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0" r:id="rId1"/>
  </p:sldMasterIdLst>
  <p:sldIdLst>
    <p:sldId id="256" r:id="rId2"/>
    <p:sldId id="257" r:id="rId3"/>
    <p:sldId id="258" r:id="rId4"/>
    <p:sldId id="259" r:id="rId5"/>
    <p:sldId id="267" r:id="rId6"/>
    <p:sldId id="271" r:id="rId7"/>
    <p:sldId id="272" r:id="rId8"/>
    <p:sldId id="260" r:id="rId9"/>
    <p:sldId id="261" r:id="rId10"/>
    <p:sldId id="281" r:id="rId11"/>
    <p:sldId id="273" r:id="rId12"/>
    <p:sldId id="262" r:id="rId13"/>
    <p:sldId id="263" r:id="rId14"/>
    <p:sldId id="266" r:id="rId15"/>
    <p:sldId id="268" r:id="rId16"/>
    <p:sldId id="269" r:id="rId17"/>
    <p:sldId id="270" r:id="rId18"/>
    <p:sldId id="274" r:id="rId19"/>
    <p:sldId id="289" r:id="rId20"/>
    <p:sldId id="280" r:id="rId21"/>
    <p:sldId id="276" r:id="rId22"/>
    <p:sldId id="264" r:id="rId23"/>
    <p:sldId id="277" r:id="rId24"/>
    <p:sldId id="286" r:id="rId25"/>
    <p:sldId id="275" r:id="rId26"/>
    <p:sldId id="292" r:id="rId27"/>
    <p:sldId id="284" r:id="rId28"/>
    <p:sldId id="290" r:id="rId29"/>
    <p:sldId id="291" r:id="rId30"/>
    <p:sldId id="285" r:id="rId31"/>
    <p:sldId id="279" r:id="rId32"/>
    <p:sldId id="294" r:id="rId33"/>
    <p:sldId id="283" r:id="rId34"/>
    <p:sldId id="300" r:id="rId35"/>
    <p:sldId id="298" r:id="rId36"/>
    <p:sldId id="299" r:id="rId37"/>
    <p:sldId id="301" r:id="rId38"/>
    <p:sldId id="295" r:id="rId39"/>
    <p:sldId id="296" r:id="rId40"/>
    <p:sldId id="297" r:id="rId41"/>
    <p:sldId id="302" r:id="rId42"/>
    <p:sldId id="306" r:id="rId43"/>
    <p:sldId id="307" r:id="rId44"/>
    <p:sldId id="310" r:id="rId45"/>
    <p:sldId id="304" r:id="rId46"/>
    <p:sldId id="305" r:id="rId47"/>
    <p:sldId id="309" r:id="rId48"/>
    <p:sldId id="311" r:id="rId49"/>
    <p:sldId id="312" r:id="rId50"/>
    <p:sldId id="288" r:id="rId51"/>
    <p:sldId id="287" r:id="rId52"/>
    <p:sldId id="293" r:id="rId5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Faye Edwards (1900329)" initials="FE(" lastIdx="1" clrIdx="0">
    <p:extLst>
      <p:ext uri="{19B8F6BF-5375-455C-9EA6-DF929625EA0E}">
        <p15:presenceInfo xmlns:p15="http://schemas.microsoft.com/office/powerpoint/2012/main" userId="S::1900329@student.uwtsd.ac.uk::b95ec15b-bd07-4a1e-bfa9-a813875675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670C1A-F37C-8243-975D-96B14AAFA23B}" v="365" dt="2021-02-28T17:18:42.0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874"/>
    <p:restoredTop sz="96208"/>
  </p:normalViewPr>
  <p:slideViewPr>
    <p:cSldViewPr snapToGrid="0" snapToObjects="1">
      <p:cViewPr>
        <p:scale>
          <a:sx n="68" d="100"/>
          <a:sy n="68" d="100"/>
        </p:scale>
        <p:origin x="2040" y="1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ye Edwards (1900329)" userId="b95ec15b-bd07-4a1e-bfa9-a81387567515" providerId="ADAL" clId="{E2670C1A-F37C-8243-975D-96B14AAFA23B}"/>
    <pc:docChg chg="undo custSel mod addSld delSld modSld sldOrd">
      <pc:chgData name="Faye Edwards (1900329)" userId="b95ec15b-bd07-4a1e-bfa9-a81387567515" providerId="ADAL" clId="{E2670C1A-F37C-8243-975D-96B14AAFA23B}" dt="2021-02-28T21:54:02.616" v="84007" actId="1076"/>
      <pc:docMkLst>
        <pc:docMk/>
      </pc:docMkLst>
      <pc:sldChg chg="modSp mod">
        <pc:chgData name="Faye Edwards (1900329)" userId="b95ec15b-bd07-4a1e-bfa9-a81387567515" providerId="ADAL" clId="{E2670C1A-F37C-8243-975D-96B14AAFA23B}" dt="2021-02-01T11:16:56.397" v="95" actId="1076"/>
        <pc:sldMkLst>
          <pc:docMk/>
          <pc:sldMk cId="1992938434" sldId="256"/>
        </pc:sldMkLst>
        <pc:spChg chg="mod">
          <ac:chgData name="Faye Edwards (1900329)" userId="b95ec15b-bd07-4a1e-bfa9-a81387567515" providerId="ADAL" clId="{E2670C1A-F37C-8243-975D-96B14AAFA23B}" dt="2021-02-01T11:16:56.397" v="95" actId="1076"/>
          <ac:spMkLst>
            <pc:docMk/>
            <pc:sldMk cId="1992938434" sldId="256"/>
            <ac:spMk id="2" creationId="{DE482044-7A7E-2B40-B07C-591A23FFCA4F}"/>
          </ac:spMkLst>
        </pc:spChg>
        <pc:spChg chg="mod">
          <ac:chgData name="Faye Edwards (1900329)" userId="b95ec15b-bd07-4a1e-bfa9-a81387567515" providerId="ADAL" clId="{E2670C1A-F37C-8243-975D-96B14AAFA23B}" dt="2021-02-01T11:16:51.083" v="93" actId="1076"/>
          <ac:spMkLst>
            <pc:docMk/>
            <pc:sldMk cId="1992938434" sldId="256"/>
            <ac:spMk id="3" creationId="{0EAF1B00-DE1B-464E-B4C9-6BE3B2622C22}"/>
          </ac:spMkLst>
        </pc:spChg>
      </pc:sldChg>
      <pc:sldChg chg="modSp mod">
        <pc:chgData name="Faye Edwards (1900329)" userId="b95ec15b-bd07-4a1e-bfa9-a81387567515" providerId="ADAL" clId="{E2670C1A-F37C-8243-975D-96B14AAFA23B}" dt="2021-02-01T11:16:43.953" v="91" actId="113"/>
        <pc:sldMkLst>
          <pc:docMk/>
          <pc:sldMk cId="1790367929" sldId="257"/>
        </pc:sldMkLst>
        <pc:spChg chg="mod">
          <ac:chgData name="Faye Edwards (1900329)" userId="b95ec15b-bd07-4a1e-bfa9-a81387567515" providerId="ADAL" clId="{E2670C1A-F37C-8243-975D-96B14AAFA23B}" dt="2021-02-01T11:16:43.953" v="91" actId="113"/>
          <ac:spMkLst>
            <pc:docMk/>
            <pc:sldMk cId="1790367929" sldId="257"/>
            <ac:spMk id="2" creationId="{90B75B2D-315E-214F-858F-B0EA1D9B9A4D}"/>
          </ac:spMkLst>
        </pc:spChg>
      </pc:sldChg>
      <pc:sldChg chg="addSp modSp new mod setBg">
        <pc:chgData name="Faye Edwards (1900329)" userId="b95ec15b-bd07-4a1e-bfa9-a81387567515" providerId="ADAL" clId="{E2670C1A-F37C-8243-975D-96B14AAFA23B}" dt="2021-02-04T15:44:33.706" v="26045" actId="27636"/>
        <pc:sldMkLst>
          <pc:docMk/>
          <pc:sldMk cId="463754508" sldId="258"/>
        </pc:sldMkLst>
        <pc:spChg chg="mod">
          <ac:chgData name="Faye Edwards (1900329)" userId="b95ec15b-bd07-4a1e-bfa9-a81387567515" providerId="ADAL" clId="{E2670C1A-F37C-8243-975D-96B14AAFA23B}" dt="2021-02-01T16:07:28.813" v="6117" actId="26606"/>
          <ac:spMkLst>
            <pc:docMk/>
            <pc:sldMk cId="463754508" sldId="258"/>
            <ac:spMk id="2" creationId="{FAB27837-2DD3-AA49-AB69-A22CBBAFE43C}"/>
          </ac:spMkLst>
        </pc:spChg>
        <pc:spChg chg="mod">
          <ac:chgData name="Faye Edwards (1900329)" userId="b95ec15b-bd07-4a1e-bfa9-a81387567515" providerId="ADAL" clId="{E2670C1A-F37C-8243-975D-96B14AAFA23B}" dt="2021-02-04T15:44:33.706" v="26045" actId="27636"/>
          <ac:spMkLst>
            <pc:docMk/>
            <pc:sldMk cId="463754508" sldId="258"/>
            <ac:spMk id="3" creationId="{518E9FB8-1EB6-B441-B441-25962A959A20}"/>
          </ac:spMkLst>
        </pc:spChg>
        <pc:spChg chg="add">
          <ac:chgData name="Faye Edwards (1900329)" userId="b95ec15b-bd07-4a1e-bfa9-a81387567515" providerId="ADAL" clId="{E2670C1A-F37C-8243-975D-96B14AAFA23B}" dt="2021-02-01T16:07:28.813" v="6117" actId="26606"/>
          <ac:spMkLst>
            <pc:docMk/>
            <pc:sldMk cId="463754508" sldId="258"/>
            <ac:spMk id="8" creationId="{BA75F4A0-FEAF-4F1B-9C48-7688BF9D4148}"/>
          </ac:spMkLst>
        </pc:spChg>
        <pc:spChg chg="add">
          <ac:chgData name="Faye Edwards (1900329)" userId="b95ec15b-bd07-4a1e-bfa9-a81387567515" providerId="ADAL" clId="{E2670C1A-F37C-8243-975D-96B14AAFA23B}" dt="2021-02-01T16:07:28.813" v="6117" actId="26606"/>
          <ac:spMkLst>
            <pc:docMk/>
            <pc:sldMk cId="463754508" sldId="258"/>
            <ac:spMk id="10" creationId="{F1EC79F3-0DE6-47BA-9C5C-039C54F4AC27}"/>
          </ac:spMkLst>
        </pc:spChg>
        <pc:spChg chg="add">
          <ac:chgData name="Faye Edwards (1900329)" userId="b95ec15b-bd07-4a1e-bfa9-a81387567515" providerId="ADAL" clId="{E2670C1A-F37C-8243-975D-96B14AAFA23B}" dt="2021-02-01T16:07:28.813" v="6117" actId="26606"/>
          <ac:spMkLst>
            <pc:docMk/>
            <pc:sldMk cId="463754508" sldId="258"/>
            <ac:spMk id="12" creationId="{C86C2B07-2A41-4CB1-9C51-F037AF41765C}"/>
          </ac:spMkLst>
        </pc:spChg>
        <pc:spChg chg="add">
          <ac:chgData name="Faye Edwards (1900329)" userId="b95ec15b-bd07-4a1e-bfa9-a81387567515" providerId="ADAL" clId="{E2670C1A-F37C-8243-975D-96B14AAFA23B}" dt="2021-02-01T16:07:28.813" v="6117" actId="26606"/>
          <ac:spMkLst>
            <pc:docMk/>
            <pc:sldMk cId="463754508" sldId="258"/>
            <ac:spMk id="14" creationId="{A3F67AAC-C977-4759-A5C8-6BC998F963D3}"/>
          </ac:spMkLst>
        </pc:spChg>
      </pc:sldChg>
      <pc:sldChg chg="addSp delSp modSp new mod setBg">
        <pc:chgData name="Faye Edwards (1900329)" userId="b95ec15b-bd07-4a1e-bfa9-a81387567515" providerId="ADAL" clId="{E2670C1A-F37C-8243-975D-96B14AAFA23B}" dt="2021-02-03T15:37:37.010" v="19021"/>
        <pc:sldMkLst>
          <pc:docMk/>
          <pc:sldMk cId="3504160380" sldId="259"/>
        </pc:sldMkLst>
        <pc:spChg chg="mod">
          <ac:chgData name="Faye Edwards (1900329)" userId="b95ec15b-bd07-4a1e-bfa9-a81387567515" providerId="ADAL" clId="{E2670C1A-F37C-8243-975D-96B14AAFA23B}" dt="2021-02-03T15:36:48.481" v="19013" actId="1076"/>
          <ac:spMkLst>
            <pc:docMk/>
            <pc:sldMk cId="3504160380" sldId="259"/>
            <ac:spMk id="2" creationId="{11BEF4D8-9C77-2E42-BBE1-E518DA2641DA}"/>
          </ac:spMkLst>
        </pc:spChg>
        <pc:spChg chg="del mod">
          <ac:chgData name="Faye Edwards (1900329)" userId="b95ec15b-bd07-4a1e-bfa9-a81387567515" providerId="ADAL" clId="{E2670C1A-F37C-8243-975D-96B14AAFA23B}" dt="2021-02-03T15:36:27.676" v="19006" actId="12084"/>
          <ac:spMkLst>
            <pc:docMk/>
            <pc:sldMk cId="3504160380" sldId="259"/>
            <ac:spMk id="3" creationId="{FFE5BF4C-DC93-C747-888E-BB646F80C193}"/>
          </ac:spMkLst>
        </pc:spChg>
        <pc:graphicFrameChg chg="add mod modGraphic">
          <ac:chgData name="Faye Edwards (1900329)" userId="b95ec15b-bd07-4a1e-bfa9-a81387567515" providerId="ADAL" clId="{E2670C1A-F37C-8243-975D-96B14AAFA23B}" dt="2021-02-03T15:37:37.010" v="19021"/>
          <ac:graphicFrameMkLst>
            <pc:docMk/>
            <pc:sldMk cId="3504160380" sldId="259"/>
            <ac:graphicFrameMk id="8" creationId="{6861D57F-3FAE-854E-812A-A8EB0E6FAED0}"/>
          </ac:graphicFrameMkLst>
        </pc:graphicFrameChg>
        <pc:picChg chg="add mod ord">
          <ac:chgData name="Faye Edwards (1900329)" userId="b95ec15b-bd07-4a1e-bfa9-a81387567515" providerId="ADAL" clId="{E2670C1A-F37C-8243-975D-96B14AAFA23B}" dt="2021-02-03T15:20:17.343" v="18626" actId="26606"/>
          <ac:picMkLst>
            <pc:docMk/>
            <pc:sldMk cId="3504160380" sldId="259"/>
            <ac:picMk id="4" creationId="{4C50370E-0B74-3B49-89F4-23FA4A30D990}"/>
          </ac:picMkLst>
        </pc:picChg>
        <pc:picChg chg="add mod">
          <ac:chgData name="Faye Edwards (1900329)" userId="b95ec15b-bd07-4a1e-bfa9-a81387567515" providerId="ADAL" clId="{E2670C1A-F37C-8243-975D-96B14AAFA23B}" dt="2021-02-03T15:20:17.343" v="18626" actId="26606"/>
          <ac:picMkLst>
            <pc:docMk/>
            <pc:sldMk cId="3504160380" sldId="259"/>
            <ac:picMk id="5" creationId="{CED30B09-2E5B-3C44-A645-3FE7D6076EDD}"/>
          </ac:picMkLst>
        </pc:picChg>
        <pc:picChg chg="add mod modCrop">
          <ac:chgData name="Faye Edwards (1900329)" userId="b95ec15b-bd07-4a1e-bfa9-a81387567515" providerId="ADAL" clId="{E2670C1A-F37C-8243-975D-96B14AAFA23B}" dt="2021-02-03T15:20:17.343" v="18626" actId="26606"/>
          <ac:picMkLst>
            <pc:docMk/>
            <pc:sldMk cId="3504160380" sldId="259"/>
            <ac:picMk id="6" creationId="{42572222-0D51-4345-88F9-9661AAE62304}"/>
          </ac:picMkLst>
        </pc:picChg>
        <pc:picChg chg="add mod">
          <ac:chgData name="Faye Edwards (1900329)" userId="b95ec15b-bd07-4a1e-bfa9-a81387567515" providerId="ADAL" clId="{E2670C1A-F37C-8243-975D-96B14AAFA23B}" dt="2021-02-03T15:20:17.343" v="18626" actId="26606"/>
          <ac:picMkLst>
            <pc:docMk/>
            <pc:sldMk cId="3504160380" sldId="259"/>
            <ac:picMk id="7" creationId="{543D5290-3386-034B-A402-446C263B78B8}"/>
          </ac:picMkLst>
        </pc:picChg>
      </pc:sldChg>
      <pc:sldChg chg="addSp delSp modSp new mod setBg setClrOvrMap">
        <pc:chgData name="Faye Edwards (1900329)" userId="b95ec15b-bd07-4a1e-bfa9-a81387567515" providerId="ADAL" clId="{E2670C1A-F37C-8243-975D-96B14AAFA23B}" dt="2021-02-10T16:30:51.761" v="46342"/>
        <pc:sldMkLst>
          <pc:docMk/>
          <pc:sldMk cId="724578821" sldId="260"/>
        </pc:sldMkLst>
        <pc:spChg chg="mod">
          <ac:chgData name="Faye Edwards (1900329)" userId="b95ec15b-bd07-4a1e-bfa9-a81387567515" providerId="ADAL" clId="{E2670C1A-F37C-8243-975D-96B14AAFA23B}" dt="2021-02-04T15:40:32.577" v="26008" actId="122"/>
          <ac:spMkLst>
            <pc:docMk/>
            <pc:sldMk cId="724578821" sldId="260"/>
            <ac:spMk id="2" creationId="{E79FD611-6843-254D-936F-DBAA2A238BEB}"/>
          </ac:spMkLst>
        </pc:spChg>
        <pc:spChg chg="del mod">
          <ac:chgData name="Faye Edwards (1900329)" userId="b95ec15b-bd07-4a1e-bfa9-a81387567515" providerId="ADAL" clId="{E2670C1A-F37C-8243-975D-96B14AAFA23B}" dt="2021-02-04T15:40:00.875" v="26000" actId="12084"/>
          <ac:spMkLst>
            <pc:docMk/>
            <pc:sldMk cId="724578821" sldId="260"/>
            <ac:spMk id="3" creationId="{B4B2DD40-2693-104D-90F7-80D068667DF4}"/>
          </ac:spMkLst>
        </pc:spChg>
        <pc:spChg chg="add">
          <ac:chgData name="Faye Edwards (1900329)" userId="b95ec15b-bd07-4a1e-bfa9-a81387567515" providerId="ADAL" clId="{E2670C1A-F37C-8243-975D-96B14AAFA23B}" dt="2021-02-04T15:39:55.492" v="25999" actId="26606"/>
          <ac:spMkLst>
            <pc:docMk/>
            <pc:sldMk cId="724578821" sldId="260"/>
            <ac:spMk id="14" creationId="{6D7D7F0C-622D-4D84-A68D-C1AF54B6347B}"/>
          </ac:spMkLst>
        </pc:spChg>
        <pc:spChg chg="add">
          <ac:chgData name="Faye Edwards (1900329)" userId="b95ec15b-bd07-4a1e-bfa9-a81387567515" providerId="ADAL" clId="{E2670C1A-F37C-8243-975D-96B14AAFA23B}" dt="2021-02-04T15:39:55.492" v="25999" actId="26606"/>
          <ac:spMkLst>
            <pc:docMk/>
            <pc:sldMk cId="724578821" sldId="260"/>
            <ac:spMk id="16" creationId="{02A2E7B6-CE50-4B96-A981-2A0250732818}"/>
          </ac:spMkLst>
        </pc:spChg>
        <pc:graphicFrameChg chg="add mod modGraphic">
          <ac:chgData name="Faye Edwards (1900329)" userId="b95ec15b-bd07-4a1e-bfa9-a81387567515" providerId="ADAL" clId="{E2670C1A-F37C-8243-975D-96B14AAFA23B}" dt="2021-02-10T16:30:51.761" v="46342"/>
          <ac:graphicFrameMkLst>
            <pc:docMk/>
            <pc:sldMk cId="724578821" sldId="260"/>
            <ac:graphicFrameMk id="10" creationId="{1FBE33CD-5271-4A48-A05B-35DAEE35C4D6}"/>
          </ac:graphicFrameMkLst>
        </pc:graphicFrameChg>
        <pc:picChg chg="add del mod">
          <ac:chgData name="Faye Edwards (1900329)" userId="b95ec15b-bd07-4a1e-bfa9-a81387567515" providerId="ADAL" clId="{E2670C1A-F37C-8243-975D-96B14AAFA23B}" dt="2021-02-04T15:27:00.473" v="25772" actId="478"/>
          <ac:picMkLst>
            <pc:docMk/>
            <pc:sldMk cId="724578821" sldId="260"/>
            <ac:picMk id="4" creationId="{E4C16E4B-468C-0E4A-982B-330F82AA6901}"/>
          </ac:picMkLst>
        </pc:picChg>
        <pc:picChg chg="add del">
          <ac:chgData name="Faye Edwards (1900329)" userId="b95ec15b-bd07-4a1e-bfa9-a81387567515" providerId="ADAL" clId="{E2670C1A-F37C-8243-975D-96B14AAFA23B}" dt="2021-02-04T15:37:53.347" v="25990" actId="478"/>
          <ac:picMkLst>
            <pc:docMk/>
            <pc:sldMk cId="724578821" sldId="260"/>
            <ac:picMk id="5" creationId="{75553E43-5ABC-0C4B-9AEC-9ACD8D1F7FC4}"/>
          </ac:picMkLst>
        </pc:picChg>
        <pc:picChg chg="add mod ord">
          <ac:chgData name="Faye Edwards (1900329)" userId="b95ec15b-bd07-4a1e-bfa9-a81387567515" providerId="ADAL" clId="{E2670C1A-F37C-8243-975D-96B14AAFA23B}" dt="2021-02-04T15:40:01.896" v="26001" actId="27614"/>
          <ac:picMkLst>
            <pc:docMk/>
            <pc:sldMk cId="724578821" sldId="260"/>
            <ac:picMk id="6" creationId="{C4178463-BEBD-4E40-BAD0-3E251477602B}"/>
          </ac:picMkLst>
        </pc:picChg>
        <pc:picChg chg="add mod">
          <ac:chgData name="Faye Edwards (1900329)" userId="b95ec15b-bd07-4a1e-bfa9-a81387567515" providerId="ADAL" clId="{E2670C1A-F37C-8243-975D-96B14AAFA23B}" dt="2021-02-04T15:39:55.492" v="25999" actId="26606"/>
          <ac:picMkLst>
            <pc:docMk/>
            <pc:sldMk cId="724578821" sldId="260"/>
            <ac:picMk id="7" creationId="{55F06EB1-DDD0-0A42-A7C3-602B7370AF46}"/>
          </ac:picMkLst>
        </pc:picChg>
        <pc:picChg chg="add mod ord">
          <ac:chgData name="Faye Edwards (1900329)" userId="b95ec15b-bd07-4a1e-bfa9-a81387567515" providerId="ADAL" clId="{E2670C1A-F37C-8243-975D-96B14AAFA23B}" dt="2021-02-04T15:39:55.492" v="25999" actId="26606"/>
          <ac:picMkLst>
            <pc:docMk/>
            <pc:sldMk cId="724578821" sldId="260"/>
            <ac:picMk id="8" creationId="{71BB8FB6-BA16-394F-86C8-56A7DA304014}"/>
          </ac:picMkLst>
        </pc:picChg>
        <pc:picChg chg="add mod">
          <ac:chgData name="Faye Edwards (1900329)" userId="b95ec15b-bd07-4a1e-bfa9-a81387567515" providerId="ADAL" clId="{E2670C1A-F37C-8243-975D-96B14AAFA23B}" dt="2021-02-04T15:39:55.492" v="25999" actId="26606"/>
          <ac:picMkLst>
            <pc:docMk/>
            <pc:sldMk cId="724578821" sldId="260"/>
            <ac:picMk id="9" creationId="{16520F99-3756-DB44-A140-742FED931D7A}"/>
          </ac:picMkLst>
        </pc:picChg>
      </pc:sldChg>
      <pc:sldChg chg="addSp delSp modSp new mod setBg setClrOvrMap">
        <pc:chgData name="Faye Edwards (1900329)" userId="b95ec15b-bd07-4a1e-bfa9-a81387567515" providerId="ADAL" clId="{E2670C1A-F37C-8243-975D-96B14AAFA23B}" dt="2021-02-10T14:15:48.369" v="42611"/>
        <pc:sldMkLst>
          <pc:docMk/>
          <pc:sldMk cId="4253390673" sldId="261"/>
        </pc:sldMkLst>
        <pc:spChg chg="mod">
          <ac:chgData name="Faye Edwards (1900329)" userId="b95ec15b-bd07-4a1e-bfa9-a81387567515" providerId="ADAL" clId="{E2670C1A-F37C-8243-975D-96B14AAFA23B}" dt="2021-02-03T17:30:13.456" v="23165" actId="1076"/>
          <ac:spMkLst>
            <pc:docMk/>
            <pc:sldMk cId="4253390673" sldId="261"/>
            <ac:spMk id="2" creationId="{B2502AFF-6FCF-1E42-BEED-840B0F23CB95}"/>
          </ac:spMkLst>
        </pc:spChg>
        <pc:spChg chg="del mod ord">
          <ac:chgData name="Faye Edwards (1900329)" userId="b95ec15b-bd07-4a1e-bfa9-a81387567515" providerId="ADAL" clId="{E2670C1A-F37C-8243-975D-96B14AAFA23B}" dt="2021-02-03T17:29:23.747" v="23150" actId="12084"/>
          <ac:spMkLst>
            <pc:docMk/>
            <pc:sldMk cId="4253390673" sldId="261"/>
            <ac:spMk id="3" creationId="{15E36D3D-BF1C-5647-B12F-FBEF5E491102}"/>
          </ac:spMkLst>
        </pc:spChg>
        <pc:spChg chg="add">
          <ac:chgData name="Faye Edwards (1900329)" userId="b95ec15b-bd07-4a1e-bfa9-a81387567515" providerId="ADAL" clId="{E2670C1A-F37C-8243-975D-96B14AAFA23B}" dt="2021-02-03T17:29:15.523" v="23147" actId="26606"/>
          <ac:spMkLst>
            <pc:docMk/>
            <pc:sldMk cId="4253390673" sldId="261"/>
            <ac:spMk id="10" creationId="{6EFADEDC-47BB-4F2C-AB69-715527B4D596}"/>
          </ac:spMkLst>
        </pc:spChg>
        <pc:spChg chg="add">
          <ac:chgData name="Faye Edwards (1900329)" userId="b95ec15b-bd07-4a1e-bfa9-a81387567515" providerId="ADAL" clId="{E2670C1A-F37C-8243-975D-96B14AAFA23B}" dt="2021-02-03T17:29:15.523" v="23147" actId="26606"/>
          <ac:spMkLst>
            <pc:docMk/>
            <pc:sldMk cId="4253390673" sldId="261"/>
            <ac:spMk id="12" creationId="{CC97F718-8333-4ACB-AEE4-87F88BE1D410}"/>
          </ac:spMkLst>
        </pc:spChg>
        <pc:graphicFrameChg chg="add mod modGraphic">
          <ac:chgData name="Faye Edwards (1900329)" userId="b95ec15b-bd07-4a1e-bfa9-a81387567515" providerId="ADAL" clId="{E2670C1A-F37C-8243-975D-96B14AAFA23B}" dt="2021-02-10T14:15:48.369" v="42611"/>
          <ac:graphicFrameMkLst>
            <pc:docMk/>
            <pc:sldMk cId="4253390673" sldId="261"/>
            <ac:graphicFrameMk id="6" creationId="{D8BB48C4-481E-AA49-8B9B-C882DC1D2E7E}"/>
          </ac:graphicFrameMkLst>
        </pc:graphicFrameChg>
        <pc:picChg chg="add mod">
          <ac:chgData name="Faye Edwards (1900329)" userId="b95ec15b-bd07-4a1e-bfa9-a81387567515" providerId="ADAL" clId="{E2670C1A-F37C-8243-975D-96B14AAFA23B}" dt="2021-02-03T17:29:21.504" v="23148" actId="27614"/>
          <ac:picMkLst>
            <pc:docMk/>
            <pc:sldMk cId="4253390673" sldId="261"/>
            <ac:picMk id="4" creationId="{4051C4FD-877D-F741-8F8E-AC60C82F5B02}"/>
          </ac:picMkLst>
        </pc:picChg>
        <pc:picChg chg="add mod">
          <ac:chgData name="Faye Edwards (1900329)" userId="b95ec15b-bd07-4a1e-bfa9-a81387567515" providerId="ADAL" clId="{E2670C1A-F37C-8243-975D-96B14AAFA23B}" dt="2021-02-03T17:29:15.523" v="23147" actId="26606"/>
          <ac:picMkLst>
            <pc:docMk/>
            <pc:sldMk cId="4253390673" sldId="261"/>
            <ac:picMk id="5" creationId="{D28DAC66-B195-3744-A88A-0413A583B87E}"/>
          </ac:picMkLst>
        </pc:picChg>
      </pc:sldChg>
      <pc:sldChg chg="addSp delSp modSp new mod setBg">
        <pc:chgData name="Faye Edwards (1900329)" userId="b95ec15b-bd07-4a1e-bfa9-a81387567515" providerId="ADAL" clId="{E2670C1A-F37C-8243-975D-96B14AAFA23B}" dt="2021-02-04T15:42:09.138" v="26028" actId="1076"/>
        <pc:sldMkLst>
          <pc:docMk/>
          <pc:sldMk cId="3623436766" sldId="262"/>
        </pc:sldMkLst>
        <pc:spChg chg="mod ord">
          <ac:chgData name="Faye Edwards (1900329)" userId="b95ec15b-bd07-4a1e-bfa9-a81387567515" providerId="ADAL" clId="{E2670C1A-F37C-8243-975D-96B14AAFA23B}" dt="2021-02-04T15:41:53.872" v="26026" actId="20577"/>
          <ac:spMkLst>
            <pc:docMk/>
            <pc:sldMk cId="3623436766" sldId="262"/>
            <ac:spMk id="2" creationId="{87944753-4D19-DC40-A6D7-A95C28CB294B}"/>
          </ac:spMkLst>
        </pc:spChg>
        <pc:spChg chg="del mod">
          <ac:chgData name="Faye Edwards (1900329)" userId="b95ec15b-bd07-4a1e-bfa9-a81387567515" providerId="ADAL" clId="{E2670C1A-F37C-8243-975D-96B14AAFA23B}" dt="2021-02-04T14:05:26.378" v="24221" actId="12084"/>
          <ac:spMkLst>
            <pc:docMk/>
            <pc:sldMk cId="3623436766" sldId="262"/>
            <ac:spMk id="3" creationId="{1A5BC014-5680-134D-833F-FB284AA88872}"/>
          </ac:spMkLst>
        </pc:spChg>
        <pc:spChg chg="add del">
          <ac:chgData name="Faye Edwards (1900329)" userId="b95ec15b-bd07-4a1e-bfa9-a81387567515" providerId="ADAL" clId="{E2670C1A-F37C-8243-975D-96B14AAFA23B}" dt="2021-02-04T11:20:55.447" v="23418" actId="26606"/>
          <ac:spMkLst>
            <pc:docMk/>
            <pc:sldMk cId="3623436766" sldId="262"/>
            <ac:spMk id="8" creationId="{3362DFFC-4DCC-48EE-B781-94D04B95F1E8}"/>
          </ac:spMkLst>
        </pc:spChg>
        <pc:spChg chg="add del">
          <ac:chgData name="Faye Edwards (1900329)" userId="b95ec15b-bd07-4a1e-bfa9-a81387567515" providerId="ADAL" clId="{E2670C1A-F37C-8243-975D-96B14AAFA23B}" dt="2021-02-04T11:20:55.447" v="23418" actId="26606"/>
          <ac:spMkLst>
            <pc:docMk/>
            <pc:sldMk cId="3623436766" sldId="262"/>
            <ac:spMk id="10" creationId="{18B8B265-E68C-4B64-9238-781F0102C57B}"/>
          </ac:spMkLst>
        </pc:spChg>
        <pc:spChg chg="add">
          <ac:chgData name="Faye Edwards (1900329)" userId="b95ec15b-bd07-4a1e-bfa9-a81387567515" providerId="ADAL" clId="{E2670C1A-F37C-8243-975D-96B14AAFA23B}" dt="2021-02-04T11:20:55.465" v="23419" actId="26606"/>
          <ac:spMkLst>
            <pc:docMk/>
            <pc:sldMk cId="3623436766" sldId="262"/>
            <ac:spMk id="12" creationId="{B0CAA55C-9F48-4F94-95AA-5635394974B4}"/>
          </ac:spMkLst>
        </pc:spChg>
        <pc:spChg chg="add">
          <ac:chgData name="Faye Edwards (1900329)" userId="b95ec15b-bd07-4a1e-bfa9-a81387567515" providerId="ADAL" clId="{E2670C1A-F37C-8243-975D-96B14AAFA23B}" dt="2021-02-04T11:20:55.465" v="23419" actId="26606"/>
          <ac:spMkLst>
            <pc:docMk/>
            <pc:sldMk cId="3623436766" sldId="262"/>
            <ac:spMk id="13" creationId="{E4BB1650-B616-4EFB-9FB7-5D93104B5A00}"/>
          </ac:spMkLst>
        </pc:spChg>
        <pc:spChg chg="add">
          <ac:chgData name="Faye Edwards (1900329)" userId="b95ec15b-bd07-4a1e-bfa9-a81387567515" providerId="ADAL" clId="{E2670C1A-F37C-8243-975D-96B14AAFA23B}" dt="2021-02-04T11:20:55.465" v="23419" actId="26606"/>
          <ac:spMkLst>
            <pc:docMk/>
            <pc:sldMk cId="3623436766" sldId="262"/>
            <ac:spMk id="14" creationId="{BB47C962-A905-4168-832D-BF622B381E67}"/>
          </ac:spMkLst>
        </pc:spChg>
        <pc:graphicFrameChg chg="add mod">
          <ac:chgData name="Faye Edwards (1900329)" userId="b95ec15b-bd07-4a1e-bfa9-a81387567515" providerId="ADAL" clId="{E2670C1A-F37C-8243-975D-96B14AAFA23B}" dt="2021-02-04T14:05:45.533" v="24224" actId="14100"/>
          <ac:graphicFrameMkLst>
            <pc:docMk/>
            <pc:sldMk cId="3623436766" sldId="262"/>
            <ac:graphicFrameMk id="5" creationId="{5306551D-76F9-724E-905E-1B936CB59354}"/>
          </ac:graphicFrameMkLst>
        </pc:graphicFrameChg>
        <pc:picChg chg="add mod modCrop">
          <ac:chgData name="Faye Edwards (1900329)" userId="b95ec15b-bd07-4a1e-bfa9-a81387567515" providerId="ADAL" clId="{E2670C1A-F37C-8243-975D-96B14AAFA23B}" dt="2021-02-04T15:42:09.138" v="26028" actId="1076"/>
          <ac:picMkLst>
            <pc:docMk/>
            <pc:sldMk cId="3623436766" sldId="262"/>
            <ac:picMk id="4" creationId="{D9908D58-766D-5D43-A8D7-3D47B7323DB7}"/>
          </ac:picMkLst>
        </pc:picChg>
      </pc:sldChg>
      <pc:sldChg chg="addSp delSp modSp new mod setBg">
        <pc:chgData name="Faye Edwards (1900329)" userId="b95ec15b-bd07-4a1e-bfa9-a81387567515" providerId="ADAL" clId="{E2670C1A-F37C-8243-975D-96B14AAFA23B}" dt="2021-02-04T14:06:26.123" v="24239" actId="113"/>
        <pc:sldMkLst>
          <pc:docMk/>
          <pc:sldMk cId="1982738050" sldId="263"/>
        </pc:sldMkLst>
        <pc:spChg chg="mod">
          <ac:chgData name="Faye Edwards (1900329)" userId="b95ec15b-bd07-4a1e-bfa9-a81387567515" providerId="ADAL" clId="{E2670C1A-F37C-8243-975D-96B14AAFA23B}" dt="2021-02-04T14:06:26.123" v="24239" actId="113"/>
          <ac:spMkLst>
            <pc:docMk/>
            <pc:sldMk cId="1982738050" sldId="263"/>
            <ac:spMk id="2" creationId="{DA1376A2-9663-174E-B2C5-4863DDA9B1F0}"/>
          </ac:spMkLst>
        </pc:spChg>
        <pc:spChg chg="del mod ord">
          <ac:chgData name="Faye Edwards (1900329)" userId="b95ec15b-bd07-4a1e-bfa9-a81387567515" providerId="ADAL" clId="{E2670C1A-F37C-8243-975D-96B14AAFA23B}" dt="2021-02-04T14:05:52.061" v="24225" actId="12084"/>
          <ac:spMkLst>
            <pc:docMk/>
            <pc:sldMk cId="1982738050" sldId="263"/>
            <ac:spMk id="3" creationId="{05AB25BF-F588-0845-AABC-56A067A9ABE4}"/>
          </ac:spMkLst>
        </pc:spChg>
        <pc:spChg chg="add">
          <ac:chgData name="Faye Edwards (1900329)" userId="b95ec15b-bd07-4a1e-bfa9-a81387567515" providerId="ADAL" clId="{E2670C1A-F37C-8243-975D-96B14AAFA23B}" dt="2021-02-04T14:00:41.212" v="23955" actId="26606"/>
          <ac:spMkLst>
            <pc:docMk/>
            <pc:sldMk cId="1982738050" sldId="263"/>
            <ac:spMk id="11" creationId="{825E602A-53EB-4CB1-9633-3EC058740ACD}"/>
          </ac:spMkLst>
        </pc:spChg>
        <pc:spChg chg="add">
          <ac:chgData name="Faye Edwards (1900329)" userId="b95ec15b-bd07-4a1e-bfa9-a81387567515" providerId="ADAL" clId="{E2670C1A-F37C-8243-975D-96B14AAFA23B}" dt="2021-02-04T14:00:41.212" v="23955" actId="26606"/>
          <ac:spMkLst>
            <pc:docMk/>
            <pc:sldMk cId="1982738050" sldId="263"/>
            <ac:spMk id="13" creationId="{E832F3F2-2294-4A8D-ABDC-234B853C7CF9}"/>
          </ac:spMkLst>
        </pc:spChg>
        <pc:graphicFrameChg chg="add mod">
          <ac:chgData name="Faye Edwards (1900329)" userId="b95ec15b-bd07-4a1e-bfa9-a81387567515" providerId="ADAL" clId="{E2670C1A-F37C-8243-975D-96B14AAFA23B}" dt="2021-02-04T14:06:02.440" v="24228" actId="14100"/>
          <ac:graphicFrameMkLst>
            <pc:docMk/>
            <pc:sldMk cId="1982738050" sldId="263"/>
            <ac:graphicFrameMk id="7" creationId="{EE5A35B5-380F-E447-920E-6E1C5E8763E4}"/>
          </ac:graphicFrameMkLst>
        </pc:graphicFrameChg>
        <pc:picChg chg="add del mod">
          <ac:chgData name="Faye Edwards (1900329)" userId="b95ec15b-bd07-4a1e-bfa9-a81387567515" providerId="ADAL" clId="{E2670C1A-F37C-8243-975D-96B14AAFA23B}" dt="2021-02-04T13:59:11.271" v="23950" actId="478"/>
          <ac:picMkLst>
            <pc:docMk/>
            <pc:sldMk cId="1982738050" sldId="263"/>
            <ac:picMk id="4" creationId="{605CE68A-4FCF-244A-9DA0-C0347837D784}"/>
          </ac:picMkLst>
        </pc:picChg>
        <pc:picChg chg="add mod">
          <ac:chgData name="Faye Edwards (1900329)" userId="b95ec15b-bd07-4a1e-bfa9-a81387567515" providerId="ADAL" clId="{E2670C1A-F37C-8243-975D-96B14AAFA23B}" dt="2021-02-04T14:00:41.212" v="23955" actId="26606"/>
          <ac:picMkLst>
            <pc:docMk/>
            <pc:sldMk cId="1982738050" sldId="263"/>
            <ac:picMk id="5" creationId="{A5F69EDA-FC6D-364E-B509-C71058116D5F}"/>
          </ac:picMkLst>
        </pc:picChg>
        <pc:picChg chg="add mod">
          <ac:chgData name="Faye Edwards (1900329)" userId="b95ec15b-bd07-4a1e-bfa9-a81387567515" providerId="ADAL" clId="{E2670C1A-F37C-8243-975D-96B14AAFA23B}" dt="2021-02-04T14:00:41.212" v="23955" actId="26606"/>
          <ac:picMkLst>
            <pc:docMk/>
            <pc:sldMk cId="1982738050" sldId="263"/>
            <ac:picMk id="6" creationId="{61576A10-D722-4143-B46F-851E63B41E2A}"/>
          </ac:picMkLst>
        </pc:picChg>
      </pc:sldChg>
      <pc:sldChg chg="addSp delSp modSp new mod ord setBg addCm delCm">
        <pc:chgData name="Faye Edwards (1900329)" userId="b95ec15b-bd07-4a1e-bfa9-a81387567515" providerId="ADAL" clId="{E2670C1A-F37C-8243-975D-96B14AAFA23B}" dt="2021-02-09T13:14:09.897" v="34406" actId="20578"/>
        <pc:sldMkLst>
          <pc:docMk/>
          <pc:sldMk cId="1158011307" sldId="264"/>
        </pc:sldMkLst>
        <pc:spChg chg="mod">
          <ac:chgData name="Faye Edwards (1900329)" userId="b95ec15b-bd07-4a1e-bfa9-a81387567515" providerId="ADAL" clId="{E2670C1A-F37C-8243-975D-96B14AAFA23B}" dt="2021-02-09T13:06:26.684" v="34381" actId="1076"/>
          <ac:spMkLst>
            <pc:docMk/>
            <pc:sldMk cId="1158011307" sldId="264"/>
            <ac:spMk id="2" creationId="{12DC5993-60AD-0A4A-9935-088C2D10C5A4}"/>
          </ac:spMkLst>
        </pc:spChg>
        <pc:spChg chg="del mod">
          <ac:chgData name="Faye Edwards (1900329)" userId="b95ec15b-bd07-4a1e-bfa9-a81387567515" providerId="ADAL" clId="{E2670C1A-F37C-8243-975D-96B14AAFA23B}" dt="2021-02-09T13:06:01.547" v="34373" actId="12084"/>
          <ac:spMkLst>
            <pc:docMk/>
            <pc:sldMk cId="1158011307" sldId="264"/>
            <ac:spMk id="3" creationId="{B2EE0F18-1202-3D43-AE9B-275D83E0E054}"/>
          </ac:spMkLst>
        </pc:spChg>
        <pc:spChg chg="add">
          <ac:chgData name="Faye Edwards (1900329)" userId="b95ec15b-bd07-4a1e-bfa9-a81387567515" providerId="ADAL" clId="{E2670C1A-F37C-8243-975D-96B14AAFA23B}" dt="2021-02-09T13:05:57.336" v="34372" actId="26606"/>
          <ac:spMkLst>
            <pc:docMk/>
            <pc:sldMk cId="1158011307" sldId="264"/>
            <ac:spMk id="9" creationId="{B9F89C22-0475-4427-B7C8-0269AD40E3EC}"/>
          </ac:spMkLst>
        </pc:spChg>
        <pc:graphicFrameChg chg="add mod">
          <ac:chgData name="Faye Edwards (1900329)" userId="b95ec15b-bd07-4a1e-bfa9-a81387567515" providerId="ADAL" clId="{E2670C1A-F37C-8243-975D-96B14AAFA23B}" dt="2021-02-09T13:06:29.639" v="34382" actId="14100"/>
          <ac:graphicFrameMkLst>
            <pc:docMk/>
            <pc:sldMk cId="1158011307" sldId="264"/>
            <ac:graphicFrameMk id="5" creationId="{8C2C8695-1367-B44C-9BB8-1D547A4F0D8E}"/>
          </ac:graphicFrameMkLst>
        </pc:graphicFrameChg>
        <pc:picChg chg="add mod">
          <ac:chgData name="Faye Edwards (1900329)" userId="b95ec15b-bd07-4a1e-bfa9-a81387567515" providerId="ADAL" clId="{E2670C1A-F37C-8243-975D-96B14AAFA23B}" dt="2021-02-09T13:06:31.870" v="34383" actId="1076"/>
          <ac:picMkLst>
            <pc:docMk/>
            <pc:sldMk cId="1158011307" sldId="264"/>
            <ac:picMk id="4" creationId="{EF02E1F3-00D2-D948-99F9-9381158170B0}"/>
          </ac:picMkLst>
        </pc:picChg>
      </pc:sldChg>
      <pc:sldChg chg="modSp new del mod">
        <pc:chgData name="Faye Edwards (1900329)" userId="b95ec15b-bd07-4a1e-bfa9-a81387567515" providerId="ADAL" clId="{E2670C1A-F37C-8243-975D-96B14AAFA23B}" dt="2021-02-03T15:11:41.243" v="18214" actId="2696"/>
        <pc:sldMkLst>
          <pc:docMk/>
          <pc:sldMk cId="500538205" sldId="265"/>
        </pc:sldMkLst>
        <pc:spChg chg="mod">
          <ac:chgData name="Faye Edwards (1900329)" userId="b95ec15b-bd07-4a1e-bfa9-a81387567515" providerId="ADAL" clId="{E2670C1A-F37C-8243-975D-96B14AAFA23B}" dt="2021-02-01T15:46:44.938" v="3998" actId="20577"/>
          <ac:spMkLst>
            <pc:docMk/>
            <pc:sldMk cId="500538205" sldId="265"/>
            <ac:spMk id="2" creationId="{61AFC3CC-363C-5E42-9E5A-2F3BCACA3B78}"/>
          </ac:spMkLst>
        </pc:spChg>
        <pc:spChg chg="mod">
          <ac:chgData name="Faye Edwards (1900329)" userId="b95ec15b-bd07-4a1e-bfa9-a81387567515" providerId="ADAL" clId="{E2670C1A-F37C-8243-975D-96B14AAFA23B}" dt="2021-02-01T15:47:08.369" v="4034" actId="20577"/>
          <ac:spMkLst>
            <pc:docMk/>
            <pc:sldMk cId="500538205" sldId="265"/>
            <ac:spMk id="3" creationId="{CB15068C-4619-9745-B7A2-7A09AEF04717}"/>
          </ac:spMkLst>
        </pc:spChg>
      </pc:sldChg>
      <pc:sldChg chg="addSp delSp modSp new mod setBg">
        <pc:chgData name="Faye Edwards (1900329)" userId="b95ec15b-bd07-4a1e-bfa9-a81387567515" providerId="ADAL" clId="{E2670C1A-F37C-8243-975D-96B14AAFA23B}" dt="2021-02-02T17:37:35.194" v="12245" actId="14100"/>
        <pc:sldMkLst>
          <pc:docMk/>
          <pc:sldMk cId="2110271836" sldId="266"/>
        </pc:sldMkLst>
        <pc:spChg chg="mod">
          <ac:chgData name="Faye Edwards (1900329)" userId="b95ec15b-bd07-4a1e-bfa9-a81387567515" providerId="ADAL" clId="{E2670C1A-F37C-8243-975D-96B14AAFA23B}" dt="2021-02-02T17:37:21.498" v="12240" actId="26606"/>
          <ac:spMkLst>
            <pc:docMk/>
            <pc:sldMk cId="2110271836" sldId="266"/>
            <ac:spMk id="2" creationId="{4751C5D5-3F2F-BC47-8891-E6B66328E725}"/>
          </ac:spMkLst>
        </pc:spChg>
        <pc:spChg chg="del mod">
          <ac:chgData name="Faye Edwards (1900329)" userId="b95ec15b-bd07-4a1e-bfa9-a81387567515" providerId="ADAL" clId="{E2670C1A-F37C-8243-975D-96B14AAFA23B}" dt="2021-02-02T17:37:24.229" v="12241" actId="12084"/>
          <ac:spMkLst>
            <pc:docMk/>
            <pc:sldMk cId="2110271836" sldId="266"/>
            <ac:spMk id="3" creationId="{3A943748-9D9E-A647-9955-3121FFC8900B}"/>
          </ac:spMkLst>
        </pc:spChg>
        <pc:spChg chg="add del mod">
          <ac:chgData name="Faye Edwards (1900329)" userId="b95ec15b-bd07-4a1e-bfa9-a81387567515" providerId="ADAL" clId="{E2670C1A-F37C-8243-975D-96B14AAFA23B}" dt="2021-02-02T16:53:36.974" v="8658"/>
          <ac:spMkLst>
            <pc:docMk/>
            <pc:sldMk cId="2110271836" sldId="266"/>
            <ac:spMk id="4" creationId="{C97CCB83-E7D3-1843-A1DB-E6C835D36171}"/>
          </ac:spMkLst>
        </pc:spChg>
        <pc:spChg chg="add">
          <ac:chgData name="Faye Edwards (1900329)" userId="b95ec15b-bd07-4a1e-bfa9-a81387567515" providerId="ADAL" clId="{E2670C1A-F37C-8243-975D-96B14AAFA23B}" dt="2021-02-02T17:37:21.498" v="12240" actId="26606"/>
          <ac:spMkLst>
            <pc:docMk/>
            <pc:sldMk cId="2110271836" sldId="266"/>
            <ac:spMk id="8" creationId="{BA75F4A0-FEAF-4F1B-9C48-7688BF9D4148}"/>
          </ac:spMkLst>
        </pc:spChg>
        <pc:spChg chg="add">
          <ac:chgData name="Faye Edwards (1900329)" userId="b95ec15b-bd07-4a1e-bfa9-a81387567515" providerId="ADAL" clId="{E2670C1A-F37C-8243-975D-96B14AAFA23B}" dt="2021-02-02T17:37:21.498" v="12240" actId="26606"/>
          <ac:spMkLst>
            <pc:docMk/>
            <pc:sldMk cId="2110271836" sldId="266"/>
            <ac:spMk id="10" creationId="{F1EC79F3-0DE6-47BA-9C5C-039C54F4AC27}"/>
          </ac:spMkLst>
        </pc:spChg>
        <pc:spChg chg="add">
          <ac:chgData name="Faye Edwards (1900329)" userId="b95ec15b-bd07-4a1e-bfa9-a81387567515" providerId="ADAL" clId="{E2670C1A-F37C-8243-975D-96B14AAFA23B}" dt="2021-02-02T17:37:21.498" v="12240" actId="26606"/>
          <ac:spMkLst>
            <pc:docMk/>
            <pc:sldMk cId="2110271836" sldId="266"/>
            <ac:spMk id="12" creationId="{C86C2B07-2A41-4CB1-9C51-F037AF41765C}"/>
          </ac:spMkLst>
        </pc:spChg>
        <pc:spChg chg="add">
          <ac:chgData name="Faye Edwards (1900329)" userId="b95ec15b-bd07-4a1e-bfa9-a81387567515" providerId="ADAL" clId="{E2670C1A-F37C-8243-975D-96B14AAFA23B}" dt="2021-02-02T17:37:21.498" v="12240" actId="26606"/>
          <ac:spMkLst>
            <pc:docMk/>
            <pc:sldMk cId="2110271836" sldId="266"/>
            <ac:spMk id="14" creationId="{A3F67AAC-C977-4759-A5C8-6BC998F963D3}"/>
          </ac:spMkLst>
        </pc:spChg>
        <pc:graphicFrameChg chg="add mod">
          <ac:chgData name="Faye Edwards (1900329)" userId="b95ec15b-bd07-4a1e-bfa9-a81387567515" providerId="ADAL" clId="{E2670C1A-F37C-8243-975D-96B14AAFA23B}" dt="2021-02-02T17:37:35.194" v="12245" actId="14100"/>
          <ac:graphicFrameMkLst>
            <pc:docMk/>
            <pc:sldMk cId="2110271836" sldId="266"/>
            <ac:graphicFrameMk id="5" creationId="{B6D5D95E-F77B-CA42-91D8-06B2E0156B0F}"/>
          </ac:graphicFrameMkLst>
        </pc:graphicFrameChg>
      </pc:sldChg>
      <pc:sldChg chg="addSp delSp modSp new mod ord setBg">
        <pc:chgData name="Faye Edwards (1900329)" userId="b95ec15b-bd07-4a1e-bfa9-a81387567515" providerId="ADAL" clId="{E2670C1A-F37C-8243-975D-96B14AAFA23B}" dt="2021-02-03T15:12:19.970" v="18215" actId="20578"/>
        <pc:sldMkLst>
          <pc:docMk/>
          <pc:sldMk cId="3506290609" sldId="267"/>
        </pc:sldMkLst>
        <pc:spChg chg="mod">
          <ac:chgData name="Faye Edwards (1900329)" userId="b95ec15b-bd07-4a1e-bfa9-a81387567515" providerId="ADAL" clId="{E2670C1A-F37C-8243-975D-96B14AAFA23B}" dt="2021-02-03T15:09:13.071" v="18191" actId="1076"/>
          <ac:spMkLst>
            <pc:docMk/>
            <pc:sldMk cId="3506290609" sldId="267"/>
            <ac:spMk id="2" creationId="{F08F40FB-2A0A-E44D-86FD-76A1E55091F9}"/>
          </ac:spMkLst>
        </pc:spChg>
        <pc:spChg chg="del mod ord">
          <ac:chgData name="Faye Edwards (1900329)" userId="b95ec15b-bd07-4a1e-bfa9-a81387567515" providerId="ADAL" clId="{E2670C1A-F37C-8243-975D-96B14AAFA23B}" dt="2021-02-03T15:08:57.151" v="18186" actId="12084"/>
          <ac:spMkLst>
            <pc:docMk/>
            <pc:sldMk cId="3506290609" sldId="267"/>
            <ac:spMk id="3" creationId="{0F23167D-71AB-D049-87E0-C723FE852380}"/>
          </ac:spMkLst>
        </pc:spChg>
        <pc:spChg chg="add del">
          <ac:chgData name="Faye Edwards (1900329)" userId="b95ec15b-bd07-4a1e-bfa9-a81387567515" providerId="ADAL" clId="{E2670C1A-F37C-8243-975D-96B14AAFA23B}" dt="2021-02-03T14:46:02.901" v="16957" actId="26606"/>
          <ac:spMkLst>
            <pc:docMk/>
            <pc:sldMk cId="3506290609" sldId="267"/>
            <ac:spMk id="12" creationId="{CD5322C4-F75C-437F-A239-D2E23FD4EE4A}"/>
          </ac:spMkLst>
        </pc:spChg>
        <pc:spChg chg="add del">
          <ac:chgData name="Faye Edwards (1900329)" userId="b95ec15b-bd07-4a1e-bfa9-a81387567515" providerId="ADAL" clId="{E2670C1A-F37C-8243-975D-96B14AAFA23B}" dt="2021-02-03T14:46:02.901" v="16957" actId="26606"/>
          <ac:spMkLst>
            <pc:docMk/>
            <pc:sldMk cId="3506290609" sldId="267"/>
            <ac:spMk id="14" creationId="{9BEEA9C9-EE31-4A53-B812-CDFE913A41C8}"/>
          </ac:spMkLst>
        </pc:spChg>
        <pc:spChg chg="add">
          <ac:chgData name="Faye Edwards (1900329)" userId="b95ec15b-bd07-4a1e-bfa9-a81387567515" providerId="ADAL" clId="{E2670C1A-F37C-8243-975D-96B14AAFA23B}" dt="2021-02-03T14:46:02.922" v="16958" actId="26606"/>
          <ac:spMkLst>
            <pc:docMk/>
            <pc:sldMk cId="3506290609" sldId="267"/>
            <ac:spMk id="16" creationId="{CD5322C4-F75C-437F-A239-D2E23FD4EE4A}"/>
          </ac:spMkLst>
        </pc:spChg>
        <pc:graphicFrameChg chg="add mod modGraphic">
          <ac:chgData name="Faye Edwards (1900329)" userId="b95ec15b-bd07-4a1e-bfa9-a81387567515" providerId="ADAL" clId="{E2670C1A-F37C-8243-975D-96B14AAFA23B}" dt="2021-02-03T15:09:45.345" v="18198" actId="12100"/>
          <ac:graphicFrameMkLst>
            <pc:docMk/>
            <pc:sldMk cId="3506290609" sldId="267"/>
            <ac:graphicFrameMk id="8" creationId="{9B29AB6B-2953-B743-A8BF-ED8EA6080B6B}"/>
          </ac:graphicFrameMkLst>
        </pc:graphicFrameChg>
        <pc:picChg chg="add mod ord">
          <ac:chgData name="Faye Edwards (1900329)" userId="b95ec15b-bd07-4a1e-bfa9-a81387567515" providerId="ADAL" clId="{E2670C1A-F37C-8243-975D-96B14AAFA23B}" dt="2021-02-03T14:46:02.922" v="16958" actId="26606"/>
          <ac:picMkLst>
            <pc:docMk/>
            <pc:sldMk cId="3506290609" sldId="267"/>
            <ac:picMk id="4" creationId="{5601B066-92DD-804A-816C-ECCAD68A7364}"/>
          </ac:picMkLst>
        </pc:picChg>
        <pc:picChg chg="add mod ord">
          <ac:chgData name="Faye Edwards (1900329)" userId="b95ec15b-bd07-4a1e-bfa9-a81387567515" providerId="ADAL" clId="{E2670C1A-F37C-8243-975D-96B14AAFA23B}" dt="2021-02-03T14:46:06.969" v="16962" actId="962"/>
          <ac:picMkLst>
            <pc:docMk/>
            <pc:sldMk cId="3506290609" sldId="267"/>
            <ac:picMk id="5" creationId="{B9B3CD08-2CE8-BC42-A400-D73A654CEF1D}"/>
          </ac:picMkLst>
        </pc:picChg>
        <pc:picChg chg="add mod ord">
          <ac:chgData name="Faye Edwards (1900329)" userId="b95ec15b-bd07-4a1e-bfa9-a81387567515" providerId="ADAL" clId="{E2670C1A-F37C-8243-975D-96B14AAFA23B}" dt="2021-02-03T14:46:06.959" v="16959" actId="27614"/>
          <ac:picMkLst>
            <pc:docMk/>
            <pc:sldMk cId="3506290609" sldId="267"/>
            <ac:picMk id="6" creationId="{074B5C62-EC7C-7D4A-9B76-B730551717E0}"/>
          </ac:picMkLst>
        </pc:picChg>
        <pc:picChg chg="add mod">
          <ac:chgData name="Faye Edwards (1900329)" userId="b95ec15b-bd07-4a1e-bfa9-a81387567515" providerId="ADAL" clId="{E2670C1A-F37C-8243-975D-96B14AAFA23B}" dt="2021-02-03T14:46:06.967" v="16961" actId="27614"/>
          <ac:picMkLst>
            <pc:docMk/>
            <pc:sldMk cId="3506290609" sldId="267"/>
            <ac:picMk id="7" creationId="{95F3C914-2007-0E48-AE88-980F7B157C4E}"/>
          </ac:picMkLst>
        </pc:picChg>
      </pc:sldChg>
      <pc:sldChg chg="addSp delSp modSp new mod setBg">
        <pc:chgData name="Faye Edwards (1900329)" userId="b95ec15b-bd07-4a1e-bfa9-a81387567515" providerId="ADAL" clId="{E2670C1A-F37C-8243-975D-96B14AAFA23B}" dt="2021-02-02T17:37:46.796" v="12253" actId="20577"/>
        <pc:sldMkLst>
          <pc:docMk/>
          <pc:sldMk cId="1538086332" sldId="268"/>
        </pc:sldMkLst>
        <pc:spChg chg="mod">
          <ac:chgData name="Faye Edwards (1900329)" userId="b95ec15b-bd07-4a1e-bfa9-a81387567515" providerId="ADAL" clId="{E2670C1A-F37C-8243-975D-96B14AAFA23B}" dt="2021-02-02T17:37:46.796" v="12253" actId="20577"/>
          <ac:spMkLst>
            <pc:docMk/>
            <pc:sldMk cId="1538086332" sldId="268"/>
            <ac:spMk id="2" creationId="{51B0118E-432C-664F-A753-1407859E362D}"/>
          </ac:spMkLst>
        </pc:spChg>
        <pc:spChg chg="del mod">
          <ac:chgData name="Faye Edwards (1900329)" userId="b95ec15b-bd07-4a1e-bfa9-a81387567515" providerId="ADAL" clId="{E2670C1A-F37C-8243-975D-96B14AAFA23B}" dt="2021-02-02T17:35:56.721" v="12221" actId="12084"/>
          <ac:spMkLst>
            <pc:docMk/>
            <pc:sldMk cId="1538086332" sldId="268"/>
            <ac:spMk id="3" creationId="{C5516B61-0009-644A-B81B-89F59E657B70}"/>
          </ac:spMkLst>
        </pc:spChg>
        <pc:spChg chg="add">
          <ac:chgData name="Faye Edwards (1900329)" userId="b95ec15b-bd07-4a1e-bfa9-a81387567515" providerId="ADAL" clId="{E2670C1A-F37C-8243-975D-96B14AAFA23B}" dt="2021-02-02T17:35:45.913" v="12220" actId="26606"/>
          <ac:spMkLst>
            <pc:docMk/>
            <pc:sldMk cId="1538086332" sldId="268"/>
            <ac:spMk id="8" creationId="{BA75F4A0-FEAF-4F1B-9C48-7688BF9D4148}"/>
          </ac:spMkLst>
        </pc:spChg>
        <pc:spChg chg="add">
          <ac:chgData name="Faye Edwards (1900329)" userId="b95ec15b-bd07-4a1e-bfa9-a81387567515" providerId="ADAL" clId="{E2670C1A-F37C-8243-975D-96B14AAFA23B}" dt="2021-02-02T17:35:45.913" v="12220" actId="26606"/>
          <ac:spMkLst>
            <pc:docMk/>
            <pc:sldMk cId="1538086332" sldId="268"/>
            <ac:spMk id="10" creationId="{F1EC79F3-0DE6-47BA-9C5C-039C54F4AC27}"/>
          </ac:spMkLst>
        </pc:spChg>
        <pc:spChg chg="add">
          <ac:chgData name="Faye Edwards (1900329)" userId="b95ec15b-bd07-4a1e-bfa9-a81387567515" providerId="ADAL" clId="{E2670C1A-F37C-8243-975D-96B14AAFA23B}" dt="2021-02-02T17:35:45.913" v="12220" actId="26606"/>
          <ac:spMkLst>
            <pc:docMk/>
            <pc:sldMk cId="1538086332" sldId="268"/>
            <ac:spMk id="12" creationId="{C86C2B07-2A41-4CB1-9C51-F037AF41765C}"/>
          </ac:spMkLst>
        </pc:spChg>
        <pc:spChg chg="add">
          <ac:chgData name="Faye Edwards (1900329)" userId="b95ec15b-bd07-4a1e-bfa9-a81387567515" providerId="ADAL" clId="{E2670C1A-F37C-8243-975D-96B14AAFA23B}" dt="2021-02-02T17:35:45.913" v="12220" actId="26606"/>
          <ac:spMkLst>
            <pc:docMk/>
            <pc:sldMk cId="1538086332" sldId="268"/>
            <ac:spMk id="14" creationId="{A3F67AAC-C977-4759-A5C8-6BC998F963D3}"/>
          </ac:spMkLst>
        </pc:spChg>
        <pc:graphicFrameChg chg="add mod modGraphic">
          <ac:chgData name="Faye Edwards (1900329)" userId="b95ec15b-bd07-4a1e-bfa9-a81387567515" providerId="ADAL" clId="{E2670C1A-F37C-8243-975D-96B14AAFA23B}" dt="2021-02-02T17:37:10.492" v="12237" actId="12100"/>
          <ac:graphicFrameMkLst>
            <pc:docMk/>
            <pc:sldMk cId="1538086332" sldId="268"/>
            <ac:graphicFrameMk id="4" creationId="{710BBD83-C2C1-3B4C-BD25-0CAB074237D2}"/>
          </ac:graphicFrameMkLst>
        </pc:graphicFrameChg>
      </pc:sldChg>
      <pc:sldChg chg="addSp delSp modSp new mod setBg">
        <pc:chgData name="Faye Edwards (1900329)" userId="b95ec15b-bd07-4a1e-bfa9-a81387567515" providerId="ADAL" clId="{E2670C1A-F37C-8243-975D-96B14AAFA23B}" dt="2021-02-09T13:53:19.365" v="35364" actId="20577"/>
        <pc:sldMkLst>
          <pc:docMk/>
          <pc:sldMk cId="4013841142" sldId="269"/>
        </pc:sldMkLst>
        <pc:spChg chg="mod">
          <ac:chgData name="Faye Edwards (1900329)" userId="b95ec15b-bd07-4a1e-bfa9-a81387567515" providerId="ADAL" clId="{E2670C1A-F37C-8243-975D-96B14AAFA23B}" dt="2021-02-03T12:22:10.763" v="15218" actId="14100"/>
          <ac:spMkLst>
            <pc:docMk/>
            <pc:sldMk cId="4013841142" sldId="269"/>
            <ac:spMk id="2" creationId="{D86E40A2-FB8B-4948-B22A-1FC2193D0B8F}"/>
          </ac:spMkLst>
        </pc:spChg>
        <pc:spChg chg="del mod">
          <ac:chgData name="Faye Edwards (1900329)" userId="b95ec15b-bd07-4a1e-bfa9-a81387567515" providerId="ADAL" clId="{E2670C1A-F37C-8243-975D-96B14AAFA23B}" dt="2021-02-03T12:20:51.669" v="15210" actId="12084"/>
          <ac:spMkLst>
            <pc:docMk/>
            <pc:sldMk cId="4013841142" sldId="269"/>
            <ac:spMk id="3" creationId="{7B92C3D4-1FA8-4B43-8C42-1E889F5AF093}"/>
          </ac:spMkLst>
        </pc:spChg>
        <pc:spChg chg="add">
          <ac:chgData name="Faye Edwards (1900329)" userId="b95ec15b-bd07-4a1e-bfa9-a81387567515" providerId="ADAL" clId="{E2670C1A-F37C-8243-975D-96B14AAFA23B}" dt="2021-02-03T12:21:38.803" v="15213" actId="26606"/>
          <ac:spMkLst>
            <pc:docMk/>
            <pc:sldMk cId="4013841142" sldId="269"/>
            <ac:spMk id="13" creationId="{7C04FA5E-9397-403D-8733-45505DDB1488}"/>
          </ac:spMkLst>
        </pc:spChg>
        <pc:spChg chg="add">
          <ac:chgData name="Faye Edwards (1900329)" userId="b95ec15b-bd07-4a1e-bfa9-a81387567515" providerId="ADAL" clId="{E2670C1A-F37C-8243-975D-96B14AAFA23B}" dt="2021-02-03T12:21:38.803" v="15213" actId="26606"/>
          <ac:spMkLst>
            <pc:docMk/>
            <pc:sldMk cId="4013841142" sldId="269"/>
            <ac:spMk id="15" creationId="{09E1F823-C239-4ACC-923A-5C958E00E207}"/>
          </ac:spMkLst>
        </pc:spChg>
        <pc:spChg chg="add">
          <ac:chgData name="Faye Edwards (1900329)" userId="b95ec15b-bd07-4a1e-bfa9-a81387567515" providerId="ADAL" clId="{E2670C1A-F37C-8243-975D-96B14AAFA23B}" dt="2021-02-03T12:21:38.803" v="15213" actId="26606"/>
          <ac:spMkLst>
            <pc:docMk/>
            <pc:sldMk cId="4013841142" sldId="269"/>
            <ac:spMk id="17" creationId="{0817DDF7-06E9-4C7C-84DF-2240A653602C}"/>
          </ac:spMkLst>
        </pc:spChg>
        <pc:grpChg chg="add">
          <ac:chgData name="Faye Edwards (1900329)" userId="b95ec15b-bd07-4a1e-bfa9-a81387567515" providerId="ADAL" clId="{E2670C1A-F37C-8243-975D-96B14AAFA23B}" dt="2021-02-03T12:21:38.803" v="15213" actId="26606"/>
          <ac:grpSpMkLst>
            <pc:docMk/>
            <pc:sldMk cId="4013841142" sldId="269"/>
            <ac:grpSpMk id="9" creationId="{9D9D6BF1-DFF2-4526-9D13-BF339D8C4163}"/>
          </ac:grpSpMkLst>
        </pc:grpChg>
        <pc:graphicFrameChg chg="add mod modGraphic">
          <ac:chgData name="Faye Edwards (1900329)" userId="b95ec15b-bd07-4a1e-bfa9-a81387567515" providerId="ADAL" clId="{E2670C1A-F37C-8243-975D-96B14AAFA23B}" dt="2021-02-09T13:53:19.365" v="35364" actId="20577"/>
          <ac:graphicFrameMkLst>
            <pc:docMk/>
            <pc:sldMk cId="4013841142" sldId="269"/>
            <ac:graphicFrameMk id="4" creationId="{9907BC6E-E9ED-D44E-B67C-9F46BC8701EF}"/>
          </ac:graphicFrameMkLst>
        </pc:graphicFrameChg>
      </pc:sldChg>
      <pc:sldChg chg="addSp delSp modSp new mod setBg">
        <pc:chgData name="Faye Edwards (1900329)" userId="b95ec15b-bd07-4a1e-bfa9-a81387567515" providerId="ADAL" clId="{E2670C1A-F37C-8243-975D-96B14AAFA23B}" dt="2021-02-10T13:33:37.816" v="38802" actId="403"/>
        <pc:sldMkLst>
          <pc:docMk/>
          <pc:sldMk cId="2188329422" sldId="270"/>
        </pc:sldMkLst>
        <pc:spChg chg="mod ord">
          <ac:chgData name="Faye Edwards (1900329)" userId="b95ec15b-bd07-4a1e-bfa9-a81387567515" providerId="ADAL" clId="{E2670C1A-F37C-8243-975D-96B14AAFA23B}" dt="2021-02-09T13:55:17.244" v="35376" actId="1076"/>
          <ac:spMkLst>
            <pc:docMk/>
            <pc:sldMk cId="2188329422" sldId="270"/>
            <ac:spMk id="2" creationId="{AD284A29-B9B1-1147-B41C-A23A89E26388}"/>
          </ac:spMkLst>
        </pc:spChg>
        <pc:spChg chg="del mod">
          <ac:chgData name="Faye Edwards (1900329)" userId="b95ec15b-bd07-4a1e-bfa9-a81387567515" providerId="ADAL" clId="{E2670C1A-F37C-8243-975D-96B14AAFA23B}" dt="2021-02-09T13:55:28.311" v="35380" actId="12084"/>
          <ac:spMkLst>
            <pc:docMk/>
            <pc:sldMk cId="2188329422" sldId="270"/>
            <ac:spMk id="3" creationId="{0DFF3AF2-055E-6F49-9215-1FDEB0999D68}"/>
          </ac:spMkLst>
        </pc:spChg>
        <pc:spChg chg="add del">
          <ac:chgData name="Faye Edwards (1900329)" userId="b95ec15b-bd07-4a1e-bfa9-a81387567515" providerId="ADAL" clId="{E2670C1A-F37C-8243-975D-96B14AAFA23B}" dt="2021-02-08T17:14:19.179" v="27793"/>
          <ac:spMkLst>
            <pc:docMk/>
            <pc:sldMk cId="2188329422" sldId="270"/>
            <ac:spMk id="4" creationId="{0FB7F286-7A5C-AA47-8A9A-4F8709EB590A}"/>
          </ac:spMkLst>
        </pc:spChg>
        <pc:spChg chg="add del">
          <ac:chgData name="Faye Edwards (1900329)" userId="b95ec15b-bd07-4a1e-bfa9-a81387567515" providerId="ADAL" clId="{E2670C1A-F37C-8243-975D-96B14AAFA23B}" dt="2021-02-08T17:14:19.179" v="27793"/>
          <ac:spMkLst>
            <pc:docMk/>
            <pc:sldMk cId="2188329422" sldId="270"/>
            <ac:spMk id="5" creationId="{AC284D74-253A-D643-B099-8B27062EA7FC}"/>
          </ac:spMkLst>
        </pc:spChg>
        <pc:spChg chg="add del">
          <ac:chgData name="Faye Edwards (1900329)" userId="b95ec15b-bd07-4a1e-bfa9-a81387567515" providerId="ADAL" clId="{E2670C1A-F37C-8243-975D-96B14AAFA23B}" dt="2021-02-08T17:14:19.179" v="27793"/>
          <ac:spMkLst>
            <pc:docMk/>
            <pc:sldMk cId="2188329422" sldId="270"/>
            <ac:spMk id="6" creationId="{E531DCBC-A75E-364D-9B0F-097E03AFB144}"/>
          </ac:spMkLst>
        </pc:spChg>
        <pc:spChg chg="add del">
          <ac:chgData name="Faye Edwards (1900329)" userId="b95ec15b-bd07-4a1e-bfa9-a81387567515" providerId="ADAL" clId="{E2670C1A-F37C-8243-975D-96B14AAFA23B}" dt="2021-02-08T17:14:19.179" v="27793"/>
          <ac:spMkLst>
            <pc:docMk/>
            <pc:sldMk cId="2188329422" sldId="270"/>
            <ac:spMk id="7" creationId="{4F1A551B-EF72-FB4C-85F0-A14664F81861}"/>
          </ac:spMkLst>
        </pc:spChg>
        <pc:spChg chg="add">
          <ac:chgData name="Faye Edwards (1900329)" userId="b95ec15b-bd07-4a1e-bfa9-a81387567515" providerId="ADAL" clId="{E2670C1A-F37C-8243-975D-96B14AAFA23B}" dt="2021-02-09T13:54:51.591" v="35367" actId="26606"/>
          <ac:spMkLst>
            <pc:docMk/>
            <pc:sldMk cId="2188329422" sldId="270"/>
            <ac:spMk id="9" creationId="{E4BB1650-B616-4EFB-9FB7-5D93104B5A00}"/>
          </ac:spMkLst>
        </pc:spChg>
        <pc:spChg chg="add">
          <ac:chgData name="Faye Edwards (1900329)" userId="b95ec15b-bd07-4a1e-bfa9-a81387567515" providerId="ADAL" clId="{E2670C1A-F37C-8243-975D-96B14AAFA23B}" dt="2021-02-09T13:54:51.591" v="35367" actId="26606"/>
          <ac:spMkLst>
            <pc:docMk/>
            <pc:sldMk cId="2188329422" sldId="270"/>
            <ac:spMk id="10" creationId="{BB47C962-A905-4168-832D-BF622B381E67}"/>
          </ac:spMkLst>
        </pc:spChg>
        <pc:spChg chg="add">
          <ac:chgData name="Faye Edwards (1900329)" userId="b95ec15b-bd07-4a1e-bfa9-a81387567515" providerId="ADAL" clId="{E2670C1A-F37C-8243-975D-96B14AAFA23B}" dt="2021-02-09T13:54:51.591" v="35367" actId="26606"/>
          <ac:spMkLst>
            <pc:docMk/>
            <pc:sldMk cId="2188329422" sldId="270"/>
            <ac:spMk id="12" creationId="{B0CAA55C-9F48-4F94-95AA-5635394974B4}"/>
          </ac:spMkLst>
        </pc:spChg>
        <pc:graphicFrameChg chg="add mod modGraphic">
          <ac:chgData name="Faye Edwards (1900329)" userId="b95ec15b-bd07-4a1e-bfa9-a81387567515" providerId="ADAL" clId="{E2670C1A-F37C-8243-975D-96B14AAFA23B}" dt="2021-02-10T13:33:37.816" v="38802" actId="403"/>
          <ac:graphicFrameMkLst>
            <pc:docMk/>
            <pc:sldMk cId="2188329422" sldId="270"/>
            <ac:graphicFrameMk id="11" creationId="{42640BE8-2378-3D47-8DDA-D61C9590185E}"/>
          </ac:graphicFrameMkLst>
        </pc:graphicFrameChg>
        <pc:picChg chg="add del">
          <ac:chgData name="Faye Edwards (1900329)" userId="b95ec15b-bd07-4a1e-bfa9-a81387567515" providerId="ADAL" clId="{E2670C1A-F37C-8243-975D-96B14AAFA23B}" dt="2021-02-09T13:54:46.233" v="35366" actId="21"/>
          <ac:picMkLst>
            <pc:docMk/>
            <pc:sldMk cId="2188329422" sldId="270"/>
            <ac:picMk id="8" creationId="{EF486251-D087-4C48-9342-14AA09A56231}"/>
          </ac:picMkLst>
        </pc:picChg>
        <pc:picChg chg="add mod">
          <ac:chgData name="Faye Edwards (1900329)" userId="b95ec15b-bd07-4a1e-bfa9-a81387567515" providerId="ADAL" clId="{E2670C1A-F37C-8243-975D-96B14AAFA23B}" dt="2021-02-09T13:55:25.165" v="35379" actId="1076"/>
          <ac:picMkLst>
            <pc:docMk/>
            <pc:sldMk cId="2188329422" sldId="270"/>
            <ac:picMk id="13" creationId="{AF53C3CF-8765-094E-B22A-623D6EE748A8}"/>
          </ac:picMkLst>
        </pc:picChg>
        <pc:picChg chg="add del">
          <ac:chgData name="Faye Edwards (1900329)" userId="b95ec15b-bd07-4a1e-bfa9-a81387567515" providerId="ADAL" clId="{E2670C1A-F37C-8243-975D-96B14AAFA23B}" dt="2021-02-08T17:14:19.179" v="27793"/>
          <ac:picMkLst>
            <pc:docMk/>
            <pc:sldMk cId="2188329422" sldId="270"/>
            <ac:picMk id="1029" creationId="{0A2D0FA0-E083-6B48-A83B-0921EFE16669}"/>
          </ac:picMkLst>
        </pc:picChg>
      </pc:sldChg>
      <pc:sldChg chg="addSp delSp modSp new mod ord setBg setClrOvrMap">
        <pc:chgData name="Faye Edwards (1900329)" userId="b95ec15b-bd07-4a1e-bfa9-a81387567515" providerId="ADAL" clId="{E2670C1A-F37C-8243-975D-96B14AAFA23B}" dt="2021-02-03T15:12:19.970" v="18215" actId="20578"/>
        <pc:sldMkLst>
          <pc:docMk/>
          <pc:sldMk cId="3031117317" sldId="271"/>
        </pc:sldMkLst>
        <pc:spChg chg="mod">
          <ac:chgData name="Faye Edwards (1900329)" userId="b95ec15b-bd07-4a1e-bfa9-a81387567515" providerId="ADAL" clId="{E2670C1A-F37C-8243-975D-96B14AAFA23B}" dt="2021-02-03T15:10:51.967" v="18213" actId="1076"/>
          <ac:spMkLst>
            <pc:docMk/>
            <pc:sldMk cId="3031117317" sldId="271"/>
            <ac:spMk id="2" creationId="{677B1C8F-483E-E845-9008-DABFF74DA7CC}"/>
          </ac:spMkLst>
        </pc:spChg>
        <pc:spChg chg="del mod ord">
          <ac:chgData name="Faye Edwards (1900329)" userId="b95ec15b-bd07-4a1e-bfa9-a81387567515" providerId="ADAL" clId="{E2670C1A-F37C-8243-975D-96B14AAFA23B}" dt="2021-02-03T15:09:56.417" v="18199" actId="12084"/>
          <ac:spMkLst>
            <pc:docMk/>
            <pc:sldMk cId="3031117317" sldId="271"/>
            <ac:spMk id="3" creationId="{1392F78F-6646-5141-BB55-01AB141C52E7}"/>
          </ac:spMkLst>
        </pc:spChg>
        <pc:spChg chg="add del">
          <ac:chgData name="Faye Edwards (1900329)" userId="b95ec15b-bd07-4a1e-bfa9-a81387567515" providerId="ADAL" clId="{E2670C1A-F37C-8243-975D-96B14AAFA23B}" dt="2021-02-03T15:08:44.847" v="18184" actId="26606"/>
          <ac:spMkLst>
            <pc:docMk/>
            <pc:sldMk cId="3031117317" sldId="271"/>
            <ac:spMk id="12" creationId="{CD5322C4-F75C-437F-A239-D2E23FD4EE4A}"/>
          </ac:spMkLst>
        </pc:spChg>
        <pc:spChg chg="add del">
          <ac:chgData name="Faye Edwards (1900329)" userId="b95ec15b-bd07-4a1e-bfa9-a81387567515" providerId="ADAL" clId="{E2670C1A-F37C-8243-975D-96B14AAFA23B}" dt="2021-02-03T15:08:44.847" v="18184" actId="26606"/>
          <ac:spMkLst>
            <pc:docMk/>
            <pc:sldMk cId="3031117317" sldId="271"/>
            <ac:spMk id="14" creationId="{9BEEA9C9-EE31-4A53-B812-CDFE913A41C8}"/>
          </ac:spMkLst>
        </pc:spChg>
        <pc:spChg chg="add">
          <ac:chgData name="Faye Edwards (1900329)" userId="b95ec15b-bd07-4a1e-bfa9-a81387567515" providerId="ADAL" clId="{E2670C1A-F37C-8243-975D-96B14AAFA23B}" dt="2021-02-03T15:08:44.876" v="18185" actId="26606"/>
          <ac:spMkLst>
            <pc:docMk/>
            <pc:sldMk cId="3031117317" sldId="271"/>
            <ac:spMk id="16" creationId="{2CAFBD32-D3B9-4AA1-8A52-E7788A9556B8}"/>
          </ac:spMkLst>
        </pc:spChg>
        <pc:spChg chg="add">
          <ac:chgData name="Faye Edwards (1900329)" userId="b95ec15b-bd07-4a1e-bfa9-a81387567515" providerId="ADAL" clId="{E2670C1A-F37C-8243-975D-96B14AAFA23B}" dt="2021-02-03T15:08:44.876" v="18185" actId="26606"/>
          <ac:spMkLst>
            <pc:docMk/>
            <pc:sldMk cId="3031117317" sldId="271"/>
            <ac:spMk id="17" creationId="{D9D9D0AB-1E2F-44A8-B9C6-FA4098301883}"/>
          </ac:spMkLst>
        </pc:spChg>
        <pc:spChg chg="add">
          <ac:chgData name="Faye Edwards (1900329)" userId="b95ec15b-bd07-4a1e-bfa9-a81387567515" providerId="ADAL" clId="{E2670C1A-F37C-8243-975D-96B14AAFA23B}" dt="2021-02-03T15:08:44.876" v="18185" actId="26606"/>
          <ac:spMkLst>
            <pc:docMk/>
            <pc:sldMk cId="3031117317" sldId="271"/>
            <ac:spMk id="18" creationId="{7B1FFF1B-D8E7-43C1-963D-013BA4049457}"/>
          </ac:spMkLst>
        </pc:spChg>
        <pc:spChg chg="add">
          <ac:chgData name="Faye Edwards (1900329)" userId="b95ec15b-bd07-4a1e-bfa9-a81387567515" providerId="ADAL" clId="{E2670C1A-F37C-8243-975D-96B14AAFA23B}" dt="2021-02-03T15:08:44.876" v="18185" actId="26606"/>
          <ac:spMkLst>
            <pc:docMk/>
            <pc:sldMk cId="3031117317" sldId="271"/>
            <ac:spMk id="19" creationId="{50E2AEF9-3220-4407-B76B-1B6E3952E8E3}"/>
          </ac:spMkLst>
        </pc:spChg>
        <pc:spChg chg="add">
          <ac:chgData name="Faye Edwards (1900329)" userId="b95ec15b-bd07-4a1e-bfa9-a81387567515" providerId="ADAL" clId="{E2670C1A-F37C-8243-975D-96B14AAFA23B}" dt="2021-02-03T15:08:44.876" v="18185" actId="26606"/>
          <ac:spMkLst>
            <pc:docMk/>
            <pc:sldMk cId="3031117317" sldId="271"/>
            <ac:spMk id="20" creationId="{DB4FA13C-38C9-429E-801A-9C96D213BD39}"/>
          </ac:spMkLst>
        </pc:spChg>
        <pc:spChg chg="add">
          <ac:chgData name="Faye Edwards (1900329)" userId="b95ec15b-bd07-4a1e-bfa9-a81387567515" providerId="ADAL" clId="{E2670C1A-F37C-8243-975D-96B14AAFA23B}" dt="2021-02-03T15:08:44.876" v="18185" actId="26606"/>
          <ac:spMkLst>
            <pc:docMk/>
            <pc:sldMk cId="3031117317" sldId="271"/>
            <ac:spMk id="22" creationId="{D8968742-1D40-4F6B-9272-064FD1631BB9}"/>
          </ac:spMkLst>
        </pc:spChg>
        <pc:graphicFrameChg chg="add mod">
          <ac:chgData name="Faye Edwards (1900329)" userId="b95ec15b-bd07-4a1e-bfa9-a81387567515" providerId="ADAL" clId="{E2670C1A-F37C-8243-975D-96B14AAFA23B}" dt="2021-02-03T15:10:48.651" v="18212" actId="1076"/>
          <ac:graphicFrameMkLst>
            <pc:docMk/>
            <pc:sldMk cId="3031117317" sldId="271"/>
            <ac:graphicFrameMk id="8" creationId="{91B2EFBD-D6DC-4640-A903-3D2E591699F2}"/>
          </ac:graphicFrameMkLst>
        </pc:graphicFrameChg>
        <pc:picChg chg="add mod ord">
          <ac:chgData name="Faye Edwards (1900329)" userId="b95ec15b-bd07-4a1e-bfa9-a81387567515" providerId="ADAL" clId="{E2670C1A-F37C-8243-975D-96B14AAFA23B}" dt="2021-02-03T15:08:44.876" v="18185" actId="26606"/>
          <ac:picMkLst>
            <pc:docMk/>
            <pc:sldMk cId="3031117317" sldId="271"/>
            <ac:picMk id="4" creationId="{6BCDBCE9-8435-5147-94DA-18D1F61B3EC8}"/>
          </ac:picMkLst>
        </pc:picChg>
        <pc:picChg chg="add mod ord">
          <ac:chgData name="Faye Edwards (1900329)" userId="b95ec15b-bd07-4a1e-bfa9-a81387567515" providerId="ADAL" clId="{E2670C1A-F37C-8243-975D-96B14AAFA23B}" dt="2021-02-03T15:08:44.876" v="18185" actId="26606"/>
          <ac:picMkLst>
            <pc:docMk/>
            <pc:sldMk cId="3031117317" sldId="271"/>
            <ac:picMk id="5" creationId="{FA9DD414-7A3A-7F44-BE61-58D3D438FB76}"/>
          </ac:picMkLst>
        </pc:picChg>
        <pc:picChg chg="add mod ord">
          <ac:chgData name="Faye Edwards (1900329)" userId="b95ec15b-bd07-4a1e-bfa9-a81387567515" providerId="ADAL" clId="{E2670C1A-F37C-8243-975D-96B14AAFA23B}" dt="2021-02-03T15:08:44.876" v="18185" actId="26606"/>
          <ac:picMkLst>
            <pc:docMk/>
            <pc:sldMk cId="3031117317" sldId="271"/>
            <ac:picMk id="6" creationId="{64B32890-7D9E-0646-B68C-12A317206470}"/>
          </ac:picMkLst>
        </pc:picChg>
        <pc:picChg chg="add mod">
          <ac:chgData name="Faye Edwards (1900329)" userId="b95ec15b-bd07-4a1e-bfa9-a81387567515" providerId="ADAL" clId="{E2670C1A-F37C-8243-975D-96B14AAFA23B}" dt="2021-02-03T15:08:44.876" v="18185" actId="26606"/>
          <ac:picMkLst>
            <pc:docMk/>
            <pc:sldMk cId="3031117317" sldId="271"/>
            <ac:picMk id="7" creationId="{1CDEEECA-4CC6-C940-BAB2-66CDAF49A057}"/>
          </ac:picMkLst>
        </pc:picChg>
      </pc:sldChg>
      <pc:sldChg chg="addSp delSp modSp new mod setBg setClrOvrMap">
        <pc:chgData name="Faye Edwards (1900329)" userId="b95ec15b-bd07-4a1e-bfa9-a81387567515" providerId="ADAL" clId="{E2670C1A-F37C-8243-975D-96B14AAFA23B}" dt="2021-02-04T15:18:36.075" v="25304" actId="1076"/>
        <pc:sldMkLst>
          <pc:docMk/>
          <pc:sldMk cId="3496523955" sldId="272"/>
        </pc:sldMkLst>
        <pc:spChg chg="mod">
          <ac:chgData name="Faye Edwards (1900329)" userId="b95ec15b-bd07-4a1e-bfa9-a81387567515" providerId="ADAL" clId="{E2670C1A-F37C-8243-975D-96B14AAFA23B}" dt="2021-02-04T15:18:36.075" v="25304" actId="1076"/>
          <ac:spMkLst>
            <pc:docMk/>
            <pc:sldMk cId="3496523955" sldId="272"/>
            <ac:spMk id="2" creationId="{3CB8207C-DC57-BC48-BDB2-C67A05DB2776}"/>
          </ac:spMkLst>
        </pc:spChg>
        <pc:spChg chg="del mod ord">
          <ac:chgData name="Faye Edwards (1900329)" userId="b95ec15b-bd07-4a1e-bfa9-a81387567515" providerId="ADAL" clId="{E2670C1A-F37C-8243-975D-96B14AAFA23B}" dt="2021-02-04T15:18:11.693" v="25296" actId="12084"/>
          <ac:spMkLst>
            <pc:docMk/>
            <pc:sldMk cId="3496523955" sldId="272"/>
            <ac:spMk id="3" creationId="{C18F43D6-8977-B949-A7EA-E4BBC707A4B3}"/>
          </ac:spMkLst>
        </pc:spChg>
        <pc:spChg chg="add">
          <ac:chgData name="Faye Edwards (1900329)" userId="b95ec15b-bd07-4a1e-bfa9-a81387567515" providerId="ADAL" clId="{E2670C1A-F37C-8243-975D-96B14AAFA23B}" dt="2021-02-04T15:18:05.543" v="25293" actId="26606"/>
          <ac:spMkLst>
            <pc:docMk/>
            <pc:sldMk cId="3496523955" sldId="272"/>
            <ac:spMk id="10" creationId="{6EFADEDC-47BB-4F2C-AB69-715527B4D596}"/>
          </ac:spMkLst>
        </pc:spChg>
        <pc:spChg chg="add">
          <ac:chgData name="Faye Edwards (1900329)" userId="b95ec15b-bd07-4a1e-bfa9-a81387567515" providerId="ADAL" clId="{E2670C1A-F37C-8243-975D-96B14AAFA23B}" dt="2021-02-04T15:18:05.543" v="25293" actId="26606"/>
          <ac:spMkLst>
            <pc:docMk/>
            <pc:sldMk cId="3496523955" sldId="272"/>
            <ac:spMk id="12" creationId="{CC97F718-8333-4ACB-AEE4-87F88BE1D410}"/>
          </ac:spMkLst>
        </pc:spChg>
        <pc:graphicFrameChg chg="add mod">
          <ac:chgData name="Faye Edwards (1900329)" userId="b95ec15b-bd07-4a1e-bfa9-a81387567515" providerId="ADAL" clId="{E2670C1A-F37C-8243-975D-96B14AAFA23B}" dt="2021-02-04T15:18:24.884" v="25300" actId="14100"/>
          <ac:graphicFrameMkLst>
            <pc:docMk/>
            <pc:sldMk cId="3496523955" sldId="272"/>
            <ac:graphicFrameMk id="6" creationId="{CCF4538F-7E3F-554E-99B8-0627663B6D57}"/>
          </ac:graphicFrameMkLst>
        </pc:graphicFrameChg>
        <pc:picChg chg="add mod ord">
          <ac:chgData name="Faye Edwards (1900329)" userId="b95ec15b-bd07-4a1e-bfa9-a81387567515" providerId="ADAL" clId="{E2670C1A-F37C-8243-975D-96B14AAFA23B}" dt="2021-02-04T15:18:09.156" v="25294" actId="27614"/>
          <ac:picMkLst>
            <pc:docMk/>
            <pc:sldMk cId="3496523955" sldId="272"/>
            <ac:picMk id="4" creationId="{4557E940-B4BD-C24A-B09B-756218A5736A}"/>
          </ac:picMkLst>
        </pc:picChg>
        <pc:picChg chg="add mod">
          <ac:chgData name="Faye Edwards (1900329)" userId="b95ec15b-bd07-4a1e-bfa9-a81387567515" providerId="ADAL" clId="{E2670C1A-F37C-8243-975D-96B14AAFA23B}" dt="2021-02-04T15:18:05.543" v="25293" actId="26606"/>
          <ac:picMkLst>
            <pc:docMk/>
            <pc:sldMk cId="3496523955" sldId="272"/>
            <ac:picMk id="5" creationId="{AFDEF621-0F2C-694C-89A4-16FCF2ECF704}"/>
          </ac:picMkLst>
        </pc:picChg>
      </pc:sldChg>
      <pc:sldChg chg="addSp delSp modSp new mod setBg setClrOvrMap">
        <pc:chgData name="Faye Edwards (1900329)" userId="b95ec15b-bd07-4a1e-bfa9-a81387567515" providerId="ADAL" clId="{E2670C1A-F37C-8243-975D-96B14AAFA23B}" dt="2021-02-03T17:23:31.245" v="23144" actId="113"/>
        <pc:sldMkLst>
          <pc:docMk/>
          <pc:sldMk cId="2127457618" sldId="273"/>
        </pc:sldMkLst>
        <pc:spChg chg="mod">
          <ac:chgData name="Faye Edwards (1900329)" userId="b95ec15b-bd07-4a1e-bfa9-a81387567515" providerId="ADAL" clId="{E2670C1A-F37C-8243-975D-96B14AAFA23B}" dt="2021-02-03T17:23:31.245" v="23144" actId="113"/>
          <ac:spMkLst>
            <pc:docMk/>
            <pc:sldMk cId="2127457618" sldId="273"/>
            <ac:spMk id="2" creationId="{5018DC9D-84A1-D149-B461-8EA1AEC9A9FE}"/>
          </ac:spMkLst>
        </pc:spChg>
        <pc:spChg chg="del mod">
          <ac:chgData name="Faye Edwards (1900329)" userId="b95ec15b-bd07-4a1e-bfa9-a81387567515" providerId="ADAL" clId="{E2670C1A-F37C-8243-975D-96B14AAFA23B}" dt="2021-02-03T17:22:18.766" v="23129" actId="12084"/>
          <ac:spMkLst>
            <pc:docMk/>
            <pc:sldMk cId="2127457618" sldId="273"/>
            <ac:spMk id="3" creationId="{52C8586D-D62B-6747-931B-EE5AEA13C4A2}"/>
          </ac:spMkLst>
        </pc:spChg>
        <pc:spChg chg="add">
          <ac:chgData name="Faye Edwards (1900329)" userId="b95ec15b-bd07-4a1e-bfa9-a81387567515" providerId="ADAL" clId="{E2670C1A-F37C-8243-975D-96B14AAFA23B}" dt="2021-02-03T17:16:29.650" v="23120" actId="26606"/>
          <ac:spMkLst>
            <pc:docMk/>
            <pc:sldMk cId="2127457618" sldId="273"/>
            <ac:spMk id="13" creationId="{6D7D7F0C-622D-4D84-A68D-C1AF54B6347B}"/>
          </ac:spMkLst>
        </pc:spChg>
        <pc:spChg chg="add">
          <ac:chgData name="Faye Edwards (1900329)" userId="b95ec15b-bd07-4a1e-bfa9-a81387567515" providerId="ADAL" clId="{E2670C1A-F37C-8243-975D-96B14AAFA23B}" dt="2021-02-03T17:16:29.650" v="23120" actId="26606"/>
          <ac:spMkLst>
            <pc:docMk/>
            <pc:sldMk cId="2127457618" sldId="273"/>
            <ac:spMk id="15" creationId="{02A2E7B6-CE50-4B96-A981-2A0250732818}"/>
          </ac:spMkLst>
        </pc:spChg>
        <pc:graphicFrameChg chg="add mod modGraphic">
          <ac:chgData name="Faye Edwards (1900329)" userId="b95ec15b-bd07-4a1e-bfa9-a81387567515" providerId="ADAL" clId="{E2670C1A-F37C-8243-975D-96B14AAFA23B}" dt="2021-02-03T17:23:12.677" v="23142"/>
          <ac:graphicFrameMkLst>
            <pc:docMk/>
            <pc:sldMk cId="2127457618" sldId="273"/>
            <ac:graphicFrameMk id="9" creationId="{82C0E4CC-B688-F743-80A6-EC6DDA0A2D0A}"/>
          </ac:graphicFrameMkLst>
        </pc:graphicFrameChg>
        <pc:picChg chg="add del">
          <ac:chgData name="Faye Edwards (1900329)" userId="b95ec15b-bd07-4a1e-bfa9-a81387567515" providerId="ADAL" clId="{E2670C1A-F37C-8243-975D-96B14AAFA23B}" dt="2021-02-03T17:14:14.492" v="23116" actId="478"/>
          <ac:picMkLst>
            <pc:docMk/>
            <pc:sldMk cId="2127457618" sldId="273"/>
            <ac:picMk id="4" creationId="{DA191BD1-201D-3D47-9F0D-FD92904B089D}"/>
          </ac:picMkLst>
        </pc:picChg>
        <pc:picChg chg="add mod">
          <ac:chgData name="Faye Edwards (1900329)" userId="b95ec15b-bd07-4a1e-bfa9-a81387567515" providerId="ADAL" clId="{E2670C1A-F37C-8243-975D-96B14AAFA23B}" dt="2021-02-03T17:16:32.560" v="23123" actId="27614"/>
          <ac:picMkLst>
            <pc:docMk/>
            <pc:sldMk cId="2127457618" sldId="273"/>
            <ac:picMk id="5" creationId="{A1C6DA4A-4C01-5047-9BE9-4E4C4A970AFE}"/>
          </ac:picMkLst>
        </pc:picChg>
        <pc:picChg chg="add mod ord">
          <ac:chgData name="Faye Edwards (1900329)" userId="b95ec15b-bd07-4a1e-bfa9-a81387567515" providerId="ADAL" clId="{E2670C1A-F37C-8243-975D-96B14AAFA23B}" dt="2021-02-03T17:16:31.762" v="23121" actId="27614"/>
          <ac:picMkLst>
            <pc:docMk/>
            <pc:sldMk cId="2127457618" sldId="273"/>
            <ac:picMk id="6" creationId="{E0CE45AC-22AB-7B42-9674-5E83B8554E75}"/>
          </ac:picMkLst>
        </pc:picChg>
        <pc:picChg chg="add mod">
          <ac:chgData name="Faye Edwards (1900329)" userId="b95ec15b-bd07-4a1e-bfa9-a81387567515" providerId="ADAL" clId="{E2670C1A-F37C-8243-975D-96B14AAFA23B}" dt="2021-02-03T17:16:29.650" v="23120" actId="26606"/>
          <ac:picMkLst>
            <pc:docMk/>
            <pc:sldMk cId="2127457618" sldId="273"/>
            <ac:picMk id="7" creationId="{CCBF68F5-6E58-2C4D-891B-5A4C00521975}"/>
          </ac:picMkLst>
        </pc:picChg>
        <pc:picChg chg="add mod ord">
          <ac:chgData name="Faye Edwards (1900329)" userId="b95ec15b-bd07-4a1e-bfa9-a81387567515" providerId="ADAL" clId="{E2670C1A-F37C-8243-975D-96B14AAFA23B}" dt="2021-02-03T17:16:33.734" v="23126" actId="962"/>
          <ac:picMkLst>
            <pc:docMk/>
            <pc:sldMk cId="2127457618" sldId="273"/>
            <ac:picMk id="8" creationId="{A2543BFB-7447-5D4A-A507-971BD1365FEA}"/>
          </ac:picMkLst>
        </pc:picChg>
      </pc:sldChg>
      <pc:sldChg chg="addSp delSp modSp new mod setBg setClrOvrMap">
        <pc:chgData name="Faye Edwards (1900329)" userId="b95ec15b-bd07-4a1e-bfa9-a81387567515" providerId="ADAL" clId="{E2670C1A-F37C-8243-975D-96B14AAFA23B}" dt="2021-02-10T16:16:40.992" v="45313" actId="1076"/>
        <pc:sldMkLst>
          <pc:docMk/>
          <pc:sldMk cId="2214174314" sldId="274"/>
        </pc:sldMkLst>
        <pc:spChg chg="mod">
          <ac:chgData name="Faye Edwards (1900329)" userId="b95ec15b-bd07-4a1e-bfa9-a81387567515" providerId="ADAL" clId="{E2670C1A-F37C-8243-975D-96B14AAFA23B}" dt="2021-02-10T16:16:40.992" v="45313" actId="1076"/>
          <ac:spMkLst>
            <pc:docMk/>
            <pc:sldMk cId="2214174314" sldId="274"/>
            <ac:spMk id="2" creationId="{E01802B7-C2A6-104C-854C-D6FD1D9CE506}"/>
          </ac:spMkLst>
        </pc:spChg>
        <pc:spChg chg="del mod">
          <ac:chgData name="Faye Edwards (1900329)" userId="b95ec15b-bd07-4a1e-bfa9-a81387567515" providerId="ADAL" clId="{E2670C1A-F37C-8243-975D-96B14AAFA23B}" dt="2021-02-10T16:11:56.421" v="45255" actId="12084"/>
          <ac:spMkLst>
            <pc:docMk/>
            <pc:sldMk cId="2214174314" sldId="274"/>
            <ac:spMk id="3" creationId="{AC0E9B5B-9C2B-ED4F-969D-492DB766A457}"/>
          </ac:spMkLst>
        </pc:spChg>
        <pc:spChg chg="add del">
          <ac:chgData name="Faye Edwards (1900329)" userId="b95ec15b-bd07-4a1e-bfa9-a81387567515" providerId="ADAL" clId="{E2670C1A-F37C-8243-975D-96B14AAFA23B}" dt="2021-02-10T16:15:21.329" v="45287" actId="26606"/>
          <ac:spMkLst>
            <pc:docMk/>
            <pc:sldMk cId="2214174314" sldId="274"/>
            <ac:spMk id="8" creationId="{A14902AA-4E7E-4D93-A756-AC2EF9AAF932}"/>
          </ac:spMkLst>
        </pc:spChg>
        <pc:spChg chg="add del">
          <ac:chgData name="Faye Edwards (1900329)" userId="b95ec15b-bd07-4a1e-bfa9-a81387567515" providerId="ADAL" clId="{E2670C1A-F37C-8243-975D-96B14AAFA23B}" dt="2021-02-10T16:15:21.329" v="45287" actId="26606"/>
          <ac:spMkLst>
            <pc:docMk/>
            <pc:sldMk cId="2214174314" sldId="274"/>
            <ac:spMk id="10" creationId="{AE0AE5A0-0098-4DC4-82DC-CCE4071B655B}"/>
          </ac:spMkLst>
        </pc:spChg>
        <pc:spChg chg="add del">
          <ac:chgData name="Faye Edwards (1900329)" userId="b95ec15b-bd07-4a1e-bfa9-a81387567515" providerId="ADAL" clId="{E2670C1A-F37C-8243-975D-96B14AAFA23B}" dt="2021-02-10T16:15:21.329" v="45287" actId="26606"/>
          <ac:spMkLst>
            <pc:docMk/>
            <pc:sldMk cId="2214174314" sldId="274"/>
            <ac:spMk id="12" creationId="{B6D28670-6E3D-4F4B-AD22-EFA33BF3CA29}"/>
          </ac:spMkLst>
        </pc:spChg>
        <pc:spChg chg="add">
          <ac:chgData name="Faye Edwards (1900329)" userId="b95ec15b-bd07-4a1e-bfa9-a81387567515" providerId="ADAL" clId="{E2670C1A-F37C-8243-975D-96B14AAFA23B}" dt="2021-02-10T16:15:21.329" v="45287" actId="26606"/>
          <ac:spMkLst>
            <pc:docMk/>
            <pc:sldMk cId="2214174314" sldId="274"/>
            <ac:spMk id="17" creationId="{D9D9D0AB-1E2F-44A8-B9C6-FA4098301883}"/>
          </ac:spMkLst>
        </pc:spChg>
        <pc:spChg chg="add">
          <ac:chgData name="Faye Edwards (1900329)" userId="b95ec15b-bd07-4a1e-bfa9-a81387567515" providerId="ADAL" clId="{E2670C1A-F37C-8243-975D-96B14AAFA23B}" dt="2021-02-10T16:15:21.329" v="45287" actId="26606"/>
          <ac:spMkLst>
            <pc:docMk/>
            <pc:sldMk cId="2214174314" sldId="274"/>
            <ac:spMk id="19" creationId="{00106F80-B138-4C27-AEAE-350D5506E64F}"/>
          </ac:spMkLst>
        </pc:spChg>
        <pc:spChg chg="add">
          <ac:chgData name="Faye Edwards (1900329)" userId="b95ec15b-bd07-4a1e-bfa9-a81387567515" providerId="ADAL" clId="{E2670C1A-F37C-8243-975D-96B14AAFA23B}" dt="2021-02-10T16:15:21.329" v="45287" actId="26606"/>
          <ac:spMkLst>
            <pc:docMk/>
            <pc:sldMk cId="2214174314" sldId="274"/>
            <ac:spMk id="21" creationId="{DABC7F38-C8B8-4C20-82BE-82A52FF9C7E3}"/>
          </ac:spMkLst>
        </pc:spChg>
        <pc:spChg chg="add">
          <ac:chgData name="Faye Edwards (1900329)" userId="b95ec15b-bd07-4a1e-bfa9-a81387567515" providerId="ADAL" clId="{E2670C1A-F37C-8243-975D-96B14AAFA23B}" dt="2021-02-10T16:15:21.329" v="45287" actId="26606"/>
          <ac:spMkLst>
            <pc:docMk/>
            <pc:sldMk cId="2214174314" sldId="274"/>
            <ac:spMk id="23" creationId="{D8968742-1D40-4F6B-9272-064FD1631BB9}"/>
          </ac:spMkLst>
        </pc:spChg>
        <pc:graphicFrameChg chg="add mod ord modGraphic">
          <ac:chgData name="Faye Edwards (1900329)" userId="b95ec15b-bd07-4a1e-bfa9-a81387567515" providerId="ADAL" clId="{E2670C1A-F37C-8243-975D-96B14AAFA23B}" dt="2021-02-10T16:16:25.256" v="45307" actId="12100"/>
          <ac:graphicFrameMkLst>
            <pc:docMk/>
            <pc:sldMk cId="2214174314" sldId="274"/>
            <ac:graphicFrameMk id="4" creationId="{EF81CB30-E4F8-6644-B4EA-8964B998FADD}"/>
          </ac:graphicFrameMkLst>
        </pc:graphicFrameChg>
        <pc:picChg chg="add mod">
          <ac:chgData name="Faye Edwards (1900329)" userId="b95ec15b-bd07-4a1e-bfa9-a81387567515" providerId="ADAL" clId="{E2670C1A-F37C-8243-975D-96B14AAFA23B}" dt="2021-02-10T16:15:21.329" v="45287" actId="26606"/>
          <ac:picMkLst>
            <pc:docMk/>
            <pc:sldMk cId="2214174314" sldId="274"/>
            <ac:picMk id="6" creationId="{C3553D28-DA67-0542-A6B1-7BF7B2CDFCA2}"/>
          </ac:picMkLst>
        </pc:picChg>
        <pc:picChg chg="add mod">
          <ac:chgData name="Faye Edwards (1900329)" userId="b95ec15b-bd07-4a1e-bfa9-a81387567515" providerId="ADAL" clId="{E2670C1A-F37C-8243-975D-96B14AAFA23B}" dt="2021-02-10T16:15:21.329" v="45287" actId="26606"/>
          <ac:picMkLst>
            <pc:docMk/>
            <pc:sldMk cId="2214174314" sldId="274"/>
            <ac:picMk id="7" creationId="{52231EFD-5F8E-084D-B8D4-2ECA696FBEFC}"/>
          </ac:picMkLst>
        </pc:picChg>
        <pc:picChg chg="add mod ord">
          <ac:chgData name="Faye Edwards (1900329)" userId="b95ec15b-bd07-4a1e-bfa9-a81387567515" providerId="ADAL" clId="{E2670C1A-F37C-8243-975D-96B14AAFA23B}" dt="2021-02-10T16:15:21.329" v="45287" actId="26606"/>
          <ac:picMkLst>
            <pc:docMk/>
            <pc:sldMk cId="2214174314" sldId="274"/>
            <ac:picMk id="9" creationId="{49E5832F-0B0B-684B-8348-47E06C0F1DF9}"/>
          </ac:picMkLst>
        </pc:picChg>
      </pc:sldChg>
      <pc:sldChg chg="addSp delSp modSp new mod ord">
        <pc:chgData name="Faye Edwards (1900329)" userId="b95ec15b-bd07-4a1e-bfa9-a81387567515" providerId="ADAL" clId="{E2670C1A-F37C-8243-975D-96B14AAFA23B}" dt="2021-02-18T13:03:08.741" v="58384"/>
        <pc:sldMkLst>
          <pc:docMk/>
          <pc:sldMk cId="3948323873" sldId="275"/>
        </pc:sldMkLst>
        <pc:spChg chg="mod">
          <ac:chgData name="Faye Edwards (1900329)" userId="b95ec15b-bd07-4a1e-bfa9-a81387567515" providerId="ADAL" clId="{E2670C1A-F37C-8243-975D-96B14AAFA23B}" dt="2021-02-10T14:09:50.583" v="42610" actId="313"/>
          <ac:spMkLst>
            <pc:docMk/>
            <pc:sldMk cId="3948323873" sldId="275"/>
            <ac:spMk id="2" creationId="{761C8274-E89F-984C-89A8-27B5879730E7}"/>
          </ac:spMkLst>
        </pc:spChg>
        <pc:spChg chg="del mod">
          <ac:chgData name="Faye Edwards (1900329)" userId="b95ec15b-bd07-4a1e-bfa9-a81387567515" providerId="ADAL" clId="{E2670C1A-F37C-8243-975D-96B14AAFA23B}" dt="2021-02-10T13:29:48.255" v="38778" actId="12084"/>
          <ac:spMkLst>
            <pc:docMk/>
            <pc:sldMk cId="3948323873" sldId="275"/>
            <ac:spMk id="3" creationId="{EDD5FEFB-7987-2746-9B77-AC98E21886CA}"/>
          </ac:spMkLst>
        </pc:spChg>
        <pc:spChg chg="add mod">
          <ac:chgData name="Faye Edwards (1900329)" userId="b95ec15b-bd07-4a1e-bfa9-a81387567515" providerId="ADAL" clId="{E2670C1A-F37C-8243-975D-96B14AAFA23B}" dt="2021-02-10T13:30:27.582" v="38782"/>
          <ac:spMkLst>
            <pc:docMk/>
            <pc:sldMk cId="3948323873" sldId="275"/>
            <ac:spMk id="13" creationId="{9B2936D6-E548-4048-AAB2-87EA7EE5F2D5}"/>
          </ac:spMkLst>
        </pc:spChg>
        <pc:spChg chg="add mod">
          <ac:chgData name="Faye Edwards (1900329)" userId="b95ec15b-bd07-4a1e-bfa9-a81387567515" providerId="ADAL" clId="{E2670C1A-F37C-8243-975D-96B14AAFA23B}" dt="2021-02-10T13:30:27.582" v="38782"/>
          <ac:spMkLst>
            <pc:docMk/>
            <pc:sldMk cId="3948323873" sldId="275"/>
            <ac:spMk id="14" creationId="{4810E2BE-4A4A-3C4B-A5FD-E33B8D31B035}"/>
          </ac:spMkLst>
        </pc:spChg>
        <pc:spChg chg="add mod">
          <ac:chgData name="Faye Edwards (1900329)" userId="b95ec15b-bd07-4a1e-bfa9-a81387567515" providerId="ADAL" clId="{E2670C1A-F37C-8243-975D-96B14AAFA23B}" dt="2021-02-10T13:30:27.582" v="38782"/>
          <ac:spMkLst>
            <pc:docMk/>
            <pc:sldMk cId="3948323873" sldId="275"/>
            <ac:spMk id="15" creationId="{3B5FDFF6-D3A9-7C49-8AEB-7B77F7828FF3}"/>
          </ac:spMkLst>
        </pc:spChg>
        <pc:spChg chg="add mod">
          <ac:chgData name="Faye Edwards (1900329)" userId="b95ec15b-bd07-4a1e-bfa9-a81387567515" providerId="ADAL" clId="{E2670C1A-F37C-8243-975D-96B14AAFA23B}" dt="2021-02-10T13:30:27.582" v="38782"/>
          <ac:spMkLst>
            <pc:docMk/>
            <pc:sldMk cId="3948323873" sldId="275"/>
            <ac:spMk id="16" creationId="{3A0E694A-3B36-D04C-96F1-335879904936}"/>
          </ac:spMkLst>
        </pc:spChg>
        <pc:spChg chg="add mod">
          <ac:chgData name="Faye Edwards (1900329)" userId="b95ec15b-bd07-4a1e-bfa9-a81387567515" providerId="ADAL" clId="{E2670C1A-F37C-8243-975D-96B14AAFA23B}" dt="2021-02-10T13:30:27.582" v="38782"/>
          <ac:spMkLst>
            <pc:docMk/>
            <pc:sldMk cId="3948323873" sldId="275"/>
            <ac:spMk id="17" creationId="{EDE7F89A-CA64-4B42-B84D-21FF19BB0CB2}"/>
          </ac:spMkLst>
        </pc:spChg>
        <pc:spChg chg="add mod">
          <ac:chgData name="Faye Edwards (1900329)" userId="b95ec15b-bd07-4a1e-bfa9-a81387567515" providerId="ADAL" clId="{E2670C1A-F37C-8243-975D-96B14AAFA23B}" dt="2021-02-10T13:30:27.582" v="38782"/>
          <ac:spMkLst>
            <pc:docMk/>
            <pc:sldMk cId="3948323873" sldId="275"/>
            <ac:spMk id="18" creationId="{59569C73-76C0-794E-899E-5F36D17AC880}"/>
          </ac:spMkLst>
        </pc:spChg>
        <pc:spChg chg="add mod">
          <ac:chgData name="Faye Edwards (1900329)" userId="b95ec15b-bd07-4a1e-bfa9-a81387567515" providerId="ADAL" clId="{E2670C1A-F37C-8243-975D-96B14AAFA23B}" dt="2021-02-10T13:30:27.582" v="38782"/>
          <ac:spMkLst>
            <pc:docMk/>
            <pc:sldMk cId="3948323873" sldId="275"/>
            <ac:spMk id="19" creationId="{9FA13CB3-60DA-DE4E-87BD-4D73D223FB6C}"/>
          </ac:spMkLst>
        </pc:spChg>
        <pc:spChg chg="add mod">
          <ac:chgData name="Faye Edwards (1900329)" userId="b95ec15b-bd07-4a1e-bfa9-a81387567515" providerId="ADAL" clId="{E2670C1A-F37C-8243-975D-96B14AAFA23B}" dt="2021-02-10T13:30:27.582" v="38782"/>
          <ac:spMkLst>
            <pc:docMk/>
            <pc:sldMk cId="3948323873" sldId="275"/>
            <ac:spMk id="20" creationId="{D50540BE-4A27-B741-98CA-30615942C983}"/>
          </ac:spMkLst>
        </pc:spChg>
        <pc:spChg chg="add mod">
          <ac:chgData name="Faye Edwards (1900329)" userId="b95ec15b-bd07-4a1e-bfa9-a81387567515" providerId="ADAL" clId="{E2670C1A-F37C-8243-975D-96B14AAFA23B}" dt="2021-02-10T13:30:27.582" v="38782"/>
          <ac:spMkLst>
            <pc:docMk/>
            <pc:sldMk cId="3948323873" sldId="275"/>
            <ac:spMk id="21" creationId="{4C7F9BD2-7C41-6B40-84D8-897533A79E3F}"/>
          </ac:spMkLst>
        </pc:spChg>
        <pc:spChg chg="add mod">
          <ac:chgData name="Faye Edwards (1900329)" userId="b95ec15b-bd07-4a1e-bfa9-a81387567515" providerId="ADAL" clId="{E2670C1A-F37C-8243-975D-96B14AAFA23B}" dt="2021-02-10T13:30:27.582" v="38782"/>
          <ac:spMkLst>
            <pc:docMk/>
            <pc:sldMk cId="3948323873" sldId="275"/>
            <ac:spMk id="22" creationId="{B8CF8CF4-5668-E84C-8855-B7FB3672F59B}"/>
          </ac:spMkLst>
        </pc:spChg>
        <pc:spChg chg="add mod">
          <ac:chgData name="Faye Edwards (1900329)" userId="b95ec15b-bd07-4a1e-bfa9-a81387567515" providerId="ADAL" clId="{E2670C1A-F37C-8243-975D-96B14AAFA23B}" dt="2021-02-10T13:30:27.582" v="38782"/>
          <ac:spMkLst>
            <pc:docMk/>
            <pc:sldMk cId="3948323873" sldId="275"/>
            <ac:spMk id="23" creationId="{37CA4004-9947-FC49-AA47-1293141EFD52}"/>
          </ac:spMkLst>
        </pc:spChg>
        <pc:spChg chg="add mod">
          <ac:chgData name="Faye Edwards (1900329)" userId="b95ec15b-bd07-4a1e-bfa9-a81387567515" providerId="ADAL" clId="{E2670C1A-F37C-8243-975D-96B14AAFA23B}" dt="2021-02-10T13:30:27.582" v="38782"/>
          <ac:spMkLst>
            <pc:docMk/>
            <pc:sldMk cId="3948323873" sldId="275"/>
            <ac:spMk id="24" creationId="{88313473-54E3-1747-9D22-71518DCEF4FE}"/>
          </ac:spMkLst>
        </pc:spChg>
        <pc:spChg chg="add mod">
          <ac:chgData name="Faye Edwards (1900329)" userId="b95ec15b-bd07-4a1e-bfa9-a81387567515" providerId="ADAL" clId="{E2670C1A-F37C-8243-975D-96B14AAFA23B}" dt="2021-02-10T13:30:27.582" v="38782"/>
          <ac:spMkLst>
            <pc:docMk/>
            <pc:sldMk cId="3948323873" sldId="275"/>
            <ac:spMk id="25" creationId="{DE4318BE-A7E6-4A46-AD63-4BC417693662}"/>
          </ac:spMkLst>
        </pc:spChg>
        <pc:spChg chg="add mod">
          <ac:chgData name="Faye Edwards (1900329)" userId="b95ec15b-bd07-4a1e-bfa9-a81387567515" providerId="ADAL" clId="{E2670C1A-F37C-8243-975D-96B14AAFA23B}" dt="2021-02-10T13:30:27.582" v="38782"/>
          <ac:spMkLst>
            <pc:docMk/>
            <pc:sldMk cId="3948323873" sldId="275"/>
            <ac:spMk id="26" creationId="{9EDAE9C1-E649-3B42-B408-70B0A781D50C}"/>
          </ac:spMkLst>
        </pc:spChg>
        <pc:spChg chg="add mod">
          <ac:chgData name="Faye Edwards (1900329)" userId="b95ec15b-bd07-4a1e-bfa9-a81387567515" providerId="ADAL" clId="{E2670C1A-F37C-8243-975D-96B14AAFA23B}" dt="2021-02-10T13:30:27.582" v="38782"/>
          <ac:spMkLst>
            <pc:docMk/>
            <pc:sldMk cId="3948323873" sldId="275"/>
            <ac:spMk id="27" creationId="{C6CD0BF2-D419-C447-8F8D-C3493C3EEA28}"/>
          </ac:spMkLst>
        </pc:spChg>
        <pc:spChg chg="add mod">
          <ac:chgData name="Faye Edwards (1900329)" userId="b95ec15b-bd07-4a1e-bfa9-a81387567515" providerId="ADAL" clId="{E2670C1A-F37C-8243-975D-96B14AAFA23B}" dt="2021-02-10T13:30:27.582" v="38782"/>
          <ac:spMkLst>
            <pc:docMk/>
            <pc:sldMk cId="3948323873" sldId="275"/>
            <ac:spMk id="28" creationId="{5870D5B0-B265-224A-9D6E-A6040604551D}"/>
          </ac:spMkLst>
        </pc:spChg>
        <pc:grpChg chg="add del mod">
          <ac:chgData name="Faye Edwards (1900329)" userId="b95ec15b-bd07-4a1e-bfa9-a81387567515" providerId="ADAL" clId="{E2670C1A-F37C-8243-975D-96B14AAFA23B}" dt="2021-02-10T13:31:25.002" v="38789" actId="478"/>
          <ac:grpSpMkLst>
            <pc:docMk/>
            <pc:sldMk cId="3948323873" sldId="275"/>
            <ac:grpSpMk id="5" creationId="{2418A25A-196A-7344-9206-975EA1E0448A}"/>
          </ac:grpSpMkLst>
        </pc:grpChg>
        <pc:grpChg chg="add del mod">
          <ac:chgData name="Faye Edwards (1900329)" userId="b95ec15b-bd07-4a1e-bfa9-a81387567515" providerId="ADAL" clId="{E2670C1A-F37C-8243-975D-96B14AAFA23B}" dt="2021-02-10T13:31:25.002" v="38789" actId="478"/>
          <ac:grpSpMkLst>
            <pc:docMk/>
            <pc:sldMk cId="3948323873" sldId="275"/>
            <ac:grpSpMk id="6" creationId="{1AE1A606-2B0A-854B-A0A1-B1DDEE364F14}"/>
          </ac:grpSpMkLst>
        </pc:grpChg>
        <pc:grpChg chg="add del mod">
          <ac:chgData name="Faye Edwards (1900329)" userId="b95ec15b-bd07-4a1e-bfa9-a81387567515" providerId="ADAL" clId="{E2670C1A-F37C-8243-975D-96B14AAFA23B}" dt="2021-02-10T13:31:25.002" v="38789" actId="478"/>
          <ac:grpSpMkLst>
            <pc:docMk/>
            <pc:sldMk cId="3948323873" sldId="275"/>
            <ac:grpSpMk id="7" creationId="{74BC342B-E0A6-534A-9757-0C2A47AA5D99}"/>
          </ac:grpSpMkLst>
        </pc:grpChg>
        <pc:grpChg chg="add del mod">
          <ac:chgData name="Faye Edwards (1900329)" userId="b95ec15b-bd07-4a1e-bfa9-a81387567515" providerId="ADAL" clId="{E2670C1A-F37C-8243-975D-96B14AAFA23B}" dt="2021-02-10T13:31:25.002" v="38789" actId="478"/>
          <ac:grpSpMkLst>
            <pc:docMk/>
            <pc:sldMk cId="3948323873" sldId="275"/>
            <ac:grpSpMk id="8" creationId="{1CBCDB19-00BE-3A44-AE42-C4B3CC71A499}"/>
          </ac:grpSpMkLst>
        </pc:grpChg>
        <pc:grpChg chg="add del mod">
          <ac:chgData name="Faye Edwards (1900329)" userId="b95ec15b-bd07-4a1e-bfa9-a81387567515" providerId="ADAL" clId="{E2670C1A-F37C-8243-975D-96B14AAFA23B}" dt="2021-02-10T13:31:25.002" v="38789" actId="478"/>
          <ac:grpSpMkLst>
            <pc:docMk/>
            <pc:sldMk cId="3948323873" sldId="275"/>
            <ac:grpSpMk id="9" creationId="{7AFF0407-117E-A74E-BE4B-F81561B3901B}"/>
          </ac:grpSpMkLst>
        </pc:grpChg>
        <pc:grpChg chg="add del mod">
          <ac:chgData name="Faye Edwards (1900329)" userId="b95ec15b-bd07-4a1e-bfa9-a81387567515" providerId="ADAL" clId="{E2670C1A-F37C-8243-975D-96B14AAFA23B}" dt="2021-02-10T13:31:25.002" v="38789" actId="478"/>
          <ac:grpSpMkLst>
            <pc:docMk/>
            <pc:sldMk cId="3948323873" sldId="275"/>
            <ac:grpSpMk id="10" creationId="{C07389B7-2E31-B14E-B7E3-1F66A8648CDD}"/>
          </ac:grpSpMkLst>
        </pc:grpChg>
        <pc:grpChg chg="add del mod">
          <ac:chgData name="Faye Edwards (1900329)" userId="b95ec15b-bd07-4a1e-bfa9-a81387567515" providerId="ADAL" clId="{E2670C1A-F37C-8243-975D-96B14AAFA23B}" dt="2021-02-10T13:31:25.002" v="38789" actId="478"/>
          <ac:grpSpMkLst>
            <pc:docMk/>
            <pc:sldMk cId="3948323873" sldId="275"/>
            <ac:grpSpMk id="11" creationId="{C097B344-1821-B448-AEC7-5E0E83D15509}"/>
          </ac:grpSpMkLst>
        </pc:grpChg>
        <pc:grpChg chg="add del mod">
          <ac:chgData name="Faye Edwards (1900329)" userId="b95ec15b-bd07-4a1e-bfa9-a81387567515" providerId="ADAL" clId="{E2670C1A-F37C-8243-975D-96B14AAFA23B}" dt="2021-02-10T13:31:25.002" v="38789" actId="478"/>
          <ac:grpSpMkLst>
            <pc:docMk/>
            <pc:sldMk cId="3948323873" sldId="275"/>
            <ac:grpSpMk id="12" creationId="{33EB119D-77C0-C144-8C38-DC77F483F459}"/>
          </ac:grpSpMkLst>
        </pc:grpChg>
        <pc:graphicFrameChg chg="add mod">
          <ac:chgData name="Faye Edwards (1900329)" userId="b95ec15b-bd07-4a1e-bfa9-a81387567515" providerId="ADAL" clId="{E2670C1A-F37C-8243-975D-96B14AAFA23B}" dt="2021-02-10T13:31:54.457" v="38798" actId="12100"/>
          <ac:graphicFrameMkLst>
            <pc:docMk/>
            <pc:sldMk cId="3948323873" sldId="275"/>
            <ac:graphicFrameMk id="4" creationId="{34C64BA2-FC71-4742-A0D1-63D64A084845}"/>
          </ac:graphicFrameMkLst>
        </pc:graphicFrameChg>
        <pc:graphicFrameChg chg="add mod modGraphic">
          <ac:chgData name="Faye Edwards (1900329)" userId="b95ec15b-bd07-4a1e-bfa9-a81387567515" providerId="ADAL" clId="{E2670C1A-F37C-8243-975D-96B14AAFA23B}" dt="2021-02-18T13:03:08.741" v="58384"/>
          <ac:graphicFrameMkLst>
            <pc:docMk/>
            <pc:sldMk cId="3948323873" sldId="275"/>
            <ac:graphicFrameMk id="29" creationId="{80EB4818-AE68-ED48-8605-621F091D774F}"/>
          </ac:graphicFrameMkLst>
        </pc:graphicFrameChg>
      </pc:sldChg>
      <pc:sldChg chg="modSp new mod ord">
        <pc:chgData name="Faye Edwards (1900329)" userId="b95ec15b-bd07-4a1e-bfa9-a81387567515" providerId="ADAL" clId="{E2670C1A-F37C-8243-975D-96B14AAFA23B}" dt="2021-02-09T13:14:32.049" v="34408" actId="20578"/>
        <pc:sldMkLst>
          <pc:docMk/>
          <pc:sldMk cId="1119588222" sldId="276"/>
        </pc:sldMkLst>
        <pc:spChg chg="mod">
          <ac:chgData name="Faye Edwards (1900329)" userId="b95ec15b-bd07-4a1e-bfa9-a81387567515" providerId="ADAL" clId="{E2670C1A-F37C-8243-975D-96B14AAFA23B}" dt="2021-02-09T10:52:07.985" v="30563" actId="20577"/>
          <ac:spMkLst>
            <pc:docMk/>
            <pc:sldMk cId="1119588222" sldId="276"/>
            <ac:spMk id="2" creationId="{D0015A97-B9C0-534C-A2E3-BF5A447AD297}"/>
          </ac:spMkLst>
        </pc:spChg>
      </pc:sldChg>
      <pc:sldChg chg="addSp delSp modSp new mod ord setBg">
        <pc:chgData name="Faye Edwards (1900329)" userId="b95ec15b-bd07-4a1e-bfa9-a81387567515" providerId="ADAL" clId="{E2670C1A-F37C-8243-975D-96B14AAFA23B}" dt="2021-02-09T13:14:09.897" v="34406" actId="20578"/>
        <pc:sldMkLst>
          <pc:docMk/>
          <pc:sldMk cId="3783125369" sldId="277"/>
        </pc:sldMkLst>
        <pc:spChg chg="mod ord">
          <ac:chgData name="Faye Edwards (1900329)" userId="b95ec15b-bd07-4a1e-bfa9-a81387567515" providerId="ADAL" clId="{E2670C1A-F37C-8243-975D-96B14AAFA23B}" dt="2021-02-09T13:09:32.982" v="34403" actId="1076"/>
          <ac:spMkLst>
            <pc:docMk/>
            <pc:sldMk cId="3783125369" sldId="277"/>
            <ac:spMk id="2" creationId="{23DDF28B-43C9-2F48-8FB3-BE14C375CC96}"/>
          </ac:spMkLst>
        </pc:spChg>
        <pc:spChg chg="del mod">
          <ac:chgData name="Faye Edwards (1900329)" userId="b95ec15b-bd07-4a1e-bfa9-a81387567515" providerId="ADAL" clId="{E2670C1A-F37C-8243-975D-96B14AAFA23B}" dt="2021-02-09T13:06:51.195" v="34385" actId="12084"/>
          <ac:spMkLst>
            <pc:docMk/>
            <pc:sldMk cId="3783125369" sldId="277"/>
            <ac:spMk id="3" creationId="{33ADD9F6-CEA4-FC42-8BBE-BA83E41BBEB4}"/>
          </ac:spMkLst>
        </pc:spChg>
        <pc:spChg chg="add">
          <ac:chgData name="Faye Edwards (1900329)" userId="b95ec15b-bd07-4a1e-bfa9-a81387567515" providerId="ADAL" clId="{E2670C1A-F37C-8243-975D-96B14AAFA23B}" dt="2021-02-09T13:06:47.729" v="34384" actId="26606"/>
          <ac:spMkLst>
            <pc:docMk/>
            <pc:sldMk cId="3783125369" sldId="277"/>
            <ac:spMk id="8" creationId="{E4BB1650-B616-4EFB-9FB7-5D93104B5A00}"/>
          </ac:spMkLst>
        </pc:spChg>
        <pc:spChg chg="add">
          <ac:chgData name="Faye Edwards (1900329)" userId="b95ec15b-bd07-4a1e-bfa9-a81387567515" providerId="ADAL" clId="{E2670C1A-F37C-8243-975D-96B14AAFA23B}" dt="2021-02-09T13:06:47.729" v="34384" actId="26606"/>
          <ac:spMkLst>
            <pc:docMk/>
            <pc:sldMk cId="3783125369" sldId="277"/>
            <ac:spMk id="10" creationId="{BB47C962-A905-4168-832D-BF622B381E67}"/>
          </ac:spMkLst>
        </pc:spChg>
        <pc:spChg chg="add">
          <ac:chgData name="Faye Edwards (1900329)" userId="b95ec15b-bd07-4a1e-bfa9-a81387567515" providerId="ADAL" clId="{E2670C1A-F37C-8243-975D-96B14AAFA23B}" dt="2021-02-09T13:06:47.729" v="34384" actId="26606"/>
          <ac:spMkLst>
            <pc:docMk/>
            <pc:sldMk cId="3783125369" sldId="277"/>
            <ac:spMk id="12" creationId="{B0CAA55C-9F48-4F94-95AA-5635394974B4}"/>
          </ac:spMkLst>
        </pc:spChg>
        <pc:graphicFrameChg chg="add mod">
          <ac:chgData name="Faye Edwards (1900329)" userId="b95ec15b-bd07-4a1e-bfa9-a81387567515" providerId="ADAL" clId="{E2670C1A-F37C-8243-975D-96B14AAFA23B}" dt="2021-02-09T13:07:10.103" v="34389" actId="14100"/>
          <ac:graphicFrameMkLst>
            <pc:docMk/>
            <pc:sldMk cId="3783125369" sldId="277"/>
            <ac:graphicFrameMk id="4" creationId="{B14ECB41-35C5-6242-953C-9AE0DFFDF5ED}"/>
          </ac:graphicFrameMkLst>
        </pc:graphicFrameChg>
        <pc:picChg chg="add mod">
          <ac:chgData name="Faye Edwards (1900329)" userId="b95ec15b-bd07-4a1e-bfa9-a81387567515" providerId="ADAL" clId="{E2670C1A-F37C-8243-975D-96B14AAFA23B}" dt="2021-02-09T13:09:11.250" v="34393" actId="1076"/>
          <ac:picMkLst>
            <pc:docMk/>
            <pc:sldMk cId="3783125369" sldId="277"/>
            <ac:picMk id="5" creationId="{AB4D53B8-285B-DA4F-83E7-4D2A7CBDFCB6}"/>
          </ac:picMkLst>
        </pc:picChg>
      </pc:sldChg>
      <pc:sldChg chg="modSp new del mod">
        <pc:chgData name="Faye Edwards (1900329)" userId="b95ec15b-bd07-4a1e-bfa9-a81387567515" providerId="ADAL" clId="{E2670C1A-F37C-8243-975D-96B14AAFA23B}" dt="2021-02-10T14:18:22.206" v="42645" actId="2696"/>
        <pc:sldMkLst>
          <pc:docMk/>
          <pc:sldMk cId="1332594886" sldId="278"/>
        </pc:sldMkLst>
        <pc:spChg chg="mod">
          <ac:chgData name="Faye Edwards (1900329)" userId="b95ec15b-bd07-4a1e-bfa9-a81387567515" providerId="ADAL" clId="{E2670C1A-F37C-8243-975D-96B14AAFA23B}" dt="2021-02-09T13:14:43.184" v="34417" actId="20577"/>
          <ac:spMkLst>
            <pc:docMk/>
            <pc:sldMk cId="1332594886" sldId="278"/>
            <ac:spMk id="2" creationId="{8E4C8AF7-F6B5-2B4F-B391-0109F117DCA1}"/>
          </ac:spMkLst>
        </pc:spChg>
        <pc:spChg chg="mod">
          <ac:chgData name="Faye Edwards (1900329)" userId="b95ec15b-bd07-4a1e-bfa9-a81387567515" providerId="ADAL" clId="{E2670C1A-F37C-8243-975D-96B14AAFA23B}" dt="2021-02-09T13:14:54.764" v="34453" actId="20577"/>
          <ac:spMkLst>
            <pc:docMk/>
            <pc:sldMk cId="1332594886" sldId="278"/>
            <ac:spMk id="3" creationId="{474222F2-BABB-8347-BCB3-91900CB871A5}"/>
          </ac:spMkLst>
        </pc:spChg>
      </pc:sldChg>
      <pc:sldChg chg="addSp delSp modSp new mod ord">
        <pc:chgData name="Faye Edwards (1900329)" userId="b95ec15b-bd07-4a1e-bfa9-a81387567515" providerId="ADAL" clId="{E2670C1A-F37C-8243-975D-96B14AAFA23B}" dt="2021-02-22T15:22:07.674" v="60460" actId="1076"/>
        <pc:sldMkLst>
          <pc:docMk/>
          <pc:sldMk cId="294555062" sldId="279"/>
        </pc:sldMkLst>
        <pc:spChg chg="mod">
          <ac:chgData name="Faye Edwards (1900329)" userId="b95ec15b-bd07-4a1e-bfa9-a81387567515" providerId="ADAL" clId="{E2670C1A-F37C-8243-975D-96B14AAFA23B}" dt="2021-02-22T15:21:30.388" v="60450" actId="20577"/>
          <ac:spMkLst>
            <pc:docMk/>
            <pc:sldMk cId="294555062" sldId="279"/>
            <ac:spMk id="2" creationId="{1CC1FE76-22E3-6B45-B21E-B870A3C01345}"/>
          </ac:spMkLst>
        </pc:spChg>
        <pc:spChg chg="del">
          <ac:chgData name="Faye Edwards (1900329)" userId="b95ec15b-bd07-4a1e-bfa9-a81387567515" providerId="ADAL" clId="{E2670C1A-F37C-8243-975D-96B14AAFA23B}" dt="2021-02-22T15:18:19.450" v="60401"/>
          <ac:spMkLst>
            <pc:docMk/>
            <pc:sldMk cId="294555062" sldId="279"/>
            <ac:spMk id="3" creationId="{193220C0-022E-AE44-A664-D1BF8F88F7FD}"/>
          </ac:spMkLst>
        </pc:spChg>
        <pc:spChg chg="add del mod">
          <ac:chgData name="Faye Edwards (1900329)" userId="b95ec15b-bd07-4a1e-bfa9-a81387567515" providerId="ADAL" clId="{E2670C1A-F37C-8243-975D-96B14AAFA23B}" dt="2021-02-22T15:20:04.781" v="60405"/>
          <ac:spMkLst>
            <pc:docMk/>
            <pc:sldMk cId="294555062" sldId="279"/>
            <ac:spMk id="7" creationId="{D73117B9-A74A-A444-9F45-2643C5AFFEE6}"/>
          </ac:spMkLst>
        </pc:spChg>
        <pc:picChg chg="add del mod">
          <ac:chgData name="Faye Edwards (1900329)" userId="b95ec15b-bd07-4a1e-bfa9-a81387567515" providerId="ADAL" clId="{E2670C1A-F37C-8243-975D-96B14AAFA23B}" dt="2021-02-22T15:18:24.933" v="60404" actId="478"/>
          <ac:picMkLst>
            <pc:docMk/>
            <pc:sldMk cId="294555062" sldId="279"/>
            <ac:picMk id="5" creationId="{70B200C6-4BF0-0548-88DA-430B333F7382}"/>
          </ac:picMkLst>
        </pc:picChg>
        <pc:picChg chg="add mod">
          <ac:chgData name="Faye Edwards (1900329)" userId="b95ec15b-bd07-4a1e-bfa9-a81387567515" providerId="ADAL" clId="{E2670C1A-F37C-8243-975D-96B14AAFA23B}" dt="2021-02-22T15:22:07.674" v="60460" actId="1076"/>
          <ac:picMkLst>
            <pc:docMk/>
            <pc:sldMk cId="294555062" sldId="279"/>
            <ac:picMk id="9" creationId="{70E81142-2196-8449-BA8D-07E69E861347}"/>
          </ac:picMkLst>
        </pc:picChg>
      </pc:sldChg>
      <pc:sldChg chg="addSp delSp modSp new mod setBg setClrOvrMap">
        <pc:chgData name="Faye Edwards (1900329)" userId="b95ec15b-bd07-4a1e-bfa9-a81387567515" providerId="ADAL" clId="{E2670C1A-F37C-8243-975D-96B14AAFA23B}" dt="2021-02-10T14:09:40.695" v="42606" actId="313"/>
        <pc:sldMkLst>
          <pc:docMk/>
          <pc:sldMk cId="2873816208" sldId="280"/>
        </pc:sldMkLst>
        <pc:spChg chg="mod">
          <ac:chgData name="Faye Edwards (1900329)" userId="b95ec15b-bd07-4a1e-bfa9-a81387567515" providerId="ADAL" clId="{E2670C1A-F37C-8243-975D-96B14AAFA23B}" dt="2021-02-10T14:09:40.695" v="42606" actId="313"/>
          <ac:spMkLst>
            <pc:docMk/>
            <pc:sldMk cId="2873816208" sldId="280"/>
            <ac:spMk id="2" creationId="{8CAD0679-25AD-6848-8B38-4ABD483300E3}"/>
          </ac:spMkLst>
        </pc:spChg>
        <pc:spChg chg="del mod">
          <ac:chgData name="Faye Edwards (1900329)" userId="b95ec15b-bd07-4a1e-bfa9-a81387567515" providerId="ADAL" clId="{E2670C1A-F37C-8243-975D-96B14AAFA23B}" dt="2021-02-10T14:05:00.268" v="42561" actId="12084"/>
          <ac:spMkLst>
            <pc:docMk/>
            <pc:sldMk cId="2873816208" sldId="280"/>
            <ac:spMk id="3" creationId="{318D982F-CBFD-A840-B2ED-A49642B99C20}"/>
          </ac:spMkLst>
        </pc:spChg>
        <pc:spChg chg="add del">
          <ac:chgData name="Faye Edwards (1900329)" userId="b95ec15b-bd07-4a1e-bfa9-a81387567515" providerId="ADAL" clId="{E2670C1A-F37C-8243-975D-96B14AAFA23B}" dt="2021-02-10T14:06:02.407" v="42568" actId="26606"/>
          <ac:spMkLst>
            <pc:docMk/>
            <pc:sldMk cId="2873816208" sldId="280"/>
            <ac:spMk id="9" creationId="{AA6EC888-B85F-410F-B430-06583E94BEEC}"/>
          </ac:spMkLst>
        </pc:spChg>
        <pc:spChg chg="add del">
          <ac:chgData name="Faye Edwards (1900329)" userId="b95ec15b-bd07-4a1e-bfa9-a81387567515" providerId="ADAL" clId="{E2670C1A-F37C-8243-975D-96B14AAFA23B}" dt="2021-02-10T14:06:02.407" v="42568" actId="26606"/>
          <ac:spMkLst>
            <pc:docMk/>
            <pc:sldMk cId="2873816208" sldId="280"/>
            <ac:spMk id="11" creationId="{D488911C-0EC7-40A9-9BCB-CA8A66E4623A}"/>
          </ac:spMkLst>
        </pc:spChg>
        <pc:spChg chg="add del">
          <ac:chgData name="Faye Edwards (1900329)" userId="b95ec15b-bd07-4a1e-bfa9-a81387567515" providerId="ADAL" clId="{E2670C1A-F37C-8243-975D-96B14AAFA23B}" dt="2021-02-10T14:06:02.407" v="42568" actId="26606"/>
          <ac:spMkLst>
            <pc:docMk/>
            <pc:sldMk cId="2873816208" sldId="280"/>
            <ac:spMk id="17" creationId="{C8D89F71-9459-4318-ACAE-874616C3ADAD}"/>
          </ac:spMkLst>
        </pc:spChg>
        <pc:spChg chg="add del">
          <ac:chgData name="Faye Edwards (1900329)" userId="b95ec15b-bd07-4a1e-bfa9-a81387567515" providerId="ADAL" clId="{E2670C1A-F37C-8243-975D-96B14AAFA23B}" dt="2021-02-10T14:06:02.038" v="42567" actId="26606"/>
          <ac:spMkLst>
            <pc:docMk/>
            <pc:sldMk cId="2873816208" sldId="280"/>
            <ac:spMk id="22" creationId="{1D868099-6145-4BC0-A5EA-74BEF1776BA9}"/>
          </ac:spMkLst>
        </pc:spChg>
        <pc:spChg chg="add del">
          <ac:chgData name="Faye Edwards (1900329)" userId="b95ec15b-bd07-4a1e-bfa9-a81387567515" providerId="ADAL" clId="{E2670C1A-F37C-8243-975D-96B14AAFA23B}" dt="2021-02-10T14:06:02.038" v="42567" actId="26606"/>
          <ac:spMkLst>
            <pc:docMk/>
            <pc:sldMk cId="2873816208" sldId="280"/>
            <ac:spMk id="24" creationId="{CC1026F7-DECB-49B4-A565-518BBA445471}"/>
          </ac:spMkLst>
        </pc:spChg>
        <pc:spChg chg="add del">
          <ac:chgData name="Faye Edwards (1900329)" userId="b95ec15b-bd07-4a1e-bfa9-a81387567515" providerId="ADAL" clId="{E2670C1A-F37C-8243-975D-96B14AAFA23B}" dt="2021-02-10T14:07:59.173" v="42582" actId="26606"/>
          <ac:spMkLst>
            <pc:docMk/>
            <pc:sldMk cId="2873816208" sldId="280"/>
            <ac:spMk id="26" creationId="{1D868099-6145-4BC0-A5EA-74BEF1776BA9}"/>
          </ac:spMkLst>
        </pc:spChg>
        <pc:spChg chg="add del">
          <ac:chgData name="Faye Edwards (1900329)" userId="b95ec15b-bd07-4a1e-bfa9-a81387567515" providerId="ADAL" clId="{E2670C1A-F37C-8243-975D-96B14AAFA23B}" dt="2021-02-10T14:07:59.173" v="42582" actId="26606"/>
          <ac:spMkLst>
            <pc:docMk/>
            <pc:sldMk cId="2873816208" sldId="280"/>
            <ac:spMk id="27" creationId="{CC1026F7-DECB-49B4-A565-518BBA445471}"/>
          </ac:spMkLst>
        </pc:spChg>
        <pc:spChg chg="add">
          <ac:chgData name="Faye Edwards (1900329)" userId="b95ec15b-bd07-4a1e-bfa9-a81387567515" providerId="ADAL" clId="{E2670C1A-F37C-8243-975D-96B14AAFA23B}" dt="2021-02-10T14:07:59.173" v="42582" actId="26606"/>
          <ac:spMkLst>
            <pc:docMk/>
            <pc:sldMk cId="2873816208" sldId="280"/>
            <ac:spMk id="32" creationId="{C5F79084-E805-48DA-8EAC-CD5FD493EEAD}"/>
          </ac:spMkLst>
        </pc:spChg>
        <pc:spChg chg="add">
          <ac:chgData name="Faye Edwards (1900329)" userId="b95ec15b-bd07-4a1e-bfa9-a81387567515" providerId="ADAL" clId="{E2670C1A-F37C-8243-975D-96B14AAFA23B}" dt="2021-02-10T14:07:59.173" v="42582" actId="26606"/>
          <ac:spMkLst>
            <pc:docMk/>
            <pc:sldMk cId="2873816208" sldId="280"/>
            <ac:spMk id="34" creationId="{F4823829-76AE-4EA1-81DC-EB65D06BA4F3}"/>
          </ac:spMkLst>
        </pc:spChg>
        <pc:grpChg chg="add del">
          <ac:chgData name="Faye Edwards (1900329)" userId="b95ec15b-bd07-4a1e-bfa9-a81387567515" providerId="ADAL" clId="{E2670C1A-F37C-8243-975D-96B14AAFA23B}" dt="2021-02-10T14:06:02.407" v="42568" actId="26606"/>
          <ac:grpSpMkLst>
            <pc:docMk/>
            <pc:sldMk cId="2873816208" sldId="280"/>
            <ac:grpSpMk id="13" creationId="{53023EA8-527A-4FA2-A71D-626F912756C6}"/>
          </ac:grpSpMkLst>
        </pc:grpChg>
        <pc:grpChg chg="add">
          <ac:chgData name="Faye Edwards (1900329)" userId="b95ec15b-bd07-4a1e-bfa9-a81387567515" providerId="ADAL" clId="{E2670C1A-F37C-8243-975D-96B14AAFA23B}" dt="2021-02-10T14:07:59.173" v="42582" actId="26606"/>
          <ac:grpSpMkLst>
            <pc:docMk/>
            <pc:sldMk cId="2873816208" sldId="280"/>
            <ac:grpSpMk id="36" creationId="{594CA801-A656-40C0-B8EC-B0EEDC5C810C}"/>
          </ac:grpSpMkLst>
        </pc:grpChg>
        <pc:graphicFrameChg chg="add mod modGraphic">
          <ac:chgData name="Faye Edwards (1900329)" userId="b95ec15b-bd07-4a1e-bfa9-a81387567515" providerId="ADAL" clId="{E2670C1A-F37C-8243-975D-96B14AAFA23B}" dt="2021-02-10T14:09:15.394" v="42594" actId="1076"/>
          <ac:graphicFrameMkLst>
            <pc:docMk/>
            <pc:sldMk cId="2873816208" sldId="280"/>
            <ac:graphicFrameMk id="4" creationId="{714AFF05-D82E-2B43-A9A2-1B9A15C5D1C3}"/>
          </ac:graphicFrameMkLst>
        </pc:graphicFrameChg>
      </pc:sldChg>
      <pc:sldChg chg="modSp new mod">
        <pc:chgData name="Faye Edwards (1900329)" userId="b95ec15b-bd07-4a1e-bfa9-a81387567515" providerId="ADAL" clId="{E2670C1A-F37C-8243-975D-96B14AAFA23B}" dt="2021-02-10T14:16:18.634" v="42644" actId="20577"/>
        <pc:sldMkLst>
          <pc:docMk/>
          <pc:sldMk cId="4017599108" sldId="281"/>
        </pc:sldMkLst>
        <pc:spChg chg="mod">
          <ac:chgData name="Faye Edwards (1900329)" userId="b95ec15b-bd07-4a1e-bfa9-a81387567515" providerId="ADAL" clId="{E2670C1A-F37C-8243-975D-96B14AAFA23B}" dt="2021-02-10T14:16:18.634" v="42644" actId="20577"/>
          <ac:spMkLst>
            <pc:docMk/>
            <pc:sldMk cId="4017599108" sldId="281"/>
            <ac:spMk id="2" creationId="{58E9C0C7-3438-A847-8B10-0A1AA944AEBB}"/>
          </ac:spMkLst>
        </pc:spChg>
      </pc:sldChg>
      <pc:sldChg chg="modSp new del mod ord">
        <pc:chgData name="Faye Edwards (1900329)" userId="b95ec15b-bd07-4a1e-bfa9-a81387567515" providerId="ADAL" clId="{E2670C1A-F37C-8243-975D-96B14AAFA23B}" dt="2021-02-22T16:44:41.169" v="60461" actId="2696"/>
        <pc:sldMkLst>
          <pc:docMk/>
          <pc:sldMk cId="3659310825" sldId="282"/>
        </pc:sldMkLst>
        <pc:spChg chg="mod">
          <ac:chgData name="Faye Edwards (1900329)" userId="b95ec15b-bd07-4a1e-bfa9-a81387567515" providerId="ADAL" clId="{E2670C1A-F37C-8243-975D-96B14AAFA23B}" dt="2021-02-18T13:59:37.212" v="60400" actId="20577"/>
          <ac:spMkLst>
            <pc:docMk/>
            <pc:sldMk cId="3659310825" sldId="282"/>
            <ac:spMk id="2" creationId="{9103F725-B2B9-5A42-B936-AD5643B7CC2E}"/>
          </ac:spMkLst>
        </pc:spChg>
      </pc:sldChg>
      <pc:sldChg chg="modSp new mod ord">
        <pc:chgData name="Faye Edwards (1900329)" userId="b95ec15b-bd07-4a1e-bfa9-a81387567515" providerId="ADAL" clId="{E2670C1A-F37C-8243-975D-96B14AAFA23B}" dt="2021-02-22T17:10:57.863" v="60462" actId="20578"/>
        <pc:sldMkLst>
          <pc:docMk/>
          <pc:sldMk cId="1464891054" sldId="283"/>
        </pc:sldMkLst>
        <pc:spChg chg="mod">
          <ac:chgData name="Faye Edwards (1900329)" userId="b95ec15b-bd07-4a1e-bfa9-a81387567515" providerId="ADAL" clId="{E2670C1A-F37C-8243-975D-96B14AAFA23B}" dt="2021-02-10T17:52:54.588" v="51966" actId="20577"/>
          <ac:spMkLst>
            <pc:docMk/>
            <pc:sldMk cId="1464891054" sldId="283"/>
            <ac:spMk id="2" creationId="{9DDEA40C-0C50-A046-98C1-D5BC93B71CB8}"/>
          </ac:spMkLst>
        </pc:spChg>
        <pc:spChg chg="mod">
          <ac:chgData name="Faye Edwards (1900329)" userId="b95ec15b-bd07-4a1e-bfa9-a81387567515" providerId="ADAL" clId="{E2670C1A-F37C-8243-975D-96B14AAFA23B}" dt="2021-02-10T16:24:53.720" v="45818" actId="20577"/>
          <ac:spMkLst>
            <pc:docMk/>
            <pc:sldMk cId="1464891054" sldId="283"/>
            <ac:spMk id="3" creationId="{DDB70B48-DFB9-AB4A-A0FE-8F5132381798}"/>
          </ac:spMkLst>
        </pc:spChg>
      </pc:sldChg>
      <pc:sldChg chg="addSp delSp modSp new mod">
        <pc:chgData name="Faye Edwards (1900329)" userId="b95ec15b-bd07-4a1e-bfa9-a81387567515" providerId="ADAL" clId="{E2670C1A-F37C-8243-975D-96B14AAFA23B}" dt="2021-02-18T13:58:47.818" v="60393" actId="12100"/>
        <pc:sldMkLst>
          <pc:docMk/>
          <pc:sldMk cId="2211340670" sldId="284"/>
        </pc:sldMkLst>
        <pc:spChg chg="del mod">
          <ac:chgData name="Faye Edwards (1900329)" userId="b95ec15b-bd07-4a1e-bfa9-a81387567515" providerId="ADAL" clId="{E2670C1A-F37C-8243-975D-96B14AAFA23B}" dt="2021-02-10T16:53:31.553" v="48121" actId="478"/>
          <ac:spMkLst>
            <pc:docMk/>
            <pc:sldMk cId="2211340670" sldId="284"/>
            <ac:spMk id="2" creationId="{7487F5CA-4C32-FB42-BAD8-C84EBA8CB4B6}"/>
          </ac:spMkLst>
        </pc:spChg>
        <pc:spChg chg="del mod">
          <ac:chgData name="Faye Edwards (1900329)" userId="b95ec15b-bd07-4a1e-bfa9-a81387567515" providerId="ADAL" clId="{E2670C1A-F37C-8243-975D-96B14AAFA23B}" dt="2021-02-18T13:09:49.888" v="58448" actId="12084"/>
          <ac:spMkLst>
            <pc:docMk/>
            <pc:sldMk cId="2211340670" sldId="284"/>
            <ac:spMk id="3" creationId="{C924438F-48DE-8443-B3E1-644E7603F5AE}"/>
          </ac:spMkLst>
        </pc:spChg>
        <pc:graphicFrameChg chg="add mod">
          <ac:chgData name="Faye Edwards (1900329)" userId="b95ec15b-bd07-4a1e-bfa9-a81387567515" providerId="ADAL" clId="{E2670C1A-F37C-8243-975D-96B14AAFA23B}" dt="2021-02-18T13:58:47.818" v="60393" actId="12100"/>
          <ac:graphicFrameMkLst>
            <pc:docMk/>
            <pc:sldMk cId="2211340670" sldId="284"/>
            <ac:graphicFrameMk id="2" creationId="{BC42D7AD-B6C1-3140-806E-AE6EF8C2F9A0}"/>
          </ac:graphicFrameMkLst>
        </pc:graphicFrameChg>
      </pc:sldChg>
      <pc:sldChg chg="addSp delSp modSp new mod">
        <pc:chgData name="Faye Edwards (1900329)" userId="b95ec15b-bd07-4a1e-bfa9-a81387567515" providerId="ADAL" clId="{E2670C1A-F37C-8243-975D-96B14AAFA23B}" dt="2021-02-18T13:59:09.551" v="60398" actId="12100"/>
        <pc:sldMkLst>
          <pc:docMk/>
          <pc:sldMk cId="988387330" sldId="285"/>
        </pc:sldMkLst>
        <pc:spChg chg="del">
          <ac:chgData name="Faye Edwards (1900329)" userId="b95ec15b-bd07-4a1e-bfa9-a81387567515" providerId="ADAL" clId="{E2670C1A-F37C-8243-975D-96B14AAFA23B}" dt="2021-02-18T13:10:38.483" v="58463" actId="478"/>
          <ac:spMkLst>
            <pc:docMk/>
            <pc:sldMk cId="988387330" sldId="285"/>
            <ac:spMk id="2" creationId="{80B996E3-E82E-674E-9D0C-7B12640DF635}"/>
          </ac:spMkLst>
        </pc:spChg>
        <pc:spChg chg="del mod">
          <ac:chgData name="Faye Edwards (1900329)" userId="b95ec15b-bd07-4a1e-bfa9-a81387567515" providerId="ADAL" clId="{E2670C1A-F37C-8243-975D-96B14AAFA23B}" dt="2021-02-18T13:58:32.657" v="60390" actId="12084"/>
          <ac:spMkLst>
            <pc:docMk/>
            <pc:sldMk cId="988387330" sldId="285"/>
            <ac:spMk id="3" creationId="{616F4A41-500E-9143-B253-A4B7F8D74F3F}"/>
          </ac:spMkLst>
        </pc:spChg>
        <pc:graphicFrameChg chg="add mod">
          <ac:chgData name="Faye Edwards (1900329)" userId="b95ec15b-bd07-4a1e-bfa9-a81387567515" providerId="ADAL" clId="{E2670C1A-F37C-8243-975D-96B14AAFA23B}" dt="2021-02-18T13:59:09.551" v="60398" actId="12100"/>
          <ac:graphicFrameMkLst>
            <pc:docMk/>
            <pc:sldMk cId="988387330" sldId="285"/>
            <ac:graphicFrameMk id="4" creationId="{0725B544-4A36-4E4E-8045-6EDABF870047}"/>
          </ac:graphicFrameMkLst>
        </pc:graphicFrameChg>
      </pc:sldChg>
      <pc:sldChg chg="addSp modSp new mod setBg">
        <pc:chgData name="Faye Edwards (1900329)" userId="b95ec15b-bd07-4a1e-bfa9-a81387567515" providerId="ADAL" clId="{E2670C1A-F37C-8243-975D-96B14AAFA23B}" dt="2021-02-18T13:09:09.032" v="58405" actId="20577"/>
        <pc:sldMkLst>
          <pc:docMk/>
          <pc:sldMk cId="2653006525" sldId="286"/>
        </pc:sldMkLst>
        <pc:spChg chg="mod">
          <ac:chgData name="Faye Edwards (1900329)" userId="b95ec15b-bd07-4a1e-bfa9-a81387567515" providerId="ADAL" clId="{E2670C1A-F37C-8243-975D-96B14AAFA23B}" dt="2021-02-10T17:48:45.566" v="51895" actId="113"/>
          <ac:spMkLst>
            <pc:docMk/>
            <pc:sldMk cId="2653006525" sldId="286"/>
            <ac:spMk id="2" creationId="{25136D9A-2F0C-A543-A8F8-34CBCBDEF3FD}"/>
          </ac:spMkLst>
        </pc:spChg>
        <pc:spChg chg="mod ord">
          <ac:chgData name="Faye Edwards (1900329)" userId="b95ec15b-bd07-4a1e-bfa9-a81387567515" providerId="ADAL" clId="{E2670C1A-F37C-8243-975D-96B14AAFA23B}" dt="2021-02-15T12:14:32.527" v="53128"/>
          <ac:spMkLst>
            <pc:docMk/>
            <pc:sldMk cId="2653006525" sldId="286"/>
            <ac:spMk id="3" creationId="{683C9CA3-5F7F-5142-BDA1-0F072C09EEE3}"/>
          </ac:spMkLst>
        </pc:spChg>
        <pc:spChg chg="add mod">
          <ac:chgData name="Faye Edwards (1900329)" userId="b95ec15b-bd07-4a1e-bfa9-a81387567515" providerId="ADAL" clId="{E2670C1A-F37C-8243-975D-96B14AAFA23B}" dt="2021-02-10T17:52:31.040" v="51946" actId="113"/>
          <ac:spMkLst>
            <pc:docMk/>
            <pc:sldMk cId="2653006525" sldId="286"/>
            <ac:spMk id="6" creationId="{7E54DF53-27CE-0746-BE84-784AD4C9E612}"/>
          </ac:spMkLst>
        </pc:spChg>
        <pc:spChg chg="add mod">
          <ac:chgData name="Faye Edwards (1900329)" userId="b95ec15b-bd07-4a1e-bfa9-a81387567515" providerId="ADAL" clId="{E2670C1A-F37C-8243-975D-96B14AAFA23B}" dt="2021-02-15T11:29:16.243" v="52238" actId="404"/>
          <ac:spMkLst>
            <pc:docMk/>
            <pc:sldMk cId="2653006525" sldId="286"/>
            <ac:spMk id="7" creationId="{8C208B6C-1CF0-AC46-B3D2-A471E210D886}"/>
          </ac:spMkLst>
        </pc:spChg>
        <pc:spChg chg="add mod">
          <ac:chgData name="Faye Edwards (1900329)" userId="b95ec15b-bd07-4a1e-bfa9-a81387567515" providerId="ADAL" clId="{E2670C1A-F37C-8243-975D-96B14AAFA23B}" dt="2021-02-18T13:09:09.032" v="58405" actId="20577"/>
          <ac:spMkLst>
            <pc:docMk/>
            <pc:sldMk cId="2653006525" sldId="286"/>
            <ac:spMk id="8" creationId="{51450FA1-72CB-F746-9E52-3C5623E20491}"/>
          </ac:spMkLst>
        </pc:spChg>
        <pc:spChg chg="add">
          <ac:chgData name="Faye Edwards (1900329)" userId="b95ec15b-bd07-4a1e-bfa9-a81387567515" providerId="ADAL" clId="{E2670C1A-F37C-8243-975D-96B14AAFA23B}" dt="2021-02-10T17:48:28.835" v="51891" actId="26606"/>
          <ac:spMkLst>
            <pc:docMk/>
            <pc:sldMk cId="2653006525" sldId="286"/>
            <ac:spMk id="13" creationId="{975DA423-1E6A-406A-9B05-E620EFA1F591}"/>
          </ac:spMkLst>
        </pc:spChg>
        <pc:spChg chg="add">
          <ac:chgData name="Faye Edwards (1900329)" userId="b95ec15b-bd07-4a1e-bfa9-a81387567515" providerId="ADAL" clId="{E2670C1A-F37C-8243-975D-96B14AAFA23B}" dt="2021-02-10T17:48:28.835" v="51891" actId="26606"/>
          <ac:spMkLst>
            <pc:docMk/>
            <pc:sldMk cId="2653006525" sldId="286"/>
            <ac:spMk id="15" creationId="{B5408C03-B752-49FB-ABD5-7ED758AE48C5}"/>
          </ac:spMkLst>
        </pc:spChg>
        <pc:picChg chg="add mod ord">
          <ac:chgData name="Faye Edwards (1900329)" userId="b95ec15b-bd07-4a1e-bfa9-a81387567515" providerId="ADAL" clId="{E2670C1A-F37C-8243-975D-96B14AAFA23B}" dt="2021-02-10T17:48:28.835" v="51891" actId="26606"/>
          <ac:picMkLst>
            <pc:docMk/>
            <pc:sldMk cId="2653006525" sldId="286"/>
            <ac:picMk id="4" creationId="{A4B540A9-7037-3F4A-9590-BF57B9910864}"/>
          </ac:picMkLst>
        </pc:picChg>
        <pc:picChg chg="add mod">
          <ac:chgData name="Faye Edwards (1900329)" userId="b95ec15b-bd07-4a1e-bfa9-a81387567515" providerId="ADAL" clId="{E2670C1A-F37C-8243-975D-96B14AAFA23B}" dt="2021-02-10T17:48:28.835" v="51891" actId="26606"/>
          <ac:picMkLst>
            <pc:docMk/>
            <pc:sldMk cId="2653006525" sldId="286"/>
            <ac:picMk id="5" creationId="{1765781C-8657-4A4B-BA90-6E0BEFA70D5E}"/>
          </ac:picMkLst>
        </pc:picChg>
      </pc:sldChg>
      <pc:sldChg chg="modSp new mod">
        <pc:chgData name="Faye Edwards (1900329)" userId="b95ec15b-bd07-4a1e-bfa9-a81387567515" providerId="ADAL" clId="{E2670C1A-F37C-8243-975D-96B14AAFA23B}" dt="2021-02-10T17:53:42.318" v="52004" actId="20577"/>
        <pc:sldMkLst>
          <pc:docMk/>
          <pc:sldMk cId="2545552462" sldId="287"/>
        </pc:sldMkLst>
        <pc:spChg chg="mod">
          <ac:chgData name="Faye Edwards (1900329)" userId="b95ec15b-bd07-4a1e-bfa9-a81387567515" providerId="ADAL" clId="{E2670C1A-F37C-8243-975D-96B14AAFA23B}" dt="2021-02-10T17:53:42.318" v="52004" actId="20577"/>
          <ac:spMkLst>
            <pc:docMk/>
            <pc:sldMk cId="2545552462" sldId="287"/>
            <ac:spMk id="2" creationId="{AE0110AC-94BA-414C-8278-AEC96A733124}"/>
          </ac:spMkLst>
        </pc:spChg>
      </pc:sldChg>
      <pc:sldChg chg="modSp new mod">
        <pc:chgData name="Faye Edwards (1900329)" userId="b95ec15b-bd07-4a1e-bfa9-a81387567515" providerId="ADAL" clId="{E2670C1A-F37C-8243-975D-96B14AAFA23B}" dt="2021-02-10T17:53:35.643" v="51988" actId="20577"/>
        <pc:sldMkLst>
          <pc:docMk/>
          <pc:sldMk cId="3670814980" sldId="288"/>
        </pc:sldMkLst>
        <pc:spChg chg="mod">
          <ac:chgData name="Faye Edwards (1900329)" userId="b95ec15b-bd07-4a1e-bfa9-a81387567515" providerId="ADAL" clId="{E2670C1A-F37C-8243-975D-96B14AAFA23B}" dt="2021-02-10T17:53:35.643" v="51988" actId="20577"/>
          <ac:spMkLst>
            <pc:docMk/>
            <pc:sldMk cId="3670814980" sldId="288"/>
            <ac:spMk id="2" creationId="{95A5894C-E492-DF44-996F-5EC7EDCEF10D}"/>
          </ac:spMkLst>
        </pc:spChg>
      </pc:sldChg>
      <pc:sldChg chg="addSp delSp modSp new mod">
        <pc:chgData name="Faye Edwards (1900329)" userId="b95ec15b-bd07-4a1e-bfa9-a81387567515" providerId="ADAL" clId="{E2670C1A-F37C-8243-975D-96B14AAFA23B}" dt="2021-02-10T16:52:08.826" v="48104"/>
        <pc:sldMkLst>
          <pc:docMk/>
          <pc:sldMk cId="3238741450" sldId="289"/>
        </pc:sldMkLst>
        <pc:spChg chg="del">
          <ac:chgData name="Faye Edwards (1900329)" userId="b95ec15b-bd07-4a1e-bfa9-a81387567515" providerId="ADAL" clId="{E2670C1A-F37C-8243-975D-96B14AAFA23B}" dt="2021-02-10T16:18:28.142" v="45314" actId="478"/>
          <ac:spMkLst>
            <pc:docMk/>
            <pc:sldMk cId="3238741450" sldId="289"/>
            <ac:spMk id="2" creationId="{2B757F4A-694A-7849-9E8A-AEDDD2F3EB61}"/>
          </ac:spMkLst>
        </pc:spChg>
        <pc:spChg chg="del mod">
          <ac:chgData name="Faye Edwards (1900329)" userId="b95ec15b-bd07-4a1e-bfa9-a81387567515" providerId="ADAL" clId="{E2670C1A-F37C-8243-975D-96B14AAFA23B}" dt="2021-02-10T16:50:27.026" v="48053" actId="12084"/>
          <ac:spMkLst>
            <pc:docMk/>
            <pc:sldMk cId="3238741450" sldId="289"/>
            <ac:spMk id="3" creationId="{98A178D9-57BC-B54B-A812-918FA827E25F}"/>
          </ac:spMkLst>
        </pc:spChg>
        <pc:spChg chg="add del mod">
          <ac:chgData name="Faye Edwards (1900329)" userId="b95ec15b-bd07-4a1e-bfa9-a81387567515" providerId="ADAL" clId="{E2670C1A-F37C-8243-975D-96B14AAFA23B}" dt="2021-02-10T16:52:08.826" v="48104"/>
          <ac:spMkLst>
            <pc:docMk/>
            <pc:sldMk cId="3238741450" sldId="289"/>
            <ac:spMk id="5" creationId="{914D3FBB-E1E7-284E-8388-1CA8AB849907}"/>
          </ac:spMkLst>
        </pc:spChg>
        <pc:spChg chg="add mod">
          <ac:chgData name="Faye Edwards (1900329)" userId="b95ec15b-bd07-4a1e-bfa9-a81387567515" providerId="ADAL" clId="{E2670C1A-F37C-8243-975D-96B14AAFA23B}" dt="2021-02-10T16:51:19.383" v="48102" actId="1076"/>
          <ac:spMkLst>
            <pc:docMk/>
            <pc:sldMk cId="3238741450" sldId="289"/>
            <ac:spMk id="6" creationId="{A64A211E-B30B-5748-95E0-DFA0EDFCC136}"/>
          </ac:spMkLst>
        </pc:spChg>
        <pc:graphicFrameChg chg="add mod">
          <ac:chgData name="Faye Edwards (1900329)" userId="b95ec15b-bd07-4a1e-bfa9-a81387567515" providerId="ADAL" clId="{E2670C1A-F37C-8243-975D-96B14AAFA23B}" dt="2021-02-10T16:50:47.245" v="48059" actId="14100"/>
          <ac:graphicFrameMkLst>
            <pc:docMk/>
            <pc:sldMk cId="3238741450" sldId="289"/>
            <ac:graphicFrameMk id="4" creationId="{9053000F-CF29-174C-82C8-3B9EB4C353B1}"/>
          </ac:graphicFrameMkLst>
        </pc:graphicFrameChg>
      </pc:sldChg>
      <pc:sldChg chg="addSp delSp modSp new mod">
        <pc:chgData name="Faye Edwards (1900329)" userId="b95ec15b-bd07-4a1e-bfa9-a81387567515" providerId="ADAL" clId="{E2670C1A-F37C-8243-975D-96B14AAFA23B}" dt="2021-02-18T13:58:52.599" v="60394" actId="12100"/>
        <pc:sldMkLst>
          <pc:docMk/>
          <pc:sldMk cId="2300118222" sldId="290"/>
        </pc:sldMkLst>
        <pc:spChg chg="del">
          <ac:chgData name="Faye Edwards (1900329)" userId="b95ec15b-bd07-4a1e-bfa9-a81387567515" providerId="ADAL" clId="{E2670C1A-F37C-8243-975D-96B14AAFA23B}" dt="2021-02-18T12:21:09.719" v="54394" actId="478"/>
          <ac:spMkLst>
            <pc:docMk/>
            <pc:sldMk cId="2300118222" sldId="290"/>
            <ac:spMk id="2" creationId="{8D3832DA-9114-194B-9904-85D94C05BCCD}"/>
          </ac:spMkLst>
        </pc:spChg>
        <pc:spChg chg="del mod">
          <ac:chgData name="Faye Edwards (1900329)" userId="b95ec15b-bd07-4a1e-bfa9-a81387567515" providerId="ADAL" clId="{E2670C1A-F37C-8243-975D-96B14AAFA23B}" dt="2021-02-18T13:10:08.419" v="58453" actId="12084"/>
          <ac:spMkLst>
            <pc:docMk/>
            <pc:sldMk cId="2300118222" sldId="290"/>
            <ac:spMk id="3" creationId="{1B9C4C26-145D-FE42-92F1-53A12E33344D}"/>
          </ac:spMkLst>
        </pc:spChg>
        <pc:graphicFrameChg chg="add mod">
          <ac:chgData name="Faye Edwards (1900329)" userId="b95ec15b-bd07-4a1e-bfa9-a81387567515" providerId="ADAL" clId="{E2670C1A-F37C-8243-975D-96B14AAFA23B}" dt="2021-02-18T13:58:52.599" v="60394" actId="12100"/>
          <ac:graphicFrameMkLst>
            <pc:docMk/>
            <pc:sldMk cId="2300118222" sldId="290"/>
            <ac:graphicFrameMk id="4" creationId="{74A94866-2E67-144F-BE4F-F56E01E05DDC}"/>
          </ac:graphicFrameMkLst>
        </pc:graphicFrameChg>
      </pc:sldChg>
      <pc:sldChg chg="addSp delSp modSp new mod">
        <pc:chgData name="Faye Edwards (1900329)" userId="b95ec15b-bd07-4a1e-bfa9-a81387567515" providerId="ADAL" clId="{E2670C1A-F37C-8243-975D-96B14AAFA23B}" dt="2021-02-18T13:59:03.372" v="60397" actId="12100"/>
        <pc:sldMkLst>
          <pc:docMk/>
          <pc:sldMk cId="2380394564" sldId="291"/>
        </pc:sldMkLst>
        <pc:spChg chg="del">
          <ac:chgData name="Faye Edwards (1900329)" userId="b95ec15b-bd07-4a1e-bfa9-a81387567515" providerId="ADAL" clId="{E2670C1A-F37C-8243-975D-96B14AAFA23B}" dt="2021-02-18T13:09:40.274" v="58447" actId="478"/>
          <ac:spMkLst>
            <pc:docMk/>
            <pc:sldMk cId="2380394564" sldId="291"/>
            <ac:spMk id="2" creationId="{D20B7FCA-3760-C047-9C16-A7382CEB7223}"/>
          </ac:spMkLst>
        </pc:spChg>
        <pc:spChg chg="del mod">
          <ac:chgData name="Faye Edwards (1900329)" userId="b95ec15b-bd07-4a1e-bfa9-a81387567515" providerId="ADAL" clId="{E2670C1A-F37C-8243-975D-96B14AAFA23B}" dt="2021-02-18T13:10:28.003" v="58459" actId="12084"/>
          <ac:spMkLst>
            <pc:docMk/>
            <pc:sldMk cId="2380394564" sldId="291"/>
            <ac:spMk id="3" creationId="{C2559F32-DB13-6B4D-B99C-583C43C48D86}"/>
          </ac:spMkLst>
        </pc:spChg>
        <pc:graphicFrameChg chg="add mod">
          <ac:chgData name="Faye Edwards (1900329)" userId="b95ec15b-bd07-4a1e-bfa9-a81387567515" providerId="ADAL" clId="{E2670C1A-F37C-8243-975D-96B14AAFA23B}" dt="2021-02-18T13:59:03.372" v="60397" actId="12100"/>
          <ac:graphicFrameMkLst>
            <pc:docMk/>
            <pc:sldMk cId="2380394564" sldId="291"/>
            <ac:graphicFrameMk id="4" creationId="{E1AB3E36-3471-1941-B17C-FD8EA162E11F}"/>
          </ac:graphicFrameMkLst>
        </pc:graphicFrameChg>
      </pc:sldChg>
      <pc:sldChg chg="addSp delSp modSp new mod chgLayout">
        <pc:chgData name="Faye Edwards (1900329)" userId="b95ec15b-bd07-4a1e-bfa9-a81387567515" providerId="ADAL" clId="{E2670C1A-F37C-8243-975D-96B14AAFA23B}" dt="2021-02-10T16:54:10.200" v="48201" actId="20577"/>
        <pc:sldMkLst>
          <pc:docMk/>
          <pc:sldMk cId="273122695" sldId="292"/>
        </pc:sldMkLst>
        <pc:spChg chg="del mod ord">
          <ac:chgData name="Faye Edwards (1900329)" userId="b95ec15b-bd07-4a1e-bfa9-a81387567515" providerId="ADAL" clId="{E2670C1A-F37C-8243-975D-96B14AAFA23B}" dt="2021-02-10T16:53:37.182" v="48123" actId="700"/>
          <ac:spMkLst>
            <pc:docMk/>
            <pc:sldMk cId="273122695" sldId="292"/>
            <ac:spMk id="2" creationId="{2B40F400-4191-E846-8DBC-37B84BA2727F}"/>
          </ac:spMkLst>
        </pc:spChg>
        <pc:spChg chg="del mod ord">
          <ac:chgData name="Faye Edwards (1900329)" userId="b95ec15b-bd07-4a1e-bfa9-a81387567515" providerId="ADAL" clId="{E2670C1A-F37C-8243-975D-96B14AAFA23B}" dt="2021-02-10T16:53:37.182" v="48123" actId="700"/>
          <ac:spMkLst>
            <pc:docMk/>
            <pc:sldMk cId="273122695" sldId="292"/>
            <ac:spMk id="3" creationId="{06D3500F-5B1B-5C4A-8F6A-431FE9B02D47}"/>
          </ac:spMkLst>
        </pc:spChg>
        <pc:spChg chg="add mod ord">
          <ac:chgData name="Faye Edwards (1900329)" userId="b95ec15b-bd07-4a1e-bfa9-a81387567515" providerId="ADAL" clId="{E2670C1A-F37C-8243-975D-96B14AAFA23B}" dt="2021-02-10T16:53:48.903" v="48163" actId="20577"/>
          <ac:spMkLst>
            <pc:docMk/>
            <pc:sldMk cId="273122695" sldId="292"/>
            <ac:spMk id="4" creationId="{84177C20-149C-C540-8CD9-698BF66929B7}"/>
          </ac:spMkLst>
        </pc:spChg>
        <pc:spChg chg="add mod ord">
          <ac:chgData name="Faye Edwards (1900329)" userId="b95ec15b-bd07-4a1e-bfa9-a81387567515" providerId="ADAL" clId="{E2670C1A-F37C-8243-975D-96B14AAFA23B}" dt="2021-02-10T16:54:10.200" v="48201" actId="20577"/>
          <ac:spMkLst>
            <pc:docMk/>
            <pc:sldMk cId="273122695" sldId="292"/>
            <ac:spMk id="5" creationId="{A307E0B1-0298-D442-B9D3-1D87A752EE6E}"/>
          </ac:spMkLst>
        </pc:spChg>
      </pc:sldChg>
      <pc:sldChg chg="modSp new mod">
        <pc:chgData name="Faye Edwards (1900329)" userId="b95ec15b-bd07-4a1e-bfa9-a81387567515" providerId="ADAL" clId="{E2670C1A-F37C-8243-975D-96B14AAFA23B}" dt="2021-02-17T11:57:06.091" v="53422" actId="20577"/>
        <pc:sldMkLst>
          <pc:docMk/>
          <pc:sldMk cId="3533471641" sldId="293"/>
        </pc:sldMkLst>
        <pc:spChg chg="mod">
          <ac:chgData name="Faye Edwards (1900329)" userId="b95ec15b-bd07-4a1e-bfa9-a81387567515" providerId="ADAL" clId="{E2670C1A-F37C-8243-975D-96B14AAFA23B}" dt="2021-02-17T11:56:27.192" v="53347" actId="20577"/>
          <ac:spMkLst>
            <pc:docMk/>
            <pc:sldMk cId="3533471641" sldId="293"/>
            <ac:spMk id="2" creationId="{54FB7304-7F6A-5B48-A9EF-625C6B888837}"/>
          </ac:spMkLst>
        </pc:spChg>
        <pc:spChg chg="mod">
          <ac:chgData name="Faye Edwards (1900329)" userId="b95ec15b-bd07-4a1e-bfa9-a81387567515" providerId="ADAL" clId="{E2670C1A-F37C-8243-975D-96B14AAFA23B}" dt="2021-02-17T11:57:06.091" v="53422" actId="20577"/>
          <ac:spMkLst>
            <pc:docMk/>
            <pc:sldMk cId="3533471641" sldId="293"/>
            <ac:spMk id="3" creationId="{84928E95-F3AD-0E4B-8D6D-F0EBD42DB0DF}"/>
          </ac:spMkLst>
        </pc:spChg>
      </pc:sldChg>
      <pc:sldChg chg="addSp delSp modSp new mod">
        <pc:chgData name="Faye Edwards (1900329)" userId="b95ec15b-bd07-4a1e-bfa9-a81387567515" providerId="ADAL" clId="{E2670C1A-F37C-8243-975D-96B14AAFA23B}" dt="2021-02-22T15:22:02.639" v="60458" actId="1076"/>
        <pc:sldMkLst>
          <pc:docMk/>
          <pc:sldMk cId="3820415597" sldId="294"/>
        </pc:sldMkLst>
        <pc:spChg chg="mod">
          <ac:chgData name="Faye Edwards (1900329)" userId="b95ec15b-bd07-4a1e-bfa9-a81387567515" providerId="ADAL" clId="{E2670C1A-F37C-8243-975D-96B14AAFA23B}" dt="2021-02-22T15:21:48.710" v="60455" actId="122"/>
          <ac:spMkLst>
            <pc:docMk/>
            <pc:sldMk cId="3820415597" sldId="294"/>
            <ac:spMk id="2" creationId="{EE117140-D897-D846-88F8-4B5909D91BDB}"/>
          </ac:spMkLst>
        </pc:spChg>
        <pc:spChg chg="del">
          <ac:chgData name="Faye Edwards (1900329)" userId="b95ec15b-bd07-4a1e-bfa9-a81387567515" providerId="ADAL" clId="{E2670C1A-F37C-8243-975D-96B14AAFA23B}" dt="2021-02-22T15:20:55.137" v="60422"/>
          <ac:spMkLst>
            <pc:docMk/>
            <pc:sldMk cId="3820415597" sldId="294"/>
            <ac:spMk id="3" creationId="{9CF47394-67A3-E448-ADC4-494E8803C948}"/>
          </ac:spMkLst>
        </pc:spChg>
        <pc:picChg chg="add mod">
          <ac:chgData name="Faye Edwards (1900329)" userId="b95ec15b-bd07-4a1e-bfa9-a81387567515" providerId="ADAL" clId="{E2670C1A-F37C-8243-975D-96B14AAFA23B}" dt="2021-02-22T15:22:02.639" v="60458" actId="1076"/>
          <ac:picMkLst>
            <pc:docMk/>
            <pc:sldMk cId="3820415597" sldId="294"/>
            <ac:picMk id="5" creationId="{30C72279-002C-2146-BBF1-C17915CA98BF}"/>
          </ac:picMkLst>
        </pc:picChg>
      </pc:sldChg>
      <pc:sldChg chg="addSp delSp modSp new mod">
        <pc:chgData name="Faye Edwards (1900329)" userId="b95ec15b-bd07-4a1e-bfa9-a81387567515" providerId="ADAL" clId="{E2670C1A-F37C-8243-975D-96B14AAFA23B}" dt="2021-02-24T10:46:56.006" v="68000" actId="14100"/>
        <pc:sldMkLst>
          <pc:docMk/>
          <pc:sldMk cId="607358165" sldId="295"/>
        </pc:sldMkLst>
        <pc:spChg chg="mod">
          <ac:chgData name="Faye Edwards (1900329)" userId="b95ec15b-bd07-4a1e-bfa9-a81387567515" providerId="ADAL" clId="{E2670C1A-F37C-8243-975D-96B14AAFA23B}" dt="2021-02-24T10:46:45.411" v="67997" actId="14100"/>
          <ac:spMkLst>
            <pc:docMk/>
            <pc:sldMk cId="607358165" sldId="295"/>
            <ac:spMk id="2" creationId="{CAA3091E-87E0-CC4E-BADF-81A74722DF5E}"/>
          </ac:spMkLst>
        </pc:spChg>
        <pc:spChg chg="del mod">
          <ac:chgData name="Faye Edwards (1900329)" userId="b95ec15b-bd07-4a1e-bfa9-a81387567515" providerId="ADAL" clId="{E2670C1A-F37C-8243-975D-96B14AAFA23B}" dt="2021-02-24T10:46:06.413" v="67985" actId="12084"/>
          <ac:spMkLst>
            <pc:docMk/>
            <pc:sldMk cId="607358165" sldId="295"/>
            <ac:spMk id="3" creationId="{2FD3823E-7A40-4640-BAF2-D8EB7EF88252}"/>
          </ac:spMkLst>
        </pc:spChg>
        <pc:graphicFrameChg chg="add mod">
          <ac:chgData name="Faye Edwards (1900329)" userId="b95ec15b-bd07-4a1e-bfa9-a81387567515" providerId="ADAL" clId="{E2670C1A-F37C-8243-975D-96B14AAFA23B}" dt="2021-02-24T10:46:56.006" v="68000" actId="14100"/>
          <ac:graphicFrameMkLst>
            <pc:docMk/>
            <pc:sldMk cId="607358165" sldId="295"/>
            <ac:graphicFrameMk id="4" creationId="{6718A7F0-D90F-AA4B-9552-5B5BEB17230C}"/>
          </ac:graphicFrameMkLst>
        </pc:graphicFrameChg>
      </pc:sldChg>
      <pc:sldChg chg="addSp delSp modSp new mod setBg">
        <pc:chgData name="Faye Edwards (1900329)" userId="b95ec15b-bd07-4a1e-bfa9-a81387567515" providerId="ADAL" clId="{E2670C1A-F37C-8243-975D-96B14AAFA23B}" dt="2021-02-24T10:45:11.511" v="67984"/>
        <pc:sldMkLst>
          <pc:docMk/>
          <pc:sldMk cId="1111896730" sldId="296"/>
        </pc:sldMkLst>
        <pc:spChg chg="mod">
          <ac:chgData name="Faye Edwards (1900329)" userId="b95ec15b-bd07-4a1e-bfa9-a81387567515" providerId="ADAL" clId="{E2670C1A-F37C-8243-975D-96B14AAFA23B}" dt="2021-02-24T10:44:27.395" v="67969" actId="14100"/>
          <ac:spMkLst>
            <pc:docMk/>
            <pc:sldMk cId="1111896730" sldId="296"/>
            <ac:spMk id="2" creationId="{FABA5DE2-001E-5B4A-A2BA-77C8546E5071}"/>
          </ac:spMkLst>
        </pc:spChg>
        <pc:spChg chg="del mod ord">
          <ac:chgData name="Faye Edwards (1900329)" userId="b95ec15b-bd07-4a1e-bfa9-a81387567515" providerId="ADAL" clId="{E2670C1A-F37C-8243-975D-96B14AAFA23B}" dt="2021-02-24T10:44:51.798" v="67981" actId="12084"/>
          <ac:spMkLst>
            <pc:docMk/>
            <pc:sldMk cId="1111896730" sldId="296"/>
            <ac:spMk id="3" creationId="{A9E046CA-A4CC-7C4B-BA15-971EC78F5385}"/>
          </ac:spMkLst>
        </pc:spChg>
        <pc:spChg chg="add">
          <ac:chgData name="Faye Edwards (1900329)" userId="b95ec15b-bd07-4a1e-bfa9-a81387567515" providerId="ADAL" clId="{E2670C1A-F37C-8243-975D-96B14AAFA23B}" dt="2021-02-23T16:06:09.808" v="65709" actId="26606"/>
          <ac:spMkLst>
            <pc:docMk/>
            <pc:sldMk cId="1111896730" sldId="296"/>
            <ac:spMk id="12" creationId="{6D043292-708B-4F69-AE72-8FB56C6E8E85}"/>
          </ac:spMkLst>
        </pc:spChg>
        <pc:spChg chg="add">
          <ac:chgData name="Faye Edwards (1900329)" userId="b95ec15b-bd07-4a1e-bfa9-a81387567515" providerId="ADAL" clId="{E2670C1A-F37C-8243-975D-96B14AAFA23B}" dt="2021-02-23T16:06:09.808" v="65709" actId="26606"/>
          <ac:spMkLst>
            <pc:docMk/>
            <pc:sldMk cId="1111896730" sldId="296"/>
            <ac:spMk id="14" creationId="{72C017B3-7B7A-4C5A-A3E9-09EC1428BCA0}"/>
          </ac:spMkLst>
        </pc:spChg>
        <pc:graphicFrameChg chg="add mod">
          <ac:chgData name="Faye Edwards (1900329)" userId="b95ec15b-bd07-4a1e-bfa9-a81387567515" providerId="ADAL" clId="{E2670C1A-F37C-8243-975D-96B14AAFA23B}" dt="2021-02-24T10:45:11.511" v="67984"/>
          <ac:graphicFrameMkLst>
            <pc:docMk/>
            <pc:sldMk cId="1111896730" sldId="296"/>
            <ac:graphicFrameMk id="8" creationId="{7D5EED76-9DED-ED42-8817-D591A1DFCA4F}"/>
          </ac:graphicFrameMkLst>
        </pc:graphicFrameChg>
        <pc:picChg chg="add mod">
          <ac:chgData name="Faye Edwards (1900329)" userId="b95ec15b-bd07-4a1e-bfa9-a81387567515" providerId="ADAL" clId="{E2670C1A-F37C-8243-975D-96B14AAFA23B}" dt="2021-02-23T16:06:09.808" v="65709" actId="26606"/>
          <ac:picMkLst>
            <pc:docMk/>
            <pc:sldMk cId="1111896730" sldId="296"/>
            <ac:picMk id="4" creationId="{AEDA1587-94E3-1646-87F9-18FE271E4676}"/>
          </ac:picMkLst>
        </pc:picChg>
        <pc:picChg chg="add mod">
          <ac:chgData name="Faye Edwards (1900329)" userId="b95ec15b-bd07-4a1e-bfa9-a81387567515" providerId="ADAL" clId="{E2670C1A-F37C-8243-975D-96B14AAFA23B}" dt="2021-02-23T16:06:09.808" v="65709" actId="26606"/>
          <ac:picMkLst>
            <pc:docMk/>
            <pc:sldMk cId="1111896730" sldId="296"/>
            <ac:picMk id="5" creationId="{4CD04728-A141-9D4C-BD9F-E43E12DC50C3}"/>
          </ac:picMkLst>
        </pc:picChg>
        <pc:picChg chg="add mod ord">
          <ac:chgData name="Faye Edwards (1900329)" userId="b95ec15b-bd07-4a1e-bfa9-a81387567515" providerId="ADAL" clId="{E2670C1A-F37C-8243-975D-96B14AAFA23B}" dt="2021-02-23T16:06:09.808" v="65709" actId="26606"/>
          <ac:picMkLst>
            <pc:docMk/>
            <pc:sldMk cId="1111896730" sldId="296"/>
            <ac:picMk id="6" creationId="{4BD41DC9-866D-2B49-BDF6-FB419E2C6E09}"/>
          </ac:picMkLst>
        </pc:picChg>
        <pc:picChg chg="add mod">
          <ac:chgData name="Faye Edwards (1900329)" userId="b95ec15b-bd07-4a1e-bfa9-a81387567515" providerId="ADAL" clId="{E2670C1A-F37C-8243-975D-96B14AAFA23B}" dt="2021-02-23T16:06:12.129" v="65710" actId="27614"/>
          <ac:picMkLst>
            <pc:docMk/>
            <pc:sldMk cId="1111896730" sldId="296"/>
            <ac:picMk id="7" creationId="{670D52AC-1C06-5B47-B763-890FFEDEAEDB}"/>
          </ac:picMkLst>
        </pc:picChg>
      </pc:sldChg>
      <pc:sldChg chg="modSp new del mod">
        <pc:chgData name="Faye Edwards (1900329)" userId="b95ec15b-bd07-4a1e-bfa9-a81387567515" providerId="ADAL" clId="{E2670C1A-F37C-8243-975D-96B14AAFA23B}" dt="2021-02-23T15:08:23.142" v="64375" actId="680"/>
        <pc:sldMkLst>
          <pc:docMk/>
          <pc:sldMk cId="2893571151" sldId="296"/>
        </pc:sldMkLst>
        <pc:spChg chg="mod">
          <ac:chgData name="Faye Edwards (1900329)" userId="b95ec15b-bd07-4a1e-bfa9-a81387567515" providerId="ADAL" clId="{E2670C1A-F37C-8243-975D-96B14AAFA23B}" dt="2021-02-23T15:08:21.946" v="64374" actId="20577"/>
          <ac:spMkLst>
            <pc:docMk/>
            <pc:sldMk cId="2893571151" sldId="296"/>
            <ac:spMk id="3" creationId="{5A4AD20E-6FB6-B34D-87E3-803EC0CBCDEC}"/>
          </ac:spMkLst>
        </pc:spChg>
      </pc:sldChg>
      <pc:sldChg chg="addSp delSp modSp new mod setBg setClrOvrMap">
        <pc:chgData name="Faye Edwards (1900329)" userId="b95ec15b-bd07-4a1e-bfa9-a81387567515" providerId="ADAL" clId="{E2670C1A-F37C-8243-975D-96B14AAFA23B}" dt="2021-02-24T10:44:08.300" v="67965" actId="13782"/>
        <pc:sldMkLst>
          <pc:docMk/>
          <pc:sldMk cId="3396058858" sldId="297"/>
        </pc:sldMkLst>
        <pc:spChg chg="mod">
          <ac:chgData name="Faye Edwards (1900329)" userId="b95ec15b-bd07-4a1e-bfa9-a81387567515" providerId="ADAL" clId="{E2670C1A-F37C-8243-975D-96B14AAFA23B}" dt="2021-02-24T10:43:40.059" v="67960" actId="27636"/>
          <ac:spMkLst>
            <pc:docMk/>
            <pc:sldMk cId="3396058858" sldId="297"/>
            <ac:spMk id="2" creationId="{00772EA3-6D51-7D47-B429-B84C6A053E41}"/>
          </ac:spMkLst>
        </pc:spChg>
        <pc:spChg chg="del mod">
          <ac:chgData name="Faye Edwards (1900329)" userId="b95ec15b-bd07-4a1e-bfa9-a81387567515" providerId="ADAL" clId="{E2670C1A-F37C-8243-975D-96B14AAFA23B}" dt="2021-02-24T10:43:57.915" v="67963" actId="12084"/>
          <ac:spMkLst>
            <pc:docMk/>
            <pc:sldMk cId="3396058858" sldId="297"/>
            <ac:spMk id="3" creationId="{B798D9B7-AA91-2B4E-8DF6-275093C5B03A}"/>
          </ac:spMkLst>
        </pc:spChg>
        <pc:spChg chg="add">
          <ac:chgData name="Faye Edwards (1900329)" userId="b95ec15b-bd07-4a1e-bfa9-a81387567515" providerId="ADAL" clId="{E2670C1A-F37C-8243-975D-96B14AAFA23B}" dt="2021-02-24T10:39:36.697" v="67948" actId="26606"/>
          <ac:spMkLst>
            <pc:docMk/>
            <pc:sldMk cId="3396058858" sldId="297"/>
            <ac:spMk id="11" creationId="{6D7D7F0C-622D-4D84-A68D-C1AF54B6347B}"/>
          </ac:spMkLst>
        </pc:spChg>
        <pc:spChg chg="add">
          <ac:chgData name="Faye Edwards (1900329)" userId="b95ec15b-bd07-4a1e-bfa9-a81387567515" providerId="ADAL" clId="{E2670C1A-F37C-8243-975D-96B14AAFA23B}" dt="2021-02-24T10:39:36.697" v="67948" actId="26606"/>
          <ac:spMkLst>
            <pc:docMk/>
            <pc:sldMk cId="3396058858" sldId="297"/>
            <ac:spMk id="13" creationId="{02A2E7B6-CE50-4B96-A981-2A0250732818}"/>
          </ac:spMkLst>
        </pc:spChg>
        <pc:graphicFrameChg chg="add mod">
          <ac:chgData name="Faye Edwards (1900329)" userId="b95ec15b-bd07-4a1e-bfa9-a81387567515" providerId="ADAL" clId="{E2670C1A-F37C-8243-975D-96B14AAFA23B}" dt="2021-02-24T10:44:08.300" v="67965" actId="13782"/>
          <ac:graphicFrameMkLst>
            <pc:docMk/>
            <pc:sldMk cId="3396058858" sldId="297"/>
            <ac:graphicFrameMk id="7" creationId="{1E76D213-F604-E048-87EF-C662F6B99C16}"/>
          </ac:graphicFrameMkLst>
        </pc:graphicFrameChg>
        <pc:picChg chg="add mod">
          <ac:chgData name="Faye Edwards (1900329)" userId="b95ec15b-bd07-4a1e-bfa9-a81387567515" providerId="ADAL" clId="{E2670C1A-F37C-8243-975D-96B14AAFA23B}" dt="2021-02-24T10:39:36.697" v="67948" actId="26606"/>
          <ac:picMkLst>
            <pc:docMk/>
            <pc:sldMk cId="3396058858" sldId="297"/>
            <ac:picMk id="4" creationId="{533DE5E7-D436-7D41-B03C-728BEDC4546A}"/>
          </ac:picMkLst>
        </pc:picChg>
        <pc:picChg chg="add mod ord">
          <ac:chgData name="Faye Edwards (1900329)" userId="b95ec15b-bd07-4a1e-bfa9-a81387567515" providerId="ADAL" clId="{E2670C1A-F37C-8243-975D-96B14AAFA23B}" dt="2021-02-24T10:39:36.697" v="67948" actId="26606"/>
          <ac:picMkLst>
            <pc:docMk/>
            <pc:sldMk cId="3396058858" sldId="297"/>
            <ac:picMk id="5" creationId="{1B2E3C67-B699-2C40-B46C-6674FD90B273}"/>
          </ac:picMkLst>
        </pc:picChg>
        <pc:picChg chg="add mod">
          <ac:chgData name="Faye Edwards (1900329)" userId="b95ec15b-bd07-4a1e-bfa9-a81387567515" providerId="ADAL" clId="{E2670C1A-F37C-8243-975D-96B14AAFA23B}" dt="2021-02-24T10:39:36.697" v="67948" actId="26606"/>
          <ac:picMkLst>
            <pc:docMk/>
            <pc:sldMk cId="3396058858" sldId="297"/>
            <ac:picMk id="6" creationId="{66D33779-CB54-B04F-82B2-7ED160BDA854}"/>
          </ac:picMkLst>
        </pc:picChg>
      </pc:sldChg>
      <pc:sldChg chg="addSp delSp modSp new mod ord setBg setClrOvrMap">
        <pc:chgData name="Faye Edwards (1900329)" userId="b95ec15b-bd07-4a1e-bfa9-a81387567515" providerId="ADAL" clId="{E2670C1A-F37C-8243-975D-96B14AAFA23B}" dt="2021-02-24T17:53:19.711" v="75109" actId="20578"/>
        <pc:sldMkLst>
          <pc:docMk/>
          <pc:sldMk cId="1697381952" sldId="298"/>
        </pc:sldMkLst>
        <pc:spChg chg="mod">
          <ac:chgData name="Faye Edwards (1900329)" userId="b95ec15b-bd07-4a1e-bfa9-a81387567515" providerId="ADAL" clId="{E2670C1A-F37C-8243-975D-96B14AAFA23B}" dt="2021-02-24T14:09:27.778" v="71236" actId="122"/>
          <ac:spMkLst>
            <pc:docMk/>
            <pc:sldMk cId="1697381952" sldId="298"/>
            <ac:spMk id="2" creationId="{A71D67D9-A294-4143-A932-9F290592F51A}"/>
          </ac:spMkLst>
        </pc:spChg>
        <pc:spChg chg="del mod">
          <ac:chgData name="Faye Edwards (1900329)" userId="b95ec15b-bd07-4a1e-bfa9-a81387567515" providerId="ADAL" clId="{E2670C1A-F37C-8243-975D-96B14AAFA23B}" dt="2021-02-24T14:03:26.662" v="71222" actId="12084"/>
          <ac:spMkLst>
            <pc:docMk/>
            <pc:sldMk cId="1697381952" sldId="298"/>
            <ac:spMk id="3" creationId="{9A794AD4-5C1B-ED48-B452-92A4673439F7}"/>
          </ac:spMkLst>
        </pc:spChg>
        <pc:spChg chg="add">
          <ac:chgData name="Faye Edwards (1900329)" userId="b95ec15b-bd07-4a1e-bfa9-a81387567515" providerId="ADAL" clId="{E2670C1A-F37C-8243-975D-96B14AAFA23B}" dt="2021-02-24T14:09:15.914" v="71231" actId="26606"/>
          <ac:spMkLst>
            <pc:docMk/>
            <pc:sldMk cId="1697381952" sldId="298"/>
            <ac:spMk id="13" creationId="{6D7D7F0C-622D-4D84-A68D-C1AF54B6347B}"/>
          </ac:spMkLst>
        </pc:spChg>
        <pc:spChg chg="add">
          <ac:chgData name="Faye Edwards (1900329)" userId="b95ec15b-bd07-4a1e-bfa9-a81387567515" providerId="ADAL" clId="{E2670C1A-F37C-8243-975D-96B14AAFA23B}" dt="2021-02-24T14:09:15.914" v="71231" actId="26606"/>
          <ac:spMkLst>
            <pc:docMk/>
            <pc:sldMk cId="1697381952" sldId="298"/>
            <ac:spMk id="15" creationId="{02A2E7B6-CE50-4B96-A981-2A0250732818}"/>
          </ac:spMkLst>
        </pc:spChg>
        <pc:graphicFrameChg chg="add mod ord modGraphic">
          <ac:chgData name="Faye Edwards (1900329)" userId="b95ec15b-bd07-4a1e-bfa9-a81387567515" providerId="ADAL" clId="{E2670C1A-F37C-8243-975D-96B14AAFA23B}" dt="2021-02-24T14:09:44.215" v="71239" actId="12100"/>
          <ac:graphicFrameMkLst>
            <pc:docMk/>
            <pc:sldMk cId="1697381952" sldId="298"/>
            <ac:graphicFrameMk id="4" creationId="{FBAD6968-4D73-3B4C-8362-E921D94C7C30}"/>
          </ac:graphicFrameMkLst>
        </pc:graphicFrameChg>
        <pc:picChg chg="add mod">
          <ac:chgData name="Faye Edwards (1900329)" userId="b95ec15b-bd07-4a1e-bfa9-a81387567515" providerId="ADAL" clId="{E2670C1A-F37C-8243-975D-96B14AAFA23B}" dt="2021-02-24T14:09:15.914" v="71231" actId="26606"/>
          <ac:picMkLst>
            <pc:docMk/>
            <pc:sldMk cId="1697381952" sldId="298"/>
            <ac:picMk id="5" creationId="{50D29D00-C72D-2D48-9F14-E6417AAC57A5}"/>
          </ac:picMkLst>
        </pc:picChg>
        <pc:picChg chg="add mod">
          <ac:chgData name="Faye Edwards (1900329)" userId="b95ec15b-bd07-4a1e-bfa9-a81387567515" providerId="ADAL" clId="{E2670C1A-F37C-8243-975D-96B14AAFA23B}" dt="2021-02-24T14:09:15.914" v="71231" actId="26606"/>
          <ac:picMkLst>
            <pc:docMk/>
            <pc:sldMk cId="1697381952" sldId="298"/>
            <ac:picMk id="6" creationId="{36AC55EB-9123-E04B-8C68-2D761CE1A509}"/>
          </ac:picMkLst>
        </pc:picChg>
        <pc:picChg chg="add mod">
          <ac:chgData name="Faye Edwards (1900329)" userId="b95ec15b-bd07-4a1e-bfa9-a81387567515" providerId="ADAL" clId="{E2670C1A-F37C-8243-975D-96B14AAFA23B}" dt="2021-02-24T14:09:18.181" v="71232" actId="27614"/>
          <ac:picMkLst>
            <pc:docMk/>
            <pc:sldMk cId="1697381952" sldId="298"/>
            <ac:picMk id="7" creationId="{2568E16B-26A0-AC41-A7DB-CEC79F4ADFB4}"/>
          </ac:picMkLst>
        </pc:picChg>
        <pc:picChg chg="add mod ord">
          <ac:chgData name="Faye Edwards (1900329)" userId="b95ec15b-bd07-4a1e-bfa9-a81387567515" providerId="ADAL" clId="{E2670C1A-F37C-8243-975D-96B14AAFA23B}" dt="2021-02-24T14:09:18.182" v="71233" actId="962"/>
          <ac:picMkLst>
            <pc:docMk/>
            <pc:sldMk cId="1697381952" sldId="298"/>
            <ac:picMk id="8" creationId="{8AC17149-CEC4-1449-AD53-D61F5D3CE61F}"/>
          </ac:picMkLst>
        </pc:picChg>
      </pc:sldChg>
      <pc:sldChg chg="addSp delSp modSp new mod ord">
        <pc:chgData name="Faye Edwards (1900329)" userId="b95ec15b-bd07-4a1e-bfa9-a81387567515" providerId="ADAL" clId="{E2670C1A-F37C-8243-975D-96B14AAFA23B}" dt="2021-02-24T17:53:22.689" v="75110" actId="20578"/>
        <pc:sldMkLst>
          <pc:docMk/>
          <pc:sldMk cId="2203529504" sldId="299"/>
        </pc:sldMkLst>
        <pc:spChg chg="del mod">
          <ac:chgData name="Faye Edwards (1900329)" userId="b95ec15b-bd07-4a1e-bfa9-a81387567515" providerId="ADAL" clId="{E2670C1A-F37C-8243-975D-96B14AAFA23B}" dt="2021-02-24T14:38:11.593" v="72629" actId="478"/>
          <ac:spMkLst>
            <pc:docMk/>
            <pc:sldMk cId="2203529504" sldId="299"/>
            <ac:spMk id="2" creationId="{FFE3E09A-15F9-6F4B-AE4C-716EB82A5245}"/>
          </ac:spMkLst>
        </pc:spChg>
        <pc:spChg chg="del mod">
          <ac:chgData name="Faye Edwards (1900329)" userId="b95ec15b-bd07-4a1e-bfa9-a81387567515" providerId="ADAL" clId="{E2670C1A-F37C-8243-975D-96B14AAFA23B}" dt="2021-02-24T14:40:34.762" v="72668" actId="12084"/>
          <ac:spMkLst>
            <pc:docMk/>
            <pc:sldMk cId="2203529504" sldId="299"/>
            <ac:spMk id="3" creationId="{7B7C29B2-F940-0442-9585-7C2B1E82F359}"/>
          </ac:spMkLst>
        </pc:spChg>
        <pc:spChg chg="add del mod">
          <ac:chgData name="Faye Edwards (1900329)" userId="b95ec15b-bd07-4a1e-bfa9-a81387567515" providerId="ADAL" clId="{E2670C1A-F37C-8243-975D-96B14AAFA23B}" dt="2021-02-24T14:38:13.001" v="72630" actId="478"/>
          <ac:spMkLst>
            <pc:docMk/>
            <pc:sldMk cId="2203529504" sldId="299"/>
            <ac:spMk id="11" creationId="{013E8271-E7A4-D247-B528-94E8A368423D}"/>
          </ac:spMkLst>
        </pc:spChg>
        <pc:graphicFrameChg chg="add mod">
          <ac:chgData name="Faye Edwards (1900329)" userId="b95ec15b-bd07-4a1e-bfa9-a81387567515" providerId="ADAL" clId="{E2670C1A-F37C-8243-975D-96B14AAFA23B}" dt="2021-02-24T14:40:38.604" v="72669" actId="12100"/>
          <ac:graphicFrameMkLst>
            <pc:docMk/>
            <pc:sldMk cId="2203529504" sldId="299"/>
            <ac:graphicFrameMk id="12" creationId="{F6A764AF-EF0D-C343-84F9-B3271EB8E94E}"/>
          </ac:graphicFrameMkLst>
        </pc:graphicFrameChg>
        <pc:picChg chg="add mod modCrop">
          <ac:chgData name="Faye Edwards (1900329)" userId="b95ec15b-bd07-4a1e-bfa9-a81387567515" providerId="ADAL" clId="{E2670C1A-F37C-8243-975D-96B14AAFA23B}" dt="2021-02-24T14:39:47.076" v="72655" actId="1076"/>
          <ac:picMkLst>
            <pc:docMk/>
            <pc:sldMk cId="2203529504" sldId="299"/>
            <ac:picMk id="4" creationId="{A833D645-11DC-924C-8B9B-3A77635CB6C2}"/>
          </ac:picMkLst>
        </pc:picChg>
        <pc:picChg chg="add mod">
          <ac:chgData name="Faye Edwards (1900329)" userId="b95ec15b-bd07-4a1e-bfa9-a81387567515" providerId="ADAL" clId="{E2670C1A-F37C-8243-975D-96B14AAFA23B}" dt="2021-02-24T14:40:29.043" v="72667" actId="14100"/>
          <ac:picMkLst>
            <pc:docMk/>
            <pc:sldMk cId="2203529504" sldId="299"/>
            <ac:picMk id="5" creationId="{92528A20-BA90-E84D-B2FB-E7EF23D5D9FF}"/>
          </ac:picMkLst>
        </pc:picChg>
        <pc:picChg chg="add mod">
          <ac:chgData name="Faye Edwards (1900329)" userId="b95ec15b-bd07-4a1e-bfa9-a81387567515" providerId="ADAL" clId="{E2670C1A-F37C-8243-975D-96B14AAFA23B}" dt="2021-02-24T14:39:56.382" v="72658" actId="1076"/>
          <ac:picMkLst>
            <pc:docMk/>
            <pc:sldMk cId="2203529504" sldId="299"/>
            <ac:picMk id="6" creationId="{57352B4C-12BE-4B4B-A079-AA40563DC366}"/>
          </ac:picMkLst>
        </pc:picChg>
        <pc:picChg chg="add mod">
          <ac:chgData name="Faye Edwards (1900329)" userId="b95ec15b-bd07-4a1e-bfa9-a81387567515" providerId="ADAL" clId="{E2670C1A-F37C-8243-975D-96B14AAFA23B}" dt="2021-02-24T14:38:50.625" v="72639" actId="1076"/>
          <ac:picMkLst>
            <pc:docMk/>
            <pc:sldMk cId="2203529504" sldId="299"/>
            <ac:picMk id="7" creationId="{4B34860F-71AE-7C40-86A8-6484F1709F3B}"/>
          </ac:picMkLst>
        </pc:picChg>
        <pc:picChg chg="add mod modCrop">
          <ac:chgData name="Faye Edwards (1900329)" userId="b95ec15b-bd07-4a1e-bfa9-a81387567515" providerId="ADAL" clId="{E2670C1A-F37C-8243-975D-96B14AAFA23B}" dt="2021-02-24T14:39:54.090" v="72657" actId="1076"/>
          <ac:picMkLst>
            <pc:docMk/>
            <pc:sldMk cId="2203529504" sldId="299"/>
            <ac:picMk id="8" creationId="{E3F93F43-500A-EC4E-8F03-51A7FE161A0F}"/>
          </ac:picMkLst>
        </pc:picChg>
        <pc:picChg chg="add mod modCrop">
          <ac:chgData name="Faye Edwards (1900329)" userId="b95ec15b-bd07-4a1e-bfa9-a81387567515" providerId="ADAL" clId="{E2670C1A-F37C-8243-975D-96B14AAFA23B}" dt="2021-02-24T14:40:26.114" v="72666" actId="1076"/>
          <ac:picMkLst>
            <pc:docMk/>
            <pc:sldMk cId="2203529504" sldId="299"/>
            <ac:picMk id="9" creationId="{7D76B092-9A22-8D4A-91C3-4877A880C858}"/>
          </ac:picMkLst>
        </pc:picChg>
      </pc:sldChg>
      <pc:sldChg chg="addSp delSp modSp new mod ord chgLayout">
        <pc:chgData name="Faye Edwards (1900329)" userId="b95ec15b-bd07-4a1e-bfa9-a81387567515" providerId="ADAL" clId="{E2670C1A-F37C-8243-975D-96B14AAFA23B}" dt="2021-02-24T17:53:17.728" v="75108" actId="20578"/>
        <pc:sldMkLst>
          <pc:docMk/>
          <pc:sldMk cId="3075539600" sldId="300"/>
        </pc:sldMkLst>
        <pc:spChg chg="del mod ord">
          <ac:chgData name="Faye Edwards (1900329)" userId="b95ec15b-bd07-4a1e-bfa9-a81387567515" providerId="ADAL" clId="{E2670C1A-F37C-8243-975D-96B14AAFA23B}" dt="2021-02-24T12:27:51.493" v="71177" actId="700"/>
          <ac:spMkLst>
            <pc:docMk/>
            <pc:sldMk cId="3075539600" sldId="300"/>
            <ac:spMk id="2" creationId="{6E5FF58E-83C2-1E4C-AF7A-87E747D6BEFC}"/>
          </ac:spMkLst>
        </pc:spChg>
        <pc:spChg chg="del mod ord">
          <ac:chgData name="Faye Edwards (1900329)" userId="b95ec15b-bd07-4a1e-bfa9-a81387567515" providerId="ADAL" clId="{E2670C1A-F37C-8243-975D-96B14AAFA23B}" dt="2021-02-24T12:27:51.493" v="71177" actId="700"/>
          <ac:spMkLst>
            <pc:docMk/>
            <pc:sldMk cId="3075539600" sldId="300"/>
            <ac:spMk id="3" creationId="{74A671FC-EE08-7848-BD2C-073605FA760D}"/>
          </ac:spMkLst>
        </pc:spChg>
        <pc:spChg chg="add mod ord">
          <ac:chgData name="Faye Edwards (1900329)" userId="b95ec15b-bd07-4a1e-bfa9-a81387567515" providerId="ADAL" clId="{E2670C1A-F37C-8243-975D-96B14AAFA23B}" dt="2021-02-24T12:27:57.045" v="71196" actId="20577"/>
          <ac:spMkLst>
            <pc:docMk/>
            <pc:sldMk cId="3075539600" sldId="300"/>
            <ac:spMk id="4" creationId="{986AB57B-1159-6949-9316-387FFB351F87}"/>
          </ac:spMkLst>
        </pc:spChg>
        <pc:spChg chg="add mod ord">
          <ac:chgData name="Faye Edwards (1900329)" userId="b95ec15b-bd07-4a1e-bfa9-a81387567515" providerId="ADAL" clId="{E2670C1A-F37C-8243-975D-96B14AAFA23B}" dt="2021-02-24T12:27:51.493" v="71177" actId="700"/>
          <ac:spMkLst>
            <pc:docMk/>
            <pc:sldMk cId="3075539600" sldId="300"/>
            <ac:spMk id="5" creationId="{D828A6C6-D24A-DD47-B967-96365D091963}"/>
          </ac:spMkLst>
        </pc:spChg>
      </pc:sldChg>
      <pc:sldChg chg="modSp new del mod">
        <pc:chgData name="Faye Edwards (1900329)" userId="b95ec15b-bd07-4a1e-bfa9-a81387567515" providerId="ADAL" clId="{E2670C1A-F37C-8243-975D-96B14AAFA23B}" dt="2021-02-24T15:14:00.939" v="72670" actId="2696"/>
        <pc:sldMkLst>
          <pc:docMk/>
          <pc:sldMk cId="415185909" sldId="301"/>
        </pc:sldMkLst>
        <pc:spChg chg="mod">
          <ac:chgData name="Faye Edwards (1900329)" userId="b95ec15b-bd07-4a1e-bfa9-a81387567515" providerId="ADAL" clId="{E2670C1A-F37C-8243-975D-96B14AAFA23B}" dt="2021-02-24T14:03:13.269" v="71219" actId="5793"/>
          <ac:spMkLst>
            <pc:docMk/>
            <pc:sldMk cId="415185909" sldId="301"/>
            <ac:spMk id="2" creationId="{9FCE34AB-E30D-454C-AAE2-909C90392F6C}"/>
          </ac:spMkLst>
        </pc:spChg>
      </pc:sldChg>
      <pc:sldChg chg="addSp delSp modSp new mod ord chgLayout">
        <pc:chgData name="Faye Edwards (1900329)" userId="b95ec15b-bd07-4a1e-bfa9-a81387567515" providerId="ADAL" clId="{E2670C1A-F37C-8243-975D-96B14AAFA23B}" dt="2021-02-24T17:53:13.873" v="75107" actId="20578"/>
        <pc:sldMkLst>
          <pc:docMk/>
          <pc:sldMk cId="2626809996" sldId="301"/>
        </pc:sldMkLst>
        <pc:spChg chg="del">
          <ac:chgData name="Faye Edwards (1900329)" userId="b95ec15b-bd07-4a1e-bfa9-a81387567515" providerId="ADAL" clId="{E2670C1A-F37C-8243-975D-96B14AAFA23B}" dt="2021-02-24T15:14:34.105" v="72672" actId="6264"/>
          <ac:spMkLst>
            <pc:docMk/>
            <pc:sldMk cId="2626809996" sldId="301"/>
            <ac:spMk id="2" creationId="{89CCB067-1103-6841-80A5-5D1FEE4748E9}"/>
          </ac:spMkLst>
        </pc:spChg>
        <pc:spChg chg="del">
          <ac:chgData name="Faye Edwards (1900329)" userId="b95ec15b-bd07-4a1e-bfa9-a81387567515" providerId="ADAL" clId="{E2670C1A-F37C-8243-975D-96B14AAFA23B}" dt="2021-02-24T15:14:34.105" v="72672" actId="6264"/>
          <ac:spMkLst>
            <pc:docMk/>
            <pc:sldMk cId="2626809996" sldId="301"/>
            <ac:spMk id="3" creationId="{C4D21DB5-4E42-0047-BDAC-4D5524C7D1C2}"/>
          </ac:spMkLst>
        </pc:spChg>
        <pc:spChg chg="add del mod ord">
          <ac:chgData name="Faye Edwards (1900329)" userId="b95ec15b-bd07-4a1e-bfa9-a81387567515" providerId="ADAL" clId="{E2670C1A-F37C-8243-975D-96B14AAFA23B}" dt="2021-02-24T15:14:36.435" v="72673" actId="700"/>
          <ac:spMkLst>
            <pc:docMk/>
            <pc:sldMk cId="2626809996" sldId="301"/>
            <ac:spMk id="4" creationId="{9AF79E22-B5BE-A845-BCAF-9B26191B918A}"/>
          </ac:spMkLst>
        </pc:spChg>
        <pc:spChg chg="add del mod ord">
          <ac:chgData name="Faye Edwards (1900329)" userId="b95ec15b-bd07-4a1e-bfa9-a81387567515" providerId="ADAL" clId="{E2670C1A-F37C-8243-975D-96B14AAFA23B}" dt="2021-02-24T15:14:36.435" v="72673" actId="700"/>
          <ac:spMkLst>
            <pc:docMk/>
            <pc:sldMk cId="2626809996" sldId="301"/>
            <ac:spMk id="5" creationId="{B87063AB-9078-054B-9A56-CD1A6A39F27F}"/>
          </ac:spMkLst>
        </pc:spChg>
        <pc:spChg chg="add mod ord">
          <ac:chgData name="Faye Edwards (1900329)" userId="b95ec15b-bd07-4a1e-bfa9-a81387567515" providerId="ADAL" clId="{E2670C1A-F37C-8243-975D-96B14AAFA23B}" dt="2021-02-24T15:14:42.296" v="72689" actId="20577"/>
          <ac:spMkLst>
            <pc:docMk/>
            <pc:sldMk cId="2626809996" sldId="301"/>
            <ac:spMk id="6" creationId="{4A0A233A-AC4B-9E44-A2F6-2A405F692E1D}"/>
          </ac:spMkLst>
        </pc:spChg>
        <pc:spChg chg="add mod ord">
          <ac:chgData name="Faye Edwards (1900329)" userId="b95ec15b-bd07-4a1e-bfa9-a81387567515" providerId="ADAL" clId="{E2670C1A-F37C-8243-975D-96B14AAFA23B}" dt="2021-02-24T15:14:52.103" v="72697" actId="20577"/>
          <ac:spMkLst>
            <pc:docMk/>
            <pc:sldMk cId="2626809996" sldId="301"/>
            <ac:spMk id="7" creationId="{B37FFBB9-232C-FB42-9CF4-EFCAF2A073AA}"/>
          </ac:spMkLst>
        </pc:spChg>
      </pc:sldChg>
      <pc:sldChg chg="addSp delSp modSp new mod ord setBg chgLayout">
        <pc:chgData name="Faye Edwards (1900329)" userId="b95ec15b-bd07-4a1e-bfa9-a81387567515" providerId="ADAL" clId="{E2670C1A-F37C-8243-975D-96B14AAFA23B}" dt="2021-02-24T17:53:10.358" v="75106" actId="20578"/>
        <pc:sldMkLst>
          <pc:docMk/>
          <pc:sldMk cId="1750724083" sldId="302"/>
        </pc:sldMkLst>
        <pc:spChg chg="del mod ord">
          <ac:chgData name="Faye Edwards (1900329)" userId="b95ec15b-bd07-4a1e-bfa9-a81387567515" providerId="ADAL" clId="{E2670C1A-F37C-8243-975D-96B14AAFA23B}" dt="2021-02-24T15:14:56.472" v="72698" actId="700"/>
          <ac:spMkLst>
            <pc:docMk/>
            <pc:sldMk cId="1750724083" sldId="302"/>
            <ac:spMk id="2" creationId="{B5171C2F-5441-1D41-A202-66961175D45E}"/>
          </ac:spMkLst>
        </pc:spChg>
        <pc:spChg chg="del mod ord">
          <ac:chgData name="Faye Edwards (1900329)" userId="b95ec15b-bd07-4a1e-bfa9-a81387567515" providerId="ADAL" clId="{E2670C1A-F37C-8243-975D-96B14AAFA23B}" dt="2021-02-24T15:14:56.472" v="72698" actId="700"/>
          <ac:spMkLst>
            <pc:docMk/>
            <pc:sldMk cId="1750724083" sldId="302"/>
            <ac:spMk id="3" creationId="{84D596DD-B68F-C44D-BB6F-3C16344CD928}"/>
          </ac:spMkLst>
        </pc:spChg>
        <pc:spChg chg="add mod ord">
          <ac:chgData name="Faye Edwards (1900329)" userId="b95ec15b-bd07-4a1e-bfa9-a81387567515" providerId="ADAL" clId="{E2670C1A-F37C-8243-975D-96B14AAFA23B}" dt="2021-02-24T17:20:03.113" v="75104" actId="113"/>
          <ac:spMkLst>
            <pc:docMk/>
            <pc:sldMk cId="1750724083" sldId="302"/>
            <ac:spMk id="4" creationId="{58F3F6FF-22F5-E745-8484-AD1EF4BA48A1}"/>
          </ac:spMkLst>
        </pc:spChg>
        <pc:spChg chg="add del mod ord">
          <ac:chgData name="Faye Edwards (1900329)" userId="b95ec15b-bd07-4a1e-bfa9-a81387567515" providerId="ADAL" clId="{E2670C1A-F37C-8243-975D-96B14AAFA23B}" dt="2021-02-24T17:19:25.012" v="75100" actId="12084"/>
          <ac:spMkLst>
            <pc:docMk/>
            <pc:sldMk cId="1750724083" sldId="302"/>
            <ac:spMk id="5" creationId="{F423429C-0837-DA4C-A44A-744873E1240D}"/>
          </ac:spMkLst>
        </pc:spChg>
        <pc:spChg chg="add del">
          <ac:chgData name="Faye Edwards (1900329)" userId="b95ec15b-bd07-4a1e-bfa9-a81387567515" providerId="ADAL" clId="{E2670C1A-F37C-8243-975D-96B14AAFA23B}" dt="2021-02-24T17:18:05.557" v="75093" actId="26606"/>
          <ac:spMkLst>
            <pc:docMk/>
            <pc:sldMk cId="1750724083" sldId="302"/>
            <ac:spMk id="12" creationId="{48C110B4-D26A-44C6-8576-236CA24E98C1}"/>
          </ac:spMkLst>
        </pc:spChg>
        <pc:spChg chg="add del">
          <ac:chgData name="Faye Edwards (1900329)" userId="b95ec15b-bd07-4a1e-bfa9-a81387567515" providerId="ADAL" clId="{E2670C1A-F37C-8243-975D-96B14AAFA23B}" dt="2021-02-24T17:18:05.557" v="75093" actId="26606"/>
          <ac:spMkLst>
            <pc:docMk/>
            <pc:sldMk cId="1750724083" sldId="302"/>
            <ac:spMk id="14" creationId="{5BFD4DBB-3229-4DF6-A68A-CD91F8325879}"/>
          </ac:spMkLst>
        </pc:spChg>
        <pc:spChg chg="add del">
          <ac:chgData name="Faye Edwards (1900329)" userId="b95ec15b-bd07-4a1e-bfa9-a81387567515" providerId="ADAL" clId="{E2670C1A-F37C-8243-975D-96B14AAFA23B}" dt="2021-02-24T17:18:05.557" v="75093" actId="26606"/>
          <ac:spMkLst>
            <pc:docMk/>
            <pc:sldMk cId="1750724083" sldId="302"/>
            <ac:spMk id="16" creationId="{792979E5-1F93-4CE3-975E-3CAEC618BFB3}"/>
          </ac:spMkLst>
        </pc:spChg>
        <pc:spChg chg="add">
          <ac:chgData name="Faye Edwards (1900329)" userId="b95ec15b-bd07-4a1e-bfa9-a81387567515" providerId="ADAL" clId="{E2670C1A-F37C-8243-975D-96B14AAFA23B}" dt="2021-02-24T17:18:05.569" v="75094" actId="26606"/>
          <ac:spMkLst>
            <pc:docMk/>
            <pc:sldMk cId="1750724083" sldId="302"/>
            <ac:spMk id="18" creationId="{6D7D7F0C-622D-4D84-A68D-C1AF54B6347B}"/>
          </ac:spMkLst>
        </pc:spChg>
        <pc:spChg chg="add">
          <ac:chgData name="Faye Edwards (1900329)" userId="b95ec15b-bd07-4a1e-bfa9-a81387567515" providerId="ADAL" clId="{E2670C1A-F37C-8243-975D-96B14AAFA23B}" dt="2021-02-24T17:18:05.569" v="75094" actId="26606"/>
          <ac:spMkLst>
            <pc:docMk/>
            <pc:sldMk cId="1750724083" sldId="302"/>
            <ac:spMk id="19" creationId="{02A2E7B6-CE50-4B96-A981-2A0250732818}"/>
          </ac:spMkLst>
        </pc:spChg>
        <pc:graphicFrameChg chg="add mod">
          <ac:chgData name="Faye Edwards (1900329)" userId="b95ec15b-bd07-4a1e-bfa9-a81387567515" providerId="ADAL" clId="{E2670C1A-F37C-8243-975D-96B14AAFA23B}" dt="2021-02-24T17:19:56.145" v="75103" actId="14100"/>
          <ac:graphicFrameMkLst>
            <pc:docMk/>
            <pc:sldMk cId="1750724083" sldId="302"/>
            <ac:graphicFrameMk id="8" creationId="{C3277F97-5902-FC48-AB48-6194DDBE430C}"/>
          </ac:graphicFrameMkLst>
        </pc:graphicFrameChg>
        <pc:picChg chg="add mod ord">
          <ac:chgData name="Faye Edwards (1900329)" userId="b95ec15b-bd07-4a1e-bfa9-a81387567515" providerId="ADAL" clId="{E2670C1A-F37C-8243-975D-96B14AAFA23B}" dt="2021-02-24T17:18:05.569" v="75094" actId="26606"/>
          <ac:picMkLst>
            <pc:docMk/>
            <pc:sldMk cId="1750724083" sldId="302"/>
            <ac:picMk id="6" creationId="{C8AC7968-3D50-414A-B589-AD45FA95A88E}"/>
          </ac:picMkLst>
        </pc:picChg>
        <pc:picChg chg="add mod">
          <ac:chgData name="Faye Edwards (1900329)" userId="b95ec15b-bd07-4a1e-bfa9-a81387567515" providerId="ADAL" clId="{E2670C1A-F37C-8243-975D-96B14AAFA23B}" dt="2021-02-24T17:18:05.569" v="75094" actId="26606"/>
          <ac:picMkLst>
            <pc:docMk/>
            <pc:sldMk cId="1750724083" sldId="302"/>
            <ac:picMk id="7" creationId="{0907FC5E-C81B-6B49-8B3C-0036EDD15CA4}"/>
          </ac:picMkLst>
        </pc:picChg>
      </pc:sldChg>
      <pc:sldChg chg="modSp new del mod">
        <pc:chgData name="Faye Edwards (1900329)" userId="b95ec15b-bd07-4a1e-bfa9-a81387567515" providerId="ADAL" clId="{E2670C1A-F37C-8243-975D-96B14AAFA23B}" dt="2021-02-24T23:19:27.126" v="76854" actId="2696"/>
        <pc:sldMkLst>
          <pc:docMk/>
          <pc:sldMk cId="4047503351" sldId="303"/>
        </pc:sldMkLst>
        <pc:spChg chg="mod">
          <ac:chgData name="Faye Edwards (1900329)" userId="b95ec15b-bd07-4a1e-bfa9-a81387567515" providerId="ADAL" clId="{E2670C1A-F37C-8243-975D-96B14AAFA23B}" dt="2021-02-24T15:15:52.128" v="72773" actId="20577"/>
          <ac:spMkLst>
            <pc:docMk/>
            <pc:sldMk cId="4047503351" sldId="303"/>
            <ac:spMk id="2" creationId="{20E536B1-6853-664C-9767-FD465710749B}"/>
          </ac:spMkLst>
        </pc:spChg>
        <pc:spChg chg="mod">
          <ac:chgData name="Faye Edwards (1900329)" userId="b95ec15b-bd07-4a1e-bfa9-a81387567515" providerId="ADAL" clId="{E2670C1A-F37C-8243-975D-96B14AAFA23B}" dt="2021-02-24T17:42:24.233" v="75105" actId="20577"/>
          <ac:spMkLst>
            <pc:docMk/>
            <pc:sldMk cId="4047503351" sldId="303"/>
            <ac:spMk id="3" creationId="{7B14EFD6-FB5B-8F4D-A1CC-FE0B3E39B16C}"/>
          </ac:spMkLst>
        </pc:spChg>
      </pc:sldChg>
      <pc:sldChg chg="addSp delSp modSp new mod setBg">
        <pc:chgData name="Faye Edwards (1900329)" userId="b95ec15b-bd07-4a1e-bfa9-a81387567515" providerId="ADAL" clId="{E2670C1A-F37C-8243-975D-96B14AAFA23B}" dt="2021-02-28T15:19:20.352" v="82160" actId="14100"/>
        <pc:sldMkLst>
          <pc:docMk/>
          <pc:sldMk cId="2023476780" sldId="304"/>
        </pc:sldMkLst>
        <pc:spChg chg="del mod">
          <ac:chgData name="Faye Edwards (1900329)" userId="b95ec15b-bd07-4a1e-bfa9-a81387567515" providerId="ADAL" clId="{E2670C1A-F37C-8243-975D-96B14AAFA23B}" dt="2021-02-28T15:18:47.203" v="82154" actId="478"/>
          <ac:spMkLst>
            <pc:docMk/>
            <pc:sldMk cId="2023476780" sldId="304"/>
            <ac:spMk id="2" creationId="{A951293B-9299-494E-96CF-267FE92EC6FC}"/>
          </ac:spMkLst>
        </pc:spChg>
        <pc:spChg chg="del mod">
          <ac:chgData name="Faye Edwards (1900329)" userId="b95ec15b-bd07-4a1e-bfa9-a81387567515" providerId="ADAL" clId="{E2670C1A-F37C-8243-975D-96B14AAFA23B}" dt="2021-02-28T15:19:00.662" v="82156" actId="12084"/>
          <ac:spMkLst>
            <pc:docMk/>
            <pc:sldMk cId="2023476780" sldId="304"/>
            <ac:spMk id="3" creationId="{A571907F-3938-214E-8992-4E46CD9F2CD3}"/>
          </ac:spMkLst>
        </pc:spChg>
        <pc:spChg chg="add">
          <ac:chgData name="Faye Edwards (1900329)" userId="b95ec15b-bd07-4a1e-bfa9-a81387567515" providerId="ADAL" clId="{E2670C1A-F37C-8243-975D-96B14AAFA23B}" dt="2021-02-28T15:18:54.288" v="82155" actId="26606"/>
          <ac:spMkLst>
            <pc:docMk/>
            <pc:sldMk cId="2023476780" sldId="304"/>
            <ac:spMk id="8" creationId="{E4BB1650-B616-4EFB-9FB7-5D93104B5A00}"/>
          </ac:spMkLst>
        </pc:spChg>
        <pc:spChg chg="add">
          <ac:chgData name="Faye Edwards (1900329)" userId="b95ec15b-bd07-4a1e-bfa9-a81387567515" providerId="ADAL" clId="{E2670C1A-F37C-8243-975D-96B14AAFA23B}" dt="2021-02-28T15:18:54.288" v="82155" actId="26606"/>
          <ac:spMkLst>
            <pc:docMk/>
            <pc:sldMk cId="2023476780" sldId="304"/>
            <ac:spMk id="10" creationId="{BB47C962-A905-4168-832D-BF622B381E67}"/>
          </ac:spMkLst>
        </pc:spChg>
        <pc:spChg chg="add">
          <ac:chgData name="Faye Edwards (1900329)" userId="b95ec15b-bd07-4a1e-bfa9-a81387567515" providerId="ADAL" clId="{E2670C1A-F37C-8243-975D-96B14AAFA23B}" dt="2021-02-28T15:18:54.288" v="82155" actId="26606"/>
          <ac:spMkLst>
            <pc:docMk/>
            <pc:sldMk cId="2023476780" sldId="304"/>
            <ac:spMk id="12" creationId="{B0CAA55C-9F48-4F94-95AA-5635394974B4}"/>
          </ac:spMkLst>
        </pc:spChg>
        <pc:graphicFrameChg chg="add mod">
          <ac:chgData name="Faye Edwards (1900329)" userId="b95ec15b-bd07-4a1e-bfa9-a81387567515" providerId="ADAL" clId="{E2670C1A-F37C-8243-975D-96B14AAFA23B}" dt="2021-02-28T15:19:20.352" v="82160" actId="14100"/>
          <ac:graphicFrameMkLst>
            <pc:docMk/>
            <pc:sldMk cId="2023476780" sldId="304"/>
            <ac:graphicFrameMk id="4" creationId="{C2B8A324-5C79-AC42-B398-B4693F077DAD}"/>
          </ac:graphicFrameMkLst>
        </pc:graphicFrameChg>
      </pc:sldChg>
      <pc:sldChg chg="addSp delSp modSp new mod ord">
        <pc:chgData name="Faye Edwards (1900329)" userId="b95ec15b-bd07-4a1e-bfa9-a81387567515" providerId="ADAL" clId="{E2670C1A-F37C-8243-975D-96B14AAFA23B}" dt="2021-02-28T15:20:31.995" v="82161" actId="20578"/>
        <pc:sldMkLst>
          <pc:docMk/>
          <pc:sldMk cId="4279437989" sldId="305"/>
        </pc:sldMkLst>
        <pc:spChg chg="del mod">
          <ac:chgData name="Faye Edwards (1900329)" userId="b95ec15b-bd07-4a1e-bfa9-a81387567515" providerId="ADAL" clId="{E2670C1A-F37C-8243-975D-96B14AAFA23B}" dt="2021-02-26T15:03:43.984" v="79520" actId="478"/>
          <ac:spMkLst>
            <pc:docMk/>
            <pc:sldMk cId="4279437989" sldId="305"/>
            <ac:spMk id="2" creationId="{37CC4EC9-1651-344C-8E4A-98C26FB5D723}"/>
          </ac:spMkLst>
        </pc:spChg>
        <pc:spChg chg="del mod">
          <ac:chgData name="Faye Edwards (1900329)" userId="b95ec15b-bd07-4a1e-bfa9-a81387567515" providerId="ADAL" clId="{E2670C1A-F37C-8243-975D-96B14AAFA23B}" dt="2021-02-26T15:03:12.009" v="79507" actId="12084"/>
          <ac:spMkLst>
            <pc:docMk/>
            <pc:sldMk cId="4279437989" sldId="305"/>
            <ac:spMk id="3" creationId="{74E9B6AA-61D7-C94D-9333-527E0D215464}"/>
          </ac:spMkLst>
        </pc:spChg>
        <pc:spChg chg="add del mod">
          <ac:chgData name="Faye Edwards (1900329)" userId="b95ec15b-bd07-4a1e-bfa9-a81387567515" providerId="ADAL" clId="{E2670C1A-F37C-8243-975D-96B14AAFA23B}" dt="2021-02-26T15:03:45.728" v="79521" actId="478"/>
          <ac:spMkLst>
            <pc:docMk/>
            <pc:sldMk cId="4279437989" sldId="305"/>
            <ac:spMk id="13" creationId="{5C84566D-27DF-7041-B581-5C0136A165F0}"/>
          </ac:spMkLst>
        </pc:spChg>
        <pc:graphicFrameChg chg="add mod">
          <ac:chgData name="Faye Edwards (1900329)" userId="b95ec15b-bd07-4a1e-bfa9-a81387567515" providerId="ADAL" clId="{E2670C1A-F37C-8243-975D-96B14AAFA23B}" dt="2021-02-26T15:03:15.846" v="79508" actId="14100"/>
          <ac:graphicFrameMkLst>
            <pc:docMk/>
            <pc:sldMk cId="4279437989" sldId="305"/>
            <ac:graphicFrameMk id="11" creationId="{E51E7891-A2B5-6347-9905-7834D46E36F0}"/>
          </ac:graphicFrameMkLst>
        </pc:graphicFrameChg>
        <pc:picChg chg="add mod modCrop">
          <ac:chgData name="Faye Edwards (1900329)" userId="b95ec15b-bd07-4a1e-bfa9-a81387567515" providerId="ADAL" clId="{E2670C1A-F37C-8243-975D-96B14AAFA23B}" dt="2021-02-26T15:03:47.420" v="79522" actId="1076"/>
          <ac:picMkLst>
            <pc:docMk/>
            <pc:sldMk cId="4279437989" sldId="305"/>
            <ac:picMk id="4" creationId="{11191A26-58B7-134C-99EE-ED9D53E196AE}"/>
          </ac:picMkLst>
        </pc:picChg>
        <pc:picChg chg="add mod modCrop">
          <ac:chgData name="Faye Edwards (1900329)" userId="b95ec15b-bd07-4a1e-bfa9-a81387567515" providerId="ADAL" clId="{E2670C1A-F37C-8243-975D-96B14AAFA23B}" dt="2021-02-26T15:04:35.242" v="79539" actId="1076"/>
          <ac:picMkLst>
            <pc:docMk/>
            <pc:sldMk cId="4279437989" sldId="305"/>
            <ac:picMk id="5" creationId="{A0B26C88-119B-A748-AFE1-9FEEEEE8C670}"/>
          </ac:picMkLst>
        </pc:picChg>
        <pc:picChg chg="add mod">
          <ac:chgData name="Faye Edwards (1900329)" userId="b95ec15b-bd07-4a1e-bfa9-a81387567515" providerId="ADAL" clId="{E2670C1A-F37C-8243-975D-96B14AAFA23B}" dt="2021-02-26T15:03:59.629" v="79527" actId="1076"/>
          <ac:picMkLst>
            <pc:docMk/>
            <pc:sldMk cId="4279437989" sldId="305"/>
            <ac:picMk id="6" creationId="{5592C357-668B-6542-B75B-F47F3E8A0A6E}"/>
          </ac:picMkLst>
        </pc:picChg>
        <pc:picChg chg="add mod">
          <ac:chgData name="Faye Edwards (1900329)" userId="b95ec15b-bd07-4a1e-bfa9-a81387567515" providerId="ADAL" clId="{E2670C1A-F37C-8243-975D-96B14AAFA23B}" dt="2021-02-26T15:04:37.652" v="79540" actId="1076"/>
          <ac:picMkLst>
            <pc:docMk/>
            <pc:sldMk cId="4279437989" sldId="305"/>
            <ac:picMk id="7" creationId="{052D4404-F1DC-734C-9555-9DA4B9960139}"/>
          </ac:picMkLst>
        </pc:picChg>
        <pc:picChg chg="add mod">
          <ac:chgData name="Faye Edwards (1900329)" userId="b95ec15b-bd07-4a1e-bfa9-a81387567515" providerId="ADAL" clId="{E2670C1A-F37C-8243-975D-96B14AAFA23B}" dt="2021-02-26T15:04:04.568" v="79528" actId="1076"/>
          <ac:picMkLst>
            <pc:docMk/>
            <pc:sldMk cId="4279437989" sldId="305"/>
            <ac:picMk id="8" creationId="{023F98FA-4544-0F4F-9B61-9728407A2024}"/>
          </ac:picMkLst>
        </pc:picChg>
        <pc:picChg chg="add mod">
          <ac:chgData name="Faye Edwards (1900329)" userId="b95ec15b-bd07-4a1e-bfa9-a81387567515" providerId="ADAL" clId="{E2670C1A-F37C-8243-975D-96B14AAFA23B}" dt="2021-02-26T15:04:20.657" v="79534" actId="1076"/>
          <ac:picMkLst>
            <pc:docMk/>
            <pc:sldMk cId="4279437989" sldId="305"/>
            <ac:picMk id="9" creationId="{50424F2D-B334-E640-92FB-CD67019AC503}"/>
          </ac:picMkLst>
        </pc:picChg>
        <pc:picChg chg="add mod">
          <ac:chgData name="Faye Edwards (1900329)" userId="b95ec15b-bd07-4a1e-bfa9-a81387567515" providerId="ADAL" clId="{E2670C1A-F37C-8243-975D-96B14AAFA23B}" dt="2021-02-26T15:03:54.026" v="79525" actId="1076"/>
          <ac:picMkLst>
            <pc:docMk/>
            <pc:sldMk cId="4279437989" sldId="305"/>
            <ac:picMk id="10" creationId="{641606AB-4A0D-0141-8A50-2F57FCD241A1}"/>
          </ac:picMkLst>
        </pc:picChg>
      </pc:sldChg>
      <pc:sldChg chg="addSp delSp modSp new mod chgLayout">
        <pc:chgData name="Faye Edwards (1900329)" userId="b95ec15b-bd07-4a1e-bfa9-a81387567515" providerId="ADAL" clId="{E2670C1A-F37C-8243-975D-96B14AAFA23B}" dt="2021-02-24T17:53:46.444" v="75132" actId="20577"/>
        <pc:sldMkLst>
          <pc:docMk/>
          <pc:sldMk cId="2639622055" sldId="306"/>
        </pc:sldMkLst>
        <pc:spChg chg="mod ord">
          <ac:chgData name="Faye Edwards (1900329)" userId="b95ec15b-bd07-4a1e-bfa9-a81387567515" providerId="ADAL" clId="{E2670C1A-F37C-8243-975D-96B14AAFA23B}" dt="2021-02-24T17:53:42.544" v="75128" actId="700"/>
          <ac:spMkLst>
            <pc:docMk/>
            <pc:sldMk cId="2639622055" sldId="306"/>
            <ac:spMk id="2" creationId="{52A6B341-29E2-E345-BEC2-7250F4ACE423}"/>
          </ac:spMkLst>
        </pc:spChg>
        <pc:spChg chg="del mod ord">
          <ac:chgData name="Faye Edwards (1900329)" userId="b95ec15b-bd07-4a1e-bfa9-a81387567515" providerId="ADAL" clId="{E2670C1A-F37C-8243-975D-96B14AAFA23B}" dt="2021-02-24T17:53:42.544" v="75128" actId="700"/>
          <ac:spMkLst>
            <pc:docMk/>
            <pc:sldMk cId="2639622055" sldId="306"/>
            <ac:spMk id="3" creationId="{26FDCF02-710F-D64B-9A21-16F8EDC42CB0}"/>
          </ac:spMkLst>
        </pc:spChg>
        <pc:spChg chg="add mod ord">
          <ac:chgData name="Faye Edwards (1900329)" userId="b95ec15b-bd07-4a1e-bfa9-a81387567515" providerId="ADAL" clId="{E2670C1A-F37C-8243-975D-96B14AAFA23B}" dt="2021-02-24T17:53:46.444" v="75132" actId="20577"/>
          <ac:spMkLst>
            <pc:docMk/>
            <pc:sldMk cId="2639622055" sldId="306"/>
            <ac:spMk id="4" creationId="{DDEC6C1C-918E-5E42-B1C2-1929D076ABEA}"/>
          </ac:spMkLst>
        </pc:spChg>
      </pc:sldChg>
      <pc:sldChg chg="addSp delSp modSp new mod setBg chgLayout">
        <pc:chgData name="Faye Edwards (1900329)" userId="b95ec15b-bd07-4a1e-bfa9-a81387567515" providerId="ADAL" clId="{E2670C1A-F37C-8243-975D-96B14AAFA23B}" dt="2021-02-24T23:17:23.012" v="76853" actId="12100"/>
        <pc:sldMkLst>
          <pc:docMk/>
          <pc:sldMk cId="3991937059" sldId="307"/>
        </pc:sldMkLst>
        <pc:spChg chg="del mod ord">
          <ac:chgData name="Faye Edwards (1900329)" userId="b95ec15b-bd07-4a1e-bfa9-a81387567515" providerId="ADAL" clId="{E2670C1A-F37C-8243-975D-96B14AAFA23B}" dt="2021-02-24T19:47:50" v="75134" actId="700"/>
          <ac:spMkLst>
            <pc:docMk/>
            <pc:sldMk cId="3991937059" sldId="307"/>
            <ac:spMk id="2" creationId="{CD98F505-7F51-7E4B-8743-1C119F4AD013}"/>
          </ac:spMkLst>
        </pc:spChg>
        <pc:spChg chg="del mod ord">
          <ac:chgData name="Faye Edwards (1900329)" userId="b95ec15b-bd07-4a1e-bfa9-a81387567515" providerId="ADAL" clId="{E2670C1A-F37C-8243-975D-96B14AAFA23B}" dt="2021-02-24T19:47:50" v="75134" actId="700"/>
          <ac:spMkLst>
            <pc:docMk/>
            <pc:sldMk cId="3991937059" sldId="307"/>
            <ac:spMk id="3" creationId="{EC3132F5-2CE3-704E-857C-5F649CC67C3E}"/>
          </ac:spMkLst>
        </pc:spChg>
        <pc:spChg chg="add mod ord">
          <ac:chgData name="Faye Edwards (1900329)" userId="b95ec15b-bd07-4a1e-bfa9-a81387567515" providerId="ADAL" clId="{E2670C1A-F37C-8243-975D-96B14AAFA23B}" dt="2021-02-24T23:16:46.941" v="76845" actId="122"/>
          <ac:spMkLst>
            <pc:docMk/>
            <pc:sldMk cId="3991937059" sldId="307"/>
            <ac:spMk id="4" creationId="{2E240027-2F5E-7844-84E3-8371751CE29B}"/>
          </ac:spMkLst>
        </pc:spChg>
        <pc:spChg chg="add del mod ord">
          <ac:chgData name="Faye Edwards (1900329)" userId="b95ec15b-bd07-4a1e-bfa9-a81387567515" providerId="ADAL" clId="{E2670C1A-F37C-8243-975D-96B14AAFA23B}" dt="2021-02-24T23:17:09.040" v="76852" actId="12084"/>
          <ac:spMkLst>
            <pc:docMk/>
            <pc:sldMk cId="3991937059" sldId="307"/>
            <ac:spMk id="5" creationId="{5A2DFF05-F9E8-404A-8EC4-20EA2A2A1959}"/>
          </ac:spMkLst>
        </pc:spChg>
        <pc:spChg chg="add">
          <ac:chgData name="Faye Edwards (1900329)" userId="b95ec15b-bd07-4a1e-bfa9-a81387567515" providerId="ADAL" clId="{E2670C1A-F37C-8243-975D-96B14AAFA23B}" dt="2021-02-24T23:16:30.622" v="76838" actId="26606"/>
          <ac:spMkLst>
            <pc:docMk/>
            <pc:sldMk cId="3991937059" sldId="307"/>
            <ac:spMk id="13" creationId="{D9D9D0AB-1E2F-44A8-B9C6-FA4098301883}"/>
          </ac:spMkLst>
        </pc:spChg>
        <pc:spChg chg="add">
          <ac:chgData name="Faye Edwards (1900329)" userId="b95ec15b-bd07-4a1e-bfa9-a81387567515" providerId="ADAL" clId="{E2670C1A-F37C-8243-975D-96B14AAFA23B}" dt="2021-02-24T23:16:30.622" v="76838" actId="26606"/>
          <ac:spMkLst>
            <pc:docMk/>
            <pc:sldMk cId="3991937059" sldId="307"/>
            <ac:spMk id="15" creationId="{3CCC9FC1-68AD-40AD-85B6-A0E7053D67E5}"/>
          </ac:spMkLst>
        </pc:spChg>
        <pc:spChg chg="add">
          <ac:chgData name="Faye Edwards (1900329)" userId="b95ec15b-bd07-4a1e-bfa9-a81387567515" providerId="ADAL" clId="{E2670C1A-F37C-8243-975D-96B14AAFA23B}" dt="2021-02-24T23:16:30.622" v="76838" actId="26606"/>
          <ac:spMkLst>
            <pc:docMk/>
            <pc:sldMk cId="3991937059" sldId="307"/>
            <ac:spMk id="17" creationId="{42B27A04-CA20-4DE3-83CB-6ED66E5E746E}"/>
          </ac:spMkLst>
        </pc:spChg>
        <pc:spChg chg="add">
          <ac:chgData name="Faye Edwards (1900329)" userId="b95ec15b-bd07-4a1e-bfa9-a81387567515" providerId="ADAL" clId="{E2670C1A-F37C-8243-975D-96B14AAFA23B}" dt="2021-02-24T23:16:30.622" v="76838" actId="26606"/>
          <ac:spMkLst>
            <pc:docMk/>
            <pc:sldMk cId="3991937059" sldId="307"/>
            <ac:spMk id="19" creationId="{D8968742-1D40-4F6B-9272-064FD1631BB9}"/>
          </ac:spMkLst>
        </pc:spChg>
        <pc:graphicFrameChg chg="add mod">
          <ac:chgData name="Faye Edwards (1900329)" userId="b95ec15b-bd07-4a1e-bfa9-a81387567515" providerId="ADAL" clId="{E2670C1A-F37C-8243-975D-96B14AAFA23B}" dt="2021-02-24T23:17:23.012" v="76853" actId="12100"/>
          <ac:graphicFrameMkLst>
            <pc:docMk/>
            <pc:sldMk cId="3991937059" sldId="307"/>
            <ac:graphicFrameMk id="9" creationId="{5F253E46-AD4C-7C43-9F40-A96A641893F5}"/>
          </ac:graphicFrameMkLst>
        </pc:graphicFrameChg>
        <pc:picChg chg="add mod">
          <ac:chgData name="Faye Edwards (1900329)" userId="b95ec15b-bd07-4a1e-bfa9-a81387567515" providerId="ADAL" clId="{E2670C1A-F37C-8243-975D-96B14AAFA23B}" dt="2021-02-24T23:16:30.622" v="76838" actId="26606"/>
          <ac:picMkLst>
            <pc:docMk/>
            <pc:sldMk cId="3991937059" sldId="307"/>
            <ac:picMk id="6" creationId="{AA42BB47-1372-3744-9B62-1DF6C1A687EC}"/>
          </ac:picMkLst>
        </pc:picChg>
        <pc:picChg chg="add mod ord">
          <ac:chgData name="Faye Edwards (1900329)" userId="b95ec15b-bd07-4a1e-bfa9-a81387567515" providerId="ADAL" clId="{E2670C1A-F37C-8243-975D-96B14AAFA23B}" dt="2021-02-24T23:16:34.520" v="76840" actId="27614"/>
          <ac:picMkLst>
            <pc:docMk/>
            <pc:sldMk cId="3991937059" sldId="307"/>
            <ac:picMk id="7" creationId="{535A9311-A03E-3F48-966C-7B8ED33DEC93}"/>
          </ac:picMkLst>
        </pc:picChg>
        <pc:picChg chg="add mod ord">
          <ac:chgData name="Faye Edwards (1900329)" userId="b95ec15b-bd07-4a1e-bfa9-a81387567515" providerId="ADAL" clId="{E2670C1A-F37C-8243-975D-96B14AAFA23B}" dt="2021-02-24T23:16:34.320" v="76839" actId="27614"/>
          <ac:picMkLst>
            <pc:docMk/>
            <pc:sldMk cId="3991937059" sldId="307"/>
            <ac:picMk id="8" creationId="{E9035C33-CAB6-7B40-8C16-A98D4B94B295}"/>
          </ac:picMkLst>
        </pc:picChg>
      </pc:sldChg>
      <pc:sldChg chg="modSp new del mod">
        <pc:chgData name="Faye Edwards (1900329)" userId="b95ec15b-bd07-4a1e-bfa9-a81387567515" providerId="ADAL" clId="{E2670C1A-F37C-8243-975D-96B14AAFA23B}" dt="2021-02-28T15:04:39.792" v="81555" actId="2696"/>
        <pc:sldMkLst>
          <pc:docMk/>
          <pc:sldMk cId="3939944230" sldId="308"/>
        </pc:sldMkLst>
        <pc:spChg chg="mod">
          <ac:chgData name="Faye Edwards (1900329)" userId="b95ec15b-bd07-4a1e-bfa9-a81387567515" providerId="ADAL" clId="{E2670C1A-F37C-8243-975D-96B14AAFA23B}" dt="2021-02-24T23:19:33.297" v="76863" actId="20577"/>
          <ac:spMkLst>
            <pc:docMk/>
            <pc:sldMk cId="3939944230" sldId="308"/>
            <ac:spMk id="2" creationId="{795CB1F1-793B-6149-A904-EB57C2C93F12}"/>
          </ac:spMkLst>
        </pc:spChg>
      </pc:sldChg>
      <pc:sldChg chg="addSp modSp new mod ord">
        <pc:chgData name="Faye Edwards (1900329)" userId="b95ec15b-bd07-4a1e-bfa9-a81387567515" providerId="ADAL" clId="{E2670C1A-F37C-8243-975D-96B14AAFA23B}" dt="2021-02-28T21:53:13.317" v="83977" actId="1076"/>
        <pc:sldMkLst>
          <pc:docMk/>
          <pc:sldMk cId="3530594694" sldId="309"/>
        </pc:sldMkLst>
        <pc:spChg chg="mod">
          <ac:chgData name="Faye Edwards (1900329)" userId="b95ec15b-bd07-4a1e-bfa9-a81387567515" providerId="ADAL" clId="{E2670C1A-F37C-8243-975D-96B14AAFA23B}" dt="2021-02-28T15:43:52.457" v="82512" actId="20577"/>
          <ac:spMkLst>
            <pc:docMk/>
            <pc:sldMk cId="3530594694" sldId="309"/>
            <ac:spMk id="3" creationId="{53586A32-F0B1-A042-87AE-4776637342B8}"/>
          </ac:spMkLst>
        </pc:spChg>
        <pc:picChg chg="add mod">
          <ac:chgData name="Faye Edwards (1900329)" userId="b95ec15b-bd07-4a1e-bfa9-a81387567515" providerId="ADAL" clId="{E2670C1A-F37C-8243-975D-96B14AAFA23B}" dt="2021-02-28T21:53:13.317" v="83977" actId="1076"/>
          <ac:picMkLst>
            <pc:docMk/>
            <pc:sldMk cId="3530594694" sldId="309"/>
            <ac:picMk id="4" creationId="{34BC53EA-A0CD-1C47-91EA-93C30B40B1D5}"/>
          </ac:picMkLst>
        </pc:picChg>
        <pc:picChg chg="add mod">
          <ac:chgData name="Faye Edwards (1900329)" userId="b95ec15b-bd07-4a1e-bfa9-a81387567515" providerId="ADAL" clId="{E2670C1A-F37C-8243-975D-96B14AAFA23B}" dt="2021-02-28T16:09:44.734" v="82526" actId="1076"/>
          <ac:picMkLst>
            <pc:docMk/>
            <pc:sldMk cId="3530594694" sldId="309"/>
            <ac:picMk id="5" creationId="{41116982-670F-3C46-AD41-2EEB8F13F142}"/>
          </ac:picMkLst>
        </pc:picChg>
        <pc:picChg chg="add mod">
          <ac:chgData name="Faye Edwards (1900329)" userId="b95ec15b-bd07-4a1e-bfa9-a81387567515" providerId="ADAL" clId="{E2670C1A-F37C-8243-975D-96B14AAFA23B}" dt="2021-02-28T16:09:43.153" v="82525" actId="1076"/>
          <ac:picMkLst>
            <pc:docMk/>
            <pc:sldMk cId="3530594694" sldId="309"/>
            <ac:picMk id="6" creationId="{9D3BBCAF-8271-8745-A1A4-07107914E19F}"/>
          </ac:picMkLst>
        </pc:picChg>
        <pc:picChg chg="add mod">
          <ac:chgData name="Faye Edwards (1900329)" userId="b95ec15b-bd07-4a1e-bfa9-a81387567515" providerId="ADAL" clId="{E2670C1A-F37C-8243-975D-96B14AAFA23B}" dt="2021-02-28T16:09:42.099" v="82524" actId="1076"/>
          <ac:picMkLst>
            <pc:docMk/>
            <pc:sldMk cId="3530594694" sldId="309"/>
            <ac:picMk id="7" creationId="{8669116E-40F8-7446-A3E2-0B011F4DA440}"/>
          </ac:picMkLst>
        </pc:picChg>
        <pc:picChg chg="add mod">
          <ac:chgData name="Faye Edwards (1900329)" userId="b95ec15b-bd07-4a1e-bfa9-a81387567515" providerId="ADAL" clId="{E2670C1A-F37C-8243-975D-96B14AAFA23B}" dt="2021-02-28T16:09:40.988" v="82523" actId="1076"/>
          <ac:picMkLst>
            <pc:docMk/>
            <pc:sldMk cId="3530594694" sldId="309"/>
            <ac:picMk id="8" creationId="{47B6D490-4240-F74A-92EB-ED6E24370C56}"/>
          </ac:picMkLst>
        </pc:picChg>
        <pc:picChg chg="add mod">
          <ac:chgData name="Faye Edwards (1900329)" userId="b95ec15b-bd07-4a1e-bfa9-a81387567515" providerId="ADAL" clId="{E2670C1A-F37C-8243-975D-96B14AAFA23B}" dt="2021-02-28T16:09:35.007" v="82522" actId="14100"/>
          <ac:picMkLst>
            <pc:docMk/>
            <pc:sldMk cId="3530594694" sldId="309"/>
            <ac:picMk id="9" creationId="{084515E0-DF5A-D34B-923C-7A1E0D7B0999}"/>
          </ac:picMkLst>
        </pc:picChg>
      </pc:sldChg>
      <pc:sldChg chg="addSp delSp modSp new mod setBg setClrOvrMap">
        <pc:chgData name="Faye Edwards (1900329)" userId="b95ec15b-bd07-4a1e-bfa9-a81387567515" providerId="ADAL" clId="{E2670C1A-F37C-8243-975D-96B14AAFA23B}" dt="2021-02-26T15:34:10.909" v="80763" actId="14100"/>
        <pc:sldMkLst>
          <pc:docMk/>
          <pc:sldMk cId="2743823826" sldId="310"/>
        </pc:sldMkLst>
        <pc:spChg chg="mod">
          <ac:chgData name="Faye Edwards (1900329)" userId="b95ec15b-bd07-4a1e-bfa9-a81387567515" providerId="ADAL" clId="{E2670C1A-F37C-8243-975D-96B14AAFA23B}" dt="2021-02-26T15:34:03.448" v="80761" actId="1076"/>
          <ac:spMkLst>
            <pc:docMk/>
            <pc:sldMk cId="2743823826" sldId="310"/>
            <ac:spMk id="2" creationId="{F3D1D646-0E33-994D-8CBB-545FA4C38064}"/>
          </ac:spMkLst>
        </pc:spChg>
        <pc:spChg chg="del mod">
          <ac:chgData name="Faye Edwards (1900329)" userId="b95ec15b-bd07-4a1e-bfa9-a81387567515" providerId="ADAL" clId="{E2670C1A-F37C-8243-975D-96B14AAFA23B}" dt="2021-02-26T15:33:48.796" v="80754" actId="12084"/>
          <ac:spMkLst>
            <pc:docMk/>
            <pc:sldMk cId="2743823826" sldId="310"/>
            <ac:spMk id="3" creationId="{CD82DBA1-2C30-8E4E-849C-3C4E49A3F836}"/>
          </ac:spMkLst>
        </pc:spChg>
        <pc:spChg chg="add">
          <ac:chgData name="Faye Edwards (1900329)" userId="b95ec15b-bd07-4a1e-bfa9-a81387567515" providerId="ADAL" clId="{E2670C1A-F37C-8243-975D-96B14AAFA23B}" dt="2021-02-26T15:33:40.994" v="80752" actId="26606"/>
          <ac:spMkLst>
            <pc:docMk/>
            <pc:sldMk cId="2743823826" sldId="310"/>
            <ac:spMk id="11" creationId="{6D7D7F0C-622D-4D84-A68D-C1AF54B6347B}"/>
          </ac:spMkLst>
        </pc:spChg>
        <pc:spChg chg="add">
          <ac:chgData name="Faye Edwards (1900329)" userId="b95ec15b-bd07-4a1e-bfa9-a81387567515" providerId="ADAL" clId="{E2670C1A-F37C-8243-975D-96B14AAFA23B}" dt="2021-02-26T15:33:40.994" v="80752" actId="26606"/>
          <ac:spMkLst>
            <pc:docMk/>
            <pc:sldMk cId="2743823826" sldId="310"/>
            <ac:spMk id="13" creationId="{02A2E7B6-CE50-4B96-A981-2A0250732818}"/>
          </ac:spMkLst>
        </pc:spChg>
        <pc:graphicFrameChg chg="add mod">
          <ac:chgData name="Faye Edwards (1900329)" userId="b95ec15b-bd07-4a1e-bfa9-a81387567515" providerId="ADAL" clId="{E2670C1A-F37C-8243-975D-96B14AAFA23B}" dt="2021-02-26T15:34:10.909" v="80763" actId="14100"/>
          <ac:graphicFrameMkLst>
            <pc:docMk/>
            <pc:sldMk cId="2743823826" sldId="310"/>
            <ac:graphicFrameMk id="7" creationId="{D822B35E-6C8C-7242-A62F-88753766ECA7}"/>
          </ac:graphicFrameMkLst>
        </pc:graphicFrameChg>
        <pc:picChg chg="add mod">
          <ac:chgData name="Faye Edwards (1900329)" userId="b95ec15b-bd07-4a1e-bfa9-a81387567515" providerId="ADAL" clId="{E2670C1A-F37C-8243-975D-96B14AAFA23B}" dt="2021-02-26T15:33:40.994" v="80752" actId="26606"/>
          <ac:picMkLst>
            <pc:docMk/>
            <pc:sldMk cId="2743823826" sldId="310"/>
            <ac:picMk id="4" creationId="{F911F218-441A-4140-BCA0-9526D4E037E0}"/>
          </ac:picMkLst>
        </pc:picChg>
        <pc:picChg chg="add mod ord">
          <ac:chgData name="Faye Edwards (1900329)" userId="b95ec15b-bd07-4a1e-bfa9-a81387567515" providerId="ADAL" clId="{E2670C1A-F37C-8243-975D-96B14AAFA23B}" dt="2021-02-26T15:33:43.807" v="80753" actId="27614"/>
          <ac:picMkLst>
            <pc:docMk/>
            <pc:sldMk cId="2743823826" sldId="310"/>
            <ac:picMk id="5" creationId="{96A79153-5850-B64B-A5E6-398F01B8C172}"/>
          </ac:picMkLst>
        </pc:picChg>
        <pc:picChg chg="add mod">
          <ac:chgData name="Faye Edwards (1900329)" userId="b95ec15b-bd07-4a1e-bfa9-a81387567515" providerId="ADAL" clId="{E2670C1A-F37C-8243-975D-96B14AAFA23B}" dt="2021-02-26T15:33:40.994" v="80752" actId="26606"/>
          <ac:picMkLst>
            <pc:docMk/>
            <pc:sldMk cId="2743823826" sldId="310"/>
            <ac:picMk id="6" creationId="{39EC643C-38C3-674C-855E-397F6000AE62}"/>
          </ac:picMkLst>
        </pc:picChg>
      </pc:sldChg>
      <pc:sldChg chg="addSp delSp modSp new mod">
        <pc:chgData name="Faye Edwards (1900329)" userId="b95ec15b-bd07-4a1e-bfa9-a81387567515" providerId="ADAL" clId="{E2670C1A-F37C-8243-975D-96B14AAFA23B}" dt="2021-02-28T21:53:44.975" v="83996" actId="14100"/>
        <pc:sldMkLst>
          <pc:docMk/>
          <pc:sldMk cId="1453128928" sldId="311"/>
        </pc:sldMkLst>
        <pc:spChg chg="mod">
          <ac:chgData name="Faye Edwards (1900329)" userId="b95ec15b-bd07-4a1e-bfa9-a81387567515" providerId="ADAL" clId="{E2670C1A-F37C-8243-975D-96B14AAFA23B}" dt="2021-02-28T16:11:30.937" v="82546" actId="20577"/>
          <ac:spMkLst>
            <pc:docMk/>
            <pc:sldMk cId="1453128928" sldId="311"/>
            <ac:spMk id="2" creationId="{D8DAD72E-216D-8B4F-9B56-992B3784FA3C}"/>
          </ac:spMkLst>
        </pc:spChg>
        <pc:spChg chg="mod">
          <ac:chgData name="Faye Edwards (1900329)" userId="b95ec15b-bd07-4a1e-bfa9-a81387567515" providerId="ADAL" clId="{E2670C1A-F37C-8243-975D-96B14AAFA23B}" dt="2021-02-28T17:03:15.578" v="83339" actId="20577"/>
          <ac:spMkLst>
            <pc:docMk/>
            <pc:sldMk cId="1453128928" sldId="311"/>
            <ac:spMk id="3" creationId="{8D24B63F-4320-BD4F-8520-7D2138746967}"/>
          </ac:spMkLst>
        </pc:spChg>
        <pc:picChg chg="add del">
          <ac:chgData name="Faye Edwards (1900329)" userId="b95ec15b-bd07-4a1e-bfa9-a81387567515" providerId="ADAL" clId="{E2670C1A-F37C-8243-975D-96B14AAFA23B}" dt="2021-02-28T16:11:23.931" v="82528" actId="478"/>
          <ac:picMkLst>
            <pc:docMk/>
            <pc:sldMk cId="1453128928" sldId="311"/>
            <ac:picMk id="4" creationId="{C40E725B-AF63-B145-939E-99C501473459}"/>
          </ac:picMkLst>
        </pc:picChg>
        <pc:picChg chg="add mod">
          <ac:chgData name="Faye Edwards (1900329)" userId="b95ec15b-bd07-4a1e-bfa9-a81387567515" providerId="ADAL" clId="{E2670C1A-F37C-8243-975D-96B14AAFA23B}" dt="2021-02-28T21:53:17.459" v="83979" actId="1076"/>
          <ac:picMkLst>
            <pc:docMk/>
            <pc:sldMk cId="1453128928" sldId="311"/>
            <ac:picMk id="5" creationId="{8D4B90E7-3ABF-F648-92D1-7D160947A20A}"/>
          </ac:picMkLst>
        </pc:picChg>
        <pc:picChg chg="add del">
          <ac:chgData name="Faye Edwards (1900329)" userId="b95ec15b-bd07-4a1e-bfa9-a81387567515" providerId="ADAL" clId="{E2670C1A-F37C-8243-975D-96B14AAFA23B}" dt="2021-02-28T16:17:45.887" v="82582" actId="478"/>
          <ac:picMkLst>
            <pc:docMk/>
            <pc:sldMk cId="1453128928" sldId="311"/>
            <ac:picMk id="6" creationId="{4FBC2ACA-7C4A-6C43-89FE-22A572CE1554}"/>
          </ac:picMkLst>
        </pc:picChg>
        <pc:picChg chg="add mod">
          <ac:chgData name="Faye Edwards (1900329)" userId="b95ec15b-bd07-4a1e-bfa9-a81387567515" providerId="ADAL" clId="{E2670C1A-F37C-8243-975D-96B14AAFA23B}" dt="2021-02-28T21:53:37.315" v="83992" actId="1076"/>
          <ac:picMkLst>
            <pc:docMk/>
            <pc:sldMk cId="1453128928" sldId="311"/>
            <ac:picMk id="7" creationId="{C14F4769-3DAA-ED40-B6AD-7CE39374A0DD}"/>
          </ac:picMkLst>
        </pc:picChg>
        <pc:picChg chg="add mod">
          <ac:chgData name="Faye Edwards (1900329)" userId="b95ec15b-bd07-4a1e-bfa9-a81387567515" providerId="ADAL" clId="{E2670C1A-F37C-8243-975D-96B14AAFA23B}" dt="2021-02-28T21:53:26.323" v="83986" actId="1076"/>
          <ac:picMkLst>
            <pc:docMk/>
            <pc:sldMk cId="1453128928" sldId="311"/>
            <ac:picMk id="8" creationId="{743ED9A7-7157-FE4A-A306-0100D3D7DF40}"/>
          </ac:picMkLst>
        </pc:picChg>
        <pc:picChg chg="add mod">
          <ac:chgData name="Faye Edwards (1900329)" userId="b95ec15b-bd07-4a1e-bfa9-a81387567515" providerId="ADAL" clId="{E2670C1A-F37C-8243-975D-96B14AAFA23B}" dt="2021-02-28T21:53:24.653" v="83985" actId="1076"/>
          <ac:picMkLst>
            <pc:docMk/>
            <pc:sldMk cId="1453128928" sldId="311"/>
            <ac:picMk id="9" creationId="{F3FEC8FD-6A2E-1C47-BA92-5C683E2A1780}"/>
          </ac:picMkLst>
        </pc:picChg>
        <pc:picChg chg="add mod">
          <ac:chgData name="Faye Edwards (1900329)" userId="b95ec15b-bd07-4a1e-bfa9-a81387567515" providerId="ADAL" clId="{E2670C1A-F37C-8243-975D-96B14AAFA23B}" dt="2021-02-28T21:53:22.594" v="83983" actId="1076"/>
          <ac:picMkLst>
            <pc:docMk/>
            <pc:sldMk cId="1453128928" sldId="311"/>
            <ac:picMk id="10" creationId="{01500CF7-5681-3949-8755-62722162ACD8}"/>
          </ac:picMkLst>
        </pc:picChg>
        <pc:picChg chg="add mod">
          <ac:chgData name="Faye Edwards (1900329)" userId="b95ec15b-bd07-4a1e-bfa9-a81387567515" providerId="ADAL" clId="{E2670C1A-F37C-8243-975D-96B14AAFA23B}" dt="2021-02-28T21:53:33.570" v="83990" actId="1076"/>
          <ac:picMkLst>
            <pc:docMk/>
            <pc:sldMk cId="1453128928" sldId="311"/>
            <ac:picMk id="11" creationId="{729720DE-9F0D-F944-B1E0-67FA886F40D7}"/>
          </ac:picMkLst>
        </pc:picChg>
        <pc:picChg chg="add mod">
          <ac:chgData name="Faye Edwards (1900329)" userId="b95ec15b-bd07-4a1e-bfa9-a81387567515" providerId="ADAL" clId="{E2670C1A-F37C-8243-975D-96B14AAFA23B}" dt="2021-02-28T21:53:44.975" v="83996" actId="14100"/>
          <ac:picMkLst>
            <pc:docMk/>
            <pc:sldMk cId="1453128928" sldId="311"/>
            <ac:picMk id="12" creationId="{9FEF8363-99AF-BF48-9266-50D3575FD398}"/>
          </ac:picMkLst>
        </pc:picChg>
        <pc:picChg chg="add mod">
          <ac:chgData name="Faye Edwards (1900329)" userId="b95ec15b-bd07-4a1e-bfa9-a81387567515" providerId="ADAL" clId="{E2670C1A-F37C-8243-975D-96B14AAFA23B}" dt="2021-02-28T21:53:41.083" v="83994" actId="1076"/>
          <ac:picMkLst>
            <pc:docMk/>
            <pc:sldMk cId="1453128928" sldId="311"/>
            <ac:picMk id="13" creationId="{C4CB4137-6FA5-8C47-9F0C-8EAE701A5682}"/>
          </ac:picMkLst>
        </pc:picChg>
      </pc:sldChg>
      <pc:sldChg chg="new del">
        <pc:chgData name="Faye Edwards (1900329)" userId="b95ec15b-bd07-4a1e-bfa9-a81387567515" providerId="ADAL" clId="{E2670C1A-F37C-8243-975D-96B14AAFA23B}" dt="2021-02-28T14:22:14.542" v="80765" actId="2696"/>
        <pc:sldMkLst>
          <pc:docMk/>
          <pc:sldMk cId="4146179052" sldId="311"/>
        </pc:sldMkLst>
      </pc:sldChg>
      <pc:sldChg chg="addSp delSp modSp new mod">
        <pc:chgData name="Faye Edwards (1900329)" userId="b95ec15b-bd07-4a1e-bfa9-a81387567515" providerId="ADAL" clId="{E2670C1A-F37C-8243-975D-96B14AAFA23B}" dt="2021-02-28T21:54:02.616" v="84007" actId="1076"/>
        <pc:sldMkLst>
          <pc:docMk/>
          <pc:sldMk cId="1207826343" sldId="312"/>
        </pc:sldMkLst>
        <pc:spChg chg="mod">
          <ac:chgData name="Faye Edwards (1900329)" userId="b95ec15b-bd07-4a1e-bfa9-a81387567515" providerId="ADAL" clId="{E2670C1A-F37C-8243-975D-96B14AAFA23B}" dt="2021-02-28T16:41:26.485" v="82651" actId="20577"/>
          <ac:spMkLst>
            <pc:docMk/>
            <pc:sldMk cId="1207826343" sldId="312"/>
            <ac:spMk id="2" creationId="{8743413C-53C5-A240-B09E-851B73D5DEA1}"/>
          </ac:spMkLst>
        </pc:spChg>
        <pc:spChg chg="mod">
          <ac:chgData name="Faye Edwards (1900329)" userId="b95ec15b-bd07-4a1e-bfa9-a81387567515" providerId="ADAL" clId="{E2670C1A-F37C-8243-975D-96B14AAFA23B}" dt="2021-02-28T17:19:18.613" v="83975" actId="20577"/>
          <ac:spMkLst>
            <pc:docMk/>
            <pc:sldMk cId="1207826343" sldId="312"/>
            <ac:spMk id="3" creationId="{EFC21A71-8831-834E-B0C8-75FDF17884B7}"/>
          </ac:spMkLst>
        </pc:spChg>
        <pc:picChg chg="add mod">
          <ac:chgData name="Faye Edwards (1900329)" userId="b95ec15b-bd07-4a1e-bfa9-a81387567515" providerId="ADAL" clId="{E2670C1A-F37C-8243-975D-96B14AAFA23B}" dt="2021-02-28T16:44:54.901" v="82855" actId="1076"/>
          <ac:picMkLst>
            <pc:docMk/>
            <pc:sldMk cId="1207826343" sldId="312"/>
            <ac:picMk id="4" creationId="{41217A01-A5B2-6D4E-9FC4-2DE06BF5F380}"/>
          </ac:picMkLst>
        </pc:picChg>
        <pc:picChg chg="add mod">
          <ac:chgData name="Faye Edwards (1900329)" userId="b95ec15b-bd07-4a1e-bfa9-a81387567515" providerId="ADAL" clId="{E2670C1A-F37C-8243-975D-96B14AAFA23B}" dt="2021-02-28T21:54:02.616" v="84007" actId="1076"/>
          <ac:picMkLst>
            <pc:docMk/>
            <pc:sldMk cId="1207826343" sldId="312"/>
            <ac:picMk id="5" creationId="{AC46ECBC-9EA9-1F4A-BC67-D07F99B28A3E}"/>
          </ac:picMkLst>
        </pc:picChg>
        <pc:picChg chg="add mod">
          <ac:chgData name="Faye Edwards (1900329)" userId="b95ec15b-bd07-4a1e-bfa9-a81387567515" providerId="ADAL" clId="{E2670C1A-F37C-8243-975D-96B14AAFA23B}" dt="2021-02-28T21:53:55.600" v="84003" actId="1076"/>
          <ac:picMkLst>
            <pc:docMk/>
            <pc:sldMk cId="1207826343" sldId="312"/>
            <ac:picMk id="6" creationId="{6B99C292-9714-074F-91A1-47443FFBEA87}"/>
          </ac:picMkLst>
        </pc:picChg>
        <pc:picChg chg="add del mod">
          <ac:chgData name="Faye Edwards (1900329)" userId="b95ec15b-bd07-4a1e-bfa9-a81387567515" providerId="ADAL" clId="{E2670C1A-F37C-8243-975D-96B14AAFA23B}" dt="2021-02-28T17:03:24.386" v="83341" actId="21"/>
          <ac:picMkLst>
            <pc:docMk/>
            <pc:sldMk cId="1207826343" sldId="312"/>
            <ac:picMk id="7" creationId="{866896F5-E2A5-F840-9044-E17E760B6BD4}"/>
          </ac:picMkLst>
        </pc:picChg>
        <pc:picChg chg="add del">
          <ac:chgData name="Faye Edwards (1900329)" userId="b95ec15b-bd07-4a1e-bfa9-a81387567515" providerId="ADAL" clId="{E2670C1A-F37C-8243-975D-96B14AAFA23B}" dt="2021-02-28T17:03:52.142" v="83351" actId="21"/>
          <ac:picMkLst>
            <pc:docMk/>
            <pc:sldMk cId="1207826343" sldId="312"/>
            <ac:picMk id="8" creationId="{1452AD49-9891-D84E-82A9-70C27F2526E6}"/>
          </ac:picMkLst>
        </pc:picChg>
        <pc:picChg chg="add del">
          <ac:chgData name="Faye Edwards (1900329)" userId="b95ec15b-bd07-4a1e-bfa9-a81387567515" providerId="ADAL" clId="{E2670C1A-F37C-8243-975D-96B14AAFA23B}" dt="2021-02-28T17:03:34.732" v="83345" actId="21"/>
          <ac:picMkLst>
            <pc:docMk/>
            <pc:sldMk cId="1207826343" sldId="312"/>
            <ac:picMk id="9" creationId="{0C022939-3488-1A4F-A434-4DEF63C163A7}"/>
          </ac:picMkLst>
        </pc:picChg>
        <pc:picChg chg="add del">
          <ac:chgData name="Faye Edwards (1900329)" userId="b95ec15b-bd07-4a1e-bfa9-a81387567515" providerId="ADAL" clId="{E2670C1A-F37C-8243-975D-96B14AAFA23B}" dt="2021-02-28T17:03:29.606" v="83343" actId="21"/>
          <ac:picMkLst>
            <pc:docMk/>
            <pc:sldMk cId="1207826343" sldId="312"/>
            <ac:picMk id="10" creationId="{6DF59832-154D-4A42-A8BB-D1861470981B}"/>
          </ac:picMkLst>
        </pc:picChg>
        <pc:picChg chg="add mod">
          <ac:chgData name="Faye Edwards (1900329)" userId="b95ec15b-bd07-4a1e-bfa9-a81387567515" providerId="ADAL" clId="{E2670C1A-F37C-8243-975D-96B14AAFA23B}" dt="2021-02-28T21:53:53.527" v="84002" actId="1076"/>
          <ac:picMkLst>
            <pc:docMk/>
            <pc:sldMk cId="1207826343" sldId="312"/>
            <ac:picMk id="11" creationId="{4815D43E-501C-0F4B-842D-F0370364DC8A}"/>
          </ac:picMkLst>
        </pc:picChg>
        <pc:picChg chg="add mod">
          <ac:chgData name="Faye Edwards (1900329)" userId="b95ec15b-bd07-4a1e-bfa9-a81387567515" providerId="ADAL" clId="{E2670C1A-F37C-8243-975D-96B14AAFA23B}" dt="2021-02-28T21:54:00.064" v="84006" actId="1076"/>
          <ac:picMkLst>
            <pc:docMk/>
            <pc:sldMk cId="1207826343" sldId="312"/>
            <ac:picMk id="12" creationId="{F850E45B-086C-9C4E-AB57-D5C88986923A}"/>
          </ac:picMkLst>
        </pc:picChg>
        <pc:picChg chg="add mod">
          <ac:chgData name="Faye Edwards (1900329)" userId="b95ec15b-bd07-4a1e-bfa9-a81387567515" providerId="ADAL" clId="{E2670C1A-F37C-8243-975D-96B14AAFA23B}" dt="2021-02-28T21:53:50.970" v="84000" actId="1076"/>
          <ac:picMkLst>
            <pc:docMk/>
            <pc:sldMk cId="1207826343" sldId="312"/>
            <ac:picMk id="13" creationId="{58DF9397-0A03-D240-9C6B-A4FA056A3785}"/>
          </ac:picMkLst>
        </pc:picChg>
      </pc:sldChg>
      <pc:sldChg chg="add del">
        <pc:chgData name="Faye Edwards (1900329)" userId="b95ec15b-bd07-4a1e-bfa9-a81387567515" providerId="ADAL" clId="{E2670C1A-F37C-8243-975D-96B14AAFA23B}" dt="2021-02-28T17:03:50" v="83349"/>
        <pc:sldMkLst>
          <pc:docMk/>
          <pc:sldMk cId="2556388917" sldId="31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46C6F2-10C3-412E-AC6A-9579E7F90BE7}" type="doc">
      <dgm:prSet loTypeId="urn:microsoft.com/office/officeart/2005/8/layout/vList2" loCatId="list" qsTypeId="urn:microsoft.com/office/officeart/2005/8/quickstyle/simple2" qsCatId="simple" csTypeId="urn:microsoft.com/office/officeart/2005/8/colors/colorful2" csCatId="colorful"/>
      <dgm:spPr/>
      <dgm:t>
        <a:bodyPr/>
        <a:lstStyle/>
        <a:p>
          <a:endParaRPr lang="en-US"/>
        </a:p>
      </dgm:t>
    </dgm:pt>
    <dgm:pt modelId="{BEBACC21-2C22-4C9C-AA0F-CC22390F490B}">
      <dgm:prSet/>
      <dgm:spPr/>
      <dgm:t>
        <a:bodyPr/>
        <a:lstStyle/>
        <a:p>
          <a:r>
            <a:rPr lang="en-US" b="1" baseline="0"/>
            <a:t>AIM(S)</a:t>
          </a:r>
          <a:endParaRPr lang="en-US"/>
        </a:p>
      </dgm:t>
    </dgm:pt>
    <dgm:pt modelId="{229821C4-B71F-420E-89D0-A3B565296A54}" type="parTrans" cxnId="{9B06ED6C-D6E6-4B59-90D3-9E9BB4E986C7}">
      <dgm:prSet/>
      <dgm:spPr/>
      <dgm:t>
        <a:bodyPr/>
        <a:lstStyle/>
        <a:p>
          <a:endParaRPr lang="en-US"/>
        </a:p>
      </dgm:t>
    </dgm:pt>
    <dgm:pt modelId="{F99FAAAE-89A9-42F3-92D9-B224FDF2176D}" type="sibTrans" cxnId="{9B06ED6C-D6E6-4B59-90D3-9E9BB4E986C7}">
      <dgm:prSet/>
      <dgm:spPr/>
      <dgm:t>
        <a:bodyPr/>
        <a:lstStyle/>
        <a:p>
          <a:endParaRPr lang="en-US"/>
        </a:p>
      </dgm:t>
    </dgm:pt>
    <dgm:pt modelId="{7963C3B4-C32C-4A55-A05E-046C37BA156A}">
      <dgm:prSet/>
      <dgm:spPr/>
      <dgm:t>
        <a:bodyPr/>
        <a:lstStyle/>
        <a:p>
          <a:r>
            <a:rPr lang="en-US" baseline="0"/>
            <a:t>To develop students' understanding and application of the various processes of design within the creation of a design.</a:t>
          </a:r>
          <a:endParaRPr lang="en-US"/>
        </a:p>
      </dgm:t>
    </dgm:pt>
    <dgm:pt modelId="{25D83510-04FA-4EA9-BBFA-9D6CA39DA185}" type="parTrans" cxnId="{6DA7E757-B413-47A9-9606-5B74B1EB7931}">
      <dgm:prSet/>
      <dgm:spPr/>
      <dgm:t>
        <a:bodyPr/>
        <a:lstStyle/>
        <a:p>
          <a:endParaRPr lang="en-US"/>
        </a:p>
      </dgm:t>
    </dgm:pt>
    <dgm:pt modelId="{C84E3734-B5DB-4F71-8E06-E5C701A33E7C}" type="sibTrans" cxnId="{6DA7E757-B413-47A9-9606-5B74B1EB7931}">
      <dgm:prSet/>
      <dgm:spPr/>
      <dgm:t>
        <a:bodyPr/>
        <a:lstStyle/>
        <a:p>
          <a:endParaRPr lang="en-US"/>
        </a:p>
      </dgm:t>
    </dgm:pt>
    <dgm:pt modelId="{DD423D15-AF73-4D71-A626-E28D24464C1E}">
      <dgm:prSet/>
      <dgm:spPr/>
      <dgm:t>
        <a:bodyPr/>
        <a:lstStyle/>
        <a:p>
          <a:r>
            <a:rPr lang="en-US" baseline="0"/>
            <a:t>To develop students’ understanding of genre, aesthetic movement or time period within theatre film &amp; set.</a:t>
          </a:r>
          <a:endParaRPr lang="en-US"/>
        </a:p>
      </dgm:t>
    </dgm:pt>
    <dgm:pt modelId="{FA08FCF3-22B1-486E-A390-954C5ECCE07E}" type="parTrans" cxnId="{46C9B22C-4A07-4D1E-853F-E2BB587987B6}">
      <dgm:prSet/>
      <dgm:spPr/>
      <dgm:t>
        <a:bodyPr/>
        <a:lstStyle/>
        <a:p>
          <a:endParaRPr lang="en-US"/>
        </a:p>
      </dgm:t>
    </dgm:pt>
    <dgm:pt modelId="{1EDD9051-196E-4789-913F-811399D61377}" type="sibTrans" cxnId="{46C9B22C-4A07-4D1E-853F-E2BB587987B6}">
      <dgm:prSet/>
      <dgm:spPr/>
      <dgm:t>
        <a:bodyPr/>
        <a:lstStyle/>
        <a:p>
          <a:endParaRPr lang="en-US"/>
        </a:p>
      </dgm:t>
    </dgm:pt>
    <dgm:pt modelId="{8E8012CD-2D2A-439E-9182-A9CFBB165C48}">
      <dgm:prSet/>
      <dgm:spPr/>
      <dgm:t>
        <a:bodyPr/>
        <a:lstStyle/>
        <a:p>
          <a:r>
            <a:rPr lang="en-US" b="1" baseline="0"/>
            <a:t>LEARNING OUTCOMES</a:t>
          </a:r>
          <a:endParaRPr lang="en-US"/>
        </a:p>
      </dgm:t>
    </dgm:pt>
    <dgm:pt modelId="{CA43EA34-A58D-42A5-B93E-E6B696B89D8A}" type="parTrans" cxnId="{379E6C33-97AA-4C1E-9118-F1F711626D61}">
      <dgm:prSet/>
      <dgm:spPr/>
      <dgm:t>
        <a:bodyPr/>
        <a:lstStyle/>
        <a:p>
          <a:endParaRPr lang="en-US"/>
        </a:p>
      </dgm:t>
    </dgm:pt>
    <dgm:pt modelId="{F402352A-833E-4972-9F47-48040D100B66}" type="sibTrans" cxnId="{379E6C33-97AA-4C1E-9118-F1F711626D61}">
      <dgm:prSet/>
      <dgm:spPr/>
      <dgm:t>
        <a:bodyPr/>
        <a:lstStyle/>
        <a:p>
          <a:endParaRPr lang="en-US"/>
        </a:p>
      </dgm:t>
    </dgm:pt>
    <dgm:pt modelId="{3EBABD90-605C-4921-88DE-4BFBD1657265}">
      <dgm:prSet/>
      <dgm:spPr/>
      <dgm:t>
        <a:bodyPr/>
        <a:lstStyle/>
        <a:p>
          <a:r>
            <a:rPr lang="en-US" baseline="0"/>
            <a:t>Upon the successful completion of this module, the student should be able to demonstrate the ability to:</a:t>
          </a:r>
          <a:endParaRPr lang="en-US"/>
        </a:p>
      </dgm:t>
    </dgm:pt>
    <dgm:pt modelId="{EAF95335-1443-4955-B1B8-564E7E477CE7}" type="parTrans" cxnId="{60FE30B9-5CF3-49AF-A1AB-5310A8808A57}">
      <dgm:prSet/>
      <dgm:spPr/>
      <dgm:t>
        <a:bodyPr/>
        <a:lstStyle/>
        <a:p>
          <a:endParaRPr lang="en-US"/>
        </a:p>
      </dgm:t>
    </dgm:pt>
    <dgm:pt modelId="{06C6CA7E-4DCA-4D43-8502-A3A632CAA163}" type="sibTrans" cxnId="{60FE30B9-5CF3-49AF-A1AB-5310A8808A57}">
      <dgm:prSet/>
      <dgm:spPr/>
      <dgm:t>
        <a:bodyPr/>
        <a:lstStyle/>
        <a:p>
          <a:endParaRPr lang="en-US"/>
        </a:p>
      </dgm:t>
    </dgm:pt>
    <dgm:pt modelId="{10D5B065-30CD-4DD5-919F-9E18E32F8608}">
      <dgm:prSet/>
      <dgm:spPr/>
      <dgm:t>
        <a:bodyPr/>
        <a:lstStyle/>
        <a:p>
          <a:r>
            <a:rPr lang="en-US" baseline="0"/>
            <a:t>Critically reflect upon specified texts and dramatic genre from a theatre, film and set design perspective and understand ‘visual communication’ and ‘scenography.</a:t>
          </a:r>
          <a:endParaRPr lang="en-US"/>
        </a:p>
      </dgm:t>
    </dgm:pt>
    <dgm:pt modelId="{238C3B01-6CFB-4D42-BE88-F4D2CDCAB3F7}" type="parTrans" cxnId="{34EE1013-12D9-4C8B-BB4E-6C3B819B791F}">
      <dgm:prSet/>
      <dgm:spPr/>
      <dgm:t>
        <a:bodyPr/>
        <a:lstStyle/>
        <a:p>
          <a:endParaRPr lang="en-US"/>
        </a:p>
      </dgm:t>
    </dgm:pt>
    <dgm:pt modelId="{B8A7434F-D5DA-435C-8EFF-5A37EAA6D482}" type="sibTrans" cxnId="{34EE1013-12D9-4C8B-BB4E-6C3B819B791F}">
      <dgm:prSet/>
      <dgm:spPr/>
      <dgm:t>
        <a:bodyPr/>
        <a:lstStyle/>
        <a:p>
          <a:endParaRPr lang="en-US"/>
        </a:p>
      </dgm:t>
    </dgm:pt>
    <dgm:pt modelId="{D17C74A1-A8A4-4F01-974D-BA01402CBF3B}">
      <dgm:prSet/>
      <dgm:spPr/>
      <dgm:t>
        <a:bodyPr/>
        <a:lstStyle/>
        <a:p>
          <a:r>
            <a:rPr lang="en-US" baseline="0"/>
            <a:t>Examine and apply design methodologies in the exploration of a given dramatic brief.</a:t>
          </a:r>
          <a:endParaRPr lang="en-US"/>
        </a:p>
      </dgm:t>
    </dgm:pt>
    <dgm:pt modelId="{516946FA-4C3D-4841-B3A6-89DE9E459A90}" type="parTrans" cxnId="{CC11C023-17DD-4C8C-85E6-781F1DDEDD9C}">
      <dgm:prSet/>
      <dgm:spPr/>
      <dgm:t>
        <a:bodyPr/>
        <a:lstStyle/>
        <a:p>
          <a:endParaRPr lang="en-US"/>
        </a:p>
      </dgm:t>
    </dgm:pt>
    <dgm:pt modelId="{7244917C-B9C8-45BF-98D0-F6362E3CF2F7}" type="sibTrans" cxnId="{CC11C023-17DD-4C8C-85E6-781F1DDEDD9C}">
      <dgm:prSet/>
      <dgm:spPr/>
      <dgm:t>
        <a:bodyPr/>
        <a:lstStyle/>
        <a:p>
          <a:endParaRPr lang="en-US"/>
        </a:p>
      </dgm:t>
    </dgm:pt>
    <dgm:pt modelId="{1B5DB1D6-EFEA-412C-9C15-A44B3F9F9DE6}">
      <dgm:prSet/>
      <dgm:spPr/>
      <dgm:t>
        <a:bodyPr/>
        <a:lstStyle/>
        <a:p>
          <a:r>
            <a:rPr lang="en-US" baseline="0"/>
            <a:t>Apply technical and production processes in the realisation of appropriately complex design ideas.</a:t>
          </a:r>
          <a:endParaRPr lang="en-US"/>
        </a:p>
      </dgm:t>
    </dgm:pt>
    <dgm:pt modelId="{0A31C557-8AC4-4176-806F-B297623D15FA}" type="parTrans" cxnId="{B8FB202A-8458-4675-BEEA-ACA3782E84F6}">
      <dgm:prSet/>
      <dgm:spPr/>
      <dgm:t>
        <a:bodyPr/>
        <a:lstStyle/>
        <a:p>
          <a:endParaRPr lang="en-US"/>
        </a:p>
      </dgm:t>
    </dgm:pt>
    <dgm:pt modelId="{60DA97FA-A75B-4FA6-B94F-CB8FC659295D}" type="sibTrans" cxnId="{B8FB202A-8458-4675-BEEA-ACA3782E84F6}">
      <dgm:prSet/>
      <dgm:spPr/>
      <dgm:t>
        <a:bodyPr/>
        <a:lstStyle/>
        <a:p>
          <a:endParaRPr lang="en-US"/>
        </a:p>
      </dgm:t>
    </dgm:pt>
    <dgm:pt modelId="{2629E0B1-31E6-9647-854A-4CDFADA3EA43}" type="pres">
      <dgm:prSet presAssocID="{3246C6F2-10C3-412E-AC6A-9579E7F90BE7}" presName="linear" presStyleCnt="0">
        <dgm:presLayoutVars>
          <dgm:animLvl val="lvl"/>
          <dgm:resizeHandles val="exact"/>
        </dgm:presLayoutVars>
      </dgm:prSet>
      <dgm:spPr/>
    </dgm:pt>
    <dgm:pt modelId="{B77A6D18-EA65-7A42-9D6E-126AA04F2EEC}" type="pres">
      <dgm:prSet presAssocID="{BEBACC21-2C22-4C9C-AA0F-CC22390F490B}" presName="parentText" presStyleLbl="node1" presStyleIdx="0" presStyleCnt="2">
        <dgm:presLayoutVars>
          <dgm:chMax val="0"/>
          <dgm:bulletEnabled val="1"/>
        </dgm:presLayoutVars>
      </dgm:prSet>
      <dgm:spPr/>
    </dgm:pt>
    <dgm:pt modelId="{D1617727-5F92-9E4D-935A-B649F6DD1E27}" type="pres">
      <dgm:prSet presAssocID="{BEBACC21-2C22-4C9C-AA0F-CC22390F490B}" presName="childText" presStyleLbl="revTx" presStyleIdx="0" presStyleCnt="2">
        <dgm:presLayoutVars>
          <dgm:bulletEnabled val="1"/>
        </dgm:presLayoutVars>
      </dgm:prSet>
      <dgm:spPr/>
    </dgm:pt>
    <dgm:pt modelId="{D6FF160E-A0EA-474F-A288-75C2C998C0C7}" type="pres">
      <dgm:prSet presAssocID="{8E8012CD-2D2A-439E-9182-A9CFBB165C48}" presName="parentText" presStyleLbl="node1" presStyleIdx="1" presStyleCnt="2">
        <dgm:presLayoutVars>
          <dgm:chMax val="0"/>
          <dgm:bulletEnabled val="1"/>
        </dgm:presLayoutVars>
      </dgm:prSet>
      <dgm:spPr/>
    </dgm:pt>
    <dgm:pt modelId="{A925088D-6291-9B45-940C-6DDADE52CE7E}" type="pres">
      <dgm:prSet presAssocID="{8E8012CD-2D2A-439E-9182-A9CFBB165C48}" presName="childText" presStyleLbl="revTx" presStyleIdx="1" presStyleCnt="2">
        <dgm:presLayoutVars>
          <dgm:bulletEnabled val="1"/>
        </dgm:presLayoutVars>
      </dgm:prSet>
      <dgm:spPr/>
    </dgm:pt>
  </dgm:ptLst>
  <dgm:cxnLst>
    <dgm:cxn modelId="{DD1DDE10-BF26-D446-BB58-15A45F283316}" type="presOf" srcId="{3246C6F2-10C3-412E-AC6A-9579E7F90BE7}" destId="{2629E0B1-31E6-9647-854A-4CDFADA3EA43}" srcOrd="0" destOrd="0" presId="urn:microsoft.com/office/officeart/2005/8/layout/vList2"/>
    <dgm:cxn modelId="{CF650D12-6AFF-7848-BBB8-F92BB22D68B4}" type="presOf" srcId="{DD423D15-AF73-4D71-A626-E28D24464C1E}" destId="{D1617727-5F92-9E4D-935A-B649F6DD1E27}" srcOrd="0" destOrd="1" presId="urn:microsoft.com/office/officeart/2005/8/layout/vList2"/>
    <dgm:cxn modelId="{34EE1013-12D9-4C8B-BB4E-6C3B819B791F}" srcId="{8E8012CD-2D2A-439E-9182-A9CFBB165C48}" destId="{10D5B065-30CD-4DD5-919F-9E18E32F8608}" srcOrd="1" destOrd="0" parTransId="{238C3B01-6CFB-4D42-BE88-F4D2CDCAB3F7}" sibTransId="{B8A7434F-D5DA-435C-8EFF-5A37EAA6D482}"/>
    <dgm:cxn modelId="{CC11C023-17DD-4C8C-85E6-781F1DDEDD9C}" srcId="{8E8012CD-2D2A-439E-9182-A9CFBB165C48}" destId="{D17C74A1-A8A4-4F01-974D-BA01402CBF3B}" srcOrd="2" destOrd="0" parTransId="{516946FA-4C3D-4841-B3A6-89DE9E459A90}" sibTransId="{7244917C-B9C8-45BF-98D0-F6362E3CF2F7}"/>
    <dgm:cxn modelId="{2B855829-52AE-AB4D-ABEC-67C5F5433C24}" type="presOf" srcId="{3EBABD90-605C-4921-88DE-4BFBD1657265}" destId="{A925088D-6291-9B45-940C-6DDADE52CE7E}" srcOrd="0" destOrd="0" presId="urn:microsoft.com/office/officeart/2005/8/layout/vList2"/>
    <dgm:cxn modelId="{B8FB202A-8458-4675-BEEA-ACA3782E84F6}" srcId="{8E8012CD-2D2A-439E-9182-A9CFBB165C48}" destId="{1B5DB1D6-EFEA-412C-9C15-A44B3F9F9DE6}" srcOrd="3" destOrd="0" parTransId="{0A31C557-8AC4-4176-806F-B297623D15FA}" sibTransId="{60DA97FA-A75B-4FA6-B94F-CB8FC659295D}"/>
    <dgm:cxn modelId="{46C9B22C-4A07-4D1E-853F-E2BB587987B6}" srcId="{BEBACC21-2C22-4C9C-AA0F-CC22390F490B}" destId="{DD423D15-AF73-4D71-A626-E28D24464C1E}" srcOrd="1" destOrd="0" parTransId="{FA08FCF3-22B1-486E-A390-954C5ECCE07E}" sibTransId="{1EDD9051-196E-4789-913F-811399D61377}"/>
    <dgm:cxn modelId="{379E6C33-97AA-4C1E-9118-F1F711626D61}" srcId="{3246C6F2-10C3-412E-AC6A-9579E7F90BE7}" destId="{8E8012CD-2D2A-439E-9182-A9CFBB165C48}" srcOrd="1" destOrd="0" parTransId="{CA43EA34-A58D-42A5-B93E-E6B696B89D8A}" sibTransId="{F402352A-833E-4972-9F47-48040D100B66}"/>
    <dgm:cxn modelId="{94BCB738-38E4-0742-B096-B0C50C482992}" type="presOf" srcId="{BEBACC21-2C22-4C9C-AA0F-CC22390F490B}" destId="{B77A6D18-EA65-7A42-9D6E-126AA04F2EEC}" srcOrd="0" destOrd="0" presId="urn:microsoft.com/office/officeart/2005/8/layout/vList2"/>
    <dgm:cxn modelId="{B9A19B39-50DE-A647-8003-294BCF415804}" type="presOf" srcId="{10D5B065-30CD-4DD5-919F-9E18E32F8608}" destId="{A925088D-6291-9B45-940C-6DDADE52CE7E}" srcOrd="0" destOrd="1" presId="urn:microsoft.com/office/officeart/2005/8/layout/vList2"/>
    <dgm:cxn modelId="{FBD2DC3E-1FC1-D046-8414-3A207386B19F}" type="presOf" srcId="{8E8012CD-2D2A-439E-9182-A9CFBB165C48}" destId="{D6FF160E-A0EA-474F-A288-75C2C998C0C7}" srcOrd="0" destOrd="0" presId="urn:microsoft.com/office/officeart/2005/8/layout/vList2"/>
    <dgm:cxn modelId="{6DA7E757-B413-47A9-9606-5B74B1EB7931}" srcId="{BEBACC21-2C22-4C9C-AA0F-CC22390F490B}" destId="{7963C3B4-C32C-4A55-A05E-046C37BA156A}" srcOrd="0" destOrd="0" parTransId="{25D83510-04FA-4EA9-BBFA-9D6CA39DA185}" sibTransId="{C84E3734-B5DB-4F71-8E06-E5C701A33E7C}"/>
    <dgm:cxn modelId="{9B06ED6C-D6E6-4B59-90D3-9E9BB4E986C7}" srcId="{3246C6F2-10C3-412E-AC6A-9579E7F90BE7}" destId="{BEBACC21-2C22-4C9C-AA0F-CC22390F490B}" srcOrd="0" destOrd="0" parTransId="{229821C4-B71F-420E-89D0-A3B565296A54}" sibTransId="{F99FAAAE-89A9-42F3-92D9-B224FDF2176D}"/>
    <dgm:cxn modelId="{252EC57A-5372-1F4C-89C4-44DE157D2426}" type="presOf" srcId="{7963C3B4-C32C-4A55-A05E-046C37BA156A}" destId="{D1617727-5F92-9E4D-935A-B649F6DD1E27}" srcOrd="0" destOrd="0" presId="urn:microsoft.com/office/officeart/2005/8/layout/vList2"/>
    <dgm:cxn modelId="{02D15E8B-3D81-7041-AEFE-EFFCF00C6599}" type="presOf" srcId="{1B5DB1D6-EFEA-412C-9C15-A44B3F9F9DE6}" destId="{A925088D-6291-9B45-940C-6DDADE52CE7E}" srcOrd="0" destOrd="3" presId="urn:microsoft.com/office/officeart/2005/8/layout/vList2"/>
    <dgm:cxn modelId="{60FE30B9-5CF3-49AF-A1AB-5310A8808A57}" srcId="{8E8012CD-2D2A-439E-9182-A9CFBB165C48}" destId="{3EBABD90-605C-4921-88DE-4BFBD1657265}" srcOrd="0" destOrd="0" parTransId="{EAF95335-1443-4955-B1B8-564E7E477CE7}" sibTransId="{06C6CA7E-4DCA-4D43-8502-A3A632CAA163}"/>
    <dgm:cxn modelId="{949886EB-E171-EE4D-9955-F039FAC97FCE}" type="presOf" srcId="{D17C74A1-A8A4-4F01-974D-BA01402CBF3B}" destId="{A925088D-6291-9B45-940C-6DDADE52CE7E}" srcOrd="0" destOrd="2" presId="urn:microsoft.com/office/officeart/2005/8/layout/vList2"/>
    <dgm:cxn modelId="{08FDE593-256C-F44B-8DB3-92B6F2056B7A}" type="presParOf" srcId="{2629E0B1-31E6-9647-854A-4CDFADA3EA43}" destId="{B77A6D18-EA65-7A42-9D6E-126AA04F2EEC}" srcOrd="0" destOrd="0" presId="urn:microsoft.com/office/officeart/2005/8/layout/vList2"/>
    <dgm:cxn modelId="{3D1005F6-FB27-7244-9002-6B8D4C77154B}" type="presParOf" srcId="{2629E0B1-31E6-9647-854A-4CDFADA3EA43}" destId="{D1617727-5F92-9E4D-935A-B649F6DD1E27}" srcOrd="1" destOrd="0" presId="urn:microsoft.com/office/officeart/2005/8/layout/vList2"/>
    <dgm:cxn modelId="{EB1959DB-E9DB-554C-8E09-9AF7345DFBAD}" type="presParOf" srcId="{2629E0B1-31E6-9647-854A-4CDFADA3EA43}" destId="{D6FF160E-A0EA-474F-A288-75C2C998C0C7}" srcOrd="2" destOrd="0" presId="urn:microsoft.com/office/officeart/2005/8/layout/vList2"/>
    <dgm:cxn modelId="{630155B4-3E3F-864F-9E49-4F6AB99C0867}" type="presParOf" srcId="{2629E0B1-31E6-9647-854A-4CDFADA3EA43}" destId="{A925088D-6291-9B45-940C-6DDADE52CE7E}"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79B593-1A6D-4F42-A4A8-828045F51F41}"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B60D136A-AEE2-7249-9C4A-9EF7DEBAE9CE}">
      <dgm:prSet custT="1"/>
      <dgm:spPr/>
      <dgm:t>
        <a:bodyPr/>
        <a:lstStyle/>
        <a:p>
          <a:r>
            <a:rPr lang="en-GB" sz="1400" baseline="0" dirty="0"/>
            <a:t>Expressionism seeks to depict not objective reality but subjective emotions and responses that objects causes someone to feel. Some of the characteristics include, distortion, exaggeration, fantasy through vivid, jarring, vivid or dynamic application. </a:t>
          </a:r>
          <a:endParaRPr lang="en-GB" sz="1400" dirty="0"/>
        </a:p>
      </dgm:t>
    </dgm:pt>
    <dgm:pt modelId="{98819775-6E57-E34A-AA6B-224382C092CC}" type="parTrans" cxnId="{0FB0701E-0A14-F142-8D84-59FA1D5F2FC2}">
      <dgm:prSet/>
      <dgm:spPr/>
      <dgm:t>
        <a:bodyPr/>
        <a:lstStyle/>
        <a:p>
          <a:endParaRPr lang="en-GB"/>
        </a:p>
      </dgm:t>
    </dgm:pt>
    <dgm:pt modelId="{F2979CA9-D80A-AC41-8126-94A79D8C2B65}" type="sibTrans" cxnId="{0FB0701E-0A14-F142-8D84-59FA1D5F2FC2}">
      <dgm:prSet/>
      <dgm:spPr/>
      <dgm:t>
        <a:bodyPr/>
        <a:lstStyle/>
        <a:p>
          <a:endParaRPr lang="en-GB"/>
        </a:p>
      </dgm:t>
    </dgm:pt>
    <dgm:pt modelId="{8965CA46-5A78-2D4F-A263-C133028F4D9A}">
      <dgm:prSet custT="1"/>
      <dgm:spPr/>
      <dgm:t>
        <a:bodyPr/>
        <a:lstStyle/>
        <a:p>
          <a:r>
            <a:rPr lang="en-GB" sz="1400" baseline="0" dirty="0"/>
            <a:t>Edvard Munch– Scream, a piece of expressionist art which is showing the internal angst the artists is trying to portray. </a:t>
          </a:r>
          <a:endParaRPr lang="en-GB" sz="1400" dirty="0"/>
        </a:p>
      </dgm:t>
    </dgm:pt>
    <dgm:pt modelId="{8316D344-0085-5246-81E5-B47969D3BA7A}" type="parTrans" cxnId="{B0333797-81D4-B540-9E96-EACC8BBD088C}">
      <dgm:prSet/>
      <dgm:spPr/>
      <dgm:t>
        <a:bodyPr/>
        <a:lstStyle/>
        <a:p>
          <a:endParaRPr lang="en-GB"/>
        </a:p>
      </dgm:t>
    </dgm:pt>
    <dgm:pt modelId="{164771F5-C0BE-374F-AD41-6DC4066DD013}" type="sibTrans" cxnId="{B0333797-81D4-B540-9E96-EACC8BBD088C}">
      <dgm:prSet/>
      <dgm:spPr/>
      <dgm:t>
        <a:bodyPr/>
        <a:lstStyle/>
        <a:p>
          <a:endParaRPr lang="en-GB"/>
        </a:p>
      </dgm:t>
    </dgm:pt>
    <dgm:pt modelId="{B6D3CE61-DD90-374F-8BA4-A47E226DE29F}">
      <dgm:prSet custT="1"/>
      <dgm:spPr/>
      <dgm:t>
        <a:bodyPr/>
        <a:lstStyle/>
        <a:p>
          <a:r>
            <a:rPr lang="en-GB" sz="1400" baseline="0" dirty="0"/>
            <a:t>Dada art movement – Formed during WW1 in Zurich as a reaction to the horrors and terror of the war. The art, poetry and </a:t>
          </a:r>
          <a:r>
            <a:rPr lang="en-GB" sz="1400" baseline="0" dirty="0" err="1"/>
            <a:t>Perfromnace</a:t>
          </a:r>
          <a:r>
            <a:rPr lang="en-GB" sz="1400" baseline="0" dirty="0"/>
            <a:t> created during this movement way generally satirical and nonsensical in </a:t>
          </a:r>
          <a:r>
            <a:rPr lang="en-GB" sz="1400" baseline="0" dirty="0" err="1"/>
            <a:t>natrure</a:t>
          </a:r>
          <a:r>
            <a:rPr lang="en-GB" sz="1400" baseline="0" dirty="0"/>
            <a:t>. They wanted to destroy traditional values of art and make something new. Artists involved with this movement were, Arp, Marcel Duchamp, Francis </a:t>
          </a:r>
          <a:r>
            <a:rPr lang="en-GB" sz="1400" baseline="0" dirty="0" err="1"/>
            <a:t>Picabia</a:t>
          </a:r>
          <a:r>
            <a:rPr lang="en-GB" sz="1400" baseline="0" dirty="0"/>
            <a:t> and Kurt Schwitters.</a:t>
          </a:r>
          <a:endParaRPr lang="en-GB" sz="1400" dirty="0"/>
        </a:p>
      </dgm:t>
    </dgm:pt>
    <dgm:pt modelId="{01B7DDAB-841F-4241-B449-4AC485FC83E0}" type="parTrans" cxnId="{43C92D6F-CEB6-BF43-8E16-CEA28753EFF8}">
      <dgm:prSet/>
      <dgm:spPr/>
      <dgm:t>
        <a:bodyPr/>
        <a:lstStyle/>
        <a:p>
          <a:endParaRPr lang="en-GB"/>
        </a:p>
      </dgm:t>
    </dgm:pt>
    <dgm:pt modelId="{6498E613-7376-574E-9F04-90874062B3BD}" type="sibTrans" cxnId="{43C92D6F-CEB6-BF43-8E16-CEA28753EFF8}">
      <dgm:prSet/>
      <dgm:spPr/>
      <dgm:t>
        <a:bodyPr/>
        <a:lstStyle/>
        <a:p>
          <a:endParaRPr lang="en-GB"/>
        </a:p>
      </dgm:t>
    </dgm:pt>
    <dgm:pt modelId="{85882211-C588-BA4F-A7E8-DF7F5665163F}">
      <dgm:prSet custT="1"/>
      <dgm:spPr/>
      <dgm:t>
        <a:bodyPr/>
        <a:lstStyle/>
        <a:p>
          <a:r>
            <a:rPr lang="en-GB" sz="1400" baseline="0" dirty="0"/>
            <a:t>In the 1960’s artist were creating expressionist piece of artwork which were black paint on black backgrounds, this was because there was so many pieces of artwork being published in newspapers that the artist used the same colour as the background so that it could only be seen in person as copiers wouldn’t pick up the pian marks. </a:t>
          </a:r>
          <a:endParaRPr lang="en-GB" sz="1400" dirty="0"/>
        </a:p>
      </dgm:t>
    </dgm:pt>
    <dgm:pt modelId="{4B3FD37F-407A-164E-8CB3-220B9EF68B14}" type="parTrans" cxnId="{3743A7FE-C10E-AE4D-9978-958FA91690D9}">
      <dgm:prSet/>
      <dgm:spPr/>
      <dgm:t>
        <a:bodyPr/>
        <a:lstStyle/>
        <a:p>
          <a:endParaRPr lang="en-GB"/>
        </a:p>
      </dgm:t>
    </dgm:pt>
    <dgm:pt modelId="{32F0256E-75C0-CD4D-B44E-386FA3D78B49}" type="sibTrans" cxnId="{3743A7FE-C10E-AE4D-9978-958FA91690D9}">
      <dgm:prSet/>
      <dgm:spPr/>
      <dgm:t>
        <a:bodyPr/>
        <a:lstStyle/>
        <a:p>
          <a:endParaRPr lang="en-GB"/>
        </a:p>
      </dgm:t>
    </dgm:pt>
    <dgm:pt modelId="{9285758D-16B2-F648-A208-389694BD58B8}">
      <dgm:prSet custT="1"/>
      <dgm:spPr/>
      <dgm:t>
        <a:bodyPr/>
        <a:lstStyle/>
        <a:p>
          <a:r>
            <a:rPr lang="en-GB" sz="1400" baseline="0" dirty="0"/>
            <a:t>Der </a:t>
          </a:r>
          <a:r>
            <a:rPr lang="en-GB" sz="1400" baseline="0" dirty="0" err="1"/>
            <a:t>Blaue</a:t>
          </a:r>
          <a:r>
            <a:rPr lang="en-GB" sz="1400" baseline="0" dirty="0"/>
            <a:t> Reiter (1903) – Wassily </a:t>
          </a:r>
          <a:r>
            <a:rPr lang="en-GB" sz="1400" baseline="0" dirty="0" err="1"/>
            <a:t>Kadinsky</a:t>
          </a:r>
          <a:r>
            <a:rPr lang="en-GB" sz="1400" baseline="0" dirty="0"/>
            <a:t>. Translated to the blue rider is seen as expressionist piece of artwork due to the contrast between light and dark and the movement and stillness.</a:t>
          </a:r>
          <a:endParaRPr lang="en-GB" sz="1400" dirty="0"/>
        </a:p>
      </dgm:t>
    </dgm:pt>
    <dgm:pt modelId="{D7FAC557-0B98-ED40-8DB6-BBB36DC38704}" type="parTrans" cxnId="{08AE4878-131D-354D-AA82-FA533C491806}">
      <dgm:prSet/>
      <dgm:spPr/>
      <dgm:t>
        <a:bodyPr/>
        <a:lstStyle/>
        <a:p>
          <a:endParaRPr lang="en-GB"/>
        </a:p>
      </dgm:t>
    </dgm:pt>
    <dgm:pt modelId="{087AB4BC-B9B8-3A49-A833-E7CB12D6693D}" type="sibTrans" cxnId="{08AE4878-131D-354D-AA82-FA533C491806}">
      <dgm:prSet/>
      <dgm:spPr/>
      <dgm:t>
        <a:bodyPr/>
        <a:lstStyle/>
        <a:p>
          <a:endParaRPr lang="en-GB"/>
        </a:p>
      </dgm:t>
    </dgm:pt>
    <dgm:pt modelId="{544EFA6C-5E3B-5C4F-A114-6CBA2A722B31}" type="pres">
      <dgm:prSet presAssocID="{8B79B593-1A6D-4F42-A4A8-828045F51F41}" presName="linear" presStyleCnt="0">
        <dgm:presLayoutVars>
          <dgm:animLvl val="lvl"/>
          <dgm:resizeHandles val="exact"/>
        </dgm:presLayoutVars>
      </dgm:prSet>
      <dgm:spPr/>
    </dgm:pt>
    <dgm:pt modelId="{D03CA2BE-9DE7-8C47-8729-4F5355719C78}" type="pres">
      <dgm:prSet presAssocID="{B60D136A-AEE2-7249-9C4A-9EF7DEBAE9CE}" presName="parentText" presStyleLbl="node1" presStyleIdx="0" presStyleCnt="5" custScaleY="79754">
        <dgm:presLayoutVars>
          <dgm:chMax val="0"/>
          <dgm:bulletEnabled val="1"/>
        </dgm:presLayoutVars>
      </dgm:prSet>
      <dgm:spPr/>
    </dgm:pt>
    <dgm:pt modelId="{5776B20E-2727-E641-AA06-876BA02BA60A}" type="pres">
      <dgm:prSet presAssocID="{F2979CA9-D80A-AC41-8126-94A79D8C2B65}" presName="spacer" presStyleCnt="0"/>
      <dgm:spPr/>
    </dgm:pt>
    <dgm:pt modelId="{5537F0EB-9AF6-DE45-9EA6-058621714747}" type="pres">
      <dgm:prSet presAssocID="{8965CA46-5A78-2D4F-A263-C133028F4D9A}" presName="parentText" presStyleLbl="node1" presStyleIdx="1" presStyleCnt="5" custScaleY="52657">
        <dgm:presLayoutVars>
          <dgm:chMax val="0"/>
          <dgm:bulletEnabled val="1"/>
        </dgm:presLayoutVars>
      </dgm:prSet>
      <dgm:spPr/>
    </dgm:pt>
    <dgm:pt modelId="{972573B5-0A05-D540-B29B-7635205BBADE}" type="pres">
      <dgm:prSet presAssocID="{164771F5-C0BE-374F-AD41-6DC4066DD013}" presName="spacer" presStyleCnt="0"/>
      <dgm:spPr/>
    </dgm:pt>
    <dgm:pt modelId="{060789F9-3A76-1749-A218-3EA8B95153D8}" type="pres">
      <dgm:prSet presAssocID="{B6D3CE61-DD90-374F-8BA4-A47E226DE29F}" presName="parentText" presStyleLbl="node1" presStyleIdx="2" presStyleCnt="5" custScaleY="113562">
        <dgm:presLayoutVars>
          <dgm:chMax val="0"/>
          <dgm:bulletEnabled val="1"/>
        </dgm:presLayoutVars>
      </dgm:prSet>
      <dgm:spPr/>
    </dgm:pt>
    <dgm:pt modelId="{2CB7D6B8-2BAE-0940-83A9-F9883777070C}" type="pres">
      <dgm:prSet presAssocID="{6498E613-7376-574E-9F04-90874062B3BD}" presName="spacer" presStyleCnt="0"/>
      <dgm:spPr/>
    </dgm:pt>
    <dgm:pt modelId="{B8918E05-77C5-FB4A-969F-8C440D6A7544}" type="pres">
      <dgm:prSet presAssocID="{85882211-C588-BA4F-A7E8-DF7F5665163F}" presName="parentText" presStyleLbl="node1" presStyleIdx="3" presStyleCnt="5" custScaleY="113562">
        <dgm:presLayoutVars>
          <dgm:chMax val="0"/>
          <dgm:bulletEnabled val="1"/>
        </dgm:presLayoutVars>
      </dgm:prSet>
      <dgm:spPr/>
    </dgm:pt>
    <dgm:pt modelId="{7045E214-1C8F-6040-918D-7645D5F19ED4}" type="pres">
      <dgm:prSet presAssocID="{32F0256E-75C0-CD4D-B44E-386FA3D78B49}" presName="spacer" presStyleCnt="0"/>
      <dgm:spPr/>
    </dgm:pt>
    <dgm:pt modelId="{B0DE2ED4-0C1A-0A44-9B4E-0FF213C35A1B}" type="pres">
      <dgm:prSet presAssocID="{9285758D-16B2-F648-A208-389694BD58B8}" presName="parentText" presStyleLbl="node1" presStyleIdx="4" presStyleCnt="5" custScaleY="74848">
        <dgm:presLayoutVars>
          <dgm:chMax val="0"/>
          <dgm:bulletEnabled val="1"/>
        </dgm:presLayoutVars>
      </dgm:prSet>
      <dgm:spPr/>
    </dgm:pt>
  </dgm:ptLst>
  <dgm:cxnLst>
    <dgm:cxn modelId="{88ABEA0E-8E60-FD42-BAA6-6228BFDD4AA2}" type="presOf" srcId="{8B79B593-1A6D-4F42-A4A8-828045F51F41}" destId="{544EFA6C-5E3B-5C4F-A114-6CBA2A722B31}" srcOrd="0" destOrd="0" presId="urn:microsoft.com/office/officeart/2005/8/layout/vList2"/>
    <dgm:cxn modelId="{0FB0701E-0A14-F142-8D84-59FA1D5F2FC2}" srcId="{8B79B593-1A6D-4F42-A4A8-828045F51F41}" destId="{B60D136A-AEE2-7249-9C4A-9EF7DEBAE9CE}" srcOrd="0" destOrd="0" parTransId="{98819775-6E57-E34A-AA6B-224382C092CC}" sibTransId="{F2979CA9-D80A-AC41-8126-94A79D8C2B65}"/>
    <dgm:cxn modelId="{4CE74743-532F-8D43-B5F2-DE6FB8D4145E}" type="presOf" srcId="{9285758D-16B2-F648-A208-389694BD58B8}" destId="{B0DE2ED4-0C1A-0A44-9B4E-0FF213C35A1B}" srcOrd="0" destOrd="0" presId="urn:microsoft.com/office/officeart/2005/8/layout/vList2"/>
    <dgm:cxn modelId="{43C92D6F-CEB6-BF43-8E16-CEA28753EFF8}" srcId="{8B79B593-1A6D-4F42-A4A8-828045F51F41}" destId="{B6D3CE61-DD90-374F-8BA4-A47E226DE29F}" srcOrd="2" destOrd="0" parTransId="{01B7DDAB-841F-4241-B449-4AC485FC83E0}" sibTransId="{6498E613-7376-574E-9F04-90874062B3BD}"/>
    <dgm:cxn modelId="{08AE4878-131D-354D-AA82-FA533C491806}" srcId="{8B79B593-1A6D-4F42-A4A8-828045F51F41}" destId="{9285758D-16B2-F648-A208-389694BD58B8}" srcOrd="4" destOrd="0" parTransId="{D7FAC557-0B98-ED40-8DB6-BBB36DC38704}" sibTransId="{087AB4BC-B9B8-3A49-A833-E7CB12D6693D}"/>
    <dgm:cxn modelId="{07A6498B-5BFB-2245-BC40-8C76726FAECC}" type="presOf" srcId="{B6D3CE61-DD90-374F-8BA4-A47E226DE29F}" destId="{060789F9-3A76-1749-A218-3EA8B95153D8}" srcOrd="0" destOrd="0" presId="urn:microsoft.com/office/officeart/2005/8/layout/vList2"/>
    <dgm:cxn modelId="{B0333797-81D4-B540-9E96-EACC8BBD088C}" srcId="{8B79B593-1A6D-4F42-A4A8-828045F51F41}" destId="{8965CA46-5A78-2D4F-A263-C133028F4D9A}" srcOrd="1" destOrd="0" parTransId="{8316D344-0085-5246-81E5-B47969D3BA7A}" sibTransId="{164771F5-C0BE-374F-AD41-6DC4066DD013}"/>
    <dgm:cxn modelId="{C8EC3DAA-6993-9544-A0C5-44464393B4CE}" type="presOf" srcId="{8965CA46-5A78-2D4F-A263-C133028F4D9A}" destId="{5537F0EB-9AF6-DE45-9EA6-058621714747}" srcOrd="0" destOrd="0" presId="urn:microsoft.com/office/officeart/2005/8/layout/vList2"/>
    <dgm:cxn modelId="{DE5605D8-95D0-ED41-859A-6B6A4CA82947}" type="presOf" srcId="{85882211-C588-BA4F-A7E8-DF7F5665163F}" destId="{B8918E05-77C5-FB4A-969F-8C440D6A7544}" srcOrd="0" destOrd="0" presId="urn:microsoft.com/office/officeart/2005/8/layout/vList2"/>
    <dgm:cxn modelId="{34D884E2-2BA7-7B4C-B149-7CC1E433C546}" type="presOf" srcId="{B60D136A-AEE2-7249-9C4A-9EF7DEBAE9CE}" destId="{D03CA2BE-9DE7-8C47-8729-4F5355719C78}" srcOrd="0" destOrd="0" presId="urn:microsoft.com/office/officeart/2005/8/layout/vList2"/>
    <dgm:cxn modelId="{3743A7FE-C10E-AE4D-9978-958FA91690D9}" srcId="{8B79B593-1A6D-4F42-A4A8-828045F51F41}" destId="{85882211-C588-BA4F-A7E8-DF7F5665163F}" srcOrd="3" destOrd="0" parTransId="{4B3FD37F-407A-164E-8CB3-220B9EF68B14}" sibTransId="{32F0256E-75C0-CD4D-B44E-386FA3D78B49}"/>
    <dgm:cxn modelId="{40C73617-AC57-7C4C-8244-770B091A5FC4}" type="presParOf" srcId="{544EFA6C-5E3B-5C4F-A114-6CBA2A722B31}" destId="{D03CA2BE-9DE7-8C47-8729-4F5355719C78}" srcOrd="0" destOrd="0" presId="urn:microsoft.com/office/officeart/2005/8/layout/vList2"/>
    <dgm:cxn modelId="{9BE36A45-B29C-6741-AF62-EB7E15D9DBF7}" type="presParOf" srcId="{544EFA6C-5E3B-5C4F-A114-6CBA2A722B31}" destId="{5776B20E-2727-E641-AA06-876BA02BA60A}" srcOrd="1" destOrd="0" presId="urn:microsoft.com/office/officeart/2005/8/layout/vList2"/>
    <dgm:cxn modelId="{0FAD7ED0-37E9-AD4A-928E-F905F8AF8080}" type="presParOf" srcId="{544EFA6C-5E3B-5C4F-A114-6CBA2A722B31}" destId="{5537F0EB-9AF6-DE45-9EA6-058621714747}" srcOrd="2" destOrd="0" presId="urn:microsoft.com/office/officeart/2005/8/layout/vList2"/>
    <dgm:cxn modelId="{17D9F1CD-512B-844E-AE63-3CCFB03AA6BB}" type="presParOf" srcId="{544EFA6C-5E3B-5C4F-A114-6CBA2A722B31}" destId="{972573B5-0A05-D540-B29B-7635205BBADE}" srcOrd="3" destOrd="0" presId="urn:microsoft.com/office/officeart/2005/8/layout/vList2"/>
    <dgm:cxn modelId="{18D7FF08-24E7-2D47-AF64-2ACC0A213546}" type="presParOf" srcId="{544EFA6C-5E3B-5C4F-A114-6CBA2A722B31}" destId="{060789F9-3A76-1749-A218-3EA8B95153D8}" srcOrd="4" destOrd="0" presId="urn:microsoft.com/office/officeart/2005/8/layout/vList2"/>
    <dgm:cxn modelId="{54C81B07-3508-4040-A683-62A46683F0EC}" type="presParOf" srcId="{544EFA6C-5E3B-5C4F-A114-6CBA2A722B31}" destId="{2CB7D6B8-2BAE-0940-83A9-F9883777070C}" srcOrd="5" destOrd="0" presId="urn:microsoft.com/office/officeart/2005/8/layout/vList2"/>
    <dgm:cxn modelId="{CA466BE7-63A7-3D4A-BD5F-B253FF18828A}" type="presParOf" srcId="{544EFA6C-5E3B-5C4F-A114-6CBA2A722B31}" destId="{B8918E05-77C5-FB4A-969F-8C440D6A7544}" srcOrd="6" destOrd="0" presId="urn:microsoft.com/office/officeart/2005/8/layout/vList2"/>
    <dgm:cxn modelId="{4AEEA68E-2BB6-5047-AA96-6C680E5B1705}" type="presParOf" srcId="{544EFA6C-5E3B-5C4F-A114-6CBA2A722B31}" destId="{7045E214-1C8F-6040-918D-7645D5F19ED4}" srcOrd="7" destOrd="0" presId="urn:microsoft.com/office/officeart/2005/8/layout/vList2"/>
    <dgm:cxn modelId="{6539EE09-0BF9-D640-9AE7-2C12D0B473D3}" type="presParOf" srcId="{544EFA6C-5E3B-5C4F-A114-6CBA2A722B31}" destId="{B0DE2ED4-0C1A-0A44-9B4E-0FF213C35A1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9120B9-07C6-7047-AD59-49860D70A736}"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20083DD6-DAC1-004B-BF51-1BF7B2554527}">
      <dgm:prSet custT="1"/>
      <dgm:spPr/>
      <dgm:t>
        <a:bodyPr/>
        <a:lstStyle/>
        <a:p>
          <a:r>
            <a:rPr lang="en-GB" sz="1400" baseline="0" dirty="0"/>
            <a:t>1905-1913 Founders: Ernst Ludwig Kirchner, Fritz </a:t>
          </a:r>
          <a:r>
            <a:rPr lang="en-GB" sz="1400" baseline="0" dirty="0" err="1"/>
            <a:t>Bleyl</a:t>
          </a:r>
          <a:r>
            <a:rPr lang="en-GB" sz="1400" baseline="0" dirty="0"/>
            <a:t>, Erich </a:t>
          </a:r>
          <a:r>
            <a:rPr lang="en-GB" sz="1400" baseline="0" dirty="0" err="1"/>
            <a:t>Heckel</a:t>
          </a:r>
          <a:r>
            <a:rPr lang="en-GB" sz="1400" baseline="0" dirty="0"/>
            <a:t> and Karl Schmidt-</a:t>
          </a:r>
          <a:r>
            <a:rPr lang="en-GB" sz="1400" baseline="0" dirty="0" err="1"/>
            <a:t>Rottluff</a:t>
          </a:r>
          <a:r>
            <a:rPr lang="en-GB" sz="1400" baseline="0" dirty="0"/>
            <a:t>.</a:t>
          </a:r>
          <a:endParaRPr lang="en-GB" sz="1400" dirty="0"/>
        </a:p>
      </dgm:t>
    </dgm:pt>
    <dgm:pt modelId="{76D02DE4-982C-5D4D-8AB9-EDBD4C5DC4FC}" type="parTrans" cxnId="{27CA0D42-88FC-8847-AB2C-3805A1E6A539}">
      <dgm:prSet/>
      <dgm:spPr/>
      <dgm:t>
        <a:bodyPr/>
        <a:lstStyle/>
        <a:p>
          <a:endParaRPr lang="en-GB"/>
        </a:p>
      </dgm:t>
    </dgm:pt>
    <dgm:pt modelId="{2379D3A3-CABB-834B-82B7-54F6DB100B50}" type="sibTrans" cxnId="{27CA0D42-88FC-8847-AB2C-3805A1E6A539}">
      <dgm:prSet/>
      <dgm:spPr/>
      <dgm:t>
        <a:bodyPr/>
        <a:lstStyle/>
        <a:p>
          <a:endParaRPr lang="en-GB"/>
        </a:p>
      </dgm:t>
    </dgm:pt>
    <dgm:pt modelId="{43123CCE-A505-4F44-BB2F-359587892B7B}">
      <dgm:prSet custT="1"/>
      <dgm:spPr/>
      <dgm:t>
        <a:bodyPr/>
        <a:lstStyle/>
        <a:p>
          <a:r>
            <a:rPr lang="en-GB" sz="1400" baseline="0" dirty="0"/>
            <a:t>It is seen as the creator of German expressionism, being one of the two groups which pushed German modern art. Their art confronted feelings of alienation from the modern world using pre-academic forms of expression such as wood sculptures, woodcut prints and “primitive” modes of painting. This lead to an expressive style which is heightened by colour and direct approaches to form.</a:t>
          </a:r>
          <a:endParaRPr lang="en-GB" sz="1400" dirty="0"/>
        </a:p>
      </dgm:t>
    </dgm:pt>
    <dgm:pt modelId="{C8119CD7-2116-4444-A2E9-BE254DB112E3}" type="parTrans" cxnId="{6DA5DE58-A91C-B047-88FB-14895A122530}">
      <dgm:prSet/>
      <dgm:spPr/>
      <dgm:t>
        <a:bodyPr/>
        <a:lstStyle/>
        <a:p>
          <a:endParaRPr lang="en-GB"/>
        </a:p>
      </dgm:t>
    </dgm:pt>
    <dgm:pt modelId="{1AC6D56F-9B8E-BE47-880F-15629E9D95C8}" type="sibTrans" cxnId="{6DA5DE58-A91C-B047-88FB-14895A122530}">
      <dgm:prSet/>
      <dgm:spPr/>
      <dgm:t>
        <a:bodyPr/>
        <a:lstStyle/>
        <a:p>
          <a:endParaRPr lang="en-GB"/>
        </a:p>
      </dgm:t>
    </dgm:pt>
    <dgm:pt modelId="{A9671FC2-EE6E-9E46-A819-CA76874F6FB4}">
      <dgm:prSet custT="1"/>
      <dgm:spPr/>
      <dgm:t>
        <a:bodyPr/>
        <a:lstStyle/>
        <a:p>
          <a:r>
            <a:rPr lang="en-GB" sz="1400" baseline="0" dirty="0"/>
            <a:t>The name Die </a:t>
          </a:r>
          <a:r>
            <a:rPr lang="en-GB" sz="1400" baseline="0" dirty="0" err="1"/>
            <a:t>Brucke</a:t>
          </a:r>
          <a:r>
            <a:rPr lang="en-GB" sz="1400" baseline="0" dirty="0"/>
            <a:t> was given to show how the groups aim was to “bridge” the past and present. From the past they acknowledge Germany’s rich artistic history and used Albrecht Durer, Matthias Grunewald, Lucas Cranach and Elder as inspiration through their painting and techniques. They also developed the expressive colourists such as Vincent Van Gough, Edvard munch and Henri Matisse with Die </a:t>
          </a:r>
          <a:r>
            <a:rPr lang="en-GB" sz="1400" baseline="0" dirty="0" err="1"/>
            <a:t>Brucke</a:t>
          </a:r>
          <a:r>
            <a:rPr lang="en-GB" sz="1400" baseline="0" dirty="0"/>
            <a:t> using their sharp clashing colours which causes the viewer to experience a certain emotion.</a:t>
          </a:r>
          <a:endParaRPr lang="en-GB" sz="1400" dirty="0"/>
        </a:p>
      </dgm:t>
    </dgm:pt>
    <dgm:pt modelId="{F7856DFB-8A4F-B346-AE2F-B0991F2D5638}" type="parTrans" cxnId="{E3C5E0E0-5107-7C44-89F5-24D8BCBB1931}">
      <dgm:prSet/>
      <dgm:spPr/>
      <dgm:t>
        <a:bodyPr/>
        <a:lstStyle/>
        <a:p>
          <a:endParaRPr lang="en-GB"/>
        </a:p>
      </dgm:t>
    </dgm:pt>
    <dgm:pt modelId="{CD0231F5-6466-F749-98A1-3F39AF1DC43E}" type="sibTrans" cxnId="{E3C5E0E0-5107-7C44-89F5-24D8BCBB1931}">
      <dgm:prSet/>
      <dgm:spPr/>
      <dgm:t>
        <a:bodyPr/>
        <a:lstStyle/>
        <a:p>
          <a:endParaRPr lang="en-GB"/>
        </a:p>
      </dgm:t>
    </dgm:pt>
    <dgm:pt modelId="{C88648D6-57DE-5C46-8F90-7CEE8752A919}">
      <dgm:prSet custT="1"/>
      <dgm:spPr/>
      <dgm:t>
        <a:bodyPr/>
        <a:lstStyle/>
        <a:p>
          <a:r>
            <a:rPr lang="en-GB" sz="1400" baseline="0" dirty="0"/>
            <a:t>The painting and prints which were created by Die </a:t>
          </a:r>
          <a:r>
            <a:rPr lang="en-GB" sz="1400" baseline="0" dirty="0" err="1"/>
            <a:t>Brucke</a:t>
          </a:r>
          <a:r>
            <a:rPr lang="en-GB" sz="1400" baseline="0" dirty="0"/>
            <a:t> artist included all varieties of subject matter like the human figure, landscape, portraiture and still life. All of the artwork was done in a simplified style with bold outlines and string colour planes. The work became similar to French Fauve but a way of distinguishing the two styles was that Angst and anxiety was often portrayed in the work of Die </a:t>
          </a:r>
          <a:r>
            <a:rPr lang="en-GB" sz="1400" baseline="0" dirty="0" err="1"/>
            <a:t>Brucke</a:t>
          </a:r>
          <a:r>
            <a:rPr lang="en-GB" sz="1400" baseline="0" dirty="0"/>
            <a:t> artist.</a:t>
          </a:r>
          <a:endParaRPr lang="en-GB" sz="1400" dirty="0"/>
        </a:p>
      </dgm:t>
    </dgm:pt>
    <dgm:pt modelId="{D71E32EB-0157-774A-AD22-2729EF3464C2}" type="parTrans" cxnId="{B01C6FF0-E9C8-0247-A117-CB83C5181445}">
      <dgm:prSet/>
      <dgm:spPr/>
      <dgm:t>
        <a:bodyPr/>
        <a:lstStyle/>
        <a:p>
          <a:endParaRPr lang="en-GB"/>
        </a:p>
      </dgm:t>
    </dgm:pt>
    <dgm:pt modelId="{D6A0E5A6-A347-CC41-AEB3-D679D4B2660D}" type="sibTrans" cxnId="{B01C6FF0-E9C8-0247-A117-CB83C5181445}">
      <dgm:prSet/>
      <dgm:spPr/>
      <dgm:t>
        <a:bodyPr/>
        <a:lstStyle/>
        <a:p>
          <a:endParaRPr lang="en-GB"/>
        </a:p>
      </dgm:t>
    </dgm:pt>
    <dgm:pt modelId="{F6B18FD8-4158-2B4D-8094-578763E8B048}" type="pres">
      <dgm:prSet presAssocID="{179120B9-07C6-7047-AD59-49860D70A736}" presName="linear" presStyleCnt="0">
        <dgm:presLayoutVars>
          <dgm:animLvl val="lvl"/>
          <dgm:resizeHandles val="exact"/>
        </dgm:presLayoutVars>
      </dgm:prSet>
      <dgm:spPr/>
    </dgm:pt>
    <dgm:pt modelId="{E370EEE3-5DC2-4142-AC68-C6CB38C322A1}" type="pres">
      <dgm:prSet presAssocID="{20083DD6-DAC1-004B-BF51-1BF7B2554527}" presName="parentText" presStyleLbl="node1" presStyleIdx="0" presStyleCnt="4" custScaleY="46477" custLinFactNeighborX="-52" custLinFactNeighborY="-5209">
        <dgm:presLayoutVars>
          <dgm:chMax val="0"/>
          <dgm:bulletEnabled val="1"/>
        </dgm:presLayoutVars>
      </dgm:prSet>
      <dgm:spPr/>
    </dgm:pt>
    <dgm:pt modelId="{03027456-0038-334A-95F9-2145F122085A}" type="pres">
      <dgm:prSet presAssocID="{2379D3A3-CABB-834B-82B7-54F6DB100B50}" presName="spacer" presStyleCnt="0"/>
      <dgm:spPr/>
    </dgm:pt>
    <dgm:pt modelId="{9378546E-2F9C-F14E-8DED-390B54F92772}" type="pres">
      <dgm:prSet presAssocID="{43123CCE-A505-4F44-BB2F-359587892B7B}" presName="parentText" presStyleLbl="node1" presStyleIdx="1" presStyleCnt="4">
        <dgm:presLayoutVars>
          <dgm:chMax val="0"/>
          <dgm:bulletEnabled val="1"/>
        </dgm:presLayoutVars>
      </dgm:prSet>
      <dgm:spPr/>
    </dgm:pt>
    <dgm:pt modelId="{5AAAC541-7D0D-554B-93F8-30628AA3D0C4}" type="pres">
      <dgm:prSet presAssocID="{1AC6D56F-9B8E-BE47-880F-15629E9D95C8}" presName="spacer" presStyleCnt="0"/>
      <dgm:spPr/>
    </dgm:pt>
    <dgm:pt modelId="{23424727-96B6-E34A-B3E5-855CB41BF6ED}" type="pres">
      <dgm:prSet presAssocID="{A9671FC2-EE6E-9E46-A819-CA76874F6FB4}" presName="parentText" presStyleLbl="node1" presStyleIdx="2" presStyleCnt="4" custScaleY="119893">
        <dgm:presLayoutVars>
          <dgm:chMax val="0"/>
          <dgm:bulletEnabled val="1"/>
        </dgm:presLayoutVars>
      </dgm:prSet>
      <dgm:spPr/>
    </dgm:pt>
    <dgm:pt modelId="{8E67B1BA-1FA5-F24E-943A-B73DE6063087}" type="pres">
      <dgm:prSet presAssocID="{CD0231F5-6466-F749-98A1-3F39AF1DC43E}" presName="spacer" presStyleCnt="0"/>
      <dgm:spPr/>
    </dgm:pt>
    <dgm:pt modelId="{E12B1D85-F7AD-424B-A00D-3C1E6E561E87}" type="pres">
      <dgm:prSet presAssocID="{C88648D6-57DE-5C46-8F90-7CEE8752A919}" presName="parentText" presStyleLbl="node1" presStyleIdx="3" presStyleCnt="4">
        <dgm:presLayoutVars>
          <dgm:chMax val="0"/>
          <dgm:bulletEnabled val="1"/>
        </dgm:presLayoutVars>
      </dgm:prSet>
      <dgm:spPr/>
    </dgm:pt>
  </dgm:ptLst>
  <dgm:cxnLst>
    <dgm:cxn modelId="{242A793F-726C-3D4B-B657-E2EA9F713798}" type="presOf" srcId="{A9671FC2-EE6E-9E46-A819-CA76874F6FB4}" destId="{23424727-96B6-E34A-B3E5-855CB41BF6ED}" srcOrd="0" destOrd="0" presId="urn:microsoft.com/office/officeart/2005/8/layout/vList2"/>
    <dgm:cxn modelId="{27CA0D42-88FC-8847-AB2C-3805A1E6A539}" srcId="{179120B9-07C6-7047-AD59-49860D70A736}" destId="{20083DD6-DAC1-004B-BF51-1BF7B2554527}" srcOrd="0" destOrd="0" parTransId="{76D02DE4-982C-5D4D-8AB9-EDBD4C5DC4FC}" sibTransId="{2379D3A3-CABB-834B-82B7-54F6DB100B50}"/>
    <dgm:cxn modelId="{6DA5DE58-A91C-B047-88FB-14895A122530}" srcId="{179120B9-07C6-7047-AD59-49860D70A736}" destId="{43123CCE-A505-4F44-BB2F-359587892B7B}" srcOrd="1" destOrd="0" parTransId="{C8119CD7-2116-4444-A2E9-BE254DB112E3}" sibTransId="{1AC6D56F-9B8E-BE47-880F-15629E9D95C8}"/>
    <dgm:cxn modelId="{3E755383-45C3-8144-A5D8-4906E369B04D}" type="presOf" srcId="{43123CCE-A505-4F44-BB2F-359587892B7B}" destId="{9378546E-2F9C-F14E-8DED-390B54F92772}" srcOrd="0" destOrd="0" presId="urn:microsoft.com/office/officeart/2005/8/layout/vList2"/>
    <dgm:cxn modelId="{40E00D9B-7850-154B-B6C4-637EA9CA0AE4}" type="presOf" srcId="{C88648D6-57DE-5C46-8F90-7CEE8752A919}" destId="{E12B1D85-F7AD-424B-A00D-3C1E6E561E87}" srcOrd="0" destOrd="0" presId="urn:microsoft.com/office/officeart/2005/8/layout/vList2"/>
    <dgm:cxn modelId="{B1A690D7-83F1-E547-9CC6-FBEE2AC3714A}" type="presOf" srcId="{179120B9-07C6-7047-AD59-49860D70A736}" destId="{F6B18FD8-4158-2B4D-8094-578763E8B048}" srcOrd="0" destOrd="0" presId="urn:microsoft.com/office/officeart/2005/8/layout/vList2"/>
    <dgm:cxn modelId="{E3C5E0E0-5107-7C44-89F5-24D8BCBB1931}" srcId="{179120B9-07C6-7047-AD59-49860D70A736}" destId="{A9671FC2-EE6E-9E46-A819-CA76874F6FB4}" srcOrd="2" destOrd="0" parTransId="{F7856DFB-8A4F-B346-AE2F-B0991F2D5638}" sibTransId="{CD0231F5-6466-F749-98A1-3F39AF1DC43E}"/>
    <dgm:cxn modelId="{B01C6FF0-E9C8-0247-A117-CB83C5181445}" srcId="{179120B9-07C6-7047-AD59-49860D70A736}" destId="{C88648D6-57DE-5C46-8F90-7CEE8752A919}" srcOrd="3" destOrd="0" parTransId="{D71E32EB-0157-774A-AD22-2729EF3464C2}" sibTransId="{D6A0E5A6-A347-CC41-AEB3-D679D4B2660D}"/>
    <dgm:cxn modelId="{A08329FE-3F0F-2641-9B13-8881C64406BD}" type="presOf" srcId="{20083DD6-DAC1-004B-BF51-1BF7B2554527}" destId="{E370EEE3-5DC2-4142-AC68-C6CB38C322A1}" srcOrd="0" destOrd="0" presId="urn:microsoft.com/office/officeart/2005/8/layout/vList2"/>
    <dgm:cxn modelId="{C9F6AF69-E5F4-274A-929A-5C3AEE6B1B9E}" type="presParOf" srcId="{F6B18FD8-4158-2B4D-8094-578763E8B048}" destId="{E370EEE3-5DC2-4142-AC68-C6CB38C322A1}" srcOrd="0" destOrd="0" presId="urn:microsoft.com/office/officeart/2005/8/layout/vList2"/>
    <dgm:cxn modelId="{ED9E8CF6-7CFF-A345-A906-C6F075BB1037}" type="presParOf" srcId="{F6B18FD8-4158-2B4D-8094-578763E8B048}" destId="{03027456-0038-334A-95F9-2145F122085A}" srcOrd="1" destOrd="0" presId="urn:microsoft.com/office/officeart/2005/8/layout/vList2"/>
    <dgm:cxn modelId="{47A5767D-A4E7-6A49-A17F-F8EF6344C685}" type="presParOf" srcId="{F6B18FD8-4158-2B4D-8094-578763E8B048}" destId="{9378546E-2F9C-F14E-8DED-390B54F92772}" srcOrd="2" destOrd="0" presId="urn:microsoft.com/office/officeart/2005/8/layout/vList2"/>
    <dgm:cxn modelId="{F7E64AA2-CC56-A249-8483-E554B9F44E81}" type="presParOf" srcId="{F6B18FD8-4158-2B4D-8094-578763E8B048}" destId="{5AAAC541-7D0D-554B-93F8-30628AA3D0C4}" srcOrd="3" destOrd="0" presId="urn:microsoft.com/office/officeart/2005/8/layout/vList2"/>
    <dgm:cxn modelId="{53A55D4C-93E5-FE41-8172-7A242DCFF953}" type="presParOf" srcId="{F6B18FD8-4158-2B4D-8094-578763E8B048}" destId="{23424727-96B6-E34A-B3E5-855CB41BF6ED}" srcOrd="4" destOrd="0" presId="urn:microsoft.com/office/officeart/2005/8/layout/vList2"/>
    <dgm:cxn modelId="{2BE15053-C2AC-7F40-8B38-03D6B78DD759}" type="presParOf" srcId="{F6B18FD8-4158-2B4D-8094-578763E8B048}" destId="{8E67B1BA-1FA5-F24E-943A-B73DE6063087}" srcOrd="5" destOrd="0" presId="urn:microsoft.com/office/officeart/2005/8/layout/vList2"/>
    <dgm:cxn modelId="{9AAB6D59-DC5E-554A-B2F7-D6CA66E5E835}" type="presParOf" srcId="{F6B18FD8-4158-2B4D-8094-578763E8B048}" destId="{E12B1D85-F7AD-424B-A00D-3C1E6E561E87}"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32D077-8D66-704F-8622-60FD81126003}"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GB"/>
        </a:p>
      </dgm:t>
    </dgm:pt>
    <dgm:pt modelId="{8396DF95-5E55-6348-9ABC-91E7EE98235F}">
      <dgm:prSet/>
      <dgm:spPr/>
      <dgm:t>
        <a:bodyPr/>
        <a:lstStyle/>
        <a:p>
          <a:r>
            <a:rPr lang="en-GB" baseline="0"/>
            <a:t>1911-1914 Founders: Wassily Kadinsky, Franz Marc, Gabriele Munter. </a:t>
          </a:r>
          <a:endParaRPr lang="en-GB"/>
        </a:p>
      </dgm:t>
    </dgm:pt>
    <dgm:pt modelId="{12B2FED2-1FD6-E04A-8635-68EDB238AB07}" type="parTrans" cxnId="{E59B7F36-9507-EC4A-9814-AD9494E49881}">
      <dgm:prSet/>
      <dgm:spPr/>
      <dgm:t>
        <a:bodyPr/>
        <a:lstStyle/>
        <a:p>
          <a:endParaRPr lang="en-GB"/>
        </a:p>
      </dgm:t>
    </dgm:pt>
    <dgm:pt modelId="{BB6B6161-FE74-0A43-9180-1A71D419A53C}" type="sibTrans" cxnId="{E59B7F36-9507-EC4A-9814-AD9494E49881}">
      <dgm:prSet/>
      <dgm:spPr/>
      <dgm:t>
        <a:bodyPr/>
        <a:lstStyle/>
        <a:p>
          <a:endParaRPr lang="en-GB"/>
        </a:p>
      </dgm:t>
    </dgm:pt>
    <dgm:pt modelId="{3A456467-A8B6-3141-BDEC-4A8D04DF106F}">
      <dgm:prSet/>
      <dgm:spPr/>
      <dgm:t>
        <a:bodyPr/>
        <a:lstStyle/>
        <a:p>
          <a:r>
            <a:rPr lang="en-GB" baseline="0"/>
            <a:t>One of the Pioneering movements in German Expressionism. It began in Munich as an abstract partner to Die Brucke’s distorted styles. As well as confronting feelings of alienation in a modern world, Der Blaue Reiter tried to better the mundane by ensuing the spiritual value of art. </a:t>
          </a:r>
          <a:endParaRPr lang="en-GB"/>
        </a:p>
      </dgm:t>
    </dgm:pt>
    <dgm:pt modelId="{4410547C-A54C-7D44-A60A-1F08DD3BCBE6}" type="parTrans" cxnId="{DC365F83-0F5B-FB4F-9C31-EFC9686687D4}">
      <dgm:prSet/>
      <dgm:spPr/>
      <dgm:t>
        <a:bodyPr/>
        <a:lstStyle/>
        <a:p>
          <a:endParaRPr lang="en-GB"/>
        </a:p>
      </dgm:t>
    </dgm:pt>
    <dgm:pt modelId="{4CEBEFA7-1381-CA40-BD93-5AF5E8165805}" type="sibTrans" cxnId="{DC365F83-0F5B-FB4F-9C31-EFC9686687D4}">
      <dgm:prSet/>
      <dgm:spPr/>
      <dgm:t>
        <a:bodyPr/>
        <a:lstStyle/>
        <a:p>
          <a:endParaRPr lang="en-GB"/>
        </a:p>
      </dgm:t>
    </dgm:pt>
    <dgm:pt modelId="{1903F569-B60C-9544-82A3-A18429107B2B}">
      <dgm:prSet/>
      <dgm:spPr/>
      <dgm:t>
        <a:bodyPr/>
        <a:lstStyle/>
        <a:p>
          <a:r>
            <a:rPr lang="en-GB" baseline="0" dirty="0"/>
            <a:t>Their paintings were based around an idea of colour and form carrying concrete spiritual values. They achieve this by separating the two into unnoticeable elements in a painting or applying non-naturalistic colour to recognise objects. </a:t>
          </a:r>
          <a:endParaRPr lang="en-GB" dirty="0"/>
        </a:p>
      </dgm:t>
    </dgm:pt>
    <dgm:pt modelId="{F87EC608-7197-0F44-93DE-C9CBB98C6B41}" type="parTrans" cxnId="{0DEEC7E2-ECAC-E247-AB34-15B33AB3A996}">
      <dgm:prSet/>
      <dgm:spPr/>
      <dgm:t>
        <a:bodyPr/>
        <a:lstStyle/>
        <a:p>
          <a:endParaRPr lang="en-GB"/>
        </a:p>
      </dgm:t>
    </dgm:pt>
    <dgm:pt modelId="{36743DF3-D288-6E4A-9570-2647D43B485C}" type="sibTrans" cxnId="{0DEEC7E2-ECAC-E247-AB34-15B33AB3A996}">
      <dgm:prSet/>
      <dgm:spPr/>
      <dgm:t>
        <a:bodyPr/>
        <a:lstStyle/>
        <a:p>
          <a:endParaRPr lang="en-GB"/>
        </a:p>
      </dgm:t>
    </dgm:pt>
    <dgm:pt modelId="{8AF48E35-4D06-9547-8BFD-BB3125FE707F}">
      <dgm:prSet/>
      <dgm:spPr/>
      <dgm:t>
        <a:bodyPr/>
        <a:lstStyle/>
        <a:p>
          <a:r>
            <a:rPr lang="en-GB" baseline="0"/>
            <a:t>Its name Der Blaue Reiter is down to Kadinsky and Mnarc’s belief that blue was the most spiritual colour and the rider symbolises being able to move beyond.</a:t>
          </a:r>
          <a:endParaRPr lang="en-GB"/>
        </a:p>
      </dgm:t>
    </dgm:pt>
    <dgm:pt modelId="{3261FD74-A27B-B24A-B6D5-FBB75A632999}" type="parTrans" cxnId="{01DF6546-7627-C949-B53E-6FEC58B7EE0B}">
      <dgm:prSet/>
      <dgm:spPr/>
      <dgm:t>
        <a:bodyPr/>
        <a:lstStyle/>
        <a:p>
          <a:endParaRPr lang="en-GB"/>
        </a:p>
      </dgm:t>
    </dgm:pt>
    <dgm:pt modelId="{EA54D3BA-4FED-AC4D-9F75-06DEBA2F3AF6}" type="sibTrans" cxnId="{01DF6546-7627-C949-B53E-6FEC58B7EE0B}">
      <dgm:prSet/>
      <dgm:spPr/>
      <dgm:t>
        <a:bodyPr/>
        <a:lstStyle/>
        <a:p>
          <a:endParaRPr lang="en-GB"/>
        </a:p>
      </dgm:t>
    </dgm:pt>
    <dgm:pt modelId="{BE1D33FE-CB4E-EC49-A531-C4A6944687D3}">
      <dgm:prSet/>
      <dgm:spPr/>
      <dgm:t>
        <a:bodyPr/>
        <a:lstStyle/>
        <a:p>
          <a:r>
            <a:rPr lang="en-GB" baseline="0" dirty="0"/>
            <a:t>Similar to their </a:t>
          </a:r>
          <a:r>
            <a:rPr lang="en-GB" baseline="0" dirty="0" err="1"/>
            <a:t>partnber</a:t>
          </a:r>
          <a:r>
            <a:rPr lang="en-GB" baseline="0" dirty="0"/>
            <a:t> movement Die </a:t>
          </a:r>
          <a:r>
            <a:rPr lang="en-GB" baseline="0" dirty="0" err="1"/>
            <a:t>Brucke</a:t>
          </a:r>
          <a:r>
            <a:rPr lang="en-GB" baseline="0" dirty="0"/>
            <a:t>, they rejected impressionism and the artistic establishment. They looked </a:t>
          </a:r>
          <a:r>
            <a:rPr lang="en-GB" baseline="0" dirty="0" err="1"/>
            <a:t>att</a:t>
          </a:r>
          <a:r>
            <a:rPr lang="en-GB" baseline="0" dirty="0"/>
            <a:t> all styles of art which was united with their expressive content including, Egyptian art, Bavarian glass painting and art from </a:t>
          </a:r>
          <a:r>
            <a:rPr lang="en-GB" baseline="0" dirty="0" err="1"/>
            <a:t>rousseau</a:t>
          </a:r>
          <a:r>
            <a:rPr lang="en-GB" baseline="0" dirty="0"/>
            <a:t> and Delaunay.</a:t>
          </a:r>
          <a:endParaRPr lang="en-GB" dirty="0"/>
        </a:p>
      </dgm:t>
    </dgm:pt>
    <dgm:pt modelId="{D144FEA3-913D-E147-92EB-05FDC6CA6E35}" type="parTrans" cxnId="{CA42D920-492B-7C43-9F61-5C6B39698C43}">
      <dgm:prSet/>
      <dgm:spPr/>
      <dgm:t>
        <a:bodyPr/>
        <a:lstStyle/>
        <a:p>
          <a:endParaRPr lang="en-GB"/>
        </a:p>
      </dgm:t>
    </dgm:pt>
    <dgm:pt modelId="{8BBB7C0C-8AEF-D34F-B839-1DDAA69EDCA4}" type="sibTrans" cxnId="{CA42D920-492B-7C43-9F61-5C6B39698C43}">
      <dgm:prSet/>
      <dgm:spPr/>
      <dgm:t>
        <a:bodyPr/>
        <a:lstStyle/>
        <a:p>
          <a:endParaRPr lang="en-GB"/>
        </a:p>
      </dgm:t>
    </dgm:pt>
    <dgm:pt modelId="{054FCF13-32BA-714D-B8B7-2A981918A8D4}" type="pres">
      <dgm:prSet presAssocID="{7932D077-8D66-704F-8622-60FD81126003}" presName="linear" presStyleCnt="0">
        <dgm:presLayoutVars>
          <dgm:animLvl val="lvl"/>
          <dgm:resizeHandles val="exact"/>
        </dgm:presLayoutVars>
      </dgm:prSet>
      <dgm:spPr/>
    </dgm:pt>
    <dgm:pt modelId="{B9E1DD83-FC86-6243-805A-2683FB08CF76}" type="pres">
      <dgm:prSet presAssocID="{8396DF95-5E55-6348-9ABC-91E7EE98235F}" presName="parentText" presStyleLbl="node1" presStyleIdx="0" presStyleCnt="5">
        <dgm:presLayoutVars>
          <dgm:chMax val="0"/>
          <dgm:bulletEnabled val="1"/>
        </dgm:presLayoutVars>
      </dgm:prSet>
      <dgm:spPr/>
    </dgm:pt>
    <dgm:pt modelId="{3D65A824-9D2C-A04F-81AD-F8BE8D76FB88}" type="pres">
      <dgm:prSet presAssocID="{BB6B6161-FE74-0A43-9180-1A71D419A53C}" presName="spacer" presStyleCnt="0"/>
      <dgm:spPr/>
    </dgm:pt>
    <dgm:pt modelId="{42FC2918-DC87-2144-BEB4-EE61BEF0E194}" type="pres">
      <dgm:prSet presAssocID="{3A456467-A8B6-3141-BDEC-4A8D04DF106F}" presName="parentText" presStyleLbl="node1" presStyleIdx="1" presStyleCnt="5">
        <dgm:presLayoutVars>
          <dgm:chMax val="0"/>
          <dgm:bulletEnabled val="1"/>
        </dgm:presLayoutVars>
      </dgm:prSet>
      <dgm:spPr/>
    </dgm:pt>
    <dgm:pt modelId="{C14143FC-90BC-C449-9E99-B0AEF0689DD5}" type="pres">
      <dgm:prSet presAssocID="{4CEBEFA7-1381-CA40-BD93-5AF5E8165805}" presName="spacer" presStyleCnt="0"/>
      <dgm:spPr/>
    </dgm:pt>
    <dgm:pt modelId="{3A382FD6-9541-954B-BF79-0121DBE43CE7}" type="pres">
      <dgm:prSet presAssocID="{1903F569-B60C-9544-82A3-A18429107B2B}" presName="parentText" presStyleLbl="node1" presStyleIdx="2" presStyleCnt="5">
        <dgm:presLayoutVars>
          <dgm:chMax val="0"/>
          <dgm:bulletEnabled val="1"/>
        </dgm:presLayoutVars>
      </dgm:prSet>
      <dgm:spPr/>
    </dgm:pt>
    <dgm:pt modelId="{D9F561A3-7084-7E46-BF48-539B224E76DF}" type="pres">
      <dgm:prSet presAssocID="{36743DF3-D288-6E4A-9570-2647D43B485C}" presName="spacer" presStyleCnt="0"/>
      <dgm:spPr/>
    </dgm:pt>
    <dgm:pt modelId="{C9426B6E-C801-4049-AE6F-9E8DE19D5BF6}" type="pres">
      <dgm:prSet presAssocID="{8AF48E35-4D06-9547-8BFD-BB3125FE707F}" presName="parentText" presStyleLbl="node1" presStyleIdx="3" presStyleCnt="5">
        <dgm:presLayoutVars>
          <dgm:chMax val="0"/>
          <dgm:bulletEnabled val="1"/>
        </dgm:presLayoutVars>
      </dgm:prSet>
      <dgm:spPr/>
    </dgm:pt>
    <dgm:pt modelId="{DAF4F621-05B9-064B-9F82-DE74CDDAFAC2}" type="pres">
      <dgm:prSet presAssocID="{EA54D3BA-4FED-AC4D-9F75-06DEBA2F3AF6}" presName="spacer" presStyleCnt="0"/>
      <dgm:spPr/>
    </dgm:pt>
    <dgm:pt modelId="{373F2B4B-76C7-CA43-B2DF-1ECF48428EAF}" type="pres">
      <dgm:prSet presAssocID="{BE1D33FE-CB4E-EC49-A531-C4A6944687D3}" presName="parentText" presStyleLbl="node1" presStyleIdx="4" presStyleCnt="5">
        <dgm:presLayoutVars>
          <dgm:chMax val="0"/>
          <dgm:bulletEnabled val="1"/>
        </dgm:presLayoutVars>
      </dgm:prSet>
      <dgm:spPr/>
    </dgm:pt>
  </dgm:ptLst>
  <dgm:cxnLst>
    <dgm:cxn modelId="{CA42D920-492B-7C43-9F61-5C6B39698C43}" srcId="{7932D077-8D66-704F-8622-60FD81126003}" destId="{BE1D33FE-CB4E-EC49-A531-C4A6944687D3}" srcOrd="4" destOrd="0" parTransId="{D144FEA3-913D-E147-92EB-05FDC6CA6E35}" sibTransId="{8BBB7C0C-8AEF-D34F-B839-1DDAA69EDCA4}"/>
    <dgm:cxn modelId="{3661BC23-FD86-9D48-AF00-4E81EE8DD52B}" type="presOf" srcId="{7932D077-8D66-704F-8622-60FD81126003}" destId="{054FCF13-32BA-714D-B8B7-2A981918A8D4}" srcOrd="0" destOrd="0" presId="urn:microsoft.com/office/officeart/2005/8/layout/vList2"/>
    <dgm:cxn modelId="{E59B7F36-9507-EC4A-9814-AD9494E49881}" srcId="{7932D077-8D66-704F-8622-60FD81126003}" destId="{8396DF95-5E55-6348-9ABC-91E7EE98235F}" srcOrd="0" destOrd="0" parTransId="{12B2FED2-1FD6-E04A-8635-68EDB238AB07}" sibTransId="{BB6B6161-FE74-0A43-9180-1A71D419A53C}"/>
    <dgm:cxn modelId="{326FD240-0C26-724E-B00E-A71DFBFFD847}" type="presOf" srcId="{8396DF95-5E55-6348-9ABC-91E7EE98235F}" destId="{B9E1DD83-FC86-6243-805A-2683FB08CF76}" srcOrd="0" destOrd="0" presId="urn:microsoft.com/office/officeart/2005/8/layout/vList2"/>
    <dgm:cxn modelId="{996D3246-4D2D-CC42-B963-5F083DBAC1B9}" type="presOf" srcId="{BE1D33FE-CB4E-EC49-A531-C4A6944687D3}" destId="{373F2B4B-76C7-CA43-B2DF-1ECF48428EAF}" srcOrd="0" destOrd="0" presId="urn:microsoft.com/office/officeart/2005/8/layout/vList2"/>
    <dgm:cxn modelId="{01DF6546-7627-C949-B53E-6FEC58B7EE0B}" srcId="{7932D077-8D66-704F-8622-60FD81126003}" destId="{8AF48E35-4D06-9547-8BFD-BB3125FE707F}" srcOrd="3" destOrd="0" parTransId="{3261FD74-A27B-B24A-B6D5-FBB75A632999}" sibTransId="{EA54D3BA-4FED-AC4D-9F75-06DEBA2F3AF6}"/>
    <dgm:cxn modelId="{68A4FB73-9213-B642-A87C-540046D011C7}" type="presOf" srcId="{1903F569-B60C-9544-82A3-A18429107B2B}" destId="{3A382FD6-9541-954B-BF79-0121DBE43CE7}" srcOrd="0" destOrd="0" presId="urn:microsoft.com/office/officeart/2005/8/layout/vList2"/>
    <dgm:cxn modelId="{DC365F83-0F5B-FB4F-9C31-EFC9686687D4}" srcId="{7932D077-8D66-704F-8622-60FD81126003}" destId="{3A456467-A8B6-3141-BDEC-4A8D04DF106F}" srcOrd="1" destOrd="0" parTransId="{4410547C-A54C-7D44-A60A-1F08DD3BCBE6}" sibTransId="{4CEBEFA7-1381-CA40-BD93-5AF5E8165805}"/>
    <dgm:cxn modelId="{2895E4D6-2291-4746-97F9-ECFD73459EA8}" type="presOf" srcId="{3A456467-A8B6-3141-BDEC-4A8D04DF106F}" destId="{42FC2918-DC87-2144-BEB4-EE61BEF0E194}" srcOrd="0" destOrd="0" presId="urn:microsoft.com/office/officeart/2005/8/layout/vList2"/>
    <dgm:cxn modelId="{6319D8D7-7009-784C-9FE0-93EF8722B1D3}" type="presOf" srcId="{8AF48E35-4D06-9547-8BFD-BB3125FE707F}" destId="{C9426B6E-C801-4049-AE6F-9E8DE19D5BF6}" srcOrd="0" destOrd="0" presId="urn:microsoft.com/office/officeart/2005/8/layout/vList2"/>
    <dgm:cxn modelId="{0DEEC7E2-ECAC-E247-AB34-15B33AB3A996}" srcId="{7932D077-8D66-704F-8622-60FD81126003}" destId="{1903F569-B60C-9544-82A3-A18429107B2B}" srcOrd="2" destOrd="0" parTransId="{F87EC608-7197-0F44-93DE-C9CBB98C6B41}" sibTransId="{36743DF3-D288-6E4A-9570-2647D43B485C}"/>
    <dgm:cxn modelId="{D596D056-C0ED-E64F-8B82-807504385B79}" type="presParOf" srcId="{054FCF13-32BA-714D-B8B7-2A981918A8D4}" destId="{B9E1DD83-FC86-6243-805A-2683FB08CF76}" srcOrd="0" destOrd="0" presId="urn:microsoft.com/office/officeart/2005/8/layout/vList2"/>
    <dgm:cxn modelId="{440D9B30-DF6A-C742-A21B-87E85E7E087C}" type="presParOf" srcId="{054FCF13-32BA-714D-B8B7-2A981918A8D4}" destId="{3D65A824-9D2C-A04F-81AD-F8BE8D76FB88}" srcOrd="1" destOrd="0" presId="urn:microsoft.com/office/officeart/2005/8/layout/vList2"/>
    <dgm:cxn modelId="{12F3C790-71B1-1841-BC86-993B9EFFACC7}" type="presParOf" srcId="{054FCF13-32BA-714D-B8B7-2A981918A8D4}" destId="{42FC2918-DC87-2144-BEB4-EE61BEF0E194}" srcOrd="2" destOrd="0" presId="urn:microsoft.com/office/officeart/2005/8/layout/vList2"/>
    <dgm:cxn modelId="{3C8182EC-8138-334A-9D26-A82AF94D392D}" type="presParOf" srcId="{054FCF13-32BA-714D-B8B7-2A981918A8D4}" destId="{C14143FC-90BC-C449-9E99-B0AEF0689DD5}" srcOrd="3" destOrd="0" presId="urn:microsoft.com/office/officeart/2005/8/layout/vList2"/>
    <dgm:cxn modelId="{991A3066-569D-1742-AEE8-4D32BA5798BD}" type="presParOf" srcId="{054FCF13-32BA-714D-B8B7-2A981918A8D4}" destId="{3A382FD6-9541-954B-BF79-0121DBE43CE7}" srcOrd="4" destOrd="0" presId="urn:microsoft.com/office/officeart/2005/8/layout/vList2"/>
    <dgm:cxn modelId="{CC9B8959-67CD-244D-AEB4-2090A9C03495}" type="presParOf" srcId="{054FCF13-32BA-714D-B8B7-2A981918A8D4}" destId="{D9F561A3-7084-7E46-BF48-539B224E76DF}" srcOrd="5" destOrd="0" presId="urn:microsoft.com/office/officeart/2005/8/layout/vList2"/>
    <dgm:cxn modelId="{ABB28043-CF19-B741-9921-4CB6A3388CE0}" type="presParOf" srcId="{054FCF13-32BA-714D-B8B7-2A981918A8D4}" destId="{C9426B6E-C801-4049-AE6F-9E8DE19D5BF6}" srcOrd="6" destOrd="0" presId="urn:microsoft.com/office/officeart/2005/8/layout/vList2"/>
    <dgm:cxn modelId="{3CF128E1-8DF9-D846-973C-25976DD653BB}" type="presParOf" srcId="{054FCF13-32BA-714D-B8B7-2A981918A8D4}" destId="{DAF4F621-05B9-064B-9F82-DE74CDDAFAC2}" srcOrd="7" destOrd="0" presId="urn:microsoft.com/office/officeart/2005/8/layout/vList2"/>
    <dgm:cxn modelId="{B45CCFE0-4B06-4342-887D-B9C4E21FC230}" type="presParOf" srcId="{054FCF13-32BA-714D-B8B7-2A981918A8D4}" destId="{373F2B4B-76C7-CA43-B2DF-1ECF48428EAF}"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D05E6C0-BE11-3441-945A-62D6396D0749}"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GB"/>
        </a:p>
      </dgm:t>
    </dgm:pt>
    <dgm:pt modelId="{C0435393-2DA8-C446-B1BF-4B0AB38FAF09}">
      <dgm:prSet/>
      <dgm:spPr/>
      <dgm:t>
        <a:bodyPr/>
        <a:lstStyle/>
        <a:p>
          <a:r>
            <a:rPr lang="en-GB" baseline="0"/>
            <a:t>Born in Norway in 1863, died in 1944. He was an expressionist painter who played a huge role in the expressionist movement in the late 20</a:t>
          </a:r>
          <a:r>
            <a:rPr lang="en-GB" baseline="30000"/>
            <a:t>th</a:t>
          </a:r>
          <a:r>
            <a:rPr lang="en-GB" baseline="0"/>
            <a:t> century. One of his best known pieces of artwork is The Scream. It is known that due to his upbringing, with his mother dying from tuberculosis five years after he was born and his father suffering from mental illness. Munch was raised with the fears of deep-seated issues which is why his artwork takes a deeper tone. </a:t>
          </a:r>
          <a:endParaRPr lang="en-GB"/>
        </a:p>
      </dgm:t>
    </dgm:pt>
    <dgm:pt modelId="{DB9961EC-ECCD-0D43-BAE8-57E2D2C3F931}" type="parTrans" cxnId="{D951834A-05A5-6944-A4B3-925A0EA90884}">
      <dgm:prSet/>
      <dgm:spPr/>
      <dgm:t>
        <a:bodyPr/>
        <a:lstStyle/>
        <a:p>
          <a:endParaRPr lang="en-GB"/>
        </a:p>
      </dgm:t>
    </dgm:pt>
    <dgm:pt modelId="{BBCC0428-BFBE-5949-94AB-0EC5E8E58DF1}" type="sibTrans" cxnId="{D951834A-05A5-6944-A4B3-925A0EA90884}">
      <dgm:prSet/>
      <dgm:spPr/>
      <dgm:t>
        <a:bodyPr/>
        <a:lstStyle/>
        <a:p>
          <a:endParaRPr lang="en-GB"/>
        </a:p>
      </dgm:t>
    </dgm:pt>
    <dgm:pt modelId="{B3AA48B2-576D-B04A-AE5E-293A833283B0}">
      <dgm:prSet/>
      <dgm:spPr/>
      <dgm:t>
        <a:bodyPr/>
        <a:lstStyle/>
        <a:p>
          <a:r>
            <a:rPr lang="en-GB" baseline="0"/>
            <a:t>‘The Scream’ essentially is an expressionist construction which is based on his actual experience of a piercing scream he heard while on a nature walk. It should be interpreted as expressing the agony of the obliteration of human personality by this unifying force. Even though it was munch who had the experience the figure in the image his been dehumanised and distorted.</a:t>
          </a:r>
          <a:endParaRPr lang="en-GB"/>
        </a:p>
      </dgm:t>
    </dgm:pt>
    <dgm:pt modelId="{2037A683-6045-014E-A37A-84C9F61B809F}" type="parTrans" cxnId="{97B319A2-9A58-5F42-A58F-51022321EC06}">
      <dgm:prSet/>
      <dgm:spPr/>
      <dgm:t>
        <a:bodyPr/>
        <a:lstStyle/>
        <a:p>
          <a:endParaRPr lang="en-GB"/>
        </a:p>
      </dgm:t>
    </dgm:pt>
    <dgm:pt modelId="{CF5775F7-A13C-E841-BE62-447A34F22B6A}" type="sibTrans" cxnId="{97B319A2-9A58-5F42-A58F-51022321EC06}">
      <dgm:prSet/>
      <dgm:spPr/>
      <dgm:t>
        <a:bodyPr/>
        <a:lstStyle/>
        <a:p>
          <a:endParaRPr lang="en-GB"/>
        </a:p>
      </dgm:t>
    </dgm:pt>
    <dgm:pt modelId="{DC7891C7-2D82-7A42-BC80-AAE3EEBEC3E4}" type="pres">
      <dgm:prSet presAssocID="{AD05E6C0-BE11-3441-945A-62D6396D0749}" presName="diagram" presStyleCnt="0">
        <dgm:presLayoutVars>
          <dgm:dir/>
          <dgm:resizeHandles val="exact"/>
        </dgm:presLayoutVars>
      </dgm:prSet>
      <dgm:spPr/>
    </dgm:pt>
    <dgm:pt modelId="{D36702C6-5917-A944-A7BD-236A54B68423}" type="pres">
      <dgm:prSet presAssocID="{C0435393-2DA8-C446-B1BF-4B0AB38FAF09}" presName="node" presStyleLbl="node1" presStyleIdx="0" presStyleCnt="2">
        <dgm:presLayoutVars>
          <dgm:bulletEnabled val="1"/>
        </dgm:presLayoutVars>
      </dgm:prSet>
      <dgm:spPr/>
    </dgm:pt>
    <dgm:pt modelId="{12FD730B-C355-124E-9E74-2859D47E1AC7}" type="pres">
      <dgm:prSet presAssocID="{BBCC0428-BFBE-5949-94AB-0EC5E8E58DF1}" presName="sibTrans" presStyleCnt="0"/>
      <dgm:spPr/>
    </dgm:pt>
    <dgm:pt modelId="{D2FA9509-3F23-CF47-93DE-4937827FA7F1}" type="pres">
      <dgm:prSet presAssocID="{B3AA48B2-576D-B04A-AE5E-293A833283B0}" presName="node" presStyleLbl="node1" presStyleIdx="1" presStyleCnt="2">
        <dgm:presLayoutVars>
          <dgm:bulletEnabled val="1"/>
        </dgm:presLayoutVars>
      </dgm:prSet>
      <dgm:spPr/>
    </dgm:pt>
  </dgm:ptLst>
  <dgm:cxnLst>
    <dgm:cxn modelId="{F6700E0F-05B3-C947-9980-F0B8C2CE3716}" type="presOf" srcId="{AD05E6C0-BE11-3441-945A-62D6396D0749}" destId="{DC7891C7-2D82-7A42-BC80-AAE3EEBEC3E4}" srcOrd="0" destOrd="0" presId="urn:microsoft.com/office/officeart/2005/8/layout/default"/>
    <dgm:cxn modelId="{D951834A-05A5-6944-A4B3-925A0EA90884}" srcId="{AD05E6C0-BE11-3441-945A-62D6396D0749}" destId="{C0435393-2DA8-C446-B1BF-4B0AB38FAF09}" srcOrd="0" destOrd="0" parTransId="{DB9961EC-ECCD-0D43-BAE8-57E2D2C3F931}" sibTransId="{BBCC0428-BFBE-5949-94AB-0EC5E8E58DF1}"/>
    <dgm:cxn modelId="{E04FBA7F-B8DF-5241-8F71-0B58B38D5A50}" type="presOf" srcId="{B3AA48B2-576D-B04A-AE5E-293A833283B0}" destId="{D2FA9509-3F23-CF47-93DE-4937827FA7F1}" srcOrd="0" destOrd="0" presId="urn:microsoft.com/office/officeart/2005/8/layout/default"/>
    <dgm:cxn modelId="{97B319A2-9A58-5F42-A58F-51022321EC06}" srcId="{AD05E6C0-BE11-3441-945A-62D6396D0749}" destId="{B3AA48B2-576D-B04A-AE5E-293A833283B0}" srcOrd="1" destOrd="0" parTransId="{2037A683-6045-014E-A37A-84C9F61B809F}" sibTransId="{CF5775F7-A13C-E841-BE62-447A34F22B6A}"/>
    <dgm:cxn modelId="{F63DB3F3-3E64-224C-80CF-E750B6CA7220}" type="presOf" srcId="{C0435393-2DA8-C446-B1BF-4B0AB38FAF09}" destId="{D36702C6-5917-A944-A7BD-236A54B68423}" srcOrd="0" destOrd="0" presId="urn:microsoft.com/office/officeart/2005/8/layout/default"/>
    <dgm:cxn modelId="{5FEDEABD-2666-FD43-89CA-54253F11F910}" type="presParOf" srcId="{DC7891C7-2D82-7A42-BC80-AAE3EEBEC3E4}" destId="{D36702C6-5917-A944-A7BD-236A54B68423}" srcOrd="0" destOrd="0" presId="urn:microsoft.com/office/officeart/2005/8/layout/default"/>
    <dgm:cxn modelId="{247353FF-382E-394C-B150-F40B2ADB0CBA}" type="presParOf" srcId="{DC7891C7-2D82-7A42-BC80-AAE3EEBEC3E4}" destId="{12FD730B-C355-124E-9E74-2859D47E1AC7}" srcOrd="1" destOrd="0" presId="urn:microsoft.com/office/officeart/2005/8/layout/default"/>
    <dgm:cxn modelId="{01CC24AB-1887-C849-80EB-405DCD6AD537}" type="presParOf" srcId="{DC7891C7-2D82-7A42-BC80-AAE3EEBEC3E4}" destId="{D2FA9509-3F23-CF47-93DE-4937827FA7F1}"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D5BC8A7-A978-6A4A-952A-57E507945199}"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6D2FF41C-E426-A24F-8247-AA705754495E}">
      <dgm:prSet custT="1"/>
      <dgm:spPr/>
      <dgm:t>
        <a:bodyPr/>
        <a:lstStyle/>
        <a:p>
          <a:r>
            <a:rPr lang="en-GB" sz="1200" baseline="0" dirty="0"/>
            <a:t>When the expressionist movement began to develop, using film was a new direction. The directors would use techniques like exaggerated angles, non-naturalistic sets and dark themes, these people include, F.W. </a:t>
          </a:r>
          <a:r>
            <a:rPr lang="en-GB" sz="1200" baseline="0" dirty="0" err="1"/>
            <a:t>Murnau</a:t>
          </a:r>
          <a:r>
            <a:rPr lang="en-GB" sz="1200" baseline="0" dirty="0"/>
            <a:t> with Nosferatu and Robert </a:t>
          </a:r>
          <a:r>
            <a:rPr lang="en-GB" sz="1200" baseline="0" dirty="0" err="1"/>
            <a:t>Wiene</a:t>
          </a:r>
          <a:r>
            <a:rPr lang="en-GB" sz="1200" baseline="0" dirty="0"/>
            <a:t> with The Cabinet of </a:t>
          </a:r>
          <a:r>
            <a:rPr lang="en-GB" sz="1200" baseline="0" dirty="0" err="1"/>
            <a:t>Dr.</a:t>
          </a:r>
          <a:r>
            <a:rPr lang="en-GB" sz="1200" baseline="0" dirty="0"/>
            <a:t> Caligari. These have gone on to influence modern films today such as, Batman, Edward Scissorhands and Blade Runner. It has also influenced people like Alfred Hitchcock, Werner Herzog and Tim Burton.</a:t>
          </a:r>
          <a:endParaRPr lang="en-GB" sz="1200" dirty="0"/>
        </a:p>
      </dgm:t>
    </dgm:pt>
    <dgm:pt modelId="{C1A66470-7F8E-DD45-9CB9-14B6A97F9D18}" type="parTrans" cxnId="{F74704B7-DAC5-1F49-AF8E-723A7CEF342F}">
      <dgm:prSet/>
      <dgm:spPr/>
      <dgm:t>
        <a:bodyPr/>
        <a:lstStyle/>
        <a:p>
          <a:endParaRPr lang="en-GB"/>
        </a:p>
      </dgm:t>
    </dgm:pt>
    <dgm:pt modelId="{965975B6-CF73-2148-932F-0A5C346B9D65}" type="sibTrans" cxnId="{F74704B7-DAC5-1F49-AF8E-723A7CEF342F}">
      <dgm:prSet/>
      <dgm:spPr/>
      <dgm:t>
        <a:bodyPr/>
        <a:lstStyle/>
        <a:p>
          <a:endParaRPr lang="en-GB"/>
        </a:p>
      </dgm:t>
    </dgm:pt>
    <dgm:pt modelId="{1400DB2E-D348-6243-A99F-A2FCF86C3CC3}">
      <dgm:prSet custT="1"/>
      <dgm:spPr/>
      <dgm:t>
        <a:bodyPr/>
        <a:lstStyle/>
        <a:p>
          <a:r>
            <a:rPr lang="en-GB" sz="1200" baseline="0" dirty="0"/>
            <a:t>Quentin Tarantino is an expressionist director who is influenced by the adding machine, so is Alfred Hitchcock.</a:t>
          </a:r>
          <a:endParaRPr lang="en-GB" sz="1200" dirty="0"/>
        </a:p>
      </dgm:t>
    </dgm:pt>
    <dgm:pt modelId="{37FD1A38-45FB-4A49-81BF-975C2C315E56}" type="parTrans" cxnId="{C6D894D7-5E02-B144-9E3B-9AA5197CA673}">
      <dgm:prSet/>
      <dgm:spPr/>
      <dgm:t>
        <a:bodyPr/>
        <a:lstStyle/>
        <a:p>
          <a:endParaRPr lang="en-GB"/>
        </a:p>
      </dgm:t>
    </dgm:pt>
    <dgm:pt modelId="{32F7595D-B7C3-334C-94E3-50B201081C52}" type="sibTrans" cxnId="{C6D894D7-5E02-B144-9E3B-9AA5197CA673}">
      <dgm:prSet/>
      <dgm:spPr/>
      <dgm:t>
        <a:bodyPr/>
        <a:lstStyle/>
        <a:p>
          <a:endParaRPr lang="en-GB"/>
        </a:p>
      </dgm:t>
    </dgm:pt>
    <dgm:pt modelId="{E2BD857A-A07A-7A41-9356-C3DE614AE243}">
      <dgm:prSet custT="1"/>
      <dgm:spPr/>
      <dgm:t>
        <a:bodyPr/>
        <a:lstStyle/>
        <a:p>
          <a:r>
            <a:rPr lang="en-GB" sz="1200" baseline="0" dirty="0" err="1"/>
            <a:t>Tennet</a:t>
          </a:r>
          <a:r>
            <a:rPr lang="en-GB" sz="1200" baseline="0" dirty="0"/>
            <a:t> – Christopher Nolan also very inspired by expressionism. He portrayed different strands of conversation, having one person talk backwards next to someone talking normally. This is linked to the adding machine where they are also having two conversations which are happening in two different situations but are co-existing at the same time. </a:t>
          </a:r>
          <a:r>
            <a:rPr lang="en-GB" sz="1200" baseline="0" dirty="0" err="1"/>
            <a:t>Tennet</a:t>
          </a:r>
          <a:r>
            <a:rPr lang="en-GB" sz="1200" baseline="0" dirty="0"/>
            <a:t> shows the ways in which you can have these conversations, other ways can be through volume of the actors or physical ways such as them being dressed in different eras or two sides of the room being contrasting.</a:t>
          </a:r>
          <a:endParaRPr lang="en-GB" sz="1200" dirty="0"/>
        </a:p>
      </dgm:t>
    </dgm:pt>
    <dgm:pt modelId="{241FBF02-9AB3-2843-8081-9F90028645EA}" type="parTrans" cxnId="{276DF479-60DD-CC46-9A4A-5A6CB379DA57}">
      <dgm:prSet/>
      <dgm:spPr/>
      <dgm:t>
        <a:bodyPr/>
        <a:lstStyle/>
        <a:p>
          <a:endParaRPr lang="en-GB"/>
        </a:p>
      </dgm:t>
    </dgm:pt>
    <dgm:pt modelId="{EDFDEEE3-0A05-8545-B183-CDB27C3E95CF}" type="sibTrans" cxnId="{276DF479-60DD-CC46-9A4A-5A6CB379DA57}">
      <dgm:prSet/>
      <dgm:spPr/>
      <dgm:t>
        <a:bodyPr/>
        <a:lstStyle/>
        <a:p>
          <a:endParaRPr lang="en-GB"/>
        </a:p>
      </dgm:t>
    </dgm:pt>
    <dgm:pt modelId="{7B2C7CD5-CAB7-4540-BB9D-08682EA7C1C7}">
      <dgm:prSet custT="1"/>
      <dgm:spPr/>
      <dgm:t>
        <a:bodyPr/>
        <a:lstStyle/>
        <a:p>
          <a:r>
            <a:rPr lang="en-GB" sz="1200" baseline="0" dirty="0"/>
            <a:t>Examples of Expressionist films:</a:t>
          </a:r>
          <a:endParaRPr lang="en-GB" sz="1200" dirty="0"/>
        </a:p>
      </dgm:t>
    </dgm:pt>
    <dgm:pt modelId="{42CEA49E-A2E2-174F-A73A-DD1A64DFA262}" type="parTrans" cxnId="{E8C87D97-D0DF-3846-8E82-022CEE4E6970}">
      <dgm:prSet/>
      <dgm:spPr/>
      <dgm:t>
        <a:bodyPr/>
        <a:lstStyle/>
        <a:p>
          <a:endParaRPr lang="en-GB"/>
        </a:p>
      </dgm:t>
    </dgm:pt>
    <dgm:pt modelId="{F09C6A51-4BDC-4E4B-867C-68556D40774B}" type="sibTrans" cxnId="{E8C87D97-D0DF-3846-8E82-022CEE4E6970}">
      <dgm:prSet/>
      <dgm:spPr/>
      <dgm:t>
        <a:bodyPr/>
        <a:lstStyle/>
        <a:p>
          <a:endParaRPr lang="en-GB"/>
        </a:p>
      </dgm:t>
    </dgm:pt>
    <dgm:pt modelId="{9A92BDC2-CFCE-FF46-AC93-B150A2F30CF8}">
      <dgm:prSet custT="1"/>
      <dgm:spPr/>
      <dgm:t>
        <a:bodyPr/>
        <a:lstStyle/>
        <a:p>
          <a:r>
            <a:rPr lang="en-GB" sz="1050" i="1" baseline="0"/>
            <a:t>The Golem (1915) – Paul Wegener 2</a:t>
          </a:r>
          <a:r>
            <a:rPr lang="en-GB" sz="1050" i="1" baseline="30000"/>
            <a:t>nd</a:t>
          </a:r>
          <a:r>
            <a:rPr lang="en-GB" sz="1050" i="1" baseline="0"/>
            <a:t> version</a:t>
          </a:r>
          <a:endParaRPr lang="en-GB" sz="1050"/>
        </a:p>
      </dgm:t>
    </dgm:pt>
    <dgm:pt modelId="{5FB3339E-C1AC-244C-B81E-05B51406ABE6}" type="parTrans" cxnId="{F67C2532-6D52-9241-9BF1-F2883E09A41E}">
      <dgm:prSet/>
      <dgm:spPr/>
      <dgm:t>
        <a:bodyPr/>
        <a:lstStyle/>
        <a:p>
          <a:endParaRPr lang="en-GB"/>
        </a:p>
      </dgm:t>
    </dgm:pt>
    <dgm:pt modelId="{9C363C63-239A-7446-A90B-DD4868E52A34}" type="sibTrans" cxnId="{F67C2532-6D52-9241-9BF1-F2883E09A41E}">
      <dgm:prSet/>
      <dgm:spPr/>
      <dgm:t>
        <a:bodyPr/>
        <a:lstStyle/>
        <a:p>
          <a:endParaRPr lang="en-GB"/>
        </a:p>
      </dgm:t>
    </dgm:pt>
    <dgm:pt modelId="{005BA2F3-1CC0-694A-86B5-64271C2837A7}">
      <dgm:prSet custT="1"/>
      <dgm:spPr/>
      <dgm:t>
        <a:bodyPr/>
        <a:lstStyle/>
        <a:p>
          <a:r>
            <a:rPr lang="en-GB" sz="1050" i="1" baseline="0"/>
            <a:t>Nosferatu (1922) – F.W. Maurnau</a:t>
          </a:r>
          <a:endParaRPr lang="en-GB" sz="1050"/>
        </a:p>
      </dgm:t>
    </dgm:pt>
    <dgm:pt modelId="{AAEC5DA6-BCE5-9E4E-BB71-B7A86D028E7B}" type="parTrans" cxnId="{6C049381-9F31-B847-9840-A8136E370D8F}">
      <dgm:prSet/>
      <dgm:spPr/>
      <dgm:t>
        <a:bodyPr/>
        <a:lstStyle/>
        <a:p>
          <a:endParaRPr lang="en-GB"/>
        </a:p>
      </dgm:t>
    </dgm:pt>
    <dgm:pt modelId="{0B93ED2F-1782-0049-A61B-CCF5E5699335}" type="sibTrans" cxnId="{6C049381-9F31-B847-9840-A8136E370D8F}">
      <dgm:prSet/>
      <dgm:spPr/>
      <dgm:t>
        <a:bodyPr/>
        <a:lstStyle/>
        <a:p>
          <a:endParaRPr lang="en-GB"/>
        </a:p>
      </dgm:t>
    </dgm:pt>
    <dgm:pt modelId="{BD9BEFC6-A9F0-644B-9DDB-AD7B1F7971BC}">
      <dgm:prSet custT="1"/>
      <dgm:spPr/>
      <dgm:t>
        <a:bodyPr/>
        <a:lstStyle/>
        <a:p>
          <a:r>
            <a:rPr lang="en-GB" sz="1050" i="1" baseline="0" dirty="0" err="1"/>
            <a:t>Metropolise</a:t>
          </a:r>
          <a:r>
            <a:rPr lang="en-GB" sz="1050" i="1" baseline="0" dirty="0"/>
            <a:t> (1927) – Fritz Lang</a:t>
          </a:r>
          <a:endParaRPr lang="en-GB" sz="1050" dirty="0"/>
        </a:p>
      </dgm:t>
    </dgm:pt>
    <dgm:pt modelId="{D4D189DF-8F20-1F4F-B35A-47B3B2711286}" type="parTrans" cxnId="{EED79CDD-0C3F-9E4A-A7A1-1C2B246AB0A0}">
      <dgm:prSet/>
      <dgm:spPr/>
      <dgm:t>
        <a:bodyPr/>
        <a:lstStyle/>
        <a:p>
          <a:endParaRPr lang="en-GB"/>
        </a:p>
      </dgm:t>
    </dgm:pt>
    <dgm:pt modelId="{1F7DB7A5-5CC8-B843-AC75-E362320BF02A}" type="sibTrans" cxnId="{EED79CDD-0C3F-9E4A-A7A1-1C2B246AB0A0}">
      <dgm:prSet/>
      <dgm:spPr/>
      <dgm:t>
        <a:bodyPr/>
        <a:lstStyle/>
        <a:p>
          <a:endParaRPr lang="en-GB"/>
        </a:p>
      </dgm:t>
    </dgm:pt>
    <dgm:pt modelId="{694769D2-658E-094D-A389-8061B715DFF6}">
      <dgm:prSet custT="1"/>
      <dgm:spPr/>
      <dgm:t>
        <a:bodyPr/>
        <a:lstStyle/>
        <a:p>
          <a:r>
            <a:rPr lang="en-GB" sz="1050" i="1" baseline="0"/>
            <a:t>Inception (2010) – Christopher Nolan</a:t>
          </a:r>
          <a:endParaRPr lang="en-GB" sz="1050"/>
        </a:p>
      </dgm:t>
    </dgm:pt>
    <dgm:pt modelId="{92B96E5A-2E86-8040-8839-1BA66C76A4EF}" type="parTrans" cxnId="{ECEB996C-00E5-4545-A95F-E0AE7675C5AE}">
      <dgm:prSet/>
      <dgm:spPr/>
      <dgm:t>
        <a:bodyPr/>
        <a:lstStyle/>
        <a:p>
          <a:endParaRPr lang="en-GB"/>
        </a:p>
      </dgm:t>
    </dgm:pt>
    <dgm:pt modelId="{453E8ED8-176C-6D4F-8038-C46E9B01C398}" type="sibTrans" cxnId="{ECEB996C-00E5-4545-A95F-E0AE7675C5AE}">
      <dgm:prSet/>
      <dgm:spPr/>
      <dgm:t>
        <a:bodyPr/>
        <a:lstStyle/>
        <a:p>
          <a:endParaRPr lang="en-GB"/>
        </a:p>
      </dgm:t>
    </dgm:pt>
    <dgm:pt modelId="{68A16E26-BF7B-DE4C-8FCB-58D80F4A76E0}">
      <dgm:prSet custT="1"/>
      <dgm:spPr/>
      <dgm:t>
        <a:bodyPr/>
        <a:lstStyle/>
        <a:p>
          <a:r>
            <a:rPr lang="en-GB" sz="1050" i="1" baseline="0" dirty="0"/>
            <a:t>The Cabinet of </a:t>
          </a:r>
          <a:r>
            <a:rPr lang="en-GB" sz="1050" i="1" baseline="0" dirty="0" err="1"/>
            <a:t>Dr.</a:t>
          </a:r>
          <a:r>
            <a:rPr lang="en-GB" sz="1050" i="1" baseline="0" dirty="0"/>
            <a:t> Caligari (1920) – Robert </a:t>
          </a:r>
          <a:r>
            <a:rPr lang="en-GB" sz="1050" i="1" baseline="0" dirty="0" err="1"/>
            <a:t>Wiene</a:t>
          </a:r>
          <a:endParaRPr lang="en-GB" sz="700" dirty="0"/>
        </a:p>
      </dgm:t>
    </dgm:pt>
    <dgm:pt modelId="{A9055CAD-38A2-9F4D-A462-C9292301C16F}" type="parTrans" cxnId="{E45E0228-016A-6A47-812A-E91EB0C873DE}">
      <dgm:prSet/>
      <dgm:spPr/>
      <dgm:t>
        <a:bodyPr/>
        <a:lstStyle/>
        <a:p>
          <a:endParaRPr lang="en-GB"/>
        </a:p>
      </dgm:t>
    </dgm:pt>
    <dgm:pt modelId="{94BE76A2-20A8-524D-935B-1DE9F9FA8119}" type="sibTrans" cxnId="{E45E0228-016A-6A47-812A-E91EB0C873DE}">
      <dgm:prSet/>
      <dgm:spPr/>
      <dgm:t>
        <a:bodyPr/>
        <a:lstStyle/>
        <a:p>
          <a:endParaRPr lang="en-GB"/>
        </a:p>
      </dgm:t>
    </dgm:pt>
    <dgm:pt modelId="{50BE263A-F6D2-B644-BD45-D206551ACF63}" type="pres">
      <dgm:prSet presAssocID="{DD5BC8A7-A978-6A4A-952A-57E507945199}" presName="linear" presStyleCnt="0">
        <dgm:presLayoutVars>
          <dgm:animLvl val="lvl"/>
          <dgm:resizeHandles val="exact"/>
        </dgm:presLayoutVars>
      </dgm:prSet>
      <dgm:spPr/>
    </dgm:pt>
    <dgm:pt modelId="{20F3D1E9-596D-194D-946F-A7420E837D46}" type="pres">
      <dgm:prSet presAssocID="{6D2FF41C-E426-A24F-8247-AA705754495E}" presName="parentText" presStyleLbl="node1" presStyleIdx="0" presStyleCnt="4" custScaleY="72776">
        <dgm:presLayoutVars>
          <dgm:chMax val="0"/>
          <dgm:bulletEnabled val="1"/>
        </dgm:presLayoutVars>
      </dgm:prSet>
      <dgm:spPr/>
    </dgm:pt>
    <dgm:pt modelId="{05766EBB-8E26-AC45-A17C-156E75A2C16C}" type="pres">
      <dgm:prSet presAssocID="{965975B6-CF73-2148-932F-0A5C346B9D65}" presName="spacer" presStyleCnt="0"/>
      <dgm:spPr/>
    </dgm:pt>
    <dgm:pt modelId="{836FA428-064D-F844-A973-C71079430076}" type="pres">
      <dgm:prSet presAssocID="{1400DB2E-D348-6243-A99F-A2FCF86C3CC3}" presName="parentText" presStyleLbl="node1" presStyleIdx="1" presStyleCnt="4" custScaleY="30659">
        <dgm:presLayoutVars>
          <dgm:chMax val="0"/>
          <dgm:bulletEnabled val="1"/>
        </dgm:presLayoutVars>
      </dgm:prSet>
      <dgm:spPr/>
    </dgm:pt>
    <dgm:pt modelId="{13568977-7F40-C54E-981B-9221775962EC}" type="pres">
      <dgm:prSet presAssocID="{32F7595D-B7C3-334C-94E3-50B201081C52}" presName="spacer" presStyleCnt="0"/>
      <dgm:spPr/>
    </dgm:pt>
    <dgm:pt modelId="{5B4CFBE0-DD46-BF4A-BDB3-BDC48063E4D0}" type="pres">
      <dgm:prSet presAssocID="{E2BD857A-A07A-7A41-9356-C3DE614AE243}" presName="parentText" presStyleLbl="node1" presStyleIdx="2" presStyleCnt="4" custScaleY="125833">
        <dgm:presLayoutVars>
          <dgm:chMax val="0"/>
          <dgm:bulletEnabled val="1"/>
        </dgm:presLayoutVars>
      </dgm:prSet>
      <dgm:spPr/>
    </dgm:pt>
    <dgm:pt modelId="{A706F5F4-BCB7-3342-88D8-551E7581B962}" type="pres">
      <dgm:prSet presAssocID="{EDFDEEE3-0A05-8545-B183-CDB27C3E95CF}" presName="spacer" presStyleCnt="0"/>
      <dgm:spPr/>
    </dgm:pt>
    <dgm:pt modelId="{0B35351A-7B4E-334F-A6B6-935BFCF4A163}" type="pres">
      <dgm:prSet presAssocID="{7B2C7CD5-CAB7-4540-BB9D-08682EA7C1C7}" presName="parentText" presStyleLbl="node1" presStyleIdx="3" presStyleCnt="4" custScaleY="18926">
        <dgm:presLayoutVars>
          <dgm:chMax val="0"/>
          <dgm:bulletEnabled val="1"/>
        </dgm:presLayoutVars>
      </dgm:prSet>
      <dgm:spPr/>
    </dgm:pt>
    <dgm:pt modelId="{82F85132-9926-A94B-AECC-BE04EFAEA1E1}" type="pres">
      <dgm:prSet presAssocID="{7B2C7CD5-CAB7-4540-BB9D-08682EA7C1C7}" presName="childText" presStyleLbl="revTx" presStyleIdx="0" presStyleCnt="1">
        <dgm:presLayoutVars>
          <dgm:bulletEnabled val="1"/>
        </dgm:presLayoutVars>
      </dgm:prSet>
      <dgm:spPr/>
    </dgm:pt>
  </dgm:ptLst>
  <dgm:cxnLst>
    <dgm:cxn modelId="{ED4BFC02-4CEC-6E4A-B5F0-DF4D768A78A3}" type="presOf" srcId="{DD5BC8A7-A978-6A4A-952A-57E507945199}" destId="{50BE263A-F6D2-B644-BD45-D206551ACF63}" srcOrd="0" destOrd="0" presId="urn:microsoft.com/office/officeart/2005/8/layout/vList2"/>
    <dgm:cxn modelId="{E0DD250F-90E1-0243-80B9-58C3709D156A}" type="presOf" srcId="{7B2C7CD5-CAB7-4540-BB9D-08682EA7C1C7}" destId="{0B35351A-7B4E-334F-A6B6-935BFCF4A163}" srcOrd="0" destOrd="0" presId="urn:microsoft.com/office/officeart/2005/8/layout/vList2"/>
    <dgm:cxn modelId="{E45E0228-016A-6A47-812A-E91EB0C873DE}" srcId="{7B2C7CD5-CAB7-4540-BB9D-08682EA7C1C7}" destId="{68A16E26-BF7B-DE4C-8FCB-58D80F4A76E0}" srcOrd="4" destOrd="0" parTransId="{A9055CAD-38A2-9F4D-A462-C9292301C16F}" sibTransId="{94BE76A2-20A8-524D-935B-1DE9F9FA8119}"/>
    <dgm:cxn modelId="{F67C2532-6D52-9241-9BF1-F2883E09A41E}" srcId="{7B2C7CD5-CAB7-4540-BB9D-08682EA7C1C7}" destId="{9A92BDC2-CFCE-FF46-AC93-B150A2F30CF8}" srcOrd="0" destOrd="0" parTransId="{5FB3339E-C1AC-244C-B81E-05B51406ABE6}" sibTransId="{9C363C63-239A-7446-A90B-DD4868E52A34}"/>
    <dgm:cxn modelId="{ECB65036-9222-144F-831F-EE1CCB48D95B}" type="presOf" srcId="{9A92BDC2-CFCE-FF46-AC93-B150A2F30CF8}" destId="{82F85132-9926-A94B-AECC-BE04EFAEA1E1}" srcOrd="0" destOrd="0" presId="urn:microsoft.com/office/officeart/2005/8/layout/vList2"/>
    <dgm:cxn modelId="{7D989F36-96A2-AE45-A7DF-E9472DAD8FC6}" type="presOf" srcId="{E2BD857A-A07A-7A41-9356-C3DE614AE243}" destId="{5B4CFBE0-DD46-BF4A-BDB3-BDC48063E4D0}" srcOrd="0" destOrd="0" presId="urn:microsoft.com/office/officeart/2005/8/layout/vList2"/>
    <dgm:cxn modelId="{0B5B9C5C-1603-084A-B721-5089CB0F5D00}" type="presOf" srcId="{1400DB2E-D348-6243-A99F-A2FCF86C3CC3}" destId="{836FA428-064D-F844-A973-C71079430076}" srcOrd="0" destOrd="0" presId="urn:microsoft.com/office/officeart/2005/8/layout/vList2"/>
    <dgm:cxn modelId="{ECEB996C-00E5-4545-A95F-E0AE7675C5AE}" srcId="{7B2C7CD5-CAB7-4540-BB9D-08682EA7C1C7}" destId="{694769D2-658E-094D-A389-8061B715DFF6}" srcOrd="3" destOrd="0" parTransId="{92B96E5A-2E86-8040-8839-1BA66C76A4EF}" sibTransId="{453E8ED8-176C-6D4F-8038-C46E9B01C398}"/>
    <dgm:cxn modelId="{276DF479-60DD-CC46-9A4A-5A6CB379DA57}" srcId="{DD5BC8A7-A978-6A4A-952A-57E507945199}" destId="{E2BD857A-A07A-7A41-9356-C3DE614AE243}" srcOrd="2" destOrd="0" parTransId="{241FBF02-9AB3-2843-8081-9F90028645EA}" sibTransId="{EDFDEEE3-0A05-8545-B183-CDB27C3E95CF}"/>
    <dgm:cxn modelId="{5F9C3C7B-C900-954C-AED6-C59D56FEDDCD}" type="presOf" srcId="{BD9BEFC6-A9F0-644B-9DDB-AD7B1F7971BC}" destId="{82F85132-9926-A94B-AECC-BE04EFAEA1E1}" srcOrd="0" destOrd="2" presId="urn:microsoft.com/office/officeart/2005/8/layout/vList2"/>
    <dgm:cxn modelId="{6C049381-9F31-B847-9840-A8136E370D8F}" srcId="{7B2C7CD5-CAB7-4540-BB9D-08682EA7C1C7}" destId="{005BA2F3-1CC0-694A-86B5-64271C2837A7}" srcOrd="1" destOrd="0" parTransId="{AAEC5DA6-BCE5-9E4E-BB71-B7A86D028E7B}" sibTransId="{0B93ED2F-1782-0049-A61B-CCF5E5699335}"/>
    <dgm:cxn modelId="{F256BB8A-EE70-1948-B30F-E3E72D1300FA}" type="presOf" srcId="{6D2FF41C-E426-A24F-8247-AA705754495E}" destId="{20F3D1E9-596D-194D-946F-A7420E837D46}" srcOrd="0" destOrd="0" presId="urn:microsoft.com/office/officeart/2005/8/layout/vList2"/>
    <dgm:cxn modelId="{E8C87D97-D0DF-3846-8E82-022CEE4E6970}" srcId="{DD5BC8A7-A978-6A4A-952A-57E507945199}" destId="{7B2C7CD5-CAB7-4540-BB9D-08682EA7C1C7}" srcOrd="3" destOrd="0" parTransId="{42CEA49E-A2E2-174F-A73A-DD1A64DFA262}" sibTransId="{F09C6A51-4BDC-4E4B-867C-68556D40774B}"/>
    <dgm:cxn modelId="{787B14AD-09B8-174F-BF68-1921CBE3C98A}" type="presOf" srcId="{68A16E26-BF7B-DE4C-8FCB-58D80F4A76E0}" destId="{82F85132-9926-A94B-AECC-BE04EFAEA1E1}" srcOrd="0" destOrd="4" presId="urn:microsoft.com/office/officeart/2005/8/layout/vList2"/>
    <dgm:cxn modelId="{F74704B7-DAC5-1F49-AF8E-723A7CEF342F}" srcId="{DD5BC8A7-A978-6A4A-952A-57E507945199}" destId="{6D2FF41C-E426-A24F-8247-AA705754495E}" srcOrd="0" destOrd="0" parTransId="{C1A66470-7F8E-DD45-9CB9-14B6A97F9D18}" sibTransId="{965975B6-CF73-2148-932F-0A5C346B9D65}"/>
    <dgm:cxn modelId="{F9E5DABF-074A-0E4E-AD83-FFF8B6F7B4DE}" type="presOf" srcId="{005BA2F3-1CC0-694A-86B5-64271C2837A7}" destId="{82F85132-9926-A94B-AECC-BE04EFAEA1E1}" srcOrd="0" destOrd="1" presId="urn:microsoft.com/office/officeart/2005/8/layout/vList2"/>
    <dgm:cxn modelId="{A81C4BD5-9A98-5247-8886-900445B12517}" type="presOf" srcId="{694769D2-658E-094D-A389-8061B715DFF6}" destId="{82F85132-9926-A94B-AECC-BE04EFAEA1E1}" srcOrd="0" destOrd="3" presId="urn:microsoft.com/office/officeart/2005/8/layout/vList2"/>
    <dgm:cxn modelId="{C6D894D7-5E02-B144-9E3B-9AA5197CA673}" srcId="{DD5BC8A7-A978-6A4A-952A-57E507945199}" destId="{1400DB2E-D348-6243-A99F-A2FCF86C3CC3}" srcOrd="1" destOrd="0" parTransId="{37FD1A38-45FB-4A49-81BF-975C2C315E56}" sibTransId="{32F7595D-B7C3-334C-94E3-50B201081C52}"/>
    <dgm:cxn modelId="{EED79CDD-0C3F-9E4A-A7A1-1C2B246AB0A0}" srcId="{7B2C7CD5-CAB7-4540-BB9D-08682EA7C1C7}" destId="{BD9BEFC6-A9F0-644B-9DDB-AD7B1F7971BC}" srcOrd="2" destOrd="0" parTransId="{D4D189DF-8F20-1F4F-B35A-47B3B2711286}" sibTransId="{1F7DB7A5-5CC8-B843-AC75-E362320BF02A}"/>
    <dgm:cxn modelId="{9B216BCA-0F0B-4E48-9446-4D840F1EFD70}" type="presParOf" srcId="{50BE263A-F6D2-B644-BD45-D206551ACF63}" destId="{20F3D1E9-596D-194D-946F-A7420E837D46}" srcOrd="0" destOrd="0" presId="urn:microsoft.com/office/officeart/2005/8/layout/vList2"/>
    <dgm:cxn modelId="{057EA6AE-E702-C24B-A5BF-DAC4558F8B9B}" type="presParOf" srcId="{50BE263A-F6D2-B644-BD45-D206551ACF63}" destId="{05766EBB-8E26-AC45-A17C-156E75A2C16C}" srcOrd="1" destOrd="0" presId="urn:microsoft.com/office/officeart/2005/8/layout/vList2"/>
    <dgm:cxn modelId="{3CA4F23A-90B0-174A-8C89-64B2263B8A51}" type="presParOf" srcId="{50BE263A-F6D2-B644-BD45-D206551ACF63}" destId="{836FA428-064D-F844-A973-C71079430076}" srcOrd="2" destOrd="0" presId="urn:microsoft.com/office/officeart/2005/8/layout/vList2"/>
    <dgm:cxn modelId="{EABA06AD-D37C-B34C-83E0-89872D553DAC}" type="presParOf" srcId="{50BE263A-F6D2-B644-BD45-D206551ACF63}" destId="{13568977-7F40-C54E-981B-9221775962EC}" srcOrd="3" destOrd="0" presId="urn:microsoft.com/office/officeart/2005/8/layout/vList2"/>
    <dgm:cxn modelId="{9EFE7B83-482A-6742-A406-87A8E29F87AD}" type="presParOf" srcId="{50BE263A-F6D2-B644-BD45-D206551ACF63}" destId="{5B4CFBE0-DD46-BF4A-BDB3-BDC48063E4D0}" srcOrd="4" destOrd="0" presId="urn:microsoft.com/office/officeart/2005/8/layout/vList2"/>
    <dgm:cxn modelId="{672E093B-FA19-8846-A90F-FDC7D9E430FD}" type="presParOf" srcId="{50BE263A-F6D2-B644-BD45-D206551ACF63}" destId="{A706F5F4-BCB7-3342-88D8-551E7581B962}" srcOrd="5" destOrd="0" presId="urn:microsoft.com/office/officeart/2005/8/layout/vList2"/>
    <dgm:cxn modelId="{7EC9B89A-3B4D-6F44-8F20-2A6CEFF2C7FB}" type="presParOf" srcId="{50BE263A-F6D2-B644-BD45-D206551ACF63}" destId="{0B35351A-7B4E-334F-A6B6-935BFCF4A163}" srcOrd="6" destOrd="0" presId="urn:microsoft.com/office/officeart/2005/8/layout/vList2"/>
    <dgm:cxn modelId="{6B5A35A7-5DAC-B345-B46C-4BBE6DA9BF67}" type="presParOf" srcId="{50BE263A-F6D2-B644-BD45-D206551ACF63}" destId="{82F85132-9926-A94B-AECC-BE04EFAEA1E1}"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65E0A29-B37C-954A-9393-B574B131CAEC}"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C1674C8C-7D51-E34E-93C5-ABC80DC0E5A0}">
      <dgm:prSet custT="1"/>
      <dgm:spPr/>
      <dgm:t>
        <a:bodyPr/>
        <a:lstStyle/>
        <a:p>
          <a:r>
            <a:rPr lang="en-GB" sz="1400" baseline="0" dirty="0"/>
            <a:t>Brecht – expressionist theatre practitioner. Uses basic props to create the space that the actors are in. Wants the actors to make it obvious that they are acting as the character and not becoming the character like some practitioner styles like Stanislavski.</a:t>
          </a:r>
          <a:endParaRPr lang="en-GB" sz="1400" dirty="0"/>
        </a:p>
      </dgm:t>
    </dgm:pt>
    <dgm:pt modelId="{E4C410C4-E1E4-7F4C-BE9A-D468776D362B}" type="parTrans" cxnId="{E0931C40-38CA-1045-8A4C-BF532B3E3F98}">
      <dgm:prSet/>
      <dgm:spPr/>
      <dgm:t>
        <a:bodyPr/>
        <a:lstStyle/>
        <a:p>
          <a:endParaRPr lang="en-GB"/>
        </a:p>
      </dgm:t>
    </dgm:pt>
    <dgm:pt modelId="{6167D0DE-2C04-BD48-908D-FCA722519A1D}" type="sibTrans" cxnId="{E0931C40-38CA-1045-8A4C-BF532B3E3F98}">
      <dgm:prSet/>
      <dgm:spPr/>
      <dgm:t>
        <a:bodyPr/>
        <a:lstStyle/>
        <a:p>
          <a:endParaRPr lang="en-GB"/>
        </a:p>
      </dgm:t>
    </dgm:pt>
    <dgm:pt modelId="{084F2A50-2644-C548-A9F0-1736B12B3099}">
      <dgm:prSet custT="1"/>
      <dgm:spPr/>
      <dgm:t>
        <a:bodyPr/>
        <a:lstStyle/>
        <a:p>
          <a:r>
            <a:rPr lang="en-GB" sz="1400" baseline="0" dirty="0"/>
            <a:t>Before expressionism theatre was based on a 3 act play which was naturalism, expressionism rebelled against that. Two plays which are known for being expressionist  are A doll’s house and Hedda Gabler.</a:t>
          </a:r>
          <a:endParaRPr lang="en-GB" sz="1400" dirty="0"/>
        </a:p>
      </dgm:t>
    </dgm:pt>
    <dgm:pt modelId="{8BAB632B-9060-FD4F-B8CC-F31D7B34AA48}" type="parTrans" cxnId="{EC0EC1FE-AB01-F046-BFE8-98E178B778DE}">
      <dgm:prSet/>
      <dgm:spPr/>
      <dgm:t>
        <a:bodyPr/>
        <a:lstStyle/>
        <a:p>
          <a:endParaRPr lang="en-GB"/>
        </a:p>
      </dgm:t>
    </dgm:pt>
    <dgm:pt modelId="{22A8E5CD-A415-1640-9B8A-037B4769EBAD}" type="sibTrans" cxnId="{EC0EC1FE-AB01-F046-BFE8-98E178B778DE}">
      <dgm:prSet/>
      <dgm:spPr/>
      <dgm:t>
        <a:bodyPr/>
        <a:lstStyle/>
        <a:p>
          <a:endParaRPr lang="en-GB"/>
        </a:p>
      </dgm:t>
    </dgm:pt>
    <dgm:pt modelId="{090CE46C-0BA8-7949-8D52-C79868EF03A8}">
      <dgm:prSet custT="1"/>
      <dgm:spPr/>
      <dgm:t>
        <a:bodyPr/>
        <a:lstStyle/>
        <a:p>
          <a:r>
            <a:rPr lang="en-GB" sz="1400" baseline="0" dirty="0"/>
            <a:t>The characteristics and techniques used in expressionist plays include the atmosphere being dreamlike or nightmarish. Lighting would aid this by producing unrealistic shadows. Settings were simplified and any real detail was avoided. The plot and structure of expressionist plays tends to be disjointed and broken into sections. This style of structure lead to Brecht’s epic theatre. Characters needed to lose their individuality becoming stereotypes and caricatures. Styles of acting was the complete opposite to realism of Stanislavsky and instead appeared to overreact and have mechanical movements of a puppet.</a:t>
          </a:r>
          <a:endParaRPr lang="en-GB" sz="1400" dirty="0"/>
        </a:p>
      </dgm:t>
    </dgm:pt>
    <dgm:pt modelId="{BA41112A-BAF2-EE4B-BA27-AF36821CF4EE}" type="parTrans" cxnId="{33C92C29-A512-8F46-A070-F41AFA53E338}">
      <dgm:prSet/>
      <dgm:spPr/>
      <dgm:t>
        <a:bodyPr/>
        <a:lstStyle/>
        <a:p>
          <a:endParaRPr lang="en-GB"/>
        </a:p>
      </dgm:t>
    </dgm:pt>
    <dgm:pt modelId="{A890B47D-B578-6244-A11F-039BACABD230}" type="sibTrans" cxnId="{33C92C29-A512-8F46-A070-F41AFA53E338}">
      <dgm:prSet/>
      <dgm:spPr/>
      <dgm:t>
        <a:bodyPr/>
        <a:lstStyle/>
        <a:p>
          <a:endParaRPr lang="en-GB"/>
        </a:p>
      </dgm:t>
    </dgm:pt>
    <dgm:pt modelId="{6C6EE20E-F7B1-B343-85A1-F57950A1162F}">
      <dgm:prSet custT="1"/>
      <dgm:spPr/>
      <dgm:t>
        <a:bodyPr/>
        <a:lstStyle/>
        <a:p>
          <a:r>
            <a:rPr lang="en-GB" sz="1400" baseline="0" dirty="0"/>
            <a:t>Good Examples of Expressionist plays are:</a:t>
          </a:r>
          <a:endParaRPr lang="en-GB" sz="1400" dirty="0"/>
        </a:p>
      </dgm:t>
    </dgm:pt>
    <dgm:pt modelId="{9396B5DF-C9F2-2849-96EA-4B68721D6ED3}" type="parTrans" cxnId="{69DD3C2B-9C5F-B64D-80E6-770FAC9A0C8F}">
      <dgm:prSet/>
      <dgm:spPr/>
      <dgm:t>
        <a:bodyPr/>
        <a:lstStyle/>
        <a:p>
          <a:endParaRPr lang="en-GB"/>
        </a:p>
      </dgm:t>
    </dgm:pt>
    <dgm:pt modelId="{5DF44A81-F9FD-2841-8D68-A2C975907A28}" type="sibTrans" cxnId="{69DD3C2B-9C5F-B64D-80E6-770FAC9A0C8F}">
      <dgm:prSet/>
      <dgm:spPr/>
      <dgm:t>
        <a:bodyPr/>
        <a:lstStyle/>
        <a:p>
          <a:endParaRPr lang="en-GB"/>
        </a:p>
      </dgm:t>
    </dgm:pt>
    <dgm:pt modelId="{17D23E8E-8AD2-3648-81AA-3A363684A226}">
      <dgm:prSet custT="1"/>
      <dgm:spPr/>
      <dgm:t>
        <a:bodyPr/>
        <a:lstStyle/>
        <a:p>
          <a:r>
            <a:rPr lang="en-GB" sz="1200" i="1" baseline="0" dirty="0"/>
            <a:t>Machinal – Sophie </a:t>
          </a:r>
          <a:r>
            <a:rPr lang="en-GB" sz="1200" i="1" baseline="0" dirty="0" err="1"/>
            <a:t>Tredwell</a:t>
          </a:r>
          <a:endParaRPr lang="en-GB" sz="1200" dirty="0"/>
        </a:p>
      </dgm:t>
    </dgm:pt>
    <dgm:pt modelId="{779B4CF4-1BAB-6748-BF74-47EB34682254}" type="parTrans" cxnId="{AF68C65C-F9A3-B241-8F8D-D2DE5C593093}">
      <dgm:prSet/>
      <dgm:spPr/>
      <dgm:t>
        <a:bodyPr/>
        <a:lstStyle/>
        <a:p>
          <a:endParaRPr lang="en-GB"/>
        </a:p>
      </dgm:t>
    </dgm:pt>
    <dgm:pt modelId="{A3AD495A-7825-3943-9D47-8F8FA485891B}" type="sibTrans" cxnId="{AF68C65C-F9A3-B241-8F8D-D2DE5C593093}">
      <dgm:prSet/>
      <dgm:spPr/>
      <dgm:t>
        <a:bodyPr/>
        <a:lstStyle/>
        <a:p>
          <a:endParaRPr lang="en-GB"/>
        </a:p>
      </dgm:t>
    </dgm:pt>
    <dgm:pt modelId="{CABA927C-8FB3-1D42-BD19-52CA95BDBF28}">
      <dgm:prSet custT="1"/>
      <dgm:spPr/>
      <dgm:t>
        <a:bodyPr/>
        <a:lstStyle/>
        <a:p>
          <a:r>
            <a:rPr lang="en-GB" sz="1200" i="1" baseline="0" dirty="0"/>
            <a:t>The Hairy Ape – Eugene O’Neill</a:t>
          </a:r>
          <a:endParaRPr lang="en-GB" sz="1200" dirty="0"/>
        </a:p>
      </dgm:t>
    </dgm:pt>
    <dgm:pt modelId="{4D9D4D28-6378-7047-83CA-36EE270482F0}" type="parTrans" cxnId="{C7887B1E-D4E6-5E4F-AB68-B19E605BB0A5}">
      <dgm:prSet/>
      <dgm:spPr/>
      <dgm:t>
        <a:bodyPr/>
        <a:lstStyle/>
        <a:p>
          <a:endParaRPr lang="en-GB"/>
        </a:p>
      </dgm:t>
    </dgm:pt>
    <dgm:pt modelId="{49ACCDD6-E159-3440-986C-1274068AEB96}" type="sibTrans" cxnId="{C7887B1E-D4E6-5E4F-AB68-B19E605BB0A5}">
      <dgm:prSet/>
      <dgm:spPr/>
      <dgm:t>
        <a:bodyPr/>
        <a:lstStyle/>
        <a:p>
          <a:endParaRPr lang="en-GB"/>
        </a:p>
      </dgm:t>
    </dgm:pt>
    <dgm:pt modelId="{50B5BACA-A0E2-F149-904A-84BC5C6E4152}">
      <dgm:prSet custT="1"/>
      <dgm:spPr/>
      <dgm:t>
        <a:bodyPr/>
        <a:lstStyle/>
        <a:p>
          <a:r>
            <a:rPr lang="en-GB" sz="1200" i="1" baseline="0" dirty="0"/>
            <a:t>The Dream Play – August Strindberg</a:t>
          </a:r>
          <a:endParaRPr lang="en-GB" sz="1200" dirty="0"/>
        </a:p>
      </dgm:t>
    </dgm:pt>
    <dgm:pt modelId="{CCEB98EA-A508-EA47-B94E-EEDA36C598DD}" type="parTrans" cxnId="{1E6A4125-8231-3C49-823F-A7EC629DE79D}">
      <dgm:prSet/>
      <dgm:spPr/>
      <dgm:t>
        <a:bodyPr/>
        <a:lstStyle/>
        <a:p>
          <a:endParaRPr lang="en-GB"/>
        </a:p>
      </dgm:t>
    </dgm:pt>
    <dgm:pt modelId="{159632B1-FC41-4A4F-93E4-ACF49DAF0A8E}" type="sibTrans" cxnId="{1E6A4125-8231-3C49-823F-A7EC629DE79D}">
      <dgm:prSet/>
      <dgm:spPr/>
      <dgm:t>
        <a:bodyPr/>
        <a:lstStyle/>
        <a:p>
          <a:endParaRPr lang="en-GB"/>
        </a:p>
      </dgm:t>
    </dgm:pt>
    <dgm:pt modelId="{657B5487-ABB4-9044-AA88-4E83724E4E20}">
      <dgm:prSet custT="1"/>
      <dgm:spPr/>
      <dgm:t>
        <a:bodyPr/>
        <a:lstStyle/>
        <a:p>
          <a:r>
            <a:rPr lang="en-GB" sz="1200" i="1" baseline="0" dirty="0"/>
            <a:t>The Adding Machine – Elmer Rice</a:t>
          </a:r>
          <a:endParaRPr lang="en-GB" sz="1200" dirty="0"/>
        </a:p>
      </dgm:t>
    </dgm:pt>
    <dgm:pt modelId="{5BE57E6D-C708-E242-BA5B-30FB52F536E6}" type="parTrans" cxnId="{95B5AD54-FA5A-FE4D-A5DD-ADAD1AC43BFD}">
      <dgm:prSet/>
      <dgm:spPr/>
      <dgm:t>
        <a:bodyPr/>
        <a:lstStyle/>
        <a:p>
          <a:endParaRPr lang="en-GB"/>
        </a:p>
      </dgm:t>
    </dgm:pt>
    <dgm:pt modelId="{D39AD1E3-8674-9E48-A9B7-DDDC6D8E3397}" type="sibTrans" cxnId="{95B5AD54-FA5A-FE4D-A5DD-ADAD1AC43BFD}">
      <dgm:prSet/>
      <dgm:spPr/>
      <dgm:t>
        <a:bodyPr/>
        <a:lstStyle/>
        <a:p>
          <a:endParaRPr lang="en-GB"/>
        </a:p>
      </dgm:t>
    </dgm:pt>
    <dgm:pt modelId="{DE6A6E97-EC05-754C-87F8-C3414F8539AB}" type="pres">
      <dgm:prSet presAssocID="{165E0A29-B37C-954A-9393-B574B131CAEC}" presName="linear" presStyleCnt="0">
        <dgm:presLayoutVars>
          <dgm:animLvl val="lvl"/>
          <dgm:resizeHandles val="exact"/>
        </dgm:presLayoutVars>
      </dgm:prSet>
      <dgm:spPr/>
    </dgm:pt>
    <dgm:pt modelId="{816F39CE-8421-9446-AD51-1BC205F9B421}" type="pres">
      <dgm:prSet presAssocID="{C1674C8C-7D51-E34E-93C5-ABC80DC0E5A0}" presName="parentText" presStyleLbl="node1" presStyleIdx="0" presStyleCnt="4" custScaleY="59637">
        <dgm:presLayoutVars>
          <dgm:chMax val="0"/>
          <dgm:bulletEnabled val="1"/>
        </dgm:presLayoutVars>
      </dgm:prSet>
      <dgm:spPr/>
    </dgm:pt>
    <dgm:pt modelId="{75DB7085-83D7-AC46-8571-62DC2965E2C0}" type="pres">
      <dgm:prSet presAssocID="{6167D0DE-2C04-BD48-908D-FCA722519A1D}" presName="spacer" presStyleCnt="0"/>
      <dgm:spPr/>
    </dgm:pt>
    <dgm:pt modelId="{7FF47164-91CC-B84F-8D4C-812CEFD435B9}" type="pres">
      <dgm:prSet presAssocID="{084F2A50-2644-C548-A9F0-1736B12B3099}" presName="parentText" presStyleLbl="node1" presStyleIdx="1" presStyleCnt="4" custScaleY="63474">
        <dgm:presLayoutVars>
          <dgm:chMax val="0"/>
          <dgm:bulletEnabled val="1"/>
        </dgm:presLayoutVars>
      </dgm:prSet>
      <dgm:spPr/>
    </dgm:pt>
    <dgm:pt modelId="{E76AE275-B706-E047-9E00-0B26EEACC169}" type="pres">
      <dgm:prSet presAssocID="{22A8E5CD-A415-1640-9B8A-037B4769EBAD}" presName="spacer" presStyleCnt="0"/>
      <dgm:spPr/>
    </dgm:pt>
    <dgm:pt modelId="{98711AFD-1315-C242-BCD5-222DFEFA7F7E}" type="pres">
      <dgm:prSet presAssocID="{090CE46C-0BA8-7949-8D52-C79868EF03A8}" presName="parentText" presStyleLbl="node1" presStyleIdx="2" presStyleCnt="4" custScaleY="93856" custLinFactNeighborX="0" custLinFactNeighborY="33694">
        <dgm:presLayoutVars>
          <dgm:chMax val="0"/>
          <dgm:bulletEnabled val="1"/>
        </dgm:presLayoutVars>
      </dgm:prSet>
      <dgm:spPr/>
    </dgm:pt>
    <dgm:pt modelId="{C0A6D4BE-2AED-CF42-9C75-81170B64AA63}" type="pres">
      <dgm:prSet presAssocID="{A890B47D-B578-6244-A11F-039BACABD230}" presName="spacer" presStyleCnt="0"/>
      <dgm:spPr/>
    </dgm:pt>
    <dgm:pt modelId="{D6DD53DA-5909-054E-9F2A-0C509175290B}" type="pres">
      <dgm:prSet presAssocID="{6C6EE20E-F7B1-B343-85A1-F57950A1162F}" presName="parentText" presStyleLbl="node1" presStyleIdx="3" presStyleCnt="4" custScaleY="29685">
        <dgm:presLayoutVars>
          <dgm:chMax val="0"/>
          <dgm:bulletEnabled val="1"/>
        </dgm:presLayoutVars>
      </dgm:prSet>
      <dgm:spPr/>
    </dgm:pt>
    <dgm:pt modelId="{83B4E9F2-2844-F54C-A8EA-1003BC5B7095}" type="pres">
      <dgm:prSet presAssocID="{6C6EE20E-F7B1-B343-85A1-F57950A1162F}" presName="childText" presStyleLbl="revTx" presStyleIdx="0" presStyleCnt="1">
        <dgm:presLayoutVars>
          <dgm:bulletEnabled val="1"/>
        </dgm:presLayoutVars>
      </dgm:prSet>
      <dgm:spPr/>
    </dgm:pt>
  </dgm:ptLst>
  <dgm:cxnLst>
    <dgm:cxn modelId="{91860A1C-00D1-A041-9306-9B9A049EDB96}" type="presOf" srcId="{165E0A29-B37C-954A-9393-B574B131CAEC}" destId="{DE6A6E97-EC05-754C-87F8-C3414F8539AB}" srcOrd="0" destOrd="0" presId="urn:microsoft.com/office/officeart/2005/8/layout/vList2"/>
    <dgm:cxn modelId="{C7887B1E-D4E6-5E4F-AB68-B19E605BB0A5}" srcId="{6C6EE20E-F7B1-B343-85A1-F57950A1162F}" destId="{CABA927C-8FB3-1D42-BD19-52CA95BDBF28}" srcOrd="1" destOrd="0" parTransId="{4D9D4D28-6378-7047-83CA-36EE270482F0}" sibTransId="{49ACCDD6-E159-3440-986C-1274068AEB96}"/>
    <dgm:cxn modelId="{1E6A4125-8231-3C49-823F-A7EC629DE79D}" srcId="{6C6EE20E-F7B1-B343-85A1-F57950A1162F}" destId="{50B5BACA-A0E2-F149-904A-84BC5C6E4152}" srcOrd="2" destOrd="0" parTransId="{CCEB98EA-A508-EA47-B94E-EEDA36C598DD}" sibTransId="{159632B1-FC41-4A4F-93E4-ACF49DAF0A8E}"/>
    <dgm:cxn modelId="{33C92C29-A512-8F46-A070-F41AFA53E338}" srcId="{165E0A29-B37C-954A-9393-B574B131CAEC}" destId="{090CE46C-0BA8-7949-8D52-C79868EF03A8}" srcOrd="2" destOrd="0" parTransId="{BA41112A-BAF2-EE4B-BA27-AF36821CF4EE}" sibTransId="{A890B47D-B578-6244-A11F-039BACABD230}"/>
    <dgm:cxn modelId="{02AA1E2B-E1AE-D341-8FB4-2A69F483353F}" type="presOf" srcId="{17D23E8E-8AD2-3648-81AA-3A363684A226}" destId="{83B4E9F2-2844-F54C-A8EA-1003BC5B7095}" srcOrd="0" destOrd="0" presId="urn:microsoft.com/office/officeart/2005/8/layout/vList2"/>
    <dgm:cxn modelId="{69DD3C2B-9C5F-B64D-80E6-770FAC9A0C8F}" srcId="{165E0A29-B37C-954A-9393-B574B131CAEC}" destId="{6C6EE20E-F7B1-B343-85A1-F57950A1162F}" srcOrd="3" destOrd="0" parTransId="{9396B5DF-C9F2-2849-96EA-4B68721D6ED3}" sibTransId="{5DF44A81-F9FD-2841-8D68-A2C975907A28}"/>
    <dgm:cxn modelId="{0DCC8631-9F21-654B-A540-76094B93122C}" type="presOf" srcId="{C1674C8C-7D51-E34E-93C5-ABC80DC0E5A0}" destId="{816F39CE-8421-9446-AD51-1BC205F9B421}" srcOrd="0" destOrd="0" presId="urn:microsoft.com/office/officeart/2005/8/layout/vList2"/>
    <dgm:cxn modelId="{8C8B0A39-54AD-6B4B-8D5E-B8409134081A}" type="presOf" srcId="{50B5BACA-A0E2-F149-904A-84BC5C6E4152}" destId="{83B4E9F2-2844-F54C-A8EA-1003BC5B7095}" srcOrd="0" destOrd="2" presId="urn:microsoft.com/office/officeart/2005/8/layout/vList2"/>
    <dgm:cxn modelId="{E0931C40-38CA-1045-8A4C-BF532B3E3F98}" srcId="{165E0A29-B37C-954A-9393-B574B131CAEC}" destId="{C1674C8C-7D51-E34E-93C5-ABC80DC0E5A0}" srcOrd="0" destOrd="0" parTransId="{E4C410C4-E1E4-7F4C-BE9A-D468776D362B}" sibTransId="{6167D0DE-2C04-BD48-908D-FCA722519A1D}"/>
    <dgm:cxn modelId="{95B5AD54-FA5A-FE4D-A5DD-ADAD1AC43BFD}" srcId="{6C6EE20E-F7B1-B343-85A1-F57950A1162F}" destId="{657B5487-ABB4-9044-AA88-4E83724E4E20}" srcOrd="3" destOrd="0" parTransId="{5BE57E6D-C708-E242-BA5B-30FB52F536E6}" sibTransId="{D39AD1E3-8674-9E48-A9B7-DDDC6D8E3397}"/>
    <dgm:cxn modelId="{E1153856-25E1-C144-AE75-2CD179ADBC0C}" type="presOf" srcId="{090CE46C-0BA8-7949-8D52-C79868EF03A8}" destId="{98711AFD-1315-C242-BCD5-222DFEFA7F7E}" srcOrd="0" destOrd="0" presId="urn:microsoft.com/office/officeart/2005/8/layout/vList2"/>
    <dgm:cxn modelId="{AF68C65C-F9A3-B241-8F8D-D2DE5C593093}" srcId="{6C6EE20E-F7B1-B343-85A1-F57950A1162F}" destId="{17D23E8E-8AD2-3648-81AA-3A363684A226}" srcOrd="0" destOrd="0" parTransId="{779B4CF4-1BAB-6748-BF74-47EB34682254}" sibTransId="{A3AD495A-7825-3943-9D47-8F8FA485891B}"/>
    <dgm:cxn modelId="{8359318A-5CF1-A740-AFFF-A712089B8C55}" type="presOf" srcId="{6C6EE20E-F7B1-B343-85A1-F57950A1162F}" destId="{D6DD53DA-5909-054E-9F2A-0C509175290B}" srcOrd="0" destOrd="0" presId="urn:microsoft.com/office/officeart/2005/8/layout/vList2"/>
    <dgm:cxn modelId="{07F1318A-62CB-2D4E-851E-3FE3486A83FB}" type="presOf" srcId="{084F2A50-2644-C548-A9F0-1736B12B3099}" destId="{7FF47164-91CC-B84F-8D4C-812CEFD435B9}" srcOrd="0" destOrd="0" presId="urn:microsoft.com/office/officeart/2005/8/layout/vList2"/>
    <dgm:cxn modelId="{AA9DF3B6-B49C-8646-BC31-68E30A1D5440}" type="presOf" srcId="{CABA927C-8FB3-1D42-BD19-52CA95BDBF28}" destId="{83B4E9F2-2844-F54C-A8EA-1003BC5B7095}" srcOrd="0" destOrd="1" presId="urn:microsoft.com/office/officeart/2005/8/layout/vList2"/>
    <dgm:cxn modelId="{7CDBA7CC-DEC1-C647-AF4B-658BDFF0BE67}" type="presOf" srcId="{657B5487-ABB4-9044-AA88-4E83724E4E20}" destId="{83B4E9F2-2844-F54C-A8EA-1003BC5B7095}" srcOrd="0" destOrd="3" presId="urn:microsoft.com/office/officeart/2005/8/layout/vList2"/>
    <dgm:cxn modelId="{EC0EC1FE-AB01-F046-BFE8-98E178B778DE}" srcId="{165E0A29-B37C-954A-9393-B574B131CAEC}" destId="{084F2A50-2644-C548-A9F0-1736B12B3099}" srcOrd="1" destOrd="0" parTransId="{8BAB632B-9060-FD4F-B8CC-F31D7B34AA48}" sibTransId="{22A8E5CD-A415-1640-9B8A-037B4769EBAD}"/>
    <dgm:cxn modelId="{AF4A7833-FC4E-AE48-9110-CD348A9AA0AA}" type="presParOf" srcId="{DE6A6E97-EC05-754C-87F8-C3414F8539AB}" destId="{816F39CE-8421-9446-AD51-1BC205F9B421}" srcOrd="0" destOrd="0" presId="urn:microsoft.com/office/officeart/2005/8/layout/vList2"/>
    <dgm:cxn modelId="{1F05A8D8-2996-8443-94BB-52A5CB4A0516}" type="presParOf" srcId="{DE6A6E97-EC05-754C-87F8-C3414F8539AB}" destId="{75DB7085-83D7-AC46-8571-62DC2965E2C0}" srcOrd="1" destOrd="0" presId="urn:microsoft.com/office/officeart/2005/8/layout/vList2"/>
    <dgm:cxn modelId="{CD2C2DD7-0085-534D-928B-F5D37D27562A}" type="presParOf" srcId="{DE6A6E97-EC05-754C-87F8-C3414F8539AB}" destId="{7FF47164-91CC-B84F-8D4C-812CEFD435B9}" srcOrd="2" destOrd="0" presId="urn:microsoft.com/office/officeart/2005/8/layout/vList2"/>
    <dgm:cxn modelId="{09B84A9D-8DC3-DA40-A676-2FE4FA2C9C32}" type="presParOf" srcId="{DE6A6E97-EC05-754C-87F8-C3414F8539AB}" destId="{E76AE275-B706-E047-9E00-0B26EEACC169}" srcOrd="3" destOrd="0" presId="urn:microsoft.com/office/officeart/2005/8/layout/vList2"/>
    <dgm:cxn modelId="{A21278FB-A7D7-A643-8102-5A5AC1936138}" type="presParOf" srcId="{DE6A6E97-EC05-754C-87F8-C3414F8539AB}" destId="{98711AFD-1315-C242-BCD5-222DFEFA7F7E}" srcOrd="4" destOrd="0" presId="urn:microsoft.com/office/officeart/2005/8/layout/vList2"/>
    <dgm:cxn modelId="{977DFA2D-3BFD-5145-BCC9-DB0DBCF1D280}" type="presParOf" srcId="{DE6A6E97-EC05-754C-87F8-C3414F8539AB}" destId="{C0A6D4BE-2AED-CF42-9C75-81170B64AA63}" srcOrd="5" destOrd="0" presId="urn:microsoft.com/office/officeart/2005/8/layout/vList2"/>
    <dgm:cxn modelId="{EDAE1F8E-CD22-634B-A213-10944C73360E}" type="presParOf" srcId="{DE6A6E97-EC05-754C-87F8-C3414F8539AB}" destId="{D6DD53DA-5909-054E-9F2A-0C509175290B}" srcOrd="6" destOrd="0" presId="urn:microsoft.com/office/officeart/2005/8/layout/vList2"/>
    <dgm:cxn modelId="{077DB580-0FDB-134D-8287-8A839453A77A}" type="presParOf" srcId="{DE6A6E97-EC05-754C-87F8-C3414F8539AB}" destId="{83B4E9F2-2844-F54C-A8EA-1003BC5B7095}" srcOrd="7"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66A89FF-B6FB-DE43-93BB-85A16BEE9A6D}"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60068658-0206-C54D-A97B-18BFA6E6761C}">
      <dgm:prSet custT="1"/>
      <dgm:spPr/>
      <dgm:t>
        <a:bodyPr/>
        <a:lstStyle/>
        <a:p>
          <a:r>
            <a:rPr lang="en-GB" sz="1050" baseline="0" dirty="0"/>
            <a:t>A playwright born in 1898 Germany. </a:t>
          </a:r>
          <a:endParaRPr lang="en-GB" sz="1050" dirty="0"/>
        </a:p>
      </dgm:t>
    </dgm:pt>
    <dgm:pt modelId="{49CE33F1-AACB-C64D-AC4F-741690F0E86C}" type="parTrans" cxnId="{1E66782D-1F30-EA49-9A2B-9BA57B7862F3}">
      <dgm:prSet/>
      <dgm:spPr/>
      <dgm:t>
        <a:bodyPr/>
        <a:lstStyle/>
        <a:p>
          <a:endParaRPr lang="en-GB"/>
        </a:p>
      </dgm:t>
    </dgm:pt>
    <dgm:pt modelId="{D6E7B355-0D94-C947-938A-018A4B912B01}" type="sibTrans" cxnId="{1E66782D-1F30-EA49-9A2B-9BA57B7862F3}">
      <dgm:prSet/>
      <dgm:spPr/>
      <dgm:t>
        <a:bodyPr/>
        <a:lstStyle/>
        <a:p>
          <a:endParaRPr lang="en-GB"/>
        </a:p>
      </dgm:t>
    </dgm:pt>
    <dgm:pt modelId="{1F8A3BB9-9174-BD47-BCDD-F577B646EB15}">
      <dgm:prSet custT="1"/>
      <dgm:spPr/>
      <dgm:t>
        <a:bodyPr/>
        <a:lstStyle/>
        <a:p>
          <a:r>
            <a:rPr lang="en-GB" sz="1050" baseline="0" dirty="0"/>
            <a:t>He was influenced by a range of writers and practitioners including Chinese theatre and Karl Max. Brecht had an original and an inspiring way to produce dynamic theatre expressing his strong political views. Mother Courage and Her Children is his most well known pieced of work. </a:t>
          </a:r>
          <a:endParaRPr lang="en-GB" sz="1050" dirty="0"/>
        </a:p>
      </dgm:t>
    </dgm:pt>
    <dgm:pt modelId="{F1F7DC08-752A-6E42-9681-AEE1832C0F8B}" type="parTrans" cxnId="{48EE358B-485A-C546-813C-A45CB5E02C21}">
      <dgm:prSet/>
      <dgm:spPr/>
      <dgm:t>
        <a:bodyPr/>
        <a:lstStyle/>
        <a:p>
          <a:endParaRPr lang="en-GB"/>
        </a:p>
      </dgm:t>
    </dgm:pt>
    <dgm:pt modelId="{35143656-8E19-5047-A964-826D7445CF0E}" type="sibTrans" cxnId="{48EE358B-485A-C546-813C-A45CB5E02C21}">
      <dgm:prSet/>
      <dgm:spPr/>
      <dgm:t>
        <a:bodyPr/>
        <a:lstStyle/>
        <a:p>
          <a:endParaRPr lang="en-GB"/>
        </a:p>
      </dgm:t>
    </dgm:pt>
    <dgm:pt modelId="{5371E03E-5676-694E-A6F2-E07D8BCEC188}">
      <dgm:prSet custT="1"/>
      <dgm:spPr/>
      <dgm:t>
        <a:bodyPr/>
        <a:lstStyle/>
        <a:p>
          <a:r>
            <a:rPr lang="en-GB" sz="1050" baseline="0" dirty="0"/>
            <a:t>He was a theatre practitioner who shaped theatre in a huge way. Being again Cathartic theatre he believe that when the audience believed the action on stage they were emotionally involved preventing them from thinking and judging. His aim was for his audience to remain distant from emotional involvement meaning they could make a considered and rational judgement on the issues in his work. Epic Theatre was Brecht’s style of theatre which he called </a:t>
          </a:r>
          <a:r>
            <a:rPr lang="en-GB" sz="1050" baseline="0" dirty="0" err="1"/>
            <a:t>Verfremdungseffekt</a:t>
          </a:r>
          <a:r>
            <a:rPr lang="en-GB" sz="1050" baseline="0" dirty="0"/>
            <a:t>. Also known as the ‘v’ effect or the alienation effect. </a:t>
          </a:r>
          <a:endParaRPr lang="en-GB" sz="1050" dirty="0"/>
        </a:p>
      </dgm:t>
    </dgm:pt>
    <dgm:pt modelId="{175B03A6-5FC2-E94F-8FF1-70DE5A893506}" type="parTrans" cxnId="{024D03CD-5124-AC40-A150-31FF40C673C4}">
      <dgm:prSet/>
      <dgm:spPr/>
      <dgm:t>
        <a:bodyPr/>
        <a:lstStyle/>
        <a:p>
          <a:endParaRPr lang="en-GB"/>
        </a:p>
      </dgm:t>
    </dgm:pt>
    <dgm:pt modelId="{3CCA6AD3-40A8-804C-BCD2-85894823573A}" type="sibTrans" cxnId="{024D03CD-5124-AC40-A150-31FF40C673C4}">
      <dgm:prSet/>
      <dgm:spPr/>
      <dgm:t>
        <a:bodyPr/>
        <a:lstStyle/>
        <a:p>
          <a:endParaRPr lang="en-GB"/>
        </a:p>
      </dgm:t>
    </dgm:pt>
    <dgm:pt modelId="{88FC9FF3-FD1B-9446-AB7B-1FB0E4D165D5}">
      <dgm:prSet custT="1"/>
      <dgm:spPr/>
      <dgm:t>
        <a:bodyPr/>
        <a:lstStyle/>
        <a:p>
          <a:r>
            <a:rPr lang="en-GB" sz="1050" baseline="0" dirty="0"/>
            <a:t>His approach to theatre worked best with pieces which had a political, social or moral message. Brecht still wanted his audience to engage with his plays just not emotionally involved. A way in which this was aided was by Breaking the 4</a:t>
          </a:r>
          <a:r>
            <a:rPr lang="en-GB" sz="1050" baseline="30000" dirty="0"/>
            <a:t>th</a:t>
          </a:r>
          <a:r>
            <a:rPr lang="en-GB" sz="1050" baseline="0" dirty="0"/>
            <a:t> wall and having the actors and audience interact.</a:t>
          </a:r>
          <a:endParaRPr lang="en-GB" sz="1050" dirty="0"/>
        </a:p>
      </dgm:t>
    </dgm:pt>
    <dgm:pt modelId="{6FBCBE9C-CF6C-8B4E-9B45-C5D2181B38BD}" type="parTrans" cxnId="{D8C545ED-1E74-724E-A361-B539194A3FB7}">
      <dgm:prSet/>
      <dgm:spPr/>
      <dgm:t>
        <a:bodyPr/>
        <a:lstStyle/>
        <a:p>
          <a:endParaRPr lang="en-GB"/>
        </a:p>
      </dgm:t>
    </dgm:pt>
    <dgm:pt modelId="{60276EFD-4D33-EF40-B0D6-E9E961BC2A30}" type="sibTrans" cxnId="{D8C545ED-1E74-724E-A361-B539194A3FB7}">
      <dgm:prSet/>
      <dgm:spPr/>
      <dgm:t>
        <a:bodyPr/>
        <a:lstStyle/>
        <a:p>
          <a:endParaRPr lang="en-GB"/>
        </a:p>
      </dgm:t>
    </dgm:pt>
    <dgm:pt modelId="{1914FA45-592C-4643-BF2C-FFC0506C256C}">
      <dgm:prSet custT="1"/>
      <dgm:spPr/>
      <dgm:t>
        <a:bodyPr/>
        <a:lstStyle/>
        <a:p>
          <a:r>
            <a:rPr lang="en-GB" sz="1050" baseline="0" dirty="0"/>
            <a:t>Some of the theatrical devices/methods/techniques used are:</a:t>
          </a:r>
          <a:endParaRPr lang="en-GB" sz="1050" dirty="0"/>
        </a:p>
      </dgm:t>
    </dgm:pt>
    <dgm:pt modelId="{E08BF0E6-A478-5F4C-B564-98901C32B134}" type="parTrans" cxnId="{C1044C05-F3EC-C94E-82B0-94F931544381}">
      <dgm:prSet/>
      <dgm:spPr/>
      <dgm:t>
        <a:bodyPr/>
        <a:lstStyle/>
        <a:p>
          <a:endParaRPr lang="en-GB"/>
        </a:p>
      </dgm:t>
    </dgm:pt>
    <dgm:pt modelId="{9F1C9128-0632-F84D-910A-5FB4134370F2}" type="sibTrans" cxnId="{C1044C05-F3EC-C94E-82B0-94F931544381}">
      <dgm:prSet/>
      <dgm:spPr/>
      <dgm:t>
        <a:bodyPr/>
        <a:lstStyle/>
        <a:p>
          <a:endParaRPr lang="en-GB"/>
        </a:p>
      </dgm:t>
    </dgm:pt>
    <dgm:pt modelId="{81A5F589-DC76-F54E-B340-1C5EC8F7F80E}">
      <dgm:prSet custT="1"/>
      <dgm:spPr/>
      <dgm:t>
        <a:bodyPr/>
        <a:lstStyle/>
        <a:p>
          <a:r>
            <a:rPr lang="en-GB" sz="900" i="1" baseline="0" dirty="0"/>
            <a:t>Narration – Reminding the audience that what they are witnessing is a story.</a:t>
          </a:r>
          <a:endParaRPr lang="en-GB" sz="900" dirty="0"/>
        </a:p>
      </dgm:t>
    </dgm:pt>
    <dgm:pt modelId="{0EBFF39D-B4FA-8F4F-BE56-DE64EA79C2E1}" type="parTrans" cxnId="{9C65481C-F498-604A-8E81-3B97471BBA98}">
      <dgm:prSet/>
      <dgm:spPr/>
      <dgm:t>
        <a:bodyPr/>
        <a:lstStyle/>
        <a:p>
          <a:endParaRPr lang="en-GB"/>
        </a:p>
      </dgm:t>
    </dgm:pt>
    <dgm:pt modelId="{A3EAC0D5-D1A2-9947-A4A9-1FDCD6DBA76D}" type="sibTrans" cxnId="{9C65481C-F498-604A-8E81-3B97471BBA98}">
      <dgm:prSet/>
      <dgm:spPr/>
      <dgm:t>
        <a:bodyPr/>
        <a:lstStyle/>
        <a:p>
          <a:endParaRPr lang="en-GB"/>
        </a:p>
      </dgm:t>
    </dgm:pt>
    <dgm:pt modelId="{DA103026-8B93-2146-A58C-D68E76D5F53B}">
      <dgm:prSet custT="1"/>
      <dgm:spPr/>
      <dgm:t>
        <a:bodyPr/>
        <a:lstStyle/>
        <a:p>
          <a:r>
            <a:rPr lang="en-GB" sz="900" i="1" baseline="0"/>
            <a:t>3</a:t>
          </a:r>
          <a:r>
            <a:rPr lang="en-GB" sz="900" i="1" baseline="30000"/>
            <a:t>rd</a:t>
          </a:r>
          <a:r>
            <a:rPr lang="en-GB" sz="900" i="1" baseline="0"/>
            <a:t> person narration – A way of reminding the audience that the actor is playing a character.</a:t>
          </a:r>
          <a:endParaRPr lang="en-GB" sz="900"/>
        </a:p>
      </dgm:t>
    </dgm:pt>
    <dgm:pt modelId="{31FA5FF4-13DB-9440-93D3-01517DE2B532}" type="parTrans" cxnId="{7421944C-1023-8A4C-9DE6-210A7A58C4CF}">
      <dgm:prSet/>
      <dgm:spPr/>
      <dgm:t>
        <a:bodyPr/>
        <a:lstStyle/>
        <a:p>
          <a:endParaRPr lang="en-GB"/>
        </a:p>
      </dgm:t>
    </dgm:pt>
    <dgm:pt modelId="{1B006C3E-7400-0C4E-AE08-7F3F84D6F3DB}" type="sibTrans" cxnId="{7421944C-1023-8A4C-9DE6-210A7A58C4CF}">
      <dgm:prSet/>
      <dgm:spPr/>
      <dgm:t>
        <a:bodyPr/>
        <a:lstStyle/>
        <a:p>
          <a:endParaRPr lang="en-GB"/>
        </a:p>
      </dgm:t>
    </dgm:pt>
    <dgm:pt modelId="{BC9031F9-9192-7A49-81BF-DF27B919983D}">
      <dgm:prSet custT="1"/>
      <dgm:spPr/>
      <dgm:t>
        <a:bodyPr/>
        <a:lstStyle/>
        <a:p>
          <a:r>
            <a:rPr lang="en-GB" sz="900" i="1" baseline="0" dirty="0"/>
            <a:t>Spoken stage directions – Used manly as a rehearsal technique to help the actor stay distant from their character.</a:t>
          </a:r>
          <a:endParaRPr lang="en-GB" sz="900" dirty="0"/>
        </a:p>
      </dgm:t>
    </dgm:pt>
    <dgm:pt modelId="{338443B7-8C80-084E-9CFC-9A0C0FCC6C24}" type="parTrans" cxnId="{FDA92E0B-38DB-8A4B-90AD-EB7991EC7290}">
      <dgm:prSet/>
      <dgm:spPr/>
      <dgm:t>
        <a:bodyPr/>
        <a:lstStyle/>
        <a:p>
          <a:endParaRPr lang="en-GB"/>
        </a:p>
      </dgm:t>
    </dgm:pt>
    <dgm:pt modelId="{7C38FAF6-BEF2-EB44-B299-B821497B2D3A}" type="sibTrans" cxnId="{FDA92E0B-38DB-8A4B-90AD-EB7991EC7290}">
      <dgm:prSet/>
      <dgm:spPr/>
      <dgm:t>
        <a:bodyPr/>
        <a:lstStyle/>
        <a:p>
          <a:endParaRPr lang="en-GB"/>
        </a:p>
      </dgm:t>
    </dgm:pt>
    <dgm:pt modelId="{7BFBAAE6-908F-E643-BEB3-ABAFC11543EA}">
      <dgm:prSet custT="1"/>
      <dgm:spPr/>
      <dgm:t>
        <a:bodyPr/>
        <a:lstStyle/>
        <a:p>
          <a:r>
            <a:rPr lang="en-GB" sz="900" i="1" baseline="0" dirty="0"/>
            <a:t>Direct address – Speaking directly to the audience.</a:t>
          </a:r>
          <a:endParaRPr lang="en-GB" sz="900" dirty="0"/>
        </a:p>
      </dgm:t>
    </dgm:pt>
    <dgm:pt modelId="{B6AC3B84-B7A5-5946-A4D8-6244A909E257}" type="parTrans" cxnId="{37B9DBC0-EA58-CC40-98BE-DFECE68EB236}">
      <dgm:prSet/>
      <dgm:spPr/>
      <dgm:t>
        <a:bodyPr/>
        <a:lstStyle/>
        <a:p>
          <a:endParaRPr lang="en-GB"/>
        </a:p>
      </dgm:t>
    </dgm:pt>
    <dgm:pt modelId="{B514E137-C036-9D4C-BDF2-B021FEFCAE06}" type="sibTrans" cxnId="{37B9DBC0-EA58-CC40-98BE-DFECE68EB236}">
      <dgm:prSet/>
      <dgm:spPr/>
      <dgm:t>
        <a:bodyPr/>
        <a:lstStyle/>
        <a:p>
          <a:endParaRPr lang="en-GB"/>
        </a:p>
      </dgm:t>
    </dgm:pt>
    <dgm:pt modelId="{82BBE3AA-A854-EE41-8971-8820778BE52C}">
      <dgm:prSet custT="1"/>
      <dgm:spPr/>
      <dgm:t>
        <a:bodyPr/>
        <a:lstStyle/>
        <a:p>
          <a:r>
            <a:rPr lang="en-GB" sz="900" i="1" baseline="0" dirty="0"/>
            <a:t>Using placards – A sign or written information on stage, could simply be a card or banner or more complex things such as PowerPoints. They are supposed to deepen our understanding of the performance.</a:t>
          </a:r>
          <a:endParaRPr lang="en-GB" sz="900" dirty="0"/>
        </a:p>
      </dgm:t>
    </dgm:pt>
    <dgm:pt modelId="{A4524885-0139-474D-854B-FCABF714B5A9}" type="parTrans" cxnId="{E3C988A4-F87D-6D4E-AED8-FAC9BDBC5442}">
      <dgm:prSet/>
      <dgm:spPr/>
      <dgm:t>
        <a:bodyPr/>
        <a:lstStyle/>
        <a:p>
          <a:endParaRPr lang="en-GB"/>
        </a:p>
      </dgm:t>
    </dgm:pt>
    <dgm:pt modelId="{8128BAAE-47AE-3346-8D45-3F49B3C3300F}" type="sibTrans" cxnId="{E3C988A4-F87D-6D4E-AED8-FAC9BDBC5442}">
      <dgm:prSet/>
      <dgm:spPr/>
      <dgm:t>
        <a:bodyPr/>
        <a:lstStyle/>
        <a:p>
          <a:endParaRPr lang="en-GB"/>
        </a:p>
      </dgm:t>
    </dgm:pt>
    <dgm:pt modelId="{011D4BA3-DDBE-D24A-8E30-8549408EDDFA}">
      <dgm:prSet custT="1"/>
      <dgm:spPr/>
      <dgm:t>
        <a:bodyPr/>
        <a:lstStyle/>
        <a:p>
          <a:r>
            <a:rPr lang="en-GB" sz="1050" baseline="0" dirty="0"/>
            <a:t>The set, costume and props of a Brechtian show would be kept simple and representational. This is so that the idea of pretending to be something else like naturalistic theatre does is avoided. Having symbolic props which could be used in a variety of ways is something else which is common in Brechtian theatre. Lighting is also kept minimal as to not overshadow the message being portrayed.</a:t>
          </a:r>
          <a:endParaRPr lang="en-GB" sz="1050" dirty="0"/>
        </a:p>
      </dgm:t>
    </dgm:pt>
    <dgm:pt modelId="{C7F254CF-8559-9844-9A2A-38D04153B5A4}" type="parTrans" cxnId="{B657AB10-59C8-C14A-875C-1BDA1D8C89C5}">
      <dgm:prSet/>
      <dgm:spPr/>
      <dgm:t>
        <a:bodyPr/>
        <a:lstStyle/>
        <a:p>
          <a:endParaRPr lang="en-GB"/>
        </a:p>
      </dgm:t>
    </dgm:pt>
    <dgm:pt modelId="{F5F638B7-C763-DC4E-8CFB-A7C69C6869B0}" type="sibTrans" cxnId="{B657AB10-59C8-C14A-875C-1BDA1D8C89C5}">
      <dgm:prSet/>
      <dgm:spPr/>
      <dgm:t>
        <a:bodyPr/>
        <a:lstStyle/>
        <a:p>
          <a:endParaRPr lang="en-GB"/>
        </a:p>
      </dgm:t>
    </dgm:pt>
    <dgm:pt modelId="{993FFF7C-809C-064C-B4FA-827F85FBD424}" type="pres">
      <dgm:prSet presAssocID="{A66A89FF-B6FB-DE43-93BB-85A16BEE9A6D}" presName="linear" presStyleCnt="0">
        <dgm:presLayoutVars>
          <dgm:animLvl val="lvl"/>
          <dgm:resizeHandles val="exact"/>
        </dgm:presLayoutVars>
      </dgm:prSet>
      <dgm:spPr/>
    </dgm:pt>
    <dgm:pt modelId="{8BDEE5A9-E4E3-3E4B-A0F3-169AA8AF2FA8}" type="pres">
      <dgm:prSet presAssocID="{60068658-0206-C54D-A97B-18BFA6E6761C}" presName="parentText" presStyleLbl="node1" presStyleIdx="0" presStyleCnt="6" custScaleY="35617" custLinFactY="1010" custLinFactNeighborX="450" custLinFactNeighborY="100000">
        <dgm:presLayoutVars>
          <dgm:chMax val="0"/>
          <dgm:bulletEnabled val="1"/>
        </dgm:presLayoutVars>
      </dgm:prSet>
      <dgm:spPr/>
    </dgm:pt>
    <dgm:pt modelId="{6FA5713F-94FF-BF42-B465-F839ECFE84D4}" type="pres">
      <dgm:prSet presAssocID="{D6E7B355-0D94-C947-938A-018A4B912B01}" presName="spacer" presStyleCnt="0"/>
      <dgm:spPr/>
    </dgm:pt>
    <dgm:pt modelId="{ADB7D9D9-66F7-0544-8157-36BC33E04C3A}" type="pres">
      <dgm:prSet presAssocID="{1F8A3BB9-9174-BD47-BCDD-F577B646EB15}" presName="parentText" presStyleLbl="node1" presStyleIdx="1" presStyleCnt="6" custScaleY="85487">
        <dgm:presLayoutVars>
          <dgm:chMax val="0"/>
          <dgm:bulletEnabled val="1"/>
        </dgm:presLayoutVars>
      </dgm:prSet>
      <dgm:spPr/>
    </dgm:pt>
    <dgm:pt modelId="{275B90B7-06AC-BA4B-B3CE-6AD2B45480E5}" type="pres">
      <dgm:prSet presAssocID="{35143656-8E19-5047-A964-826D7445CF0E}" presName="spacer" presStyleCnt="0"/>
      <dgm:spPr/>
    </dgm:pt>
    <dgm:pt modelId="{66D0C52C-9360-334D-A12F-468113D222F2}" type="pres">
      <dgm:prSet presAssocID="{5371E03E-5676-694E-A6F2-E07D8BCEC188}" presName="parentText" presStyleLbl="node1" presStyleIdx="2" presStyleCnt="6" custScaleY="114875">
        <dgm:presLayoutVars>
          <dgm:chMax val="0"/>
          <dgm:bulletEnabled val="1"/>
        </dgm:presLayoutVars>
      </dgm:prSet>
      <dgm:spPr/>
    </dgm:pt>
    <dgm:pt modelId="{DF112FB3-C174-E64C-92B7-AF04DB1C87FB}" type="pres">
      <dgm:prSet presAssocID="{3CCA6AD3-40A8-804C-BCD2-85894823573A}" presName="spacer" presStyleCnt="0"/>
      <dgm:spPr/>
    </dgm:pt>
    <dgm:pt modelId="{9DBD8762-A6E3-F747-BC42-63084DA511C3}" type="pres">
      <dgm:prSet presAssocID="{88FC9FF3-FD1B-9446-AB7B-1FB0E4D165D5}" presName="parentText" presStyleLbl="node1" presStyleIdx="3" presStyleCnt="6">
        <dgm:presLayoutVars>
          <dgm:chMax val="0"/>
          <dgm:bulletEnabled val="1"/>
        </dgm:presLayoutVars>
      </dgm:prSet>
      <dgm:spPr/>
    </dgm:pt>
    <dgm:pt modelId="{6B7DB57B-AD7A-3F48-9FDA-CA0B82CB2C44}" type="pres">
      <dgm:prSet presAssocID="{60276EFD-4D33-EF40-B0D6-E9E961BC2A30}" presName="spacer" presStyleCnt="0"/>
      <dgm:spPr/>
    </dgm:pt>
    <dgm:pt modelId="{C37FE71D-F82A-7647-ADBD-7FF4689022BE}" type="pres">
      <dgm:prSet presAssocID="{1914FA45-592C-4643-BF2C-FFC0506C256C}" presName="parentText" presStyleLbl="node1" presStyleIdx="4" presStyleCnt="6" custScaleY="42906">
        <dgm:presLayoutVars>
          <dgm:chMax val="0"/>
          <dgm:bulletEnabled val="1"/>
        </dgm:presLayoutVars>
      </dgm:prSet>
      <dgm:spPr/>
    </dgm:pt>
    <dgm:pt modelId="{C4A554B9-43EF-CF45-A59D-3BDB0859C549}" type="pres">
      <dgm:prSet presAssocID="{1914FA45-592C-4643-BF2C-FFC0506C256C}" presName="childText" presStyleLbl="revTx" presStyleIdx="0" presStyleCnt="1">
        <dgm:presLayoutVars>
          <dgm:bulletEnabled val="1"/>
        </dgm:presLayoutVars>
      </dgm:prSet>
      <dgm:spPr/>
    </dgm:pt>
    <dgm:pt modelId="{5B158275-D580-9741-A90F-2BC732B892FA}" type="pres">
      <dgm:prSet presAssocID="{011D4BA3-DDBE-D24A-8E30-8549408EDDFA}" presName="parentText" presStyleLbl="node1" presStyleIdx="5" presStyleCnt="6">
        <dgm:presLayoutVars>
          <dgm:chMax val="0"/>
          <dgm:bulletEnabled val="1"/>
        </dgm:presLayoutVars>
      </dgm:prSet>
      <dgm:spPr/>
    </dgm:pt>
  </dgm:ptLst>
  <dgm:cxnLst>
    <dgm:cxn modelId="{C1044C05-F3EC-C94E-82B0-94F931544381}" srcId="{A66A89FF-B6FB-DE43-93BB-85A16BEE9A6D}" destId="{1914FA45-592C-4643-BF2C-FFC0506C256C}" srcOrd="4" destOrd="0" parTransId="{E08BF0E6-A478-5F4C-B564-98901C32B134}" sibTransId="{9F1C9128-0632-F84D-910A-5FB4134370F2}"/>
    <dgm:cxn modelId="{FDA92E0B-38DB-8A4B-90AD-EB7991EC7290}" srcId="{1914FA45-592C-4643-BF2C-FFC0506C256C}" destId="{BC9031F9-9192-7A49-81BF-DF27B919983D}" srcOrd="2" destOrd="0" parTransId="{338443B7-8C80-084E-9CFC-9A0C0FCC6C24}" sibTransId="{7C38FAF6-BEF2-EB44-B299-B821497B2D3A}"/>
    <dgm:cxn modelId="{B657AB10-59C8-C14A-875C-1BDA1D8C89C5}" srcId="{A66A89FF-B6FB-DE43-93BB-85A16BEE9A6D}" destId="{011D4BA3-DDBE-D24A-8E30-8549408EDDFA}" srcOrd="5" destOrd="0" parTransId="{C7F254CF-8559-9844-9A2A-38D04153B5A4}" sibTransId="{F5F638B7-C763-DC4E-8CFB-A7C69C6869B0}"/>
    <dgm:cxn modelId="{9C65481C-F498-604A-8E81-3B97471BBA98}" srcId="{1914FA45-592C-4643-BF2C-FFC0506C256C}" destId="{81A5F589-DC76-F54E-B340-1C5EC8F7F80E}" srcOrd="0" destOrd="0" parTransId="{0EBFF39D-B4FA-8F4F-BE56-DE64EA79C2E1}" sibTransId="{A3EAC0D5-D1A2-9947-A4A9-1FDCD6DBA76D}"/>
    <dgm:cxn modelId="{5099EB1C-CBE4-DD45-A77E-42184C9F6294}" type="presOf" srcId="{1F8A3BB9-9174-BD47-BCDD-F577B646EB15}" destId="{ADB7D9D9-66F7-0544-8157-36BC33E04C3A}" srcOrd="0" destOrd="0" presId="urn:microsoft.com/office/officeart/2005/8/layout/vList2"/>
    <dgm:cxn modelId="{E8D33827-F837-0F40-B72C-D48DD478CEC8}" type="presOf" srcId="{7BFBAAE6-908F-E643-BEB3-ABAFC11543EA}" destId="{C4A554B9-43EF-CF45-A59D-3BDB0859C549}" srcOrd="0" destOrd="3" presId="urn:microsoft.com/office/officeart/2005/8/layout/vList2"/>
    <dgm:cxn modelId="{1E66782D-1F30-EA49-9A2B-9BA57B7862F3}" srcId="{A66A89FF-B6FB-DE43-93BB-85A16BEE9A6D}" destId="{60068658-0206-C54D-A97B-18BFA6E6761C}" srcOrd="0" destOrd="0" parTransId="{49CE33F1-AACB-C64D-AC4F-741690F0E86C}" sibTransId="{D6E7B355-0D94-C947-938A-018A4B912B01}"/>
    <dgm:cxn modelId="{AA812432-8563-804A-AB0D-598F432F790B}" type="presOf" srcId="{BC9031F9-9192-7A49-81BF-DF27B919983D}" destId="{C4A554B9-43EF-CF45-A59D-3BDB0859C549}" srcOrd="0" destOrd="2" presId="urn:microsoft.com/office/officeart/2005/8/layout/vList2"/>
    <dgm:cxn modelId="{7421944C-1023-8A4C-9DE6-210A7A58C4CF}" srcId="{1914FA45-592C-4643-BF2C-FFC0506C256C}" destId="{DA103026-8B93-2146-A58C-D68E76D5F53B}" srcOrd="1" destOrd="0" parTransId="{31FA5FF4-13DB-9440-93D3-01517DE2B532}" sibTransId="{1B006C3E-7400-0C4E-AE08-7F3F84D6F3DB}"/>
    <dgm:cxn modelId="{6554D754-43B1-BB48-80BC-2C16FA728837}" type="presOf" srcId="{DA103026-8B93-2146-A58C-D68E76D5F53B}" destId="{C4A554B9-43EF-CF45-A59D-3BDB0859C549}" srcOrd="0" destOrd="1" presId="urn:microsoft.com/office/officeart/2005/8/layout/vList2"/>
    <dgm:cxn modelId="{B718AD5A-B1AD-A744-B387-8DF352D6100C}" type="presOf" srcId="{88FC9FF3-FD1B-9446-AB7B-1FB0E4D165D5}" destId="{9DBD8762-A6E3-F747-BC42-63084DA511C3}" srcOrd="0" destOrd="0" presId="urn:microsoft.com/office/officeart/2005/8/layout/vList2"/>
    <dgm:cxn modelId="{BDA0E763-C5D3-9C4E-BB1D-11A36DAAE453}" type="presOf" srcId="{81A5F589-DC76-F54E-B340-1C5EC8F7F80E}" destId="{C4A554B9-43EF-CF45-A59D-3BDB0859C549}" srcOrd="0" destOrd="0" presId="urn:microsoft.com/office/officeart/2005/8/layout/vList2"/>
    <dgm:cxn modelId="{F3079A7A-B726-CC4E-B1C0-B6CB14236CB2}" type="presOf" srcId="{A66A89FF-B6FB-DE43-93BB-85A16BEE9A6D}" destId="{993FFF7C-809C-064C-B4FA-827F85FBD424}" srcOrd="0" destOrd="0" presId="urn:microsoft.com/office/officeart/2005/8/layout/vList2"/>
    <dgm:cxn modelId="{E9BA0488-D957-7B41-B62D-AA614B758988}" type="presOf" srcId="{82BBE3AA-A854-EE41-8971-8820778BE52C}" destId="{C4A554B9-43EF-CF45-A59D-3BDB0859C549}" srcOrd="0" destOrd="4" presId="urn:microsoft.com/office/officeart/2005/8/layout/vList2"/>
    <dgm:cxn modelId="{48EE358B-485A-C546-813C-A45CB5E02C21}" srcId="{A66A89FF-B6FB-DE43-93BB-85A16BEE9A6D}" destId="{1F8A3BB9-9174-BD47-BCDD-F577B646EB15}" srcOrd="1" destOrd="0" parTransId="{F1F7DC08-752A-6E42-9681-AEE1832C0F8B}" sibTransId="{35143656-8E19-5047-A964-826D7445CF0E}"/>
    <dgm:cxn modelId="{77E36B8E-B1BC-0643-9055-17A002766939}" type="presOf" srcId="{1914FA45-592C-4643-BF2C-FFC0506C256C}" destId="{C37FE71D-F82A-7647-ADBD-7FF4689022BE}" srcOrd="0" destOrd="0" presId="urn:microsoft.com/office/officeart/2005/8/layout/vList2"/>
    <dgm:cxn modelId="{E3C988A4-F87D-6D4E-AED8-FAC9BDBC5442}" srcId="{1914FA45-592C-4643-BF2C-FFC0506C256C}" destId="{82BBE3AA-A854-EE41-8971-8820778BE52C}" srcOrd="4" destOrd="0" parTransId="{A4524885-0139-474D-854B-FCABF714B5A9}" sibTransId="{8128BAAE-47AE-3346-8D45-3F49B3C3300F}"/>
    <dgm:cxn modelId="{2561C9A4-6BC5-5A46-B545-E9BDA5424B50}" type="presOf" srcId="{60068658-0206-C54D-A97B-18BFA6E6761C}" destId="{8BDEE5A9-E4E3-3E4B-A0F3-169AA8AF2FA8}" srcOrd="0" destOrd="0" presId="urn:microsoft.com/office/officeart/2005/8/layout/vList2"/>
    <dgm:cxn modelId="{B92183AF-21F6-7F48-9A80-FF45BD408ADF}" type="presOf" srcId="{5371E03E-5676-694E-A6F2-E07D8BCEC188}" destId="{66D0C52C-9360-334D-A12F-468113D222F2}" srcOrd="0" destOrd="0" presId="urn:microsoft.com/office/officeart/2005/8/layout/vList2"/>
    <dgm:cxn modelId="{37B9DBC0-EA58-CC40-98BE-DFECE68EB236}" srcId="{1914FA45-592C-4643-BF2C-FFC0506C256C}" destId="{7BFBAAE6-908F-E643-BEB3-ABAFC11543EA}" srcOrd="3" destOrd="0" parTransId="{B6AC3B84-B7A5-5946-A4D8-6244A909E257}" sibTransId="{B514E137-C036-9D4C-BDF2-B021FEFCAE06}"/>
    <dgm:cxn modelId="{024D03CD-5124-AC40-A150-31FF40C673C4}" srcId="{A66A89FF-B6FB-DE43-93BB-85A16BEE9A6D}" destId="{5371E03E-5676-694E-A6F2-E07D8BCEC188}" srcOrd="2" destOrd="0" parTransId="{175B03A6-5FC2-E94F-8FF1-70DE5A893506}" sibTransId="{3CCA6AD3-40A8-804C-BCD2-85894823573A}"/>
    <dgm:cxn modelId="{9648C8E4-99D1-B745-904F-63C8B0F8B1CB}" type="presOf" srcId="{011D4BA3-DDBE-D24A-8E30-8549408EDDFA}" destId="{5B158275-D580-9741-A90F-2BC732B892FA}" srcOrd="0" destOrd="0" presId="urn:microsoft.com/office/officeart/2005/8/layout/vList2"/>
    <dgm:cxn modelId="{D8C545ED-1E74-724E-A361-B539194A3FB7}" srcId="{A66A89FF-B6FB-DE43-93BB-85A16BEE9A6D}" destId="{88FC9FF3-FD1B-9446-AB7B-1FB0E4D165D5}" srcOrd="3" destOrd="0" parTransId="{6FBCBE9C-CF6C-8B4E-9B45-C5D2181B38BD}" sibTransId="{60276EFD-4D33-EF40-B0D6-E9E961BC2A30}"/>
    <dgm:cxn modelId="{FB115CEE-9498-9046-8AA8-209DABB21A74}" type="presParOf" srcId="{993FFF7C-809C-064C-B4FA-827F85FBD424}" destId="{8BDEE5A9-E4E3-3E4B-A0F3-169AA8AF2FA8}" srcOrd="0" destOrd="0" presId="urn:microsoft.com/office/officeart/2005/8/layout/vList2"/>
    <dgm:cxn modelId="{26286AF4-6B83-2C43-B3F3-FF2DE08C530E}" type="presParOf" srcId="{993FFF7C-809C-064C-B4FA-827F85FBD424}" destId="{6FA5713F-94FF-BF42-B465-F839ECFE84D4}" srcOrd="1" destOrd="0" presId="urn:microsoft.com/office/officeart/2005/8/layout/vList2"/>
    <dgm:cxn modelId="{2F413E18-9E7F-D340-B6D1-7FF3577A2890}" type="presParOf" srcId="{993FFF7C-809C-064C-B4FA-827F85FBD424}" destId="{ADB7D9D9-66F7-0544-8157-36BC33E04C3A}" srcOrd="2" destOrd="0" presId="urn:microsoft.com/office/officeart/2005/8/layout/vList2"/>
    <dgm:cxn modelId="{178EEED5-5D4E-D749-B256-1E5B77955952}" type="presParOf" srcId="{993FFF7C-809C-064C-B4FA-827F85FBD424}" destId="{275B90B7-06AC-BA4B-B3CE-6AD2B45480E5}" srcOrd="3" destOrd="0" presId="urn:microsoft.com/office/officeart/2005/8/layout/vList2"/>
    <dgm:cxn modelId="{8063C395-0FEC-5E44-8F80-9A7002E9E8F5}" type="presParOf" srcId="{993FFF7C-809C-064C-B4FA-827F85FBD424}" destId="{66D0C52C-9360-334D-A12F-468113D222F2}" srcOrd="4" destOrd="0" presId="urn:microsoft.com/office/officeart/2005/8/layout/vList2"/>
    <dgm:cxn modelId="{63D34F4F-2F98-A54F-8712-A2409ADBB502}" type="presParOf" srcId="{993FFF7C-809C-064C-B4FA-827F85FBD424}" destId="{DF112FB3-C174-E64C-92B7-AF04DB1C87FB}" srcOrd="5" destOrd="0" presId="urn:microsoft.com/office/officeart/2005/8/layout/vList2"/>
    <dgm:cxn modelId="{A5C10A33-15D6-3E4D-B9BE-EEBE86FFD4E0}" type="presParOf" srcId="{993FFF7C-809C-064C-B4FA-827F85FBD424}" destId="{9DBD8762-A6E3-F747-BC42-63084DA511C3}" srcOrd="6" destOrd="0" presId="urn:microsoft.com/office/officeart/2005/8/layout/vList2"/>
    <dgm:cxn modelId="{98B395CA-5460-BF44-A905-EFD31923EBBF}" type="presParOf" srcId="{993FFF7C-809C-064C-B4FA-827F85FBD424}" destId="{6B7DB57B-AD7A-3F48-9FDA-CA0B82CB2C44}" srcOrd="7" destOrd="0" presId="urn:microsoft.com/office/officeart/2005/8/layout/vList2"/>
    <dgm:cxn modelId="{3D0281A5-9AD5-BE4E-B553-A4BEE1876CDA}" type="presParOf" srcId="{993FFF7C-809C-064C-B4FA-827F85FBD424}" destId="{C37FE71D-F82A-7647-ADBD-7FF4689022BE}" srcOrd="8" destOrd="0" presId="urn:microsoft.com/office/officeart/2005/8/layout/vList2"/>
    <dgm:cxn modelId="{75621ACC-20D3-F143-B775-09287138A8B0}" type="presParOf" srcId="{993FFF7C-809C-064C-B4FA-827F85FBD424}" destId="{C4A554B9-43EF-CF45-A59D-3BDB0859C549}" srcOrd="9" destOrd="0" presId="urn:microsoft.com/office/officeart/2005/8/layout/vList2"/>
    <dgm:cxn modelId="{517F32FD-519A-1D47-8517-3CC1FCC1605F}" type="presParOf" srcId="{993FFF7C-809C-064C-B4FA-827F85FBD424}" destId="{5B158275-D580-9741-A90F-2BC732B892FA}"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5C8ADCF-02F8-EF4C-8F2A-B090DE31DF5D}"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GB"/>
        </a:p>
      </dgm:t>
    </dgm:pt>
    <dgm:pt modelId="{33F147EA-14C0-3F42-A5AB-1AACF63AC214}">
      <dgm:prSet/>
      <dgm:spPr/>
      <dgm:t>
        <a:bodyPr/>
        <a:lstStyle/>
        <a:p>
          <a:r>
            <a:rPr lang="en-GB" baseline="0"/>
            <a:t>In literature expressionism is seen as a revolt against realism and naturalism, similar to other forms of expression it’s trying to achieve a psychological or spiritual reality.</a:t>
          </a:r>
          <a:endParaRPr lang="en-GB"/>
        </a:p>
      </dgm:t>
    </dgm:pt>
    <dgm:pt modelId="{05524C63-6CAD-804F-8CC6-CC5040E249D9}" type="parTrans" cxnId="{DD06E601-71FB-FD42-85AC-7F2237D2C780}">
      <dgm:prSet/>
      <dgm:spPr/>
      <dgm:t>
        <a:bodyPr/>
        <a:lstStyle/>
        <a:p>
          <a:endParaRPr lang="en-GB"/>
        </a:p>
      </dgm:t>
    </dgm:pt>
    <dgm:pt modelId="{D2FBF4B1-63A8-C440-889B-18CD3630AA76}" type="sibTrans" cxnId="{DD06E601-71FB-FD42-85AC-7F2237D2C780}">
      <dgm:prSet/>
      <dgm:spPr/>
      <dgm:t>
        <a:bodyPr/>
        <a:lstStyle/>
        <a:p>
          <a:endParaRPr lang="en-GB"/>
        </a:p>
      </dgm:t>
    </dgm:pt>
    <dgm:pt modelId="{DAF1D68C-E309-714F-9D50-D31420DBF1C9}">
      <dgm:prSet/>
      <dgm:spPr/>
      <dgm:t>
        <a:bodyPr/>
        <a:lstStyle/>
        <a:p>
          <a:r>
            <a:rPr lang="en-GB" baseline="0"/>
            <a:t>Karl Kraus – Last days of mankind. It’s a piece of writing which is intended to be a play which quotes various things including newspaper articles, soldiers interviews, black market workers, Politian's, etc. it is a realistic piece of writing in terms of the real conversations and text which has been used however due to it sheer scope of sources it is seen as expressionism. Its is also seen as expressionism for another reason being that, even though this piece of text is intended for a theatre performance, it is so long that if performed it would take place over 5 days. Therefore it is expressionist because a play intended for the theatre can never be performed.</a:t>
          </a:r>
          <a:endParaRPr lang="en-GB"/>
        </a:p>
      </dgm:t>
    </dgm:pt>
    <dgm:pt modelId="{2F5CD592-AE2D-6949-BE16-D45D5D999212}" type="parTrans" cxnId="{5F12EDB1-E310-CA4D-972A-EF00DAD88617}">
      <dgm:prSet/>
      <dgm:spPr/>
      <dgm:t>
        <a:bodyPr/>
        <a:lstStyle/>
        <a:p>
          <a:endParaRPr lang="en-GB"/>
        </a:p>
      </dgm:t>
    </dgm:pt>
    <dgm:pt modelId="{5D9E2B83-D2AC-9948-B5E2-F213357AE886}" type="sibTrans" cxnId="{5F12EDB1-E310-CA4D-972A-EF00DAD88617}">
      <dgm:prSet/>
      <dgm:spPr/>
      <dgm:t>
        <a:bodyPr/>
        <a:lstStyle/>
        <a:p>
          <a:endParaRPr lang="en-GB"/>
        </a:p>
      </dgm:t>
    </dgm:pt>
    <dgm:pt modelId="{FAE3AAB1-223A-E84D-AFB5-C8778F5AAE6E}">
      <dgm:prSet/>
      <dgm:spPr/>
      <dgm:t>
        <a:bodyPr/>
        <a:lstStyle/>
        <a:p>
          <a:r>
            <a:rPr lang="en-GB" baseline="0"/>
            <a:t>James Joyce – Wrote the longest sentence in language history which is 32 pages long. This is because it causes the reader to add their own punctuation which can create an endless number of meanings depending on how it is read. </a:t>
          </a:r>
          <a:endParaRPr lang="en-GB"/>
        </a:p>
      </dgm:t>
    </dgm:pt>
    <dgm:pt modelId="{EAFC292B-BF43-A24F-90DF-F3A3E5EC7BFE}" type="parTrans" cxnId="{C3E385EE-BF4E-4044-9EE3-B055011C1CA9}">
      <dgm:prSet/>
      <dgm:spPr/>
      <dgm:t>
        <a:bodyPr/>
        <a:lstStyle/>
        <a:p>
          <a:endParaRPr lang="en-GB"/>
        </a:p>
      </dgm:t>
    </dgm:pt>
    <dgm:pt modelId="{5ACA628F-CE47-5943-8FFE-BD4A1B5463D6}" type="sibTrans" cxnId="{C3E385EE-BF4E-4044-9EE3-B055011C1CA9}">
      <dgm:prSet/>
      <dgm:spPr/>
      <dgm:t>
        <a:bodyPr/>
        <a:lstStyle/>
        <a:p>
          <a:endParaRPr lang="en-GB"/>
        </a:p>
      </dgm:t>
    </dgm:pt>
    <dgm:pt modelId="{B061CF6B-5626-5E4B-A425-B94E878483CC}" type="pres">
      <dgm:prSet presAssocID="{B5C8ADCF-02F8-EF4C-8F2A-B090DE31DF5D}" presName="linear" presStyleCnt="0">
        <dgm:presLayoutVars>
          <dgm:animLvl val="lvl"/>
          <dgm:resizeHandles val="exact"/>
        </dgm:presLayoutVars>
      </dgm:prSet>
      <dgm:spPr/>
    </dgm:pt>
    <dgm:pt modelId="{5F90CC64-5A8A-C34B-BAFE-A8755CDC08B6}" type="pres">
      <dgm:prSet presAssocID="{33F147EA-14C0-3F42-A5AB-1AACF63AC214}" presName="parentText" presStyleLbl="node1" presStyleIdx="0" presStyleCnt="3">
        <dgm:presLayoutVars>
          <dgm:chMax val="0"/>
          <dgm:bulletEnabled val="1"/>
        </dgm:presLayoutVars>
      </dgm:prSet>
      <dgm:spPr/>
    </dgm:pt>
    <dgm:pt modelId="{9C236EA9-E44F-BA44-9E6F-81398A174B18}" type="pres">
      <dgm:prSet presAssocID="{D2FBF4B1-63A8-C440-889B-18CD3630AA76}" presName="spacer" presStyleCnt="0"/>
      <dgm:spPr/>
    </dgm:pt>
    <dgm:pt modelId="{86778C38-E669-4B48-A753-A1A72306B9D8}" type="pres">
      <dgm:prSet presAssocID="{DAF1D68C-E309-714F-9D50-D31420DBF1C9}" presName="parentText" presStyleLbl="node1" presStyleIdx="1" presStyleCnt="3">
        <dgm:presLayoutVars>
          <dgm:chMax val="0"/>
          <dgm:bulletEnabled val="1"/>
        </dgm:presLayoutVars>
      </dgm:prSet>
      <dgm:spPr/>
    </dgm:pt>
    <dgm:pt modelId="{BCC5A129-D2B3-1340-86F6-54D281E46B5D}" type="pres">
      <dgm:prSet presAssocID="{5D9E2B83-D2AC-9948-B5E2-F213357AE886}" presName="spacer" presStyleCnt="0"/>
      <dgm:spPr/>
    </dgm:pt>
    <dgm:pt modelId="{CC800AD5-7E54-5745-AF4E-558160259C8F}" type="pres">
      <dgm:prSet presAssocID="{FAE3AAB1-223A-E84D-AFB5-C8778F5AAE6E}" presName="parentText" presStyleLbl="node1" presStyleIdx="2" presStyleCnt="3">
        <dgm:presLayoutVars>
          <dgm:chMax val="0"/>
          <dgm:bulletEnabled val="1"/>
        </dgm:presLayoutVars>
      </dgm:prSet>
      <dgm:spPr/>
    </dgm:pt>
  </dgm:ptLst>
  <dgm:cxnLst>
    <dgm:cxn modelId="{DD06E601-71FB-FD42-85AC-7F2237D2C780}" srcId="{B5C8ADCF-02F8-EF4C-8F2A-B090DE31DF5D}" destId="{33F147EA-14C0-3F42-A5AB-1AACF63AC214}" srcOrd="0" destOrd="0" parTransId="{05524C63-6CAD-804F-8CC6-CC5040E249D9}" sibTransId="{D2FBF4B1-63A8-C440-889B-18CD3630AA76}"/>
    <dgm:cxn modelId="{B1478B68-2EBE-9041-AA2A-8C65A721EB23}" type="presOf" srcId="{DAF1D68C-E309-714F-9D50-D31420DBF1C9}" destId="{86778C38-E669-4B48-A753-A1A72306B9D8}" srcOrd="0" destOrd="0" presId="urn:microsoft.com/office/officeart/2005/8/layout/vList2"/>
    <dgm:cxn modelId="{A6D19784-32B0-B042-96CD-66BC8CB39849}" type="presOf" srcId="{B5C8ADCF-02F8-EF4C-8F2A-B090DE31DF5D}" destId="{B061CF6B-5626-5E4B-A425-B94E878483CC}" srcOrd="0" destOrd="0" presId="urn:microsoft.com/office/officeart/2005/8/layout/vList2"/>
    <dgm:cxn modelId="{8C3C1797-E7B6-E742-B589-D7488127F8B5}" type="presOf" srcId="{33F147EA-14C0-3F42-A5AB-1AACF63AC214}" destId="{5F90CC64-5A8A-C34B-BAFE-A8755CDC08B6}" srcOrd="0" destOrd="0" presId="urn:microsoft.com/office/officeart/2005/8/layout/vList2"/>
    <dgm:cxn modelId="{5F12EDB1-E310-CA4D-972A-EF00DAD88617}" srcId="{B5C8ADCF-02F8-EF4C-8F2A-B090DE31DF5D}" destId="{DAF1D68C-E309-714F-9D50-D31420DBF1C9}" srcOrd="1" destOrd="0" parTransId="{2F5CD592-AE2D-6949-BE16-D45D5D999212}" sibTransId="{5D9E2B83-D2AC-9948-B5E2-F213357AE886}"/>
    <dgm:cxn modelId="{6B34E1E2-8E8D-CC4C-B185-56B00CF72E1C}" type="presOf" srcId="{FAE3AAB1-223A-E84D-AFB5-C8778F5AAE6E}" destId="{CC800AD5-7E54-5745-AF4E-558160259C8F}" srcOrd="0" destOrd="0" presId="urn:microsoft.com/office/officeart/2005/8/layout/vList2"/>
    <dgm:cxn modelId="{C3E385EE-BF4E-4044-9EE3-B055011C1CA9}" srcId="{B5C8ADCF-02F8-EF4C-8F2A-B090DE31DF5D}" destId="{FAE3AAB1-223A-E84D-AFB5-C8778F5AAE6E}" srcOrd="2" destOrd="0" parTransId="{EAFC292B-BF43-A24F-90DF-F3A3E5EC7BFE}" sibTransId="{5ACA628F-CE47-5943-8FFE-BD4A1B5463D6}"/>
    <dgm:cxn modelId="{F2D48FBF-5294-B34D-9370-A3EC53156019}" type="presParOf" srcId="{B061CF6B-5626-5E4B-A425-B94E878483CC}" destId="{5F90CC64-5A8A-C34B-BAFE-A8755CDC08B6}" srcOrd="0" destOrd="0" presId="urn:microsoft.com/office/officeart/2005/8/layout/vList2"/>
    <dgm:cxn modelId="{FB6B2D8F-5B9F-2149-8775-76971A39716B}" type="presParOf" srcId="{B061CF6B-5626-5E4B-A425-B94E878483CC}" destId="{9C236EA9-E44F-BA44-9E6F-81398A174B18}" srcOrd="1" destOrd="0" presId="urn:microsoft.com/office/officeart/2005/8/layout/vList2"/>
    <dgm:cxn modelId="{D3F3832F-709A-8D41-8FB2-D8C07B9088AF}" type="presParOf" srcId="{B061CF6B-5626-5E4B-A425-B94E878483CC}" destId="{86778C38-E669-4B48-A753-A1A72306B9D8}" srcOrd="2" destOrd="0" presId="urn:microsoft.com/office/officeart/2005/8/layout/vList2"/>
    <dgm:cxn modelId="{1302628E-8BE8-ED40-AFED-FFA50154F1D3}" type="presParOf" srcId="{B061CF6B-5626-5E4B-A425-B94E878483CC}" destId="{BCC5A129-D2B3-1340-86F6-54D281E46B5D}" srcOrd="3" destOrd="0" presId="urn:microsoft.com/office/officeart/2005/8/layout/vList2"/>
    <dgm:cxn modelId="{E2E00AB3-169F-B54C-98D2-EE6A5842F334}" type="presParOf" srcId="{B061CF6B-5626-5E4B-A425-B94E878483CC}" destId="{CC800AD5-7E54-5745-AF4E-558160259C8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26F84B8-61BA-EA45-80D2-4A7D1F8BAB18}"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GB"/>
        </a:p>
      </dgm:t>
    </dgm:pt>
    <dgm:pt modelId="{94D99A3C-59D0-3445-A3D1-AD1A591FE981}">
      <dgm:prSet/>
      <dgm:spPr/>
      <dgm:t>
        <a:bodyPr/>
        <a:lstStyle/>
        <a:p>
          <a:r>
            <a:rPr lang="en-GB" baseline="0" dirty="0"/>
            <a:t>Expressionist architects used materials like brick, concrete and glass to create novel sculptural forms, sometimes they can be distorted and fragmented to show an emotional perspective. It embraces abstraction which results in abnormal buildings which are made form innovative structures.</a:t>
          </a:r>
          <a:endParaRPr lang="en-GB" dirty="0"/>
        </a:p>
      </dgm:t>
    </dgm:pt>
    <dgm:pt modelId="{EF43F1FC-F7BB-A845-B343-4BE8570CDDC0}" type="parTrans" cxnId="{3FFC4716-8723-614B-9CE5-F65227DBDC49}">
      <dgm:prSet/>
      <dgm:spPr/>
      <dgm:t>
        <a:bodyPr/>
        <a:lstStyle/>
        <a:p>
          <a:endParaRPr lang="en-GB"/>
        </a:p>
      </dgm:t>
    </dgm:pt>
    <dgm:pt modelId="{3FFCA5CA-B83E-8B42-8294-F2F3D472B1C6}" type="sibTrans" cxnId="{3FFC4716-8723-614B-9CE5-F65227DBDC49}">
      <dgm:prSet/>
      <dgm:spPr/>
      <dgm:t>
        <a:bodyPr/>
        <a:lstStyle/>
        <a:p>
          <a:endParaRPr lang="en-GB"/>
        </a:p>
      </dgm:t>
    </dgm:pt>
    <dgm:pt modelId="{3CA452DA-4DE3-5745-94D8-BFA638501AE9}">
      <dgm:prSet/>
      <dgm:spPr/>
      <dgm:t>
        <a:bodyPr/>
        <a:lstStyle/>
        <a:p>
          <a:r>
            <a:rPr lang="en-GB" baseline="0"/>
            <a:t>Two well known expressionist buildings are, Bruno Taut’s Glass Pavillion and Erich Mendelsohn’s Einstein Tower. </a:t>
          </a:r>
          <a:endParaRPr lang="en-GB"/>
        </a:p>
      </dgm:t>
    </dgm:pt>
    <dgm:pt modelId="{1EFF4C3A-ECAE-0C47-9A1B-3EC2B59313DA}" type="parTrans" cxnId="{0E5DCFB2-835E-8C4C-A08C-1C420E6F89FE}">
      <dgm:prSet/>
      <dgm:spPr/>
      <dgm:t>
        <a:bodyPr/>
        <a:lstStyle/>
        <a:p>
          <a:endParaRPr lang="en-GB"/>
        </a:p>
      </dgm:t>
    </dgm:pt>
    <dgm:pt modelId="{23E5EFEA-DEE2-E64E-A4AF-9367A25C5A99}" type="sibTrans" cxnId="{0E5DCFB2-835E-8C4C-A08C-1C420E6F89FE}">
      <dgm:prSet/>
      <dgm:spPr/>
      <dgm:t>
        <a:bodyPr/>
        <a:lstStyle/>
        <a:p>
          <a:endParaRPr lang="en-GB"/>
        </a:p>
      </dgm:t>
    </dgm:pt>
    <dgm:pt modelId="{BBBB1BC7-6AFD-1D40-BF11-4E6F270C5BC3}">
      <dgm:prSet/>
      <dgm:spPr/>
      <dgm:t>
        <a:bodyPr/>
        <a:lstStyle/>
        <a:p>
          <a:r>
            <a:rPr lang="en-GB" baseline="0"/>
            <a:t>Characteristics:</a:t>
          </a:r>
          <a:endParaRPr lang="en-GB"/>
        </a:p>
      </dgm:t>
    </dgm:pt>
    <dgm:pt modelId="{3F865F03-699C-6A4C-B48E-8CF6646CFF51}" type="parTrans" cxnId="{603EB100-F500-A644-A389-00CA3824AAD1}">
      <dgm:prSet/>
      <dgm:spPr/>
      <dgm:t>
        <a:bodyPr/>
        <a:lstStyle/>
        <a:p>
          <a:endParaRPr lang="en-GB"/>
        </a:p>
      </dgm:t>
    </dgm:pt>
    <dgm:pt modelId="{85005711-9089-7847-980F-B38385749787}" type="sibTrans" cxnId="{603EB100-F500-A644-A389-00CA3824AAD1}">
      <dgm:prSet/>
      <dgm:spPr/>
      <dgm:t>
        <a:bodyPr/>
        <a:lstStyle/>
        <a:p>
          <a:endParaRPr lang="en-GB"/>
        </a:p>
      </dgm:t>
    </dgm:pt>
    <dgm:pt modelId="{0CEF7B28-50DB-E140-90B6-9718D6AC6F6D}">
      <dgm:prSet/>
      <dgm:spPr/>
      <dgm:t>
        <a:bodyPr/>
        <a:lstStyle/>
        <a:p>
          <a:r>
            <a:rPr lang="en-GB" i="1" baseline="0"/>
            <a:t>Distortion of form for emotional effect</a:t>
          </a:r>
          <a:endParaRPr lang="en-GB"/>
        </a:p>
      </dgm:t>
    </dgm:pt>
    <dgm:pt modelId="{63CA5EA6-A697-AD4B-B8CA-E88A4A532FCB}" type="parTrans" cxnId="{9AC261A5-A079-794C-B2B0-8E3109451065}">
      <dgm:prSet/>
      <dgm:spPr/>
      <dgm:t>
        <a:bodyPr/>
        <a:lstStyle/>
        <a:p>
          <a:endParaRPr lang="en-GB"/>
        </a:p>
      </dgm:t>
    </dgm:pt>
    <dgm:pt modelId="{1C4904E1-9EA6-E543-B716-6360894A73F9}" type="sibTrans" cxnId="{9AC261A5-A079-794C-B2B0-8E3109451065}">
      <dgm:prSet/>
      <dgm:spPr/>
      <dgm:t>
        <a:bodyPr/>
        <a:lstStyle/>
        <a:p>
          <a:endParaRPr lang="en-GB"/>
        </a:p>
      </dgm:t>
    </dgm:pt>
    <dgm:pt modelId="{CFC0B333-F869-9E4C-AEFF-7BDB3B21F2E8}">
      <dgm:prSet/>
      <dgm:spPr/>
      <dgm:t>
        <a:bodyPr/>
        <a:lstStyle/>
        <a:p>
          <a:r>
            <a:rPr lang="en-GB" i="1" baseline="0"/>
            <a:t>Underlying effort to achieve new, original and visionary</a:t>
          </a:r>
          <a:endParaRPr lang="en-GB"/>
        </a:p>
      </dgm:t>
    </dgm:pt>
    <dgm:pt modelId="{7CA1B46E-FBEA-9342-B83E-ECFC293F4261}" type="parTrans" cxnId="{5C783C34-C346-2348-8D53-0ADDC379D415}">
      <dgm:prSet/>
      <dgm:spPr/>
      <dgm:t>
        <a:bodyPr/>
        <a:lstStyle/>
        <a:p>
          <a:endParaRPr lang="en-GB"/>
        </a:p>
      </dgm:t>
    </dgm:pt>
    <dgm:pt modelId="{E9F5B08B-0E4A-FE48-9A4D-07A14C9949B5}" type="sibTrans" cxnId="{5C783C34-C346-2348-8D53-0ADDC379D415}">
      <dgm:prSet/>
      <dgm:spPr/>
      <dgm:t>
        <a:bodyPr/>
        <a:lstStyle/>
        <a:p>
          <a:endParaRPr lang="en-GB"/>
        </a:p>
      </dgm:t>
    </dgm:pt>
    <dgm:pt modelId="{792F1658-AF04-7440-B1CB-4D420910F81A}">
      <dgm:prSet/>
      <dgm:spPr/>
      <dgm:t>
        <a:bodyPr/>
        <a:lstStyle/>
        <a:p>
          <a:r>
            <a:rPr lang="en-GB" i="1" baseline="0"/>
            <a:t>Hybrid solutions</a:t>
          </a:r>
          <a:endParaRPr lang="en-GB"/>
        </a:p>
      </dgm:t>
    </dgm:pt>
    <dgm:pt modelId="{EB2FDD35-C8B4-4442-B257-A8FD1D82DCF9}" type="parTrans" cxnId="{8C85DB39-126E-DD41-8E05-43004066DA0C}">
      <dgm:prSet/>
      <dgm:spPr/>
      <dgm:t>
        <a:bodyPr/>
        <a:lstStyle/>
        <a:p>
          <a:endParaRPr lang="en-GB"/>
        </a:p>
      </dgm:t>
    </dgm:pt>
    <dgm:pt modelId="{B728ABD1-59DA-2848-9645-77D332737923}" type="sibTrans" cxnId="{8C85DB39-126E-DD41-8E05-43004066DA0C}">
      <dgm:prSet/>
      <dgm:spPr/>
      <dgm:t>
        <a:bodyPr/>
        <a:lstStyle/>
        <a:p>
          <a:endParaRPr lang="en-GB"/>
        </a:p>
      </dgm:t>
    </dgm:pt>
    <dgm:pt modelId="{6E144B26-0DD4-9148-A79E-60A4F9A8A3AE}">
      <dgm:prSet/>
      <dgm:spPr/>
      <dgm:t>
        <a:bodyPr/>
        <a:lstStyle/>
        <a:p>
          <a:r>
            <a:rPr lang="en-GB" i="1" baseline="0"/>
            <a:t>Themes of natural romantic phenomena, such as caves, mountains, lightning, crystal and rock formations.</a:t>
          </a:r>
          <a:endParaRPr lang="en-GB"/>
        </a:p>
      </dgm:t>
    </dgm:pt>
    <dgm:pt modelId="{983F80B0-9B19-8D47-BB36-4EE3ADCBC85B}" type="parTrans" cxnId="{54DFBA2F-9E7A-A34B-A904-9FEEDE32F175}">
      <dgm:prSet/>
      <dgm:spPr/>
      <dgm:t>
        <a:bodyPr/>
        <a:lstStyle/>
        <a:p>
          <a:endParaRPr lang="en-GB"/>
        </a:p>
      </dgm:t>
    </dgm:pt>
    <dgm:pt modelId="{42FE98F5-4CC2-2143-8618-71D2EFFBD22D}" type="sibTrans" cxnId="{54DFBA2F-9E7A-A34B-A904-9FEEDE32F175}">
      <dgm:prSet/>
      <dgm:spPr/>
      <dgm:t>
        <a:bodyPr/>
        <a:lstStyle/>
        <a:p>
          <a:endParaRPr lang="en-GB"/>
        </a:p>
      </dgm:t>
    </dgm:pt>
    <dgm:pt modelId="{6D049415-5D8B-E649-92AA-122EA2951480}">
      <dgm:prSet/>
      <dgm:spPr/>
      <dgm:t>
        <a:bodyPr/>
        <a:lstStyle/>
        <a:p>
          <a:r>
            <a:rPr lang="en-GB" i="1" baseline="0"/>
            <a:t>Uses of creative potential of artisan craftmanship</a:t>
          </a:r>
          <a:endParaRPr lang="en-GB"/>
        </a:p>
      </dgm:t>
    </dgm:pt>
    <dgm:pt modelId="{66C83A16-1497-F747-8E40-155EFC5C3603}" type="parTrans" cxnId="{64D8C01F-1917-9841-9D7A-0D13E05AE041}">
      <dgm:prSet/>
      <dgm:spPr/>
      <dgm:t>
        <a:bodyPr/>
        <a:lstStyle/>
        <a:p>
          <a:endParaRPr lang="en-GB"/>
        </a:p>
      </dgm:t>
    </dgm:pt>
    <dgm:pt modelId="{0853D405-CC3C-B84F-B167-48E48EBD6711}" type="sibTrans" cxnId="{64D8C01F-1917-9841-9D7A-0D13E05AE041}">
      <dgm:prSet/>
      <dgm:spPr/>
      <dgm:t>
        <a:bodyPr/>
        <a:lstStyle/>
        <a:p>
          <a:endParaRPr lang="en-GB"/>
        </a:p>
      </dgm:t>
    </dgm:pt>
    <dgm:pt modelId="{081225D1-A322-A14A-8CFD-192E21F65602}">
      <dgm:prSet/>
      <dgm:spPr/>
      <dgm:t>
        <a:bodyPr/>
        <a:lstStyle/>
        <a:p>
          <a:r>
            <a:rPr lang="en-GB" baseline="0"/>
            <a:t>Due to the economic status of the country after WW1 it limited the amount of builds commissions between 1914 and mid-1920’s. This meant that many of the expressionist buildings remained as designs and drawings on paper.</a:t>
          </a:r>
          <a:endParaRPr lang="en-GB"/>
        </a:p>
      </dgm:t>
    </dgm:pt>
    <dgm:pt modelId="{396E8CAB-3165-B04C-A2E2-FBC18D3FE82A}" type="parTrans" cxnId="{72F92B87-E89E-8F4E-A341-534547429508}">
      <dgm:prSet/>
      <dgm:spPr/>
      <dgm:t>
        <a:bodyPr/>
        <a:lstStyle/>
        <a:p>
          <a:endParaRPr lang="en-GB"/>
        </a:p>
      </dgm:t>
    </dgm:pt>
    <dgm:pt modelId="{7956C6E3-066F-4647-B5D6-3318B3E7C14C}" type="sibTrans" cxnId="{72F92B87-E89E-8F4E-A341-534547429508}">
      <dgm:prSet/>
      <dgm:spPr/>
      <dgm:t>
        <a:bodyPr/>
        <a:lstStyle/>
        <a:p>
          <a:endParaRPr lang="en-GB"/>
        </a:p>
      </dgm:t>
    </dgm:pt>
    <dgm:pt modelId="{6EB02B4D-FFDD-DD48-AF09-7B705F351F10}" type="pres">
      <dgm:prSet presAssocID="{726F84B8-61BA-EA45-80D2-4A7D1F8BAB18}" presName="linear" presStyleCnt="0">
        <dgm:presLayoutVars>
          <dgm:animLvl val="lvl"/>
          <dgm:resizeHandles val="exact"/>
        </dgm:presLayoutVars>
      </dgm:prSet>
      <dgm:spPr/>
    </dgm:pt>
    <dgm:pt modelId="{ACF45607-FB84-A144-8228-332EBEA55108}" type="pres">
      <dgm:prSet presAssocID="{94D99A3C-59D0-3445-A3D1-AD1A591FE981}" presName="parentText" presStyleLbl="node1" presStyleIdx="0" presStyleCnt="4">
        <dgm:presLayoutVars>
          <dgm:chMax val="0"/>
          <dgm:bulletEnabled val="1"/>
        </dgm:presLayoutVars>
      </dgm:prSet>
      <dgm:spPr/>
    </dgm:pt>
    <dgm:pt modelId="{4E51180C-F23C-E941-937E-5ADC639C26FE}" type="pres">
      <dgm:prSet presAssocID="{3FFCA5CA-B83E-8B42-8294-F2F3D472B1C6}" presName="spacer" presStyleCnt="0"/>
      <dgm:spPr/>
    </dgm:pt>
    <dgm:pt modelId="{07991542-7A04-144B-9614-0280E49EBE36}" type="pres">
      <dgm:prSet presAssocID="{3CA452DA-4DE3-5745-94D8-BFA638501AE9}" presName="parentText" presStyleLbl="node1" presStyleIdx="1" presStyleCnt="4">
        <dgm:presLayoutVars>
          <dgm:chMax val="0"/>
          <dgm:bulletEnabled val="1"/>
        </dgm:presLayoutVars>
      </dgm:prSet>
      <dgm:spPr/>
    </dgm:pt>
    <dgm:pt modelId="{C98ED77A-C49E-6040-A637-BC8AF151B0F1}" type="pres">
      <dgm:prSet presAssocID="{23E5EFEA-DEE2-E64E-A4AF-9367A25C5A99}" presName="spacer" presStyleCnt="0"/>
      <dgm:spPr/>
    </dgm:pt>
    <dgm:pt modelId="{4A5F589A-0A05-BD49-ADC9-D3396937B68F}" type="pres">
      <dgm:prSet presAssocID="{BBBB1BC7-6AFD-1D40-BF11-4E6F270C5BC3}" presName="parentText" presStyleLbl="node1" presStyleIdx="2" presStyleCnt="4">
        <dgm:presLayoutVars>
          <dgm:chMax val="0"/>
          <dgm:bulletEnabled val="1"/>
        </dgm:presLayoutVars>
      </dgm:prSet>
      <dgm:spPr/>
    </dgm:pt>
    <dgm:pt modelId="{BE30231B-3323-6842-A643-B8309A8B6096}" type="pres">
      <dgm:prSet presAssocID="{BBBB1BC7-6AFD-1D40-BF11-4E6F270C5BC3}" presName="childText" presStyleLbl="revTx" presStyleIdx="0" presStyleCnt="1">
        <dgm:presLayoutVars>
          <dgm:bulletEnabled val="1"/>
        </dgm:presLayoutVars>
      </dgm:prSet>
      <dgm:spPr/>
    </dgm:pt>
    <dgm:pt modelId="{C47E8FFD-0AB2-3243-A639-54AEEADAEC23}" type="pres">
      <dgm:prSet presAssocID="{081225D1-A322-A14A-8CFD-192E21F65602}" presName="parentText" presStyleLbl="node1" presStyleIdx="3" presStyleCnt="4">
        <dgm:presLayoutVars>
          <dgm:chMax val="0"/>
          <dgm:bulletEnabled val="1"/>
        </dgm:presLayoutVars>
      </dgm:prSet>
      <dgm:spPr/>
    </dgm:pt>
  </dgm:ptLst>
  <dgm:cxnLst>
    <dgm:cxn modelId="{603EB100-F500-A644-A389-00CA3824AAD1}" srcId="{726F84B8-61BA-EA45-80D2-4A7D1F8BAB18}" destId="{BBBB1BC7-6AFD-1D40-BF11-4E6F270C5BC3}" srcOrd="2" destOrd="0" parTransId="{3F865F03-699C-6A4C-B48E-8CF6646CFF51}" sibTransId="{85005711-9089-7847-980F-B38385749787}"/>
    <dgm:cxn modelId="{3FFC4716-8723-614B-9CE5-F65227DBDC49}" srcId="{726F84B8-61BA-EA45-80D2-4A7D1F8BAB18}" destId="{94D99A3C-59D0-3445-A3D1-AD1A591FE981}" srcOrd="0" destOrd="0" parTransId="{EF43F1FC-F7BB-A845-B343-4BE8570CDDC0}" sibTransId="{3FFCA5CA-B83E-8B42-8294-F2F3D472B1C6}"/>
    <dgm:cxn modelId="{64D8C01F-1917-9841-9D7A-0D13E05AE041}" srcId="{BBBB1BC7-6AFD-1D40-BF11-4E6F270C5BC3}" destId="{6D049415-5D8B-E649-92AA-122EA2951480}" srcOrd="4" destOrd="0" parTransId="{66C83A16-1497-F747-8E40-155EFC5C3603}" sibTransId="{0853D405-CC3C-B84F-B167-48E48EBD6711}"/>
    <dgm:cxn modelId="{54DFBA2F-9E7A-A34B-A904-9FEEDE32F175}" srcId="{BBBB1BC7-6AFD-1D40-BF11-4E6F270C5BC3}" destId="{6E144B26-0DD4-9148-A79E-60A4F9A8A3AE}" srcOrd="3" destOrd="0" parTransId="{983F80B0-9B19-8D47-BB36-4EE3ADCBC85B}" sibTransId="{42FE98F5-4CC2-2143-8618-71D2EFFBD22D}"/>
    <dgm:cxn modelId="{5C783C34-C346-2348-8D53-0ADDC379D415}" srcId="{BBBB1BC7-6AFD-1D40-BF11-4E6F270C5BC3}" destId="{CFC0B333-F869-9E4C-AEFF-7BDB3B21F2E8}" srcOrd="1" destOrd="0" parTransId="{7CA1B46E-FBEA-9342-B83E-ECFC293F4261}" sibTransId="{E9F5B08B-0E4A-FE48-9A4D-07A14C9949B5}"/>
    <dgm:cxn modelId="{40014939-022D-184A-8E73-B76C424434EB}" type="presOf" srcId="{081225D1-A322-A14A-8CFD-192E21F65602}" destId="{C47E8FFD-0AB2-3243-A639-54AEEADAEC23}" srcOrd="0" destOrd="0" presId="urn:microsoft.com/office/officeart/2005/8/layout/vList2"/>
    <dgm:cxn modelId="{8C85DB39-126E-DD41-8E05-43004066DA0C}" srcId="{BBBB1BC7-6AFD-1D40-BF11-4E6F270C5BC3}" destId="{792F1658-AF04-7440-B1CB-4D420910F81A}" srcOrd="2" destOrd="0" parTransId="{EB2FDD35-C8B4-4442-B257-A8FD1D82DCF9}" sibTransId="{B728ABD1-59DA-2848-9645-77D332737923}"/>
    <dgm:cxn modelId="{69AB0862-775C-F24C-8123-8339DD6E556E}" type="presOf" srcId="{6E144B26-0DD4-9148-A79E-60A4F9A8A3AE}" destId="{BE30231B-3323-6842-A643-B8309A8B6096}" srcOrd="0" destOrd="3" presId="urn:microsoft.com/office/officeart/2005/8/layout/vList2"/>
    <dgm:cxn modelId="{12F44B6E-9621-C54C-A3B7-74A95BDF6C94}" type="presOf" srcId="{CFC0B333-F869-9E4C-AEFF-7BDB3B21F2E8}" destId="{BE30231B-3323-6842-A643-B8309A8B6096}" srcOrd="0" destOrd="1" presId="urn:microsoft.com/office/officeart/2005/8/layout/vList2"/>
    <dgm:cxn modelId="{7808D16F-F8EA-D04E-8FA4-D4DADAE2B971}" type="presOf" srcId="{6D049415-5D8B-E649-92AA-122EA2951480}" destId="{BE30231B-3323-6842-A643-B8309A8B6096}" srcOrd="0" destOrd="4" presId="urn:microsoft.com/office/officeart/2005/8/layout/vList2"/>
    <dgm:cxn modelId="{16C45777-F1D3-7A48-8D55-119413CCB16D}" type="presOf" srcId="{792F1658-AF04-7440-B1CB-4D420910F81A}" destId="{BE30231B-3323-6842-A643-B8309A8B6096}" srcOrd="0" destOrd="2" presId="urn:microsoft.com/office/officeart/2005/8/layout/vList2"/>
    <dgm:cxn modelId="{72F92B87-E89E-8F4E-A341-534547429508}" srcId="{726F84B8-61BA-EA45-80D2-4A7D1F8BAB18}" destId="{081225D1-A322-A14A-8CFD-192E21F65602}" srcOrd="3" destOrd="0" parTransId="{396E8CAB-3165-B04C-A2E2-FBC18D3FE82A}" sibTransId="{7956C6E3-066F-4647-B5D6-3318B3E7C14C}"/>
    <dgm:cxn modelId="{9AC261A5-A079-794C-B2B0-8E3109451065}" srcId="{BBBB1BC7-6AFD-1D40-BF11-4E6F270C5BC3}" destId="{0CEF7B28-50DB-E140-90B6-9718D6AC6F6D}" srcOrd="0" destOrd="0" parTransId="{63CA5EA6-A697-AD4B-B8CA-E88A4A532FCB}" sibTransId="{1C4904E1-9EA6-E543-B716-6360894A73F9}"/>
    <dgm:cxn modelId="{92C931A7-8AA4-FB4A-927C-AD7D766D65B5}" type="presOf" srcId="{BBBB1BC7-6AFD-1D40-BF11-4E6F270C5BC3}" destId="{4A5F589A-0A05-BD49-ADC9-D3396937B68F}" srcOrd="0" destOrd="0" presId="urn:microsoft.com/office/officeart/2005/8/layout/vList2"/>
    <dgm:cxn modelId="{0E5DCFB2-835E-8C4C-A08C-1C420E6F89FE}" srcId="{726F84B8-61BA-EA45-80D2-4A7D1F8BAB18}" destId="{3CA452DA-4DE3-5745-94D8-BFA638501AE9}" srcOrd="1" destOrd="0" parTransId="{1EFF4C3A-ECAE-0C47-9A1B-3EC2B59313DA}" sibTransId="{23E5EFEA-DEE2-E64E-A4AF-9367A25C5A99}"/>
    <dgm:cxn modelId="{FC7105C0-6244-C445-83E1-F2B4EA8E709E}" type="presOf" srcId="{3CA452DA-4DE3-5745-94D8-BFA638501AE9}" destId="{07991542-7A04-144B-9614-0280E49EBE36}" srcOrd="0" destOrd="0" presId="urn:microsoft.com/office/officeart/2005/8/layout/vList2"/>
    <dgm:cxn modelId="{E06DCFDD-ECDA-404F-85D9-C987B8CD577E}" type="presOf" srcId="{94D99A3C-59D0-3445-A3D1-AD1A591FE981}" destId="{ACF45607-FB84-A144-8228-332EBEA55108}" srcOrd="0" destOrd="0" presId="urn:microsoft.com/office/officeart/2005/8/layout/vList2"/>
    <dgm:cxn modelId="{FF0201F6-3D5B-3748-877B-DC05702A51B0}" type="presOf" srcId="{726F84B8-61BA-EA45-80D2-4A7D1F8BAB18}" destId="{6EB02B4D-FFDD-DD48-AF09-7B705F351F10}" srcOrd="0" destOrd="0" presId="urn:microsoft.com/office/officeart/2005/8/layout/vList2"/>
    <dgm:cxn modelId="{AB8CC5FF-4DF7-5D4A-ABB4-A817231AA2ED}" type="presOf" srcId="{0CEF7B28-50DB-E140-90B6-9718D6AC6F6D}" destId="{BE30231B-3323-6842-A643-B8309A8B6096}" srcOrd="0" destOrd="0" presId="urn:microsoft.com/office/officeart/2005/8/layout/vList2"/>
    <dgm:cxn modelId="{3AF51529-0D7D-E040-9DE3-950327DA1F5C}" type="presParOf" srcId="{6EB02B4D-FFDD-DD48-AF09-7B705F351F10}" destId="{ACF45607-FB84-A144-8228-332EBEA55108}" srcOrd="0" destOrd="0" presId="urn:microsoft.com/office/officeart/2005/8/layout/vList2"/>
    <dgm:cxn modelId="{7461979E-E18F-ED44-A881-24344272049B}" type="presParOf" srcId="{6EB02B4D-FFDD-DD48-AF09-7B705F351F10}" destId="{4E51180C-F23C-E941-937E-5ADC639C26FE}" srcOrd="1" destOrd="0" presId="urn:microsoft.com/office/officeart/2005/8/layout/vList2"/>
    <dgm:cxn modelId="{DB3AB0F2-7D75-F347-9AE5-206D39465CD2}" type="presParOf" srcId="{6EB02B4D-FFDD-DD48-AF09-7B705F351F10}" destId="{07991542-7A04-144B-9614-0280E49EBE36}" srcOrd="2" destOrd="0" presId="urn:microsoft.com/office/officeart/2005/8/layout/vList2"/>
    <dgm:cxn modelId="{0AE13105-1A6A-5248-8DD0-3253A3D5EE8F}" type="presParOf" srcId="{6EB02B4D-FFDD-DD48-AF09-7B705F351F10}" destId="{C98ED77A-C49E-6040-A637-BC8AF151B0F1}" srcOrd="3" destOrd="0" presId="urn:microsoft.com/office/officeart/2005/8/layout/vList2"/>
    <dgm:cxn modelId="{81E9D77C-E66F-714E-B1C8-EEDFABE70166}" type="presParOf" srcId="{6EB02B4D-FFDD-DD48-AF09-7B705F351F10}" destId="{4A5F589A-0A05-BD49-ADC9-D3396937B68F}" srcOrd="4" destOrd="0" presId="urn:microsoft.com/office/officeart/2005/8/layout/vList2"/>
    <dgm:cxn modelId="{40D78088-9DD4-094A-8573-1617964C42F5}" type="presParOf" srcId="{6EB02B4D-FFDD-DD48-AF09-7B705F351F10}" destId="{BE30231B-3323-6842-A643-B8309A8B6096}" srcOrd="5" destOrd="0" presId="urn:microsoft.com/office/officeart/2005/8/layout/vList2"/>
    <dgm:cxn modelId="{B963331E-4D78-8649-9CC8-D8537E3DAA64}" type="presParOf" srcId="{6EB02B4D-FFDD-DD48-AF09-7B705F351F10}" destId="{C47E8FFD-0AB2-3243-A639-54AEEADAEC23}"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6EC0447-8632-474E-AD76-28BE780E3456}"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GB"/>
        </a:p>
      </dgm:t>
    </dgm:pt>
    <dgm:pt modelId="{DBD3A402-A0C0-EC47-92B5-8F1C4EA44DF9}">
      <dgm:prSet/>
      <dgm:spPr/>
      <dgm:t>
        <a:bodyPr/>
        <a:lstStyle/>
        <a:p>
          <a:r>
            <a:rPr lang="en-GB" baseline="0"/>
            <a:t>The cabinet of Dr Caligari was released on the 26</a:t>
          </a:r>
          <a:r>
            <a:rPr lang="en-GB" baseline="30000"/>
            <a:t>th</a:t>
          </a:r>
          <a:r>
            <a:rPr lang="en-GB" baseline="0"/>
            <a:t> of February in Germany then later on the 19</a:t>
          </a:r>
          <a:r>
            <a:rPr lang="en-GB" baseline="30000"/>
            <a:t>th</a:t>
          </a:r>
          <a:r>
            <a:rPr lang="en-GB" baseline="0"/>
            <a:t> of march in the united States. It comes under the genre of horror which turned into one of the most influential films of the silent era. It was directed by Robert Wiene, produced by Erich Pommer and Rudolph Meinert from a screenplay by Hans Janowitz and Carl Mayer. The innovative sets which were heavily painted were created by higher painters, Walter Rohrig and Walter Reimann, also expressionist designer Hermann Warm.</a:t>
          </a:r>
          <a:endParaRPr lang="en-GB"/>
        </a:p>
      </dgm:t>
    </dgm:pt>
    <dgm:pt modelId="{282DD0B8-1494-5143-9609-83F1EEA70FCB}" type="parTrans" cxnId="{BA5AACC3-B414-AB46-B3DE-5FBB87070F91}">
      <dgm:prSet/>
      <dgm:spPr/>
      <dgm:t>
        <a:bodyPr/>
        <a:lstStyle/>
        <a:p>
          <a:endParaRPr lang="en-GB"/>
        </a:p>
      </dgm:t>
    </dgm:pt>
    <dgm:pt modelId="{C43E3F54-C9F7-E244-BDBC-644B7B7FE253}" type="sibTrans" cxnId="{BA5AACC3-B414-AB46-B3DE-5FBB87070F91}">
      <dgm:prSet/>
      <dgm:spPr/>
      <dgm:t>
        <a:bodyPr/>
        <a:lstStyle/>
        <a:p>
          <a:endParaRPr lang="en-GB"/>
        </a:p>
      </dgm:t>
    </dgm:pt>
    <dgm:pt modelId="{4A6D56B5-48EB-724E-BEE0-4132960D3633}">
      <dgm:prSet/>
      <dgm:spPr/>
      <dgm:t>
        <a:bodyPr/>
        <a:lstStyle/>
        <a:p>
          <a:r>
            <a:rPr lang="en-GB" baseline="0"/>
            <a:t>It was produced at The Glasshouse Lixie-Atelier Studio in Berlin.</a:t>
          </a:r>
          <a:endParaRPr lang="en-GB"/>
        </a:p>
      </dgm:t>
    </dgm:pt>
    <dgm:pt modelId="{81D3D964-B18E-B346-81B8-0E91333EAC0C}" type="parTrans" cxnId="{5BC3EA87-F68D-8941-94BD-C00D1B13C767}">
      <dgm:prSet/>
      <dgm:spPr/>
      <dgm:t>
        <a:bodyPr/>
        <a:lstStyle/>
        <a:p>
          <a:endParaRPr lang="en-GB"/>
        </a:p>
      </dgm:t>
    </dgm:pt>
    <dgm:pt modelId="{8B010DA7-E5E7-E443-988F-F6A4967E7989}" type="sibTrans" cxnId="{5BC3EA87-F68D-8941-94BD-C00D1B13C767}">
      <dgm:prSet/>
      <dgm:spPr/>
      <dgm:t>
        <a:bodyPr/>
        <a:lstStyle/>
        <a:p>
          <a:endParaRPr lang="en-GB"/>
        </a:p>
      </dgm:t>
    </dgm:pt>
    <dgm:pt modelId="{1EF599A8-2FC5-AC4E-8228-3E074E5F008A}">
      <dgm:prSet/>
      <dgm:spPr/>
      <dgm:t>
        <a:bodyPr/>
        <a:lstStyle/>
        <a:p>
          <a:r>
            <a:rPr lang="en-GB" baseline="0"/>
            <a:t>The story behind the film is a lot more obvious in its message than the film is. It originally was an accusation of the power authority had to control its people. The Author of the screenplay Hans Janowitz intended to criticise the people leading Germany in WW1, with no knowledge that it would become a warning of the rise of Adolf Hitler and the Nazi party. Overall the film didn’t turn out how the original writer had intended it to as some things were changed and the message wasn’t as obvious. Francis in the original was not an inmate at the asylum but just a witness to the events, within the film Robert Wiene the director wanted it to suggest that he was insane so that there was a ‘bookend’ to the story.</a:t>
          </a:r>
          <a:endParaRPr lang="en-GB"/>
        </a:p>
      </dgm:t>
    </dgm:pt>
    <dgm:pt modelId="{5C6312F5-9181-0144-B6E6-38DC84C8A1AE}" type="parTrans" cxnId="{56208BC0-951D-1F47-9035-40A48CCF23DE}">
      <dgm:prSet/>
      <dgm:spPr/>
      <dgm:t>
        <a:bodyPr/>
        <a:lstStyle/>
        <a:p>
          <a:endParaRPr lang="en-GB"/>
        </a:p>
      </dgm:t>
    </dgm:pt>
    <dgm:pt modelId="{9BED74B1-0E0C-C549-BE98-4A7920207974}" type="sibTrans" cxnId="{56208BC0-951D-1F47-9035-40A48CCF23DE}">
      <dgm:prSet/>
      <dgm:spPr/>
      <dgm:t>
        <a:bodyPr/>
        <a:lstStyle/>
        <a:p>
          <a:endParaRPr lang="en-GB"/>
        </a:p>
      </dgm:t>
    </dgm:pt>
    <dgm:pt modelId="{755227E7-EA6E-654B-94F6-130358C25C9F}" type="pres">
      <dgm:prSet presAssocID="{16EC0447-8632-474E-AD76-28BE780E3456}" presName="linear" presStyleCnt="0">
        <dgm:presLayoutVars>
          <dgm:animLvl val="lvl"/>
          <dgm:resizeHandles val="exact"/>
        </dgm:presLayoutVars>
      </dgm:prSet>
      <dgm:spPr/>
    </dgm:pt>
    <dgm:pt modelId="{4929F986-AFFB-BB48-92F1-08EB0E4FD05F}" type="pres">
      <dgm:prSet presAssocID="{DBD3A402-A0C0-EC47-92B5-8F1C4EA44DF9}" presName="parentText" presStyleLbl="node1" presStyleIdx="0" presStyleCnt="3">
        <dgm:presLayoutVars>
          <dgm:chMax val="0"/>
          <dgm:bulletEnabled val="1"/>
        </dgm:presLayoutVars>
      </dgm:prSet>
      <dgm:spPr/>
    </dgm:pt>
    <dgm:pt modelId="{77999F94-84A7-1D47-B4F0-8D262153617F}" type="pres">
      <dgm:prSet presAssocID="{C43E3F54-C9F7-E244-BDBC-644B7B7FE253}" presName="spacer" presStyleCnt="0"/>
      <dgm:spPr/>
    </dgm:pt>
    <dgm:pt modelId="{CEFB6383-1511-E146-8349-BB8E2B5F6752}" type="pres">
      <dgm:prSet presAssocID="{4A6D56B5-48EB-724E-BEE0-4132960D3633}" presName="parentText" presStyleLbl="node1" presStyleIdx="1" presStyleCnt="3">
        <dgm:presLayoutVars>
          <dgm:chMax val="0"/>
          <dgm:bulletEnabled val="1"/>
        </dgm:presLayoutVars>
      </dgm:prSet>
      <dgm:spPr/>
    </dgm:pt>
    <dgm:pt modelId="{9927D508-C204-D34E-975C-45E048EBC30E}" type="pres">
      <dgm:prSet presAssocID="{8B010DA7-E5E7-E443-988F-F6A4967E7989}" presName="spacer" presStyleCnt="0"/>
      <dgm:spPr/>
    </dgm:pt>
    <dgm:pt modelId="{39E9B93D-3A28-804C-AC30-E845AEE6C83A}" type="pres">
      <dgm:prSet presAssocID="{1EF599A8-2FC5-AC4E-8228-3E074E5F008A}" presName="parentText" presStyleLbl="node1" presStyleIdx="2" presStyleCnt="3">
        <dgm:presLayoutVars>
          <dgm:chMax val="0"/>
          <dgm:bulletEnabled val="1"/>
        </dgm:presLayoutVars>
      </dgm:prSet>
      <dgm:spPr/>
    </dgm:pt>
  </dgm:ptLst>
  <dgm:cxnLst>
    <dgm:cxn modelId="{1FF7E81E-F541-4044-A4D6-588547D672F2}" type="presOf" srcId="{4A6D56B5-48EB-724E-BEE0-4132960D3633}" destId="{CEFB6383-1511-E146-8349-BB8E2B5F6752}" srcOrd="0" destOrd="0" presId="urn:microsoft.com/office/officeart/2005/8/layout/vList2"/>
    <dgm:cxn modelId="{5BC3EA87-F68D-8941-94BD-C00D1B13C767}" srcId="{16EC0447-8632-474E-AD76-28BE780E3456}" destId="{4A6D56B5-48EB-724E-BEE0-4132960D3633}" srcOrd="1" destOrd="0" parTransId="{81D3D964-B18E-B346-81B8-0E91333EAC0C}" sibTransId="{8B010DA7-E5E7-E443-988F-F6A4967E7989}"/>
    <dgm:cxn modelId="{3C746D8C-11FD-8E4E-93D8-31281DB4C15C}" type="presOf" srcId="{DBD3A402-A0C0-EC47-92B5-8F1C4EA44DF9}" destId="{4929F986-AFFB-BB48-92F1-08EB0E4FD05F}" srcOrd="0" destOrd="0" presId="urn:microsoft.com/office/officeart/2005/8/layout/vList2"/>
    <dgm:cxn modelId="{2FC1EF8E-C806-674A-94E4-0E99AA38A56A}" type="presOf" srcId="{1EF599A8-2FC5-AC4E-8228-3E074E5F008A}" destId="{39E9B93D-3A28-804C-AC30-E845AEE6C83A}" srcOrd="0" destOrd="0" presId="urn:microsoft.com/office/officeart/2005/8/layout/vList2"/>
    <dgm:cxn modelId="{56208BC0-951D-1F47-9035-40A48CCF23DE}" srcId="{16EC0447-8632-474E-AD76-28BE780E3456}" destId="{1EF599A8-2FC5-AC4E-8228-3E074E5F008A}" srcOrd="2" destOrd="0" parTransId="{5C6312F5-9181-0144-B6E6-38DC84C8A1AE}" sibTransId="{9BED74B1-0E0C-C549-BE98-4A7920207974}"/>
    <dgm:cxn modelId="{BA5AACC3-B414-AB46-B3DE-5FBB87070F91}" srcId="{16EC0447-8632-474E-AD76-28BE780E3456}" destId="{DBD3A402-A0C0-EC47-92B5-8F1C4EA44DF9}" srcOrd="0" destOrd="0" parTransId="{282DD0B8-1494-5143-9609-83F1EEA70FCB}" sibTransId="{C43E3F54-C9F7-E244-BDBC-644B7B7FE253}"/>
    <dgm:cxn modelId="{4846B5F3-F5CF-BA40-A5BA-7A58B608A4D3}" type="presOf" srcId="{16EC0447-8632-474E-AD76-28BE780E3456}" destId="{755227E7-EA6E-654B-94F6-130358C25C9F}" srcOrd="0" destOrd="0" presId="urn:microsoft.com/office/officeart/2005/8/layout/vList2"/>
    <dgm:cxn modelId="{5FF9AEB7-D585-9D40-B004-73C5739B5662}" type="presParOf" srcId="{755227E7-EA6E-654B-94F6-130358C25C9F}" destId="{4929F986-AFFB-BB48-92F1-08EB0E4FD05F}" srcOrd="0" destOrd="0" presId="urn:microsoft.com/office/officeart/2005/8/layout/vList2"/>
    <dgm:cxn modelId="{E052E15B-5D84-1D45-BC4F-BDDC7D5E0CD0}" type="presParOf" srcId="{755227E7-EA6E-654B-94F6-130358C25C9F}" destId="{77999F94-84A7-1D47-B4F0-8D262153617F}" srcOrd="1" destOrd="0" presId="urn:microsoft.com/office/officeart/2005/8/layout/vList2"/>
    <dgm:cxn modelId="{9BD2C2D8-E90B-4F4D-B9BF-239F5F9D4C84}" type="presParOf" srcId="{755227E7-EA6E-654B-94F6-130358C25C9F}" destId="{CEFB6383-1511-E146-8349-BB8E2B5F6752}" srcOrd="2" destOrd="0" presId="urn:microsoft.com/office/officeart/2005/8/layout/vList2"/>
    <dgm:cxn modelId="{B36140B9-C159-A44A-95EC-CFD8B29FBE99}" type="presParOf" srcId="{755227E7-EA6E-654B-94F6-130358C25C9F}" destId="{9927D508-C204-D34E-975C-45E048EBC30E}" srcOrd="3" destOrd="0" presId="urn:microsoft.com/office/officeart/2005/8/layout/vList2"/>
    <dgm:cxn modelId="{9815E6A5-2D3B-9E40-850C-4C8442C65A98}" type="presParOf" srcId="{755227E7-EA6E-654B-94F6-130358C25C9F}" destId="{39E9B93D-3A28-804C-AC30-E845AEE6C83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1A61A8B-D69E-E648-A53A-1A29C5FABBCF}"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F241A195-5979-9D46-912F-431DB5037CF8}">
      <dgm:prSet custT="1"/>
      <dgm:spPr/>
      <dgm:t>
        <a:bodyPr/>
        <a:lstStyle/>
        <a:p>
          <a:r>
            <a:rPr lang="en-GB" sz="1100" baseline="0" dirty="0"/>
            <a:t>The sheet music was composed by Giuseppe </a:t>
          </a:r>
          <a:r>
            <a:rPr lang="en-GB" sz="1100" baseline="0" dirty="0" err="1"/>
            <a:t>Becce</a:t>
          </a:r>
          <a:r>
            <a:rPr lang="en-GB" sz="1100" baseline="0" dirty="0"/>
            <a:t>, there are also many different adaptations of the music. </a:t>
          </a:r>
          <a:endParaRPr lang="en-GB" sz="1100" dirty="0"/>
        </a:p>
      </dgm:t>
    </dgm:pt>
    <dgm:pt modelId="{E5D3802D-0CBB-7343-9F4A-4E5FE29FECCB}" type="parTrans" cxnId="{295F30FF-7FBD-094F-9FF2-CF3E72BEBD33}">
      <dgm:prSet/>
      <dgm:spPr/>
      <dgm:t>
        <a:bodyPr/>
        <a:lstStyle/>
        <a:p>
          <a:endParaRPr lang="en-GB"/>
        </a:p>
      </dgm:t>
    </dgm:pt>
    <dgm:pt modelId="{1CD202F4-15B4-7148-9DE2-6D26B62F1EE2}" type="sibTrans" cxnId="{295F30FF-7FBD-094F-9FF2-CF3E72BEBD33}">
      <dgm:prSet/>
      <dgm:spPr/>
      <dgm:t>
        <a:bodyPr/>
        <a:lstStyle/>
        <a:p>
          <a:endParaRPr lang="en-GB"/>
        </a:p>
      </dgm:t>
    </dgm:pt>
    <dgm:pt modelId="{BA575F7C-6F2C-9F41-A7AD-6209158B3853}">
      <dgm:prSet custT="1"/>
      <dgm:spPr/>
      <dgm:t>
        <a:bodyPr/>
        <a:lstStyle/>
        <a:p>
          <a:r>
            <a:rPr lang="en-GB" sz="1100" baseline="0" dirty="0"/>
            <a:t>The themes which the makers of Caligari selected where elements which would fit into the popular and commercial context of cinema at the time. Many of the themes have been drawn from Romantic Traditions. Examples include, the grotesque and uncanny, insanity, the outcry against authority and an older generation, visually, expressionist painting and theatrical settings showed ‘recognisable but distorted, sharp angular shapes and bright almost deranged colours.</a:t>
          </a:r>
          <a:endParaRPr lang="en-GB" sz="1100" dirty="0"/>
        </a:p>
      </dgm:t>
    </dgm:pt>
    <dgm:pt modelId="{2071B12A-32B7-8744-A8F3-D0BC529F4B5A}" type="parTrans" cxnId="{FA661103-E149-594C-ACB2-F6079B224AC3}">
      <dgm:prSet/>
      <dgm:spPr/>
      <dgm:t>
        <a:bodyPr/>
        <a:lstStyle/>
        <a:p>
          <a:endParaRPr lang="en-GB"/>
        </a:p>
      </dgm:t>
    </dgm:pt>
    <dgm:pt modelId="{22FCC94F-AEA8-EC44-8113-9F82421CA621}" type="sibTrans" cxnId="{FA661103-E149-594C-ACB2-F6079B224AC3}">
      <dgm:prSet/>
      <dgm:spPr/>
      <dgm:t>
        <a:bodyPr/>
        <a:lstStyle/>
        <a:p>
          <a:endParaRPr lang="en-GB"/>
        </a:p>
      </dgm:t>
    </dgm:pt>
    <dgm:pt modelId="{CD0FAB3E-E83B-E546-B568-34A377023023}">
      <dgm:prSet custT="1"/>
      <dgm:spPr/>
      <dgm:t>
        <a:bodyPr/>
        <a:lstStyle/>
        <a:p>
          <a:r>
            <a:rPr lang="en-GB" sz="1100" baseline="0" dirty="0"/>
            <a:t>The characteristics of the set used in the film is angular, splintery shapes, tiled houses, leaning walls and distorted perspectives. Due to the low budget of the film and the limited amount of resources they had limited set pieces so they were reused for different scenes which created a sense of </a:t>
          </a:r>
          <a:r>
            <a:rPr lang="en-GB" sz="1100" baseline="0" dirty="0" err="1"/>
            <a:t>deja</a:t>
          </a:r>
          <a:r>
            <a:rPr lang="en-GB" sz="1100" baseline="0" dirty="0"/>
            <a:t> </a:t>
          </a:r>
          <a:r>
            <a:rPr lang="en-GB" sz="1100" baseline="0" dirty="0" err="1"/>
            <a:t>vous</a:t>
          </a:r>
          <a:r>
            <a:rPr lang="en-GB" sz="1100" baseline="0" dirty="0"/>
            <a:t> as things are only slightly changed to create new setting. The designer who worked on the set Hermann Warm said that “films must be drawings brought to life”. </a:t>
          </a:r>
          <a:endParaRPr lang="en-GB" sz="1100" dirty="0"/>
        </a:p>
      </dgm:t>
    </dgm:pt>
    <dgm:pt modelId="{2B9838ED-1ED3-AE43-92BB-A8124A585C8E}" type="parTrans" cxnId="{C5D7624E-DE40-B24B-8F92-690140F84400}">
      <dgm:prSet/>
      <dgm:spPr/>
      <dgm:t>
        <a:bodyPr/>
        <a:lstStyle/>
        <a:p>
          <a:endParaRPr lang="en-GB"/>
        </a:p>
      </dgm:t>
    </dgm:pt>
    <dgm:pt modelId="{671FADAE-EE80-2D44-86FF-A162B0E5E040}" type="sibTrans" cxnId="{C5D7624E-DE40-B24B-8F92-690140F84400}">
      <dgm:prSet/>
      <dgm:spPr/>
      <dgm:t>
        <a:bodyPr/>
        <a:lstStyle/>
        <a:p>
          <a:endParaRPr lang="en-GB"/>
        </a:p>
      </dgm:t>
    </dgm:pt>
    <dgm:pt modelId="{18A37EB3-8C71-1040-B7B8-B4C13245D121}">
      <dgm:prSet custT="1"/>
      <dgm:spPr/>
      <dgm:t>
        <a:bodyPr/>
        <a:lstStyle/>
        <a:p>
          <a:r>
            <a:rPr lang="en-GB" sz="1100" baseline="0" dirty="0"/>
            <a:t>There is a huge contrast within the film between what seemed to be two different worlds, one being the mainly masculine public world which has many knife like shapes which are harsh and sharp. The second world is that which is janes domestic world the feminine world which is softer, with the shapes being rounded.</a:t>
          </a:r>
          <a:endParaRPr lang="en-GB" sz="1100" dirty="0"/>
        </a:p>
      </dgm:t>
    </dgm:pt>
    <dgm:pt modelId="{5D203C1E-1694-754D-9B60-8DC08E0B62DB}" type="parTrans" cxnId="{11F66B44-F0AA-FD4F-A931-94F244F89A67}">
      <dgm:prSet/>
      <dgm:spPr/>
      <dgm:t>
        <a:bodyPr/>
        <a:lstStyle/>
        <a:p>
          <a:endParaRPr lang="en-GB"/>
        </a:p>
      </dgm:t>
    </dgm:pt>
    <dgm:pt modelId="{B797DCC6-39E0-9E4F-9D10-FD6A3E613F4C}" type="sibTrans" cxnId="{11F66B44-F0AA-FD4F-A931-94F244F89A67}">
      <dgm:prSet/>
      <dgm:spPr/>
      <dgm:t>
        <a:bodyPr/>
        <a:lstStyle/>
        <a:p>
          <a:endParaRPr lang="en-GB"/>
        </a:p>
      </dgm:t>
    </dgm:pt>
    <dgm:pt modelId="{9171202B-6007-A84B-BA80-8B3869B08C7E}">
      <dgm:prSet custT="1"/>
      <dgm:spPr/>
      <dgm:t>
        <a:bodyPr/>
        <a:lstStyle/>
        <a:p>
          <a:r>
            <a:rPr lang="en-GB" sz="1100" baseline="0" dirty="0"/>
            <a:t>The lighting effects within the film were innovative for a low budget film with a lack of recourses, the used the lighting to create effects of the camera lens closing and opening which they achieved through closing the iris. They combined real lighting effects with ones which were painted onto the set. Paint would be applied in places where light from windows or lamps may be reflecting off a surface, this allowed them to create this more expressionist set they wanted. This also allowed them to get the effect of a gobo without one as only the light which shines through the gobo needs to be painted on the set.</a:t>
          </a:r>
          <a:endParaRPr lang="en-GB" sz="1100" dirty="0"/>
        </a:p>
      </dgm:t>
    </dgm:pt>
    <dgm:pt modelId="{581BE50E-1463-1340-B42D-C42988E123E5}" type="parTrans" cxnId="{4367D471-40A5-EB41-ADCC-BFA2C16F2A2B}">
      <dgm:prSet/>
      <dgm:spPr/>
      <dgm:t>
        <a:bodyPr/>
        <a:lstStyle/>
        <a:p>
          <a:endParaRPr lang="en-GB"/>
        </a:p>
      </dgm:t>
    </dgm:pt>
    <dgm:pt modelId="{88660E9C-0F02-AD42-91C4-84B29F03454A}" type="sibTrans" cxnId="{4367D471-40A5-EB41-ADCC-BFA2C16F2A2B}">
      <dgm:prSet/>
      <dgm:spPr/>
      <dgm:t>
        <a:bodyPr/>
        <a:lstStyle/>
        <a:p>
          <a:endParaRPr lang="en-GB"/>
        </a:p>
      </dgm:t>
    </dgm:pt>
    <dgm:pt modelId="{C733DF67-4BDD-FE4F-B170-EC02560224CF}">
      <dgm:prSet custT="1"/>
      <dgm:spPr/>
      <dgm:t>
        <a:bodyPr/>
        <a:lstStyle/>
        <a:p>
          <a:r>
            <a:rPr lang="en-GB" sz="1100" baseline="0" dirty="0"/>
            <a:t>The costumes and makeup that is used within the film is a lot darker, stylised and expressionistic, this is because without it the people would look out of place against the expressionist set.</a:t>
          </a:r>
          <a:endParaRPr lang="en-GB" sz="1100" dirty="0"/>
        </a:p>
      </dgm:t>
    </dgm:pt>
    <dgm:pt modelId="{54EF1C13-02F6-E942-9EA3-258B2BDCA2EE}" type="parTrans" cxnId="{C6E4ACD2-6581-A147-BE65-1A6CD5A35F91}">
      <dgm:prSet/>
      <dgm:spPr/>
      <dgm:t>
        <a:bodyPr/>
        <a:lstStyle/>
        <a:p>
          <a:endParaRPr lang="en-GB"/>
        </a:p>
      </dgm:t>
    </dgm:pt>
    <dgm:pt modelId="{268B9E0C-8519-224C-A95E-C67500B545AB}" type="sibTrans" cxnId="{C6E4ACD2-6581-A147-BE65-1A6CD5A35F91}">
      <dgm:prSet/>
      <dgm:spPr/>
      <dgm:t>
        <a:bodyPr/>
        <a:lstStyle/>
        <a:p>
          <a:endParaRPr lang="en-GB"/>
        </a:p>
      </dgm:t>
    </dgm:pt>
    <dgm:pt modelId="{D40DD7D0-E88C-4040-B10E-3CD8B3220EAF}">
      <dgm:prSet custT="1"/>
      <dgm:spPr/>
      <dgm:t>
        <a:bodyPr/>
        <a:lstStyle/>
        <a:p>
          <a:r>
            <a:rPr lang="en-GB" sz="1100" baseline="0" dirty="0"/>
            <a:t>Performance style is a huge part to the film due to it being a silent film. The actors are mainly using mannered acting so that the internal physiological states are illuminated rather than the linear narrative.  </a:t>
          </a:r>
          <a:endParaRPr lang="en-GB" sz="1100" dirty="0"/>
        </a:p>
      </dgm:t>
    </dgm:pt>
    <dgm:pt modelId="{000964E1-27B2-A94C-91B9-491EA78379F6}" type="parTrans" cxnId="{CAF5FA20-C4C2-6C40-931E-8125B0D4E0C8}">
      <dgm:prSet/>
      <dgm:spPr/>
      <dgm:t>
        <a:bodyPr/>
        <a:lstStyle/>
        <a:p>
          <a:endParaRPr lang="en-GB"/>
        </a:p>
      </dgm:t>
    </dgm:pt>
    <dgm:pt modelId="{FE165D4F-40C1-8E4E-8117-9808BFD8A247}" type="sibTrans" cxnId="{CAF5FA20-C4C2-6C40-931E-8125B0D4E0C8}">
      <dgm:prSet/>
      <dgm:spPr/>
      <dgm:t>
        <a:bodyPr/>
        <a:lstStyle/>
        <a:p>
          <a:endParaRPr lang="en-GB"/>
        </a:p>
      </dgm:t>
    </dgm:pt>
    <dgm:pt modelId="{8C401A69-195B-124A-B00A-ACB17D3FA079}" type="pres">
      <dgm:prSet presAssocID="{71A61A8B-D69E-E648-A53A-1A29C5FABBCF}" presName="linear" presStyleCnt="0">
        <dgm:presLayoutVars>
          <dgm:animLvl val="lvl"/>
          <dgm:resizeHandles val="exact"/>
        </dgm:presLayoutVars>
      </dgm:prSet>
      <dgm:spPr/>
    </dgm:pt>
    <dgm:pt modelId="{E512CAAC-B108-9947-979B-94D79344974F}" type="pres">
      <dgm:prSet presAssocID="{F241A195-5979-9D46-912F-431DB5037CF8}" presName="parentText" presStyleLbl="node1" presStyleIdx="0" presStyleCnt="7" custScaleY="54155">
        <dgm:presLayoutVars>
          <dgm:chMax val="0"/>
          <dgm:bulletEnabled val="1"/>
        </dgm:presLayoutVars>
      </dgm:prSet>
      <dgm:spPr/>
    </dgm:pt>
    <dgm:pt modelId="{F4B8117A-2B08-1B47-BA59-C22C44DC015F}" type="pres">
      <dgm:prSet presAssocID="{1CD202F4-15B4-7148-9DE2-6D26B62F1EE2}" presName="spacer" presStyleCnt="0"/>
      <dgm:spPr/>
    </dgm:pt>
    <dgm:pt modelId="{CB58C01E-42BC-B14F-B4F5-8C53361D86C1}" type="pres">
      <dgm:prSet presAssocID="{BA575F7C-6F2C-9F41-A7AD-6209158B3853}" presName="parentText" presStyleLbl="node1" presStyleIdx="1" presStyleCnt="7">
        <dgm:presLayoutVars>
          <dgm:chMax val="0"/>
          <dgm:bulletEnabled val="1"/>
        </dgm:presLayoutVars>
      </dgm:prSet>
      <dgm:spPr/>
    </dgm:pt>
    <dgm:pt modelId="{91CE7BD4-D920-444C-BB86-5039CE4728AB}" type="pres">
      <dgm:prSet presAssocID="{22FCC94F-AEA8-EC44-8113-9F82421CA621}" presName="spacer" presStyleCnt="0"/>
      <dgm:spPr/>
    </dgm:pt>
    <dgm:pt modelId="{BFD18131-F8F7-3449-A2C0-118B0BA71F45}" type="pres">
      <dgm:prSet presAssocID="{CD0FAB3E-E83B-E546-B568-34A377023023}" presName="parentText" presStyleLbl="node1" presStyleIdx="2" presStyleCnt="7">
        <dgm:presLayoutVars>
          <dgm:chMax val="0"/>
          <dgm:bulletEnabled val="1"/>
        </dgm:presLayoutVars>
      </dgm:prSet>
      <dgm:spPr/>
    </dgm:pt>
    <dgm:pt modelId="{76EF7198-5B30-7445-AB3B-548B7552CB72}" type="pres">
      <dgm:prSet presAssocID="{671FADAE-EE80-2D44-86FF-A162B0E5E040}" presName="spacer" presStyleCnt="0"/>
      <dgm:spPr/>
    </dgm:pt>
    <dgm:pt modelId="{9685EADA-34DC-7E42-8F67-D21040124E55}" type="pres">
      <dgm:prSet presAssocID="{18A37EB3-8C71-1040-B7B8-B4C13245D121}" presName="parentText" presStyleLbl="node1" presStyleIdx="3" presStyleCnt="7">
        <dgm:presLayoutVars>
          <dgm:chMax val="0"/>
          <dgm:bulletEnabled val="1"/>
        </dgm:presLayoutVars>
      </dgm:prSet>
      <dgm:spPr/>
    </dgm:pt>
    <dgm:pt modelId="{BA97B713-1BD5-3248-AC49-390379A16057}" type="pres">
      <dgm:prSet presAssocID="{B797DCC6-39E0-9E4F-9D10-FD6A3E613F4C}" presName="spacer" presStyleCnt="0"/>
      <dgm:spPr/>
    </dgm:pt>
    <dgm:pt modelId="{595749C0-389E-4547-B37D-FFB59A9801C1}" type="pres">
      <dgm:prSet presAssocID="{9171202B-6007-A84B-BA80-8B3869B08C7E}" presName="parentText" presStyleLbl="node1" presStyleIdx="4" presStyleCnt="7" custScaleY="134191">
        <dgm:presLayoutVars>
          <dgm:chMax val="0"/>
          <dgm:bulletEnabled val="1"/>
        </dgm:presLayoutVars>
      </dgm:prSet>
      <dgm:spPr/>
    </dgm:pt>
    <dgm:pt modelId="{7BDCD160-375B-BC41-BE2F-B9478CC2A7AF}" type="pres">
      <dgm:prSet presAssocID="{88660E9C-0F02-AD42-91C4-84B29F03454A}" presName="spacer" presStyleCnt="0"/>
      <dgm:spPr/>
    </dgm:pt>
    <dgm:pt modelId="{5BEE08F8-49B9-DC4A-A58F-9D318DDF9B01}" type="pres">
      <dgm:prSet presAssocID="{C733DF67-4BDD-FE4F-B170-EC02560224CF}" presName="parentText" presStyleLbl="node1" presStyleIdx="5" presStyleCnt="7">
        <dgm:presLayoutVars>
          <dgm:chMax val="0"/>
          <dgm:bulletEnabled val="1"/>
        </dgm:presLayoutVars>
      </dgm:prSet>
      <dgm:spPr/>
    </dgm:pt>
    <dgm:pt modelId="{A9B4B609-BF39-F34E-9A80-1F7E39E373DC}" type="pres">
      <dgm:prSet presAssocID="{268B9E0C-8519-224C-A95E-C67500B545AB}" presName="spacer" presStyleCnt="0"/>
      <dgm:spPr/>
    </dgm:pt>
    <dgm:pt modelId="{664A20D1-A337-5A46-BC2A-00E61717B064}" type="pres">
      <dgm:prSet presAssocID="{D40DD7D0-E88C-4040-B10E-3CD8B3220EAF}" presName="parentText" presStyleLbl="node1" presStyleIdx="6" presStyleCnt="7">
        <dgm:presLayoutVars>
          <dgm:chMax val="0"/>
          <dgm:bulletEnabled val="1"/>
        </dgm:presLayoutVars>
      </dgm:prSet>
      <dgm:spPr/>
    </dgm:pt>
  </dgm:ptLst>
  <dgm:cxnLst>
    <dgm:cxn modelId="{FA661103-E149-594C-ACB2-F6079B224AC3}" srcId="{71A61A8B-D69E-E648-A53A-1A29C5FABBCF}" destId="{BA575F7C-6F2C-9F41-A7AD-6209158B3853}" srcOrd="1" destOrd="0" parTransId="{2071B12A-32B7-8744-A8F3-D0BC529F4B5A}" sibTransId="{22FCC94F-AEA8-EC44-8113-9F82421CA621}"/>
    <dgm:cxn modelId="{8D67A51C-0879-AD4F-8687-433DD7DC4468}" type="presOf" srcId="{C733DF67-4BDD-FE4F-B170-EC02560224CF}" destId="{5BEE08F8-49B9-DC4A-A58F-9D318DDF9B01}" srcOrd="0" destOrd="0" presId="urn:microsoft.com/office/officeart/2005/8/layout/vList2"/>
    <dgm:cxn modelId="{CAF5FA20-C4C2-6C40-931E-8125B0D4E0C8}" srcId="{71A61A8B-D69E-E648-A53A-1A29C5FABBCF}" destId="{D40DD7D0-E88C-4040-B10E-3CD8B3220EAF}" srcOrd="6" destOrd="0" parTransId="{000964E1-27B2-A94C-91B9-491EA78379F6}" sibTransId="{FE165D4F-40C1-8E4E-8117-9808BFD8A247}"/>
    <dgm:cxn modelId="{476CB423-F69C-3C40-B59D-11D7E9E092F0}" type="presOf" srcId="{18A37EB3-8C71-1040-B7B8-B4C13245D121}" destId="{9685EADA-34DC-7E42-8F67-D21040124E55}" srcOrd="0" destOrd="0" presId="urn:microsoft.com/office/officeart/2005/8/layout/vList2"/>
    <dgm:cxn modelId="{11F66B44-F0AA-FD4F-A931-94F244F89A67}" srcId="{71A61A8B-D69E-E648-A53A-1A29C5FABBCF}" destId="{18A37EB3-8C71-1040-B7B8-B4C13245D121}" srcOrd="3" destOrd="0" parTransId="{5D203C1E-1694-754D-9B60-8DC08E0B62DB}" sibTransId="{B797DCC6-39E0-9E4F-9D10-FD6A3E613F4C}"/>
    <dgm:cxn modelId="{C5D7624E-DE40-B24B-8F92-690140F84400}" srcId="{71A61A8B-D69E-E648-A53A-1A29C5FABBCF}" destId="{CD0FAB3E-E83B-E546-B568-34A377023023}" srcOrd="2" destOrd="0" parTransId="{2B9838ED-1ED3-AE43-92BB-A8124A585C8E}" sibTransId="{671FADAE-EE80-2D44-86FF-A162B0E5E040}"/>
    <dgm:cxn modelId="{C3F21264-F289-9247-B680-F971CCE9E7F6}" type="presOf" srcId="{F241A195-5979-9D46-912F-431DB5037CF8}" destId="{E512CAAC-B108-9947-979B-94D79344974F}" srcOrd="0" destOrd="0" presId="urn:microsoft.com/office/officeart/2005/8/layout/vList2"/>
    <dgm:cxn modelId="{4367D471-40A5-EB41-ADCC-BFA2C16F2A2B}" srcId="{71A61A8B-D69E-E648-A53A-1A29C5FABBCF}" destId="{9171202B-6007-A84B-BA80-8B3869B08C7E}" srcOrd="4" destOrd="0" parTransId="{581BE50E-1463-1340-B42D-C42988E123E5}" sibTransId="{88660E9C-0F02-AD42-91C4-84B29F03454A}"/>
    <dgm:cxn modelId="{110869B8-2E7A-A245-98B0-F70FEB129A89}" type="presOf" srcId="{CD0FAB3E-E83B-E546-B568-34A377023023}" destId="{BFD18131-F8F7-3449-A2C0-118B0BA71F45}" srcOrd="0" destOrd="0" presId="urn:microsoft.com/office/officeart/2005/8/layout/vList2"/>
    <dgm:cxn modelId="{0E87E1C5-1EA9-3C4A-B2D7-EAAD1ECFBBE4}" type="presOf" srcId="{9171202B-6007-A84B-BA80-8B3869B08C7E}" destId="{595749C0-389E-4547-B37D-FFB59A9801C1}" srcOrd="0" destOrd="0" presId="urn:microsoft.com/office/officeart/2005/8/layout/vList2"/>
    <dgm:cxn modelId="{9694A7CA-345D-0044-BA94-0241CED87C18}" type="presOf" srcId="{71A61A8B-D69E-E648-A53A-1A29C5FABBCF}" destId="{8C401A69-195B-124A-B00A-ACB17D3FA079}" srcOrd="0" destOrd="0" presId="urn:microsoft.com/office/officeart/2005/8/layout/vList2"/>
    <dgm:cxn modelId="{C6E4ACD2-6581-A147-BE65-1A6CD5A35F91}" srcId="{71A61A8B-D69E-E648-A53A-1A29C5FABBCF}" destId="{C733DF67-4BDD-FE4F-B170-EC02560224CF}" srcOrd="5" destOrd="0" parTransId="{54EF1C13-02F6-E942-9EA3-258B2BDCA2EE}" sibTransId="{268B9E0C-8519-224C-A95E-C67500B545AB}"/>
    <dgm:cxn modelId="{562341DE-DE56-DC40-BCE8-D6CC7C3EE90A}" type="presOf" srcId="{D40DD7D0-E88C-4040-B10E-3CD8B3220EAF}" destId="{664A20D1-A337-5A46-BC2A-00E61717B064}" srcOrd="0" destOrd="0" presId="urn:microsoft.com/office/officeart/2005/8/layout/vList2"/>
    <dgm:cxn modelId="{41FA81FC-1BC3-AD46-A4DC-E4F48356B82A}" type="presOf" srcId="{BA575F7C-6F2C-9F41-A7AD-6209158B3853}" destId="{CB58C01E-42BC-B14F-B4F5-8C53361D86C1}" srcOrd="0" destOrd="0" presId="urn:microsoft.com/office/officeart/2005/8/layout/vList2"/>
    <dgm:cxn modelId="{295F30FF-7FBD-094F-9FF2-CF3E72BEBD33}" srcId="{71A61A8B-D69E-E648-A53A-1A29C5FABBCF}" destId="{F241A195-5979-9D46-912F-431DB5037CF8}" srcOrd="0" destOrd="0" parTransId="{E5D3802D-0CBB-7343-9F4A-4E5FE29FECCB}" sibTransId="{1CD202F4-15B4-7148-9DE2-6D26B62F1EE2}"/>
    <dgm:cxn modelId="{ECA9A58F-2434-9A40-8753-330AFC804954}" type="presParOf" srcId="{8C401A69-195B-124A-B00A-ACB17D3FA079}" destId="{E512CAAC-B108-9947-979B-94D79344974F}" srcOrd="0" destOrd="0" presId="urn:microsoft.com/office/officeart/2005/8/layout/vList2"/>
    <dgm:cxn modelId="{7551375C-9880-6642-89C8-04D3EBE7F19B}" type="presParOf" srcId="{8C401A69-195B-124A-B00A-ACB17D3FA079}" destId="{F4B8117A-2B08-1B47-BA59-C22C44DC015F}" srcOrd="1" destOrd="0" presId="urn:microsoft.com/office/officeart/2005/8/layout/vList2"/>
    <dgm:cxn modelId="{98DD0674-A4BD-6B4C-B0F1-430E6C5B0FC7}" type="presParOf" srcId="{8C401A69-195B-124A-B00A-ACB17D3FA079}" destId="{CB58C01E-42BC-B14F-B4F5-8C53361D86C1}" srcOrd="2" destOrd="0" presId="urn:microsoft.com/office/officeart/2005/8/layout/vList2"/>
    <dgm:cxn modelId="{1C959075-2195-0A40-A490-C2D3D6E6CE5D}" type="presParOf" srcId="{8C401A69-195B-124A-B00A-ACB17D3FA079}" destId="{91CE7BD4-D920-444C-BB86-5039CE4728AB}" srcOrd="3" destOrd="0" presId="urn:microsoft.com/office/officeart/2005/8/layout/vList2"/>
    <dgm:cxn modelId="{88795CE8-DE3C-8F4C-816C-DC24217BCD6F}" type="presParOf" srcId="{8C401A69-195B-124A-B00A-ACB17D3FA079}" destId="{BFD18131-F8F7-3449-A2C0-118B0BA71F45}" srcOrd="4" destOrd="0" presId="urn:microsoft.com/office/officeart/2005/8/layout/vList2"/>
    <dgm:cxn modelId="{7B7653CB-8A2B-6F42-A63E-EBD07D9C7ABA}" type="presParOf" srcId="{8C401A69-195B-124A-B00A-ACB17D3FA079}" destId="{76EF7198-5B30-7445-AB3B-548B7552CB72}" srcOrd="5" destOrd="0" presId="urn:microsoft.com/office/officeart/2005/8/layout/vList2"/>
    <dgm:cxn modelId="{1568991B-2E3F-CF45-9D93-66A1616DB4F5}" type="presParOf" srcId="{8C401A69-195B-124A-B00A-ACB17D3FA079}" destId="{9685EADA-34DC-7E42-8F67-D21040124E55}" srcOrd="6" destOrd="0" presId="urn:microsoft.com/office/officeart/2005/8/layout/vList2"/>
    <dgm:cxn modelId="{E16716B3-D7DF-4647-9FC9-1F4C01B1341B}" type="presParOf" srcId="{8C401A69-195B-124A-B00A-ACB17D3FA079}" destId="{BA97B713-1BD5-3248-AC49-390379A16057}" srcOrd="7" destOrd="0" presId="urn:microsoft.com/office/officeart/2005/8/layout/vList2"/>
    <dgm:cxn modelId="{5E593C0F-50D5-554B-9900-C849CB4B9E65}" type="presParOf" srcId="{8C401A69-195B-124A-B00A-ACB17D3FA079}" destId="{595749C0-389E-4547-B37D-FFB59A9801C1}" srcOrd="8" destOrd="0" presId="urn:microsoft.com/office/officeart/2005/8/layout/vList2"/>
    <dgm:cxn modelId="{CC85D59D-B40C-8046-A9B3-5643EE8AE674}" type="presParOf" srcId="{8C401A69-195B-124A-B00A-ACB17D3FA079}" destId="{7BDCD160-375B-BC41-BE2F-B9478CC2A7AF}" srcOrd="9" destOrd="0" presId="urn:microsoft.com/office/officeart/2005/8/layout/vList2"/>
    <dgm:cxn modelId="{A442D58C-42C1-C340-9B9D-0762E6710A28}" type="presParOf" srcId="{8C401A69-195B-124A-B00A-ACB17D3FA079}" destId="{5BEE08F8-49B9-DC4A-A58F-9D318DDF9B01}" srcOrd="10" destOrd="0" presId="urn:microsoft.com/office/officeart/2005/8/layout/vList2"/>
    <dgm:cxn modelId="{ABE2CEC1-EDEA-0D42-85E4-C161CF6BC608}" type="presParOf" srcId="{8C401A69-195B-124A-B00A-ACB17D3FA079}" destId="{A9B4B609-BF39-F34E-9A80-1F7E39E373DC}" srcOrd="11" destOrd="0" presId="urn:microsoft.com/office/officeart/2005/8/layout/vList2"/>
    <dgm:cxn modelId="{D5F7D112-58FD-584A-9136-1300033C7FAD}" type="presParOf" srcId="{8C401A69-195B-124A-B00A-ACB17D3FA079}" destId="{664A20D1-A337-5A46-BC2A-00E61717B064}"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B7533F1-B259-4147-9D96-DC331FD08139}"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6ACC0398-A6FC-C44F-A5E3-80A24ED4BF37}">
      <dgm:prSet custT="1"/>
      <dgm:spPr/>
      <dgm:t>
        <a:bodyPr/>
        <a:lstStyle/>
        <a:p>
          <a:r>
            <a:rPr lang="en-GB" sz="900" dirty="0"/>
            <a:t>The writing which appears at the beginning of the film and throughout, has the same sharp and angular shapes as the set.</a:t>
          </a:r>
        </a:p>
      </dgm:t>
    </dgm:pt>
    <dgm:pt modelId="{69466499-326C-7F46-A3DD-2DDF57F1063C}" type="parTrans" cxnId="{B783E1CF-FF36-434A-8236-0A37D49F749A}">
      <dgm:prSet/>
      <dgm:spPr/>
      <dgm:t>
        <a:bodyPr/>
        <a:lstStyle/>
        <a:p>
          <a:endParaRPr lang="en-GB"/>
        </a:p>
      </dgm:t>
    </dgm:pt>
    <dgm:pt modelId="{C77D2C17-0C08-0946-B802-766EE365EF12}" type="sibTrans" cxnId="{B783E1CF-FF36-434A-8236-0A37D49F749A}">
      <dgm:prSet/>
      <dgm:spPr/>
      <dgm:t>
        <a:bodyPr/>
        <a:lstStyle/>
        <a:p>
          <a:endParaRPr lang="en-GB"/>
        </a:p>
      </dgm:t>
    </dgm:pt>
    <dgm:pt modelId="{C147653A-BB26-2947-84D9-57DEB32370E5}">
      <dgm:prSet custT="1"/>
      <dgm:spPr/>
      <dgm:t>
        <a:bodyPr/>
        <a:lstStyle/>
        <a:p>
          <a:r>
            <a:rPr lang="en-GB" sz="900" dirty="0"/>
            <a:t>Vignette effect used a lot, mainly when zooming in and out of scene or of a particular character. </a:t>
          </a:r>
        </a:p>
      </dgm:t>
    </dgm:pt>
    <dgm:pt modelId="{F0C572F5-5790-CB49-9285-7E72DFCF9FF3}" type="parTrans" cxnId="{CCC47525-EA1C-A845-8DE8-2BF28C7A8368}">
      <dgm:prSet/>
      <dgm:spPr/>
      <dgm:t>
        <a:bodyPr/>
        <a:lstStyle/>
        <a:p>
          <a:endParaRPr lang="en-GB"/>
        </a:p>
      </dgm:t>
    </dgm:pt>
    <dgm:pt modelId="{555D955F-19F3-414E-BF18-22D0EE876ECB}" type="sibTrans" cxnId="{CCC47525-EA1C-A845-8DE8-2BF28C7A8368}">
      <dgm:prSet/>
      <dgm:spPr/>
      <dgm:t>
        <a:bodyPr/>
        <a:lstStyle/>
        <a:p>
          <a:endParaRPr lang="en-GB"/>
        </a:p>
      </dgm:t>
    </dgm:pt>
    <dgm:pt modelId="{8A299098-79DA-E14A-AF9A-DBCB10FD6F32}">
      <dgm:prSet custT="1"/>
      <dgm:spPr/>
      <dgm:t>
        <a:bodyPr/>
        <a:lstStyle/>
        <a:p>
          <a:r>
            <a:rPr lang="en-GB" sz="900" dirty="0"/>
            <a:t>The set looks lopsided due to the angles that everything is at. </a:t>
          </a:r>
        </a:p>
      </dgm:t>
    </dgm:pt>
    <dgm:pt modelId="{58D5DD9A-D822-354E-91D3-57B06D1DB994}" type="parTrans" cxnId="{332BE043-70EB-D647-98D8-B02EAC9064FB}">
      <dgm:prSet/>
      <dgm:spPr/>
      <dgm:t>
        <a:bodyPr/>
        <a:lstStyle/>
        <a:p>
          <a:endParaRPr lang="en-GB"/>
        </a:p>
      </dgm:t>
    </dgm:pt>
    <dgm:pt modelId="{9CF8080A-6DDB-FD45-BEA6-5EE7A9EA7CCB}" type="sibTrans" cxnId="{332BE043-70EB-D647-98D8-B02EAC9064FB}">
      <dgm:prSet/>
      <dgm:spPr/>
      <dgm:t>
        <a:bodyPr/>
        <a:lstStyle/>
        <a:p>
          <a:endParaRPr lang="en-GB"/>
        </a:p>
      </dgm:t>
    </dgm:pt>
    <dgm:pt modelId="{744DB7D5-7BF0-654A-B290-C5482325A51C}">
      <dgm:prSet custT="1"/>
      <dgm:spPr/>
      <dgm:t>
        <a:bodyPr/>
        <a:lstStyle/>
        <a:p>
          <a:r>
            <a:rPr lang="en-GB" sz="900" dirty="0"/>
            <a:t>Everything that can be seen is slightly abnormal or has been changed slightly and because of this it doesn’t seem so abnormal compared to if only one thing was slightly off.</a:t>
          </a:r>
        </a:p>
      </dgm:t>
    </dgm:pt>
    <dgm:pt modelId="{136AC48B-4773-0C47-A39C-D9EC243F839D}" type="parTrans" cxnId="{59C2D853-51F1-FF4A-91F3-A72FCC1AE28A}">
      <dgm:prSet/>
      <dgm:spPr/>
      <dgm:t>
        <a:bodyPr/>
        <a:lstStyle/>
        <a:p>
          <a:endParaRPr lang="en-GB"/>
        </a:p>
      </dgm:t>
    </dgm:pt>
    <dgm:pt modelId="{B9FFB0E1-8270-504C-95C2-C36FC369D0D6}" type="sibTrans" cxnId="{59C2D853-51F1-FF4A-91F3-A72FCC1AE28A}">
      <dgm:prSet/>
      <dgm:spPr/>
      <dgm:t>
        <a:bodyPr/>
        <a:lstStyle/>
        <a:p>
          <a:endParaRPr lang="en-GB"/>
        </a:p>
      </dgm:t>
    </dgm:pt>
    <dgm:pt modelId="{E8095AA7-AEA8-B848-B531-311EE5F86661}">
      <dgm:prSet custT="1"/>
      <dgm:spPr/>
      <dgm:t>
        <a:bodyPr/>
        <a:lstStyle/>
        <a:p>
          <a:r>
            <a:rPr lang="en-GB" sz="900"/>
            <a:t>Even the books on Francis’ desk represent the set by being all angled and stacked rather than placed on the shelf.</a:t>
          </a:r>
        </a:p>
      </dgm:t>
    </dgm:pt>
    <dgm:pt modelId="{C174DCC1-66BD-9246-A4AF-5BC78CF2F9DD}" type="parTrans" cxnId="{E7688AC7-A2D4-B34C-BBEE-1CFF5DCE3712}">
      <dgm:prSet/>
      <dgm:spPr/>
      <dgm:t>
        <a:bodyPr/>
        <a:lstStyle/>
        <a:p>
          <a:endParaRPr lang="en-GB"/>
        </a:p>
      </dgm:t>
    </dgm:pt>
    <dgm:pt modelId="{D82BF870-910E-7141-888D-EDB7ABBDC82A}" type="sibTrans" cxnId="{E7688AC7-A2D4-B34C-BBEE-1CFF5DCE3712}">
      <dgm:prSet/>
      <dgm:spPr/>
      <dgm:t>
        <a:bodyPr/>
        <a:lstStyle/>
        <a:p>
          <a:endParaRPr lang="en-GB"/>
        </a:p>
      </dgm:t>
    </dgm:pt>
    <dgm:pt modelId="{967FE5A4-A976-5E4F-B975-EA696A19BB91}">
      <dgm:prSet custT="1"/>
      <dgm:spPr/>
      <dgm:t>
        <a:bodyPr/>
        <a:lstStyle/>
        <a:p>
          <a:r>
            <a:rPr lang="en-GB" sz="900" dirty="0"/>
            <a:t>The angles within the set all seem to draw my eyes upwards.</a:t>
          </a:r>
        </a:p>
      </dgm:t>
    </dgm:pt>
    <dgm:pt modelId="{D31382F6-5C2A-E94F-A1DB-AB1E5617193D}" type="parTrans" cxnId="{68C43CCC-5577-2044-B5DC-B1495D435F90}">
      <dgm:prSet/>
      <dgm:spPr/>
      <dgm:t>
        <a:bodyPr/>
        <a:lstStyle/>
        <a:p>
          <a:endParaRPr lang="en-GB"/>
        </a:p>
      </dgm:t>
    </dgm:pt>
    <dgm:pt modelId="{921B69E3-9E98-6840-B377-4FF0AC289D72}" type="sibTrans" cxnId="{68C43CCC-5577-2044-B5DC-B1495D435F90}">
      <dgm:prSet/>
      <dgm:spPr/>
      <dgm:t>
        <a:bodyPr/>
        <a:lstStyle/>
        <a:p>
          <a:endParaRPr lang="en-GB"/>
        </a:p>
      </dgm:t>
    </dgm:pt>
    <dgm:pt modelId="{CFD8A3D1-C103-0446-8BC7-2B1045FB3F35}">
      <dgm:prSet custT="1"/>
      <dgm:spPr/>
      <dgm:t>
        <a:bodyPr/>
        <a:lstStyle/>
        <a:p>
          <a:r>
            <a:rPr lang="en-GB" sz="900" dirty="0"/>
            <a:t>Because of the lights which are being used, harsher/darker makeup has been used to make the actors features more prominent. This is most obvious on Caligari.</a:t>
          </a:r>
        </a:p>
      </dgm:t>
    </dgm:pt>
    <dgm:pt modelId="{54E4BFCC-2116-C641-B31C-12CADCDD0F91}" type="parTrans" cxnId="{116A6CF3-BDDD-E04E-9653-9EF1077350DD}">
      <dgm:prSet/>
      <dgm:spPr/>
      <dgm:t>
        <a:bodyPr/>
        <a:lstStyle/>
        <a:p>
          <a:endParaRPr lang="en-GB"/>
        </a:p>
      </dgm:t>
    </dgm:pt>
    <dgm:pt modelId="{BBB0262F-02B0-C14D-B3D0-46B175D12775}" type="sibTrans" cxnId="{116A6CF3-BDDD-E04E-9653-9EF1077350DD}">
      <dgm:prSet/>
      <dgm:spPr/>
      <dgm:t>
        <a:bodyPr/>
        <a:lstStyle/>
        <a:p>
          <a:endParaRPr lang="en-GB"/>
        </a:p>
      </dgm:t>
    </dgm:pt>
    <dgm:pt modelId="{325AC256-FF61-6A4E-A931-C8AC0DFE7715}">
      <dgm:prSet custT="1"/>
      <dgm:spPr/>
      <dgm:t>
        <a:bodyPr/>
        <a:lstStyle/>
        <a:p>
          <a:r>
            <a:rPr lang="en-GB" sz="900" dirty="0"/>
            <a:t>The set gets drastically smaller the further away it appears to be which is generally normal. However the way this has been done is by over exaggerating this effect. </a:t>
          </a:r>
        </a:p>
      </dgm:t>
    </dgm:pt>
    <dgm:pt modelId="{7BB59986-E219-2147-8203-80BFCE5344D1}" type="parTrans" cxnId="{7F564308-4CD1-7C47-9BA7-CE40235789D4}">
      <dgm:prSet/>
      <dgm:spPr/>
      <dgm:t>
        <a:bodyPr/>
        <a:lstStyle/>
        <a:p>
          <a:endParaRPr lang="en-GB"/>
        </a:p>
      </dgm:t>
    </dgm:pt>
    <dgm:pt modelId="{C1BF82E7-A31D-B74D-BC13-911C7D9B276D}" type="sibTrans" cxnId="{7F564308-4CD1-7C47-9BA7-CE40235789D4}">
      <dgm:prSet/>
      <dgm:spPr/>
      <dgm:t>
        <a:bodyPr/>
        <a:lstStyle/>
        <a:p>
          <a:endParaRPr lang="en-GB"/>
        </a:p>
      </dgm:t>
    </dgm:pt>
    <dgm:pt modelId="{FB01280F-74ED-3142-94EC-6F6A1171AE4E}">
      <dgm:prSet custT="1"/>
      <dgm:spPr/>
      <dgm:t>
        <a:bodyPr/>
        <a:lstStyle/>
        <a:p>
          <a:r>
            <a:rPr lang="en-GB" sz="900" dirty="0"/>
            <a:t>There is not a clear definition between the different surfaces such as walls and floors, this is because of the abnormal shapes and angles they have and the painted on lighting effects.</a:t>
          </a:r>
        </a:p>
      </dgm:t>
    </dgm:pt>
    <dgm:pt modelId="{5E5711C2-01B3-C743-938B-4C3BEEAEB6DD}" type="parTrans" cxnId="{AF3B6731-253F-0146-A26C-618832E051BD}">
      <dgm:prSet/>
      <dgm:spPr/>
      <dgm:t>
        <a:bodyPr/>
        <a:lstStyle/>
        <a:p>
          <a:endParaRPr lang="en-GB"/>
        </a:p>
      </dgm:t>
    </dgm:pt>
    <dgm:pt modelId="{3AC771A8-6281-D740-B09B-170361F7C8A3}" type="sibTrans" cxnId="{AF3B6731-253F-0146-A26C-618832E051BD}">
      <dgm:prSet/>
      <dgm:spPr/>
      <dgm:t>
        <a:bodyPr/>
        <a:lstStyle/>
        <a:p>
          <a:endParaRPr lang="en-GB"/>
        </a:p>
      </dgm:t>
    </dgm:pt>
    <dgm:pt modelId="{FD46ABF0-66FA-3445-97A2-14A20B1FF1D4}">
      <dgm:prSet custT="1"/>
      <dgm:spPr/>
      <dgm:t>
        <a:bodyPr/>
        <a:lstStyle/>
        <a:p>
          <a:r>
            <a:rPr lang="en-GB" sz="900"/>
            <a:t>Somnambulist?</a:t>
          </a:r>
        </a:p>
      </dgm:t>
    </dgm:pt>
    <dgm:pt modelId="{F6172DF2-F5FC-C742-BCE2-6B3A8F81B883}" type="parTrans" cxnId="{B3426F80-4072-6F4D-AFBB-8A802C1DAE79}">
      <dgm:prSet/>
      <dgm:spPr/>
      <dgm:t>
        <a:bodyPr/>
        <a:lstStyle/>
        <a:p>
          <a:endParaRPr lang="en-GB"/>
        </a:p>
      </dgm:t>
    </dgm:pt>
    <dgm:pt modelId="{5A808153-6027-BF40-B367-84BD2ABB8E33}" type="sibTrans" cxnId="{B3426F80-4072-6F4D-AFBB-8A802C1DAE79}">
      <dgm:prSet/>
      <dgm:spPr/>
      <dgm:t>
        <a:bodyPr/>
        <a:lstStyle/>
        <a:p>
          <a:endParaRPr lang="en-GB"/>
        </a:p>
      </dgm:t>
    </dgm:pt>
    <dgm:pt modelId="{FDB332D5-FE4A-E449-AA98-85D9E9917880}">
      <dgm:prSet custT="1"/>
      <dgm:spPr/>
      <dgm:t>
        <a:bodyPr/>
        <a:lstStyle/>
        <a:p>
          <a:r>
            <a:rPr lang="en-GB" sz="900" dirty="0"/>
            <a:t>The actor who played Cesar had very prominent and sharp facial features and is also on the taller side, I think this is a good link between actor and setting as it makes him seem normal in the environment unlike some of the other characters. Makeup has also been used to enhance his features even more and to add more of the dark shadows which are similar to those on the set.</a:t>
          </a:r>
        </a:p>
      </dgm:t>
    </dgm:pt>
    <dgm:pt modelId="{948AA899-1B9B-0B4F-8A19-B3C3CCEB6D2E}" type="parTrans" cxnId="{A4E04B08-0CEA-4F46-9546-B7C8A9C7F431}">
      <dgm:prSet/>
      <dgm:spPr/>
      <dgm:t>
        <a:bodyPr/>
        <a:lstStyle/>
        <a:p>
          <a:endParaRPr lang="en-GB"/>
        </a:p>
      </dgm:t>
    </dgm:pt>
    <dgm:pt modelId="{B214B7A0-E2AF-7C41-934F-3262CF51DDE2}" type="sibTrans" cxnId="{A4E04B08-0CEA-4F46-9546-B7C8A9C7F431}">
      <dgm:prSet/>
      <dgm:spPr/>
      <dgm:t>
        <a:bodyPr/>
        <a:lstStyle/>
        <a:p>
          <a:endParaRPr lang="en-GB"/>
        </a:p>
      </dgm:t>
    </dgm:pt>
    <dgm:pt modelId="{550B3266-E845-7242-9B42-0C22B422CF40}">
      <dgm:prSet custT="1"/>
      <dgm:spPr/>
      <dgm:t>
        <a:bodyPr/>
        <a:lstStyle/>
        <a:p>
          <a:r>
            <a:rPr lang="en-GB" sz="900"/>
            <a:t>Slanted house which is comically small.</a:t>
          </a:r>
        </a:p>
      </dgm:t>
    </dgm:pt>
    <dgm:pt modelId="{16809090-4392-F54F-990F-5F72972E0AA8}" type="parTrans" cxnId="{F7EBFE0F-36FC-3341-B4B5-6CD1F9D7C8A6}">
      <dgm:prSet/>
      <dgm:spPr/>
      <dgm:t>
        <a:bodyPr/>
        <a:lstStyle/>
        <a:p>
          <a:endParaRPr lang="en-GB"/>
        </a:p>
      </dgm:t>
    </dgm:pt>
    <dgm:pt modelId="{7F9A9A40-5D91-6C40-8B9A-C9BC4FD0EC49}" type="sibTrans" cxnId="{F7EBFE0F-36FC-3341-B4B5-6CD1F9D7C8A6}">
      <dgm:prSet/>
      <dgm:spPr/>
      <dgm:t>
        <a:bodyPr/>
        <a:lstStyle/>
        <a:p>
          <a:endParaRPr lang="en-GB"/>
        </a:p>
      </dgm:t>
    </dgm:pt>
    <dgm:pt modelId="{74DDBBAF-FE6C-A14E-A4B3-16DBDB9D2FBF}">
      <dgm:prSet custT="1"/>
      <dgm:spPr/>
      <dgm:t>
        <a:bodyPr/>
        <a:lstStyle/>
        <a:p>
          <a:r>
            <a:rPr lang="en-GB" sz="900" dirty="0"/>
            <a:t>Regular/accurately sized props have been used alongside a set which has bene scaled down slightly from reality so everything looks slightly out of place but you can’t understand why.</a:t>
          </a:r>
        </a:p>
      </dgm:t>
    </dgm:pt>
    <dgm:pt modelId="{3570F2A1-8773-8C49-8E31-A0A4D301DB11}" type="parTrans" cxnId="{D671BCE1-9F1A-3547-AA6C-4E6880388824}">
      <dgm:prSet/>
      <dgm:spPr/>
      <dgm:t>
        <a:bodyPr/>
        <a:lstStyle/>
        <a:p>
          <a:endParaRPr lang="en-GB"/>
        </a:p>
      </dgm:t>
    </dgm:pt>
    <dgm:pt modelId="{B3D505E2-8E4C-F340-BC9F-DA4114BB2690}" type="sibTrans" cxnId="{D671BCE1-9F1A-3547-AA6C-4E6880388824}">
      <dgm:prSet/>
      <dgm:spPr/>
      <dgm:t>
        <a:bodyPr/>
        <a:lstStyle/>
        <a:p>
          <a:endParaRPr lang="en-GB"/>
        </a:p>
      </dgm:t>
    </dgm:pt>
    <dgm:pt modelId="{A91C096E-A638-A740-B161-18E44ED12C98}">
      <dgm:prSet custT="1"/>
      <dgm:spPr/>
      <dgm:t>
        <a:bodyPr/>
        <a:lstStyle/>
        <a:p>
          <a:r>
            <a:rPr lang="en-GB" sz="900" dirty="0"/>
            <a:t>There is not only contrast between shapes used but also the colours used, mainly being the black and white but sometimes other colours are used.</a:t>
          </a:r>
        </a:p>
      </dgm:t>
    </dgm:pt>
    <dgm:pt modelId="{B20FCA08-F818-2D46-B36D-088F34458D38}" type="parTrans" cxnId="{F2E85271-D987-BC46-9950-49F329C66A13}">
      <dgm:prSet/>
      <dgm:spPr/>
      <dgm:t>
        <a:bodyPr/>
        <a:lstStyle/>
        <a:p>
          <a:endParaRPr lang="en-GB"/>
        </a:p>
      </dgm:t>
    </dgm:pt>
    <dgm:pt modelId="{543605DB-A1EC-DE41-8C87-C5B9692B0AFE}" type="sibTrans" cxnId="{F2E85271-D987-BC46-9950-49F329C66A13}">
      <dgm:prSet/>
      <dgm:spPr/>
      <dgm:t>
        <a:bodyPr/>
        <a:lstStyle/>
        <a:p>
          <a:endParaRPr lang="en-GB"/>
        </a:p>
      </dgm:t>
    </dgm:pt>
    <dgm:pt modelId="{928993E3-45E4-644D-A80F-4AB1F88F5376}">
      <dgm:prSet custT="1"/>
      <dgm:spPr/>
      <dgm:t>
        <a:bodyPr/>
        <a:lstStyle/>
        <a:p>
          <a:r>
            <a:rPr lang="en-GB" sz="900" dirty="0"/>
            <a:t>Everything seems mainly 2D effect with minimal props.</a:t>
          </a:r>
        </a:p>
      </dgm:t>
    </dgm:pt>
    <dgm:pt modelId="{1B14DD5E-84EE-1C46-B603-428BF45F0649}" type="parTrans" cxnId="{0485F61B-DA51-0441-B585-D102F877E60F}">
      <dgm:prSet/>
      <dgm:spPr/>
      <dgm:t>
        <a:bodyPr/>
        <a:lstStyle/>
        <a:p>
          <a:endParaRPr lang="en-GB"/>
        </a:p>
      </dgm:t>
    </dgm:pt>
    <dgm:pt modelId="{DEE82A18-BC34-AA43-8309-B4E78C56B950}" type="sibTrans" cxnId="{0485F61B-DA51-0441-B585-D102F877E60F}">
      <dgm:prSet/>
      <dgm:spPr/>
      <dgm:t>
        <a:bodyPr/>
        <a:lstStyle/>
        <a:p>
          <a:endParaRPr lang="en-GB"/>
        </a:p>
      </dgm:t>
    </dgm:pt>
    <dgm:pt modelId="{C2E6C711-6012-BD4B-A1FB-FE712BB67210}">
      <dgm:prSet custT="1"/>
      <dgm:spPr/>
      <dgm:t>
        <a:bodyPr/>
        <a:lstStyle/>
        <a:p>
          <a:r>
            <a:rPr lang="en-GB" sz="900" dirty="0"/>
            <a:t>Contrast between the feminine and masculine ‘worlds’. The woman's world is softer with a pink hue.</a:t>
          </a:r>
        </a:p>
      </dgm:t>
    </dgm:pt>
    <dgm:pt modelId="{3FF2E346-9354-9D4E-8DDF-AF5224745391}" type="parTrans" cxnId="{84E4514B-9F76-F047-A83C-D637A5DB0BC8}">
      <dgm:prSet/>
      <dgm:spPr/>
      <dgm:t>
        <a:bodyPr/>
        <a:lstStyle/>
        <a:p>
          <a:endParaRPr lang="en-GB"/>
        </a:p>
      </dgm:t>
    </dgm:pt>
    <dgm:pt modelId="{CFBE0F07-61F3-424B-B752-B4B6EDACF433}" type="sibTrans" cxnId="{84E4514B-9F76-F047-A83C-D637A5DB0BC8}">
      <dgm:prSet/>
      <dgm:spPr/>
      <dgm:t>
        <a:bodyPr/>
        <a:lstStyle/>
        <a:p>
          <a:endParaRPr lang="en-GB"/>
        </a:p>
      </dgm:t>
    </dgm:pt>
    <dgm:pt modelId="{10481A03-EDDA-594D-B165-00E864A7158C}">
      <dgm:prSet custT="1"/>
      <dgm:spPr/>
      <dgm:t>
        <a:bodyPr/>
        <a:lstStyle/>
        <a:p>
          <a:r>
            <a:rPr lang="en-GB" sz="900" dirty="0"/>
            <a:t>The writing appearing over the screen as if it is floating in mid air was very different to anything else in the film.</a:t>
          </a:r>
        </a:p>
      </dgm:t>
    </dgm:pt>
    <dgm:pt modelId="{84C6CBA8-7896-BF48-B8B3-953E95DC5142}" type="parTrans" cxnId="{8515CA53-52A7-0F49-BB41-F7400EA28E3D}">
      <dgm:prSet/>
      <dgm:spPr/>
      <dgm:t>
        <a:bodyPr/>
        <a:lstStyle/>
        <a:p>
          <a:endParaRPr lang="en-GB"/>
        </a:p>
      </dgm:t>
    </dgm:pt>
    <dgm:pt modelId="{66438B9A-7131-B94E-BAF4-B20202907A04}" type="sibTrans" cxnId="{8515CA53-52A7-0F49-BB41-F7400EA28E3D}">
      <dgm:prSet/>
      <dgm:spPr/>
      <dgm:t>
        <a:bodyPr/>
        <a:lstStyle/>
        <a:p>
          <a:endParaRPr lang="en-GB"/>
        </a:p>
      </dgm:t>
    </dgm:pt>
    <dgm:pt modelId="{39EA58C5-FB88-E746-A34C-794F2F80C781}" type="pres">
      <dgm:prSet presAssocID="{5B7533F1-B259-4147-9D96-DC331FD08139}" presName="linear" presStyleCnt="0">
        <dgm:presLayoutVars>
          <dgm:animLvl val="lvl"/>
          <dgm:resizeHandles val="exact"/>
        </dgm:presLayoutVars>
      </dgm:prSet>
      <dgm:spPr/>
    </dgm:pt>
    <dgm:pt modelId="{87359052-8750-8C4E-9F44-9F50AC10943E}" type="pres">
      <dgm:prSet presAssocID="{6ACC0398-A6FC-C44F-A5E3-80A24ED4BF37}" presName="parentText" presStyleLbl="node1" presStyleIdx="0" presStyleCnt="17">
        <dgm:presLayoutVars>
          <dgm:chMax val="0"/>
          <dgm:bulletEnabled val="1"/>
        </dgm:presLayoutVars>
      </dgm:prSet>
      <dgm:spPr/>
    </dgm:pt>
    <dgm:pt modelId="{721BCADC-15BF-6E4C-BE63-27E4500890E7}" type="pres">
      <dgm:prSet presAssocID="{C77D2C17-0C08-0946-B802-766EE365EF12}" presName="spacer" presStyleCnt="0"/>
      <dgm:spPr/>
    </dgm:pt>
    <dgm:pt modelId="{87A18839-6B59-834A-A4A4-F549E115276D}" type="pres">
      <dgm:prSet presAssocID="{C147653A-BB26-2947-84D9-57DEB32370E5}" presName="parentText" presStyleLbl="node1" presStyleIdx="1" presStyleCnt="17">
        <dgm:presLayoutVars>
          <dgm:chMax val="0"/>
          <dgm:bulletEnabled val="1"/>
        </dgm:presLayoutVars>
      </dgm:prSet>
      <dgm:spPr/>
    </dgm:pt>
    <dgm:pt modelId="{DB875D1B-51F0-CF4E-B284-0EF09121BE6D}" type="pres">
      <dgm:prSet presAssocID="{555D955F-19F3-414E-BF18-22D0EE876ECB}" presName="spacer" presStyleCnt="0"/>
      <dgm:spPr/>
    </dgm:pt>
    <dgm:pt modelId="{1F1D8F73-7682-254D-A153-A26E4FC624C2}" type="pres">
      <dgm:prSet presAssocID="{8A299098-79DA-E14A-AF9A-DBCB10FD6F32}" presName="parentText" presStyleLbl="node1" presStyleIdx="2" presStyleCnt="17">
        <dgm:presLayoutVars>
          <dgm:chMax val="0"/>
          <dgm:bulletEnabled val="1"/>
        </dgm:presLayoutVars>
      </dgm:prSet>
      <dgm:spPr/>
    </dgm:pt>
    <dgm:pt modelId="{66312645-B8EA-F647-A756-609BD222E909}" type="pres">
      <dgm:prSet presAssocID="{9CF8080A-6DDB-FD45-BEA6-5EE7A9EA7CCB}" presName="spacer" presStyleCnt="0"/>
      <dgm:spPr/>
    </dgm:pt>
    <dgm:pt modelId="{7D48992F-C559-DB4C-8395-898BFA991B7C}" type="pres">
      <dgm:prSet presAssocID="{744DB7D5-7BF0-654A-B290-C5482325A51C}" presName="parentText" presStyleLbl="node1" presStyleIdx="3" presStyleCnt="17">
        <dgm:presLayoutVars>
          <dgm:chMax val="0"/>
          <dgm:bulletEnabled val="1"/>
        </dgm:presLayoutVars>
      </dgm:prSet>
      <dgm:spPr/>
    </dgm:pt>
    <dgm:pt modelId="{93FBA270-76E5-154E-A5CF-829F22E08A51}" type="pres">
      <dgm:prSet presAssocID="{B9FFB0E1-8270-504C-95C2-C36FC369D0D6}" presName="spacer" presStyleCnt="0"/>
      <dgm:spPr/>
    </dgm:pt>
    <dgm:pt modelId="{BB85F783-9023-7948-A7CE-4C717256F027}" type="pres">
      <dgm:prSet presAssocID="{E8095AA7-AEA8-B848-B531-311EE5F86661}" presName="parentText" presStyleLbl="node1" presStyleIdx="4" presStyleCnt="17">
        <dgm:presLayoutVars>
          <dgm:chMax val="0"/>
          <dgm:bulletEnabled val="1"/>
        </dgm:presLayoutVars>
      </dgm:prSet>
      <dgm:spPr/>
    </dgm:pt>
    <dgm:pt modelId="{5F555960-7CCC-6146-B26B-4E0F3EFD73E7}" type="pres">
      <dgm:prSet presAssocID="{D82BF870-910E-7141-888D-EDB7ABBDC82A}" presName="spacer" presStyleCnt="0"/>
      <dgm:spPr/>
    </dgm:pt>
    <dgm:pt modelId="{42EC30C2-9347-9D4E-9F53-497E5A0DAEB2}" type="pres">
      <dgm:prSet presAssocID="{967FE5A4-A976-5E4F-B975-EA696A19BB91}" presName="parentText" presStyleLbl="node1" presStyleIdx="5" presStyleCnt="17">
        <dgm:presLayoutVars>
          <dgm:chMax val="0"/>
          <dgm:bulletEnabled val="1"/>
        </dgm:presLayoutVars>
      </dgm:prSet>
      <dgm:spPr/>
    </dgm:pt>
    <dgm:pt modelId="{828E3BFD-3694-364B-9351-76CBCF55C4CB}" type="pres">
      <dgm:prSet presAssocID="{921B69E3-9E98-6840-B377-4FF0AC289D72}" presName="spacer" presStyleCnt="0"/>
      <dgm:spPr/>
    </dgm:pt>
    <dgm:pt modelId="{7344C919-4D45-E545-9F0A-46DD67EB453F}" type="pres">
      <dgm:prSet presAssocID="{CFD8A3D1-C103-0446-8BC7-2B1045FB3F35}" presName="parentText" presStyleLbl="node1" presStyleIdx="6" presStyleCnt="17">
        <dgm:presLayoutVars>
          <dgm:chMax val="0"/>
          <dgm:bulletEnabled val="1"/>
        </dgm:presLayoutVars>
      </dgm:prSet>
      <dgm:spPr/>
    </dgm:pt>
    <dgm:pt modelId="{0F7D4187-9583-3541-9174-E820898BB216}" type="pres">
      <dgm:prSet presAssocID="{BBB0262F-02B0-C14D-B3D0-46B175D12775}" presName="spacer" presStyleCnt="0"/>
      <dgm:spPr/>
    </dgm:pt>
    <dgm:pt modelId="{43767383-088C-4641-ABB7-3CFA575A4A20}" type="pres">
      <dgm:prSet presAssocID="{325AC256-FF61-6A4E-A931-C8AC0DFE7715}" presName="parentText" presStyleLbl="node1" presStyleIdx="7" presStyleCnt="17">
        <dgm:presLayoutVars>
          <dgm:chMax val="0"/>
          <dgm:bulletEnabled val="1"/>
        </dgm:presLayoutVars>
      </dgm:prSet>
      <dgm:spPr/>
    </dgm:pt>
    <dgm:pt modelId="{50E117A4-97AB-AF48-8A3E-55D11E3BEFDE}" type="pres">
      <dgm:prSet presAssocID="{C1BF82E7-A31D-B74D-BC13-911C7D9B276D}" presName="spacer" presStyleCnt="0"/>
      <dgm:spPr/>
    </dgm:pt>
    <dgm:pt modelId="{C3AC10C2-69DE-D34B-96B7-FE182D82BAF1}" type="pres">
      <dgm:prSet presAssocID="{FB01280F-74ED-3142-94EC-6F6A1171AE4E}" presName="parentText" presStyleLbl="node1" presStyleIdx="8" presStyleCnt="17">
        <dgm:presLayoutVars>
          <dgm:chMax val="0"/>
          <dgm:bulletEnabled val="1"/>
        </dgm:presLayoutVars>
      </dgm:prSet>
      <dgm:spPr/>
    </dgm:pt>
    <dgm:pt modelId="{9691FC48-4137-B64D-A407-12BB42F97181}" type="pres">
      <dgm:prSet presAssocID="{3AC771A8-6281-D740-B09B-170361F7C8A3}" presName="spacer" presStyleCnt="0"/>
      <dgm:spPr/>
    </dgm:pt>
    <dgm:pt modelId="{897F831B-A59C-904B-99D0-FE66EB94C65B}" type="pres">
      <dgm:prSet presAssocID="{FD46ABF0-66FA-3445-97A2-14A20B1FF1D4}" presName="parentText" presStyleLbl="node1" presStyleIdx="9" presStyleCnt="17">
        <dgm:presLayoutVars>
          <dgm:chMax val="0"/>
          <dgm:bulletEnabled val="1"/>
        </dgm:presLayoutVars>
      </dgm:prSet>
      <dgm:spPr/>
    </dgm:pt>
    <dgm:pt modelId="{19A8F9F8-4F5A-2C49-AB01-FA0D57C70014}" type="pres">
      <dgm:prSet presAssocID="{5A808153-6027-BF40-B367-84BD2ABB8E33}" presName="spacer" presStyleCnt="0"/>
      <dgm:spPr/>
    </dgm:pt>
    <dgm:pt modelId="{86C2B680-A20F-BC47-8A79-2500BE3E3EDB}" type="pres">
      <dgm:prSet presAssocID="{FDB332D5-FE4A-E449-AA98-85D9E9917880}" presName="parentText" presStyleLbl="node1" presStyleIdx="10" presStyleCnt="17">
        <dgm:presLayoutVars>
          <dgm:chMax val="0"/>
          <dgm:bulletEnabled val="1"/>
        </dgm:presLayoutVars>
      </dgm:prSet>
      <dgm:spPr/>
    </dgm:pt>
    <dgm:pt modelId="{642D8C7E-5C52-B549-BBCF-9D43E619C2A8}" type="pres">
      <dgm:prSet presAssocID="{B214B7A0-E2AF-7C41-934F-3262CF51DDE2}" presName="spacer" presStyleCnt="0"/>
      <dgm:spPr/>
    </dgm:pt>
    <dgm:pt modelId="{5615C904-177E-4D4F-809F-C43646B07CEE}" type="pres">
      <dgm:prSet presAssocID="{550B3266-E845-7242-9B42-0C22B422CF40}" presName="parentText" presStyleLbl="node1" presStyleIdx="11" presStyleCnt="17">
        <dgm:presLayoutVars>
          <dgm:chMax val="0"/>
          <dgm:bulletEnabled val="1"/>
        </dgm:presLayoutVars>
      </dgm:prSet>
      <dgm:spPr/>
    </dgm:pt>
    <dgm:pt modelId="{59121E44-99DD-E44D-ABA4-667823D59654}" type="pres">
      <dgm:prSet presAssocID="{7F9A9A40-5D91-6C40-8B9A-C9BC4FD0EC49}" presName="spacer" presStyleCnt="0"/>
      <dgm:spPr/>
    </dgm:pt>
    <dgm:pt modelId="{E405DF45-89F1-4048-ABE6-C95E3728D196}" type="pres">
      <dgm:prSet presAssocID="{74DDBBAF-FE6C-A14E-A4B3-16DBDB9D2FBF}" presName="parentText" presStyleLbl="node1" presStyleIdx="12" presStyleCnt="17">
        <dgm:presLayoutVars>
          <dgm:chMax val="0"/>
          <dgm:bulletEnabled val="1"/>
        </dgm:presLayoutVars>
      </dgm:prSet>
      <dgm:spPr/>
    </dgm:pt>
    <dgm:pt modelId="{87C2652C-4179-DD48-A8ED-517F88D5D02D}" type="pres">
      <dgm:prSet presAssocID="{B3D505E2-8E4C-F340-BC9F-DA4114BB2690}" presName="spacer" presStyleCnt="0"/>
      <dgm:spPr/>
    </dgm:pt>
    <dgm:pt modelId="{7111EC8A-ED63-7743-864A-362B951D25FA}" type="pres">
      <dgm:prSet presAssocID="{A91C096E-A638-A740-B161-18E44ED12C98}" presName="parentText" presStyleLbl="node1" presStyleIdx="13" presStyleCnt="17">
        <dgm:presLayoutVars>
          <dgm:chMax val="0"/>
          <dgm:bulletEnabled val="1"/>
        </dgm:presLayoutVars>
      </dgm:prSet>
      <dgm:spPr/>
    </dgm:pt>
    <dgm:pt modelId="{F3F005C4-61F2-874B-B162-A00ABBE3EA23}" type="pres">
      <dgm:prSet presAssocID="{543605DB-A1EC-DE41-8C87-C5B9692B0AFE}" presName="spacer" presStyleCnt="0"/>
      <dgm:spPr/>
    </dgm:pt>
    <dgm:pt modelId="{1725ACCF-F264-504B-BE6A-98D21890E186}" type="pres">
      <dgm:prSet presAssocID="{928993E3-45E4-644D-A80F-4AB1F88F5376}" presName="parentText" presStyleLbl="node1" presStyleIdx="14" presStyleCnt="17">
        <dgm:presLayoutVars>
          <dgm:chMax val="0"/>
          <dgm:bulletEnabled val="1"/>
        </dgm:presLayoutVars>
      </dgm:prSet>
      <dgm:spPr/>
    </dgm:pt>
    <dgm:pt modelId="{3FC2D13B-5C16-D84F-902F-FCD911AC893B}" type="pres">
      <dgm:prSet presAssocID="{DEE82A18-BC34-AA43-8309-B4E78C56B950}" presName="spacer" presStyleCnt="0"/>
      <dgm:spPr/>
    </dgm:pt>
    <dgm:pt modelId="{9D9A7FE7-0F4C-5D4A-B343-E9DCF6E458DD}" type="pres">
      <dgm:prSet presAssocID="{C2E6C711-6012-BD4B-A1FB-FE712BB67210}" presName="parentText" presStyleLbl="node1" presStyleIdx="15" presStyleCnt="17">
        <dgm:presLayoutVars>
          <dgm:chMax val="0"/>
          <dgm:bulletEnabled val="1"/>
        </dgm:presLayoutVars>
      </dgm:prSet>
      <dgm:spPr/>
    </dgm:pt>
    <dgm:pt modelId="{E496F0C0-2941-9741-A37E-683E3C525CD0}" type="pres">
      <dgm:prSet presAssocID="{CFBE0F07-61F3-424B-B752-B4B6EDACF433}" presName="spacer" presStyleCnt="0"/>
      <dgm:spPr/>
    </dgm:pt>
    <dgm:pt modelId="{FE6C8B75-DB64-F04F-825B-AE4F801C5CD1}" type="pres">
      <dgm:prSet presAssocID="{10481A03-EDDA-594D-B165-00E864A7158C}" presName="parentText" presStyleLbl="node1" presStyleIdx="16" presStyleCnt="17">
        <dgm:presLayoutVars>
          <dgm:chMax val="0"/>
          <dgm:bulletEnabled val="1"/>
        </dgm:presLayoutVars>
      </dgm:prSet>
      <dgm:spPr/>
    </dgm:pt>
  </dgm:ptLst>
  <dgm:cxnLst>
    <dgm:cxn modelId="{FF89F203-190E-9745-8817-88607D365EAE}" type="presOf" srcId="{325AC256-FF61-6A4E-A931-C8AC0DFE7715}" destId="{43767383-088C-4641-ABB7-3CFA575A4A20}" srcOrd="0" destOrd="0" presId="urn:microsoft.com/office/officeart/2005/8/layout/vList2"/>
    <dgm:cxn modelId="{A20C2007-272E-DE42-89E1-CB6EB2C0D982}" type="presOf" srcId="{967FE5A4-A976-5E4F-B975-EA696A19BB91}" destId="{42EC30C2-9347-9D4E-9F53-497E5A0DAEB2}" srcOrd="0" destOrd="0" presId="urn:microsoft.com/office/officeart/2005/8/layout/vList2"/>
    <dgm:cxn modelId="{7F564308-4CD1-7C47-9BA7-CE40235789D4}" srcId="{5B7533F1-B259-4147-9D96-DC331FD08139}" destId="{325AC256-FF61-6A4E-A931-C8AC0DFE7715}" srcOrd="7" destOrd="0" parTransId="{7BB59986-E219-2147-8203-80BFCE5344D1}" sibTransId="{C1BF82E7-A31D-B74D-BC13-911C7D9B276D}"/>
    <dgm:cxn modelId="{A4E04B08-0CEA-4F46-9546-B7C8A9C7F431}" srcId="{5B7533F1-B259-4147-9D96-DC331FD08139}" destId="{FDB332D5-FE4A-E449-AA98-85D9E9917880}" srcOrd="10" destOrd="0" parTransId="{948AA899-1B9B-0B4F-8A19-B3C3CCEB6D2E}" sibTransId="{B214B7A0-E2AF-7C41-934F-3262CF51DDE2}"/>
    <dgm:cxn modelId="{F7EBFE0F-36FC-3341-B4B5-6CD1F9D7C8A6}" srcId="{5B7533F1-B259-4147-9D96-DC331FD08139}" destId="{550B3266-E845-7242-9B42-0C22B422CF40}" srcOrd="11" destOrd="0" parTransId="{16809090-4392-F54F-990F-5F72972E0AA8}" sibTransId="{7F9A9A40-5D91-6C40-8B9A-C9BC4FD0EC49}"/>
    <dgm:cxn modelId="{D2A4BC13-409B-634A-9D7D-EE72F94D29FC}" type="presOf" srcId="{A91C096E-A638-A740-B161-18E44ED12C98}" destId="{7111EC8A-ED63-7743-864A-362B951D25FA}" srcOrd="0" destOrd="0" presId="urn:microsoft.com/office/officeart/2005/8/layout/vList2"/>
    <dgm:cxn modelId="{0485F61B-DA51-0441-B585-D102F877E60F}" srcId="{5B7533F1-B259-4147-9D96-DC331FD08139}" destId="{928993E3-45E4-644D-A80F-4AB1F88F5376}" srcOrd="14" destOrd="0" parTransId="{1B14DD5E-84EE-1C46-B603-428BF45F0649}" sibTransId="{DEE82A18-BC34-AA43-8309-B4E78C56B950}"/>
    <dgm:cxn modelId="{EC2B641C-9798-0B4E-B01F-3AA7C394FE1E}" type="presOf" srcId="{74DDBBAF-FE6C-A14E-A4B3-16DBDB9D2FBF}" destId="{E405DF45-89F1-4048-ABE6-C95E3728D196}" srcOrd="0" destOrd="0" presId="urn:microsoft.com/office/officeart/2005/8/layout/vList2"/>
    <dgm:cxn modelId="{CCC47525-EA1C-A845-8DE8-2BF28C7A8368}" srcId="{5B7533F1-B259-4147-9D96-DC331FD08139}" destId="{C147653A-BB26-2947-84D9-57DEB32370E5}" srcOrd="1" destOrd="0" parTransId="{F0C572F5-5790-CB49-9285-7E72DFCF9FF3}" sibTransId="{555D955F-19F3-414E-BF18-22D0EE876ECB}"/>
    <dgm:cxn modelId="{AF3B6731-253F-0146-A26C-618832E051BD}" srcId="{5B7533F1-B259-4147-9D96-DC331FD08139}" destId="{FB01280F-74ED-3142-94EC-6F6A1171AE4E}" srcOrd="8" destOrd="0" parTransId="{5E5711C2-01B3-C743-938B-4C3BEEAEB6DD}" sibTransId="{3AC771A8-6281-D740-B09B-170361F7C8A3}"/>
    <dgm:cxn modelId="{FE23D742-74A4-2D45-8C82-CE66E7E02924}" type="presOf" srcId="{550B3266-E845-7242-9B42-0C22B422CF40}" destId="{5615C904-177E-4D4F-809F-C43646B07CEE}" srcOrd="0" destOrd="0" presId="urn:microsoft.com/office/officeart/2005/8/layout/vList2"/>
    <dgm:cxn modelId="{332BE043-70EB-D647-98D8-B02EAC9064FB}" srcId="{5B7533F1-B259-4147-9D96-DC331FD08139}" destId="{8A299098-79DA-E14A-AF9A-DBCB10FD6F32}" srcOrd="2" destOrd="0" parTransId="{58D5DD9A-D822-354E-91D3-57B06D1DB994}" sibTransId="{9CF8080A-6DDB-FD45-BEA6-5EE7A9EA7CCB}"/>
    <dgm:cxn modelId="{84E4514B-9F76-F047-A83C-D637A5DB0BC8}" srcId="{5B7533F1-B259-4147-9D96-DC331FD08139}" destId="{C2E6C711-6012-BD4B-A1FB-FE712BB67210}" srcOrd="15" destOrd="0" parTransId="{3FF2E346-9354-9D4E-8DDF-AF5224745391}" sibTransId="{CFBE0F07-61F3-424B-B752-B4B6EDACF433}"/>
    <dgm:cxn modelId="{FEB1504F-6EB7-824B-9D40-0C9674FFAFB0}" type="presOf" srcId="{C2E6C711-6012-BD4B-A1FB-FE712BB67210}" destId="{9D9A7FE7-0F4C-5D4A-B343-E9DCF6E458DD}" srcOrd="0" destOrd="0" presId="urn:microsoft.com/office/officeart/2005/8/layout/vList2"/>
    <dgm:cxn modelId="{8515CA53-52A7-0F49-BB41-F7400EA28E3D}" srcId="{5B7533F1-B259-4147-9D96-DC331FD08139}" destId="{10481A03-EDDA-594D-B165-00E864A7158C}" srcOrd="16" destOrd="0" parTransId="{84C6CBA8-7896-BF48-B8B3-953E95DC5142}" sibTransId="{66438B9A-7131-B94E-BAF4-B20202907A04}"/>
    <dgm:cxn modelId="{59C2D853-51F1-FF4A-91F3-A72FCC1AE28A}" srcId="{5B7533F1-B259-4147-9D96-DC331FD08139}" destId="{744DB7D5-7BF0-654A-B290-C5482325A51C}" srcOrd="3" destOrd="0" parTransId="{136AC48B-4773-0C47-A39C-D9EC243F839D}" sibTransId="{B9FFB0E1-8270-504C-95C2-C36FC369D0D6}"/>
    <dgm:cxn modelId="{E39B8959-37CA-AE4A-80E8-395E9090BBD4}" type="presOf" srcId="{744DB7D5-7BF0-654A-B290-C5482325A51C}" destId="{7D48992F-C559-DB4C-8395-898BFA991B7C}" srcOrd="0" destOrd="0" presId="urn:microsoft.com/office/officeart/2005/8/layout/vList2"/>
    <dgm:cxn modelId="{3D9D4069-CEC4-E546-811C-CA8387CFA880}" type="presOf" srcId="{FD46ABF0-66FA-3445-97A2-14A20B1FF1D4}" destId="{897F831B-A59C-904B-99D0-FE66EB94C65B}" srcOrd="0" destOrd="0" presId="urn:microsoft.com/office/officeart/2005/8/layout/vList2"/>
    <dgm:cxn modelId="{F2E85271-D987-BC46-9950-49F329C66A13}" srcId="{5B7533F1-B259-4147-9D96-DC331FD08139}" destId="{A91C096E-A638-A740-B161-18E44ED12C98}" srcOrd="13" destOrd="0" parTransId="{B20FCA08-F818-2D46-B36D-088F34458D38}" sibTransId="{543605DB-A1EC-DE41-8C87-C5B9692B0AFE}"/>
    <dgm:cxn modelId="{B3426F80-4072-6F4D-AFBB-8A802C1DAE79}" srcId="{5B7533F1-B259-4147-9D96-DC331FD08139}" destId="{FD46ABF0-66FA-3445-97A2-14A20B1FF1D4}" srcOrd="9" destOrd="0" parTransId="{F6172DF2-F5FC-C742-BCE2-6B3A8F81B883}" sibTransId="{5A808153-6027-BF40-B367-84BD2ABB8E33}"/>
    <dgm:cxn modelId="{C853EA83-6941-9542-941B-96FDF832B78F}" type="presOf" srcId="{FDB332D5-FE4A-E449-AA98-85D9E9917880}" destId="{86C2B680-A20F-BC47-8A79-2500BE3E3EDB}" srcOrd="0" destOrd="0" presId="urn:microsoft.com/office/officeart/2005/8/layout/vList2"/>
    <dgm:cxn modelId="{6DC92C87-09FA-5D46-8344-04BFAE370D73}" type="presOf" srcId="{928993E3-45E4-644D-A80F-4AB1F88F5376}" destId="{1725ACCF-F264-504B-BE6A-98D21890E186}" srcOrd="0" destOrd="0" presId="urn:microsoft.com/office/officeart/2005/8/layout/vList2"/>
    <dgm:cxn modelId="{336C2997-A886-BD49-B6D4-47C0263B8A8A}" type="presOf" srcId="{6ACC0398-A6FC-C44F-A5E3-80A24ED4BF37}" destId="{87359052-8750-8C4E-9F44-9F50AC10943E}" srcOrd="0" destOrd="0" presId="urn:microsoft.com/office/officeart/2005/8/layout/vList2"/>
    <dgm:cxn modelId="{5FEE949D-1709-934A-A079-5A07EEF1DECF}" type="presOf" srcId="{FB01280F-74ED-3142-94EC-6F6A1171AE4E}" destId="{C3AC10C2-69DE-D34B-96B7-FE182D82BAF1}" srcOrd="0" destOrd="0" presId="urn:microsoft.com/office/officeart/2005/8/layout/vList2"/>
    <dgm:cxn modelId="{A7C61D9E-3822-324B-A0E2-8C25AB9695CF}" type="presOf" srcId="{5B7533F1-B259-4147-9D96-DC331FD08139}" destId="{39EA58C5-FB88-E746-A34C-794F2F80C781}" srcOrd="0" destOrd="0" presId="urn:microsoft.com/office/officeart/2005/8/layout/vList2"/>
    <dgm:cxn modelId="{1AF07FA5-7181-BD41-B36A-E7773AB09EA0}" type="presOf" srcId="{C147653A-BB26-2947-84D9-57DEB32370E5}" destId="{87A18839-6B59-834A-A4A4-F549E115276D}" srcOrd="0" destOrd="0" presId="urn:microsoft.com/office/officeart/2005/8/layout/vList2"/>
    <dgm:cxn modelId="{BC94B0AE-D1B1-304A-B0E4-3FF200C928BE}" type="presOf" srcId="{8A299098-79DA-E14A-AF9A-DBCB10FD6F32}" destId="{1F1D8F73-7682-254D-A153-A26E4FC624C2}" srcOrd="0" destOrd="0" presId="urn:microsoft.com/office/officeart/2005/8/layout/vList2"/>
    <dgm:cxn modelId="{538609BD-E087-3C45-932C-2BAF244A4B36}" type="presOf" srcId="{CFD8A3D1-C103-0446-8BC7-2B1045FB3F35}" destId="{7344C919-4D45-E545-9F0A-46DD67EB453F}" srcOrd="0" destOrd="0" presId="urn:microsoft.com/office/officeart/2005/8/layout/vList2"/>
    <dgm:cxn modelId="{E7688AC7-A2D4-B34C-BBEE-1CFF5DCE3712}" srcId="{5B7533F1-B259-4147-9D96-DC331FD08139}" destId="{E8095AA7-AEA8-B848-B531-311EE5F86661}" srcOrd="4" destOrd="0" parTransId="{C174DCC1-66BD-9246-A4AF-5BC78CF2F9DD}" sibTransId="{D82BF870-910E-7141-888D-EDB7ABBDC82A}"/>
    <dgm:cxn modelId="{68C43CCC-5577-2044-B5DC-B1495D435F90}" srcId="{5B7533F1-B259-4147-9D96-DC331FD08139}" destId="{967FE5A4-A976-5E4F-B975-EA696A19BB91}" srcOrd="5" destOrd="0" parTransId="{D31382F6-5C2A-E94F-A1DB-AB1E5617193D}" sibTransId="{921B69E3-9E98-6840-B377-4FF0AC289D72}"/>
    <dgm:cxn modelId="{B783E1CF-FF36-434A-8236-0A37D49F749A}" srcId="{5B7533F1-B259-4147-9D96-DC331FD08139}" destId="{6ACC0398-A6FC-C44F-A5E3-80A24ED4BF37}" srcOrd="0" destOrd="0" parTransId="{69466499-326C-7F46-A3DD-2DDF57F1063C}" sibTransId="{C77D2C17-0C08-0946-B802-766EE365EF12}"/>
    <dgm:cxn modelId="{66542DD2-8D4A-164A-BDE3-4D382B5526AB}" type="presOf" srcId="{E8095AA7-AEA8-B848-B531-311EE5F86661}" destId="{BB85F783-9023-7948-A7CE-4C717256F027}" srcOrd="0" destOrd="0" presId="urn:microsoft.com/office/officeart/2005/8/layout/vList2"/>
    <dgm:cxn modelId="{D671BCE1-9F1A-3547-AA6C-4E6880388824}" srcId="{5B7533F1-B259-4147-9D96-DC331FD08139}" destId="{74DDBBAF-FE6C-A14E-A4B3-16DBDB9D2FBF}" srcOrd="12" destOrd="0" parTransId="{3570F2A1-8773-8C49-8E31-A0A4D301DB11}" sibTransId="{B3D505E2-8E4C-F340-BC9F-DA4114BB2690}"/>
    <dgm:cxn modelId="{126B19E9-695B-6942-AE73-47450B7CA818}" type="presOf" srcId="{10481A03-EDDA-594D-B165-00E864A7158C}" destId="{FE6C8B75-DB64-F04F-825B-AE4F801C5CD1}" srcOrd="0" destOrd="0" presId="urn:microsoft.com/office/officeart/2005/8/layout/vList2"/>
    <dgm:cxn modelId="{116A6CF3-BDDD-E04E-9653-9EF1077350DD}" srcId="{5B7533F1-B259-4147-9D96-DC331FD08139}" destId="{CFD8A3D1-C103-0446-8BC7-2B1045FB3F35}" srcOrd="6" destOrd="0" parTransId="{54E4BFCC-2116-C641-B31C-12CADCDD0F91}" sibTransId="{BBB0262F-02B0-C14D-B3D0-46B175D12775}"/>
    <dgm:cxn modelId="{EE6F3966-349F-C145-ABEA-5A9DC841DC99}" type="presParOf" srcId="{39EA58C5-FB88-E746-A34C-794F2F80C781}" destId="{87359052-8750-8C4E-9F44-9F50AC10943E}" srcOrd="0" destOrd="0" presId="urn:microsoft.com/office/officeart/2005/8/layout/vList2"/>
    <dgm:cxn modelId="{BCE56B3E-CBC3-044F-8857-3B3F1A35C1C8}" type="presParOf" srcId="{39EA58C5-FB88-E746-A34C-794F2F80C781}" destId="{721BCADC-15BF-6E4C-BE63-27E4500890E7}" srcOrd="1" destOrd="0" presId="urn:microsoft.com/office/officeart/2005/8/layout/vList2"/>
    <dgm:cxn modelId="{0E0245DD-0BAB-7B47-9BB2-DA338CB969ED}" type="presParOf" srcId="{39EA58C5-FB88-E746-A34C-794F2F80C781}" destId="{87A18839-6B59-834A-A4A4-F549E115276D}" srcOrd="2" destOrd="0" presId="urn:microsoft.com/office/officeart/2005/8/layout/vList2"/>
    <dgm:cxn modelId="{6F552FBA-0B90-5E4C-92D2-840E890F52E0}" type="presParOf" srcId="{39EA58C5-FB88-E746-A34C-794F2F80C781}" destId="{DB875D1B-51F0-CF4E-B284-0EF09121BE6D}" srcOrd="3" destOrd="0" presId="urn:microsoft.com/office/officeart/2005/8/layout/vList2"/>
    <dgm:cxn modelId="{C76DE438-584F-4741-A9B4-9EEA60AA7218}" type="presParOf" srcId="{39EA58C5-FB88-E746-A34C-794F2F80C781}" destId="{1F1D8F73-7682-254D-A153-A26E4FC624C2}" srcOrd="4" destOrd="0" presId="urn:microsoft.com/office/officeart/2005/8/layout/vList2"/>
    <dgm:cxn modelId="{FEE9853E-E648-7640-AF39-CB307C2BEE13}" type="presParOf" srcId="{39EA58C5-FB88-E746-A34C-794F2F80C781}" destId="{66312645-B8EA-F647-A756-609BD222E909}" srcOrd="5" destOrd="0" presId="urn:microsoft.com/office/officeart/2005/8/layout/vList2"/>
    <dgm:cxn modelId="{9E272241-ADC7-3D4C-AD01-DA37E40C3EFE}" type="presParOf" srcId="{39EA58C5-FB88-E746-A34C-794F2F80C781}" destId="{7D48992F-C559-DB4C-8395-898BFA991B7C}" srcOrd="6" destOrd="0" presId="urn:microsoft.com/office/officeart/2005/8/layout/vList2"/>
    <dgm:cxn modelId="{73BBE6CA-0AD0-8C4B-B7AB-B0875E13E217}" type="presParOf" srcId="{39EA58C5-FB88-E746-A34C-794F2F80C781}" destId="{93FBA270-76E5-154E-A5CF-829F22E08A51}" srcOrd="7" destOrd="0" presId="urn:microsoft.com/office/officeart/2005/8/layout/vList2"/>
    <dgm:cxn modelId="{2849751B-99D0-2149-AE4B-2BEA5365DD3A}" type="presParOf" srcId="{39EA58C5-FB88-E746-A34C-794F2F80C781}" destId="{BB85F783-9023-7948-A7CE-4C717256F027}" srcOrd="8" destOrd="0" presId="urn:microsoft.com/office/officeart/2005/8/layout/vList2"/>
    <dgm:cxn modelId="{9E77F65F-54AC-FA46-9FC6-F32CD2C30322}" type="presParOf" srcId="{39EA58C5-FB88-E746-A34C-794F2F80C781}" destId="{5F555960-7CCC-6146-B26B-4E0F3EFD73E7}" srcOrd="9" destOrd="0" presId="urn:microsoft.com/office/officeart/2005/8/layout/vList2"/>
    <dgm:cxn modelId="{1ADE1C00-AE16-2241-92D4-3447A2CD90E7}" type="presParOf" srcId="{39EA58C5-FB88-E746-A34C-794F2F80C781}" destId="{42EC30C2-9347-9D4E-9F53-497E5A0DAEB2}" srcOrd="10" destOrd="0" presId="urn:microsoft.com/office/officeart/2005/8/layout/vList2"/>
    <dgm:cxn modelId="{D0B1CEBF-48C6-5149-8A2A-87735F8A110C}" type="presParOf" srcId="{39EA58C5-FB88-E746-A34C-794F2F80C781}" destId="{828E3BFD-3694-364B-9351-76CBCF55C4CB}" srcOrd="11" destOrd="0" presId="urn:microsoft.com/office/officeart/2005/8/layout/vList2"/>
    <dgm:cxn modelId="{B0096E27-9BB9-864C-831C-8A6C559ADC18}" type="presParOf" srcId="{39EA58C5-FB88-E746-A34C-794F2F80C781}" destId="{7344C919-4D45-E545-9F0A-46DD67EB453F}" srcOrd="12" destOrd="0" presId="urn:microsoft.com/office/officeart/2005/8/layout/vList2"/>
    <dgm:cxn modelId="{0A5715C2-53FA-D847-9867-BF5B7BC0A8D3}" type="presParOf" srcId="{39EA58C5-FB88-E746-A34C-794F2F80C781}" destId="{0F7D4187-9583-3541-9174-E820898BB216}" srcOrd="13" destOrd="0" presId="urn:microsoft.com/office/officeart/2005/8/layout/vList2"/>
    <dgm:cxn modelId="{F64E0959-102F-C74F-9957-21E33A16C046}" type="presParOf" srcId="{39EA58C5-FB88-E746-A34C-794F2F80C781}" destId="{43767383-088C-4641-ABB7-3CFA575A4A20}" srcOrd="14" destOrd="0" presId="urn:microsoft.com/office/officeart/2005/8/layout/vList2"/>
    <dgm:cxn modelId="{6FBCE282-3955-FC46-9C8F-D78576E8345E}" type="presParOf" srcId="{39EA58C5-FB88-E746-A34C-794F2F80C781}" destId="{50E117A4-97AB-AF48-8A3E-55D11E3BEFDE}" srcOrd="15" destOrd="0" presId="urn:microsoft.com/office/officeart/2005/8/layout/vList2"/>
    <dgm:cxn modelId="{83A1EE26-FC8B-1442-B3A8-1F806F7A48D3}" type="presParOf" srcId="{39EA58C5-FB88-E746-A34C-794F2F80C781}" destId="{C3AC10C2-69DE-D34B-96B7-FE182D82BAF1}" srcOrd="16" destOrd="0" presId="urn:microsoft.com/office/officeart/2005/8/layout/vList2"/>
    <dgm:cxn modelId="{72E01939-B41F-6F47-9D4A-B76C963546FA}" type="presParOf" srcId="{39EA58C5-FB88-E746-A34C-794F2F80C781}" destId="{9691FC48-4137-B64D-A407-12BB42F97181}" srcOrd="17" destOrd="0" presId="urn:microsoft.com/office/officeart/2005/8/layout/vList2"/>
    <dgm:cxn modelId="{815840B9-9571-0240-B6E3-0D2872AE0AC3}" type="presParOf" srcId="{39EA58C5-FB88-E746-A34C-794F2F80C781}" destId="{897F831B-A59C-904B-99D0-FE66EB94C65B}" srcOrd="18" destOrd="0" presId="urn:microsoft.com/office/officeart/2005/8/layout/vList2"/>
    <dgm:cxn modelId="{2907E3B6-EC78-FF41-A640-886F3C35613A}" type="presParOf" srcId="{39EA58C5-FB88-E746-A34C-794F2F80C781}" destId="{19A8F9F8-4F5A-2C49-AB01-FA0D57C70014}" srcOrd="19" destOrd="0" presId="urn:microsoft.com/office/officeart/2005/8/layout/vList2"/>
    <dgm:cxn modelId="{37DC46C0-968C-824D-85DC-6D8B6B8850EF}" type="presParOf" srcId="{39EA58C5-FB88-E746-A34C-794F2F80C781}" destId="{86C2B680-A20F-BC47-8A79-2500BE3E3EDB}" srcOrd="20" destOrd="0" presId="urn:microsoft.com/office/officeart/2005/8/layout/vList2"/>
    <dgm:cxn modelId="{FAF12D29-45AC-2341-B369-09CB1F33C335}" type="presParOf" srcId="{39EA58C5-FB88-E746-A34C-794F2F80C781}" destId="{642D8C7E-5C52-B549-BBCF-9D43E619C2A8}" srcOrd="21" destOrd="0" presId="urn:microsoft.com/office/officeart/2005/8/layout/vList2"/>
    <dgm:cxn modelId="{94F99E28-72D5-4B4C-B486-4F2687790561}" type="presParOf" srcId="{39EA58C5-FB88-E746-A34C-794F2F80C781}" destId="{5615C904-177E-4D4F-809F-C43646B07CEE}" srcOrd="22" destOrd="0" presId="urn:microsoft.com/office/officeart/2005/8/layout/vList2"/>
    <dgm:cxn modelId="{8278AC28-8955-D84B-A3AB-3774137F0C48}" type="presParOf" srcId="{39EA58C5-FB88-E746-A34C-794F2F80C781}" destId="{59121E44-99DD-E44D-ABA4-667823D59654}" srcOrd="23" destOrd="0" presId="urn:microsoft.com/office/officeart/2005/8/layout/vList2"/>
    <dgm:cxn modelId="{D6D544CC-2663-E24F-8E2D-1B51FCC84834}" type="presParOf" srcId="{39EA58C5-FB88-E746-A34C-794F2F80C781}" destId="{E405DF45-89F1-4048-ABE6-C95E3728D196}" srcOrd="24" destOrd="0" presId="urn:microsoft.com/office/officeart/2005/8/layout/vList2"/>
    <dgm:cxn modelId="{F55E5E6D-26E3-AE4F-B6AA-188EE3324671}" type="presParOf" srcId="{39EA58C5-FB88-E746-A34C-794F2F80C781}" destId="{87C2652C-4179-DD48-A8ED-517F88D5D02D}" srcOrd="25" destOrd="0" presId="urn:microsoft.com/office/officeart/2005/8/layout/vList2"/>
    <dgm:cxn modelId="{2F50F2A2-EE1B-F24B-ABDC-967AE1CEDC6B}" type="presParOf" srcId="{39EA58C5-FB88-E746-A34C-794F2F80C781}" destId="{7111EC8A-ED63-7743-864A-362B951D25FA}" srcOrd="26" destOrd="0" presId="urn:microsoft.com/office/officeart/2005/8/layout/vList2"/>
    <dgm:cxn modelId="{27F45E22-CA3A-2A45-BD64-CDD8621CCE0A}" type="presParOf" srcId="{39EA58C5-FB88-E746-A34C-794F2F80C781}" destId="{F3F005C4-61F2-874B-B162-A00ABBE3EA23}" srcOrd="27" destOrd="0" presId="urn:microsoft.com/office/officeart/2005/8/layout/vList2"/>
    <dgm:cxn modelId="{237E7900-DD53-0746-8C3F-61AE895E5C92}" type="presParOf" srcId="{39EA58C5-FB88-E746-A34C-794F2F80C781}" destId="{1725ACCF-F264-504B-BE6A-98D21890E186}" srcOrd="28" destOrd="0" presId="urn:microsoft.com/office/officeart/2005/8/layout/vList2"/>
    <dgm:cxn modelId="{3B574FA1-F50E-CC44-B53E-08A15172905F}" type="presParOf" srcId="{39EA58C5-FB88-E746-A34C-794F2F80C781}" destId="{3FC2D13B-5C16-D84F-902F-FCD911AC893B}" srcOrd="29" destOrd="0" presId="urn:microsoft.com/office/officeart/2005/8/layout/vList2"/>
    <dgm:cxn modelId="{0F2C9EDD-A2B2-D94E-AEED-F5506FA47C35}" type="presParOf" srcId="{39EA58C5-FB88-E746-A34C-794F2F80C781}" destId="{9D9A7FE7-0F4C-5D4A-B343-E9DCF6E458DD}" srcOrd="30" destOrd="0" presId="urn:microsoft.com/office/officeart/2005/8/layout/vList2"/>
    <dgm:cxn modelId="{4C069874-86AC-6145-97BB-7109E9902B62}" type="presParOf" srcId="{39EA58C5-FB88-E746-A34C-794F2F80C781}" destId="{E496F0C0-2941-9741-A37E-683E3C525CD0}" srcOrd="31" destOrd="0" presId="urn:microsoft.com/office/officeart/2005/8/layout/vList2"/>
    <dgm:cxn modelId="{F47605F3-15B8-A54C-BF7B-63782F2BA3AA}" type="presParOf" srcId="{39EA58C5-FB88-E746-A34C-794F2F80C781}" destId="{FE6C8B75-DB64-F04F-825B-AE4F801C5CD1}" srcOrd="3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980ACE3-AFD8-9840-AF93-61A3E11C76AA}"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GB"/>
        </a:p>
      </dgm:t>
    </dgm:pt>
    <dgm:pt modelId="{2EFD86D1-2182-FB4A-A440-3E8AEE093BCA}">
      <dgm:prSet custT="1"/>
      <dgm:spPr/>
      <dgm:t>
        <a:bodyPr/>
        <a:lstStyle/>
        <a:p>
          <a:r>
            <a:rPr lang="en-GB" sz="1400" baseline="0" dirty="0"/>
            <a:t>Metropolis was a film that broadened how expressionism was portrayed in movies and what it was about. They did it in a more sophisticated way. In the seven years between The Cabinet of </a:t>
          </a:r>
          <a:r>
            <a:rPr lang="en-GB" sz="1400" baseline="0" dirty="0" err="1"/>
            <a:t>Dr.</a:t>
          </a:r>
          <a:r>
            <a:rPr lang="en-GB" sz="1400" baseline="0" dirty="0"/>
            <a:t> Caligari and Metropolis the technological advancement seemed big for the time and is very obvious between the two films. </a:t>
          </a:r>
          <a:endParaRPr lang="en-GB" sz="1400" dirty="0"/>
        </a:p>
      </dgm:t>
    </dgm:pt>
    <dgm:pt modelId="{580F6EC4-B7CF-0D45-B93A-E5696EFA2B56}" type="parTrans" cxnId="{11884009-A61E-074E-80C4-431A453275EE}">
      <dgm:prSet/>
      <dgm:spPr/>
      <dgm:t>
        <a:bodyPr/>
        <a:lstStyle/>
        <a:p>
          <a:endParaRPr lang="en-GB"/>
        </a:p>
      </dgm:t>
    </dgm:pt>
    <dgm:pt modelId="{2E6322CB-84FE-F047-B9B9-39C842469C3A}" type="sibTrans" cxnId="{11884009-A61E-074E-80C4-431A453275EE}">
      <dgm:prSet/>
      <dgm:spPr/>
      <dgm:t>
        <a:bodyPr/>
        <a:lstStyle/>
        <a:p>
          <a:endParaRPr lang="en-GB"/>
        </a:p>
      </dgm:t>
    </dgm:pt>
    <dgm:pt modelId="{C2BF9035-BE7D-8A4C-9C5F-EEA7472DA5BC}">
      <dgm:prSet custT="1"/>
      <dgm:spPr/>
      <dgm:t>
        <a:bodyPr/>
        <a:lstStyle/>
        <a:p>
          <a:r>
            <a:rPr lang="en-GB" sz="1400" baseline="0" dirty="0"/>
            <a:t>The main themes which are portrayed in the film include, Technology, Science such people not fully understanding it at the time and thinking it could be a cure but could also be a bad thing so were unsure if to trust it, The worker / Ruling class divide, I believed this theme to be obvious when watching it, this theme also shows some of the historical context due to it being released in the period of time between the two wars. The last theme is something that Expressionism is all about and that is The outcry against authority and an older generation. </a:t>
          </a:r>
          <a:endParaRPr lang="en-GB" sz="1400" dirty="0"/>
        </a:p>
      </dgm:t>
    </dgm:pt>
    <dgm:pt modelId="{2926DA12-82F9-194D-9CB6-B4345201DEBF}" type="parTrans" cxnId="{E4CB158A-D79C-4D4D-A07B-3E3FBFCC2394}">
      <dgm:prSet/>
      <dgm:spPr/>
      <dgm:t>
        <a:bodyPr/>
        <a:lstStyle/>
        <a:p>
          <a:endParaRPr lang="en-GB"/>
        </a:p>
      </dgm:t>
    </dgm:pt>
    <dgm:pt modelId="{95198C92-DA66-4F40-84D5-B305BB9E667F}" type="sibTrans" cxnId="{E4CB158A-D79C-4D4D-A07B-3E3FBFCC2394}">
      <dgm:prSet/>
      <dgm:spPr/>
      <dgm:t>
        <a:bodyPr/>
        <a:lstStyle/>
        <a:p>
          <a:endParaRPr lang="en-GB"/>
        </a:p>
      </dgm:t>
    </dgm:pt>
    <dgm:pt modelId="{08120229-D8DB-EA48-B735-B253A6C9C950}">
      <dgm:prSet custT="1"/>
      <dgm:spPr/>
      <dgm:t>
        <a:bodyPr/>
        <a:lstStyle/>
        <a:p>
          <a:r>
            <a:rPr lang="en-GB" sz="1400" baseline="0" dirty="0"/>
            <a:t>There are two versions of the film the first one is titled Metropolis (1927) and has a running time of 2 hours 33 minutes and the second version is called Giorgio Moroder Presents Metropolis (1984) which has a running time of 1 hour 22 minutes which has an 80s soundtrack composed by himself which acted as an underscore. This version was a huge collaboration with different archives over the world and it was a reconstruction of the film with colour tinting, fewer inter-titles and newly restored footage.</a:t>
          </a:r>
          <a:endParaRPr lang="en-GB" sz="1400" dirty="0"/>
        </a:p>
      </dgm:t>
    </dgm:pt>
    <dgm:pt modelId="{092A645C-55AB-0C4D-8690-AC77B72DB3CA}" type="parTrans" cxnId="{7172182C-EB98-EA4E-BBEA-251576F7694F}">
      <dgm:prSet/>
      <dgm:spPr/>
      <dgm:t>
        <a:bodyPr/>
        <a:lstStyle/>
        <a:p>
          <a:endParaRPr lang="en-GB"/>
        </a:p>
      </dgm:t>
    </dgm:pt>
    <dgm:pt modelId="{B3D8E009-7163-D54F-BAAA-DA6B5BBD5BE7}" type="sibTrans" cxnId="{7172182C-EB98-EA4E-BBEA-251576F7694F}">
      <dgm:prSet/>
      <dgm:spPr/>
      <dgm:t>
        <a:bodyPr/>
        <a:lstStyle/>
        <a:p>
          <a:endParaRPr lang="en-GB"/>
        </a:p>
      </dgm:t>
    </dgm:pt>
    <dgm:pt modelId="{01E049DE-3F58-1547-A10A-4AC968053DA9}">
      <dgm:prSet custT="1"/>
      <dgm:spPr/>
      <dgm:t>
        <a:bodyPr/>
        <a:lstStyle/>
        <a:p>
          <a:r>
            <a:rPr lang="en-GB" sz="1400" baseline="0" dirty="0"/>
            <a:t>The genre that this film directed by Fritz Lang falls under is German Science Fiction and premiered in 1927. His ideas for the film came from his discovery of skyscrapers of new York city when he visited in 1924 and recording started a year later in </a:t>
          </a:r>
          <a:r>
            <a:rPr lang="en-GB" sz="1400" baseline="0" dirty="0" err="1"/>
            <a:t>Neubabelsberg</a:t>
          </a:r>
          <a:r>
            <a:rPr lang="en-GB" sz="1400" baseline="0" dirty="0"/>
            <a:t>. There were 750 actors and 37,000 extras. It even required a 1,600 </a:t>
          </a:r>
          <a:r>
            <a:rPr lang="en-GB" sz="1400" baseline="0" dirty="0" err="1"/>
            <a:t>sq</a:t>
          </a:r>
          <a:r>
            <a:rPr lang="en-GB" sz="1400" baseline="0" dirty="0"/>
            <a:t> meter water tank to be built so the flood scenes could be carried out. However critics were tough on the film and attendance being low meant that the box office receipts came to 1.5% of the overall production fees. As a result of that the film was shortened by half an hour then rereleased.</a:t>
          </a:r>
          <a:endParaRPr lang="en-GB" sz="1400" dirty="0"/>
        </a:p>
      </dgm:t>
    </dgm:pt>
    <dgm:pt modelId="{BC3FD6D1-31A2-C04A-AC60-1CB415E02897}" type="parTrans" cxnId="{B4271903-B5A9-614C-8D7B-298E880F73B0}">
      <dgm:prSet/>
      <dgm:spPr/>
      <dgm:t>
        <a:bodyPr/>
        <a:lstStyle/>
        <a:p>
          <a:endParaRPr lang="en-GB"/>
        </a:p>
      </dgm:t>
    </dgm:pt>
    <dgm:pt modelId="{50AEE82B-0FC6-C045-B073-EC7046A75F70}" type="sibTrans" cxnId="{B4271903-B5A9-614C-8D7B-298E880F73B0}">
      <dgm:prSet/>
      <dgm:spPr/>
      <dgm:t>
        <a:bodyPr/>
        <a:lstStyle/>
        <a:p>
          <a:endParaRPr lang="en-GB"/>
        </a:p>
      </dgm:t>
    </dgm:pt>
    <dgm:pt modelId="{24F17EEB-7906-464A-A892-BE05C0BBA34B}" type="pres">
      <dgm:prSet presAssocID="{9980ACE3-AFD8-9840-AF93-61A3E11C76AA}" presName="linear" presStyleCnt="0">
        <dgm:presLayoutVars>
          <dgm:animLvl val="lvl"/>
          <dgm:resizeHandles val="exact"/>
        </dgm:presLayoutVars>
      </dgm:prSet>
      <dgm:spPr/>
    </dgm:pt>
    <dgm:pt modelId="{5AFECB00-66C6-FE42-899F-1DCA052FA2B2}" type="pres">
      <dgm:prSet presAssocID="{2EFD86D1-2182-FB4A-A440-3E8AEE093BCA}" presName="parentText" presStyleLbl="node1" presStyleIdx="0" presStyleCnt="4">
        <dgm:presLayoutVars>
          <dgm:chMax val="0"/>
          <dgm:bulletEnabled val="1"/>
        </dgm:presLayoutVars>
      </dgm:prSet>
      <dgm:spPr/>
    </dgm:pt>
    <dgm:pt modelId="{408DEA95-9D9F-CF41-A4FE-64F885CFFCC0}" type="pres">
      <dgm:prSet presAssocID="{2E6322CB-84FE-F047-B9B9-39C842469C3A}" presName="spacer" presStyleCnt="0"/>
      <dgm:spPr/>
    </dgm:pt>
    <dgm:pt modelId="{273B9870-434C-194F-9A70-A3286246437A}" type="pres">
      <dgm:prSet presAssocID="{C2BF9035-BE7D-8A4C-9C5F-EEA7472DA5BC}" presName="parentText" presStyleLbl="node1" presStyleIdx="1" presStyleCnt="4">
        <dgm:presLayoutVars>
          <dgm:chMax val="0"/>
          <dgm:bulletEnabled val="1"/>
        </dgm:presLayoutVars>
      </dgm:prSet>
      <dgm:spPr/>
    </dgm:pt>
    <dgm:pt modelId="{1F5C1328-1566-564E-8872-87CC91F9DCAB}" type="pres">
      <dgm:prSet presAssocID="{95198C92-DA66-4F40-84D5-B305BB9E667F}" presName="spacer" presStyleCnt="0"/>
      <dgm:spPr/>
    </dgm:pt>
    <dgm:pt modelId="{B071D742-61E7-FB46-9D81-3D5033E0D513}" type="pres">
      <dgm:prSet presAssocID="{08120229-D8DB-EA48-B735-B253A6C9C950}" presName="parentText" presStyleLbl="node1" presStyleIdx="2" presStyleCnt="4">
        <dgm:presLayoutVars>
          <dgm:chMax val="0"/>
          <dgm:bulletEnabled val="1"/>
        </dgm:presLayoutVars>
      </dgm:prSet>
      <dgm:spPr/>
    </dgm:pt>
    <dgm:pt modelId="{6F6A9718-4EED-5B4F-898B-6372724642AC}" type="pres">
      <dgm:prSet presAssocID="{B3D8E009-7163-D54F-BAAA-DA6B5BBD5BE7}" presName="spacer" presStyleCnt="0"/>
      <dgm:spPr/>
    </dgm:pt>
    <dgm:pt modelId="{E566D9EF-0326-8E41-87AB-5B95C295236D}" type="pres">
      <dgm:prSet presAssocID="{01E049DE-3F58-1547-A10A-4AC968053DA9}" presName="parentText" presStyleLbl="node1" presStyleIdx="3" presStyleCnt="4">
        <dgm:presLayoutVars>
          <dgm:chMax val="0"/>
          <dgm:bulletEnabled val="1"/>
        </dgm:presLayoutVars>
      </dgm:prSet>
      <dgm:spPr/>
    </dgm:pt>
  </dgm:ptLst>
  <dgm:cxnLst>
    <dgm:cxn modelId="{B4271903-B5A9-614C-8D7B-298E880F73B0}" srcId="{9980ACE3-AFD8-9840-AF93-61A3E11C76AA}" destId="{01E049DE-3F58-1547-A10A-4AC968053DA9}" srcOrd="3" destOrd="0" parTransId="{BC3FD6D1-31A2-C04A-AC60-1CB415E02897}" sibTransId="{50AEE82B-0FC6-C045-B073-EC7046A75F70}"/>
    <dgm:cxn modelId="{11884009-A61E-074E-80C4-431A453275EE}" srcId="{9980ACE3-AFD8-9840-AF93-61A3E11C76AA}" destId="{2EFD86D1-2182-FB4A-A440-3E8AEE093BCA}" srcOrd="0" destOrd="0" parTransId="{580F6EC4-B7CF-0D45-B93A-E5696EFA2B56}" sibTransId="{2E6322CB-84FE-F047-B9B9-39C842469C3A}"/>
    <dgm:cxn modelId="{AE8D2C18-6CDD-6045-B6C8-DF507DBF4A01}" type="presOf" srcId="{08120229-D8DB-EA48-B735-B253A6C9C950}" destId="{B071D742-61E7-FB46-9D81-3D5033E0D513}" srcOrd="0" destOrd="0" presId="urn:microsoft.com/office/officeart/2005/8/layout/vList2"/>
    <dgm:cxn modelId="{7172182C-EB98-EA4E-BBEA-251576F7694F}" srcId="{9980ACE3-AFD8-9840-AF93-61A3E11C76AA}" destId="{08120229-D8DB-EA48-B735-B253A6C9C950}" srcOrd="2" destOrd="0" parTransId="{092A645C-55AB-0C4D-8690-AC77B72DB3CA}" sibTransId="{B3D8E009-7163-D54F-BAAA-DA6B5BBD5BE7}"/>
    <dgm:cxn modelId="{2EC6C33F-B84C-A248-A59A-39E1CD5E6D89}" type="presOf" srcId="{01E049DE-3F58-1547-A10A-4AC968053DA9}" destId="{E566D9EF-0326-8E41-87AB-5B95C295236D}" srcOrd="0" destOrd="0" presId="urn:microsoft.com/office/officeart/2005/8/layout/vList2"/>
    <dgm:cxn modelId="{235CF572-E3A6-724E-8AD7-5C702159E49F}" type="presOf" srcId="{2EFD86D1-2182-FB4A-A440-3E8AEE093BCA}" destId="{5AFECB00-66C6-FE42-899F-1DCA052FA2B2}" srcOrd="0" destOrd="0" presId="urn:microsoft.com/office/officeart/2005/8/layout/vList2"/>
    <dgm:cxn modelId="{57076B7E-926E-B742-8256-DA6A433C11A7}" type="presOf" srcId="{C2BF9035-BE7D-8A4C-9C5F-EEA7472DA5BC}" destId="{273B9870-434C-194F-9A70-A3286246437A}" srcOrd="0" destOrd="0" presId="urn:microsoft.com/office/officeart/2005/8/layout/vList2"/>
    <dgm:cxn modelId="{E4CB158A-D79C-4D4D-A07B-3E3FBFCC2394}" srcId="{9980ACE3-AFD8-9840-AF93-61A3E11C76AA}" destId="{C2BF9035-BE7D-8A4C-9C5F-EEA7472DA5BC}" srcOrd="1" destOrd="0" parTransId="{2926DA12-82F9-194D-9CB6-B4345201DEBF}" sibTransId="{95198C92-DA66-4F40-84D5-B305BB9E667F}"/>
    <dgm:cxn modelId="{6FEE37AE-0BB5-3041-A946-936FAC0E044F}" type="presOf" srcId="{9980ACE3-AFD8-9840-AF93-61A3E11C76AA}" destId="{24F17EEB-7906-464A-A892-BE05C0BBA34B}" srcOrd="0" destOrd="0" presId="urn:microsoft.com/office/officeart/2005/8/layout/vList2"/>
    <dgm:cxn modelId="{8C4C432C-DD73-3D4A-8479-8E9D6CAB27E3}" type="presParOf" srcId="{24F17EEB-7906-464A-A892-BE05C0BBA34B}" destId="{5AFECB00-66C6-FE42-899F-1DCA052FA2B2}" srcOrd="0" destOrd="0" presId="urn:microsoft.com/office/officeart/2005/8/layout/vList2"/>
    <dgm:cxn modelId="{BD398FD0-9736-C243-A6CD-925B9AE89D19}" type="presParOf" srcId="{24F17EEB-7906-464A-A892-BE05C0BBA34B}" destId="{408DEA95-9D9F-CF41-A4FE-64F885CFFCC0}" srcOrd="1" destOrd="0" presId="urn:microsoft.com/office/officeart/2005/8/layout/vList2"/>
    <dgm:cxn modelId="{2FCA24DC-AA57-AC49-A9B7-21A6CBABE595}" type="presParOf" srcId="{24F17EEB-7906-464A-A892-BE05C0BBA34B}" destId="{273B9870-434C-194F-9A70-A3286246437A}" srcOrd="2" destOrd="0" presId="urn:microsoft.com/office/officeart/2005/8/layout/vList2"/>
    <dgm:cxn modelId="{58486CF3-C392-6C4E-A92B-851C4F751C99}" type="presParOf" srcId="{24F17EEB-7906-464A-A892-BE05C0BBA34B}" destId="{1F5C1328-1566-564E-8872-87CC91F9DCAB}" srcOrd="3" destOrd="0" presId="urn:microsoft.com/office/officeart/2005/8/layout/vList2"/>
    <dgm:cxn modelId="{3E7338B3-93CC-A641-97BD-2942A99E68F8}" type="presParOf" srcId="{24F17EEB-7906-464A-A892-BE05C0BBA34B}" destId="{B071D742-61E7-FB46-9D81-3D5033E0D513}" srcOrd="4" destOrd="0" presId="urn:microsoft.com/office/officeart/2005/8/layout/vList2"/>
    <dgm:cxn modelId="{32D6DA45-CD0E-3647-AA35-CC90C2ACF4BE}" type="presParOf" srcId="{24F17EEB-7906-464A-A892-BE05C0BBA34B}" destId="{6F6A9718-4EED-5B4F-898B-6372724642AC}" srcOrd="5" destOrd="0" presId="urn:microsoft.com/office/officeart/2005/8/layout/vList2"/>
    <dgm:cxn modelId="{632485E1-A819-134A-A792-4FA39A77FDE0}" type="presParOf" srcId="{24F17EEB-7906-464A-A892-BE05C0BBA34B}" destId="{E566D9EF-0326-8E41-87AB-5B95C295236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D3A422B4-7969-6441-B768-FA6836F7D7A3}"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GB"/>
        </a:p>
      </dgm:t>
    </dgm:pt>
    <dgm:pt modelId="{21142B30-410C-4C48-8EBF-36F8329AA344}">
      <dgm:prSet custT="1"/>
      <dgm:spPr/>
      <dgm:t>
        <a:bodyPr/>
        <a:lstStyle/>
        <a:p>
          <a:r>
            <a:rPr lang="en-GB" sz="1000" baseline="0" dirty="0"/>
            <a:t>At the time Special Effects were becoming more popular and its technology was growing, Fritz Lang and metropolis’ producer Eric </a:t>
          </a:r>
          <a:r>
            <a:rPr lang="en-GB" sz="1000" baseline="0" dirty="0" err="1"/>
            <a:t>Pommer</a:t>
          </a:r>
          <a:r>
            <a:rPr lang="en-GB" sz="1000" baseline="0" dirty="0"/>
            <a:t> studied it in Hollywood. People were starting to co to the cinema to see the new special effects being used in film and Metropolis was no stranger to using them.</a:t>
          </a:r>
          <a:endParaRPr lang="en-GB" sz="1000" dirty="0"/>
        </a:p>
      </dgm:t>
    </dgm:pt>
    <dgm:pt modelId="{E1D6CE8F-41BF-A141-A194-AA072A49D1A7}" type="parTrans" cxnId="{BA53827B-5A15-FA4C-88B6-F40BEA2B0AFD}">
      <dgm:prSet/>
      <dgm:spPr/>
      <dgm:t>
        <a:bodyPr/>
        <a:lstStyle/>
        <a:p>
          <a:endParaRPr lang="en-GB"/>
        </a:p>
      </dgm:t>
    </dgm:pt>
    <dgm:pt modelId="{27A85B6C-25F3-A14D-8F64-97F1DB1DA749}" type="sibTrans" cxnId="{BA53827B-5A15-FA4C-88B6-F40BEA2B0AFD}">
      <dgm:prSet/>
      <dgm:spPr/>
      <dgm:t>
        <a:bodyPr/>
        <a:lstStyle/>
        <a:p>
          <a:endParaRPr lang="en-GB"/>
        </a:p>
      </dgm:t>
    </dgm:pt>
    <dgm:pt modelId="{6A5421CE-BF86-9C46-AF47-8466FB2B675C}">
      <dgm:prSet custT="1"/>
      <dgm:spPr/>
      <dgm:t>
        <a:bodyPr/>
        <a:lstStyle/>
        <a:p>
          <a:r>
            <a:rPr lang="en-GB" sz="900" baseline="0" dirty="0"/>
            <a:t>The city in the film was a combination of 2D and 3D elements such as matte drawings and paintings, the ones of the cityscape were all scaled to 1/100 which were generally around 60x40cm and done on heavy cardboard, flat wooden relief models and 3D model scaled to 1/16</a:t>
          </a:r>
          <a:r>
            <a:rPr lang="en-GB" sz="900" baseline="30000" dirty="0"/>
            <a:t>th</a:t>
          </a:r>
          <a:r>
            <a:rPr lang="en-GB" sz="900" baseline="0" dirty="0"/>
            <a:t> of the actual height. Walter </a:t>
          </a:r>
          <a:r>
            <a:rPr lang="en-GB" sz="900" baseline="0" dirty="0" err="1"/>
            <a:t>Schuzle-Mittendof</a:t>
          </a:r>
          <a:r>
            <a:rPr lang="en-GB" sz="900" baseline="0" dirty="0"/>
            <a:t> was the main model maker and the set designers were, Otto </a:t>
          </a:r>
          <a:r>
            <a:rPr lang="en-GB" sz="900" baseline="0" dirty="0" err="1"/>
            <a:t>Hunte</a:t>
          </a:r>
          <a:r>
            <a:rPr lang="en-GB" sz="900" baseline="0" dirty="0"/>
            <a:t>, Erich Kettelhut and Karl </a:t>
          </a:r>
          <a:r>
            <a:rPr lang="en-GB" sz="900" baseline="0" dirty="0" err="1"/>
            <a:t>Vollbrecht</a:t>
          </a:r>
          <a:r>
            <a:rPr lang="en-GB" sz="900" baseline="0" dirty="0"/>
            <a:t>. </a:t>
          </a:r>
          <a:endParaRPr lang="en-GB" sz="900" dirty="0"/>
        </a:p>
      </dgm:t>
    </dgm:pt>
    <dgm:pt modelId="{AE73D1D6-AA0C-2745-9984-4FFD86473259}" type="parTrans" cxnId="{4CD025CA-64DC-7140-8D86-D9B6E0882DB7}">
      <dgm:prSet/>
      <dgm:spPr/>
      <dgm:t>
        <a:bodyPr/>
        <a:lstStyle/>
        <a:p>
          <a:endParaRPr lang="en-GB"/>
        </a:p>
      </dgm:t>
    </dgm:pt>
    <dgm:pt modelId="{1FBDBE10-1AAE-7848-A134-463B4E70D5E4}" type="sibTrans" cxnId="{4CD025CA-64DC-7140-8D86-D9B6E0882DB7}">
      <dgm:prSet/>
      <dgm:spPr/>
      <dgm:t>
        <a:bodyPr/>
        <a:lstStyle/>
        <a:p>
          <a:endParaRPr lang="en-GB"/>
        </a:p>
      </dgm:t>
    </dgm:pt>
    <dgm:pt modelId="{F23978CC-8C09-674B-97F1-F5BF0DE8DC53}">
      <dgm:prSet custT="1"/>
      <dgm:spPr/>
      <dgm:t>
        <a:bodyPr/>
        <a:lstStyle/>
        <a:p>
          <a:r>
            <a:rPr lang="en-GB" sz="900" baseline="0" dirty="0"/>
            <a:t>The main feel is that it is a disaster movie where the crowds are just masses of nameless people who are just items in society who could break into violence and mobs at any moment. Destruction took over the underground city by fire and flooding which was common for expressionist films. Which was a good example of technology leading a story as they could only use what they understood.</a:t>
          </a:r>
          <a:endParaRPr lang="en-GB" sz="900" dirty="0"/>
        </a:p>
      </dgm:t>
    </dgm:pt>
    <dgm:pt modelId="{7A1D2F7A-17BD-2441-AE64-07F4A01C4E19}" type="parTrans" cxnId="{F13FD4FC-29B2-B648-A93D-2467A194E3A8}">
      <dgm:prSet/>
      <dgm:spPr/>
      <dgm:t>
        <a:bodyPr/>
        <a:lstStyle/>
        <a:p>
          <a:endParaRPr lang="en-GB"/>
        </a:p>
      </dgm:t>
    </dgm:pt>
    <dgm:pt modelId="{91308C61-42FA-DD43-BF5B-182B4097C1C2}" type="sibTrans" cxnId="{F13FD4FC-29B2-B648-A93D-2467A194E3A8}">
      <dgm:prSet/>
      <dgm:spPr/>
      <dgm:t>
        <a:bodyPr/>
        <a:lstStyle/>
        <a:p>
          <a:endParaRPr lang="en-GB"/>
        </a:p>
      </dgm:t>
    </dgm:pt>
    <dgm:pt modelId="{8BCC1CE5-0085-DB41-A964-1D0121C0694E}">
      <dgm:prSet/>
      <dgm:spPr/>
      <dgm:t>
        <a:bodyPr/>
        <a:lstStyle/>
        <a:p>
          <a:r>
            <a:rPr lang="en-GB" baseline="0" dirty="0"/>
            <a:t>Many expressionist dramas used the bible for its imagery and inspiration. Metropolis used ‘The Tower of Babel’ which is a myth in Genesis 11:1-9 which explains why we speak different languages across the world. The Babylonians wanted to build a mighty city and a tower which was taller than ever, however god disrupted this by making them talk in different languages causing them to never finish their construction. This was highlighting the lack of harmony between the intellectuals and the workers.</a:t>
          </a:r>
          <a:endParaRPr lang="en-GB" dirty="0"/>
        </a:p>
      </dgm:t>
    </dgm:pt>
    <dgm:pt modelId="{8E03B54B-9BC3-054B-B7B8-593B750F5426}" type="parTrans" cxnId="{3F0F5FBE-379B-8A49-AFE9-ACF1A8D191F6}">
      <dgm:prSet/>
      <dgm:spPr/>
      <dgm:t>
        <a:bodyPr/>
        <a:lstStyle/>
        <a:p>
          <a:endParaRPr lang="en-GB"/>
        </a:p>
      </dgm:t>
    </dgm:pt>
    <dgm:pt modelId="{F2977EE6-3A7D-E542-94BA-12873AA910C0}" type="sibTrans" cxnId="{3F0F5FBE-379B-8A49-AFE9-ACF1A8D191F6}">
      <dgm:prSet/>
      <dgm:spPr/>
      <dgm:t>
        <a:bodyPr/>
        <a:lstStyle/>
        <a:p>
          <a:endParaRPr lang="en-GB"/>
        </a:p>
      </dgm:t>
    </dgm:pt>
    <dgm:pt modelId="{A9DD3435-F204-A44E-AFA7-CAD04AD42B74}">
      <dgm:prSet custT="1"/>
      <dgm:spPr/>
      <dgm:t>
        <a:bodyPr/>
        <a:lstStyle/>
        <a:p>
          <a:r>
            <a:rPr lang="en-GB" sz="1000" baseline="0" dirty="0" err="1"/>
            <a:t>Freder</a:t>
          </a:r>
          <a:r>
            <a:rPr lang="en-GB" sz="1000" baseline="0" dirty="0"/>
            <a:t> had a vison when he first entered the workplace underground and he saw the great machine which was showing the growth of technology which was beginning to dwarf humanity. The vison was of the machine taking over and destroying everything.</a:t>
          </a:r>
          <a:endParaRPr lang="en-GB" sz="1000" dirty="0"/>
        </a:p>
      </dgm:t>
    </dgm:pt>
    <dgm:pt modelId="{41A960F3-320E-6842-AB2A-161493069BCA}" type="parTrans" cxnId="{1D87ABA2-4377-5945-BED4-31E9893FBA2B}">
      <dgm:prSet/>
      <dgm:spPr/>
      <dgm:t>
        <a:bodyPr/>
        <a:lstStyle/>
        <a:p>
          <a:endParaRPr lang="en-GB"/>
        </a:p>
      </dgm:t>
    </dgm:pt>
    <dgm:pt modelId="{2E99F7C1-AA8B-944E-8CDC-66EDDAACB690}" type="sibTrans" cxnId="{1D87ABA2-4377-5945-BED4-31E9893FBA2B}">
      <dgm:prSet/>
      <dgm:spPr/>
      <dgm:t>
        <a:bodyPr/>
        <a:lstStyle/>
        <a:p>
          <a:endParaRPr lang="en-GB"/>
        </a:p>
      </dgm:t>
    </dgm:pt>
    <dgm:pt modelId="{1543F023-A0AD-FD4B-BCFE-759A21926C26}" type="pres">
      <dgm:prSet presAssocID="{D3A422B4-7969-6441-B768-FA6836F7D7A3}" presName="diagram" presStyleCnt="0">
        <dgm:presLayoutVars>
          <dgm:dir/>
          <dgm:resizeHandles val="exact"/>
        </dgm:presLayoutVars>
      </dgm:prSet>
      <dgm:spPr/>
    </dgm:pt>
    <dgm:pt modelId="{0A210A40-6597-9341-8E1F-3649914819F5}" type="pres">
      <dgm:prSet presAssocID="{21142B30-410C-4C48-8EBF-36F8329AA344}" presName="node" presStyleLbl="node1" presStyleIdx="0" presStyleCnt="5">
        <dgm:presLayoutVars>
          <dgm:bulletEnabled val="1"/>
        </dgm:presLayoutVars>
      </dgm:prSet>
      <dgm:spPr/>
    </dgm:pt>
    <dgm:pt modelId="{D8D7263D-B36C-5649-9E4B-484BCED1EDC3}" type="pres">
      <dgm:prSet presAssocID="{27A85B6C-25F3-A14D-8F64-97F1DB1DA749}" presName="sibTrans" presStyleCnt="0"/>
      <dgm:spPr/>
    </dgm:pt>
    <dgm:pt modelId="{252EE8AB-2B00-D148-A881-F9AA338BED89}" type="pres">
      <dgm:prSet presAssocID="{6A5421CE-BF86-9C46-AF47-8466FB2B675C}" presName="node" presStyleLbl="node1" presStyleIdx="1" presStyleCnt="5">
        <dgm:presLayoutVars>
          <dgm:bulletEnabled val="1"/>
        </dgm:presLayoutVars>
      </dgm:prSet>
      <dgm:spPr/>
    </dgm:pt>
    <dgm:pt modelId="{A2498335-35DC-5245-9E12-A4DC786F52C7}" type="pres">
      <dgm:prSet presAssocID="{1FBDBE10-1AAE-7848-A134-463B4E70D5E4}" presName="sibTrans" presStyleCnt="0"/>
      <dgm:spPr/>
    </dgm:pt>
    <dgm:pt modelId="{55AD4BC3-EF81-784C-BABC-7A9AA8921205}" type="pres">
      <dgm:prSet presAssocID="{F23978CC-8C09-674B-97F1-F5BF0DE8DC53}" presName="node" presStyleLbl="node1" presStyleIdx="2" presStyleCnt="5">
        <dgm:presLayoutVars>
          <dgm:bulletEnabled val="1"/>
        </dgm:presLayoutVars>
      </dgm:prSet>
      <dgm:spPr/>
    </dgm:pt>
    <dgm:pt modelId="{F4FD99BE-4CA7-1C4D-95D9-EC109F5BF7F3}" type="pres">
      <dgm:prSet presAssocID="{91308C61-42FA-DD43-BF5B-182B4097C1C2}" presName="sibTrans" presStyleCnt="0"/>
      <dgm:spPr/>
    </dgm:pt>
    <dgm:pt modelId="{79295647-B055-6F4E-86F2-A0AE2A920E64}" type="pres">
      <dgm:prSet presAssocID="{8BCC1CE5-0085-DB41-A964-1D0121C0694E}" presName="node" presStyleLbl="node1" presStyleIdx="3" presStyleCnt="5">
        <dgm:presLayoutVars>
          <dgm:bulletEnabled val="1"/>
        </dgm:presLayoutVars>
      </dgm:prSet>
      <dgm:spPr/>
    </dgm:pt>
    <dgm:pt modelId="{CFD92E0A-36D3-A24F-9566-64DDF892DD74}" type="pres">
      <dgm:prSet presAssocID="{F2977EE6-3A7D-E542-94BA-12873AA910C0}" presName="sibTrans" presStyleCnt="0"/>
      <dgm:spPr/>
    </dgm:pt>
    <dgm:pt modelId="{7532E9EC-8AC6-CE43-8744-2307849E43CB}" type="pres">
      <dgm:prSet presAssocID="{A9DD3435-F204-A44E-AFA7-CAD04AD42B74}" presName="node" presStyleLbl="node1" presStyleIdx="4" presStyleCnt="5">
        <dgm:presLayoutVars>
          <dgm:bulletEnabled val="1"/>
        </dgm:presLayoutVars>
      </dgm:prSet>
      <dgm:spPr/>
    </dgm:pt>
  </dgm:ptLst>
  <dgm:cxnLst>
    <dgm:cxn modelId="{5C5C8B17-3ACA-5746-A6C4-175B49BD88A3}" type="presOf" srcId="{F23978CC-8C09-674B-97F1-F5BF0DE8DC53}" destId="{55AD4BC3-EF81-784C-BABC-7A9AA8921205}" srcOrd="0" destOrd="0" presId="urn:microsoft.com/office/officeart/2005/8/layout/default"/>
    <dgm:cxn modelId="{414A5E5D-EEE3-AD43-9A75-0C6747726E45}" type="presOf" srcId="{6A5421CE-BF86-9C46-AF47-8466FB2B675C}" destId="{252EE8AB-2B00-D148-A881-F9AA338BED89}" srcOrd="0" destOrd="0" presId="urn:microsoft.com/office/officeart/2005/8/layout/default"/>
    <dgm:cxn modelId="{BA53827B-5A15-FA4C-88B6-F40BEA2B0AFD}" srcId="{D3A422B4-7969-6441-B768-FA6836F7D7A3}" destId="{21142B30-410C-4C48-8EBF-36F8329AA344}" srcOrd="0" destOrd="0" parTransId="{E1D6CE8F-41BF-A141-A194-AA072A49D1A7}" sibTransId="{27A85B6C-25F3-A14D-8F64-97F1DB1DA749}"/>
    <dgm:cxn modelId="{D95E7882-70BF-8441-A4E5-7E0F9D5EA12A}" type="presOf" srcId="{8BCC1CE5-0085-DB41-A964-1D0121C0694E}" destId="{79295647-B055-6F4E-86F2-A0AE2A920E64}" srcOrd="0" destOrd="0" presId="urn:microsoft.com/office/officeart/2005/8/layout/default"/>
    <dgm:cxn modelId="{6BA74783-B81C-8046-A150-9E07A5A2CA57}" type="presOf" srcId="{A9DD3435-F204-A44E-AFA7-CAD04AD42B74}" destId="{7532E9EC-8AC6-CE43-8744-2307849E43CB}" srcOrd="0" destOrd="0" presId="urn:microsoft.com/office/officeart/2005/8/layout/default"/>
    <dgm:cxn modelId="{5545AFA0-2CEB-EF48-9C07-79A8611BCF54}" type="presOf" srcId="{D3A422B4-7969-6441-B768-FA6836F7D7A3}" destId="{1543F023-A0AD-FD4B-BCFE-759A21926C26}" srcOrd="0" destOrd="0" presId="urn:microsoft.com/office/officeart/2005/8/layout/default"/>
    <dgm:cxn modelId="{1D87ABA2-4377-5945-BED4-31E9893FBA2B}" srcId="{D3A422B4-7969-6441-B768-FA6836F7D7A3}" destId="{A9DD3435-F204-A44E-AFA7-CAD04AD42B74}" srcOrd="4" destOrd="0" parTransId="{41A960F3-320E-6842-AB2A-161493069BCA}" sibTransId="{2E99F7C1-AA8B-944E-8CDC-66EDDAACB690}"/>
    <dgm:cxn modelId="{3F0F5FBE-379B-8A49-AFE9-ACF1A8D191F6}" srcId="{D3A422B4-7969-6441-B768-FA6836F7D7A3}" destId="{8BCC1CE5-0085-DB41-A964-1D0121C0694E}" srcOrd="3" destOrd="0" parTransId="{8E03B54B-9BC3-054B-B7B8-593B750F5426}" sibTransId="{F2977EE6-3A7D-E542-94BA-12873AA910C0}"/>
    <dgm:cxn modelId="{4CD025CA-64DC-7140-8D86-D9B6E0882DB7}" srcId="{D3A422B4-7969-6441-B768-FA6836F7D7A3}" destId="{6A5421CE-BF86-9C46-AF47-8466FB2B675C}" srcOrd="1" destOrd="0" parTransId="{AE73D1D6-AA0C-2745-9984-4FFD86473259}" sibTransId="{1FBDBE10-1AAE-7848-A134-463B4E70D5E4}"/>
    <dgm:cxn modelId="{6FDF2AD4-AC8B-3E44-B34A-2BFC66FA0036}" type="presOf" srcId="{21142B30-410C-4C48-8EBF-36F8329AA344}" destId="{0A210A40-6597-9341-8E1F-3649914819F5}" srcOrd="0" destOrd="0" presId="urn:microsoft.com/office/officeart/2005/8/layout/default"/>
    <dgm:cxn modelId="{F13FD4FC-29B2-B648-A93D-2467A194E3A8}" srcId="{D3A422B4-7969-6441-B768-FA6836F7D7A3}" destId="{F23978CC-8C09-674B-97F1-F5BF0DE8DC53}" srcOrd="2" destOrd="0" parTransId="{7A1D2F7A-17BD-2441-AE64-07F4A01C4E19}" sibTransId="{91308C61-42FA-DD43-BF5B-182B4097C1C2}"/>
    <dgm:cxn modelId="{0C5D7371-931E-C74B-B74B-E40986F8D674}" type="presParOf" srcId="{1543F023-A0AD-FD4B-BCFE-759A21926C26}" destId="{0A210A40-6597-9341-8E1F-3649914819F5}" srcOrd="0" destOrd="0" presId="urn:microsoft.com/office/officeart/2005/8/layout/default"/>
    <dgm:cxn modelId="{7591B411-C01B-A941-ACBE-2A7A87EB39AF}" type="presParOf" srcId="{1543F023-A0AD-FD4B-BCFE-759A21926C26}" destId="{D8D7263D-B36C-5649-9E4B-484BCED1EDC3}" srcOrd="1" destOrd="0" presId="urn:microsoft.com/office/officeart/2005/8/layout/default"/>
    <dgm:cxn modelId="{41CB1B71-BFE5-5E42-AE1E-44E248690202}" type="presParOf" srcId="{1543F023-A0AD-FD4B-BCFE-759A21926C26}" destId="{252EE8AB-2B00-D148-A881-F9AA338BED89}" srcOrd="2" destOrd="0" presId="urn:microsoft.com/office/officeart/2005/8/layout/default"/>
    <dgm:cxn modelId="{7C7DDAD9-37D4-8440-BE1B-BC1DCDDE2652}" type="presParOf" srcId="{1543F023-A0AD-FD4B-BCFE-759A21926C26}" destId="{A2498335-35DC-5245-9E12-A4DC786F52C7}" srcOrd="3" destOrd="0" presId="urn:microsoft.com/office/officeart/2005/8/layout/default"/>
    <dgm:cxn modelId="{98D810FE-F7EF-214C-9E2C-61AA65B2891C}" type="presParOf" srcId="{1543F023-A0AD-FD4B-BCFE-759A21926C26}" destId="{55AD4BC3-EF81-784C-BABC-7A9AA8921205}" srcOrd="4" destOrd="0" presId="urn:microsoft.com/office/officeart/2005/8/layout/default"/>
    <dgm:cxn modelId="{2A245A20-34AC-A045-87C3-0BB27AA7E906}" type="presParOf" srcId="{1543F023-A0AD-FD4B-BCFE-759A21926C26}" destId="{F4FD99BE-4CA7-1C4D-95D9-EC109F5BF7F3}" srcOrd="5" destOrd="0" presId="urn:microsoft.com/office/officeart/2005/8/layout/default"/>
    <dgm:cxn modelId="{151B1D5B-7FE8-7B4B-A170-AEEA22678722}" type="presParOf" srcId="{1543F023-A0AD-FD4B-BCFE-759A21926C26}" destId="{79295647-B055-6F4E-86F2-A0AE2A920E64}" srcOrd="6" destOrd="0" presId="urn:microsoft.com/office/officeart/2005/8/layout/default"/>
    <dgm:cxn modelId="{DF29262E-9C48-3543-9846-B992FC1156EE}" type="presParOf" srcId="{1543F023-A0AD-FD4B-BCFE-759A21926C26}" destId="{CFD92E0A-36D3-A24F-9566-64DDF892DD74}" srcOrd="7" destOrd="0" presId="urn:microsoft.com/office/officeart/2005/8/layout/default"/>
    <dgm:cxn modelId="{9E23847E-E318-0C4C-BC9F-748A077BF249}" type="presParOf" srcId="{1543F023-A0AD-FD4B-BCFE-759A21926C26}" destId="{7532E9EC-8AC6-CE43-8744-2307849E43CB}"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B84518B-4396-7643-A0F0-144A01CB3BED}"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GB"/>
        </a:p>
      </dgm:t>
    </dgm:pt>
    <dgm:pt modelId="{35180F75-E113-284B-A369-47F0F62DF990}">
      <dgm:prSet/>
      <dgm:spPr/>
      <dgm:t>
        <a:bodyPr/>
        <a:lstStyle/>
        <a:p>
          <a:r>
            <a:rPr lang="en-GB" baseline="0"/>
            <a:t>What fuels the machine?</a:t>
          </a:r>
          <a:endParaRPr lang="en-GB"/>
        </a:p>
      </dgm:t>
    </dgm:pt>
    <dgm:pt modelId="{846C3100-44C7-FF45-917E-BF41B02EF19C}" type="parTrans" cxnId="{F605D917-BA19-6F40-9CA3-FA016D32914D}">
      <dgm:prSet/>
      <dgm:spPr/>
      <dgm:t>
        <a:bodyPr/>
        <a:lstStyle/>
        <a:p>
          <a:endParaRPr lang="en-GB"/>
        </a:p>
      </dgm:t>
    </dgm:pt>
    <dgm:pt modelId="{5A933C4C-AF7C-FB43-9C3C-0A4B54FD0871}" type="sibTrans" cxnId="{F605D917-BA19-6F40-9CA3-FA016D32914D}">
      <dgm:prSet/>
      <dgm:spPr/>
      <dgm:t>
        <a:bodyPr/>
        <a:lstStyle/>
        <a:p>
          <a:endParaRPr lang="en-GB"/>
        </a:p>
      </dgm:t>
    </dgm:pt>
    <dgm:pt modelId="{24BEEE9B-1200-4C43-97AD-EB5C875618CD}">
      <dgm:prSet/>
      <dgm:spPr/>
      <dgm:t>
        <a:bodyPr/>
        <a:lstStyle/>
        <a:p>
          <a:r>
            <a:rPr lang="en-GB" i="1" baseline="0"/>
            <a:t>The workers who are enslaved by their class and their spiritual condition which means that they cannot it imagine it being any different.</a:t>
          </a:r>
          <a:endParaRPr lang="en-GB"/>
        </a:p>
      </dgm:t>
    </dgm:pt>
    <dgm:pt modelId="{032301A2-ED7B-BE4B-B7C0-5F262F636D7A}" type="parTrans" cxnId="{7EDC299F-41BF-8844-9B35-65BE226952F7}">
      <dgm:prSet/>
      <dgm:spPr/>
      <dgm:t>
        <a:bodyPr/>
        <a:lstStyle/>
        <a:p>
          <a:endParaRPr lang="en-GB"/>
        </a:p>
      </dgm:t>
    </dgm:pt>
    <dgm:pt modelId="{D8ED9E8C-06AD-0B46-BB5D-D38D3E2151F2}" type="sibTrans" cxnId="{7EDC299F-41BF-8844-9B35-65BE226952F7}">
      <dgm:prSet/>
      <dgm:spPr/>
      <dgm:t>
        <a:bodyPr/>
        <a:lstStyle/>
        <a:p>
          <a:endParaRPr lang="en-GB"/>
        </a:p>
      </dgm:t>
    </dgm:pt>
    <dgm:pt modelId="{CBD5AB8C-9F4C-6E40-AF24-14FB2B588286}">
      <dgm:prSet/>
      <dgm:spPr/>
      <dgm:t>
        <a:bodyPr/>
        <a:lstStyle/>
        <a:p>
          <a:r>
            <a:rPr lang="en-GB" baseline="0"/>
            <a:t>What brings about Freder’s rejection of the system?</a:t>
          </a:r>
          <a:endParaRPr lang="en-GB"/>
        </a:p>
      </dgm:t>
    </dgm:pt>
    <dgm:pt modelId="{289438B1-6C7C-F54A-ABEE-10A1EDE02639}" type="parTrans" cxnId="{3D9158A0-7870-E544-819A-FE9C40D5AB64}">
      <dgm:prSet/>
      <dgm:spPr/>
      <dgm:t>
        <a:bodyPr/>
        <a:lstStyle/>
        <a:p>
          <a:endParaRPr lang="en-GB"/>
        </a:p>
      </dgm:t>
    </dgm:pt>
    <dgm:pt modelId="{6FEB5FB0-2FE1-C84F-9ECD-04A0165B2B92}" type="sibTrans" cxnId="{3D9158A0-7870-E544-819A-FE9C40D5AB64}">
      <dgm:prSet/>
      <dgm:spPr/>
      <dgm:t>
        <a:bodyPr/>
        <a:lstStyle/>
        <a:p>
          <a:endParaRPr lang="en-GB"/>
        </a:p>
      </dgm:t>
    </dgm:pt>
    <dgm:pt modelId="{80E226E7-CBAA-9A4F-B075-ADDA0B621685}">
      <dgm:prSet/>
      <dgm:spPr/>
      <dgm:t>
        <a:bodyPr/>
        <a:lstStyle/>
        <a:p>
          <a:r>
            <a:rPr lang="en-GB" i="1" baseline="0"/>
            <a:t>When he journeyed to the underground city and witnesses the huge divide between the two cities. He had a vision of the Moloch which is an ancient deity in the Hebrew bible, killing the workers</a:t>
          </a:r>
          <a:endParaRPr lang="en-GB"/>
        </a:p>
      </dgm:t>
    </dgm:pt>
    <dgm:pt modelId="{879D584A-DCA6-5C4B-8FAF-C7F8C330CF88}" type="parTrans" cxnId="{BE86DD9F-633F-2645-8699-121514C2B849}">
      <dgm:prSet/>
      <dgm:spPr/>
      <dgm:t>
        <a:bodyPr/>
        <a:lstStyle/>
        <a:p>
          <a:endParaRPr lang="en-GB"/>
        </a:p>
      </dgm:t>
    </dgm:pt>
    <dgm:pt modelId="{E9D33FEF-6981-EE47-BF1D-58145B1FAC82}" type="sibTrans" cxnId="{BE86DD9F-633F-2645-8699-121514C2B849}">
      <dgm:prSet/>
      <dgm:spPr/>
      <dgm:t>
        <a:bodyPr/>
        <a:lstStyle/>
        <a:p>
          <a:endParaRPr lang="en-GB"/>
        </a:p>
      </dgm:t>
    </dgm:pt>
    <dgm:pt modelId="{30A0475A-4FD5-AF4B-A891-1ACAE1FB2764}">
      <dgm:prSet/>
      <dgm:spPr/>
      <dgm:t>
        <a:bodyPr/>
        <a:lstStyle/>
        <a:p>
          <a:r>
            <a:rPr lang="en-GB" baseline="0"/>
            <a:t>What are Freder’s actions and hoe are they expressionist?</a:t>
          </a:r>
          <a:endParaRPr lang="en-GB"/>
        </a:p>
      </dgm:t>
    </dgm:pt>
    <dgm:pt modelId="{DBB1BA64-DC42-8C47-82A9-C90B54252C2B}" type="parTrans" cxnId="{8EC5FD81-B683-6049-902A-2755F7FD5F23}">
      <dgm:prSet/>
      <dgm:spPr/>
      <dgm:t>
        <a:bodyPr/>
        <a:lstStyle/>
        <a:p>
          <a:endParaRPr lang="en-GB"/>
        </a:p>
      </dgm:t>
    </dgm:pt>
    <dgm:pt modelId="{D2068068-F85E-2A4D-9ADA-3F8FCBCC337D}" type="sibTrans" cxnId="{8EC5FD81-B683-6049-902A-2755F7FD5F23}">
      <dgm:prSet/>
      <dgm:spPr/>
      <dgm:t>
        <a:bodyPr/>
        <a:lstStyle/>
        <a:p>
          <a:endParaRPr lang="en-GB"/>
        </a:p>
      </dgm:t>
    </dgm:pt>
    <dgm:pt modelId="{AE6EF1BC-C4DB-C74A-9BF4-CD5854214DC2}">
      <dgm:prSet/>
      <dgm:spPr/>
      <dgm:t>
        <a:bodyPr/>
        <a:lstStyle/>
        <a:p>
          <a:r>
            <a:rPr lang="en-GB" i="1" baseline="0"/>
            <a:t>He started off by questioning his father about what was happening because one day he would inherit everything. This links to the expressionist theme of questioning authority/the older generation. Father and son relationships were also used a lot in expressionism as it shows the clash between generations.</a:t>
          </a:r>
          <a:endParaRPr lang="en-GB"/>
        </a:p>
      </dgm:t>
    </dgm:pt>
    <dgm:pt modelId="{F7D0494C-1288-424D-A3E5-B757F3D29AFB}" type="parTrans" cxnId="{D131FA85-8A8A-3C46-A8A3-94F684DCEDA1}">
      <dgm:prSet/>
      <dgm:spPr/>
      <dgm:t>
        <a:bodyPr/>
        <a:lstStyle/>
        <a:p>
          <a:endParaRPr lang="en-GB"/>
        </a:p>
      </dgm:t>
    </dgm:pt>
    <dgm:pt modelId="{FC978B1F-B5AA-0949-8EA7-1E2FBF130780}" type="sibTrans" cxnId="{D131FA85-8A8A-3C46-A8A3-94F684DCEDA1}">
      <dgm:prSet/>
      <dgm:spPr/>
      <dgm:t>
        <a:bodyPr/>
        <a:lstStyle/>
        <a:p>
          <a:endParaRPr lang="en-GB"/>
        </a:p>
      </dgm:t>
    </dgm:pt>
    <dgm:pt modelId="{7591AB04-0839-A447-88A8-C94C9BC59054}">
      <dgm:prSet/>
      <dgm:spPr/>
      <dgm:t>
        <a:bodyPr/>
        <a:lstStyle/>
        <a:p>
          <a:r>
            <a:rPr lang="en-GB" i="1" baseline="0"/>
            <a:t>Freder than tries to change the system from within and takes over a workers job role so that he could become one with the people. However the person that he swapped with immediately tries to be part of higher society and doesn’t help Freder. Which showed that things such as this cannot be changed from within and comes from self acknowledgement and overthrowing the system.</a:t>
          </a:r>
          <a:endParaRPr lang="en-GB"/>
        </a:p>
      </dgm:t>
    </dgm:pt>
    <dgm:pt modelId="{59234FF4-4638-3747-9B83-596A8D460B65}" type="parTrans" cxnId="{C4EDC201-9353-A44B-8704-D3389E4F5324}">
      <dgm:prSet/>
      <dgm:spPr/>
      <dgm:t>
        <a:bodyPr/>
        <a:lstStyle/>
        <a:p>
          <a:endParaRPr lang="en-GB"/>
        </a:p>
      </dgm:t>
    </dgm:pt>
    <dgm:pt modelId="{22725C8A-23C7-1A4D-A472-94028B3A3A92}" type="sibTrans" cxnId="{C4EDC201-9353-A44B-8704-D3389E4F5324}">
      <dgm:prSet/>
      <dgm:spPr/>
      <dgm:t>
        <a:bodyPr/>
        <a:lstStyle/>
        <a:p>
          <a:endParaRPr lang="en-GB"/>
        </a:p>
      </dgm:t>
    </dgm:pt>
    <dgm:pt modelId="{0B99FF3B-E3B6-E341-8FF7-3C58851C90A5}">
      <dgm:prSet/>
      <dgm:spPr/>
      <dgm:t>
        <a:bodyPr/>
        <a:lstStyle/>
        <a:p>
          <a:r>
            <a:rPr lang="en-GB" i="1" baseline="0"/>
            <a:t>After failing Freder revolts and joins the workers led by Maria.</a:t>
          </a:r>
          <a:endParaRPr lang="en-GB"/>
        </a:p>
      </dgm:t>
    </dgm:pt>
    <dgm:pt modelId="{EEA8ADFD-F478-844B-9AD5-F2B82574BBD2}" type="parTrans" cxnId="{617E90AD-0F4B-3A48-863D-46368329C44F}">
      <dgm:prSet/>
      <dgm:spPr/>
      <dgm:t>
        <a:bodyPr/>
        <a:lstStyle/>
        <a:p>
          <a:endParaRPr lang="en-GB"/>
        </a:p>
      </dgm:t>
    </dgm:pt>
    <dgm:pt modelId="{F1027390-2536-7044-8A16-DE7715E395C9}" type="sibTrans" cxnId="{617E90AD-0F4B-3A48-863D-46368329C44F}">
      <dgm:prSet/>
      <dgm:spPr/>
      <dgm:t>
        <a:bodyPr/>
        <a:lstStyle/>
        <a:p>
          <a:endParaRPr lang="en-GB"/>
        </a:p>
      </dgm:t>
    </dgm:pt>
    <dgm:pt modelId="{8D8BA54F-FA1D-6A48-9DA6-852F9A69B23E}">
      <dgm:prSet/>
      <dgm:spPr/>
      <dgm:t>
        <a:bodyPr/>
        <a:lstStyle/>
        <a:p>
          <a:r>
            <a:rPr lang="en-GB" baseline="0"/>
            <a:t>The link between Science and Authority (Rotwang and Jon Frederson)?</a:t>
          </a:r>
          <a:endParaRPr lang="en-GB"/>
        </a:p>
      </dgm:t>
    </dgm:pt>
    <dgm:pt modelId="{BD37C4B2-284D-B443-816A-33AA6F682EC5}" type="parTrans" cxnId="{A06E6521-6A8A-2941-B1FC-DB70A0BDC32E}">
      <dgm:prSet/>
      <dgm:spPr/>
      <dgm:t>
        <a:bodyPr/>
        <a:lstStyle/>
        <a:p>
          <a:endParaRPr lang="en-GB"/>
        </a:p>
      </dgm:t>
    </dgm:pt>
    <dgm:pt modelId="{59962E26-4BA2-2443-AB2C-B4B949EA739C}" type="sibTrans" cxnId="{A06E6521-6A8A-2941-B1FC-DB70A0BDC32E}">
      <dgm:prSet/>
      <dgm:spPr/>
      <dgm:t>
        <a:bodyPr/>
        <a:lstStyle/>
        <a:p>
          <a:endParaRPr lang="en-GB"/>
        </a:p>
      </dgm:t>
    </dgm:pt>
    <dgm:pt modelId="{7D39C3C5-0F3D-F74D-B330-AF72D492A9BE}">
      <dgm:prSet/>
      <dgm:spPr/>
      <dgm:t>
        <a:bodyPr/>
        <a:lstStyle/>
        <a:p>
          <a:r>
            <a:rPr lang="en-GB" i="1" baseline="0"/>
            <a:t>Science is being used by the authority in a way that could have a negative impact but as it’s not fully understood it is hard to now what’s happening. But when authority tries to use its power it looses control which is when the workers revolt when he was weak.</a:t>
          </a:r>
          <a:endParaRPr lang="en-GB"/>
        </a:p>
      </dgm:t>
    </dgm:pt>
    <dgm:pt modelId="{46A4A67A-6A22-AA4B-9150-00ABB4755891}" type="parTrans" cxnId="{B241E2CC-9087-2640-A22F-0F191936D385}">
      <dgm:prSet/>
      <dgm:spPr/>
      <dgm:t>
        <a:bodyPr/>
        <a:lstStyle/>
        <a:p>
          <a:endParaRPr lang="en-GB"/>
        </a:p>
      </dgm:t>
    </dgm:pt>
    <dgm:pt modelId="{6BC972B3-3596-D648-B0F7-777B25CB9607}" type="sibTrans" cxnId="{B241E2CC-9087-2640-A22F-0F191936D385}">
      <dgm:prSet/>
      <dgm:spPr/>
      <dgm:t>
        <a:bodyPr/>
        <a:lstStyle/>
        <a:p>
          <a:endParaRPr lang="en-GB"/>
        </a:p>
      </dgm:t>
    </dgm:pt>
    <dgm:pt modelId="{A610F226-327E-9E4C-9142-1460E9CD8A21}">
      <dgm:prSet/>
      <dgm:spPr/>
      <dgm:t>
        <a:bodyPr/>
        <a:lstStyle/>
        <a:p>
          <a:r>
            <a:rPr lang="en-GB" baseline="0"/>
            <a:t>Did the ending fit with the ideas portrayed within the film? </a:t>
          </a:r>
          <a:endParaRPr lang="en-GB"/>
        </a:p>
      </dgm:t>
    </dgm:pt>
    <dgm:pt modelId="{D819A3DE-7F96-2440-AAEE-1BD207ECAB39}" type="parTrans" cxnId="{B7AEA6AE-C539-0A42-9093-9F6ED6DEF43C}">
      <dgm:prSet/>
      <dgm:spPr/>
      <dgm:t>
        <a:bodyPr/>
        <a:lstStyle/>
        <a:p>
          <a:endParaRPr lang="en-GB"/>
        </a:p>
      </dgm:t>
    </dgm:pt>
    <dgm:pt modelId="{E3B81EE8-D2BC-6540-A6B8-12E9B37B6137}" type="sibTrans" cxnId="{B7AEA6AE-C539-0A42-9093-9F6ED6DEF43C}">
      <dgm:prSet/>
      <dgm:spPr/>
      <dgm:t>
        <a:bodyPr/>
        <a:lstStyle/>
        <a:p>
          <a:endParaRPr lang="en-GB"/>
        </a:p>
      </dgm:t>
    </dgm:pt>
    <dgm:pt modelId="{D07FFE86-3F4E-0447-9005-410A435851F7}">
      <dgm:prSet/>
      <dgm:spPr/>
      <dgm:t>
        <a:bodyPr/>
        <a:lstStyle/>
        <a:p>
          <a:r>
            <a:rPr lang="en-GB" i="1" baseline="0"/>
            <a:t>Goebbels who was Hitler’s minister of propaganda, saw Hitler as the mediator for the workers. He also loved metropolis at it showed how a system can be strengthened by a change from the citizens. </a:t>
          </a:r>
          <a:endParaRPr lang="en-GB"/>
        </a:p>
      </dgm:t>
    </dgm:pt>
    <dgm:pt modelId="{F9D7DA43-B107-C24B-95D0-E1C53684794F}" type="parTrans" cxnId="{361B2AF3-BF1F-4A4A-8563-7E2312A5F06E}">
      <dgm:prSet/>
      <dgm:spPr/>
      <dgm:t>
        <a:bodyPr/>
        <a:lstStyle/>
        <a:p>
          <a:endParaRPr lang="en-GB"/>
        </a:p>
      </dgm:t>
    </dgm:pt>
    <dgm:pt modelId="{48E96E50-F105-D14F-9BA4-8CC08355B9DE}" type="sibTrans" cxnId="{361B2AF3-BF1F-4A4A-8563-7E2312A5F06E}">
      <dgm:prSet/>
      <dgm:spPr/>
      <dgm:t>
        <a:bodyPr/>
        <a:lstStyle/>
        <a:p>
          <a:endParaRPr lang="en-GB"/>
        </a:p>
      </dgm:t>
    </dgm:pt>
    <dgm:pt modelId="{D649E08A-9D54-714C-B303-72FF034CD45A}">
      <dgm:prSet/>
      <dgm:spPr/>
      <dgm:t>
        <a:bodyPr/>
        <a:lstStyle/>
        <a:p>
          <a:r>
            <a:rPr lang="en-GB" i="1" baseline="0"/>
            <a:t>The ending was written by Fritz Lang’s wife who was a Nazi and she portrayed her views through it and tried to say that dispute can be fixed easily. This is also why all the issue which were mentioned within the film were ignored, as it was changed to please authority because anything against the authority at the time might have got you killed.</a:t>
          </a:r>
          <a:endParaRPr lang="en-GB"/>
        </a:p>
      </dgm:t>
    </dgm:pt>
    <dgm:pt modelId="{191C679B-F737-3E40-97BD-709E9CD0D2F8}" type="parTrans" cxnId="{CC02EEFC-EECE-8E4C-AA98-86EBD8A4BA43}">
      <dgm:prSet/>
      <dgm:spPr/>
      <dgm:t>
        <a:bodyPr/>
        <a:lstStyle/>
        <a:p>
          <a:endParaRPr lang="en-GB"/>
        </a:p>
      </dgm:t>
    </dgm:pt>
    <dgm:pt modelId="{62360383-4DA5-5348-865C-A8F2E11EA495}" type="sibTrans" cxnId="{CC02EEFC-EECE-8E4C-AA98-86EBD8A4BA43}">
      <dgm:prSet/>
      <dgm:spPr/>
      <dgm:t>
        <a:bodyPr/>
        <a:lstStyle/>
        <a:p>
          <a:endParaRPr lang="en-GB"/>
        </a:p>
      </dgm:t>
    </dgm:pt>
    <dgm:pt modelId="{B781B12B-3761-974B-BE8D-EF7ACDDE431F}" type="pres">
      <dgm:prSet presAssocID="{9B84518B-4396-7643-A0F0-144A01CB3BED}" presName="linear" presStyleCnt="0">
        <dgm:presLayoutVars>
          <dgm:dir/>
          <dgm:animLvl val="lvl"/>
          <dgm:resizeHandles val="exact"/>
        </dgm:presLayoutVars>
      </dgm:prSet>
      <dgm:spPr/>
    </dgm:pt>
    <dgm:pt modelId="{B71AD9AF-C152-F640-B765-4DD96AB3C401}" type="pres">
      <dgm:prSet presAssocID="{35180F75-E113-284B-A369-47F0F62DF990}" presName="parentLin" presStyleCnt="0"/>
      <dgm:spPr/>
    </dgm:pt>
    <dgm:pt modelId="{13DB6FB2-1C3E-D64F-8A82-E39624FAEA5B}" type="pres">
      <dgm:prSet presAssocID="{35180F75-E113-284B-A369-47F0F62DF990}" presName="parentLeftMargin" presStyleLbl="node1" presStyleIdx="0" presStyleCnt="5"/>
      <dgm:spPr/>
    </dgm:pt>
    <dgm:pt modelId="{1900A796-F578-A74E-AB3C-98387E13AC9A}" type="pres">
      <dgm:prSet presAssocID="{35180F75-E113-284B-A369-47F0F62DF990}" presName="parentText" presStyleLbl="node1" presStyleIdx="0" presStyleCnt="5">
        <dgm:presLayoutVars>
          <dgm:chMax val="0"/>
          <dgm:bulletEnabled val="1"/>
        </dgm:presLayoutVars>
      </dgm:prSet>
      <dgm:spPr/>
    </dgm:pt>
    <dgm:pt modelId="{7C4A348A-C46E-AC46-9931-F2BC29906693}" type="pres">
      <dgm:prSet presAssocID="{35180F75-E113-284B-A369-47F0F62DF990}" presName="negativeSpace" presStyleCnt="0"/>
      <dgm:spPr/>
    </dgm:pt>
    <dgm:pt modelId="{E003C0C8-A59E-F248-B7FF-079BB91977B0}" type="pres">
      <dgm:prSet presAssocID="{35180F75-E113-284B-A369-47F0F62DF990}" presName="childText" presStyleLbl="conFgAcc1" presStyleIdx="0" presStyleCnt="5">
        <dgm:presLayoutVars>
          <dgm:bulletEnabled val="1"/>
        </dgm:presLayoutVars>
      </dgm:prSet>
      <dgm:spPr/>
    </dgm:pt>
    <dgm:pt modelId="{28685F3C-CB19-BE4A-8547-EFB4D8404F65}" type="pres">
      <dgm:prSet presAssocID="{5A933C4C-AF7C-FB43-9C3C-0A4B54FD0871}" presName="spaceBetweenRectangles" presStyleCnt="0"/>
      <dgm:spPr/>
    </dgm:pt>
    <dgm:pt modelId="{FF48D04C-D70B-154E-A913-689E013976CB}" type="pres">
      <dgm:prSet presAssocID="{CBD5AB8C-9F4C-6E40-AF24-14FB2B588286}" presName="parentLin" presStyleCnt="0"/>
      <dgm:spPr/>
    </dgm:pt>
    <dgm:pt modelId="{43D3466B-7B2E-DA41-BB09-2B19FEBE8ED6}" type="pres">
      <dgm:prSet presAssocID="{CBD5AB8C-9F4C-6E40-AF24-14FB2B588286}" presName="parentLeftMargin" presStyleLbl="node1" presStyleIdx="0" presStyleCnt="5"/>
      <dgm:spPr/>
    </dgm:pt>
    <dgm:pt modelId="{289AB7F8-85A7-744D-812B-6C0C8C911BB0}" type="pres">
      <dgm:prSet presAssocID="{CBD5AB8C-9F4C-6E40-AF24-14FB2B588286}" presName="parentText" presStyleLbl="node1" presStyleIdx="1" presStyleCnt="5">
        <dgm:presLayoutVars>
          <dgm:chMax val="0"/>
          <dgm:bulletEnabled val="1"/>
        </dgm:presLayoutVars>
      </dgm:prSet>
      <dgm:spPr/>
    </dgm:pt>
    <dgm:pt modelId="{DDB3278C-A436-4D49-9A08-A19114A16258}" type="pres">
      <dgm:prSet presAssocID="{CBD5AB8C-9F4C-6E40-AF24-14FB2B588286}" presName="negativeSpace" presStyleCnt="0"/>
      <dgm:spPr/>
    </dgm:pt>
    <dgm:pt modelId="{F40BC704-CCA1-EE4F-858D-E0525C2B13C1}" type="pres">
      <dgm:prSet presAssocID="{CBD5AB8C-9F4C-6E40-AF24-14FB2B588286}" presName="childText" presStyleLbl="conFgAcc1" presStyleIdx="1" presStyleCnt="5">
        <dgm:presLayoutVars>
          <dgm:bulletEnabled val="1"/>
        </dgm:presLayoutVars>
      </dgm:prSet>
      <dgm:spPr/>
    </dgm:pt>
    <dgm:pt modelId="{B60AEC79-9CEB-814C-8647-42EF63E7EC6A}" type="pres">
      <dgm:prSet presAssocID="{6FEB5FB0-2FE1-C84F-9ECD-04A0165B2B92}" presName="spaceBetweenRectangles" presStyleCnt="0"/>
      <dgm:spPr/>
    </dgm:pt>
    <dgm:pt modelId="{A6C70BDD-F911-8E48-AB8B-134AA746050A}" type="pres">
      <dgm:prSet presAssocID="{30A0475A-4FD5-AF4B-A891-1ACAE1FB2764}" presName="parentLin" presStyleCnt="0"/>
      <dgm:spPr/>
    </dgm:pt>
    <dgm:pt modelId="{FE6885EC-3BAB-3F42-9FAA-0C6A77D5CA24}" type="pres">
      <dgm:prSet presAssocID="{30A0475A-4FD5-AF4B-A891-1ACAE1FB2764}" presName="parentLeftMargin" presStyleLbl="node1" presStyleIdx="1" presStyleCnt="5"/>
      <dgm:spPr/>
    </dgm:pt>
    <dgm:pt modelId="{B09A64BA-8541-414D-A832-A52B034A82EB}" type="pres">
      <dgm:prSet presAssocID="{30A0475A-4FD5-AF4B-A891-1ACAE1FB2764}" presName="parentText" presStyleLbl="node1" presStyleIdx="2" presStyleCnt="5">
        <dgm:presLayoutVars>
          <dgm:chMax val="0"/>
          <dgm:bulletEnabled val="1"/>
        </dgm:presLayoutVars>
      </dgm:prSet>
      <dgm:spPr/>
    </dgm:pt>
    <dgm:pt modelId="{E54FD766-FCDD-DF47-AAEB-8C98FA9853C4}" type="pres">
      <dgm:prSet presAssocID="{30A0475A-4FD5-AF4B-A891-1ACAE1FB2764}" presName="negativeSpace" presStyleCnt="0"/>
      <dgm:spPr/>
    </dgm:pt>
    <dgm:pt modelId="{399EAC2D-58B3-B149-8B84-A2314D05F7B8}" type="pres">
      <dgm:prSet presAssocID="{30A0475A-4FD5-AF4B-A891-1ACAE1FB2764}" presName="childText" presStyleLbl="conFgAcc1" presStyleIdx="2" presStyleCnt="5">
        <dgm:presLayoutVars>
          <dgm:bulletEnabled val="1"/>
        </dgm:presLayoutVars>
      </dgm:prSet>
      <dgm:spPr/>
    </dgm:pt>
    <dgm:pt modelId="{F06FC007-7D88-DF4C-8D9D-36DB058EB6CB}" type="pres">
      <dgm:prSet presAssocID="{D2068068-F85E-2A4D-9ADA-3F8FCBCC337D}" presName="spaceBetweenRectangles" presStyleCnt="0"/>
      <dgm:spPr/>
    </dgm:pt>
    <dgm:pt modelId="{6D970F1C-AC6F-814E-9C9F-B6BDBD77CEA4}" type="pres">
      <dgm:prSet presAssocID="{8D8BA54F-FA1D-6A48-9DA6-852F9A69B23E}" presName="parentLin" presStyleCnt="0"/>
      <dgm:spPr/>
    </dgm:pt>
    <dgm:pt modelId="{EEA76F74-C390-E14F-8FBE-D1B7B3999F6A}" type="pres">
      <dgm:prSet presAssocID="{8D8BA54F-FA1D-6A48-9DA6-852F9A69B23E}" presName="parentLeftMargin" presStyleLbl="node1" presStyleIdx="2" presStyleCnt="5"/>
      <dgm:spPr/>
    </dgm:pt>
    <dgm:pt modelId="{BF7D0D9F-EE1B-2148-97F7-8D677873510C}" type="pres">
      <dgm:prSet presAssocID="{8D8BA54F-FA1D-6A48-9DA6-852F9A69B23E}" presName="parentText" presStyleLbl="node1" presStyleIdx="3" presStyleCnt="5">
        <dgm:presLayoutVars>
          <dgm:chMax val="0"/>
          <dgm:bulletEnabled val="1"/>
        </dgm:presLayoutVars>
      </dgm:prSet>
      <dgm:spPr/>
    </dgm:pt>
    <dgm:pt modelId="{24CA8DBB-CC3A-4541-AFA6-D76A394DA2BB}" type="pres">
      <dgm:prSet presAssocID="{8D8BA54F-FA1D-6A48-9DA6-852F9A69B23E}" presName="negativeSpace" presStyleCnt="0"/>
      <dgm:spPr/>
    </dgm:pt>
    <dgm:pt modelId="{0778CAF3-F016-7A42-B988-1AE3019439F2}" type="pres">
      <dgm:prSet presAssocID="{8D8BA54F-FA1D-6A48-9DA6-852F9A69B23E}" presName="childText" presStyleLbl="conFgAcc1" presStyleIdx="3" presStyleCnt="5">
        <dgm:presLayoutVars>
          <dgm:bulletEnabled val="1"/>
        </dgm:presLayoutVars>
      </dgm:prSet>
      <dgm:spPr/>
    </dgm:pt>
    <dgm:pt modelId="{40DAA437-6DEE-EB4D-89E8-F46F5F11F70C}" type="pres">
      <dgm:prSet presAssocID="{59962E26-4BA2-2443-AB2C-B4B949EA739C}" presName="spaceBetweenRectangles" presStyleCnt="0"/>
      <dgm:spPr/>
    </dgm:pt>
    <dgm:pt modelId="{7C9633AB-AA85-E641-B20E-F1981ABBA36A}" type="pres">
      <dgm:prSet presAssocID="{A610F226-327E-9E4C-9142-1460E9CD8A21}" presName="parentLin" presStyleCnt="0"/>
      <dgm:spPr/>
    </dgm:pt>
    <dgm:pt modelId="{78D882E5-6CEF-0B4A-8BC8-9A6ACBE84B09}" type="pres">
      <dgm:prSet presAssocID="{A610F226-327E-9E4C-9142-1460E9CD8A21}" presName="parentLeftMargin" presStyleLbl="node1" presStyleIdx="3" presStyleCnt="5"/>
      <dgm:spPr/>
    </dgm:pt>
    <dgm:pt modelId="{CE4B6232-9FD9-8045-8C5C-410969AC98D5}" type="pres">
      <dgm:prSet presAssocID="{A610F226-327E-9E4C-9142-1460E9CD8A21}" presName="parentText" presStyleLbl="node1" presStyleIdx="4" presStyleCnt="5">
        <dgm:presLayoutVars>
          <dgm:chMax val="0"/>
          <dgm:bulletEnabled val="1"/>
        </dgm:presLayoutVars>
      </dgm:prSet>
      <dgm:spPr/>
    </dgm:pt>
    <dgm:pt modelId="{FA2AFB96-6CB7-6648-8C51-DC1D1C543618}" type="pres">
      <dgm:prSet presAssocID="{A610F226-327E-9E4C-9142-1460E9CD8A21}" presName="negativeSpace" presStyleCnt="0"/>
      <dgm:spPr/>
    </dgm:pt>
    <dgm:pt modelId="{10268F3F-3496-A64C-B38F-6D659282C003}" type="pres">
      <dgm:prSet presAssocID="{A610F226-327E-9E4C-9142-1460E9CD8A21}" presName="childText" presStyleLbl="conFgAcc1" presStyleIdx="4" presStyleCnt="5">
        <dgm:presLayoutVars>
          <dgm:bulletEnabled val="1"/>
        </dgm:presLayoutVars>
      </dgm:prSet>
      <dgm:spPr/>
    </dgm:pt>
  </dgm:ptLst>
  <dgm:cxnLst>
    <dgm:cxn modelId="{C4EDC201-9353-A44B-8704-D3389E4F5324}" srcId="{30A0475A-4FD5-AF4B-A891-1ACAE1FB2764}" destId="{7591AB04-0839-A447-88A8-C94C9BC59054}" srcOrd="1" destOrd="0" parTransId="{59234FF4-4638-3747-9B83-596A8D460B65}" sibTransId="{22725C8A-23C7-1A4D-A472-94028B3A3A92}"/>
    <dgm:cxn modelId="{A8D57A0D-B0EF-044F-933A-D41D27AD7653}" type="presOf" srcId="{80E226E7-CBAA-9A4F-B075-ADDA0B621685}" destId="{F40BC704-CCA1-EE4F-858D-E0525C2B13C1}" srcOrd="0" destOrd="0" presId="urn:microsoft.com/office/officeart/2005/8/layout/list1"/>
    <dgm:cxn modelId="{F605D917-BA19-6F40-9CA3-FA016D32914D}" srcId="{9B84518B-4396-7643-A0F0-144A01CB3BED}" destId="{35180F75-E113-284B-A369-47F0F62DF990}" srcOrd="0" destOrd="0" parTransId="{846C3100-44C7-FF45-917E-BF41B02EF19C}" sibTransId="{5A933C4C-AF7C-FB43-9C3C-0A4B54FD0871}"/>
    <dgm:cxn modelId="{A06E6521-6A8A-2941-B1FC-DB70A0BDC32E}" srcId="{9B84518B-4396-7643-A0F0-144A01CB3BED}" destId="{8D8BA54F-FA1D-6A48-9DA6-852F9A69B23E}" srcOrd="3" destOrd="0" parTransId="{BD37C4B2-284D-B443-816A-33AA6F682EC5}" sibTransId="{59962E26-4BA2-2443-AB2C-B4B949EA739C}"/>
    <dgm:cxn modelId="{4152F423-19DA-1A45-9B4C-8D89ACAE6250}" type="presOf" srcId="{35180F75-E113-284B-A369-47F0F62DF990}" destId="{13DB6FB2-1C3E-D64F-8A82-E39624FAEA5B}" srcOrd="0" destOrd="0" presId="urn:microsoft.com/office/officeart/2005/8/layout/list1"/>
    <dgm:cxn modelId="{DC72122E-7562-4448-AEB0-3264A5B7824E}" type="presOf" srcId="{30A0475A-4FD5-AF4B-A891-1ACAE1FB2764}" destId="{B09A64BA-8541-414D-A832-A52B034A82EB}" srcOrd="1" destOrd="0" presId="urn:microsoft.com/office/officeart/2005/8/layout/list1"/>
    <dgm:cxn modelId="{4439E62E-B082-B141-84D7-302D688FFDC9}" type="presOf" srcId="{A610F226-327E-9E4C-9142-1460E9CD8A21}" destId="{CE4B6232-9FD9-8045-8C5C-410969AC98D5}" srcOrd="1" destOrd="0" presId="urn:microsoft.com/office/officeart/2005/8/layout/list1"/>
    <dgm:cxn modelId="{EA392536-8D65-1E4A-A9F8-958D89F4DF59}" type="presOf" srcId="{35180F75-E113-284B-A369-47F0F62DF990}" destId="{1900A796-F578-A74E-AB3C-98387E13AC9A}" srcOrd="1" destOrd="0" presId="urn:microsoft.com/office/officeart/2005/8/layout/list1"/>
    <dgm:cxn modelId="{F1E1064C-9FAE-5042-BD81-D40FFA6B0EF3}" type="presOf" srcId="{9B84518B-4396-7643-A0F0-144A01CB3BED}" destId="{B781B12B-3761-974B-BE8D-EF7ACDDE431F}" srcOrd="0" destOrd="0" presId="urn:microsoft.com/office/officeart/2005/8/layout/list1"/>
    <dgm:cxn modelId="{BBEA5953-4D3F-004F-A552-94C70E7ABC09}" type="presOf" srcId="{CBD5AB8C-9F4C-6E40-AF24-14FB2B588286}" destId="{289AB7F8-85A7-744D-812B-6C0C8C911BB0}" srcOrd="1" destOrd="0" presId="urn:microsoft.com/office/officeart/2005/8/layout/list1"/>
    <dgm:cxn modelId="{54B05664-5020-DC4D-AFC8-E9498C31FDC7}" type="presOf" srcId="{7591AB04-0839-A447-88A8-C94C9BC59054}" destId="{399EAC2D-58B3-B149-8B84-A2314D05F7B8}" srcOrd="0" destOrd="1" presId="urn:microsoft.com/office/officeart/2005/8/layout/list1"/>
    <dgm:cxn modelId="{8EC5FD81-B683-6049-902A-2755F7FD5F23}" srcId="{9B84518B-4396-7643-A0F0-144A01CB3BED}" destId="{30A0475A-4FD5-AF4B-A891-1ACAE1FB2764}" srcOrd="2" destOrd="0" parTransId="{DBB1BA64-DC42-8C47-82A9-C90B54252C2B}" sibTransId="{D2068068-F85E-2A4D-9ADA-3F8FCBCC337D}"/>
    <dgm:cxn modelId="{D131FA85-8A8A-3C46-A8A3-94F684DCEDA1}" srcId="{30A0475A-4FD5-AF4B-A891-1ACAE1FB2764}" destId="{AE6EF1BC-C4DB-C74A-9BF4-CD5854214DC2}" srcOrd="0" destOrd="0" parTransId="{F7D0494C-1288-424D-A3E5-B757F3D29AFB}" sibTransId="{FC978B1F-B5AA-0949-8EA7-1E2FBF130780}"/>
    <dgm:cxn modelId="{F4FD6286-E7A5-F347-B617-0AB9938AD861}" type="presOf" srcId="{D649E08A-9D54-714C-B303-72FF034CD45A}" destId="{10268F3F-3496-A64C-B38F-6D659282C003}" srcOrd="0" destOrd="1" presId="urn:microsoft.com/office/officeart/2005/8/layout/list1"/>
    <dgm:cxn modelId="{7EDC299F-41BF-8844-9B35-65BE226952F7}" srcId="{35180F75-E113-284B-A369-47F0F62DF990}" destId="{24BEEE9B-1200-4C43-97AD-EB5C875618CD}" srcOrd="0" destOrd="0" parTransId="{032301A2-ED7B-BE4B-B7C0-5F262F636D7A}" sibTransId="{D8ED9E8C-06AD-0B46-BB5D-D38D3E2151F2}"/>
    <dgm:cxn modelId="{BE86DD9F-633F-2645-8699-121514C2B849}" srcId="{CBD5AB8C-9F4C-6E40-AF24-14FB2B588286}" destId="{80E226E7-CBAA-9A4F-B075-ADDA0B621685}" srcOrd="0" destOrd="0" parTransId="{879D584A-DCA6-5C4B-8FAF-C7F8C330CF88}" sibTransId="{E9D33FEF-6981-EE47-BF1D-58145B1FAC82}"/>
    <dgm:cxn modelId="{3D9158A0-7870-E544-819A-FE9C40D5AB64}" srcId="{9B84518B-4396-7643-A0F0-144A01CB3BED}" destId="{CBD5AB8C-9F4C-6E40-AF24-14FB2B588286}" srcOrd="1" destOrd="0" parTransId="{289438B1-6C7C-F54A-ABEE-10A1EDE02639}" sibTransId="{6FEB5FB0-2FE1-C84F-9ECD-04A0165B2B92}"/>
    <dgm:cxn modelId="{773E5AA8-40E0-B640-ABD5-00F2333126B9}" type="presOf" srcId="{7D39C3C5-0F3D-F74D-B330-AF72D492A9BE}" destId="{0778CAF3-F016-7A42-B988-1AE3019439F2}" srcOrd="0" destOrd="0" presId="urn:microsoft.com/office/officeart/2005/8/layout/list1"/>
    <dgm:cxn modelId="{4316E5A8-F01B-E64D-9856-E19A84CB020E}" type="presOf" srcId="{8D8BA54F-FA1D-6A48-9DA6-852F9A69B23E}" destId="{BF7D0D9F-EE1B-2148-97F7-8D677873510C}" srcOrd="1" destOrd="0" presId="urn:microsoft.com/office/officeart/2005/8/layout/list1"/>
    <dgm:cxn modelId="{617E90AD-0F4B-3A48-863D-46368329C44F}" srcId="{30A0475A-4FD5-AF4B-A891-1ACAE1FB2764}" destId="{0B99FF3B-E3B6-E341-8FF7-3C58851C90A5}" srcOrd="2" destOrd="0" parTransId="{EEA8ADFD-F478-844B-9AD5-F2B82574BBD2}" sibTransId="{F1027390-2536-7044-8A16-DE7715E395C9}"/>
    <dgm:cxn modelId="{B7AEA6AE-C539-0A42-9093-9F6ED6DEF43C}" srcId="{9B84518B-4396-7643-A0F0-144A01CB3BED}" destId="{A610F226-327E-9E4C-9142-1460E9CD8A21}" srcOrd="4" destOrd="0" parTransId="{D819A3DE-7F96-2440-AAEE-1BD207ECAB39}" sibTransId="{E3B81EE8-D2BC-6540-A6B8-12E9B37B6137}"/>
    <dgm:cxn modelId="{FA8B51B4-3E4E-1045-A686-3EA64BDFEFC1}" type="presOf" srcId="{30A0475A-4FD5-AF4B-A891-1ACAE1FB2764}" destId="{FE6885EC-3BAB-3F42-9FAA-0C6A77D5CA24}" srcOrd="0" destOrd="0" presId="urn:microsoft.com/office/officeart/2005/8/layout/list1"/>
    <dgm:cxn modelId="{CD7254B6-A2C2-7547-AE4F-0DBF76F2630B}" type="presOf" srcId="{A610F226-327E-9E4C-9142-1460E9CD8A21}" destId="{78D882E5-6CEF-0B4A-8BC8-9A6ACBE84B09}" srcOrd="0" destOrd="0" presId="urn:microsoft.com/office/officeart/2005/8/layout/list1"/>
    <dgm:cxn modelId="{A09A2DC5-7808-A74B-8680-83E44116666C}" type="presOf" srcId="{AE6EF1BC-C4DB-C74A-9BF4-CD5854214DC2}" destId="{399EAC2D-58B3-B149-8B84-A2314D05F7B8}" srcOrd="0" destOrd="0" presId="urn:microsoft.com/office/officeart/2005/8/layout/list1"/>
    <dgm:cxn modelId="{B241E2CC-9087-2640-A22F-0F191936D385}" srcId="{8D8BA54F-FA1D-6A48-9DA6-852F9A69B23E}" destId="{7D39C3C5-0F3D-F74D-B330-AF72D492A9BE}" srcOrd="0" destOrd="0" parTransId="{46A4A67A-6A22-AA4B-9150-00ABB4755891}" sibTransId="{6BC972B3-3596-D648-B0F7-777B25CB9607}"/>
    <dgm:cxn modelId="{374A79D6-46D4-ED49-9EE2-8FC007E5711C}" type="presOf" srcId="{0B99FF3B-E3B6-E341-8FF7-3C58851C90A5}" destId="{399EAC2D-58B3-B149-8B84-A2314D05F7B8}" srcOrd="0" destOrd="2" presId="urn:microsoft.com/office/officeart/2005/8/layout/list1"/>
    <dgm:cxn modelId="{68B2A0DB-7D7C-7C4F-B3EB-B4CE4EBF56B9}" type="presOf" srcId="{CBD5AB8C-9F4C-6E40-AF24-14FB2B588286}" destId="{43D3466B-7B2E-DA41-BB09-2B19FEBE8ED6}" srcOrd="0" destOrd="0" presId="urn:microsoft.com/office/officeart/2005/8/layout/list1"/>
    <dgm:cxn modelId="{632DA9DE-EF2A-3E49-BF64-3BB05E520488}" type="presOf" srcId="{8D8BA54F-FA1D-6A48-9DA6-852F9A69B23E}" destId="{EEA76F74-C390-E14F-8FBE-D1B7B3999F6A}" srcOrd="0" destOrd="0" presId="urn:microsoft.com/office/officeart/2005/8/layout/list1"/>
    <dgm:cxn modelId="{A87008E3-AC11-5C47-9632-F690B4C93A12}" type="presOf" srcId="{D07FFE86-3F4E-0447-9005-410A435851F7}" destId="{10268F3F-3496-A64C-B38F-6D659282C003}" srcOrd="0" destOrd="0" presId="urn:microsoft.com/office/officeart/2005/8/layout/list1"/>
    <dgm:cxn modelId="{9D6463EA-C7B4-9A4A-9FA5-010FD331365F}" type="presOf" srcId="{24BEEE9B-1200-4C43-97AD-EB5C875618CD}" destId="{E003C0C8-A59E-F248-B7FF-079BB91977B0}" srcOrd="0" destOrd="0" presId="urn:microsoft.com/office/officeart/2005/8/layout/list1"/>
    <dgm:cxn modelId="{361B2AF3-BF1F-4A4A-8563-7E2312A5F06E}" srcId="{A610F226-327E-9E4C-9142-1460E9CD8A21}" destId="{D07FFE86-3F4E-0447-9005-410A435851F7}" srcOrd="0" destOrd="0" parTransId="{F9D7DA43-B107-C24B-95D0-E1C53684794F}" sibTransId="{48E96E50-F105-D14F-9BA4-8CC08355B9DE}"/>
    <dgm:cxn modelId="{CC02EEFC-EECE-8E4C-AA98-86EBD8A4BA43}" srcId="{A610F226-327E-9E4C-9142-1460E9CD8A21}" destId="{D649E08A-9D54-714C-B303-72FF034CD45A}" srcOrd="1" destOrd="0" parTransId="{191C679B-F737-3E40-97BD-709E9CD0D2F8}" sibTransId="{62360383-4DA5-5348-865C-A8F2E11EA495}"/>
    <dgm:cxn modelId="{47B5062F-EBE8-CB49-ACF3-BC5A4A91154F}" type="presParOf" srcId="{B781B12B-3761-974B-BE8D-EF7ACDDE431F}" destId="{B71AD9AF-C152-F640-B765-4DD96AB3C401}" srcOrd="0" destOrd="0" presId="urn:microsoft.com/office/officeart/2005/8/layout/list1"/>
    <dgm:cxn modelId="{23E10A27-0026-7E48-B7E8-289C9C994861}" type="presParOf" srcId="{B71AD9AF-C152-F640-B765-4DD96AB3C401}" destId="{13DB6FB2-1C3E-D64F-8A82-E39624FAEA5B}" srcOrd="0" destOrd="0" presId="urn:microsoft.com/office/officeart/2005/8/layout/list1"/>
    <dgm:cxn modelId="{8D507DA3-F68A-DC4E-8E80-1FC92D0A1DA9}" type="presParOf" srcId="{B71AD9AF-C152-F640-B765-4DD96AB3C401}" destId="{1900A796-F578-A74E-AB3C-98387E13AC9A}" srcOrd="1" destOrd="0" presId="urn:microsoft.com/office/officeart/2005/8/layout/list1"/>
    <dgm:cxn modelId="{AD66415B-DEDD-9843-B09F-45F12871BF03}" type="presParOf" srcId="{B781B12B-3761-974B-BE8D-EF7ACDDE431F}" destId="{7C4A348A-C46E-AC46-9931-F2BC29906693}" srcOrd="1" destOrd="0" presId="urn:microsoft.com/office/officeart/2005/8/layout/list1"/>
    <dgm:cxn modelId="{EC1EF0CB-E27D-F24B-8157-02C7FDD107FC}" type="presParOf" srcId="{B781B12B-3761-974B-BE8D-EF7ACDDE431F}" destId="{E003C0C8-A59E-F248-B7FF-079BB91977B0}" srcOrd="2" destOrd="0" presId="urn:microsoft.com/office/officeart/2005/8/layout/list1"/>
    <dgm:cxn modelId="{6158109E-35E5-D34A-847E-53D3220BB3DA}" type="presParOf" srcId="{B781B12B-3761-974B-BE8D-EF7ACDDE431F}" destId="{28685F3C-CB19-BE4A-8547-EFB4D8404F65}" srcOrd="3" destOrd="0" presId="urn:microsoft.com/office/officeart/2005/8/layout/list1"/>
    <dgm:cxn modelId="{4D915443-8B31-2344-90D0-D1066803C263}" type="presParOf" srcId="{B781B12B-3761-974B-BE8D-EF7ACDDE431F}" destId="{FF48D04C-D70B-154E-A913-689E013976CB}" srcOrd="4" destOrd="0" presId="urn:microsoft.com/office/officeart/2005/8/layout/list1"/>
    <dgm:cxn modelId="{3A024727-FD4B-3E4A-93A4-E93D538CA0B0}" type="presParOf" srcId="{FF48D04C-D70B-154E-A913-689E013976CB}" destId="{43D3466B-7B2E-DA41-BB09-2B19FEBE8ED6}" srcOrd="0" destOrd="0" presId="urn:microsoft.com/office/officeart/2005/8/layout/list1"/>
    <dgm:cxn modelId="{24331EF0-19BA-9F4E-BF97-B25A3550D1B2}" type="presParOf" srcId="{FF48D04C-D70B-154E-A913-689E013976CB}" destId="{289AB7F8-85A7-744D-812B-6C0C8C911BB0}" srcOrd="1" destOrd="0" presId="urn:microsoft.com/office/officeart/2005/8/layout/list1"/>
    <dgm:cxn modelId="{60C80999-988C-574F-97D7-82E6618E7498}" type="presParOf" srcId="{B781B12B-3761-974B-BE8D-EF7ACDDE431F}" destId="{DDB3278C-A436-4D49-9A08-A19114A16258}" srcOrd="5" destOrd="0" presId="urn:microsoft.com/office/officeart/2005/8/layout/list1"/>
    <dgm:cxn modelId="{0FD45BED-1546-4C48-B1D1-F3974849DC00}" type="presParOf" srcId="{B781B12B-3761-974B-BE8D-EF7ACDDE431F}" destId="{F40BC704-CCA1-EE4F-858D-E0525C2B13C1}" srcOrd="6" destOrd="0" presId="urn:microsoft.com/office/officeart/2005/8/layout/list1"/>
    <dgm:cxn modelId="{9EB51837-C269-784E-942C-7B242B0A9A79}" type="presParOf" srcId="{B781B12B-3761-974B-BE8D-EF7ACDDE431F}" destId="{B60AEC79-9CEB-814C-8647-42EF63E7EC6A}" srcOrd="7" destOrd="0" presId="urn:microsoft.com/office/officeart/2005/8/layout/list1"/>
    <dgm:cxn modelId="{397DDAD7-1DB6-7F45-8C71-554C2CBF4C4C}" type="presParOf" srcId="{B781B12B-3761-974B-BE8D-EF7ACDDE431F}" destId="{A6C70BDD-F911-8E48-AB8B-134AA746050A}" srcOrd="8" destOrd="0" presId="urn:microsoft.com/office/officeart/2005/8/layout/list1"/>
    <dgm:cxn modelId="{D10B8EAB-3419-5149-AE9B-1F27BC038682}" type="presParOf" srcId="{A6C70BDD-F911-8E48-AB8B-134AA746050A}" destId="{FE6885EC-3BAB-3F42-9FAA-0C6A77D5CA24}" srcOrd="0" destOrd="0" presId="urn:microsoft.com/office/officeart/2005/8/layout/list1"/>
    <dgm:cxn modelId="{455E4592-60E1-754D-9AC7-BA582B05EB9A}" type="presParOf" srcId="{A6C70BDD-F911-8E48-AB8B-134AA746050A}" destId="{B09A64BA-8541-414D-A832-A52B034A82EB}" srcOrd="1" destOrd="0" presId="urn:microsoft.com/office/officeart/2005/8/layout/list1"/>
    <dgm:cxn modelId="{A13C12F6-9B67-8442-91F6-233692B01262}" type="presParOf" srcId="{B781B12B-3761-974B-BE8D-EF7ACDDE431F}" destId="{E54FD766-FCDD-DF47-AAEB-8C98FA9853C4}" srcOrd="9" destOrd="0" presId="urn:microsoft.com/office/officeart/2005/8/layout/list1"/>
    <dgm:cxn modelId="{A3BAB2E1-6E3C-EB4A-B555-449E359F1565}" type="presParOf" srcId="{B781B12B-3761-974B-BE8D-EF7ACDDE431F}" destId="{399EAC2D-58B3-B149-8B84-A2314D05F7B8}" srcOrd="10" destOrd="0" presId="urn:microsoft.com/office/officeart/2005/8/layout/list1"/>
    <dgm:cxn modelId="{F9C0E72F-6E14-1844-8AA5-682A4BB16820}" type="presParOf" srcId="{B781B12B-3761-974B-BE8D-EF7ACDDE431F}" destId="{F06FC007-7D88-DF4C-8D9D-36DB058EB6CB}" srcOrd="11" destOrd="0" presId="urn:microsoft.com/office/officeart/2005/8/layout/list1"/>
    <dgm:cxn modelId="{C437A7BE-4387-8E42-BA92-5839E70FFE46}" type="presParOf" srcId="{B781B12B-3761-974B-BE8D-EF7ACDDE431F}" destId="{6D970F1C-AC6F-814E-9C9F-B6BDBD77CEA4}" srcOrd="12" destOrd="0" presId="urn:microsoft.com/office/officeart/2005/8/layout/list1"/>
    <dgm:cxn modelId="{E8656B73-B980-E847-8D25-C2A0D136EC44}" type="presParOf" srcId="{6D970F1C-AC6F-814E-9C9F-B6BDBD77CEA4}" destId="{EEA76F74-C390-E14F-8FBE-D1B7B3999F6A}" srcOrd="0" destOrd="0" presId="urn:microsoft.com/office/officeart/2005/8/layout/list1"/>
    <dgm:cxn modelId="{D299E53E-D896-154F-BEB4-10CB29B8C585}" type="presParOf" srcId="{6D970F1C-AC6F-814E-9C9F-B6BDBD77CEA4}" destId="{BF7D0D9F-EE1B-2148-97F7-8D677873510C}" srcOrd="1" destOrd="0" presId="urn:microsoft.com/office/officeart/2005/8/layout/list1"/>
    <dgm:cxn modelId="{04B43694-FDCD-7C4D-9DB7-B7CD2EE47952}" type="presParOf" srcId="{B781B12B-3761-974B-BE8D-EF7ACDDE431F}" destId="{24CA8DBB-CC3A-4541-AFA6-D76A394DA2BB}" srcOrd="13" destOrd="0" presId="urn:microsoft.com/office/officeart/2005/8/layout/list1"/>
    <dgm:cxn modelId="{04D07799-D2C5-D448-9236-483B9998747A}" type="presParOf" srcId="{B781B12B-3761-974B-BE8D-EF7ACDDE431F}" destId="{0778CAF3-F016-7A42-B988-1AE3019439F2}" srcOrd="14" destOrd="0" presId="urn:microsoft.com/office/officeart/2005/8/layout/list1"/>
    <dgm:cxn modelId="{25E717C7-A278-7840-A144-33E811291A45}" type="presParOf" srcId="{B781B12B-3761-974B-BE8D-EF7ACDDE431F}" destId="{40DAA437-6DEE-EB4D-89E8-F46F5F11F70C}" srcOrd="15" destOrd="0" presId="urn:microsoft.com/office/officeart/2005/8/layout/list1"/>
    <dgm:cxn modelId="{053370FD-3286-6447-BC8B-A856C91A592F}" type="presParOf" srcId="{B781B12B-3761-974B-BE8D-EF7ACDDE431F}" destId="{7C9633AB-AA85-E641-B20E-F1981ABBA36A}" srcOrd="16" destOrd="0" presId="urn:microsoft.com/office/officeart/2005/8/layout/list1"/>
    <dgm:cxn modelId="{7DAFEDA8-9441-9C44-90A3-55E495785BB5}" type="presParOf" srcId="{7C9633AB-AA85-E641-B20E-F1981ABBA36A}" destId="{78D882E5-6CEF-0B4A-8BC8-9A6ACBE84B09}" srcOrd="0" destOrd="0" presId="urn:microsoft.com/office/officeart/2005/8/layout/list1"/>
    <dgm:cxn modelId="{01FAFB83-C487-A647-AFE6-C9EB5DB51377}" type="presParOf" srcId="{7C9633AB-AA85-E641-B20E-F1981ABBA36A}" destId="{CE4B6232-9FD9-8045-8C5C-410969AC98D5}" srcOrd="1" destOrd="0" presId="urn:microsoft.com/office/officeart/2005/8/layout/list1"/>
    <dgm:cxn modelId="{695BF26F-44E6-8845-BC4A-FB3BC95D7935}" type="presParOf" srcId="{B781B12B-3761-974B-BE8D-EF7ACDDE431F}" destId="{FA2AFB96-6CB7-6648-8C51-DC1D1C543618}" srcOrd="17" destOrd="0" presId="urn:microsoft.com/office/officeart/2005/8/layout/list1"/>
    <dgm:cxn modelId="{AD59D3EA-18CA-A04D-A103-EE03A70FD620}" type="presParOf" srcId="{B781B12B-3761-974B-BE8D-EF7ACDDE431F}" destId="{10268F3F-3496-A64C-B38F-6D659282C003}"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F1DA412D-B5BE-174E-B549-74FC631296D0}" type="doc">
      <dgm:prSet loTypeId="urn:microsoft.com/office/officeart/2005/8/layout/vList2" loCatId="list" qsTypeId="urn:microsoft.com/office/officeart/2005/8/quickstyle/simple2" qsCatId="simple" csTypeId="urn:microsoft.com/office/officeart/2005/8/colors/colorful1" csCatId="colorful"/>
      <dgm:spPr/>
      <dgm:t>
        <a:bodyPr/>
        <a:lstStyle/>
        <a:p>
          <a:endParaRPr lang="en-GB"/>
        </a:p>
      </dgm:t>
    </dgm:pt>
    <dgm:pt modelId="{ECF5E7B4-34C3-EA47-AFA7-0715F1A9E6B9}">
      <dgm:prSet custT="1"/>
      <dgm:spPr/>
      <dgm:t>
        <a:bodyPr/>
        <a:lstStyle/>
        <a:p>
          <a:r>
            <a:rPr lang="en-GB" sz="900" baseline="0" dirty="0">
              <a:solidFill>
                <a:schemeClr val="bg1"/>
              </a:solidFill>
            </a:rPr>
            <a:t>The atmosphere is very chaotic and everything is so fast paced making it a little difficult to follow. I also noticed a lot of repetition. </a:t>
          </a:r>
          <a:endParaRPr lang="en-GB" sz="900" dirty="0">
            <a:solidFill>
              <a:schemeClr val="bg1"/>
            </a:solidFill>
          </a:endParaRPr>
        </a:p>
      </dgm:t>
    </dgm:pt>
    <dgm:pt modelId="{FAA4C79D-A6BD-4A4A-81F1-3785DE335A47}" type="parTrans" cxnId="{5BAE3362-60E6-5F42-8485-6861043E2962}">
      <dgm:prSet/>
      <dgm:spPr/>
      <dgm:t>
        <a:bodyPr/>
        <a:lstStyle/>
        <a:p>
          <a:endParaRPr lang="en-GB"/>
        </a:p>
      </dgm:t>
    </dgm:pt>
    <dgm:pt modelId="{63E2CCEC-0E8D-D649-987C-7FDCE82D367F}" type="sibTrans" cxnId="{5BAE3362-60E6-5F42-8485-6861043E2962}">
      <dgm:prSet/>
      <dgm:spPr/>
      <dgm:t>
        <a:bodyPr/>
        <a:lstStyle/>
        <a:p>
          <a:endParaRPr lang="en-GB"/>
        </a:p>
      </dgm:t>
    </dgm:pt>
    <dgm:pt modelId="{E2FEB3BE-FFCB-794C-B425-E204BA90E54C}">
      <dgm:prSet custT="1"/>
      <dgm:spPr/>
      <dgm:t>
        <a:bodyPr/>
        <a:lstStyle/>
        <a:p>
          <a:r>
            <a:rPr lang="en-GB" sz="900" baseline="0" dirty="0">
              <a:solidFill>
                <a:schemeClr val="bg1"/>
              </a:solidFill>
            </a:rPr>
            <a:t>The people who were going into the lifts were moving faster than the ones who were coming out of them, I’m guessing to show that they are tired workers.</a:t>
          </a:r>
          <a:endParaRPr lang="en-GB" sz="900" dirty="0">
            <a:solidFill>
              <a:schemeClr val="bg1"/>
            </a:solidFill>
          </a:endParaRPr>
        </a:p>
      </dgm:t>
    </dgm:pt>
    <dgm:pt modelId="{749D8653-92C2-F841-8EB1-EC8E009D8D35}" type="parTrans" cxnId="{8468F80B-75CC-274C-928D-35383E51D649}">
      <dgm:prSet/>
      <dgm:spPr/>
      <dgm:t>
        <a:bodyPr/>
        <a:lstStyle/>
        <a:p>
          <a:endParaRPr lang="en-GB"/>
        </a:p>
      </dgm:t>
    </dgm:pt>
    <dgm:pt modelId="{DEEEE590-4BB2-F340-A55B-F5AB3A78ED9F}" type="sibTrans" cxnId="{8468F80B-75CC-274C-928D-35383E51D649}">
      <dgm:prSet/>
      <dgm:spPr/>
      <dgm:t>
        <a:bodyPr/>
        <a:lstStyle/>
        <a:p>
          <a:endParaRPr lang="en-GB"/>
        </a:p>
      </dgm:t>
    </dgm:pt>
    <dgm:pt modelId="{A7B64D80-FF00-7642-B8C4-1D252067DBD6}">
      <dgm:prSet custT="1"/>
      <dgm:spPr/>
      <dgm:t>
        <a:bodyPr/>
        <a:lstStyle/>
        <a:p>
          <a:r>
            <a:rPr lang="en-GB" sz="900" baseline="0" dirty="0">
              <a:solidFill>
                <a:schemeClr val="bg1"/>
              </a:solidFill>
            </a:rPr>
            <a:t>The set as well as the workers all seems very mechanical and robotic. Following a system. The mechanical scenery is aided with effects such as smoke.</a:t>
          </a:r>
          <a:endParaRPr lang="en-GB" sz="900" dirty="0">
            <a:solidFill>
              <a:schemeClr val="bg1"/>
            </a:solidFill>
          </a:endParaRPr>
        </a:p>
      </dgm:t>
    </dgm:pt>
    <dgm:pt modelId="{EBB7174A-0B88-8540-8400-73E61258D9FF}" type="parTrans" cxnId="{F4A66414-FDBD-7A4E-8D2B-1964486EB5FF}">
      <dgm:prSet/>
      <dgm:spPr/>
      <dgm:t>
        <a:bodyPr/>
        <a:lstStyle/>
        <a:p>
          <a:endParaRPr lang="en-GB"/>
        </a:p>
      </dgm:t>
    </dgm:pt>
    <dgm:pt modelId="{EB393BA8-89B6-0846-832C-DEB91271A049}" type="sibTrans" cxnId="{F4A66414-FDBD-7A4E-8D2B-1964486EB5FF}">
      <dgm:prSet/>
      <dgm:spPr/>
      <dgm:t>
        <a:bodyPr/>
        <a:lstStyle/>
        <a:p>
          <a:endParaRPr lang="en-GB"/>
        </a:p>
      </dgm:t>
    </dgm:pt>
    <dgm:pt modelId="{A51FD972-BE1E-2743-B2BF-2A9DB1212934}">
      <dgm:prSet custT="1"/>
      <dgm:spPr/>
      <dgm:t>
        <a:bodyPr/>
        <a:lstStyle/>
        <a:p>
          <a:r>
            <a:rPr lang="en-GB" sz="900" baseline="0" dirty="0">
              <a:solidFill>
                <a:schemeClr val="bg1"/>
              </a:solidFill>
            </a:rPr>
            <a:t>There are two cities, one is above ground and is for the wealthy people and the second is underground where the workers live, people who have less money.</a:t>
          </a:r>
          <a:endParaRPr lang="en-GB" sz="900" dirty="0">
            <a:solidFill>
              <a:schemeClr val="bg1"/>
            </a:solidFill>
          </a:endParaRPr>
        </a:p>
      </dgm:t>
    </dgm:pt>
    <dgm:pt modelId="{A469F866-FC82-9F4E-8C50-04821C6F46A1}" type="parTrans" cxnId="{FB68BD14-0D63-2D4B-9D90-F44315075923}">
      <dgm:prSet/>
      <dgm:spPr/>
      <dgm:t>
        <a:bodyPr/>
        <a:lstStyle/>
        <a:p>
          <a:endParaRPr lang="en-GB"/>
        </a:p>
      </dgm:t>
    </dgm:pt>
    <dgm:pt modelId="{AF69ECA2-D7AD-BC44-8457-8B624C55762E}" type="sibTrans" cxnId="{FB68BD14-0D63-2D4B-9D90-F44315075923}">
      <dgm:prSet/>
      <dgm:spPr/>
      <dgm:t>
        <a:bodyPr/>
        <a:lstStyle/>
        <a:p>
          <a:endParaRPr lang="en-GB"/>
        </a:p>
      </dgm:t>
    </dgm:pt>
    <dgm:pt modelId="{E4B36761-A8B5-8647-8E6D-838F140190BA}">
      <dgm:prSet custT="1"/>
      <dgm:spPr/>
      <dgm:t>
        <a:bodyPr/>
        <a:lstStyle/>
        <a:p>
          <a:r>
            <a:rPr lang="en-GB" sz="900" baseline="0" dirty="0">
              <a:solidFill>
                <a:schemeClr val="bg1"/>
              </a:solidFill>
            </a:rPr>
            <a:t>The above ground set seems as though it was their prediction for what cities would look like in years to come, which appears almost fantasy like. Another reason I think this is due to the set being quite modern with the sky scrapers and planes as well as the types of roads and cars which are being used.</a:t>
          </a:r>
          <a:endParaRPr lang="en-GB" sz="900" dirty="0">
            <a:solidFill>
              <a:schemeClr val="bg1"/>
            </a:solidFill>
          </a:endParaRPr>
        </a:p>
      </dgm:t>
    </dgm:pt>
    <dgm:pt modelId="{58D202E9-B5E9-AC40-86B4-8D7C69C1BEF9}" type="parTrans" cxnId="{A250A1BF-D64F-664A-B6DF-82526DD10DFC}">
      <dgm:prSet/>
      <dgm:spPr/>
      <dgm:t>
        <a:bodyPr/>
        <a:lstStyle/>
        <a:p>
          <a:endParaRPr lang="en-GB"/>
        </a:p>
      </dgm:t>
    </dgm:pt>
    <dgm:pt modelId="{4C604004-896C-DE49-A2EC-BA9517E99D99}" type="sibTrans" cxnId="{A250A1BF-D64F-664A-B6DF-82526DD10DFC}">
      <dgm:prSet/>
      <dgm:spPr/>
      <dgm:t>
        <a:bodyPr/>
        <a:lstStyle/>
        <a:p>
          <a:endParaRPr lang="en-GB"/>
        </a:p>
      </dgm:t>
    </dgm:pt>
    <dgm:pt modelId="{3488CBDF-9C39-F94B-9036-5B3A9899B154}">
      <dgm:prSet custT="1"/>
      <dgm:spPr/>
      <dgm:t>
        <a:bodyPr/>
        <a:lstStyle/>
        <a:p>
          <a:r>
            <a:rPr lang="en-GB" sz="900" baseline="0" dirty="0">
              <a:solidFill>
                <a:schemeClr val="bg1"/>
              </a:solidFill>
            </a:rPr>
            <a:t>Similar to The Cabinet of Dr Caligari, there is a vignette effect around the screen which in some scenes is white but is predominantly black.</a:t>
          </a:r>
          <a:endParaRPr lang="en-GB" sz="900" dirty="0">
            <a:solidFill>
              <a:schemeClr val="bg1"/>
            </a:solidFill>
          </a:endParaRPr>
        </a:p>
      </dgm:t>
    </dgm:pt>
    <dgm:pt modelId="{BAC60188-4F32-BB44-A068-9A72758E81D6}" type="parTrans" cxnId="{7FCCD6E5-BD81-184C-98B0-D010712AEE42}">
      <dgm:prSet/>
      <dgm:spPr/>
      <dgm:t>
        <a:bodyPr/>
        <a:lstStyle/>
        <a:p>
          <a:endParaRPr lang="en-GB"/>
        </a:p>
      </dgm:t>
    </dgm:pt>
    <dgm:pt modelId="{8EE3FE35-8D13-3846-83A3-D49907BCB407}" type="sibTrans" cxnId="{7FCCD6E5-BD81-184C-98B0-D010712AEE42}">
      <dgm:prSet/>
      <dgm:spPr/>
      <dgm:t>
        <a:bodyPr/>
        <a:lstStyle/>
        <a:p>
          <a:endParaRPr lang="en-GB"/>
        </a:p>
      </dgm:t>
    </dgm:pt>
    <dgm:pt modelId="{A2D2F7B5-1A79-8A4E-9C7D-211C6D249B75}">
      <dgm:prSet custT="1"/>
      <dgm:spPr/>
      <dgm:t>
        <a:bodyPr/>
        <a:lstStyle/>
        <a:p>
          <a:r>
            <a:rPr lang="en-GB" sz="900" baseline="0" dirty="0">
              <a:solidFill>
                <a:schemeClr val="bg1"/>
              </a:solidFill>
            </a:rPr>
            <a:t>Towards the beginning of the film in the above city some of the characters wear very elaborate costumed with lots of gems and jewellery. To represent the wealthy people. When we see the people from the underground city they are in basic dull clothes which look like scraps of fabric hung over their bodies.</a:t>
          </a:r>
          <a:endParaRPr lang="en-GB" sz="900" dirty="0">
            <a:solidFill>
              <a:schemeClr val="bg1"/>
            </a:solidFill>
          </a:endParaRPr>
        </a:p>
      </dgm:t>
    </dgm:pt>
    <dgm:pt modelId="{8F77E69F-E426-4640-8707-2F62CB106185}" type="parTrans" cxnId="{29C1D9BE-7C19-E14D-8335-50357266320D}">
      <dgm:prSet/>
      <dgm:spPr/>
      <dgm:t>
        <a:bodyPr/>
        <a:lstStyle/>
        <a:p>
          <a:endParaRPr lang="en-GB"/>
        </a:p>
      </dgm:t>
    </dgm:pt>
    <dgm:pt modelId="{35CA2572-D4C4-374B-A55A-1BDD2E1562D1}" type="sibTrans" cxnId="{29C1D9BE-7C19-E14D-8335-50357266320D}">
      <dgm:prSet/>
      <dgm:spPr/>
      <dgm:t>
        <a:bodyPr/>
        <a:lstStyle/>
        <a:p>
          <a:endParaRPr lang="en-GB"/>
        </a:p>
      </dgm:t>
    </dgm:pt>
    <dgm:pt modelId="{DB189F9A-ABEB-FD4C-9664-ADCA31D4F37A}">
      <dgm:prSet custT="1"/>
      <dgm:spPr/>
      <dgm:t>
        <a:bodyPr/>
        <a:lstStyle/>
        <a:p>
          <a:r>
            <a:rPr lang="en-GB" sz="900" baseline="0" dirty="0">
              <a:solidFill>
                <a:schemeClr val="bg1"/>
              </a:solidFill>
            </a:rPr>
            <a:t>The Machine which seems lie a central point to the film turns into an Egyptian statue, this to me represents the workers as slaves, they also wear cloths as the Egyptians did. This is in the imagination of </a:t>
          </a:r>
          <a:r>
            <a:rPr lang="en-GB" sz="900" baseline="0" dirty="0" err="1">
              <a:solidFill>
                <a:schemeClr val="bg1"/>
              </a:solidFill>
            </a:rPr>
            <a:t>Freder</a:t>
          </a:r>
          <a:r>
            <a:rPr lang="en-GB" sz="900" baseline="0" dirty="0">
              <a:solidFill>
                <a:schemeClr val="bg1"/>
              </a:solidFill>
            </a:rPr>
            <a:t> or a vision.</a:t>
          </a:r>
          <a:endParaRPr lang="en-GB" sz="900" dirty="0">
            <a:solidFill>
              <a:schemeClr val="bg1"/>
            </a:solidFill>
          </a:endParaRPr>
        </a:p>
      </dgm:t>
    </dgm:pt>
    <dgm:pt modelId="{708A9731-E4BE-6845-B111-247D1A934092}" type="parTrans" cxnId="{7F5D0FDB-EDB8-BD4E-934F-5080B36A0F96}">
      <dgm:prSet/>
      <dgm:spPr/>
      <dgm:t>
        <a:bodyPr/>
        <a:lstStyle/>
        <a:p>
          <a:endParaRPr lang="en-GB"/>
        </a:p>
      </dgm:t>
    </dgm:pt>
    <dgm:pt modelId="{FF0B0C11-D265-F64F-AA2D-D27CB7342615}" type="sibTrans" cxnId="{7F5D0FDB-EDB8-BD4E-934F-5080B36A0F96}">
      <dgm:prSet/>
      <dgm:spPr/>
      <dgm:t>
        <a:bodyPr/>
        <a:lstStyle/>
        <a:p>
          <a:endParaRPr lang="en-GB"/>
        </a:p>
      </dgm:t>
    </dgm:pt>
    <dgm:pt modelId="{E1B3EBC7-3571-334B-BF93-93A00BEAC31A}">
      <dgm:prSet custT="1"/>
      <dgm:spPr/>
      <dgm:t>
        <a:bodyPr/>
        <a:lstStyle/>
        <a:p>
          <a:r>
            <a:rPr lang="en-GB" sz="900" baseline="0" dirty="0">
              <a:solidFill>
                <a:schemeClr val="bg1"/>
              </a:solidFill>
            </a:rPr>
            <a:t>They used a contrast of styles one which is more art deco style which is the overground city and the underground city is a lot more mechanical and bland.</a:t>
          </a:r>
          <a:endParaRPr lang="en-GB" sz="900" dirty="0">
            <a:solidFill>
              <a:schemeClr val="bg1"/>
            </a:solidFill>
          </a:endParaRPr>
        </a:p>
      </dgm:t>
    </dgm:pt>
    <dgm:pt modelId="{4A0D01D9-7663-B647-978A-0FDAFDF75CBE}" type="parTrans" cxnId="{D202933A-53AC-9444-B65C-FB7CD5D24A71}">
      <dgm:prSet/>
      <dgm:spPr/>
      <dgm:t>
        <a:bodyPr/>
        <a:lstStyle/>
        <a:p>
          <a:endParaRPr lang="en-GB"/>
        </a:p>
      </dgm:t>
    </dgm:pt>
    <dgm:pt modelId="{2641A7F6-CCB6-B343-A744-EF8E26C7714E}" type="sibTrans" cxnId="{D202933A-53AC-9444-B65C-FB7CD5D24A71}">
      <dgm:prSet/>
      <dgm:spPr/>
      <dgm:t>
        <a:bodyPr/>
        <a:lstStyle/>
        <a:p>
          <a:endParaRPr lang="en-GB"/>
        </a:p>
      </dgm:t>
    </dgm:pt>
    <dgm:pt modelId="{05A62CBE-9D4C-CA46-8A20-E6E74274F6D5}">
      <dgm:prSet custT="1"/>
      <dgm:spPr/>
      <dgm:t>
        <a:bodyPr/>
        <a:lstStyle/>
        <a:p>
          <a:r>
            <a:rPr lang="en-GB" sz="900" baseline="0" dirty="0">
              <a:solidFill>
                <a:schemeClr val="bg1"/>
              </a:solidFill>
            </a:rPr>
            <a:t>Over exaggerated acting due to it being a silent movie and expressionism theme. Don’t want to be too naturalist as it gives the character a back story taking away from the themes and messages in the film.</a:t>
          </a:r>
          <a:endParaRPr lang="en-GB" sz="900" dirty="0">
            <a:solidFill>
              <a:schemeClr val="bg1"/>
            </a:solidFill>
          </a:endParaRPr>
        </a:p>
      </dgm:t>
    </dgm:pt>
    <dgm:pt modelId="{21E03FF1-1E42-C040-BC0B-02A4E40210D5}" type="parTrans" cxnId="{AD7669C7-DC4C-CE40-995D-4E05EA428372}">
      <dgm:prSet/>
      <dgm:spPr/>
      <dgm:t>
        <a:bodyPr/>
        <a:lstStyle/>
        <a:p>
          <a:endParaRPr lang="en-GB"/>
        </a:p>
      </dgm:t>
    </dgm:pt>
    <dgm:pt modelId="{8798CB13-6436-A440-B79E-4DD6900D02EB}" type="sibTrans" cxnId="{AD7669C7-DC4C-CE40-995D-4E05EA428372}">
      <dgm:prSet/>
      <dgm:spPr/>
      <dgm:t>
        <a:bodyPr/>
        <a:lstStyle/>
        <a:p>
          <a:endParaRPr lang="en-GB"/>
        </a:p>
      </dgm:t>
    </dgm:pt>
    <dgm:pt modelId="{A3713F97-EA2F-454A-A821-902E463D896F}">
      <dgm:prSet custT="1"/>
      <dgm:spPr/>
      <dgm:t>
        <a:bodyPr/>
        <a:lstStyle/>
        <a:p>
          <a:r>
            <a:rPr lang="en-GB" sz="900" baseline="0" dirty="0">
              <a:solidFill>
                <a:schemeClr val="bg1"/>
              </a:solidFill>
            </a:rPr>
            <a:t>Unlike The Cabinet of Dr Caligari a combination of harsh and soft, curved lines are used, showing a broader version of expressionism.</a:t>
          </a:r>
          <a:endParaRPr lang="en-GB" sz="900" dirty="0">
            <a:solidFill>
              <a:schemeClr val="bg1"/>
            </a:solidFill>
          </a:endParaRPr>
        </a:p>
      </dgm:t>
    </dgm:pt>
    <dgm:pt modelId="{184D9913-EE43-2B47-8E84-B45936EFA76B}" type="parTrans" cxnId="{6CC61A17-1057-BA40-9224-D2808A4D4223}">
      <dgm:prSet/>
      <dgm:spPr/>
      <dgm:t>
        <a:bodyPr/>
        <a:lstStyle/>
        <a:p>
          <a:endParaRPr lang="en-GB"/>
        </a:p>
      </dgm:t>
    </dgm:pt>
    <dgm:pt modelId="{2ED3A469-393A-1142-AF88-FF309978E8F4}" type="sibTrans" cxnId="{6CC61A17-1057-BA40-9224-D2808A4D4223}">
      <dgm:prSet/>
      <dgm:spPr/>
      <dgm:t>
        <a:bodyPr/>
        <a:lstStyle/>
        <a:p>
          <a:endParaRPr lang="en-GB"/>
        </a:p>
      </dgm:t>
    </dgm:pt>
    <dgm:pt modelId="{B02BBE18-91AF-3C48-8A92-D8625F83E175}">
      <dgm:prSet custT="1"/>
      <dgm:spPr/>
      <dgm:t>
        <a:bodyPr/>
        <a:lstStyle/>
        <a:p>
          <a:r>
            <a:rPr lang="en-GB" sz="900" baseline="0" dirty="0">
              <a:solidFill>
                <a:schemeClr val="bg1"/>
              </a:solidFill>
            </a:rPr>
            <a:t>More effects of layering images to create hallucinations?</a:t>
          </a:r>
          <a:endParaRPr lang="en-GB" sz="900" dirty="0">
            <a:solidFill>
              <a:schemeClr val="bg1"/>
            </a:solidFill>
          </a:endParaRPr>
        </a:p>
      </dgm:t>
    </dgm:pt>
    <dgm:pt modelId="{1EB3DD6D-1B25-8147-8742-0EC152A657B0}" type="parTrans" cxnId="{1E147956-F463-F649-8931-6A21A23D572F}">
      <dgm:prSet/>
      <dgm:spPr/>
      <dgm:t>
        <a:bodyPr/>
        <a:lstStyle/>
        <a:p>
          <a:endParaRPr lang="en-GB"/>
        </a:p>
      </dgm:t>
    </dgm:pt>
    <dgm:pt modelId="{53598AD5-2A29-CF40-B331-9E33E58B37E9}" type="sibTrans" cxnId="{1E147956-F463-F649-8931-6A21A23D572F}">
      <dgm:prSet/>
      <dgm:spPr/>
      <dgm:t>
        <a:bodyPr/>
        <a:lstStyle/>
        <a:p>
          <a:endParaRPr lang="en-GB"/>
        </a:p>
      </dgm:t>
    </dgm:pt>
    <dgm:pt modelId="{B01D7322-3C85-2546-826B-31736A57D806}">
      <dgm:prSet custT="1"/>
      <dgm:spPr/>
      <dgm:t>
        <a:bodyPr/>
        <a:lstStyle/>
        <a:p>
          <a:r>
            <a:rPr lang="en-GB" sz="900" baseline="0" dirty="0">
              <a:solidFill>
                <a:schemeClr val="bg1"/>
              </a:solidFill>
            </a:rPr>
            <a:t>The children that were left behind, are they representing the expressionism movement which society are trying to prevent from taking over?</a:t>
          </a:r>
          <a:endParaRPr lang="en-GB" sz="900" dirty="0">
            <a:solidFill>
              <a:schemeClr val="bg1"/>
            </a:solidFill>
          </a:endParaRPr>
        </a:p>
      </dgm:t>
    </dgm:pt>
    <dgm:pt modelId="{BF6B5E55-5613-2443-B107-F94A2BC27E28}" type="parTrans" cxnId="{E8A63C54-A25F-E84C-B83A-D824A0F5082A}">
      <dgm:prSet/>
      <dgm:spPr/>
      <dgm:t>
        <a:bodyPr/>
        <a:lstStyle/>
        <a:p>
          <a:endParaRPr lang="en-GB"/>
        </a:p>
      </dgm:t>
    </dgm:pt>
    <dgm:pt modelId="{93D19A6F-DA1B-4C4E-8B37-9BBA02143B29}" type="sibTrans" cxnId="{E8A63C54-A25F-E84C-B83A-D824A0F5082A}">
      <dgm:prSet/>
      <dgm:spPr/>
      <dgm:t>
        <a:bodyPr/>
        <a:lstStyle/>
        <a:p>
          <a:endParaRPr lang="en-GB"/>
        </a:p>
      </dgm:t>
    </dgm:pt>
    <dgm:pt modelId="{6307E059-A49A-6C42-B2B4-1D5EF9464E8D}">
      <dgm:prSet custT="1"/>
      <dgm:spPr/>
      <dgm:t>
        <a:bodyPr/>
        <a:lstStyle/>
        <a:p>
          <a:r>
            <a:rPr lang="en-GB" sz="900" baseline="0" dirty="0">
              <a:solidFill>
                <a:schemeClr val="bg1"/>
              </a:solidFill>
            </a:rPr>
            <a:t>The working world destroyed which encourages the change?</a:t>
          </a:r>
          <a:endParaRPr lang="en-GB" sz="900" dirty="0">
            <a:solidFill>
              <a:schemeClr val="bg1"/>
            </a:solidFill>
          </a:endParaRPr>
        </a:p>
      </dgm:t>
    </dgm:pt>
    <dgm:pt modelId="{31A8161B-CF2F-5B44-A3A2-C39876B15A2D}" type="parTrans" cxnId="{068BD4BB-0EDF-8348-9409-4A216D1A02C9}">
      <dgm:prSet/>
      <dgm:spPr/>
      <dgm:t>
        <a:bodyPr/>
        <a:lstStyle/>
        <a:p>
          <a:endParaRPr lang="en-GB"/>
        </a:p>
      </dgm:t>
    </dgm:pt>
    <dgm:pt modelId="{5B589E34-9923-1547-81C5-A69706A13860}" type="sibTrans" cxnId="{068BD4BB-0EDF-8348-9409-4A216D1A02C9}">
      <dgm:prSet/>
      <dgm:spPr/>
      <dgm:t>
        <a:bodyPr/>
        <a:lstStyle/>
        <a:p>
          <a:endParaRPr lang="en-GB"/>
        </a:p>
      </dgm:t>
    </dgm:pt>
    <dgm:pt modelId="{ECBA1637-FB37-5C4A-B2AD-B7563E6F0C91}">
      <dgm:prSet custT="1"/>
      <dgm:spPr/>
      <dgm:t>
        <a:bodyPr/>
        <a:lstStyle/>
        <a:p>
          <a:r>
            <a:rPr lang="en-GB" sz="900" baseline="0" dirty="0">
              <a:solidFill>
                <a:schemeClr val="bg1"/>
              </a:solidFill>
            </a:rPr>
            <a:t>The film as a whole reminds me of the film ‘The Boy in the Stripped Pyjamas’ due to the relationship between father and son, and the sons motives which result in danger to the son. Also set within Germany and linked to the wars.</a:t>
          </a:r>
          <a:endParaRPr lang="en-GB" sz="900" dirty="0">
            <a:solidFill>
              <a:schemeClr val="bg1"/>
            </a:solidFill>
          </a:endParaRPr>
        </a:p>
      </dgm:t>
    </dgm:pt>
    <dgm:pt modelId="{E4708A5E-1339-4441-8C09-86DA024EF578}" type="parTrans" cxnId="{8BC89076-DFF5-974F-ABA0-931239C37A27}">
      <dgm:prSet/>
      <dgm:spPr/>
      <dgm:t>
        <a:bodyPr/>
        <a:lstStyle/>
        <a:p>
          <a:endParaRPr lang="en-GB"/>
        </a:p>
      </dgm:t>
    </dgm:pt>
    <dgm:pt modelId="{ACDA0414-07A2-034F-B461-51F23EE9FCD4}" type="sibTrans" cxnId="{8BC89076-DFF5-974F-ABA0-931239C37A27}">
      <dgm:prSet/>
      <dgm:spPr/>
      <dgm:t>
        <a:bodyPr/>
        <a:lstStyle/>
        <a:p>
          <a:endParaRPr lang="en-GB"/>
        </a:p>
      </dgm:t>
    </dgm:pt>
    <dgm:pt modelId="{67E5C5DF-7157-1D45-B6CA-C405D1E838EA}">
      <dgm:prSet custT="1"/>
      <dgm:spPr/>
      <dgm:t>
        <a:bodyPr/>
        <a:lstStyle/>
        <a:p>
          <a:r>
            <a:rPr lang="en-GB" sz="900" baseline="0" dirty="0">
              <a:solidFill>
                <a:schemeClr val="bg1"/>
              </a:solidFill>
            </a:rPr>
            <a:t>After everything it turns out to be a happy ending?</a:t>
          </a:r>
          <a:endParaRPr lang="en-GB" sz="900" dirty="0">
            <a:solidFill>
              <a:schemeClr val="bg1"/>
            </a:solidFill>
          </a:endParaRPr>
        </a:p>
      </dgm:t>
    </dgm:pt>
    <dgm:pt modelId="{1D5A5798-7E10-6042-A436-341CE0A562E4}" type="parTrans" cxnId="{623C38BC-7A13-AA48-9710-5B525CC15D6B}">
      <dgm:prSet/>
      <dgm:spPr/>
      <dgm:t>
        <a:bodyPr/>
        <a:lstStyle/>
        <a:p>
          <a:endParaRPr lang="en-GB"/>
        </a:p>
      </dgm:t>
    </dgm:pt>
    <dgm:pt modelId="{C65EE61F-DAEC-0143-A6C0-C78FC07A3EF1}" type="sibTrans" cxnId="{623C38BC-7A13-AA48-9710-5B525CC15D6B}">
      <dgm:prSet/>
      <dgm:spPr/>
      <dgm:t>
        <a:bodyPr/>
        <a:lstStyle/>
        <a:p>
          <a:endParaRPr lang="en-GB"/>
        </a:p>
      </dgm:t>
    </dgm:pt>
    <dgm:pt modelId="{19044835-D74B-3047-A8DA-4E6A5B61651F}">
      <dgm:prSet custT="1"/>
      <dgm:spPr/>
      <dgm:t>
        <a:bodyPr/>
        <a:lstStyle/>
        <a:p>
          <a:r>
            <a:rPr lang="en-GB" sz="900" baseline="0" dirty="0">
              <a:solidFill>
                <a:schemeClr val="bg1"/>
              </a:solidFill>
            </a:rPr>
            <a:t>“The mediator between head and hands must be the heart”</a:t>
          </a:r>
          <a:endParaRPr lang="en-GB" sz="900" dirty="0">
            <a:solidFill>
              <a:schemeClr val="bg1"/>
            </a:solidFill>
          </a:endParaRPr>
        </a:p>
      </dgm:t>
    </dgm:pt>
    <dgm:pt modelId="{943494F5-56D1-EB4C-B3E9-DE9AA7204557}" type="parTrans" cxnId="{3ED82E9B-D72C-0C42-8AA3-F5CDD66729DC}">
      <dgm:prSet/>
      <dgm:spPr/>
      <dgm:t>
        <a:bodyPr/>
        <a:lstStyle/>
        <a:p>
          <a:endParaRPr lang="en-GB"/>
        </a:p>
      </dgm:t>
    </dgm:pt>
    <dgm:pt modelId="{B35B833F-D27B-D842-B41B-358BA353F213}" type="sibTrans" cxnId="{3ED82E9B-D72C-0C42-8AA3-F5CDD66729DC}">
      <dgm:prSet/>
      <dgm:spPr/>
      <dgm:t>
        <a:bodyPr/>
        <a:lstStyle/>
        <a:p>
          <a:endParaRPr lang="en-GB"/>
        </a:p>
      </dgm:t>
    </dgm:pt>
    <dgm:pt modelId="{BF410CF4-26A1-1549-A532-082B95A22F37}" type="pres">
      <dgm:prSet presAssocID="{F1DA412D-B5BE-174E-B549-74FC631296D0}" presName="linear" presStyleCnt="0">
        <dgm:presLayoutVars>
          <dgm:animLvl val="lvl"/>
          <dgm:resizeHandles val="exact"/>
        </dgm:presLayoutVars>
      </dgm:prSet>
      <dgm:spPr/>
    </dgm:pt>
    <dgm:pt modelId="{0BF8D165-BB16-874C-84CC-AFDAAC1A0C85}" type="pres">
      <dgm:prSet presAssocID="{ECF5E7B4-34C3-EA47-AFA7-0715F1A9E6B9}" presName="parentText" presStyleLbl="node1" presStyleIdx="0" presStyleCnt="17">
        <dgm:presLayoutVars>
          <dgm:chMax val="0"/>
          <dgm:bulletEnabled val="1"/>
        </dgm:presLayoutVars>
      </dgm:prSet>
      <dgm:spPr/>
    </dgm:pt>
    <dgm:pt modelId="{3C5C6DA0-8F92-3B42-9FCF-F3B20EC09959}" type="pres">
      <dgm:prSet presAssocID="{63E2CCEC-0E8D-D649-987C-7FDCE82D367F}" presName="spacer" presStyleCnt="0"/>
      <dgm:spPr/>
    </dgm:pt>
    <dgm:pt modelId="{18C20651-D5D3-1446-9E64-ABD5D2CD7CCF}" type="pres">
      <dgm:prSet presAssocID="{E2FEB3BE-FFCB-794C-B425-E204BA90E54C}" presName="parentText" presStyleLbl="node1" presStyleIdx="1" presStyleCnt="17" custLinFactY="4295" custLinFactNeighborY="100000">
        <dgm:presLayoutVars>
          <dgm:chMax val="0"/>
          <dgm:bulletEnabled val="1"/>
        </dgm:presLayoutVars>
      </dgm:prSet>
      <dgm:spPr/>
    </dgm:pt>
    <dgm:pt modelId="{E1728CB7-B609-5C46-99D0-68040DFB4D4E}" type="pres">
      <dgm:prSet presAssocID="{DEEEE590-4BB2-F340-A55B-F5AB3A78ED9F}" presName="spacer" presStyleCnt="0"/>
      <dgm:spPr/>
    </dgm:pt>
    <dgm:pt modelId="{C860C8A1-9264-E448-BF2F-8BBA9AC412A8}" type="pres">
      <dgm:prSet presAssocID="{A7B64D80-FF00-7642-B8C4-1D252067DBD6}" presName="parentText" presStyleLbl="node1" presStyleIdx="2" presStyleCnt="17">
        <dgm:presLayoutVars>
          <dgm:chMax val="0"/>
          <dgm:bulletEnabled val="1"/>
        </dgm:presLayoutVars>
      </dgm:prSet>
      <dgm:spPr/>
    </dgm:pt>
    <dgm:pt modelId="{2089840D-25C5-3242-AA69-A1DFD60A2F74}" type="pres">
      <dgm:prSet presAssocID="{EB393BA8-89B6-0846-832C-DEB91271A049}" presName="spacer" presStyleCnt="0"/>
      <dgm:spPr/>
    </dgm:pt>
    <dgm:pt modelId="{90A9A2A4-41BC-2848-A066-E7DDAAA54BEC}" type="pres">
      <dgm:prSet presAssocID="{A51FD972-BE1E-2743-B2BF-2A9DB1212934}" presName="parentText" presStyleLbl="node1" presStyleIdx="3" presStyleCnt="17">
        <dgm:presLayoutVars>
          <dgm:chMax val="0"/>
          <dgm:bulletEnabled val="1"/>
        </dgm:presLayoutVars>
      </dgm:prSet>
      <dgm:spPr/>
    </dgm:pt>
    <dgm:pt modelId="{4BD97A8B-F9D5-BE4E-B55D-E89DF6F63EB0}" type="pres">
      <dgm:prSet presAssocID="{AF69ECA2-D7AD-BC44-8457-8B624C55762E}" presName="spacer" presStyleCnt="0"/>
      <dgm:spPr/>
    </dgm:pt>
    <dgm:pt modelId="{5D7CD035-A85F-4E48-AD19-DE13A0DFF233}" type="pres">
      <dgm:prSet presAssocID="{E4B36761-A8B5-8647-8E6D-838F140190BA}" presName="parentText" presStyleLbl="node1" presStyleIdx="4" presStyleCnt="17">
        <dgm:presLayoutVars>
          <dgm:chMax val="0"/>
          <dgm:bulletEnabled val="1"/>
        </dgm:presLayoutVars>
      </dgm:prSet>
      <dgm:spPr/>
    </dgm:pt>
    <dgm:pt modelId="{D8C1D457-BDE5-1841-9B45-3E30C8722315}" type="pres">
      <dgm:prSet presAssocID="{4C604004-896C-DE49-A2EC-BA9517E99D99}" presName="spacer" presStyleCnt="0"/>
      <dgm:spPr/>
    </dgm:pt>
    <dgm:pt modelId="{7AB4DFCD-55C5-DF43-AAE3-7B4A4078D4BB}" type="pres">
      <dgm:prSet presAssocID="{3488CBDF-9C39-F94B-9036-5B3A9899B154}" presName="parentText" presStyleLbl="node1" presStyleIdx="5" presStyleCnt="17">
        <dgm:presLayoutVars>
          <dgm:chMax val="0"/>
          <dgm:bulletEnabled val="1"/>
        </dgm:presLayoutVars>
      </dgm:prSet>
      <dgm:spPr/>
    </dgm:pt>
    <dgm:pt modelId="{347A384C-F199-084C-B34E-F082631D9BA4}" type="pres">
      <dgm:prSet presAssocID="{8EE3FE35-8D13-3846-83A3-D49907BCB407}" presName="spacer" presStyleCnt="0"/>
      <dgm:spPr/>
    </dgm:pt>
    <dgm:pt modelId="{3360D5ED-2FE9-2A45-89D7-A92105FA03A7}" type="pres">
      <dgm:prSet presAssocID="{A2D2F7B5-1A79-8A4E-9C7D-211C6D249B75}" presName="parentText" presStyleLbl="node1" presStyleIdx="6" presStyleCnt="17">
        <dgm:presLayoutVars>
          <dgm:chMax val="0"/>
          <dgm:bulletEnabled val="1"/>
        </dgm:presLayoutVars>
      </dgm:prSet>
      <dgm:spPr/>
    </dgm:pt>
    <dgm:pt modelId="{7F8FCD7E-90F1-D14C-976D-0D70ED3B0A5A}" type="pres">
      <dgm:prSet presAssocID="{35CA2572-D4C4-374B-A55A-1BDD2E1562D1}" presName="spacer" presStyleCnt="0"/>
      <dgm:spPr/>
    </dgm:pt>
    <dgm:pt modelId="{93A81A31-6D8C-4342-A7B9-1ED7BF4D22E4}" type="pres">
      <dgm:prSet presAssocID="{DB189F9A-ABEB-FD4C-9664-ADCA31D4F37A}" presName="parentText" presStyleLbl="node1" presStyleIdx="7" presStyleCnt="17">
        <dgm:presLayoutVars>
          <dgm:chMax val="0"/>
          <dgm:bulletEnabled val="1"/>
        </dgm:presLayoutVars>
      </dgm:prSet>
      <dgm:spPr/>
    </dgm:pt>
    <dgm:pt modelId="{75A84B6A-2E07-3644-A54B-3A3F6CC4861E}" type="pres">
      <dgm:prSet presAssocID="{FF0B0C11-D265-F64F-AA2D-D27CB7342615}" presName="spacer" presStyleCnt="0"/>
      <dgm:spPr/>
    </dgm:pt>
    <dgm:pt modelId="{3EC545E0-B59C-8C44-B4DC-FB46F20F4AD4}" type="pres">
      <dgm:prSet presAssocID="{E1B3EBC7-3571-334B-BF93-93A00BEAC31A}" presName="parentText" presStyleLbl="node1" presStyleIdx="8" presStyleCnt="17">
        <dgm:presLayoutVars>
          <dgm:chMax val="0"/>
          <dgm:bulletEnabled val="1"/>
        </dgm:presLayoutVars>
      </dgm:prSet>
      <dgm:spPr/>
    </dgm:pt>
    <dgm:pt modelId="{E63D8D85-6D76-E746-A3C7-6808DF5E63B8}" type="pres">
      <dgm:prSet presAssocID="{2641A7F6-CCB6-B343-A744-EF8E26C7714E}" presName="spacer" presStyleCnt="0"/>
      <dgm:spPr/>
    </dgm:pt>
    <dgm:pt modelId="{441B43F6-1068-C942-8491-43CD2D56E75A}" type="pres">
      <dgm:prSet presAssocID="{05A62CBE-9D4C-CA46-8A20-E6E74274F6D5}" presName="parentText" presStyleLbl="node1" presStyleIdx="9" presStyleCnt="17">
        <dgm:presLayoutVars>
          <dgm:chMax val="0"/>
          <dgm:bulletEnabled val="1"/>
        </dgm:presLayoutVars>
      </dgm:prSet>
      <dgm:spPr/>
    </dgm:pt>
    <dgm:pt modelId="{54F36A2A-CBEF-E943-A920-00292AD9834A}" type="pres">
      <dgm:prSet presAssocID="{8798CB13-6436-A440-B79E-4DD6900D02EB}" presName="spacer" presStyleCnt="0"/>
      <dgm:spPr/>
    </dgm:pt>
    <dgm:pt modelId="{AFDD6CEC-B58D-FE4D-A384-FF51D93E1016}" type="pres">
      <dgm:prSet presAssocID="{A3713F97-EA2F-454A-A821-902E463D896F}" presName="parentText" presStyleLbl="node1" presStyleIdx="10" presStyleCnt="17">
        <dgm:presLayoutVars>
          <dgm:chMax val="0"/>
          <dgm:bulletEnabled val="1"/>
        </dgm:presLayoutVars>
      </dgm:prSet>
      <dgm:spPr/>
    </dgm:pt>
    <dgm:pt modelId="{54773E81-C1A5-A24A-AED7-ECB4D7840052}" type="pres">
      <dgm:prSet presAssocID="{2ED3A469-393A-1142-AF88-FF309978E8F4}" presName="spacer" presStyleCnt="0"/>
      <dgm:spPr/>
    </dgm:pt>
    <dgm:pt modelId="{AF6E2DFD-BAFA-5E44-ACB2-5A2FE6254E70}" type="pres">
      <dgm:prSet presAssocID="{B02BBE18-91AF-3C48-8A92-D8625F83E175}" presName="parentText" presStyleLbl="node1" presStyleIdx="11" presStyleCnt="17">
        <dgm:presLayoutVars>
          <dgm:chMax val="0"/>
          <dgm:bulletEnabled val="1"/>
        </dgm:presLayoutVars>
      </dgm:prSet>
      <dgm:spPr/>
    </dgm:pt>
    <dgm:pt modelId="{6EC8878B-D3AD-5C4F-87D3-D91AF63182DF}" type="pres">
      <dgm:prSet presAssocID="{53598AD5-2A29-CF40-B331-9E33E58B37E9}" presName="spacer" presStyleCnt="0"/>
      <dgm:spPr/>
    </dgm:pt>
    <dgm:pt modelId="{A9A9925A-7556-FF44-9F00-22CE884B4014}" type="pres">
      <dgm:prSet presAssocID="{B01D7322-3C85-2546-826B-31736A57D806}" presName="parentText" presStyleLbl="node1" presStyleIdx="12" presStyleCnt="17">
        <dgm:presLayoutVars>
          <dgm:chMax val="0"/>
          <dgm:bulletEnabled val="1"/>
        </dgm:presLayoutVars>
      </dgm:prSet>
      <dgm:spPr/>
    </dgm:pt>
    <dgm:pt modelId="{AE4055FB-BC6D-2C4D-A212-7A15CE83DD74}" type="pres">
      <dgm:prSet presAssocID="{93D19A6F-DA1B-4C4E-8B37-9BBA02143B29}" presName="spacer" presStyleCnt="0"/>
      <dgm:spPr/>
    </dgm:pt>
    <dgm:pt modelId="{FD9D8191-19EF-3241-9FE6-CD15DC813030}" type="pres">
      <dgm:prSet presAssocID="{6307E059-A49A-6C42-B2B4-1D5EF9464E8D}" presName="parentText" presStyleLbl="node1" presStyleIdx="13" presStyleCnt="17">
        <dgm:presLayoutVars>
          <dgm:chMax val="0"/>
          <dgm:bulletEnabled val="1"/>
        </dgm:presLayoutVars>
      </dgm:prSet>
      <dgm:spPr/>
    </dgm:pt>
    <dgm:pt modelId="{3FC245B4-FE55-0A46-9511-FFA9AEFDDF6E}" type="pres">
      <dgm:prSet presAssocID="{5B589E34-9923-1547-81C5-A69706A13860}" presName="spacer" presStyleCnt="0"/>
      <dgm:spPr/>
    </dgm:pt>
    <dgm:pt modelId="{9FD92044-E252-684E-85D7-6EDE8FFC1439}" type="pres">
      <dgm:prSet presAssocID="{ECBA1637-FB37-5C4A-B2AD-B7563E6F0C91}" presName="parentText" presStyleLbl="node1" presStyleIdx="14" presStyleCnt="17">
        <dgm:presLayoutVars>
          <dgm:chMax val="0"/>
          <dgm:bulletEnabled val="1"/>
        </dgm:presLayoutVars>
      </dgm:prSet>
      <dgm:spPr/>
    </dgm:pt>
    <dgm:pt modelId="{ADC00F10-5AE9-284C-BD9A-0F5823D8BF7D}" type="pres">
      <dgm:prSet presAssocID="{ACDA0414-07A2-034F-B461-51F23EE9FCD4}" presName="spacer" presStyleCnt="0"/>
      <dgm:spPr/>
    </dgm:pt>
    <dgm:pt modelId="{050A3986-AD16-6742-AD4B-6C2C42D961DD}" type="pres">
      <dgm:prSet presAssocID="{67E5C5DF-7157-1D45-B6CA-C405D1E838EA}" presName="parentText" presStyleLbl="node1" presStyleIdx="15" presStyleCnt="17">
        <dgm:presLayoutVars>
          <dgm:chMax val="0"/>
          <dgm:bulletEnabled val="1"/>
        </dgm:presLayoutVars>
      </dgm:prSet>
      <dgm:spPr/>
    </dgm:pt>
    <dgm:pt modelId="{15554D9D-694C-0D48-A382-644A73826BAD}" type="pres">
      <dgm:prSet presAssocID="{C65EE61F-DAEC-0143-A6C0-C78FC07A3EF1}" presName="spacer" presStyleCnt="0"/>
      <dgm:spPr/>
    </dgm:pt>
    <dgm:pt modelId="{079E80CF-7CB7-A648-AF94-0E68178C0C06}" type="pres">
      <dgm:prSet presAssocID="{19044835-D74B-3047-A8DA-4E6A5B61651F}" presName="parentText" presStyleLbl="node1" presStyleIdx="16" presStyleCnt="17">
        <dgm:presLayoutVars>
          <dgm:chMax val="0"/>
          <dgm:bulletEnabled val="1"/>
        </dgm:presLayoutVars>
      </dgm:prSet>
      <dgm:spPr/>
    </dgm:pt>
  </dgm:ptLst>
  <dgm:cxnLst>
    <dgm:cxn modelId="{8468F80B-75CC-274C-928D-35383E51D649}" srcId="{F1DA412D-B5BE-174E-B549-74FC631296D0}" destId="{E2FEB3BE-FFCB-794C-B425-E204BA90E54C}" srcOrd="1" destOrd="0" parTransId="{749D8653-92C2-F841-8EB1-EC8E009D8D35}" sibTransId="{DEEEE590-4BB2-F340-A55B-F5AB3A78ED9F}"/>
    <dgm:cxn modelId="{A8069B0D-8B0A-BB4D-8C30-28A4E97F6E79}" type="presOf" srcId="{E1B3EBC7-3571-334B-BF93-93A00BEAC31A}" destId="{3EC545E0-B59C-8C44-B4DC-FB46F20F4AD4}" srcOrd="0" destOrd="0" presId="urn:microsoft.com/office/officeart/2005/8/layout/vList2"/>
    <dgm:cxn modelId="{F4A66414-FDBD-7A4E-8D2B-1964486EB5FF}" srcId="{F1DA412D-B5BE-174E-B549-74FC631296D0}" destId="{A7B64D80-FF00-7642-B8C4-1D252067DBD6}" srcOrd="2" destOrd="0" parTransId="{EBB7174A-0B88-8540-8400-73E61258D9FF}" sibTransId="{EB393BA8-89B6-0846-832C-DEB91271A049}"/>
    <dgm:cxn modelId="{FB68BD14-0D63-2D4B-9D90-F44315075923}" srcId="{F1DA412D-B5BE-174E-B549-74FC631296D0}" destId="{A51FD972-BE1E-2743-B2BF-2A9DB1212934}" srcOrd="3" destOrd="0" parTransId="{A469F866-FC82-9F4E-8C50-04821C6F46A1}" sibTransId="{AF69ECA2-D7AD-BC44-8457-8B624C55762E}"/>
    <dgm:cxn modelId="{6CC61A17-1057-BA40-9224-D2808A4D4223}" srcId="{F1DA412D-B5BE-174E-B549-74FC631296D0}" destId="{A3713F97-EA2F-454A-A821-902E463D896F}" srcOrd="10" destOrd="0" parTransId="{184D9913-EE43-2B47-8E84-B45936EFA76B}" sibTransId="{2ED3A469-393A-1142-AF88-FF309978E8F4}"/>
    <dgm:cxn modelId="{6A464B19-CCB2-7B4D-AD7D-945287DA37DA}" type="presOf" srcId="{6307E059-A49A-6C42-B2B4-1D5EF9464E8D}" destId="{FD9D8191-19EF-3241-9FE6-CD15DC813030}" srcOrd="0" destOrd="0" presId="urn:microsoft.com/office/officeart/2005/8/layout/vList2"/>
    <dgm:cxn modelId="{EB91C01D-3E39-BC4C-89A4-A9D29EF7936B}" type="presOf" srcId="{A7B64D80-FF00-7642-B8C4-1D252067DBD6}" destId="{C860C8A1-9264-E448-BF2F-8BBA9AC412A8}" srcOrd="0" destOrd="0" presId="urn:microsoft.com/office/officeart/2005/8/layout/vList2"/>
    <dgm:cxn modelId="{0A730D1F-09D6-A842-BD22-2BF5C357A42F}" type="presOf" srcId="{ECBA1637-FB37-5C4A-B2AD-B7563E6F0C91}" destId="{9FD92044-E252-684E-85D7-6EDE8FFC1439}" srcOrd="0" destOrd="0" presId="urn:microsoft.com/office/officeart/2005/8/layout/vList2"/>
    <dgm:cxn modelId="{D202933A-53AC-9444-B65C-FB7CD5D24A71}" srcId="{F1DA412D-B5BE-174E-B549-74FC631296D0}" destId="{E1B3EBC7-3571-334B-BF93-93A00BEAC31A}" srcOrd="8" destOrd="0" parTransId="{4A0D01D9-7663-B647-978A-0FDAFDF75CBE}" sibTransId="{2641A7F6-CCB6-B343-A744-EF8E26C7714E}"/>
    <dgm:cxn modelId="{150B983A-9E53-5448-882F-C89243C131FD}" type="presOf" srcId="{19044835-D74B-3047-A8DA-4E6A5B61651F}" destId="{079E80CF-7CB7-A648-AF94-0E68178C0C06}" srcOrd="0" destOrd="0" presId="urn:microsoft.com/office/officeart/2005/8/layout/vList2"/>
    <dgm:cxn modelId="{1082A23B-AD9D-5444-AA79-EE4B6027F2CB}" type="presOf" srcId="{A3713F97-EA2F-454A-A821-902E463D896F}" destId="{AFDD6CEC-B58D-FE4D-A384-FF51D93E1016}" srcOrd="0" destOrd="0" presId="urn:microsoft.com/office/officeart/2005/8/layout/vList2"/>
    <dgm:cxn modelId="{8B186C49-383D-874F-8177-21907D1D9145}" type="presOf" srcId="{B01D7322-3C85-2546-826B-31736A57D806}" destId="{A9A9925A-7556-FF44-9F00-22CE884B4014}" srcOrd="0" destOrd="0" presId="urn:microsoft.com/office/officeart/2005/8/layout/vList2"/>
    <dgm:cxn modelId="{E8A63C54-A25F-E84C-B83A-D824A0F5082A}" srcId="{F1DA412D-B5BE-174E-B549-74FC631296D0}" destId="{B01D7322-3C85-2546-826B-31736A57D806}" srcOrd="12" destOrd="0" parTransId="{BF6B5E55-5613-2443-B107-F94A2BC27E28}" sibTransId="{93D19A6F-DA1B-4C4E-8B37-9BBA02143B29}"/>
    <dgm:cxn modelId="{1E147956-F463-F649-8931-6A21A23D572F}" srcId="{F1DA412D-B5BE-174E-B549-74FC631296D0}" destId="{B02BBE18-91AF-3C48-8A92-D8625F83E175}" srcOrd="11" destOrd="0" parTransId="{1EB3DD6D-1B25-8147-8742-0EC152A657B0}" sibTransId="{53598AD5-2A29-CF40-B331-9E33E58B37E9}"/>
    <dgm:cxn modelId="{5BAE3362-60E6-5F42-8485-6861043E2962}" srcId="{F1DA412D-B5BE-174E-B549-74FC631296D0}" destId="{ECF5E7B4-34C3-EA47-AFA7-0715F1A9E6B9}" srcOrd="0" destOrd="0" parTransId="{FAA4C79D-A6BD-4A4A-81F1-3785DE335A47}" sibTransId="{63E2CCEC-0E8D-D649-987C-7FDCE82D367F}"/>
    <dgm:cxn modelId="{8BC89076-DFF5-974F-ABA0-931239C37A27}" srcId="{F1DA412D-B5BE-174E-B549-74FC631296D0}" destId="{ECBA1637-FB37-5C4A-B2AD-B7563E6F0C91}" srcOrd="14" destOrd="0" parTransId="{E4708A5E-1339-4441-8C09-86DA024EF578}" sibTransId="{ACDA0414-07A2-034F-B461-51F23EE9FCD4}"/>
    <dgm:cxn modelId="{D4902F8B-9A30-B94E-9482-D55D068DCF9F}" type="presOf" srcId="{3488CBDF-9C39-F94B-9036-5B3A9899B154}" destId="{7AB4DFCD-55C5-DF43-AAE3-7B4A4078D4BB}" srcOrd="0" destOrd="0" presId="urn:microsoft.com/office/officeart/2005/8/layout/vList2"/>
    <dgm:cxn modelId="{9F7A5D97-4F3D-3F43-9A7E-32333B20EDAC}" type="presOf" srcId="{B02BBE18-91AF-3C48-8A92-D8625F83E175}" destId="{AF6E2DFD-BAFA-5E44-ACB2-5A2FE6254E70}" srcOrd="0" destOrd="0" presId="urn:microsoft.com/office/officeart/2005/8/layout/vList2"/>
    <dgm:cxn modelId="{3ED82E9B-D72C-0C42-8AA3-F5CDD66729DC}" srcId="{F1DA412D-B5BE-174E-B549-74FC631296D0}" destId="{19044835-D74B-3047-A8DA-4E6A5B61651F}" srcOrd="16" destOrd="0" parTransId="{943494F5-56D1-EB4C-B3E9-DE9AA7204557}" sibTransId="{B35B833F-D27B-D842-B41B-358BA353F213}"/>
    <dgm:cxn modelId="{D7852DA8-5935-2A4D-8856-FF967F49CC33}" type="presOf" srcId="{A2D2F7B5-1A79-8A4E-9C7D-211C6D249B75}" destId="{3360D5ED-2FE9-2A45-89D7-A92105FA03A7}" srcOrd="0" destOrd="0" presId="urn:microsoft.com/office/officeart/2005/8/layout/vList2"/>
    <dgm:cxn modelId="{E5F868B2-7F8A-804B-ACB4-DD4921712D64}" type="presOf" srcId="{E2FEB3BE-FFCB-794C-B425-E204BA90E54C}" destId="{18C20651-D5D3-1446-9E64-ABD5D2CD7CCF}" srcOrd="0" destOrd="0" presId="urn:microsoft.com/office/officeart/2005/8/layout/vList2"/>
    <dgm:cxn modelId="{3F0395B8-DC37-484C-B58A-79E0376505D2}" type="presOf" srcId="{F1DA412D-B5BE-174E-B549-74FC631296D0}" destId="{BF410CF4-26A1-1549-A532-082B95A22F37}" srcOrd="0" destOrd="0" presId="urn:microsoft.com/office/officeart/2005/8/layout/vList2"/>
    <dgm:cxn modelId="{068BD4BB-0EDF-8348-9409-4A216D1A02C9}" srcId="{F1DA412D-B5BE-174E-B549-74FC631296D0}" destId="{6307E059-A49A-6C42-B2B4-1D5EF9464E8D}" srcOrd="13" destOrd="0" parTransId="{31A8161B-CF2F-5B44-A3A2-C39876B15A2D}" sibTransId="{5B589E34-9923-1547-81C5-A69706A13860}"/>
    <dgm:cxn modelId="{623C38BC-7A13-AA48-9710-5B525CC15D6B}" srcId="{F1DA412D-B5BE-174E-B549-74FC631296D0}" destId="{67E5C5DF-7157-1D45-B6CA-C405D1E838EA}" srcOrd="15" destOrd="0" parTransId="{1D5A5798-7E10-6042-A436-341CE0A562E4}" sibTransId="{C65EE61F-DAEC-0143-A6C0-C78FC07A3EF1}"/>
    <dgm:cxn modelId="{29C1D9BE-7C19-E14D-8335-50357266320D}" srcId="{F1DA412D-B5BE-174E-B549-74FC631296D0}" destId="{A2D2F7B5-1A79-8A4E-9C7D-211C6D249B75}" srcOrd="6" destOrd="0" parTransId="{8F77E69F-E426-4640-8707-2F62CB106185}" sibTransId="{35CA2572-D4C4-374B-A55A-1BDD2E1562D1}"/>
    <dgm:cxn modelId="{A250A1BF-D64F-664A-B6DF-82526DD10DFC}" srcId="{F1DA412D-B5BE-174E-B549-74FC631296D0}" destId="{E4B36761-A8B5-8647-8E6D-838F140190BA}" srcOrd="4" destOrd="0" parTransId="{58D202E9-B5E9-AC40-86B4-8D7C69C1BEF9}" sibTransId="{4C604004-896C-DE49-A2EC-BA9517E99D99}"/>
    <dgm:cxn modelId="{1A5412C3-4224-F947-ADBF-982D3ECD3B07}" type="presOf" srcId="{67E5C5DF-7157-1D45-B6CA-C405D1E838EA}" destId="{050A3986-AD16-6742-AD4B-6C2C42D961DD}" srcOrd="0" destOrd="0" presId="urn:microsoft.com/office/officeart/2005/8/layout/vList2"/>
    <dgm:cxn modelId="{AD7669C7-DC4C-CE40-995D-4E05EA428372}" srcId="{F1DA412D-B5BE-174E-B549-74FC631296D0}" destId="{05A62CBE-9D4C-CA46-8A20-E6E74274F6D5}" srcOrd="9" destOrd="0" parTransId="{21E03FF1-1E42-C040-BC0B-02A4E40210D5}" sibTransId="{8798CB13-6436-A440-B79E-4DD6900D02EB}"/>
    <dgm:cxn modelId="{D4421FD3-9B10-8142-B59D-8486922721EB}" type="presOf" srcId="{A51FD972-BE1E-2743-B2BF-2A9DB1212934}" destId="{90A9A2A4-41BC-2848-A066-E7DDAAA54BEC}" srcOrd="0" destOrd="0" presId="urn:microsoft.com/office/officeart/2005/8/layout/vList2"/>
    <dgm:cxn modelId="{5C8AC8D5-4E6C-314B-AED6-369F51F4F4F0}" type="presOf" srcId="{ECF5E7B4-34C3-EA47-AFA7-0715F1A9E6B9}" destId="{0BF8D165-BB16-874C-84CC-AFDAAC1A0C85}" srcOrd="0" destOrd="0" presId="urn:microsoft.com/office/officeart/2005/8/layout/vList2"/>
    <dgm:cxn modelId="{7F5D0FDB-EDB8-BD4E-934F-5080B36A0F96}" srcId="{F1DA412D-B5BE-174E-B549-74FC631296D0}" destId="{DB189F9A-ABEB-FD4C-9664-ADCA31D4F37A}" srcOrd="7" destOrd="0" parTransId="{708A9731-E4BE-6845-B111-247D1A934092}" sibTransId="{FF0B0C11-D265-F64F-AA2D-D27CB7342615}"/>
    <dgm:cxn modelId="{FCC1D1DF-67BF-E54B-88E1-734340FE28B3}" type="presOf" srcId="{E4B36761-A8B5-8647-8E6D-838F140190BA}" destId="{5D7CD035-A85F-4E48-AD19-DE13A0DFF233}" srcOrd="0" destOrd="0" presId="urn:microsoft.com/office/officeart/2005/8/layout/vList2"/>
    <dgm:cxn modelId="{7FCCD6E5-BD81-184C-98B0-D010712AEE42}" srcId="{F1DA412D-B5BE-174E-B549-74FC631296D0}" destId="{3488CBDF-9C39-F94B-9036-5B3A9899B154}" srcOrd="5" destOrd="0" parTransId="{BAC60188-4F32-BB44-A068-9A72758E81D6}" sibTransId="{8EE3FE35-8D13-3846-83A3-D49907BCB407}"/>
    <dgm:cxn modelId="{F3D193E6-E806-2746-ACDB-9C3C5CECC06B}" type="presOf" srcId="{05A62CBE-9D4C-CA46-8A20-E6E74274F6D5}" destId="{441B43F6-1068-C942-8491-43CD2D56E75A}" srcOrd="0" destOrd="0" presId="urn:microsoft.com/office/officeart/2005/8/layout/vList2"/>
    <dgm:cxn modelId="{2BCA0CFE-A2B1-D048-9695-F365B0BE7EF5}" type="presOf" srcId="{DB189F9A-ABEB-FD4C-9664-ADCA31D4F37A}" destId="{93A81A31-6D8C-4342-A7B9-1ED7BF4D22E4}" srcOrd="0" destOrd="0" presId="urn:microsoft.com/office/officeart/2005/8/layout/vList2"/>
    <dgm:cxn modelId="{344418F0-A2EB-2046-8D4F-3BA53F911744}" type="presParOf" srcId="{BF410CF4-26A1-1549-A532-082B95A22F37}" destId="{0BF8D165-BB16-874C-84CC-AFDAAC1A0C85}" srcOrd="0" destOrd="0" presId="urn:microsoft.com/office/officeart/2005/8/layout/vList2"/>
    <dgm:cxn modelId="{FC79FF51-FAB5-B04B-BB24-908AA45E5B12}" type="presParOf" srcId="{BF410CF4-26A1-1549-A532-082B95A22F37}" destId="{3C5C6DA0-8F92-3B42-9FCF-F3B20EC09959}" srcOrd="1" destOrd="0" presId="urn:microsoft.com/office/officeart/2005/8/layout/vList2"/>
    <dgm:cxn modelId="{72013C44-7C52-5546-A083-A1D2B316865D}" type="presParOf" srcId="{BF410CF4-26A1-1549-A532-082B95A22F37}" destId="{18C20651-D5D3-1446-9E64-ABD5D2CD7CCF}" srcOrd="2" destOrd="0" presId="urn:microsoft.com/office/officeart/2005/8/layout/vList2"/>
    <dgm:cxn modelId="{646AF48A-0A8E-A54F-BCAA-0A7891388E25}" type="presParOf" srcId="{BF410CF4-26A1-1549-A532-082B95A22F37}" destId="{E1728CB7-B609-5C46-99D0-68040DFB4D4E}" srcOrd="3" destOrd="0" presId="urn:microsoft.com/office/officeart/2005/8/layout/vList2"/>
    <dgm:cxn modelId="{C34FAD36-18A5-944E-8C2F-C4C7BB8DFC77}" type="presParOf" srcId="{BF410CF4-26A1-1549-A532-082B95A22F37}" destId="{C860C8A1-9264-E448-BF2F-8BBA9AC412A8}" srcOrd="4" destOrd="0" presId="urn:microsoft.com/office/officeart/2005/8/layout/vList2"/>
    <dgm:cxn modelId="{FD3291EC-5CB1-B04C-BD49-3776AD876331}" type="presParOf" srcId="{BF410CF4-26A1-1549-A532-082B95A22F37}" destId="{2089840D-25C5-3242-AA69-A1DFD60A2F74}" srcOrd="5" destOrd="0" presId="urn:microsoft.com/office/officeart/2005/8/layout/vList2"/>
    <dgm:cxn modelId="{905A8BDD-E3DD-A149-BA01-28B2E96EFC46}" type="presParOf" srcId="{BF410CF4-26A1-1549-A532-082B95A22F37}" destId="{90A9A2A4-41BC-2848-A066-E7DDAAA54BEC}" srcOrd="6" destOrd="0" presId="urn:microsoft.com/office/officeart/2005/8/layout/vList2"/>
    <dgm:cxn modelId="{F2717B94-1D27-164B-A731-3C7C6FA88541}" type="presParOf" srcId="{BF410CF4-26A1-1549-A532-082B95A22F37}" destId="{4BD97A8B-F9D5-BE4E-B55D-E89DF6F63EB0}" srcOrd="7" destOrd="0" presId="urn:microsoft.com/office/officeart/2005/8/layout/vList2"/>
    <dgm:cxn modelId="{CB86346A-0399-1840-A26F-454AB9DEE860}" type="presParOf" srcId="{BF410CF4-26A1-1549-A532-082B95A22F37}" destId="{5D7CD035-A85F-4E48-AD19-DE13A0DFF233}" srcOrd="8" destOrd="0" presId="urn:microsoft.com/office/officeart/2005/8/layout/vList2"/>
    <dgm:cxn modelId="{A3432595-E026-874C-9ED6-8D5086D81D7E}" type="presParOf" srcId="{BF410CF4-26A1-1549-A532-082B95A22F37}" destId="{D8C1D457-BDE5-1841-9B45-3E30C8722315}" srcOrd="9" destOrd="0" presId="urn:microsoft.com/office/officeart/2005/8/layout/vList2"/>
    <dgm:cxn modelId="{BBA7FC8C-642D-1F4E-8916-B5770C57C980}" type="presParOf" srcId="{BF410CF4-26A1-1549-A532-082B95A22F37}" destId="{7AB4DFCD-55C5-DF43-AAE3-7B4A4078D4BB}" srcOrd="10" destOrd="0" presId="urn:microsoft.com/office/officeart/2005/8/layout/vList2"/>
    <dgm:cxn modelId="{EAFFA886-D820-814C-B28B-CEB76A5EDEB9}" type="presParOf" srcId="{BF410CF4-26A1-1549-A532-082B95A22F37}" destId="{347A384C-F199-084C-B34E-F082631D9BA4}" srcOrd="11" destOrd="0" presId="urn:microsoft.com/office/officeart/2005/8/layout/vList2"/>
    <dgm:cxn modelId="{95B37081-EA12-8748-8864-D96430838E60}" type="presParOf" srcId="{BF410CF4-26A1-1549-A532-082B95A22F37}" destId="{3360D5ED-2FE9-2A45-89D7-A92105FA03A7}" srcOrd="12" destOrd="0" presId="urn:microsoft.com/office/officeart/2005/8/layout/vList2"/>
    <dgm:cxn modelId="{21F1EC49-0225-0F46-AF75-1E03BD03B9C6}" type="presParOf" srcId="{BF410CF4-26A1-1549-A532-082B95A22F37}" destId="{7F8FCD7E-90F1-D14C-976D-0D70ED3B0A5A}" srcOrd="13" destOrd="0" presId="urn:microsoft.com/office/officeart/2005/8/layout/vList2"/>
    <dgm:cxn modelId="{77AFC103-4426-DA46-A029-6D27FE513DD4}" type="presParOf" srcId="{BF410CF4-26A1-1549-A532-082B95A22F37}" destId="{93A81A31-6D8C-4342-A7B9-1ED7BF4D22E4}" srcOrd="14" destOrd="0" presId="urn:microsoft.com/office/officeart/2005/8/layout/vList2"/>
    <dgm:cxn modelId="{0AEFEF6C-445B-F046-AF73-EC32571E904D}" type="presParOf" srcId="{BF410CF4-26A1-1549-A532-082B95A22F37}" destId="{75A84B6A-2E07-3644-A54B-3A3F6CC4861E}" srcOrd="15" destOrd="0" presId="urn:microsoft.com/office/officeart/2005/8/layout/vList2"/>
    <dgm:cxn modelId="{DE755325-8B06-C44E-ABD1-8E690A7B5C3F}" type="presParOf" srcId="{BF410CF4-26A1-1549-A532-082B95A22F37}" destId="{3EC545E0-B59C-8C44-B4DC-FB46F20F4AD4}" srcOrd="16" destOrd="0" presId="urn:microsoft.com/office/officeart/2005/8/layout/vList2"/>
    <dgm:cxn modelId="{43DED069-E601-4440-96E2-7264C7421738}" type="presParOf" srcId="{BF410CF4-26A1-1549-A532-082B95A22F37}" destId="{E63D8D85-6D76-E746-A3C7-6808DF5E63B8}" srcOrd="17" destOrd="0" presId="urn:microsoft.com/office/officeart/2005/8/layout/vList2"/>
    <dgm:cxn modelId="{B964F209-D59F-D946-AA05-BC96BC445DD7}" type="presParOf" srcId="{BF410CF4-26A1-1549-A532-082B95A22F37}" destId="{441B43F6-1068-C942-8491-43CD2D56E75A}" srcOrd="18" destOrd="0" presId="urn:microsoft.com/office/officeart/2005/8/layout/vList2"/>
    <dgm:cxn modelId="{91FE3B69-3893-2A41-97E1-96F19A03DF4B}" type="presParOf" srcId="{BF410CF4-26A1-1549-A532-082B95A22F37}" destId="{54F36A2A-CBEF-E943-A920-00292AD9834A}" srcOrd="19" destOrd="0" presId="urn:microsoft.com/office/officeart/2005/8/layout/vList2"/>
    <dgm:cxn modelId="{13B876CA-3B4B-3944-A86B-C97B677E54DD}" type="presParOf" srcId="{BF410CF4-26A1-1549-A532-082B95A22F37}" destId="{AFDD6CEC-B58D-FE4D-A384-FF51D93E1016}" srcOrd="20" destOrd="0" presId="urn:microsoft.com/office/officeart/2005/8/layout/vList2"/>
    <dgm:cxn modelId="{6F12A73F-2F1E-404B-A3D5-8C1548CEFF58}" type="presParOf" srcId="{BF410CF4-26A1-1549-A532-082B95A22F37}" destId="{54773E81-C1A5-A24A-AED7-ECB4D7840052}" srcOrd="21" destOrd="0" presId="urn:microsoft.com/office/officeart/2005/8/layout/vList2"/>
    <dgm:cxn modelId="{3AE79E50-C1E9-AF4B-9AC1-0EB09884BBFD}" type="presParOf" srcId="{BF410CF4-26A1-1549-A532-082B95A22F37}" destId="{AF6E2DFD-BAFA-5E44-ACB2-5A2FE6254E70}" srcOrd="22" destOrd="0" presId="urn:microsoft.com/office/officeart/2005/8/layout/vList2"/>
    <dgm:cxn modelId="{28013AE2-BF6A-D84B-B0E1-8161B6B0F6F9}" type="presParOf" srcId="{BF410CF4-26A1-1549-A532-082B95A22F37}" destId="{6EC8878B-D3AD-5C4F-87D3-D91AF63182DF}" srcOrd="23" destOrd="0" presId="urn:microsoft.com/office/officeart/2005/8/layout/vList2"/>
    <dgm:cxn modelId="{E4EE1AC1-CB18-B347-9DB2-9B8F98BCBF5D}" type="presParOf" srcId="{BF410CF4-26A1-1549-A532-082B95A22F37}" destId="{A9A9925A-7556-FF44-9F00-22CE884B4014}" srcOrd="24" destOrd="0" presId="urn:microsoft.com/office/officeart/2005/8/layout/vList2"/>
    <dgm:cxn modelId="{8148F1D0-BE0A-AA41-B486-E5A8EED733F8}" type="presParOf" srcId="{BF410CF4-26A1-1549-A532-082B95A22F37}" destId="{AE4055FB-BC6D-2C4D-A212-7A15CE83DD74}" srcOrd="25" destOrd="0" presId="urn:microsoft.com/office/officeart/2005/8/layout/vList2"/>
    <dgm:cxn modelId="{9B5D7ED0-F22D-4D43-855A-F338774AFCDC}" type="presParOf" srcId="{BF410CF4-26A1-1549-A532-082B95A22F37}" destId="{FD9D8191-19EF-3241-9FE6-CD15DC813030}" srcOrd="26" destOrd="0" presId="urn:microsoft.com/office/officeart/2005/8/layout/vList2"/>
    <dgm:cxn modelId="{EE3DB714-DCD7-E040-8EFE-CD63BFA63125}" type="presParOf" srcId="{BF410CF4-26A1-1549-A532-082B95A22F37}" destId="{3FC245B4-FE55-0A46-9511-FFA9AEFDDF6E}" srcOrd="27" destOrd="0" presId="urn:microsoft.com/office/officeart/2005/8/layout/vList2"/>
    <dgm:cxn modelId="{9278EB90-3A11-CE4E-B516-0C987B8F4E04}" type="presParOf" srcId="{BF410CF4-26A1-1549-A532-082B95A22F37}" destId="{9FD92044-E252-684E-85D7-6EDE8FFC1439}" srcOrd="28" destOrd="0" presId="urn:microsoft.com/office/officeart/2005/8/layout/vList2"/>
    <dgm:cxn modelId="{7E330F04-7E54-F84C-96BF-9B9F876F95BA}" type="presParOf" srcId="{BF410CF4-26A1-1549-A532-082B95A22F37}" destId="{ADC00F10-5AE9-284C-BD9A-0F5823D8BF7D}" srcOrd="29" destOrd="0" presId="urn:microsoft.com/office/officeart/2005/8/layout/vList2"/>
    <dgm:cxn modelId="{AFB8726E-F795-BB44-8997-02A82C6D6381}" type="presParOf" srcId="{BF410CF4-26A1-1549-A532-082B95A22F37}" destId="{050A3986-AD16-6742-AD4B-6C2C42D961DD}" srcOrd="30" destOrd="0" presId="urn:microsoft.com/office/officeart/2005/8/layout/vList2"/>
    <dgm:cxn modelId="{9B3FC1DD-EB7A-B549-A3D0-FD056D7C426D}" type="presParOf" srcId="{BF410CF4-26A1-1549-A532-082B95A22F37}" destId="{15554D9D-694C-0D48-A382-644A73826BAD}" srcOrd="31" destOrd="0" presId="urn:microsoft.com/office/officeart/2005/8/layout/vList2"/>
    <dgm:cxn modelId="{CD90BA26-8783-8E43-A6CB-3D36E77CC24E}" type="presParOf" srcId="{BF410CF4-26A1-1549-A532-082B95A22F37}" destId="{079E80CF-7CB7-A648-AF94-0E68178C0C06}" srcOrd="3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F38604E-85D0-E742-8B89-BEFBF61169FF}"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GB"/>
        </a:p>
      </dgm:t>
    </dgm:pt>
    <dgm:pt modelId="{D210423B-3198-5142-8D1E-D6E02911BD40}">
      <dgm:prSet/>
      <dgm:spPr/>
      <dgm:t>
        <a:bodyPr/>
        <a:lstStyle/>
        <a:p>
          <a:r>
            <a:rPr lang="en-GB" baseline="0" dirty="0"/>
            <a:t>The play was written by Elmer L Rice who was an American playwright, director an novelist who was generally associated with melodramatic theatre. It was in the 1920s when expressionism grew in popularity especially in the United States. Rice started to get into expressionism and this allowed his writing and ideas to flow which resulted in him scripting the play in seven days and was one of the most spontaneous and deep-felt thing he had written. The Adding Machine is classified as one of the best expressionist examples. </a:t>
          </a:r>
          <a:endParaRPr lang="en-GB" dirty="0"/>
        </a:p>
      </dgm:t>
    </dgm:pt>
    <dgm:pt modelId="{D7D8C557-8287-624A-A7F8-5F5C94596143}" type="parTrans" cxnId="{33AA6FF1-EDF9-6142-BCA6-74A1E281F857}">
      <dgm:prSet/>
      <dgm:spPr/>
      <dgm:t>
        <a:bodyPr/>
        <a:lstStyle/>
        <a:p>
          <a:endParaRPr lang="en-GB"/>
        </a:p>
      </dgm:t>
    </dgm:pt>
    <dgm:pt modelId="{DA85C987-C4AF-834F-AF8D-63636B0001EE}" type="sibTrans" cxnId="{33AA6FF1-EDF9-6142-BCA6-74A1E281F857}">
      <dgm:prSet/>
      <dgm:spPr/>
      <dgm:t>
        <a:bodyPr/>
        <a:lstStyle/>
        <a:p>
          <a:endParaRPr lang="en-GB"/>
        </a:p>
      </dgm:t>
    </dgm:pt>
    <dgm:pt modelId="{060FE43B-2C22-8640-80C8-F929555DD76E}">
      <dgm:prSet/>
      <dgm:spPr/>
      <dgm:t>
        <a:bodyPr/>
        <a:lstStyle/>
        <a:p>
          <a:r>
            <a:rPr lang="en-GB" baseline="0"/>
            <a:t>The machine within the play is exactly what the title states and it’s a Machine which adds, unlike calculators we have now they had big machines, however it is not something that replaces Mr Zero but actually Zero himself. He has been programmed to do his task and he cannot to much else similar to a computer programme. The name zero is supposed to represent how he is a nobody, Null. An accountant which is part of a faceless company and only lives to fulfil his routine as an eternal slave. </a:t>
          </a:r>
          <a:endParaRPr lang="en-GB"/>
        </a:p>
      </dgm:t>
    </dgm:pt>
    <dgm:pt modelId="{9D098BE2-334B-0C46-AC29-DFDC8900AB3D}" type="parTrans" cxnId="{0036C47D-A348-DD48-BC09-93D98B008815}">
      <dgm:prSet/>
      <dgm:spPr/>
      <dgm:t>
        <a:bodyPr/>
        <a:lstStyle/>
        <a:p>
          <a:endParaRPr lang="en-GB"/>
        </a:p>
      </dgm:t>
    </dgm:pt>
    <dgm:pt modelId="{64E169A7-FA91-444A-A97F-27A71CFF921F}" type="sibTrans" cxnId="{0036C47D-A348-DD48-BC09-93D98B008815}">
      <dgm:prSet/>
      <dgm:spPr/>
      <dgm:t>
        <a:bodyPr/>
        <a:lstStyle/>
        <a:p>
          <a:endParaRPr lang="en-GB"/>
        </a:p>
      </dgm:t>
    </dgm:pt>
    <dgm:pt modelId="{153BF5CF-3654-7F41-9A13-3601D0289CFB}" type="pres">
      <dgm:prSet presAssocID="{0F38604E-85D0-E742-8B89-BEFBF61169FF}" presName="linear" presStyleCnt="0">
        <dgm:presLayoutVars>
          <dgm:animLvl val="lvl"/>
          <dgm:resizeHandles val="exact"/>
        </dgm:presLayoutVars>
      </dgm:prSet>
      <dgm:spPr/>
    </dgm:pt>
    <dgm:pt modelId="{F0023397-7AC7-5E43-A2AB-2889BA3C5426}" type="pres">
      <dgm:prSet presAssocID="{D210423B-3198-5142-8D1E-D6E02911BD40}" presName="parentText" presStyleLbl="node1" presStyleIdx="0" presStyleCnt="2">
        <dgm:presLayoutVars>
          <dgm:chMax val="0"/>
          <dgm:bulletEnabled val="1"/>
        </dgm:presLayoutVars>
      </dgm:prSet>
      <dgm:spPr/>
    </dgm:pt>
    <dgm:pt modelId="{58F796D8-4E48-DF47-B724-8D3A081F2026}" type="pres">
      <dgm:prSet presAssocID="{DA85C987-C4AF-834F-AF8D-63636B0001EE}" presName="spacer" presStyleCnt="0"/>
      <dgm:spPr/>
    </dgm:pt>
    <dgm:pt modelId="{24D15B0C-C17C-0E4A-A829-5A73F774ED39}" type="pres">
      <dgm:prSet presAssocID="{060FE43B-2C22-8640-80C8-F929555DD76E}" presName="parentText" presStyleLbl="node1" presStyleIdx="1" presStyleCnt="2">
        <dgm:presLayoutVars>
          <dgm:chMax val="0"/>
          <dgm:bulletEnabled val="1"/>
        </dgm:presLayoutVars>
      </dgm:prSet>
      <dgm:spPr/>
    </dgm:pt>
  </dgm:ptLst>
  <dgm:cxnLst>
    <dgm:cxn modelId="{33B2677C-1256-E946-8F8F-D4947225F90A}" type="presOf" srcId="{060FE43B-2C22-8640-80C8-F929555DD76E}" destId="{24D15B0C-C17C-0E4A-A829-5A73F774ED39}" srcOrd="0" destOrd="0" presId="urn:microsoft.com/office/officeart/2005/8/layout/vList2"/>
    <dgm:cxn modelId="{0036C47D-A348-DD48-BC09-93D98B008815}" srcId="{0F38604E-85D0-E742-8B89-BEFBF61169FF}" destId="{060FE43B-2C22-8640-80C8-F929555DD76E}" srcOrd="1" destOrd="0" parTransId="{9D098BE2-334B-0C46-AC29-DFDC8900AB3D}" sibTransId="{64E169A7-FA91-444A-A97F-27A71CFF921F}"/>
    <dgm:cxn modelId="{EB9B0DAD-F6A6-D346-AF07-202A1C5BB31C}" type="presOf" srcId="{0F38604E-85D0-E742-8B89-BEFBF61169FF}" destId="{153BF5CF-3654-7F41-9A13-3601D0289CFB}" srcOrd="0" destOrd="0" presId="urn:microsoft.com/office/officeart/2005/8/layout/vList2"/>
    <dgm:cxn modelId="{33AA6FF1-EDF9-6142-BCA6-74A1E281F857}" srcId="{0F38604E-85D0-E742-8B89-BEFBF61169FF}" destId="{D210423B-3198-5142-8D1E-D6E02911BD40}" srcOrd="0" destOrd="0" parTransId="{D7D8C557-8287-624A-A7F8-5F5C94596143}" sibTransId="{DA85C987-C4AF-834F-AF8D-63636B0001EE}"/>
    <dgm:cxn modelId="{2368ABF1-BAF5-D041-BEBF-08B33B7E6128}" type="presOf" srcId="{D210423B-3198-5142-8D1E-D6E02911BD40}" destId="{F0023397-7AC7-5E43-A2AB-2889BA3C5426}" srcOrd="0" destOrd="0" presId="urn:microsoft.com/office/officeart/2005/8/layout/vList2"/>
    <dgm:cxn modelId="{DB01B4D8-D491-AF45-A274-00A1AA1AA0DC}" type="presParOf" srcId="{153BF5CF-3654-7F41-9A13-3601D0289CFB}" destId="{F0023397-7AC7-5E43-A2AB-2889BA3C5426}" srcOrd="0" destOrd="0" presId="urn:microsoft.com/office/officeart/2005/8/layout/vList2"/>
    <dgm:cxn modelId="{E97169AC-0CE9-DB4D-B2CD-46FF3CD28EB2}" type="presParOf" srcId="{153BF5CF-3654-7F41-9A13-3601D0289CFB}" destId="{58F796D8-4E48-DF47-B724-8D3A081F2026}" srcOrd="1" destOrd="0" presId="urn:microsoft.com/office/officeart/2005/8/layout/vList2"/>
    <dgm:cxn modelId="{51BD9ADD-D050-4847-8716-BC538255DF1B}" type="presParOf" srcId="{153BF5CF-3654-7F41-9A13-3601D0289CFB}" destId="{24D15B0C-C17C-0E4A-A829-5A73F774ED3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96085481-F170-0446-889B-DCF6CEED48D3}"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GB"/>
        </a:p>
      </dgm:t>
    </dgm:pt>
    <dgm:pt modelId="{02075FF9-8B71-2B4F-A5B0-14A18AD3376A}">
      <dgm:prSet/>
      <dgm:spPr/>
      <dgm:t>
        <a:bodyPr/>
        <a:lstStyle/>
        <a:p>
          <a:r>
            <a:rPr lang="en-GB" baseline="0"/>
            <a:t>Structure</a:t>
          </a:r>
          <a:endParaRPr lang="en-GB"/>
        </a:p>
      </dgm:t>
    </dgm:pt>
    <dgm:pt modelId="{424B84A8-353C-FA42-BCD0-4016BF5F6CD1}" type="parTrans" cxnId="{1C4A264F-C3DB-1F43-B1AE-AC8D965C51AA}">
      <dgm:prSet/>
      <dgm:spPr/>
      <dgm:t>
        <a:bodyPr/>
        <a:lstStyle/>
        <a:p>
          <a:endParaRPr lang="en-GB"/>
        </a:p>
      </dgm:t>
    </dgm:pt>
    <dgm:pt modelId="{DBA38B94-8F3A-094E-AF83-10B4523E6325}" type="sibTrans" cxnId="{1C4A264F-C3DB-1F43-B1AE-AC8D965C51AA}">
      <dgm:prSet/>
      <dgm:spPr/>
      <dgm:t>
        <a:bodyPr/>
        <a:lstStyle/>
        <a:p>
          <a:endParaRPr lang="en-GB"/>
        </a:p>
      </dgm:t>
    </dgm:pt>
    <dgm:pt modelId="{961D684B-A08C-0A46-BFA5-84D5C38BA9BA}">
      <dgm:prSet/>
      <dgm:spPr/>
      <dgm:t>
        <a:bodyPr/>
        <a:lstStyle/>
        <a:p>
          <a:r>
            <a:rPr lang="en-GB" i="1" baseline="0"/>
            <a:t>Expressionism rejects naturalism and impressionism. So anything about the traditional structure that we know is avoided. This is why there is no acts within the play and instead is presented as 8 scenes, all of which stand alone and show Zero in a different state. The structure is episodic.</a:t>
          </a:r>
          <a:endParaRPr lang="en-GB"/>
        </a:p>
      </dgm:t>
    </dgm:pt>
    <dgm:pt modelId="{E47E3C32-33C7-2143-957F-64025FAA80D2}" type="parTrans" cxnId="{C5603C97-D178-0043-9A9D-E1C8CDE8A24B}">
      <dgm:prSet/>
      <dgm:spPr/>
      <dgm:t>
        <a:bodyPr/>
        <a:lstStyle/>
        <a:p>
          <a:endParaRPr lang="en-GB"/>
        </a:p>
      </dgm:t>
    </dgm:pt>
    <dgm:pt modelId="{6B85E8EE-61DD-7C45-92C5-0DE0BA814A3A}" type="sibTrans" cxnId="{C5603C97-D178-0043-9A9D-E1C8CDE8A24B}">
      <dgm:prSet/>
      <dgm:spPr/>
      <dgm:t>
        <a:bodyPr/>
        <a:lstStyle/>
        <a:p>
          <a:endParaRPr lang="en-GB"/>
        </a:p>
      </dgm:t>
    </dgm:pt>
    <dgm:pt modelId="{AE064FE1-8CB7-A44B-A64A-83E93F7B965B}">
      <dgm:prSet/>
      <dgm:spPr/>
      <dgm:t>
        <a:bodyPr/>
        <a:lstStyle/>
        <a:p>
          <a:r>
            <a:rPr lang="en-GB" i="1" baseline="0"/>
            <a:t>Stationendrama is a structure form which was used a lot throughout expressionism and it got its name from the ancient stations at which the cross stopped at.</a:t>
          </a:r>
          <a:endParaRPr lang="en-GB"/>
        </a:p>
      </dgm:t>
    </dgm:pt>
    <dgm:pt modelId="{84E6AD75-AF3F-F845-9323-AD3C50C119BF}" type="parTrans" cxnId="{C6B2029C-20E4-024F-8F48-A1D63690AB48}">
      <dgm:prSet/>
      <dgm:spPr/>
      <dgm:t>
        <a:bodyPr/>
        <a:lstStyle/>
        <a:p>
          <a:endParaRPr lang="en-GB"/>
        </a:p>
      </dgm:t>
    </dgm:pt>
    <dgm:pt modelId="{72F861C2-B025-8C4D-8E3D-1EA9B9B602F3}" type="sibTrans" cxnId="{C6B2029C-20E4-024F-8F48-A1D63690AB48}">
      <dgm:prSet/>
      <dgm:spPr/>
      <dgm:t>
        <a:bodyPr/>
        <a:lstStyle/>
        <a:p>
          <a:endParaRPr lang="en-GB"/>
        </a:p>
      </dgm:t>
    </dgm:pt>
    <dgm:pt modelId="{E8C0C405-6E2F-EB47-B6E8-EDBFE23B7BF3}">
      <dgm:prSet/>
      <dgm:spPr/>
      <dgm:t>
        <a:bodyPr/>
        <a:lstStyle/>
        <a:p>
          <a:r>
            <a:rPr lang="en-GB" baseline="0"/>
            <a:t>Technique &amp; Characteristics breakdown</a:t>
          </a:r>
          <a:endParaRPr lang="en-GB"/>
        </a:p>
      </dgm:t>
    </dgm:pt>
    <dgm:pt modelId="{BFCAE2CA-A8B9-FD4F-9D66-EADB807FC20C}" type="parTrans" cxnId="{844A16BD-F792-1C4D-8278-B6C21AA96EC2}">
      <dgm:prSet/>
      <dgm:spPr/>
      <dgm:t>
        <a:bodyPr/>
        <a:lstStyle/>
        <a:p>
          <a:endParaRPr lang="en-GB"/>
        </a:p>
      </dgm:t>
    </dgm:pt>
    <dgm:pt modelId="{4E5A7133-2D9F-794F-8257-FED4FB6C2261}" type="sibTrans" cxnId="{844A16BD-F792-1C4D-8278-B6C21AA96EC2}">
      <dgm:prSet/>
      <dgm:spPr/>
      <dgm:t>
        <a:bodyPr/>
        <a:lstStyle/>
        <a:p>
          <a:endParaRPr lang="en-GB"/>
        </a:p>
      </dgm:t>
    </dgm:pt>
    <dgm:pt modelId="{1E2ED055-E3E3-8444-99F0-CBED15823AE7}">
      <dgm:prSet/>
      <dgm:spPr/>
      <dgm:t>
        <a:bodyPr/>
        <a:lstStyle/>
        <a:p>
          <a:r>
            <a:rPr lang="en-GB" i="1" baseline="0"/>
            <a:t>The plot and structure is disjointed and broken into episodes which means that each one has its own point and instead of having dramatic conflicts there was an emphasis on dramatic statements which came directly from the author. From this grew Brecht’s epic theatre.</a:t>
          </a:r>
          <a:endParaRPr lang="en-GB"/>
        </a:p>
      </dgm:t>
    </dgm:pt>
    <dgm:pt modelId="{722EEAF4-9105-344C-9FCA-DF5B43A37491}" type="parTrans" cxnId="{8626CC01-2ECF-9A41-9396-3D2BAB4D01DF}">
      <dgm:prSet/>
      <dgm:spPr/>
      <dgm:t>
        <a:bodyPr/>
        <a:lstStyle/>
        <a:p>
          <a:endParaRPr lang="en-GB"/>
        </a:p>
      </dgm:t>
    </dgm:pt>
    <dgm:pt modelId="{FF707305-A56B-3940-A9A2-6517D5DF915B}" type="sibTrans" cxnId="{8626CC01-2ECF-9A41-9396-3D2BAB4D01DF}">
      <dgm:prSet/>
      <dgm:spPr/>
      <dgm:t>
        <a:bodyPr/>
        <a:lstStyle/>
        <a:p>
          <a:endParaRPr lang="en-GB"/>
        </a:p>
      </dgm:t>
    </dgm:pt>
    <dgm:pt modelId="{AE0C0E4F-0FCF-F74F-BA05-BE5C821B0081}">
      <dgm:prSet/>
      <dgm:spPr/>
      <dgm:t>
        <a:bodyPr/>
        <a:lstStyle/>
        <a:p>
          <a:r>
            <a:rPr lang="en-GB" i="1" baseline="0"/>
            <a:t>Characters lose all individuality and remain nameless this is because, as soon as we give the character a name it gives them a story and this removes attention from the story. Characters stay stereotypical and like caricatures. Instead of individuals the characters represent social groups which is why the Boss is just the Boss as is Son.</a:t>
          </a:r>
          <a:endParaRPr lang="en-GB"/>
        </a:p>
      </dgm:t>
    </dgm:pt>
    <dgm:pt modelId="{D8C66E7E-87DE-AF43-AC78-3F446179B244}" type="parTrans" cxnId="{64C22F50-DBC9-7849-B0BB-123E2E44C755}">
      <dgm:prSet/>
      <dgm:spPr/>
      <dgm:t>
        <a:bodyPr/>
        <a:lstStyle/>
        <a:p>
          <a:endParaRPr lang="en-GB"/>
        </a:p>
      </dgm:t>
    </dgm:pt>
    <dgm:pt modelId="{D4A9A1A0-AC03-EE44-9548-6FC77311365F}" type="sibTrans" cxnId="{64C22F50-DBC9-7849-B0BB-123E2E44C755}">
      <dgm:prSet/>
      <dgm:spPr/>
      <dgm:t>
        <a:bodyPr/>
        <a:lstStyle/>
        <a:p>
          <a:endParaRPr lang="en-GB"/>
        </a:p>
      </dgm:t>
    </dgm:pt>
    <dgm:pt modelId="{7CE3C30B-4A23-754D-8DF1-920F5FB12DC2}">
      <dgm:prSet/>
      <dgm:spPr/>
      <dgm:t>
        <a:bodyPr/>
        <a:lstStyle/>
        <a:p>
          <a:r>
            <a:rPr lang="en-GB" baseline="0"/>
            <a:t>Atmosphere </a:t>
          </a:r>
          <a:endParaRPr lang="en-GB"/>
        </a:p>
      </dgm:t>
    </dgm:pt>
    <dgm:pt modelId="{5289E57A-4820-914E-89A7-80C590CBCFE4}" type="parTrans" cxnId="{45FCCFC3-7E00-8148-BB9E-044E5CD489A7}">
      <dgm:prSet/>
      <dgm:spPr/>
      <dgm:t>
        <a:bodyPr/>
        <a:lstStyle/>
        <a:p>
          <a:endParaRPr lang="en-GB"/>
        </a:p>
      </dgm:t>
    </dgm:pt>
    <dgm:pt modelId="{3D523CDE-3446-BB4E-83BD-F909CF850429}" type="sibTrans" cxnId="{45FCCFC3-7E00-8148-BB9E-044E5CD489A7}">
      <dgm:prSet/>
      <dgm:spPr/>
      <dgm:t>
        <a:bodyPr/>
        <a:lstStyle/>
        <a:p>
          <a:endParaRPr lang="en-GB"/>
        </a:p>
      </dgm:t>
    </dgm:pt>
    <dgm:pt modelId="{2FA371DD-9B70-6442-AB34-11054328294D}">
      <dgm:prSet/>
      <dgm:spPr/>
      <dgm:t>
        <a:bodyPr/>
        <a:lstStyle/>
        <a:p>
          <a:r>
            <a:rPr lang="en-GB" i="1" baseline="0"/>
            <a:t>As with most expressionist performances the atmosphere is vividly dreamlike and almost nightmarish, this shows instability. Lighting aids the atmosphere as it is unrealistic and adds many shadows almost like The cabinet of Dr Caligari. Visual distortions also aid the atmosphere. Any detail is avoided and start simplified images are aimed for, as well as bizarre decor due to shapes and colours being used symbolically.</a:t>
          </a:r>
          <a:endParaRPr lang="en-GB"/>
        </a:p>
      </dgm:t>
    </dgm:pt>
    <dgm:pt modelId="{1AA1A2B9-1C10-264A-917D-5C87B5CD4BEC}" type="parTrans" cxnId="{E3C619B7-DB4D-2D43-8C8E-528F7EEDC15F}">
      <dgm:prSet/>
      <dgm:spPr/>
      <dgm:t>
        <a:bodyPr/>
        <a:lstStyle/>
        <a:p>
          <a:endParaRPr lang="en-GB"/>
        </a:p>
      </dgm:t>
    </dgm:pt>
    <dgm:pt modelId="{0212D0E5-AC88-DC40-9A4E-46B492C96E64}" type="sibTrans" cxnId="{E3C619B7-DB4D-2D43-8C8E-528F7EEDC15F}">
      <dgm:prSet/>
      <dgm:spPr/>
      <dgm:t>
        <a:bodyPr/>
        <a:lstStyle/>
        <a:p>
          <a:endParaRPr lang="en-GB"/>
        </a:p>
      </dgm:t>
    </dgm:pt>
    <dgm:pt modelId="{62FB9331-914E-414C-913A-04C3E2759E40}">
      <dgm:prSet/>
      <dgm:spPr/>
      <dgm:t>
        <a:bodyPr/>
        <a:lstStyle/>
        <a:p>
          <a:r>
            <a:rPr lang="en-GB" baseline="0"/>
            <a:t>Dialogue</a:t>
          </a:r>
          <a:endParaRPr lang="en-GB"/>
        </a:p>
      </dgm:t>
    </dgm:pt>
    <dgm:pt modelId="{369A4225-1F8E-9E4E-A60D-31048B0B4DAA}" type="parTrans" cxnId="{F3ED77E1-F04A-AD48-810C-DD224788288B}">
      <dgm:prSet/>
      <dgm:spPr/>
      <dgm:t>
        <a:bodyPr/>
        <a:lstStyle/>
        <a:p>
          <a:endParaRPr lang="en-GB"/>
        </a:p>
      </dgm:t>
    </dgm:pt>
    <dgm:pt modelId="{053C5965-9EFC-9847-8C1B-EBF5CC928B85}" type="sibTrans" cxnId="{F3ED77E1-F04A-AD48-810C-DD224788288B}">
      <dgm:prSet/>
      <dgm:spPr/>
      <dgm:t>
        <a:bodyPr/>
        <a:lstStyle/>
        <a:p>
          <a:endParaRPr lang="en-GB"/>
        </a:p>
      </dgm:t>
    </dgm:pt>
    <dgm:pt modelId="{48971725-8E19-FE4B-A5A0-4520707FEF13}">
      <dgm:prSet/>
      <dgm:spPr/>
      <dgm:t>
        <a:bodyPr/>
        <a:lstStyle/>
        <a:p>
          <a:r>
            <a:rPr lang="en-GB" i="1" baseline="0"/>
            <a:t>Not like regular conversation as it’s common for the characters to talk over themselves. Their conversations can also be described as poetic, ecstatic and rhapsodic. There is also contrast between the two main types of dialog, with long emotion filled monologues to short fragments of conversations which are in a telegram style due to the lines being so quick and short.</a:t>
          </a:r>
          <a:endParaRPr lang="en-GB"/>
        </a:p>
      </dgm:t>
    </dgm:pt>
    <dgm:pt modelId="{3D82F36D-A680-1649-9888-A841942A06EC}" type="parTrans" cxnId="{8AC01F20-8E39-9C41-9CB4-D8F1DD80BCD0}">
      <dgm:prSet/>
      <dgm:spPr/>
      <dgm:t>
        <a:bodyPr/>
        <a:lstStyle/>
        <a:p>
          <a:endParaRPr lang="en-GB"/>
        </a:p>
      </dgm:t>
    </dgm:pt>
    <dgm:pt modelId="{DCC66FB2-5BF4-A146-9365-C6B97E4040F3}" type="sibTrans" cxnId="{8AC01F20-8E39-9C41-9CB4-D8F1DD80BCD0}">
      <dgm:prSet/>
      <dgm:spPr/>
      <dgm:t>
        <a:bodyPr/>
        <a:lstStyle/>
        <a:p>
          <a:endParaRPr lang="en-GB"/>
        </a:p>
      </dgm:t>
    </dgm:pt>
    <dgm:pt modelId="{54DF12F7-F913-2747-B5C2-BCBC27B8F098}">
      <dgm:prSet/>
      <dgm:spPr/>
      <dgm:t>
        <a:bodyPr/>
        <a:lstStyle/>
        <a:p>
          <a:r>
            <a:rPr lang="en-GB" baseline="0"/>
            <a:t>Acting style</a:t>
          </a:r>
          <a:endParaRPr lang="en-GB"/>
        </a:p>
      </dgm:t>
    </dgm:pt>
    <dgm:pt modelId="{F936CB5F-D231-0D4F-BD90-1E8E6E095866}" type="parTrans" cxnId="{39437DBC-0010-014C-839C-A13ADEB909B4}">
      <dgm:prSet/>
      <dgm:spPr/>
      <dgm:t>
        <a:bodyPr/>
        <a:lstStyle/>
        <a:p>
          <a:endParaRPr lang="en-GB"/>
        </a:p>
      </dgm:t>
    </dgm:pt>
    <dgm:pt modelId="{B55071CA-FC1E-F24F-9547-D248EAA59E19}" type="sibTrans" cxnId="{39437DBC-0010-014C-839C-A13ADEB909B4}">
      <dgm:prSet/>
      <dgm:spPr/>
      <dgm:t>
        <a:bodyPr/>
        <a:lstStyle/>
        <a:p>
          <a:endParaRPr lang="en-GB"/>
        </a:p>
      </dgm:t>
    </dgm:pt>
    <dgm:pt modelId="{9BC555B0-FF3C-374E-B8A9-6D7946756B9F}">
      <dgm:prSet/>
      <dgm:spPr/>
      <dgm:t>
        <a:bodyPr/>
        <a:lstStyle/>
        <a:p>
          <a:r>
            <a:rPr lang="en-GB" i="1" baseline="0"/>
            <a:t>The acting style is deliberately opposite to Stanislavsky who was a naturalism theatre practitioner. Human behaviours are avoided and it results in over exaggerated comical movements which are above and beyond regular expressions and movements. Phatic conversations is known as the oil for communication and is a way of opening up the conversation. This is avoided within the play. </a:t>
          </a:r>
          <a:endParaRPr lang="en-GB"/>
        </a:p>
      </dgm:t>
    </dgm:pt>
    <dgm:pt modelId="{AB9C84F2-DC7B-3646-8ED3-1B4AD6F3B13A}" type="parTrans" cxnId="{22BBDE98-6EA1-284F-BF6C-4DC7CEF9D8E7}">
      <dgm:prSet/>
      <dgm:spPr/>
      <dgm:t>
        <a:bodyPr/>
        <a:lstStyle/>
        <a:p>
          <a:endParaRPr lang="en-GB"/>
        </a:p>
      </dgm:t>
    </dgm:pt>
    <dgm:pt modelId="{0EBEDE2D-D346-0042-8A90-8FE4D878117F}" type="sibTrans" cxnId="{22BBDE98-6EA1-284F-BF6C-4DC7CEF9D8E7}">
      <dgm:prSet/>
      <dgm:spPr/>
      <dgm:t>
        <a:bodyPr/>
        <a:lstStyle/>
        <a:p>
          <a:endParaRPr lang="en-GB"/>
        </a:p>
      </dgm:t>
    </dgm:pt>
    <dgm:pt modelId="{6527FC6A-530B-074C-ABE3-96F996E76314}" type="pres">
      <dgm:prSet presAssocID="{96085481-F170-0446-889B-DCF6CEED48D3}" presName="linear" presStyleCnt="0">
        <dgm:presLayoutVars>
          <dgm:dir/>
          <dgm:animLvl val="lvl"/>
          <dgm:resizeHandles val="exact"/>
        </dgm:presLayoutVars>
      </dgm:prSet>
      <dgm:spPr/>
    </dgm:pt>
    <dgm:pt modelId="{D266A6FE-01D3-3749-80AF-1D54A95C0AF1}" type="pres">
      <dgm:prSet presAssocID="{02075FF9-8B71-2B4F-A5B0-14A18AD3376A}" presName="parentLin" presStyleCnt="0"/>
      <dgm:spPr/>
    </dgm:pt>
    <dgm:pt modelId="{EA137859-2D34-E64A-8021-EFC0E77CC0C6}" type="pres">
      <dgm:prSet presAssocID="{02075FF9-8B71-2B4F-A5B0-14A18AD3376A}" presName="parentLeftMargin" presStyleLbl="node1" presStyleIdx="0" presStyleCnt="5"/>
      <dgm:spPr/>
    </dgm:pt>
    <dgm:pt modelId="{C4997237-3F6E-0547-A357-2839CDF0DEAF}" type="pres">
      <dgm:prSet presAssocID="{02075FF9-8B71-2B4F-A5B0-14A18AD3376A}" presName="parentText" presStyleLbl="node1" presStyleIdx="0" presStyleCnt="5">
        <dgm:presLayoutVars>
          <dgm:chMax val="0"/>
          <dgm:bulletEnabled val="1"/>
        </dgm:presLayoutVars>
      </dgm:prSet>
      <dgm:spPr/>
    </dgm:pt>
    <dgm:pt modelId="{4DE048B3-786D-6A46-85AD-2BF11C8A221B}" type="pres">
      <dgm:prSet presAssocID="{02075FF9-8B71-2B4F-A5B0-14A18AD3376A}" presName="negativeSpace" presStyleCnt="0"/>
      <dgm:spPr/>
    </dgm:pt>
    <dgm:pt modelId="{285B526F-5033-3D45-B6B3-63C258F23DC1}" type="pres">
      <dgm:prSet presAssocID="{02075FF9-8B71-2B4F-A5B0-14A18AD3376A}" presName="childText" presStyleLbl="conFgAcc1" presStyleIdx="0" presStyleCnt="5">
        <dgm:presLayoutVars>
          <dgm:bulletEnabled val="1"/>
        </dgm:presLayoutVars>
      </dgm:prSet>
      <dgm:spPr/>
    </dgm:pt>
    <dgm:pt modelId="{FFA3293C-F1B2-0D48-AB50-4E2563345C02}" type="pres">
      <dgm:prSet presAssocID="{DBA38B94-8F3A-094E-AF83-10B4523E6325}" presName="spaceBetweenRectangles" presStyleCnt="0"/>
      <dgm:spPr/>
    </dgm:pt>
    <dgm:pt modelId="{ABEEFE37-8987-AB47-A4A9-5CA6AFAE4795}" type="pres">
      <dgm:prSet presAssocID="{E8C0C405-6E2F-EB47-B6E8-EDBFE23B7BF3}" presName="parentLin" presStyleCnt="0"/>
      <dgm:spPr/>
    </dgm:pt>
    <dgm:pt modelId="{01BAF2AA-74E7-324C-A9AB-FB8EAA21B3B1}" type="pres">
      <dgm:prSet presAssocID="{E8C0C405-6E2F-EB47-B6E8-EDBFE23B7BF3}" presName="parentLeftMargin" presStyleLbl="node1" presStyleIdx="0" presStyleCnt="5"/>
      <dgm:spPr/>
    </dgm:pt>
    <dgm:pt modelId="{E927EEBE-9C1C-124B-88D9-AF0B21B83326}" type="pres">
      <dgm:prSet presAssocID="{E8C0C405-6E2F-EB47-B6E8-EDBFE23B7BF3}" presName="parentText" presStyleLbl="node1" presStyleIdx="1" presStyleCnt="5">
        <dgm:presLayoutVars>
          <dgm:chMax val="0"/>
          <dgm:bulletEnabled val="1"/>
        </dgm:presLayoutVars>
      </dgm:prSet>
      <dgm:spPr/>
    </dgm:pt>
    <dgm:pt modelId="{F296946D-9728-2A4A-B460-CBC6021076A8}" type="pres">
      <dgm:prSet presAssocID="{E8C0C405-6E2F-EB47-B6E8-EDBFE23B7BF3}" presName="negativeSpace" presStyleCnt="0"/>
      <dgm:spPr/>
    </dgm:pt>
    <dgm:pt modelId="{87D86288-C465-F245-B1DF-2060377C71EF}" type="pres">
      <dgm:prSet presAssocID="{E8C0C405-6E2F-EB47-B6E8-EDBFE23B7BF3}" presName="childText" presStyleLbl="conFgAcc1" presStyleIdx="1" presStyleCnt="5">
        <dgm:presLayoutVars>
          <dgm:bulletEnabled val="1"/>
        </dgm:presLayoutVars>
      </dgm:prSet>
      <dgm:spPr/>
    </dgm:pt>
    <dgm:pt modelId="{389003DF-E9B8-7F4E-8DAB-1C61AB4DCA1E}" type="pres">
      <dgm:prSet presAssocID="{4E5A7133-2D9F-794F-8257-FED4FB6C2261}" presName="spaceBetweenRectangles" presStyleCnt="0"/>
      <dgm:spPr/>
    </dgm:pt>
    <dgm:pt modelId="{87F92C19-0E5E-C047-B8CB-E6461A9A0529}" type="pres">
      <dgm:prSet presAssocID="{7CE3C30B-4A23-754D-8DF1-920F5FB12DC2}" presName="parentLin" presStyleCnt="0"/>
      <dgm:spPr/>
    </dgm:pt>
    <dgm:pt modelId="{B6991BDE-13A9-A14C-92CF-3CB347BA8506}" type="pres">
      <dgm:prSet presAssocID="{7CE3C30B-4A23-754D-8DF1-920F5FB12DC2}" presName="parentLeftMargin" presStyleLbl="node1" presStyleIdx="1" presStyleCnt="5"/>
      <dgm:spPr/>
    </dgm:pt>
    <dgm:pt modelId="{C10FEF91-D70C-234E-9845-15A91227D056}" type="pres">
      <dgm:prSet presAssocID="{7CE3C30B-4A23-754D-8DF1-920F5FB12DC2}" presName="parentText" presStyleLbl="node1" presStyleIdx="2" presStyleCnt="5">
        <dgm:presLayoutVars>
          <dgm:chMax val="0"/>
          <dgm:bulletEnabled val="1"/>
        </dgm:presLayoutVars>
      </dgm:prSet>
      <dgm:spPr/>
    </dgm:pt>
    <dgm:pt modelId="{24596B38-E431-BB45-8F01-93CA703051BA}" type="pres">
      <dgm:prSet presAssocID="{7CE3C30B-4A23-754D-8DF1-920F5FB12DC2}" presName="negativeSpace" presStyleCnt="0"/>
      <dgm:spPr/>
    </dgm:pt>
    <dgm:pt modelId="{465ED904-F5C5-EF4E-BCE4-B8F05B3CA410}" type="pres">
      <dgm:prSet presAssocID="{7CE3C30B-4A23-754D-8DF1-920F5FB12DC2}" presName="childText" presStyleLbl="conFgAcc1" presStyleIdx="2" presStyleCnt="5">
        <dgm:presLayoutVars>
          <dgm:bulletEnabled val="1"/>
        </dgm:presLayoutVars>
      </dgm:prSet>
      <dgm:spPr/>
    </dgm:pt>
    <dgm:pt modelId="{357516FB-1007-7A48-9FCE-9DF145C6BF57}" type="pres">
      <dgm:prSet presAssocID="{3D523CDE-3446-BB4E-83BD-F909CF850429}" presName="spaceBetweenRectangles" presStyleCnt="0"/>
      <dgm:spPr/>
    </dgm:pt>
    <dgm:pt modelId="{503A33BD-078A-2546-9AC9-5489C949BF2B}" type="pres">
      <dgm:prSet presAssocID="{62FB9331-914E-414C-913A-04C3E2759E40}" presName="parentLin" presStyleCnt="0"/>
      <dgm:spPr/>
    </dgm:pt>
    <dgm:pt modelId="{52D81C72-45CE-5441-8A0F-167D4C830CCF}" type="pres">
      <dgm:prSet presAssocID="{62FB9331-914E-414C-913A-04C3E2759E40}" presName="parentLeftMargin" presStyleLbl="node1" presStyleIdx="2" presStyleCnt="5"/>
      <dgm:spPr/>
    </dgm:pt>
    <dgm:pt modelId="{24AC30DE-3A6C-D34D-8E6B-CA91DADA7857}" type="pres">
      <dgm:prSet presAssocID="{62FB9331-914E-414C-913A-04C3E2759E40}" presName="parentText" presStyleLbl="node1" presStyleIdx="3" presStyleCnt="5">
        <dgm:presLayoutVars>
          <dgm:chMax val="0"/>
          <dgm:bulletEnabled val="1"/>
        </dgm:presLayoutVars>
      </dgm:prSet>
      <dgm:spPr/>
    </dgm:pt>
    <dgm:pt modelId="{A291E506-CA1D-8A4B-B49F-D70BC6D43307}" type="pres">
      <dgm:prSet presAssocID="{62FB9331-914E-414C-913A-04C3E2759E40}" presName="negativeSpace" presStyleCnt="0"/>
      <dgm:spPr/>
    </dgm:pt>
    <dgm:pt modelId="{C1F1EB55-2CB0-1E45-926D-A2B1A78F5A9B}" type="pres">
      <dgm:prSet presAssocID="{62FB9331-914E-414C-913A-04C3E2759E40}" presName="childText" presStyleLbl="conFgAcc1" presStyleIdx="3" presStyleCnt="5">
        <dgm:presLayoutVars>
          <dgm:bulletEnabled val="1"/>
        </dgm:presLayoutVars>
      </dgm:prSet>
      <dgm:spPr/>
    </dgm:pt>
    <dgm:pt modelId="{A9AFE0E4-E140-4848-B613-4D0140E6F09A}" type="pres">
      <dgm:prSet presAssocID="{053C5965-9EFC-9847-8C1B-EBF5CC928B85}" presName="spaceBetweenRectangles" presStyleCnt="0"/>
      <dgm:spPr/>
    </dgm:pt>
    <dgm:pt modelId="{F2087AFF-1D94-4545-8936-5CCD79351F7A}" type="pres">
      <dgm:prSet presAssocID="{54DF12F7-F913-2747-B5C2-BCBC27B8F098}" presName="parentLin" presStyleCnt="0"/>
      <dgm:spPr/>
    </dgm:pt>
    <dgm:pt modelId="{393516AC-2489-464E-A059-FD17E5888774}" type="pres">
      <dgm:prSet presAssocID="{54DF12F7-F913-2747-B5C2-BCBC27B8F098}" presName="parentLeftMargin" presStyleLbl="node1" presStyleIdx="3" presStyleCnt="5"/>
      <dgm:spPr/>
    </dgm:pt>
    <dgm:pt modelId="{52C0B2BD-98FB-0244-A14E-6938D55965AE}" type="pres">
      <dgm:prSet presAssocID="{54DF12F7-F913-2747-B5C2-BCBC27B8F098}" presName="parentText" presStyleLbl="node1" presStyleIdx="4" presStyleCnt="5">
        <dgm:presLayoutVars>
          <dgm:chMax val="0"/>
          <dgm:bulletEnabled val="1"/>
        </dgm:presLayoutVars>
      </dgm:prSet>
      <dgm:spPr/>
    </dgm:pt>
    <dgm:pt modelId="{7D33555B-4663-204B-A6C2-08C423D02312}" type="pres">
      <dgm:prSet presAssocID="{54DF12F7-F913-2747-B5C2-BCBC27B8F098}" presName="negativeSpace" presStyleCnt="0"/>
      <dgm:spPr/>
    </dgm:pt>
    <dgm:pt modelId="{0C2DE5F6-85CE-DD43-83B6-6E93D7E730B8}" type="pres">
      <dgm:prSet presAssocID="{54DF12F7-F913-2747-B5C2-BCBC27B8F098}" presName="childText" presStyleLbl="conFgAcc1" presStyleIdx="4" presStyleCnt="5">
        <dgm:presLayoutVars>
          <dgm:bulletEnabled val="1"/>
        </dgm:presLayoutVars>
      </dgm:prSet>
      <dgm:spPr/>
    </dgm:pt>
  </dgm:ptLst>
  <dgm:cxnLst>
    <dgm:cxn modelId="{8626CC01-2ECF-9A41-9396-3D2BAB4D01DF}" srcId="{E8C0C405-6E2F-EB47-B6E8-EDBFE23B7BF3}" destId="{1E2ED055-E3E3-8444-99F0-CBED15823AE7}" srcOrd="0" destOrd="0" parTransId="{722EEAF4-9105-344C-9FCA-DF5B43A37491}" sibTransId="{FF707305-A56B-3940-A9A2-6517D5DF915B}"/>
    <dgm:cxn modelId="{24818C02-428D-8C4A-B224-10587B4C0C2E}" type="presOf" srcId="{E8C0C405-6E2F-EB47-B6E8-EDBFE23B7BF3}" destId="{01BAF2AA-74E7-324C-A9AB-FB8EAA21B3B1}" srcOrd="0" destOrd="0" presId="urn:microsoft.com/office/officeart/2005/8/layout/list1"/>
    <dgm:cxn modelId="{564FDB0D-84CF-C648-B094-47A3203F9A58}" type="presOf" srcId="{02075FF9-8B71-2B4F-A5B0-14A18AD3376A}" destId="{C4997237-3F6E-0547-A357-2839CDF0DEAF}" srcOrd="1" destOrd="0" presId="urn:microsoft.com/office/officeart/2005/8/layout/list1"/>
    <dgm:cxn modelId="{19BC2615-0030-1C44-8F32-98F3FE1F5F8A}" type="presOf" srcId="{62FB9331-914E-414C-913A-04C3E2759E40}" destId="{24AC30DE-3A6C-D34D-8E6B-CA91DADA7857}" srcOrd="1" destOrd="0" presId="urn:microsoft.com/office/officeart/2005/8/layout/list1"/>
    <dgm:cxn modelId="{8AC01F20-8E39-9C41-9CB4-D8F1DD80BCD0}" srcId="{62FB9331-914E-414C-913A-04C3E2759E40}" destId="{48971725-8E19-FE4B-A5A0-4520707FEF13}" srcOrd="0" destOrd="0" parTransId="{3D82F36D-A680-1649-9888-A841942A06EC}" sibTransId="{DCC66FB2-5BF4-A146-9365-C6B97E4040F3}"/>
    <dgm:cxn modelId="{66F49322-C9C9-0441-B7D5-70028C0E0BAC}" type="presOf" srcId="{02075FF9-8B71-2B4F-A5B0-14A18AD3376A}" destId="{EA137859-2D34-E64A-8021-EFC0E77CC0C6}" srcOrd="0" destOrd="0" presId="urn:microsoft.com/office/officeart/2005/8/layout/list1"/>
    <dgm:cxn modelId="{8EEF7623-1E78-3441-8A35-10B59D670941}" type="presOf" srcId="{62FB9331-914E-414C-913A-04C3E2759E40}" destId="{52D81C72-45CE-5441-8A0F-167D4C830CCF}" srcOrd="0" destOrd="0" presId="urn:microsoft.com/office/officeart/2005/8/layout/list1"/>
    <dgm:cxn modelId="{D19D3D30-55BA-E747-AAA3-F157F776CC47}" type="presOf" srcId="{7CE3C30B-4A23-754D-8DF1-920F5FB12DC2}" destId="{B6991BDE-13A9-A14C-92CF-3CB347BA8506}" srcOrd="0" destOrd="0" presId="urn:microsoft.com/office/officeart/2005/8/layout/list1"/>
    <dgm:cxn modelId="{1C4A264F-C3DB-1F43-B1AE-AC8D965C51AA}" srcId="{96085481-F170-0446-889B-DCF6CEED48D3}" destId="{02075FF9-8B71-2B4F-A5B0-14A18AD3376A}" srcOrd="0" destOrd="0" parTransId="{424B84A8-353C-FA42-BCD0-4016BF5F6CD1}" sibTransId="{DBA38B94-8F3A-094E-AF83-10B4523E6325}"/>
    <dgm:cxn modelId="{64C22F50-DBC9-7849-B0BB-123E2E44C755}" srcId="{E8C0C405-6E2F-EB47-B6E8-EDBFE23B7BF3}" destId="{AE0C0E4F-0FCF-F74F-BA05-BE5C821B0081}" srcOrd="1" destOrd="0" parTransId="{D8C66E7E-87DE-AF43-AC78-3F446179B244}" sibTransId="{D4A9A1A0-AC03-EE44-9548-6FC77311365F}"/>
    <dgm:cxn modelId="{30E2AD67-47AA-8842-A38F-CED2E07A261C}" type="presOf" srcId="{2FA371DD-9B70-6442-AB34-11054328294D}" destId="{465ED904-F5C5-EF4E-BCE4-B8F05B3CA410}" srcOrd="0" destOrd="0" presId="urn:microsoft.com/office/officeart/2005/8/layout/list1"/>
    <dgm:cxn modelId="{EB097E6E-6521-0B4E-8302-7E484E18A81A}" type="presOf" srcId="{AE064FE1-8CB7-A44B-A64A-83E93F7B965B}" destId="{285B526F-5033-3D45-B6B3-63C258F23DC1}" srcOrd="0" destOrd="1" presId="urn:microsoft.com/office/officeart/2005/8/layout/list1"/>
    <dgm:cxn modelId="{C5A78680-100D-AB46-9A33-DB3C7B614BA0}" type="presOf" srcId="{E8C0C405-6E2F-EB47-B6E8-EDBFE23B7BF3}" destId="{E927EEBE-9C1C-124B-88D9-AF0B21B83326}" srcOrd="1" destOrd="0" presId="urn:microsoft.com/office/officeart/2005/8/layout/list1"/>
    <dgm:cxn modelId="{8907FD92-C47F-764D-A687-153DD1E86E1C}" type="presOf" srcId="{54DF12F7-F913-2747-B5C2-BCBC27B8F098}" destId="{52C0B2BD-98FB-0244-A14E-6938D55965AE}" srcOrd="1" destOrd="0" presId="urn:microsoft.com/office/officeart/2005/8/layout/list1"/>
    <dgm:cxn modelId="{C5603C97-D178-0043-9A9D-E1C8CDE8A24B}" srcId="{02075FF9-8B71-2B4F-A5B0-14A18AD3376A}" destId="{961D684B-A08C-0A46-BFA5-84D5C38BA9BA}" srcOrd="0" destOrd="0" parTransId="{E47E3C32-33C7-2143-957F-64025FAA80D2}" sibTransId="{6B85E8EE-61DD-7C45-92C5-0DE0BA814A3A}"/>
    <dgm:cxn modelId="{22BBDE98-6EA1-284F-BF6C-4DC7CEF9D8E7}" srcId="{54DF12F7-F913-2747-B5C2-BCBC27B8F098}" destId="{9BC555B0-FF3C-374E-B8A9-6D7946756B9F}" srcOrd="0" destOrd="0" parTransId="{AB9C84F2-DC7B-3646-8ED3-1B4AD6F3B13A}" sibTransId="{0EBEDE2D-D346-0042-8A90-8FE4D878117F}"/>
    <dgm:cxn modelId="{C6B2029C-20E4-024F-8F48-A1D63690AB48}" srcId="{02075FF9-8B71-2B4F-A5B0-14A18AD3376A}" destId="{AE064FE1-8CB7-A44B-A64A-83E93F7B965B}" srcOrd="1" destOrd="0" parTransId="{84E6AD75-AF3F-F845-9323-AD3C50C119BF}" sibTransId="{72F861C2-B025-8C4D-8E3D-1EA9B9B602F3}"/>
    <dgm:cxn modelId="{51595C9D-E56F-3642-8D44-85F53F65216E}" type="presOf" srcId="{48971725-8E19-FE4B-A5A0-4520707FEF13}" destId="{C1F1EB55-2CB0-1E45-926D-A2B1A78F5A9B}" srcOrd="0" destOrd="0" presId="urn:microsoft.com/office/officeart/2005/8/layout/list1"/>
    <dgm:cxn modelId="{A5FC47A5-2F3E-AA44-BC49-EEB3D0879A15}" type="presOf" srcId="{9BC555B0-FF3C-374E-B8A9-6D7946756B9F}" destId="{0C2DE5F6-85CE-DD43-83B6-6E93D7E730B8}" srcOrd="0" destOrd="0" presId="urn:microsoft.com/office/officeart/2005/8/layout/list1"/>
    <dgm:cxn modelId="{E3C619B7-DB4D-2D43-8C8E-528F7EEDC15F}" srcId="{7CE3C30B-4A23-754D-8DF1-920F5FB12DC2}" destId="{2FA371DD-9B70-6442-AB34-11054328294D}" srcOrd="0" destOrd="0" parTransId="{1AA1A2B9-1C10-264A-917D-5C87B5CD4BEC}" sibTransId="{0212D0E5-AC88-DC40-9A4E-46B492C96E64}"/>
    <dgm:cxn modelId="{39437DBC-0010-014C-839C-A13ADEB909B4}" srcId="{96085481-F170-0446-889B-DCF6CEED48D3}" destId="{54DF12F7-F913-2747-B5C2-BCBC27B8F098}" srcOrd="4" destOrd="0" parTransId="{F936CB5F-D231-0D4F-BD90-1E8E6E095866}" sibTransId="{B55071CA-FC1E-F24F-9547-D248EAA59E19}"/>
    <dgm:cxn modelId="{844A16BD-F792-1C4D-8278-B6C21AA96EC2}" srcId="{96085481-F170-0446-889B-DCF6CEED48D3}" destId="{E8C0C405-6E2F-EB47-B6E8-EDBFE23B7BF3}" srcOrd="1" destOrd="0" parTransId="{BFCAE2CA-A8B9-FD4F-9D66-EADB807FC20C}" sibTransId="{4E5A7133-2D9F-794F-8257-FED4FB6C2261}"/>
    <dgm:cxn modelId="{BF4E88BD-8691-774E-A118-6C4888838819}" type="presOf" srcId="{54DF12F7-F913-2747-B5C2-BCBC27B8F098}" destId="{393516AC-2489-464E-A059-FD17E5888774}" srcOrd="0" destOrd="0" presId="urn:microsoft.com/office/officeart/2005/8/layout/list1"/>
    <dgm:cxn modelId="{094AEDC0-8201-634F-9B65-8830BB53C08A}" type="presOf" srcId="{96085481-F170-0446-889B-DCF6CEED48D3}" destId="{6527FC6A-530B-074C-ABE3-96F996E76314}" srcOrd="0" destOrd="0" presId="urn:microsoft.com/office/officeart/2005/8/layout/list1"/>
    <dgm:cxn modelId="{45FCCFC3-7E00-8148-BB9E-044E5CD489A7}" srcId="{96085481-F170-0446-889B-DCF6CEED48D3}" destId="{7CE3C30B-4A23-754D-8DF1-920F5FB12DC2}" srcOrd="2" destOrd="0" parTransId="{5289E57A-4820-914E-89A7-80C590CBCFE4}" sibTransId="{3D523CDE-3446-BB4E-83BD-F909CF850429}"/>
    <dgm:cxn modelId="{71C114CF-6C87-D643-8DC6-A6C433CEBE6A}" type="presOf" srcId="{961D684B-A08C-0A46-BFA5-84D5C38BA9BA}" destId="{285B526F-5033-3D45-B6B3-63C258F23DC1}" srcOrd="0" destOrd="0" presId="urn:microsoft.com/office/officeart/2005/8/layout/list1"/>
    <dgm:cxn modelId="{F3ED77E1-F04A-AD48-810C-DD224788288B}" srcId="{96085481-F170-0446-889B-DCF6CEED48D3}" destId="{62FB9331-914E-414C-913A-04C3E2759E40}" srcOrd="3" destOrd="0" parTransId="{369A4225-1F8E-9E4E-A60D-31048B0B4DAA}" sibTransId="{053C5965-9EFC-9847-8C1B-EBF5CC928B85}"/>
    <dgm:cxn modelId="{ED5955ED-706A-084C-B874-54B8CA72C70C}" type="presOf" srcId="{AE0C0E4F-0FCF-F74F-BA05-BE5C821B0081}" destId="{87D86288-C465-F245-B1DF-2060377C71EF}" srcOrd="0" destOrd="1" presId="urn:microsoft.com/office/officeart/2005/8/layout/list1"/>
    <dgm:cxn modelId="{F244D3ED-06AA-1C42-AAE5-D83FF29914E9}" type="presOf" srcId="{1E2ED055-E3E3-8444-99F0-CBED15823AE7}" destId="{87D86288-C465-F245-B1DF-2060377C71EF}" srcOrd="0" destOrd="0" presId="urn:microsoft.com/office/officeart/2005/8/layout/list1"/>
    <dgm:cxn modelId="{B34F33F5-CB45-C44A-8F40-06B5A3053BE0}" type="presOf" srcId="{7CE3C30B-4A23-754D-8DF1-920F5FB12DC2}" destId="{C10FEF91-D70C-234E-9845-15A91227D056}" srcOrd="1" destOrd="0" presId="urn:microsoft.com/office/officeart/2005/8/layout/list1"/>
    <dgm:cxn modelId="{FDBEE7CC-F74A-4841-B327-5F5352AADC8D}" type="presParOf" srcId="{6527FC6A-530B-074C-ABE3-96F996E76314}" destId="{D266A6FE-01D3-3749-80AF-1D54A95C0AF1}" srcOrd="0" destOrd="0" presId="urn:microsoft.com/office/officeart/2005/8/layout/list1"/>
    <dgm:cxn modelId="{4F05EC2D-2929-CB45-913F-407580DDBBD1}" type="presParOf" srcId="{D266A6FE-01D3-3749-80AF-1D54A95C0AF1}" destId="{EA137859-2D34-E64A-8021-EFC0E77CC0C6}" srcOrd="0" destOrd="0" presId="urn:microsoft.com/office/officeart/2005/8/layout/list1"/>
    <dgm:cxn modelId="{A01B16E5-9AB6-4046-B55A-AAF8C6078FF5}" type="presParOf" srcId="{D266A6FE-01D3-3749-80AF-1D54A95C0AF1}" destId="{C4997237-3F6E-0547-A357-2839CDF0DEAF}" srcOrd="1" destOrd="0" presId="urn:microsoft.com/office/officeart/2005/8/layout/list1"/>
    <dgm:cxn modelId="{CEAE9597-6836-B643-B35E-91EA950D55BA}" type="presParOf" srcId="{6527FC6A-530B-074C-ABE3-96F996E76314}" destId="{4DE048B3-786D-6A46-85AD-2BF11C8A221B}" srcOrd="1" destOrd="0" presId="urn:microsoft.com/office/officeart/2005/8/layout/list1"/>
    <dgm:cxn modelId="{AF61323E-0141-F743-B651-7492FA28AEC7}" type="presParOf" srcId="{6527FC6A-530B-074C-ABE3-96F996E76314}" destId="{285B526F-5033-3D45-B6B3-63C258F23DC1}" srcOrd="2" destOrd="0" presId="urn:microsoft.com/office/officeart/2005/8/layout/list1"/>
    <dgm:cxn modelId="{90F4F4E6-BB95-104E-839F-194DB7E20BF1}" type="presParOf" srcId="{6527FC6A-530B-074C-ABE3-96F996E76314}" destId="{FFA3293C-F1B2-0D48-AB50-4E2563345C02}" srcOrd="3" destOrd="0" presId="urn:microsoft.com/office/officeart/2005/8/layout/list1"/>
    <dgm:cxn modelId="{63B023F3-E022-5E46-9030-F6D89546CEF4}" type="presParOf" srcId="{6527FC6A-530B-074C-ABE3-96F996E76314}" destId="{ABEEFE37-8987-AB47-A4A9-5CA6AFAE4795}" srcOrd="4" destOrd="0" presId="urn:microsoft.com/office/officeart/2005/8/layout/list1"/>
    <dgm:cxn modelId="{22067946-461D-824D-859C-87F38E416682}" type="presParOf" srcId="{ABEEFE37-8987-AB47-A4A9-5CA6AFAE4795}" destId="{01BAF2AA-74E7-324C-A9AB-FB8EAA21B3B1}" srcOrd="0" destOrd="0" presId="urn:microsoft.com/office/officeart/2005/8/layout/list1"/>
    <dgm:cxn modelId="{81AAC489-BC83-B045-B082-9A1C22C6653B}" type="presParOf" srcId="{ABEEFE37-8987-AB47-A4A9-5CA6AFAE4795}" destId="{E927EEBE-9C1C-124B-88D9-AF0B21B83326}" srcOrd="1" destOrd="0" presId="urn:microsoft.com/office/officeart/2005/8/layout/list1"/>
    <dgm:cxn modelId="{7572A215-F4BC-DD45-8FB8-86B5CCD9E3F4}" type="presParOf" srcId="{6527FC6A-530B-074C-ABE3-96F996E76314}" destId="{F296946D-9728-2A4A-B460-CBC6021076A8}" srcOrd="5" destOrd="0" presId="urn:microsoft.com/office/officeart/2005/8/layout/list1"/>
    <dgm:cxn modelId="{416C50CC-983D-CB4D-8CA4-46CD56637454}" type="presParOf" srcId="{6527FC6A-530B-074C-ABE3-96F996E76314}" destId="{87D86288-C465-F245-B1DF-2060377C71EF}" srcOrd="6" destOrd="0" presId="urn:microsoft.com/office/officeart/2005/8/layout/list1"/>
    <dgm:cxn modelId="{74A7AA79-B35A-024C-B28F-7DD7FAEBBBCF}" type="presParOf" srcId="{6527FC6A-530B-074C-ABE3-96F996E76314}" destId="{389003DF-E9B8-7F4E-8DAB-1C61AB4DCA1E}" srcOrd="7" destOrd="0" presId="urn:microsoft.com/office/officeart/2005/8/layout/list1"/>
    <dgm:cxn modelId="{D015B03A-0B75-8844-9CC2-776EF31AB67C}" type="presParOf" srcId="{6527FC6A-530B-074C-ABE3-96F996E76314}" destId="{87F92C19-0E5E-C047-B8CB-E6461A9A0529}" srcOrd="8" destOrd="0" presId="urn:microsoft.com/office/officeart/2005/8/layout/list1"/>
    <dgm:cxn modelId="{FFBB0CBA-DDD8-B449-A8B2-4FE3FB5FBF60}" type="presParOf" srcId="{87F92C19-0E5E-C047-B8CB-E6461A9A0529}" destId="{B6991BDE-13A9-A14C-92CF-3CB347BA8506}" srcOrd="0" destOrd="0" presId="urn:microsoft.com/office/officeart/2005/8/layout/list1"/>
    <dgm:cxn modelId="{52BFE74B-B975-7949-A1F8-FC1959FC4A53}" type="presParOf" srcId="{87F92C19-0E5E-C047-B8CB-E6461A9A0529}" destId="{C10FEF91-D70C-234E-9845-15A91227D056}" srcOrd="1" destOrd="0" presId="urn:microsoft.com/office/officeart/2005/8/layout/list1"/>
    <dgm:cxn modelId="{A9779B5B-A992-144E-981F-9AAEB22D7981}" type="presParOf" srcId="{6527FC6A-530B-074C-ABE3-96F996E76314}" destId="{24596B38-E431-BB45-8F01-93CA703051BA}" srcOrd="9" destOrd="0" presId="urn:microsoft.com/office/officeart/2005/8/layout/list1"/>
    <dgm:cxn modelId="{6161D1BE-FC57-D34B-89FF-C096157E244B}" type="presParOf" srcId="{6527FC6A-530B-074C-ABE3-96F996E76314}" destId="{465ED904-F5C5-EF4E-BCE4-B8F05B3CA410}" srcOrd="10" destOrd="0" presId="urn:microsoft.com/office/officeart/2005/8/layout/list1"/>
    <dgm:cxn modelId="{CA57BAE9-2D1C-EE43-A185-F21AE27AAFD2}" type="presParOf" srcId="{6527FC6A-530B-074C-ABE3-96F996E76314}" destId="{357516FB-1007-7A48-9FCE-9DF145C6BF57}" srcOrd="11" destOrd="0" presId="urn:microsoft.com/office/officeart/2005/8/layout/list1"/>
    <dgm:cxn modelId="{8C34D9F9-031C-DF40-AD25-BDC95C2C95D8}" type="presParOf" srcId="{6527FC6A-530B-074C-ABE3-96F996E76314}" destId="{503A33BD-078A-2546-9AC9-5489C949BF2B}" srcOrd="12" destOrd="0" presId="urn:microsoft.com/office/officeart/2005/8/layout/list1"/>
    <dgm:cxn modelId="{0F9B6F72-769D-414C-ABC2-A0B9FD44F62A}" type="presParOf" srcId="{503A33BD-078A-2546-9AC9-5489C949BF2B}" destId="{52D81C72-45CE-5441-8A0F-167D4C830CCF}" srcOrd="0" destOrd="0" presId="urn:microsoft.com/office/officeart/2005/8/layout/list1"/>
    <dgm:cxn modelId="{84A2E6DC-ADB8-F74E-AB9E-6037749B3134}" type="presParOf" srcId="{503A33BD-078A-2546-9AC9-5489C949BF2B}" destId="{24AC30DE-3A6C-D34D-8E6B-CA91DADA7857}" srcOrd="1" destOrd="0" presId="urn:microsoft.com/office/officeart/2005/8/layout/list1"/>
    <dgm:cxn modelId="{4A24E77F-7066-5C4E-B05A-0D0B72353228}" type="presParOf" srcId="{6527FC6A-530B-074C-ABE3-96F996E76314}" destId="{A291E506-CA1D-8A4B-B49F-D70BC6D43307}" srcOrd="13" destOrd="0" presId="urn:microsoft.com/office/officeart/2005/8/layout/list1"/>
    <dgm:cxn modelId="{EB253F7E-CDFF-D649-B341-371A82D63D9B}" type="presParOf" srcId="{6527FC6A-530B-074C-ABE3-96F996E76314}" destId="{C1F1EB55-2CB0-1E45-926D-A2B1A78F5A9B}" srcOrd="14" destOrd="0" presId="urn:microsoft.com/office/officeart/2005/8/layout/list1"/>
    <dgm:cxn modelId="{1D16C066-CC9A-1745-820F-924B6C43FB4B}" type="presParOf" srcId="{6527FC6A-530B-074C-ABE3-96F996E76314}" destId="{A9AFE0E4-E140-4848-B613-4D0140E6F09A}" srcOrd="15" destOrd="0" presId="urn:microsoft.com/office/officeart/2005/8/layout/list1"/>
    <dgm:cxn modelId="{EC22111E-9242-3E43-83A0-1CED07785608}" type="presParOf" srcId="{6527FC6A-530B-074C-ABE3-96F996E76314}" destId="{F2087AFF-1D94-4545-8936-5CCD79351F7A}" srcOrd="16" destOrd="0" presId="urn:microsoft.com/office/officeart/2005/8/layout/list1"/>
    <dgm:cxn modelId="{082BDBC1-507C-5349-8576-B421866513AC}" type="presParOf" srcId="{F2087AFF-1D94-4545-8936-5CCD79351F7A}" destId="{393516AC-2489-464E-A059-FD17E5888774}" srcOrd="0" destOrd="0" presId="urn:microsoft.com/office/officeart/2005/8/layout/list1"/>
    <dgm:cxn modelId="{C61A235D-B6CB-4E44-987B-D26D823A51F5}" type="presParOf" srcId="{F2087AFF-1D94-4545-8936-5CCD79351F7A}" destId="{52C0B2BD-98FB-0244-A14E-6938D55965AE}" srcOrd="1" destOrd="0" presId="urn:microsoft.com/office/officeart/2005/8/layout/list1"/>
    <dgm:cxn modelId="{98FB3C76-FBDD-4343-A7CB-6633462BFE94}" type="presParOf" srcId="{6527FC6A-530B-074C-ABE3-96F996E76314}" destId="{7D33555B-4663-204B-A6C2-08C423D02312}" srcOrd="17" destOrd="0" presId="urn:microsoft.com/office/officeart/2005/8/layout/list1"/>
    <dgm:cxn modelId="{69529530-FCBE-8D4B-AB48-9FABC2EB503A}" type="presParOf" srcId="{6527FC6A-530B-074C-ABE3-96F996E76314}" destId="{0C2DE5F6-85CE-DD43-83B6-6E93D7E730B8}"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2B2A533-F060-294C-A65E-B7714CCC7F19}"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GB"/>
        </a:p>
      </dgm:t>
    </dgm:pt>
    <dgm:pt modelId="{47ED93BC-3893-C643-BDAE-D5B698FB5DF3}">
      <dgm:prSet/>
      <dgm:spPr/>
      <dgm:t>
        <a:bodyPr/>
        <a:lstStyle/>
        <a:p>
          <a:r>
            <a:rPr lang="en-GB" baseline="0"/>
            <a:t>Scene 1:</a:t>
          </a:r>
          <a:endParaRPr lang="en-GB"/>
        </a:p>
      </dgm:t>
    </dgm:pt>
    <dgm:pt modelId="{22436053-E7EB-1F4D-8764-8CBFF254E32A}" type="parTrans" cxnId="{2394A662-C273-D94D-976B-5E0925BDB35C}">
      <dgm:prSet/>
      <dgm:spPr/>
      <dgm:t>
        <a:bodyPr/>
        <a:lstStyle/>
        <a:p>
          <a:endParaRPr lang="en-GB"/>
        </a:p>
      </dgm:t>
    </dgm:pt>
    <dgm:pt modelId="{34476932-E720-3745-B9ED-57F15D7AA3B7}" type="sibTrans" cxnId="{2394A662-C273-D94D-976B-5E0925BDB35C}">
      <dgm:prSet/>
      <dgm:spPr/>
      <dgm:t>
        <a:bodyPr/>
        <a:lstStyle/>
        <a:p>
          <a:endParaRPr lang="en-GB"/>
        </a:p>
      </dgm:t>
    </dgm:pt>
    <dgm:pt modelId="{8F539D60-6EB3-7445-A4A4-986D909EE438}">
      <dgm:prSet/>
      <dgm:spPr/>
      <dgm:t>
        <a:bodyPr/>
        <a:lstStyle/>
        <a:p>
          <a:r>
            <a:rPr lang="en-GB" i="1" baseline="0"/>
            <a:t>Getting old of westerns and wants to start going somewhere new, comedy show? Change is coming?</a:t>
          </a:r>
          <a:endParaRPr lang="en-GB"/>
        </a:p>
      </dgm:t>
    </dgm:pt>
    <dgm:pt modelId="{5A2BC63D-FE4A-2345-BDE9-E9B0D8281AA1}" type="parTrans" cxnId="{3F3F6F92-769C-7241-8C87-9B4FE3238889}">
      <dgm:prSet/>
      <dgm:spPr/>
      <dgm:t>
        <a:bodyPr/>
        <a:lstStyle/>
        <a:p>
          <a:endParaRPr lang="en-GB"/>
        </a:p>
      </dgm:t>
    </dgm:pt>
    <dgm:pt modelId="{28341CEE-3C72-1F42-9AEA-D4992C36D0ED}" type="sibTrans" cxnId="{3F3F6F92-769C-7241-8C87-9B4FE3238889}">
      <dgm:prSet/>
      <dgm:spPr/>
      <dgm:t>
        <a:bodyPr/>
        <a:lstStyle/>
        <a:p>
          <a:endParaRPr lang="en-GB"/>
        </a:p>
      </dgm:t>
    </dgm:pt>
    <dgm:pt modelId="{277642A2-BFC1-F84D-BEB2-2513E7EE8C7B}">
      <dgm:prSet/>
      <dgm:spPr/>
      <dgm:t>
        <a:bodyPr/>
        <a:lstStyle/>
        <a:p>
          <a:r>
            <a:rPr lang="en-GB" i="1" baseline="0"/>
            <a:t>”Well, I don’t want to wat see? I want to see em’ when everybody else is seein’ em’ an not a month later”</a:t>
          </a:r>
          <a:endParaRPr lang="en-GB"/>
        </a:p>
      </dgm:t>
    </dgm:pt>
    <dgm:pt modelId="{8D3EBF96-5C98-9E42-A75C-421EE8BAB585}" type="parTrans" cxnId="{5CEBDB0A-FE58-A546-86C5-189258E785C1}">
      <dgm:prSet/>
      <dgm:spPr/>
      <dgm:t>
        <a:bodyPr/>
        <a:lstStyle/>
        <a:p>
          <a:endParaRPr lang="en-GB"/>
        </a:p>
      </dgm:t>
    </dgm:pt>
    <dgm:pt modelId="{BE3611DC-B72F-8040-9958-897D5DD0E44F}" type="sibTrans" cxnId="{5CEBDB0A-FE58-A546-86C5-189258E785C1}">
      <dgm:prSet/>
      <dgm:spPr/>
      <dgm:t>
        <a:bodyPr/>
        <a:lstStyle/>
        <a:p>
          <a:endParaRPr lang="en-GB"/>
        </a:p>
      </dgm:t>
    </dgm:pt>
    <dgm:pt modelId="{BB2A11F6-5556-514D-A0A6-A3802F0E2638}">
      <dgm:prSet/>
      <dgm:spPr/>
      <dgm:t>
        <a:bodyPr/>
        <a:lstStyle/>
        <a:p>
          <a:r>
            <a:rPr lang="en-GB" i="1" baseline="0"/>
            <a:t>The wife seems confident to talk about how she feels and almost talk down to her husband, when in those times it would be the other way around.</a:t>
          </a:r>
          <a:endParaRPr lang="en-GB"/>
        </a:p>
      </dgm:t>
    </dgm:pt>
    <dgm:pt modelId="{B95CE7AA-EB6E-414A-9D36-D80D70701DBA}" type="parTrans" cxnId="{C490D66A-567B-5C42-B547-1DB928158654}">
      <dgm:prSet/>
      <dgm:spPr/>
      <dgm:t>
        <a:bodyPr/>
        <a:lstStyle/>
        <a:p>
          <a:endParaRPr lang="en-GB"/>
        </a:p>
      </dgm:t>
    </dgm:pt>
    <dgm:pt modelId="{48A5EF31-18E8-A64E-9A62-6B9D6CEB8C98}" type="sibTrans" cxnId="{C490D66A-567B-5C42-B547-1DB928158654}">
      <dgm:prSet/>
      <dgm:spPr/>
      <dgm:t>
        <a:bodyPr/>
        <a:lstStyle/>
        <a:p>
          <a:endParaRPr lang="en-GB"/>
        </a:p>
      </dgm:t>
    </dgm:pt>
    <dgm:pt modelId="{9FA37AC0-52A4-634D-A7FD-194EBB3055F0}">
      <dgm:prSet/>
      <dgm:spPr/>
      <dgm:t>
        <a:bodyPr/>
        <a:lstStyle/>
        <a:p>
          <a:r>
            <a:rPr lang="en-GB" baseline="0"/>
            <a:t>Scene 2:</a:t>
          </a:r>
          <a:endParaRPr lang="en-GB"/>
        </a:p>
      </dgm:t>
    </dgm:pt>
    <dgm:pt modelId="{6C467FBE-0267-D94C-B475-0058BE95421E}" type="parTrans" cxnId="{B6610201-164D-694B-8FD4-6C7E1162C69D}">
      <dgm:prSet/>
      <dgm:spPr/>
      <dgm:t>
        <a:bodyPr/>
        <a:lstStyle/>
        <a:p>
          <a:endParaRPr lang="en-GB"/>
        </a:p>
      </dgm:t>
    </dgm:pt>
    <dgm:pt modelId="{43F67A0D-204C-8A42-A0AF-32F2C2C44D83}" type="sibTrans" cxnId="{B6610201-164D-694B-8FD4-6C7E1162C69D}">
      <dgm:prSet/>
      <dgm:spPr/>
      <dgm:t>
        <a:bodyPr/>
        <a:lstStyle/>
        <a:p>
          <a:endParaRPr lang="en-GB"/>
        </a:p>
      </dgm:t>
    </dgm:pt>
    <dgm:pt modelId="{E225FF81-6D7C-8549-AE9D-D25E0F12D8F7}">
      <dgm:prSet/>
      <dgm:spPr/>
      <dgm:t>
        <a:bodyPr/>
        <a:lstStyle/>
        <a:p>
          <a:r>
            <a:rPr lang="en-GB" i="1" baseline="0"/>
            <a:t>Zero and Daisy are working together but paying no attention to each other when having two different conversations</a:t>
          </a:r>
          <a:endParaRPr lang="en-GB"/>
        </a:p>
      </dgm:t>
    </dgm:pt>
    <dgm:pt modelId="{6C64A3F6-5742-8346-9D33-A26C43F42D53}" type="parTrans" cxnId="{2536A49E-6E9C-7C4B-896F-61628416FF44}">
      <dgm:prSet/>
      <dgm:spPr/>
      <dgm:t>
        <a:bodyPr/>
        <a:lstStyle/>
        <a:p>
          <a:endParaRPr lang="en-GB"/>
        </a:p>
      </dgm:t>
    </dgm:pt>
    <dgm:pt modelId="{D59C3E4F-8BEB-7E48-834C-0CAC1A422F11}" type="sibTrans" cxnId="{2536A49E-6E9C-7C4B-896F-61628416FF44}">
      <dgm:prSet/>
      <dgm:spPr/>
      <dgm:t>
        <a:bodyPr/>
        <a:lstStyle/>
        <a:p>
          <a:endParaRPr lang="en-GB"/>
        </a:p>
      </dgm:t>
    </dgm:pt>
    <dgm:pt modelId="{304025AD-4C95-0346-8371-3684BB158F0B}">
      <dgm:prSet/>
      <dgm:spPr/>
      <dgm:t>
        <a:bodyPr/>
        <a:lstStyle/>
        <a:p>
          <a:r>
            <a:rPr lang="en-GB" i="1" baseline="0"/>
            <a:t>“the fact is that mu efficiency experts have recommended the instillation of adding machines” does this portray an evolving world. A revolve stage is also mentioned, does this symbolise change.</a:t>
          </a:r>
          <a:endParaRPr lang="en-GB"/>
        </a:p>
      </dgm:t>
    </dgm:pt>
    <dgm:pt modelId="{762D8E04-2B40-8E4F-A6D1-7EF89DC326FA}" type="parTrans" cxnId="{412ADBA0-5FD4-074F-B079-0D89197C78FD}">
      <dgm:prSet/>
      <dgm:spPr/>
      <dgm:t>
        <a:bodyPr/>
        <a:lstStyle/>
        <a:p>
          <a:endParaRPr lang="en-GB"/>
        </a:p>
      </dgm:t>
    </dgm:pt>
    <dgm:pt modelId="{407F4979-9DEF-4747-9CC0-D77F8FB63A59}" type="sibTrans" cxnId="{412ADBA0-5FD4-074F-B079-0D89197C78FD}">
      <dgm:prSet/>
      <dgm:spPr/>
      <dgm:t>
        <a:bodyPr/>
        <a:lstStyle/>
        <a:p>
          <a:endParaRPr lang="en-GB"/>
        </a:p>
      </dgm:t>
    </dgm:pt>
    <dgm:pt modelId="{3620F710-2093-E64B-A2F3-50483711DC17}">
      <dgm:prSet/>
      <dgm:spPr/>
      <dgm:t>
        <a:bodyPr/>
        <a:lstStyle/>
        <a:p>
          <a:r>
            <a:rPr lang="en-GB" baseline="0"/>
            <a:t>Scene 3:</a:t>
          </a:r>
          <a:endParaRPr lang="en-GB"/>
        </a:p>
      </dgm:t>
    </dgm:pt>
    <dgm:pt modelId="{C383F200-2C1F-BD4A-BE17-D5EC78F021D2}" type="parTrans" cxnId="{A4764203-0447-0644-A0EC-BFFD1FCEA55F}">
      <dgm:prSet/>
      <dgm:spPr/>
      <dgm:t>
        <a:bodyPr/>
        <a:lstStyle/>
        <a:p>
          <a:endParaRPr lang="en-GB"/>
        </a:p>
      </dgm:t>
    </dgm:pt>
    <dgm:pt modelId="{D18D8F76-4563-774B-956B-2FA72A6E2FEA}" type="sibTrans" cxnId="{A4764203-0447-0644-A0EC-BFFD1FCEA55F}">
      <dgm:prSet/>
      <dgm:spPr/>
      <dgm:t>
        <a:bodyPr/>
        <a:lstStyle/>
        <a:p>
          <a:endParaRPr lang="en-GB"/>
        </a:p>
      </dgm:t>
    </dgm:pt>
    <dgm:pt modelId="{47A504F9-2B92-034E-B0DD-364C366DB652}">
      <dgm:prSet/>
      <dgm:spPr/>
      <dgm:t>
        <a:bodyPr/>
        <a:lstStyle/>
        <a:p>
          <a:r>
            <a:rPr lang="en-GB" i="1" baseline="0"/>
            <a:t>“Systematical rows” a stage direction which gives me the idea of order and control. Everyone being the same.</a:t>
          </a:r>
          <a:endParaRPr lang="en-GB"/>
        </a:p>
      </dgm:t>
    </dgm:pt>
    <dgm:pt modelId="{CA17E3F3-6328-E140-A15C-358F8CD4C336}" type="parTrans" cxnId="{7BE1D9DB-AD47-5345-8FAF-CC27C3FDDA52}">
      <dgm:prSet/>
      <dgm:spPr/>
      <dgm:t>
        <a:bodyPr/>
        <a:lstStyle/>
        <a:p>
          <a:endParaRPr lang="en-GB"/>
        </a:p>
      </dgm:t>
    </dgm:pt>
    <dgm:pt modelId="{4654105D-31AD-B441-83EE-88381981E3FC}" type="sibTrans" cxnId="{7BE1D9DB-AD47-5345-8FAF-CC27C3FDDA52}">
      <dgm:prSet/>
      <dgm:spPr/>
      <dgm:t>
        <a:bodyPr/>
        <a:lstStyle/>
        <a:p>
          <a:endParaRPr lang="en-GB"/>
        </a:p>
      </dgm:t>
    </dgm:pt>
    <dgm:pt modelId="{BF6FE7FD-EEE1-E840-9406-1A36438E86B5}">
      <dgm:prSet/>
      <dgm:spPr/>
      <dgm:t>
        <a:bodyPr/>
        <a:lstStyle/>
        <a:p>
          <a:r>
            <a:rPr lang="en-GB" i="1" baseline="0"/>
            <a:t>People are numbered, because they are just items in a society?</a:t>
          </a:r>
          <a:endParaRPr lang="en-GB"/>
        </a:p>
      </dgm:t>
    </dgm:pt>
    <dgm:pt modelId="{CD143378-CE87-174D-91A9-D9E68D94F0E7}" type="parTrans" cxnId="{DBCE2E7B-62C3-5545-A594-4E16E7D640E8}">
      <dgm:prSet/>
      <dgm:spPr/>
      <dgm:t>
        <a:bodyPr/>
        <a:lstStyle/>
        <a:p>
          <a:endParaRPr lang="en-GB"/>
        </a:p>
      </dgm:t>
    </dgm:pt>
    <dgm:pt modelId="{8BFE5731-630B-1C41-953A-4C6BEC41CD6F}" type="sibTrans" cxnId="{DBCE2E7B-62C3-5545-A594-4E16E7D640E8}">
      <dgm:prSet/>
      <dgm:spPr/>
      <dgm:t>
        <a:bodyPr/>
        <a:lstStyle/>
        <a:p>
          <a:endParaRPr lang="en-GB"/>
        </a:p>
      </dgm:t>
    </dgm:pt>
    <dgm:pt modelId="{E40B25A4-D2FB-E446-84A9-B3E8F6A9A1ED}">
      <dgm:prSet/>
      <dgm:spPr/>
      <dgm:t>
        <a:bodyPr/>
        <a:lstStyle/>
        <a:p>
          <a:r>
            <a:rPr lang="en-GB" i="1" baseline="0"/>
            <a:t>Red ink on collar? Is it actually ink or something else? Metaphor for something</a:t>
          </a:r>
          <a:endParaRPr lang="en-GB"/>
        </a:p>
      </dgm:t>
    </dgm:pt>
    <dgm:pt modelId="{5E47D2DF-A0AE-3743-8520-04DE5523528B}" type="parTrans" cxnId="{F2107BE2-DA11-2142-988A-E2AA76A507E2}">
      <dgm:prSet/>
      <dgm:spPr/>
      <dgm:t>
        <a:bodyPr/>
        <a:lstStyle/>
        <a:p>
          <a:endParaRPr lang="en-GB"/>
        </a:p>
      </dgm:t>
    </dgm:pt>
    <dgm:pt modelId="{CFC2DFFC-D27F-9345-80AE-B568A33BF5E9}" type="sibTrans" cxnId="{F2107BE2-DA11-2142-988A-E2AA76A507E2}">
      <dgm:prSet/>
      <dgm:spPr/>
      <dgm:t>
        <a:bodyPr/>
        <a:lstStyle/>
        <a:p>
          <a:endParaRPr lang="en-GB"/>
        </a:p>
      </dgm:t>
    </dgm:pt>
    <dgm:pt modelId="{AC123842-3632-514E-9F72-E2A491F28AC5}">
      <dgm:prSet/>
      <dgm:spPr/>
      <dgm:t>
        <a:bodyPr/>
        <a:lstStyle/>
        <a:p>
          <a:r>
            <a:rPr lang="en-GB" i="1" baseline="0"/>
            <a:t>Identical clothing. Its very systematic and orderly.</a:t>
          </a:r>
          <a:endParaRPr lang="en-GB"/>
        </a:p>
      </dgm:t>
    </dgm:pt>
    <dgm:pt modelId="{C8014AEC-4659-5045-BED0-54253F447008}" type="parTrans" cxnId="{32619638-1228-9A4D-9237-C392A004239D}">
      <dgm:prSet/>
      <dgm:spPr/>
      <dgm:t>
        <a:bodyPr/>
        <a:lstStyle/>
        <a:p>
          <a:endParaRPr lang="en-GB"/>
        </a:p>
      </dgm:t>
    </dgm:pt>
    <dgm:pt modelId="{1AFB0DA3-7CF4-8F41-8B1D-20B37E01C4C6}" type="sibTrans" cxnId="{32619638-1228-9A4D-9237-C392A004239D}">
      <dgm:prSet/>
      <dgm:spPr/>
      <dgm:t>
        <a:bodyPr/>
        <a:lstStyle/>
        <a:p>
          <a:endParaRPr lang="en-GB"/>
        </a:p>
      </dgm:t>
    </dgm:pt>
    <dgm:pt modelId="{22B9B224-2B3F-B041-B9A2-6FAE65657F63}">
      <dgm:prSet/>
      <dgm:spPr/>
      <dgm:t>
        <a:bodyPr/>
        <a:lstStyle/>
        <a:p>
          <a:r>
            <a:rPr lang="en-GB" i="1" baseline="0"/>
            <a:t>Some lines are not finished leaving it down to the audience to wonder what was said. </a:t>
          </a:r>
          <a:endParaRPr lang="en-GB"/>
        </a:p>
      </dgm:t>
    </dgm:pt>
    <dgm:pt modelId="{B3ACC9DB-BBFB-4544-96EC-ED1EB0081978}" type="parTrans" cxnId="{81DE39EC-667D-CB4F-BB7F-9BE0D1A67744}">
      <dgm:prSet/>
      <dgm:spPr/>
      <dgm:t>
        <a:bodyPr/>
        <a:lstStyle/>
        <a:p>
          <a:endParaRPr lang="en-GB"/>
        </a:p>
      </dgm:t>
    </dgm:pt>
    <dgm:pt modelId="{2DD2CE0B-3D5E-1741-BBFC-A73E65564F1C}" type="sibTrans" cxnId="{81DE39EC-667D-CB4F-BB7F-9BE0D1A67744}">
      <dgm:prSet/>
      <dgm:spPr/>
      <dgm:t>
        <a:bodyPr/>
        <a:lstStyle/>
        <a:p>
          <a:endParaRPr lang="en-GB"/>
        </a:p>
      </dgm:t>
    </dgm:pt>
    <dgm:pt modelId="{C59884BC-1CA1-DE44-9AB7-81C24F8497C1}">
      <dgm:prSet/>
      <dgm:spPr/>
      <dgm:t>
        <a:bodyPr/>
        <a:lstStyle/>
        <a:p>
          <a:r>
            <a:rPr lang="en-GB" i="1" baseline="0"/>
            <a:t>Complaining about current state of things, links with the themes of old replacing new as people were getting bored.</a:t>
          </a:r>
          <a:endParaRPr lang="en-GB"/>
        </a:p>
      </dgm:t>
    </dgm:pt>
    <dgm:pt modelId="{309FD62B-927D-E141-A12A-01FF22F4EEB9}" type="parTrans" cxnId="{D123E6F5-07C4-DF41-86DD-4BDFDF194B43}">
      <dgm:prSet/>
      <dgm:spPr/>
      <dgm:t>
        <a:bodyPr/>
        <a:lstStyle/>
        <a:p>
          <a:endParaRPr lang="en-GB"/>
        </a:p>
      </dgm:t>
    </dgm:pt>
    <dgm:pt modelId="{4714C3D9-25A0-5E4C-AD56-BC279BD8D4C6}" type="sibTrans" cxnId="{D123E6F5-07C4-DF41-86DD-4BDFDF194B43}">
      <dgm:prSet/>
      <dgm:spPr/>
      <dgm:t>
        <a:bodyPr/>
        <a:lstStyle/>
        <a:p>
          <a:endParaRPr lang="en-GB"/>
        </a:p>
      </dgm:t>
    </dgm:pt>
    <dgm:pt modelId="{5068AC38-00BF-6947-B174-8EC21C36A9A3}">
      <dgm:prSet/>
      <dgm:spPr/>
      <dgm:t>
        <a:bodyPr/>
        <a:lstStyle/>
        <a:p>
          <a:r>
            <a:rPr lang="en-GB" i="1" baseline="0"/>
            <a:t>Mr Zero talks bluntly about his actions as though he doesn’t care or hasn’t acknowledged what he has done.</a:t>
          </a:r>
          <a:endParaRPr lang="en-GB"/>
        </a:p>
      </dgm:t>
    </dgm:pt>
    <dgm:pt modelId="{BC1AC7D7-58B0-014C-8CDE-48EC8D27B123}" type="parTrans" cxnId="{5D9C2F7B-DC6D-9543-BC7A-45175B958453}">
      <dgm:prSet/>
      <dgm:spPr/>
      <dgm:t>
        <a:bodyPr/>
        <a:lstStyle/>
        <a:p>
          <a:endParaRPr lang="en-GB"/>
        </a:p>
      </dgm:t>
    </dgm:pt>
    <dgm:pt modelId="{EF18C3F4-0B1A-1A43-BDDE-D240728675A1}" type="sibTrans" cxnId="{5D9C2F7B-DC6D-9543-BC7A-45175B958453}">
      <dgm:prSet/>
      <dgm:spPr/>
      <dgm:t>
        <a:bodyPr/>
        <a:lstStyle/>
        <a:p>
          <a:endParaRPr lang="en-GB"/>
        </a:p>
      </dgm:t>
    </dgm:pt>
    <dgm:pt modelId="{E7BF7F30-CD1E-0A46-9DC6-BF438C9FB769}">
      <dgm:prSet/>
      <dgm:spPr/>
      <dgm:t>
        <a:bodyPr/>
        <a:lstStyle/>
        <a:p>
          <a:r>
            <a:rPr lang="en-GB" baseline="0"/>
            <a:t>Scene 4: </a:t>
          </a:r>
          <a:endParaRPr lang="en-GB"/>
        </a:p>
      </dgm:t>
    </dgm:pt>
    <dgm:pt modelId="{218BB568-26BA-4849-A5AB-B68258C55D7C}" type="parTrans" cxnId="{E2D18ED4-3D93-D543-BBA3-C24F6DF4F750}">
      <dgm:prSet/>
      <dgm:spPr/>
      <dgm:t>
        <a:bodyPr/>
        <a:lstStyle/>
        <a:p>
          <a:endParaRPr lang="en-GB"/>
        </a:p>
      </dgm:t>
    </dgm:pt>
    <dgm:pt modelId="{A060B3CB-8053-414A-AD24-3FC8D40A417F}" type="sibTrans" cxnId="{E2D18ED4-3D93-D543-BBA3-C24F6DF4F750}">
      <dgm:prSet/>
      <dgm:spPr/>
      <dgm:t>
        <a:bodyPr/>
        <a:lstStyle/>
        <a:p>
          <a:endParaRPr lang="en-GB"/>
        </a:p>
      </dgm:t>
    </dgm:pt>
    <dgm:pt modelId="{AAB2DA15-1C86-D548-AA44-AFD49D29332A}">
      <dgm:prSet/>
      <dgm:spPr/>
      <dgm:t>
        <a:bodyPr/>
        <a:lstStyle/>
        <a:p>
          <a:r>
            <a:rPr lang="en-GB" i="1" baseline="0"/>
            <a:t>Mr Zero obviously wants to go against the system which links in with the themes in other expressionist films.</a:t>
          </a:r>
          <a:endParaRPr lang="en-GB"/>
        </a:p>
      </dgm:t>
    </dgm:pt>
    <dgm:pt modelId="{DB567190-092D-0A45-A192-EDC99FE5BE3D}" type="parTrans" cxnId="{CD3FA6BF-451D-7745-8A82-252F917D95DA}">
      <dgm:prSet/>
      <dgm:spPr/>
      <dgm:t>
        <a:bodyPr/>
        <a:lstStyle/>
        <a:p>
          <a:endParaRPr lang="en-GB"/>
        </a:p>
      </dgm:t>
    </dgm:pt>
    <dgm:pt modelId="{3BC1960C-5657-8A4C-B55F-98F28E7060AF}" type="sibTrans" cxnId="{CD3FA6BF-451D-7745-8A82-252F917D95DA}">
      <dgm:prSet/>
      <dgm:spPr/>
      <dgm:t>
        <a:bodyPr/>
        <a:lstStyle/>
        <a:p>
          <a:endParaRPr lang="en-GB"/>
        </a:p>
      </dgm:t>
    </dgm:pt>
    <dgm:pt modelId="{A8F3AE32-0D30-8844-85DA-F1462BF93212}">
      <dgm:prSet/>
      <dgm:spPr/>
      <dgm:t>
        <a:bodyPr/>
        <a:lstStyle/>
        <a:p>
          <a:r>
            <a:rPr lang="en-GB" i="1" baseline="0"/>
            <a:t>He is talking as though he is retelling a story, poetic. </a:t>
          </a:r>
          <a:endParaRPr lang="en-GB"/>
        </a:p>
      </dgm:t>
    </dgm:pt>
    <dgm:pt modelId="{C238E9A3-1966-0B4F-B82F-B4029B8BB578}" type="parTrans" cxnId="{5DB13D21-406A-A34D-98C3-2E9EEBAB0C46}">
      <dgm:prSet/>
      <dgm:spPr/>
      <dgm:t>
        <a:bodyPr/>
        <a:lstStyle/>
        <a:p>
          <a:endParaRPr lang="en-GB"/>
        </a:p>
      </dgm:t>
    </dgm:pt>
    <dgm:pt modelId="{7B7D21CC-97A7-1541-A1D9-94A8B5A6E028}" type="sibTrans" cxnId="{5DB13D21-406A-A34D-98C3-2E9EEBAB0C46}">
      <dgm:prSet/>
      <dgm:spPr/>
      <dgm:t>
        <a:bodyPr/>
        <a:lstStyle/>
        <a:p>
          <a:endParaRPr lang="en-GB"/>
        </a:p>
      </dgm:t>
    </dgm:pt>
    <dgm:pt modelId="{6FD9513F-99CE-7A48-91F1-42DE8B1A99E6}">
      <dgm:prSet/>
      <dgm:spPr/>
      <dgm:t>
        <a:bodyPr/>
        <a:lstStyle/>
        <a:p>
          <a:r>
            <a:rPr lang="en-GB" i="1" baseline="0"/>
            <a:t>The Number couples are also being used as the jury.</a:t>
          </a:r>
          <a:endParaRPr lang="en-GB"/>
        </a:p>
      </dgm:t>
    </dgm:pt>
    <dgm:pt modelId="{201ADB2D-3FE6-9643-97B1-EFF217E4574B}" type="parTrans" cxnId="{6972AA0F-1136-3C44-8C46-D94CABCF3E6D}">
      <dgm:prSet/>
      <dgm:spPr/>
      <dgm:t>
        <a:bodyPr/>
        <a:lstStyle/>
        <a:p>
          <a:endParaRPr lang="en-GB"/>
        </a:p>
      </dgm:t>
    </dgm:pt>
    <dgm:pt modelId="{EADBEDB3-2B84-2542-835D-03B3B32C4E7D}" type="sibTrans" cxnId="{6972AA0F-1136-3C44-8C46-D94CABCF3E6D}">
      <dgm:prSet/>
      <dgm:spPr/>
      <dgm:t>
        <a:bodyPr/>
        <a:lstStyle/>
        <a:p>
          <a:endParaRPr lang="en-GB"/>
        </a:p>
      </dgm:t>
    </dgm:pt>
    <dgm:pt modelId="{503CFFC0-FFA6-0640-B17D-7C980D92BA26}" type="pres">
      <dgm:prSet presAssocID="{72B2A533-F060-294C-A65E-B7714CCC7F19}" presName="linear" presStyleCnt="0">
        <dgm:presLayoutVars>
          <dgm:dir/>
          <dgm:animLvl val="lvl"/>
          <dgm:resizeHandles val="exact"/>
        </dgm:presLayoutVars>
      </dgm:prSet>
      <dgm:spPr/>
    </dgm:pt>
    <dgm:pt modelId="{AC2E30BE-87A8-5B4D-853B-21AA5C572E68}" type="pres">
      <dgm:prSet presAssocID="{47ED93BC-3893-C643-BDAE-D5B698FB5DF3}" presName="parentLin" presStyleCnt="0"/>
      <dgm:spPr/>
    </dgm:pt>
    <dgm:pt modelId="{F8BB2EF0-7DE2-1F44-9784-94FFE3921AA8}" type="pres">
      <dgm:prSet presAssocID="{47ED93BC-3893-C643-BDAE-D5B698FB5DF3}" presName="parentLeftMargin" presStyleLbl="node1" presStyleIdx="0" presStyleCnt="4"/>
      <dgm:spPr/>
    </dgm:pt>
    <dgm:pt modelId="{AE641BA8-6465-D146-BA3D-F8A161C18A36}" type="pres">
      <dgm:prSet presAssocID="{47ED93BC-3893-C643-BDAE-D5B698FB5DF3}" presName="parentText" presStyleLbl="node1" presStyleIdx="0" presStyleCnt="4">
        <dgm:presLayoutVars>
          <dgm:chMax val="0"/>
          <dgm:bulletEnabled val="1"/>
        </dgm:presLayoutVars>
      </dgm:prSet>
      <dgm:spPr/>
    </dgm:pt>
    <dgm:pt modelId="{70FFBD7C-CB20-474B-95AD-10845BA52241}" type="pres">
      <dgm:prSet presAssocID="{47ED93BC-3893-C643-BDAE-D5B698FB5DF3}" presName="negativeSpace" presStyleCnt="0"/>
      <dgm:spPr/>
    </dgm:pt>
    <dgm:pt modelId="{A92CF28F-9B18-FD4D-98F1-96A8A1132B07}" type="pres">
      <dgm:prSet presAssocID="{47ED93BC-3893-C643-BDAE-D5B698FB5DF3}" presName="childText" presStyleLbl="conFgAcc1" presStyleIdx="0" presStyleCnt="4">
        <dgm:presLayoutVars>
          <dgm:bulletEnabled val="1"/>
        </dgm:presLayoutVars>
      </dgm:prSet>
      <dgm:spPr/>
    </dgm:pt>
    <dgm:pt modelId="{E58A38C6-0089-214B-84FA-632D864F7AA3}" type="pres">
      <dgm:prSet presAssocID="{34476932-E720-3745-B9ED-57F15D7AA3B7}" presName="spaceBetweenRectangles" presStyleCnt="0"/>
      <dgm:spPr/>
    </dgm:pt>
    <dgm:pt modelId="{16DAFC98-E4DE-1F4E-B9E8-6C1462C3D2F9}" type="pres">
      <dgm:prSet presAssocID="{9FA37AC0-52A4-634D-A7FD-194EBB3055F0}" presName="parentLin" presStyleCnt="0"/>
      <dgm:spPr/>
    </dgm:pt>
    <dgm:pt modelId="{0E7B5DC7-2300-FD44-89A7-B698EC7085A8}" type="pres">
      <dgm:prSet presAssocID="{9FA37AC0-52A4-634D-A7FD-194EBB3055F0}" presName="parentLeftMargin" presStyleLbl="node1" presStyleIdx="0" presStyleCnt="4"/>
      <dgm:spPr/>
    </dgm:pt>
    <dgm:pt modelId="{C7097F6E-F7CA-3345-9928-6F35479422E5}" type="pres">
      <dgm:prSet presAssocID="{9FA37AC0-52A4-634D-A7FD-194EBB3055F0}" presName="parentText" presStyleLbl="node1" presStyleIdx="1" presStyleCnt="4">
        <dgm:presLayoutVars>
          <dgm:chMax val="0"/>
          <dgm:bulletEnabled val="1"/>
        </dgm:presLayoutVars>
      </dgm:prSet>
      <dgm:spPr/>
    </dgm:pt>
    <dgm:pt modelId="{B8B17A97-5012-5843-9622-F61DB5551600}" type="pres">
      <dgm:prSet presAssocID="{9FA37AC0-52A4-634D-A7FD-194EBB3055F0}" presName="negativeSpace" presStyleCnt="0"/>
      <dgm:spPr/>
    </dgm:pt>
    <dgm:pt modelId="{5C727E5A-58F7-A749-8EF0-9951473B6771}" type="pres">
      <dgm:prSet presAssocID="{9FA37AC0-52A4-634D-A7FD-194EBB3055F0}" presName="childText" presStyleLbl="conFgAcc1" presStyleIdx="1" presStyleCnt="4">
        <dgm:presLayoutVars>
          <dgm:bulletEnabled val="1"/>
        </dgm:presLayoutVars>
      </dgm:prSet>
      <dgm:spPr/>
    </dgm:pt>
    <dgm:pt modelId="{BE890401-9405-D54D-8C38-4C5DE67A99E5}" type="pres">
      <dgm:prSet presAssocID="{43F67A0D-204C-8A42-A0AF-32F2C2C44D83}" presName="spaceBetweenRectangles" presStyleCnt="0"/>
      <dgm:spPr/>
    </dgm:pt>
    <dgm:pt modelId="{1895DDAF-122D-7E4C-B1F3-6372282F52A4}" type="pres">
      <dgm:prSet presAssocID="{3620F710-2093-E64B-A2F3-50483711DC17}" presName="parentLin" presStyleCnt="0"/>
      <dgm:spPr/>
    </dgm:pt>
    <dgm:pt modelId="{1C3B4730-28A5-4841-84EA-6D3AD8278A9C}" type="pres">
      <dgm:prSet presAssocID="{3620F710-2093-E64B-A2F3-50483711DC17}" presName="parentLeftMargin" presStyleLbl="node1" presStyleIdx="1" presStyleCnt="4"/>
      <dgm:spPr/>
    </dgm:pt>
    <dgm:pt modelId="{25729BF0-6A4F-7F4D-95E3-11D6C8A6B265}" type="pres">
      <dgm:prSet presAssocID="{3620F710-2093-E64B-A2F3-50483711DC17}" presName="parentText" presStyleLbl="node1" presStyleIdx="2" presStyleCnt="4">
        <dgm:presLayoutVars>
          <dgm:chMax val="0"/>
          <dgm:bulletEnabled val="1"/>
        </dgm:presLayoutVars>
      </dgm:prSet>
      <dgm:spPr/>
    </dgm:pt>
    <dgm:pt modelId="{6F8189EB-E6B2-2D47-98BC-3C0E93AAC1B2}" type="pres">
      <dgm:prSet presAssocID="{3620F710-2093-E64B-A2F3-50483711DC17}" presName="negativeSpace" presStyleCnt="0"/>
      <dgm:spPr/>
    </dgm:pt>
    <dgm:pt modelId="{03D86FA8-AEC4-9642-AFD9-6D7191343731}" type="pres">
      <dgm:prSet presAssocID="{3620F710-2093-E64B-A2F3-50483711DC17}" presName="childText" presStyleLbl="conFgAcc1" presStyleIdx="2" presStyleCnt="4">
        <dgm:presLayoutVars>
          <dgm:bulletEnabled val="1"/>
        </dgm:presLayoutVars>
      </dgm:prSet>
      <dgm:spPr/>
    </dgm:pt>
    <dgm:pt modelId="{04EFB48C-2654-F547-B5E3-67004CC8B79B}" type="pres">
      <dgm:prSet presAssocID="{D18D8F76-4563-774B-956B-2FA72A6E2FEA}" presName="spaceBetweenRectangles" presStyleCnt="0"/>
      <dgm:spPr/>
    </dgm:pt>
    <dgm:pt modelId="{5C97BA5C-68B2-374F-900D-9C197E57CEB5}" type="pres">
      <dgm:prSet presAssocID="{E7BF7F30-CD1E-0A46-9DC6-BF438C9FB769}" presName="parentLin" presStyleCnt="0"/>
      <dgm:spPr/>
    </dgm:pt>
    <dgm:pt modelId="{56B8C700-630C-6142-AAE1-4FC8E71B4A7E}" type="pres">
      <dgm:prSet presAssocID="{E7BF7F30-CD1E-0A46-9DC6-BF438C9FB769}" presName="parentLeftMargin" presStyleLbl="node1" presStyleIdx="2" presStyleCnt="4"/>
      <dgm:spPr/>
    </dgm:pt>
    <dgm:pt modelId="{49510449-41AE-A94B-8CC0-83B3D75793D7}" type="pres">
      <dgm:prSet presAssocID="{E7BF7F30-CD1E-0A46-9DC6-BF438C9FB769}" presName="parentText" presStyleLbl="node1" presStyleIdx="3" presStyleCnt="4">
        <dgm:presLayoutVars>
          <dgm:chMax val="0"/>
          <dgm:bulletEnabled val="1"/>
        </dgm:presLayoutVars>
      </dgm:prSet>
      <dgm:spPr/>
    </dgm:pt>
    <dgm:pt modelId="{501A7DC6-EB9C-3D4D-8198-EB2BCC9AA866}" type="pres">
      <dgm:prSet presAssocID="{E7BF7F30-CD1E-0A46-9DC6-BF438C9FB769}" presName="negativeSpace" presStyleCnt="0"/>
      <dgm:spPr/>
    </dgm:pt>
    <dgm:pt modelId="{7C733620-AB5D-F142-83F5-B123015D9AB1}" type="pres">
      <dgm:prSet presAssocID="{E7BF7F30-CD1E-0A46-9DC6-BF438C9FB769}" presName="childText" presStyleLbl="conFgAcc1" presStyleIdx="3" presStyleCnt="4">
        <dgm:presLayoutVars>
          <dgm:bulletEnabled val="1"/>
        </dgm:presLayoutVars>
      </dgm:prSet>
      <dgm:spPr/>
    </dgm:pt>
  </dgm:ptLst>
  <dgm:cxnLst>
    <dgm:cxn modelId="{B6610201-164D-694B-8FD4-6C7E1162C69D}" srcId="{72B2A533-F060-294C-A65E-B7714CCC7F19}" destId="{9FA37AC0-52A4-634D-A7FD-194EBB3055F0}" srcOrd="1" destOrd="0" parTransId="{6C467FBE-0267-D94C-B475-0058BE95421E}" sibTransId="{43F67A0D-204C-8A42-A0AF-32F2C2C44D83}"/>
    <dgm:cxn modelId="{42714301-65F3-B642-A7AE-FD2E3081C948}" type="presOf" srcId="{BF6FE7FD-EEE1-E840-9406-1A36438E86B5}" destId="{03D86FA8-AEC4-9642-AFD9-6D7191343731}" srcOrd="0" destOrd="1" presId="urn:microsoft.com/office/officeart/2005/8/layout/list1"/>
    <dgm:cxn modelId="{A4764203-0447-0644-A0EC-BFFD1FCEA55F}" srcId="{72B2A533-F060-294C-A65E-B7714CCC7F19}" destId="{3620F710-2093-E64B-A2F3-50483711DC17}" srcOrd="2" destOrd="0" parTransId="{C383F200-2C1F-BD4A-BE17-D5EC78F021D2}" sibTransId="{D18D8F76-4563-774B-956B-2FA72A6E2FEA}"/>
    <dgm:cxn modelId="{5CEBDB0A-FE58-A546-86C5-189258E785C1}" srcId="{47ED93BC-3893-C643-BDAE-D5B698FB5DF3}" destId="{277642A2-BFC1-F84D-BEB2-2513E7EE8C7B}" srcOrd="1" destOrd="0" parTransId="{8D3EBF96-5C98-9E42-A75C-421EE8BAB585}" sibTransId="{BE3611DC-B72F-8040-9958-897D5DD0E44F}"/>
    <dgm:cxn modelId="{021C830B-3F05-2C40-9BEA-45598B640FF8}" type="presOf" srcId="{47ED93BC-3893-C643-BDAE-D5B698FB5DF3}" destId="{F8BB2EF0-7DE2-1F44-9784-94FFE3921AA8}" srcOrd="0" destOrd="0" presId="urn:microsoft.com/office/officeart/2005/8/layout/list1"/>
    <dgm:cxn modelId="{6972AA0F-1136-3C44-8C46-D94CABCF3E6D}" srcId="{E7BF7F30-CD1E-0A46-9DC6-BF438C9FB769}" destId="{6FD9513F-99CE-7A48-91F1-42DE8B1A99E6}" srcOrd="2" destOrd="0" parTransId="{201ADB2D-3FE6-9643-97B1-EFF217E4574B}" sibTransId="{EADBEDB3-2B84-2542-835D-03B3B32C4E7D}"/>
    <dgm:cxn modelId="{5DB13D21-406A-A34D-98C3-2E9EEBAB0C46}" srcId="{E7BF7F30-CD1E-0A46-9DC6-BF438C9FB769}" destId="{A8F3AE32-0D30-8844-85DA-F1462BF93212}" srcOrd="1" destOrd="0" parTransId="{C238E9A3-1966-0B4F-B82F-B4029B8BB578}" sibTransId="{7B7D21CC-97A7-1541-A1D9-94A8B5A6E028}"/>
    <dgm:cxn modelId="{06B21A2C-BC26-4E4A-A71E-38BB2C0145D2}" type="presOf" srcId="{AAB2DA15-1C86-D548-AA44-AFD49D29332A}" destId="{7C733620-AB5D-F142-83F5-B123015D9AB1}" srcOrd="0" destOrd="0" presId="urn:microsoft.com/office/officeart/2005/8/layout/list1"/>
    <dgm:cxn modelId="{75DB3F32-E5CB-9241-A7B5-47A4C6DA8880}" type="presOf" srcId="{AC123842-3632-514E-9F72-E2A491F28AC5}" destId="{03D86FA8-AEC4-9642-AFD9-6D7191343731}" srcOrd="0" destOrd="3" presId="urn:microsoft.com/office/officeart/2005/8/layout/list1"/>
    <dgm:cxn modelId="{32619638-1228-9A4D-9237-C392A004239D}" srcId="{3620F710-2093-E64B-A2F3-50483711DC17}" destId="{AC123842-3632-514E-9F72-E2A491F28AC5}" srcOrd="3" destOrd="0" parTransId="{C8014AEC-4659-5045-BED0-54253F447008}" sibTransId="{1AFB0DA3-7CF4-8F41-8B1D-20B37E01C4C6}"/>
    <dgm:cxn modelId="{F4E95743-7380-B548-B92A-0AFD891C89BD}" type="presOf" srcId="{E7BF7F30-CD1E-0A46-9DC6-BF438C9FB769}" destId="{49510449-41AE-A94B-8CC0-83B3D75793D7}" srcOrd="1" destOrd="0" presId="urn:microsoft.com/office/officeart/2005/8/layout/list1"/>
    <dgm:cxn modelId="{1997F052-702B-5E41-8FB7-5E9A9D00DACD}" type="presOf" srcId="{8F539D60-6EB3-7445-A4A4-986D909EE438}" destId="{A92CF28F-9B18-FD4D-98F1-96A8A1132B07}" srcOrd="0" destOrd="0" presId="urn:microsoft.com/office/officeart/2005/8/layout/list1"/>
    <dgm:cxn modelId="{1F419357-6387-6F4F-8E48-16CCA3F9F253}" type="presOf" srcId="{3620F710-2093-E64B-A2F3-50483711DC17}" destId="{25729BF0-6A4F-7F4D-95E3-11D6C8A6B265}" srcOrd="1" destOrd="0" presId="urn:microsoft.com/office/officeart/2005/8/layout/list1"/>
    <dgm:cxn modelId="{89537161-2495-1D45-8CB8-0CFCAC84AFFB}" type="presOf" srcId="{E40B25A4-D2FB-E446-84A9-B3E8F6A9A1ED}" destId="{03D86FA8-AEC4-9642-AFD9-6D7191343731}" srcOrd="0" destOrd="2" presId="urn:microsoft.com/office/officeart/2005/8/layout/list1"/>
    <dgm:cxn modelId="{2394A662-C273-D94D-976B-5E0925BDB35C}" srcId="{72B2A533-F060-294C-A65E-B7714CCC7F19}" destId="{47ED93BC-3893-C643-BDAE-D5B698FB5DF3}" srcOrd="0" destOrd="0" parTransId="{22436053-E7EB-1F4D-8764-8CBFF254E32A}" sibTransId="{34476932-E720-3745-B9ED-57F15D7AA3B7}"/>
    <dgm:cxn modelId="{1203AE62-99EE-8C4D-8707-0F9EEEEF4983}" type="presOf" srcId="{5068AC38-00BF-6947-B174-8EC21C36A9A3}" destId="{03D86FA8-AEC4-9642-AFD9-6D7191343731}" srcOrd="0" destOrd="6" presId="urn:microsoft.com/office/officeart/2005/8/layout/list1"/>
    <dgm:cxn modelId="{C490D66A-567B-5C42-B547-1DB928158654}" srcId="{47ED93BC-3893-C643-BDAE-D5B698FB5DF3}" destId="{BB2A11F6-5556-514D-A0A6-A3802F0E2638}" srcOrd="2" destOrd="0" parTransId="{B95CE7AA-EB6E-414A-9D36-D80D70701DBA}" sibTransId="{48A5EF31-18E8-A64E-9A62-6B9D6CEB8C98}"/>
    <dgm:cxn modelId="{FDE66D6C-6259-0B42-A205-E1713B0D54C1}" type="presOf" srcId="{3620F710-2093-E64B-A2F3-50483711DC17}" destId="{1C3B4730-28A5-4841-84EA-6D3AD8278A9C}" srcOrd="0" destOrd="0" presId="urn:microsoft.com/office/officeart/2005/8/layout/list1"/>
    <dgm:cxn modelId="{DBCE2E7B-62C3-5545-A594-4E16E7D640E8}" srcId="{3620F710-2093-E64B-A2F3-50483711DC17}" destId="{BF6FE7FD-EEE1-E840-9406-1A36438E86B5}" srcOrd="1" destOrd="0" parTransId="{CD143378-CE87-174D-91A9-D9E68D94F0E7}" sibTransId="{8BFE5731-630B-1C41-953A-4C6BEC41CD6F}"/>
    <dgm:cxn modelId="{5D9C2F7B-DC6D-9543-BC7A-45175B958453}" srcId="{3620F710-2093-E64B-A2F3-50483711DC17}" destId="{5068AC38-00BF-6947-B174-8EC21C36A9A3}" srcOrd="6" destOrd="0" parTransId="{BC1AC7D7-58B0-014C-8CDE-48EC8D27B123}" sibTransId="{EF18C3F4-0B1A-1A43-BDDE-D240728675A1}"/>
    <dgm:cxn modelId="{3F3F6F92-769C-7241-8C87-9B4FE3238889}" srcId="{47ED93BC-3893-C643-BDAE-D5B698FB5DF3}" destId="{8F539D60-6EB3-7445-A4A4-986D909EE438}" srcOrd="0" destOrd="0" parTransId="{5A2BC63D-FE4A-2345-BDE9-E9B0D8281AA1}" sibTransId="{28341CEE-3C72-1F42-9AEA-D4992C36D0ED}"/>
    <dgm:cxn modelId="{77538393-FB0D-C84B-81A2-FB59480D3993}" type="presOf" srcId="{9FA37AC0-52A4-634D-A7FD-194EBB3055F0}" destId="{0E7B5DC7-2300-FD44-89A7-B698EC7085A8}" srcOrd="0" destOrd="0" presId="urn:microsoft.com/office/officeart/2005/8/layout/list1"/>
    <dgm:cxn modelId="{2536A49E-6E9C-7C4B-896F-61628416FF44}" srcId="{9FA37AC0-52A4-634D-A7FD-194EBB3055F0}" destId="{E225FF81-6D7C-8549-AE9D-D25E0F12D8F7}" srcOrd="0" destOrd="0" parTransId="{6C64A3F6-5742-8346-9D33-A26C43F42D53}" sibTransId="{D59C3E4F-8BEB-7E48-834C-0CAC1A422F11}"/>
    <dgm:cxn modelId="{FA4D90A0-C387-1E4C-B018-4DE9E7BA4307}" type="presOf" srcId="{22B9B224-2B3F-B041-B9A2-6FAE65657F63}" destId="{03D86FA8-AEC4-9642-AFD9-6D7191343731}" srcOrd="0" destOrd="4" presId="urn:microsoft.com/office/officeart/2005/8/layout/list1"/>
    <dgm:cxn modelId="{412ADBA0-5FD4-074F-B079-0D89197C78FD}" srcId="{9FA37AC0-52A4-634D-A7FD-194EBB3055F0}" destId="{304025AD-4C95-0346-8371-3684BB158F0B}" srcOrd="1" destOrd="0" parTransId="{762D8E04-2B40-8E4F-A6D1-7EF89DC326FA}" sibTransId="{407F4979-9DEF-4747-9CC0-D77F8FB63A59}"/>
    <dgm:cxn modelId="{02E145A3-E351-2F40-BB1C-2A56CB97F897}" type="presOf" srcId="{6FD9513F-99CE-7A48-91F1-42DE8B1A99E6}" destId="{7C733620-AB5D-F142-83F5-B123015D9AB1}" srcOrd="0" destOrd="2" presId="urn:microsoft.com/office/officeart/2005/8/layout/list1"/>
    <dgm:cxn modelId="{112938A4-5E59-584B-9E74-E203FA944B15}" type="presOf" srcId="{277642A2-BFC1-F84D-BEB2-2513E7EE8C7B}" destId="{A92CF28F-9B18-FD4D-98F1-96A8A1132B07}" srcOrd="0" destOrd="1" presId="urn:microsoft.com/office/officeart/2005/8/layout/list1"/>
    <dgm:cxn modelId="{215831A9-8486-C145-B77E-F70264E1805F}" type="presOf" srcId="{72B2A533-F060-294C-A65E-B7714CCC7F19}" destId="{503CFFC0-FFA6-0640-B17D-7C980D92BA26}" srcOrd="0" destOrd="0" presId="urn:microsoft.com/office/officeart/2005/8/layout/list1"/>
    <dgm:cxn modelId="{82F330B3-C352-4C4B-8590-7E1FCC2D5E1B}" type="presOf" srcId="{C59884BC-1CA1-DE44-9AB7-81C24F8497C1}" destId="{03D86FA8-AEC4-9642-AFD9-6D7191343731}" srcOrd="0" destOrd="5" presId="urn:microsoft.com/office/officeart/2005/8/layout/list1"/>
    <dgm:cxn modelId="{BBC0A6B9-623F-274D-8F34-0FB011B59A82}" type="presOf" srcId="{304025AD-4C95-0346-8371-3684BB158F0B}" destId="{5C727E5A-58F7-A749-8EF0-9951473B6771}" srcOrd="0" destOrd="1" presId="urn:microsoft.com/office/officeart/2005/8/layout/list1"/>
    <dgm:cxn modelId="{CC1828BE-CB04-834F-A3AC-2CF699367EB6}" type="presOf" srcId="{A8F3AE32-0D30-8844-85DA-F1462BF93212}" destId="{7C733620-AB5D-F142-83F5-B123015D9AB1}" srcOrd="0" destOrd="1" presId="urn:microsoft.com/office/officeart/2005/8/layout/list1"/>
    <dgm:cxn modelId="{CD3FA6BF-451D-7745-8A82-252F917D95DA}" srcId="{E7BF7F30-CD1E-0A46-9DC6-BF438C9FB769}" destId="{AAB2DA15-1C86-D548-AA44-AFD49D29332A}" srcOrd="0" destOrd="0" parTransId="{DB567190-092D-0A45-A192-EDC99FE5BE3D}" sibTransId="{3BC1960C-5657-8A4C-B55F-98F28E7060AF}"/>
    <dgm:cxn modelId="{E7BF1BCB-5FDE-5648-9A0D-17730BE982EA}" type="presOf" srcId="{9FA37AC0-52A4-634D-A7FD-194EBB3055F0}" destId="{C7097F6E-F7CA-3345-9928-6F35479422E5}" srcOrd="1" destOrd="0" presId="urn:microsoft.com/office/officeart/2005/8/layout/list1"/>
    <dgm:cxn modelId="{C09C4FD3-54E2-3446-8671-17A4D225D337}" type="presOf" srcId="{47ED93BC-3893-C643-BDAE-D5B698FB5DF3}" destId="{AE641BA8-6465-D146-BA3D-F8A161C18A36}" srcOrd="1" destOrd="0" presId="urn:microsoft.com/office/officeart/2005/8/layout/list1"/>
    <dgm:cxn modelId="{E2D18ED4-3D93-D543-BBA3-C24F6DF4F750}" srcId="{72B2A533-F060-294C-A65E-B7714CCC7F19}" destId="{E7BF7F30-CD1E-0A46-9DC6-BF438C9FB769}" srcOrd="3" destOrd="0" parTransId="{218BB568-26BA-4849-A5AB-B68258C55D7C}" sibTransId="{A060B3CB-8053-414A-AD24-3FC8D40A417F}"/>
    <dgm:cxn modelId="{EB87FED7-5601-7D4A-8780-87EF0B08476E}" type="presOf" srcId="{E7BF7F30-CD1E-0A46-9DC6-BF438C9FB769}" destId="{56B8C700-630C-6142-AAE1-4FC8E71B4A7E}" srcOrd="0" destOrd="0" presId="urn:microsoft.com/office/officeart/2005/8/layout/list1"/>
    <dgm:cxn modelId="{7BE1D9DB-AD47-5345-8FAF-CC27C3FDDA52}" srcId="{3620F710-2093-E64B-A2F3-50483711DC17}" destId="{47A504F9-2B92-034E-B0DD-364C366DB652}" srcOrd="0" destOrd="0" parTransId="{CA17E3F3-6328-E140-A15C-358F8CD4C336}" sibTransId="{4654105D-31AD-B441-83EE-88381981E3FC}"/>
    <dgm:cxn modelId="{F2107BE2-DA11-2142-988A-E2AA76A507E2}" srcId="{3620F710-2093-E64B-A2F3-50483711DC17}" destId="{E40B25A4-D2FB-E446-84A9-B3E8F6A9A1ED}" srcOrd="2" destOrd="0" parTransId="{5E47D2DF-A0AE-3743-8520-04DE5523528B}" sibTransId="{CFC2DFFC-D27F-9345-80AE-B568A33BF5E9}"/>
    <dgm:cxn modelId="{C551F6E2-0FD1-0043-8E08-686162D941F3}" type="presOf" srcId="{E225FF81-6D7C-8549-AE9D-D25E0F12D8F7}" destId="{5C727E5A-58F7-A749-8EF0-9951473B6771}" srcOrd="0" destOrd="0" presId="urn:microsoft.com/office/officeart/2005/8/layout/list1"/>
    <dgm:cxn modelId="{81DE39EC-667D-CB4F-BB7F-9BE0D1A67744}" srcId="{3620F710-2093-E64B-A2F3-50483711DC17}" destId="{22B9B224-2B3F-B041-B9A2-6FAE65657F63}" srcOrd="4" destOrd="0" parTransId="{B3ACC9DB-BBFB-4544-96EC-ED1EB0081978}" sibTransId="{2DD2CE0B-3D5E-1741-BBFC-A73E65564F1C}"/>
    <dgm:cxn modelId="{D123E6F5-07C4-DF41-86DD-4BDFDF194B43}" srcId="{3620F710-2093-E64B-A2F3-50483711DC17}" destId="{C59884BC-1CA1-DE44-9AB7-81C24F8497C1}" srcOrd="5" destOrd="0" parTransId="{309FD62B-927D-E141-A12A-01FF22F4EEB9}" sibTransId="{4714C3D9-25A0-5E4C-AD56-BC279BD8D4C6}"/>
    <dgm:cxn modelId="{C8A606F6-E671-184B-B8D5-1287D20D04F3}" type="presOf" srcId="{47A504F9-2B92-034E-B0DD-364C366DB652}" destId="{03D86FA8-AEC4-9642-AFD9-6D7191343731}" srcOrd="0" destOrd="0" presId="urn:microsoft.com/office/officeart/2005/8/layout/list1"/>
    <dgm:cxn modelId="{4A4713FA-DC51-964E-8F16-5F0CEDF35863}" type="presOf" srcId="{BB2A11F6-5556-514D-A0A6-A3802F0E2638}" destId="{A92CF28F-9B18-FD4D-98F1-96A8A1132B07}" srcOrd="0" destOrd="2" presId="urn:microsoft.com/office/officeart/2005/8/layout/list1"/>
    <dgm:cxn modelId="{67EC5926-CA7F-4843-89A2-10024F865862}" type="presParOf" srcId="{503CFFC0-FFA6-0640-B17D-7C980D92BA26}" destId="{AC2E30BE-87A8-5B4D-853B-21AA5C572E68}" srcOrd="0" destOrd="0" presId="urn:microsoft.com/office/officeart/2005/8/layout/list1"/>
    <dgm:cxn modelId="{B00FB7A9-99F8-BA4C-86DE-7EB299E0BFCC}" type="presParOf" srcId="{AC2E30BE-87A8-5B4D-853B-21AA5C572E68}" destId="{F8BB2EF0-7DE2-1F44-9784-94FFE3921AA8}" srcOrd="0" destOrd="0" presId="urn:microsoft.com/office/officeart/2005/8/layout/list1"/>
    <dgm:cxn modelId="{D764FCBF-725A-7249-90FB-97693BBE5729}" type="presParOf" srcId="{AC2E30BE-87A8-5B4D-853B-21AA5C572E68}" destId="{AE641BA8-6465-D146-BA3D-F8A161C18A36}" srcOrd="1" destOrd="0" presId="urn:microsoft.com/office/officeart/2005/8/layout/list1"/>
    <dgm:cxn modelId="{3CC17EEA-B52A-8445-87F6-3ADBE86ED542}" type="presParOf" srcId="{503CFFC0-FFA6-0640-B17D-7C980D92BA26}" destId="{70FFBD7C-CB20-474B-95AD-10845BA52241}" srcOrd="1" destOrd="0" presId="urn:microsoft.com/office/officeart/2005/8/layout/list1"/>
    <dgm:cxn modelId="{B91FB97E-C2F2-4B45-BF79-770055317BF0}" type="presParOf" srcId="{503CFFC0-FFA6-0640-B17D-7C980D92BA26}" destId="{A92CF28F-9B18-FD4D-98F1-96A8A1132B07}" srcOrd="2" destOrd="0" presId="urn:microsoft.com/office/officeart/2005/8/layout/list1"/>
    <dgm:cxn modelId="{2124EC97-644B-6841-8184-14D5F7698DE8}" type="presParOf" srcId="{503CFFC0-FFA6-0640-B17D-7C980D92BA26}" destId="{E58A38C6-0089-214B-84FA-632D864F7AA3}" srcOrd="3" destOrd="0" presId="urn:microsoft.com/office/officeart/2005/8/layout/list1"/>
    <dgm:cxn modelId="{00C39C15-A955-914F-8C7C-702A2591520A}" type="presParOf" srcId="{503CFFC0-FFA6-0640-B17D-7C980D92BA26}" destId="{16DAFC98-E4DE-1F4E-B9E8-6C1462C3D2F9}" srcOrd="4" destOrd="0" presId="urn:microsoft.com/office/officeart/2005/8/layout/list1"/>
    <dgm:cxn modelId="{81711B19-0614-BB4F-BAEF-9FEEFFB91A3C}" type="presParOf" srcId="{16DAFC98-E4DE-1F4E-B9E8-6C1462C3D2F9}" destId="{0E7B5DC7-2300-FD44-89A7-B698EC7085A8}" srcOrd="0" destOrd="0" presId="urn:microsoft.com/office/officeart/2005/8/layout/list1"/>
    <dgm:cxn modelId="{CD1FC0B1-B179-F84A-91C0-889F4551F637}" type="presParOf" srcId="{16DAFC98-E4DE-1F4E-B9E8-6C1462C3D2F9}" destId="{C7097F6E-F7CA-3345-9928-6F35479422E5}" srcOrd="1" destOrd="0" presId="urn:microsoft.com/office/officeart/2005/8/layout/list1"/>
    <dgm:cxn modelId="{66524761-2BA1-E04E-A6B3-12D846E2F580}" type="presParOf" srcId="{503CFFC0-FFA6-0640-B17D-7C980D92BA26}" destId="{B8B17A97-5012-5843-9622-F61DB5551600}" srcOrd="5" destOrd="0" presId="urn:microsoft.com/office/officeart/2005/8/layout/list1"/>
    <dgm:cxn modelId="{69B5B6F3-DCDC-A84C-B741-109C9954BB55}" type="presParOf" srcId="{503CFFC0-FFA6-0640-B17D-7C980D92BA26}" destId="{5C727E5A-58F7-A749-8EF0-9951473B6771}" srcOrd="6" destOrd="0" presId="urn:microsoft.com/office/officeart/2005/8/layout/list1"/>
    <dgm:cxn modelId="{F525EEA3-A4EC-DF4F-9A41-9E4BBE0794D3}" type="presParOf" srcId="{503CFFC0-FFA6-0640-B17D-7C980D92BA26}" destId="{BE890401-9405-D54D-8C38-4C5DE67A99E5}" srcOrd="7" destOrd="0" presId="urn:microsoft.com/office/officeart/2005/8/layout/list1"/>
    <dgm:cxn modelId="{501C36E9-EB61-FE44-9D11-E5E7C991A20D}" type="presParOf" srcId="{503CFFC0-FFA6-0640-B17D-7C980D92BA26}" destId="{1895DDAF-122D-7E4C-B1F3-6372282F52A4}" srcOrd="8" destOrd="0" presId="urn:microsoft.com/office/officeart/2005/8/layout/list1"/>
    <dgm:cxn modelId="{9FA7FE3D-CA40-9648-899A-8817D3CF420E}" type="presParOf" srcId="{1895DDAF-122D-7E4C-B1F3-6372282F52A4}" destId="{1C3B4730-28A5-4841-84EA-6D3AD8278A9C}" srcOrd="0" destOrd="0" presId="urn:microsoft.com/office/officeart/2005/8/layout/list1"/>
    <dgm:cxn modelId="{1226879F-338B-6644-80A5-3D2517E16E68}" type="presParOf" srcId="{1895DDAF-122D-7E4C-B1F3-6372282F52A4}" destId="{25729BF0-6A4F-7F4D-95E3-11D6C8A6B265}" srcOrd="1" destOrd="0" presId="urn:microsoft.com/office/officeart/2005/8/layout/list1"/>
    <dgm:cxn modelId="{E2B1A6FC-3D02-BB4F-9F25-90716E836E0C}" type="presParOf" srcId="{503CFFC0-FFA6-0640-B17D-7C980D92BA26}" destId="{6F8189EB-E6B2-2D47-98BC-3C0E93AAC1B2}" srcOrd="9" destOrd="0" presId="urn:microsoft.com/office/officeart/2005/8/layout/list1"/>
    <dgm:cxn modelId="{D4D5E2D6-1D9D-3248-A8D5-7B51C95096FB}" type="presParOf" srcId="{503CFFC0-FFA6-0640-B17D-7C980D92BA26}" destId="{03D86FA8-AEC4-9642-AFD9-6D7191343731}" srcOrd="10" destOrd="0" presId="urn:microsoft.com/office/officeart/2005/8/layout/list1"/>
    <dgm:cxn modelId="{11CC4A58-956F-DC4B-B4E2-CCB792EA9009}" type="presParOf" srcId="{503CFFC0-FFA6-0640-B17D-7C980D92BA26}" destId="{04EFB48C-2654-F547-B5E3-67004CC8B79B}" srcOrd="11" destOrd="0" presId="urn:microsoft.com/office/officeart/2005/8/layout/list1"/>
    <dgm:cxn modelId="{5F11A195-006D-7B4A-9DAC-8FB9D721FE5F}" type="presParOf" srcId="{503CFFC0-FFA6-0640-B17D-7C980D92BA26}" destId="{5C97BA5C-68B2-374F-900D-9C197E57CEB5}" srcOrd="12" destOrd="0" presId="urn:microsoft.com/office/officeart/2005/8/layout/list1"/>
    <dgm:cxn modelId="{3DAC4989-1176-CC46-B894-CC073F754A1D}" type="presParOf" srcId="{5C97BA5C-68B2-374F-900D-9C197E57CEB5}" destId="{56B8C700-630C-6142-AAE1-4FC8E71B4A7E}" srcOrd="0" destOrd="0" presId="urn:microsoft.com/office/officeart/2005/8/layout/list1"/>
    <dgm:cxn modelId="{54C5568F-0BC4-5046-B0BF-8E69A4D5358C}" type="presParOf" srcId="{5C97BA5C-68B2-374F-900D-9C197E57CEB5}" destId="{49510449-41AE-A94B-8CC0-83B3D75793D7}" srcOrd="1" destOrd="0" presId="urn:microsoft.com/office/officeart/2005/8/layout/list1"/>
    <dgm:cxn modelId="{2F69CF1B-A1A4-4548-AA44-8856FC605F16}" type="presParOf" srcId="{503CFFC0-FFA6-0640-B17D-7C980D92BA26}" destId="{501A7DC6-EB9C-3D4D-8198-EB2BCC9AA866}" srcOrd="13" destOrd="0" presId="urn:microsoft.com/office/officeart/2005/8/layout/list1"/>
    <dgm:cxn modelId="{FE6C4750-DAF8-E745-A11A-B6381DECE6D3}" type="presParOf" srcId="{503CFFC0-FFA6-0640-B17D-7C980D92BA26}" destId="{7C733620-AB5D-F142-83F5-B123015D9AB1}"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4D871338-A159-664E-A152-32AF5BDDCC0C}" type="doc">
      <dgm:prSet loTypeId="urn:microsoft.com/office/officeart/2005/8/layout/list1" loCatId="" qsTypeId="urn:microsoft.com/office/officeart/2005/8/quickstyle/simple1" qsCatId="simple" csTypeId="urn:microsoft.com/office/officeart/2005/8/colors/colorful5" csCatId="colorful" phldr="1"/>
      <dgm:spPr/>
      <dgm:t>
        <a:bodyPr/>
        <a:lstStyle/>
        <a:p>
          <a:endParaRPr lang="en-GB"/>
        </a:p>
      </dgm:t>
    </dgm:pt>
    <dgm:pt modelId="{BC52C247-DCF4-6844-B0A3-CF513CE4922D}">
      <dgm:prSet/>
      <dgm:spPr/>
      <dgm:t>
        <a:bodyPr/>
        <a:lstStyle/>
        <a:p>
          <a:r>
            <a:rPr lang="en-GB" baseline="0"/>
            <a:t>Scene 5:</a:t>
          </a:r>
          <a:endParaRPr lang="en-GB"/>
        </a:p>
      </dgm:t>
    </dgm:pt>
    <dgm:pt modelId="{6CB08A30-7818-AD4E-B320-760C18FAA956}" type="parTrans" cxnId="{C35703AD-9E9A-1048-A48B-2EE6A212ACFC}">
      <dgm:prSet/>
      <dgm:spPr/>
      <dgm:t>
        <a:bodyPr/>
        <a:lstStyle/>
        <a:p>
          <a:endParaRPr lang="en-GB"/>
        </a:p>
      </dgm:t>
    </dgm:pt>
    <dgm:pt modelId="{6906F2C7-60CF-6E4F-83EE-7E758FB09D31}" type="sibTrans" cxnId="{C35703AD-9E9A-1048-A48B-2EE6A212ACFC}">
      <dgm:prSet/>
      <dgm:spPr/>
      <dgm:t>
        <a:bodyPr/>
        <a:lstStyle/>
        <a:p>
          <a:endParaRPr lang="en-GB"/>
        </a:p>
      </dgm:t>
    </dgm:pt>
    <dgm:pt modelId="{72F652A7-B503-1E48-8E7B-CFD7172930A9}">
      <dgm:prSet/>
      <dgm:spPr/>
      <dgm:t>
        <a:bodyPr/>
        <a:lstStyle/>
        <a:p>
          <a:r>
            <a:rPr lang="en-GB" i="1" baseline="0" dirty="0"/>
            <a:t>I’m guessing from the cage in the room that he is now in a Prison.</a:t>
          </a:r>
          <a:endParaRPr lang="en-GB" dirty="0"/>
        </a:p>
      </dgm:t>
    </dgm:pt>
    <dgm:pt modelId="{AFD5B18D-2FF0-174E-B103-2060A28E7196}" type="parTrans" cxnId="{5B83F095-3A3F-CD40-A39A-91EC93334DFC}">
      <dgm:prSet/>
      <dgm:spPr/>
      <dgm:t>
        <a:bodyPr/>
        <a:lstStyle/>
        <a:p>
          <a:endParaRPr lang="en-GB"/>
        </a:p>
      </dgm:t>
    </dgm:pt>
    <dgm:pt modelId="{D7C6F6FA-B6CA-E141-8CF6-97897010F08C}" type="sibTrans" cxnId="{5B83F095-3A3F-CD40-A39A-91EC93334DFC}">
      <dgm:prSet/>
      <dgm:spPr/>
      <dgm:t>
        <a:bodyPr/>
        <a:lstStyle/>
        <a:p>
          <a:endParaRPr lang="en-GB"/>
        </a:p>
      </dgm:t>
    </dgm:pt>
    <dgm:pt modelId="{968EB2FF-D88F-E347-98D4-5CC6779F56DF}">
      <dgm:prSet/>
      <dgm:spPr/>
      <dgm:t>
        <a:bodyPr/>
        <a:lstStyle/>
        <a:p>
          <a:r>
            <a:rPr lang="en-GB" i="1" baseline="0" dirty="0"/>
            <a:t>He is being treated like an animal/in an inhumane way.</a:t>
          </a:r>
          <a:endParaRPr lang="en-GB" dirty="0"/>
        </a:p>
      </dgm:t>
    </dgm:pt>
    <dgm:pt modelId="{C1C8A072-EB72-8543-9A31-BC38B8688D92}" type="parTrans" cxnId="{1D1EC498-A318-2943-AF96-36A1DBCF4D97}">
      <dgm:prSet/>
      <dgm:spPr/>
      <dgm:t>
        <a:bodyPr/>
        <a:lstStyle/>
        <a:p>
          <a:endParaRPr lang="en-GB"/>
        </a:p>
      </dgm:t>
    </dgm:pt>
    <dgm:pt modelId="{5FC8430A-A887-3B48-AF7F-49D3522FB25B}" type="sibTrans" cxnId="{1D1EC498-A318-2943-AF96-36A1DBCF4D97}">
      <dgm:prSet/>
      <dgm:spPr/>
      <dgm:t>
        <a:bodyPr/>
        <a:lstStyle/>
        <a:p>
          <a:endParaRPr lang="en-GB"/>
        </a:p>
      </dgm:t>
    </dgm:pt>
    <dgm:pt modelId="{3AD3E6AD-0FB4-634F-88A8-FF4C0F527E57}">
      <dgm:prSet/>
      <dgm:spPr/>
      <dgm:t>
        <a:bodyPr/>
        <a:lstStyle/>
        <a:p>
          <a:r>
            <a:rPr lang="en-GB" i="1" baseline="0" dirty="0"/>
            <a:t>The people who are on the guide seem like they are almost from a different world/class. Reminds me slightly of metropolis with the two cities and classes.</a:t>
          </a:r>
          <a:endParaRPr lang="en-GB" dirty="0"/>
        </a:p>
      </dgm:t>
    </dgm:pt>
    <dgm:pt modelId="{5351E1EC-081E-6249-B274-B93BAC185555}" type="parTrans" cxnId="{0707A531-1EB4-8B4A-B2E3-5F6C3011B50F}">
      <dgm:prSet/>
      <dgm:spPr/>
      <dgm:t>
        <a:bodyPr/>
        <a:lstStyle/>
        <a:p>
          <a:endParaRPr lang="en-GB"/>
        </a:p>
      </dgm:t>
    </dgm:pt>
    <dgm:pt modelId="{1E96889C-50AE-C04B-BC59-56F67E244776}" type="sibTrans" cxnId="{0707A531-1EB4-8B4A-B2E3-5F6C3011B50F}">
      <dgm:prSet/>
      <dgm:spPr/>
      <dgm:t>
        <a:bodyPr/>
        <a:lstStyle/>
        <a:p>
          <a:endParaRPr lang="en-GB"/>
        </a:p>
      </dgm:t>
    </dgm:pt>
    <dgm:pt modelId="{1E6236D3-9593-7D48-80CE-54F0E4B7ABB8}">
      <dgm:prSet/>
      <dgm:spPr/>
      <dgm:t>
        <a:bodyPr/>
        <a:lstStyle/>
        <a:p>
          <a:r>
            <a:rPr lang="en-GB" i="1" baseline="0" dirty="0"/>
            <a:t>Rather than acting like a prison its more like a zoo or a history museum.</a:t>
          </a:r>
          <a:endParaRPr lang="en-GB" dirty="0"/>
        </a:p>
      </dgm:t>
    </dgm:pt>
    <dgm:pt modelId="{09BCB08E-AD66-F841-8A5D-9572F91D2799}" type="parTrans" cxnId="{A6CF38C5-19E1-104A-875F-09D9CD2959A5}">
      <dgm:prSet/>
      <dgm:spPr/>
      <dgm:t>
        <a:bodyPr/>
        <a:lstStyle/>
        <a:p>
          <a:endParaRPr lang="en-GB"/>
        </a:p>
      </dgm:t>
    </dgm:pt>
    <dgm:pt modelId="{1717B743-A4E2-2E40-B424-0664C67DEB48}" type="sibTrans" cxnId="{A6CF38C5-19E1-104A-875F-09D9CD2959A5}">
      <dgm:prSet/>
      <dgm:spPr/>
      <dgm:t>
        <a:bodyPr/>
        <a:lstStyle/>
        <a:p>
          <a:endParaRPr lang="en-GB"/>
        </a:p>
      </dgm:t>
    </dgm:pt>
    <dgm:pt modelId="{184DD111-8BE2-F243-A64B-7E7A81EC3A18}">
      <dgm:prSet/>
      <dgm:spPr/>
      <dgm:t>
        <a:bodyPr/>
        <a:lstStyle/>
        <a:p>
          <a:r>
            <a:rPr lang="en-GB" i="1" baseline="0" dirty="0"/>
            <a:t>Mrs Zero visits him, she’s had a change of heart since his death sentence. Feels bad?</a:t>
          </a:r>
          <a:endParaRPr lang="en-GB" dirty="0"/>
        </a:p>
      </dgm:t>
    </dgm:pt>
    <dgm:pt modelId="{FF4129A7-ABBB-E140-AA5F-83C5077978D5}" type="parTrans" cxnId="{3B21409C-0B7A-DA41-B9F4-3824A1AA62BC}">
      <dgm:prSet/>
      <dgm:spPr/>
      <dgm:t>
        <a:bodyPr/>
        <a:lstStyle/>
        <a:p>
          <a:endParaRPr lang="en-GB"/>
        </a:p>
      </dgm:t>
    </dgm:pt>
    <dgm:pt modelId="{188D4BF6-22A0-B043-A946-BBCB85F0BC12}" type="sibTrans" cxnId="{3B21409C-0B7A-DA41-B9F4-3824A1AA62BC}">
      <dgm:prSet/>
      <dgm:spPr/>
      <dgm:t>
        <a:bodyPr/>
        <a:lstStyle/>
        <a:p>
          <a:endParaRPr lang="en-GB"/>
        </a:p>
      </dgm:t>
    </dgm:pt>
    <dgm:pt modelId="{0B71E614-050D-9F46-A576-8307367B3DCC}">
      <dgm:prSet/>
      <dgm:spPr/>
      <dgm:t>
        <a:bodyPr/>
        <a:lstStyle/>
        <a:p>
          <a:r>
            <a:rPr lang="en-GB" i="1" baseline="0" dirty="0"/>
            <a:t>The fixer? Thinking that he might be an angel because of the wings in his sandals. Tries to make an evolving and growing world seem better in Mr Zero’s eyes as he doesn't understand why change is happening.</a:t>
          </a:r>
          <a:endParaRPr lang="en-GB" dirty="0"/>
        </a:p>
      </dgm:t>
    </dgm:pt>
    <dgm:pt modelId="{1737E3B3-84B3-144A-9D8B-008024FA3796}" type="parTrans" cxnId="{0FAD82DD-6AFD-4D43-8809-BF5DE01CDF6D}">
      <dgm:prSet/>
      <dgm:spPr/>
      <dgm:t>
        <a:bodyPr/>
        <a:lstStyle/>
        <a:p>
          <a:endParaRPr lang="en-GB"/>
        </a:p>
      </dgm:t>
    </dgm:pt>
    <dgm:pt modelId="{693FCD6C-A1C9-2A43-9166-E504A722DD87}" type="sibTrans" cxnId="{0FAD82DD-6AFD-4D43-8809-BF5DE01CDF6D}">
      <dgm:prSet/>
      <dgm:spPr/>
      <dgm:t>
        <a:bodyPr/>
        <a:lstStyle/>
        <a:p>
          <a:endParaRPr lang="en-GB"/>
        </a:p>
      </dgm:t>
    </dgm:pt>
    <dgm:pt modelId="{632E796E-3FC7-2342-BF33-D0111A33B400}">
      <dgm:prSet/>
      <dgm:spPr/>
      <dgm:t>
        <a:bodyPr/>
        <a:lstStyle/>
        <a:p>
          <a:r>
            <a:rPr lang="en-GB" i="1" baseline="0" dirty="0"/>
            <a:t>“He says he wants to live…No he’s no good”, what is he no good for? Does it mean a new world they were trying to create with expressionism and his mind is too closed?</a:t>
          </a:r>
          <a:endParaRPr lang="en-GB" dirty="0"/>
        </a:p>
      </dgm:t>
    </dgm:pt>
    <dgm:pt modelId="{9192B06E-C4BB-A048-A6B6-B8DE4130BBCF}" type="parTrans" cxnId="{B3C60E3C-CBC5-2D45-9FDF-B4531DA4CA4F}">
      <dgm:prSet/>
      <dgm:spPr/>
      <dgm:t>
        <a:bodyPr/>
        <a:lstStyle/>
        <a:p>
          <a:endParaRPr lang="en-GB"/>
        </a:p>
      </dgm:t>
    </dgm:pt>
    <dgm:pt modelId="{95E3BFA3-CA01-CD46-9B2C-33896C5100AC}" type="sibTrans" cxnId="{B3C60E3C-CBC5-2D45-9FDF-B4531DA4CA4F}">
      <dgm:prSet/>
      <dgm:spPr/>
      <dgm:t>
        <a:bodyPr/>
        <a:lstStyle/>
        <a:p>
          <a:endParaRPr lang="en-GB"/>
        </a:p>
      </dgm:t>
    </dgm:pt>
    <dgm:pt modelId="{F93FEBF4-5154-534D-A072-C5075A0EF12A}">
      <dgm:prSet/>
      <dgm:spPr/>
      <dgm:t>
        <a:bodyPr/>
        <a:lstStyle/>
        <a:p>
          <a:r>
            <a:rPr lang="en-GB" baseline="0"/>
            <a:t>Scene 6:</a:t>
          </a:r>
          <a:endParaRPr lang="en-GB"/>
        </a:p>
      </dgm:t>
    </dgm:pt>
    <dgm:pt modelId="{1B10D566-6026-F249-A13D-81FE50022E40}" type="parTrans" cxnId="{AA5FC616-97BC-754D-8BB7-141BED95C182}">
      <dgm:prSet/>
      <dgm:spPr/>
      <dgm:t>
        <a:bodyPr/>
        <a:lstStyle/>
        <a:p>
          <a:endParaRPr lang="en-GB"/>
        </a:p>
      </dgm:t>
    </dgm:pt>
    <dgm:pt modelId="{7DC5661C-3EEB-6742-B215-28C5E0C22991}" type="sibTrans" cxnId="{AA5FC616-97BC-754D-8BB7-141BED95C182}">
      <dgm:prSet/>
      <dgm:spPr/>
      <dgm:t>
        <a:bodyPr/>
        <a:lstStyle/>
        <a:p>
          <a:endParaRPr lang="en-GB"/>
        </a:p>
      </dgm:t>
    </dgm:pt>
    <dgm:pt modelId="{D606D05A-48B7-474F-94D3-8823965058A5}">
      <dgm:prSet/>
      <dgm:spPr/>
      <dgm:t>
        <a:bodyPr/>
        <a:lstStyle/>
        <a:p>
          <a:r>
            <a:rPr lang="en-GB" i="1" baseline="0" dirty="0"/>
            <a:t>Within a graveyard</a:t>
          </a:r>
          <a:endParaRPr lang="en-GB" dirty="0"/>
        </a:p>
      </dgm:t>
    </dgm:pt>
    <dgm:pt modelId="{3090A81A-B723-8844-AB06-2CE00D41C3DD}" type="parTrans" cxnId="{8CB82D96-2281-E349-9791-2A1DA27A35C2}">
      <dgm:prSet/>
      <dgm:spPr/>
      <dgm:t>
        <a:bodyPr/>
        <a:lstStyle/>
        <a:p>
          <a:endParaRPr lang="en-GB"/>
        </a:p>
      </dgm:t>
    </dgm:pt>
    <dgm:pt modelId="{01BEF766-8CCB-CC4F-98D2-CC970012FD1F}" type="sibTrans" cxnId="{8CB82D96-2281-E349-9791-2A1DA27A35C2}">
      <dgm:prSet/>
      <dgm:spPr/>
      <dgm:t>
        <a:bodyPr/>
        <a:lstStyle/>
        <a:p>
          <a:endParaRPr lang="en-GB"/>
        </a:p>
      </dgm:t>
    </dgm:pt>
    <dgm:pt modelId="{7B4F2A96-D572-4A48-88CC-3D3FBA168801}">
      <dgm:prSet/>
      <dgm:spPr/>
      <dgm:t>
        <a:bodyPr/>
        <a:lstStyle/>
        <a:p>
          <a:r>
            <a:rPr lang="en-GB" i="1" baseline="0"/>
            <a:t>He’s in another world, the afterlife. </a:t>
          </a:r>
          <a:endParaRPr lang="en-GB"/>
        </a:p>
      </dgm:t>
    </dgm:pt>
    <dgm:pt modelId="{E59E3003-72A7-CA44-B13E-C910CD54C120}" type="parTrans" cxnId="{4C1B602D-2FBA-EE49-A329-8BDB379C1278}">
      <dgm:prSet/>
      <dgm:spPr/>
      <dgm:t>
        <a:bodyPr/>
        <a:lstStyle/>
        <a:p>
          <a:endParaRPr lang="en-GB"/>
        </a:p>
      </dgm:t>
    </dgm:pt>
    <dgm:pt modelId="{324B8829-1D62-7A48-A22D-ECD53B3B2360}" type="sibTrans" cxnId="{4C1B602D-2FBA-EE49-A329-8BDB379C1278}">
      <dgm:prSet/>
      <dgm:spPr/>
      <dgm:t>
        <a:bodyPr/>
        <a:lstStyle/>
        <a:p>
          <a:endParaRPr lang="en-GB"/>
        </a:p>
      </dgm:t>
    </dgm:pt>
    <dgm:pt modelId="{0DC1CDE8-3FC2-EB48-8DA0-5377165025B8}">
      <dgm:prSet/>
      <dgm:spPr/>
      <dgm:t>
        <a:bodyPr/>
        <a:lstStyle/>
        <a:p>
          <a:r>
            <a:rPr lang="en-GB" baseline="0" dirty="0"/>
            <a:t>Scene 7: </a:t>
          </a:r>
          <a:endParaRPr lang="en-GB" dirty="0"/>
        </a:p>
      </dgm:t>
    </dgm:pt>
    <dgm:pt modelId="{93CEB26B-C228-CB45-882F-294388077B5F}" type="parTrans" cxnId="{92F16D59-3006-AB46-8B40-45744CD8A1E2}">
      <dgm:prSet/>
      <dgm:spPr/>
      <dgm:t>
        <a:bodyPr/>
        <a:lstStyle/>
        <a:p>
          <a:endParaRPr lang="en-GB"/>
        </a:p>
      </dgm:t>
    </dgm:pt>
    <dgm:pt modelId="{3A17A15A-22FF-4D49-BC8A-F1EC925E2396}" type="sibTrans" cxnId="{92F16D59-3006-AB46-8B40-45744CD8A1E2}">
      <dgm:prSet/>
      <dgm:spPr/>
      <dgm:t>
        <a:bodyPr/>
        <a:lstStyle/>
        <a:p>
          <a:endParaRPr lang="en-GB"/>
        </a:p>
      </dgm:t>
    </dgm:pt>
    <dgm:pt modelId="{9BC2DB06-A50A-204C-ABA7-3F4C4B540312}">
      <dgm:prSet/>
      <dgm:spPr/>
      <dgm:t>
        <a:bodyPr/>
        <a:lstStyle/>
        <a:p>
          <a:r>
            <a:rPr lang="en-GB" i="1" baseline="0" dirty="0"/>
            <a:t>Elysian fields? Where only the favoured go? Why are the favoured.</a:t>
          </a:r>
          <a:endParaRPr lang="en-GB" dirty="0"/>
        </a:p>
      </dgm:t>
    </dgm:pt>
    <dgm:pt modelId="{0BE82111-83B6-A34E-BBC8-822BECD79189}" type="parTrans" cxnId="{44C43C9E-BAC9-444C-BFAF-ACC25E660F56}">
      <dgm:prSet/>
      <dgm:spPr/>
      <dgm:t>
        <a:bodyPr/>
        <a:lstStyle/>
        <a:p>
          <a:endParaRPr lang="en-GB"/>
        </a:p>
      </dgm:t>
    </dgm:pt>
    <dgm:pt modelId="{7E00DC26-D60B-D946-8375-9346CDD1F279}" type="sibTrans" cxnId="{44C43C9E-BAC9-444C-BFAF-ACC25E660F56}">
      <dgm:prSet/>
      <dgm:spPr/>
      <dgm:t>
        <a:bodyPr/>
        <a:lstStyle/>
        <a:p>
          <a:endParaRPr lang="en-GB"/>
        </a:p>
      </dgm:t>
    </dgm:pt>
    <dgm:pt modelId="{66E40F2E-0E91-FD4E-80EF-D58667A10931}">
      <dgm:prSet/>
      <dgm:spPr/>
      <dgm:t>
        <a:bodyPr/>
        <a:lstStyle/>
        <a:p>
          <a:r>
            <a:rPr lang="en-GB" i="1" baseline="0" dirty="0"/>
            <a:t>Daisy, Zero’s only work colleague who had feelings for him. Can now openly confess love for each other but Zero still seems secretive.</a:t>
          </a:r>
          <a:endParaRPr lang="en-GB" dirty="0"/>
        </a:p>
      </dgm:t>
    </dgm:pt>
    <dgm:pt modelId="{8B05DC9C-13BC-4C47-A2DC-D2D8F5DB5E71}" type="parTrans" cxnId="{3B9FACEE-5203-CD41-BE8F-CE1D66185856}">
      <dgm:prSet/>
      <dgm:spPr/>
      <dgm:t>
        <a:bodyPr/>
        <a:lstStyle/>
        <a:p>
          <a:endParaRPr lang="en-GB"/>
        </a:p>
      </dgm:t>
    </dgm:pt>
    <dgm:pt modelId="{ED550D94-5655-8A4E-9A3A-E52FBEDEA083}" type="sibTrans" cxnId="{3B9FACEE-5203-CD41-BE8F-CE1D66185856}">
      <dgm:prSet/>
      <dgm:spPr/>
      <dgm:t>
        <a:bodyPr/>
        <a:lstStyle/>
        <a:p>
          <a:endParaRPr lang="en-GB"/>
        </a:p>
      </dgm:t>
    </dgm:pt>
    <dgm:pt modelId="{134252C4-949D-3045-B504-E50E28115518}">
      <dgm:prSet/>
      <dgm:spPr/>
      <dgm:t>
        <a:bodyPr/>
        <a:lstStyle/>
        <a:p>
          <a:r>
            <a:rPr lang="en-GB" i="1" baseline="0" dirty="0"/>
            <a:t>The music that they hear, why can only certain people hear it? When they are becoming more open/happy?</a:t>
          </a:r>
          <a:endParaRPr lang="en-GB" dirty="0"/>
        </a:p>
      </dgm:t>
    </dgm:pt>
    <dgm:pt modelId="{59ABEB7B-B580-584B-8EF9-0945F51E7C9D}" type="parTrans" cxnId="{28678C66-74BB-3544-B9A3-911FEA1204DF}">
      <dgm:prSet/>
      <dgm:spPr/>
      <dgm:t>
        <a:bodyPr/>
        <a:lstStyle/>
        <a:p>
          <a:endParaRPr lang="en-GB"/>
        </a:p>
      </dgm:t>
    </dgm:pt>
    <dgm:pt modelId="{7B2888B0-28D4-3443-BC50-7681B62D8CFC}" type="sibTrans" cxnId="{28678C66-74BB-3544-B9A3-911FEA1204DF}">
      <dgm:prSet/>
      <dgm:spPr/>
      <dgm:t>
        <a:bodyPr/>
        <a:lstStyle/>
        <a:p>
          <a:endParaRPr lang="en-GB"/>
        </a:p>
      </dgm:t>
    </dgm:pt>
    <dgm:pt modelId="{68BEE793-CCCC-624D-A805-A14F66AEC0EB}">
      <dgm:prSet/>
      <dgm:spPr/>
      <dgm:t>
        <a:bodyPr/>
        <a:lstStyle/>
        <a:p>
          <a:r>
            <a:rPr lang="en-GB" i="1" baseline="0" dirty="0"/>
            <a:t>The people in tis place are different to the ones on ‘earth’ more laid back – artists are the ones who manly wanted to follow the expressionist movement they wanted to express what was happening at the time and didn’t want to feel restricted.</a:t>
          </a:r>
          <a:endParaRPr lang="en-GB" dirty="0"/>
        </a:p>
      </dgm:t>
    </dgm:pt>
    <dgm:pt modelId="{6EDF9655-4670-8D46-B610-00B8DA6DB8F0}" type="parTrans" cxnId="{5FFD5FFE-CB6A-9F4D-BF1C-CB45401F3A32}">
      <dgm:prSet/>
      <dgm:spPr/>
      <dgm:t>
        <a:bodyPr/>
        <a:lstStyle/>
        <a:p>
          <a:endParaRPr lang="en-GB"/>
        </a:p>
      </dgm:t>
    </dgm:pt>
    <dgm:pt modelId="{AFF135A5-3F21-514E-B1DC-CB6FB4024D88}" type="sibTrans" cxnId="{5FFD5FFE-CB6A-9F4D-BF1C-CB45401F3A32}">
      <dgm:prSet/>
      <dgm:spPr/>
      <dgm:t>
        <a:bodyPr/>
        <a:lstStyle/>
        <a:p>
          <a:endParaRPr lang="en-GB"/>
        </a:p>
      </dgm:t>
    </dgm:pt>
    <dgm:pt modelId="{E600C59F-63E8-2149-8A5B-41AFB30EE889}">
      <dgm:prSet/>
      <dgm:spPr/>
      <dgm:t>
        <a:bodyPr/>
        <a:lstStyle/>
        <a:p>
          <a:r>
            <a:rPr lang="en-GB" baseline="0"/>
            <a:t>Scene 8 </a:t>
          </a:r>
          <a:endParaRPr lang="en-GB"/>
        </a:p>
      </dgm:t>
    </dgm:pt>
    <dgm:pt modelId="{EC9E85FB-3EE8-C340-8D7F-D7F3B8F81FE5}" type="parTrans" cxnId="{E05779AC-0FA5-624E-8384-2772963FBBE0}">
      <dgm:prSet/>
      <dgm:spPr/>
      <dgm:t>
        <a:bodyPr/>
        <a:lstStyle/>
        <a:p>
          <a:endParaRPr lang="en-GB"/>
        </a:p>
      </dgm:t>
    </dgm:pt>
    <dgm:pt modelId="{B6DF9EC2-6DEE-004B-ADA4-BE58CD62EAE2}" type="sibTrans" cxnId="{E05779AC-0FA5-624E-8384-2772963FBBE0}">
      <dgm:prSet/>
      <dgm:spPr/>
      <dgm:t>
        <a:bodyPr/>
        <a:lstStyle/>
        <a:p>
          <a:endParaRPr lang="en-GB"/>
        </a:p>
      </dgm:t>
    </dgm:pt>
    <dgm:pt modelId="{BA8F3B35-4332-9044-B167-DE5D3825F76B}">
      <dgm:prSet/>
      <dgm:spPr/>
      <dgm:t>
        <a:bodyPr/>
        <a:lstStyle/>
        <a:p>
          <a:r>
            <a:rPr lang="en-GB" i="1" baseline="0" dirty="0"/>
            <a:t>Zero is attaching the machine that replaced him.</a:t>
          </a:r>
          <a:endParaRPr lang="en-GB" dirty="0"/>
        </a:p>
      </dgm:t>
    </dgm:pt>
    <dgm:pt modelId="{4EA8E611-234F-C942-8EBC-93360B6BCD6F}" type="parTrans" cxnId="{AC555A08-E427-7B41-A438-6412D1929D18}">
      <dgm:prSet/>
      <dgm:spPr/>
      <dgm:t>
        <a:bodyPr/>
        <a:lstStyle/>
        <a:p>
          <a:endParaRPr lang="en-GB"/>
        </a:p>
      </dgm:t>
    </dgm:pt>
    <dgm:pt modelId="{4D761BE5-A6A4-864E-B363-066212200A94}" type="sibTrans" cxnId="{AC555A08-E427-7B41-A438-6412D1929D18}">
      <dgm:prSet/>
      <dgm:spPr/>
      <dgm:t>
        <a:bodyPr/>
        <a:lstStyle/>
        <a:p>
          <a:endParaRPr lang="en-GB"/>
        </a:p>
      </dgm:t>
    </dgm:pt>
    <dgm:pt modelId="{C477D7E9-031D-A441-B722-82DD30B8DC8C}">
      <dgm:prSet/>
      <dgm:spPr/>
      <dgm:t>
        <a:bodyPr/>
        <a:lstStyle/>
        <a:p>
          <a:r>
            <a:rPr lang="en-GB" i="1" baseline="0" dirty="0"/>
            <a:t>They are going to an afterlife before their soul is re-used and they forget their previous lives, however each time it gradually gets worse.</a:t>
          </a:r>
          <a:endParaRPr lang="en-GB" dirty="0"/>
        </a:p>
      </dgm:t>
    </dgm:pt>
    <dgm:pt modelId="{B5A7FE55-BA05-B547-B1E1-1D37ACF8481B}" type="parTrans" cxnId="{A841C0AF-A4FC-B844-B0F5-EDDFCA668610}">
      <dgm:prSet/>
      <dgm:spPr/>
      <dgm:t>
        <a:bodyPr/>
        <a:lstStyle/>
        <a:p>
          <a:endParaRPr lang="en-GB"/>
        </a:p>
      </dgm:t>
    </dgm:pt>
    <dgm:pt modelId="{3C6BC90F-1C2E-094B-B3A7-2459C0DDF279}" type="sibTrans" cxnId="{A841C0AF-A4FC-B844-B0F5-EDDFCA668610}">
      <dgm:prSet/>
      <dgm:spPr/>
      <dgm:t>
        <a:bodyPr/>
        <a:lstStyle/>
        <a:p>
          <a:endParaRPr lang="en-GB"/>
        </a:p>
      </dgm:t>
    </dgm:pt>
    <dgm:pt modelId="{35783D4F-CEE7-014B-A117-39580BABFA40}">
      <dgm:prSet/>
      <dgm:spPr/>
      <dgm:t>
        <a:bodyPr/>
        <a:lstStyle/>
        <a:p>
          <a:r>
            <a:rPr lang="en-GB" i="1" baseline="0" dirty="0"/>
            <a:t>The conversation is about the system and how technology is taking over.</a:t>
          </a:r>
          <a:endParaRPr lang="en-GB" dirty="0"/>
        </a:p>
      </dgm:t>
    </dgm:pt>
    <dgm:pt modelId="{8C103662-ACC5-334B-B8F2-42A01D714BAA}" type="parTrans" cxnId="{E0EFD526-7B86-BA42-8709-E9890C50F7E6}">
      <dgm:prSet/>
      <dgm:spPr/>
      <dgm:t>
        <a:bodyPr/>
        <a:lstStyle/>
        <a:p>
          <a:endParaRPr lang="en-GB"/>
        </a:p>
      </dgm:t>
    </dgm:pt>
    <dgm:pt modelId="{60A77519-A751-7149-BAEF-C2EB04C2B51D}" type="sibTrans" cxnId="{E0EFD526-7B86-BA42-8709-E9890C50F7E6}">
      <dgm:prSet/>
      <dgm:spPr/>
      <dgm:t>
        <a:bodyPr/>
        <a:lstStyle/>
        <a:p>
          <a:endParaRPr lang="en-GB"/>
        </a:p>
      </dgm:t>
    </dgm:pt>
    <dgm:pt modelId="{DA515D03-B79D-5547-B1B0-F5C301649DED}" type="pres">
      <dgm:prSet presAssocID="{4D871338-A159-664E-A152-32AF5BDDCC0C}" presName="linear" presStyleCnt="0">
        <dgm:presLayoutVars>
          <dgm:dir/>
          <dgm:animLvl val="lvl"/>
          <dgm:resizeHandles val="exact"/>
        </dgm:presLayoutVars>
      </dgm:prSet>
      <dgm:spPr/>
    </dgm:pt>
    <dgm:pt modelId="{D4BEF5ED-1A70-E44F-8B1E-D520EFBAD4DD}" type="pres">
      <dgm:prSet presAssocID="{BC52C247-DCF4-6844-B0A3-CF513CE4922D}" presName="parentLin" presStyleCnt="0"/>
      <dgm:spPr/>
    </dgm:pt>
    <dgm:pt modelId="{52079B50-FAA2-0F47-8152-DC277C3FC165}" type="pres">
      <dgm:prSet presAssocID="{BC52C247-DCF4-6844-B0A3-CF513CE4922D}" presName="parentLeftMargin" presStyleLbl="node1" presStyleIdx="0" presStyleCnt="4"/>
      <dgm:spPr/>
    </dgm:pt>
    <dgm:pt modelId="{8D23AB4A-EEF0-C94E-9AAA-9C6668D220AF}" type="pres">
      <dgm:prSet presAssocID="{BC52C247-DCF4-6844-B0A3-CF513CE4922D}" presName="parentText" presStyleLbl="node1" presStyleIdx="0" presStyleCnt="4">
        <dgm:presLayoutVars>
          <dgm:chMax val="0"/>
          <dgm:bulletEnabled val="1"/>
        </dgm:presLayoutVars>
      </dgm:prSet>
      <dgm:spPr/>
    </dgm:pt>
    <dgm:pt modelId="{F9214191-CB35-A749-AF3A-0E6EB0AD5CB7}" type="pres">
      <dgm:prSet presAssocID="{BC52C247-DCF4-6844-B0A3-CF513CE4922D}" presName="negativeSpace" presStyleCnt="0"/>
      <dgm:spPr/>
    </dgm:pt>
    <dgm:pt modelId="{3367893F-3742-6D42-BF2D-0EE2E8055211}" type="pres">
      <dgm:prSet presAssocID="{BC52C247-DCF4-6844-B0A3-CF513CE4922D}" presName="childText" presStyleLbl="conFgAcc1" presStyleIdx="0" presStyleCnt="4">
        <dgm:presLayoutVars>
          <dgm:bulletEnabled val="1"/>
        </dgm:presLayoutVars>
      </dgm:prSet>
      <dgm:spPr/>
    </dgm:pt>
    <dgm:pt modelId="{1F12DF5D-5657-8D4C-AA78-58727829D2F2}" type="pres">
      <dgm:prSet presAssocID="{6906F2C7-60CF-6E4F-83EE-7E758FB09D31}" presName="spaceBetweenRectangles" presStyleCnt="0"/>
      <dgm:spPr/>
    </dgm:pt>
    <dgm:pt modelId="{813E2E0B-A897-DE4D-A86A-F4650F54D91F}" type="pres">
      <dgm:prSet presAssocID="{F93FEBF4-5154-534D-A072-C5075A0EF12A}" presName="parentLin" presStyleCnt="0"/>
      <dgm:spPr/>
    </dgm:pt>
    <dgm:pt modelId="{DA8389AB-8523-B243-BA0A-E1A1D278B1AE}" type="pres">
      <dgm:prSet presAssocID="{F93FEBF4-5154-534D-A072-C5075A0EF12A}" presName="parentLeftMargin" presStyleLbl="node1" presStyleIdx="0" presStyleCnt="4"/>
      <dgm:spPr/>
    </dgm:pt>
    <dgm:pt modelId="{BB763944-270F-C946-92DC-EBBAC15334B4}" type="pres">
      <dgm:prSet presAssocID="{F93FEBF4-5154-534D-A072-C5075A0EF12A}" presName="parentText" presStyleLbl="node1" presStyleIdx="1" presStyleCnt="4">
        <dgm:presLayoutVars>
          <dgm:chMax val="0"/>
          <dgm:bulletEnabled val="1"/>
        </dgm:presLayoutVars>
      </dgm:prSet>
      <dgm:spPr/>
    </dgm:pt>
    <dgm:pt modelId="{3FD1303D-D111-E448-8900-94DA8C3B2A8C}" type="pres">
      <dgm:prSet presAssocID="{F93FEBF4-5154-534D-A072-C5075A0EF12A}" presName="negativeSpace" presStyleCnt="0"/>
      <dgm:spPr/>
    </dgm:pt>
    <dgm:pt modelId="{AD2690E5-F0E2-4C48-AD12-42BF6096846E}" type="pres">
      <dgm:prSet presAssocID="{F93FEBF4-5154-534D-A072-C5075A0EF12A}" presName="childText" presStyleLbl="conFgAcc1" presStyleIdx="1" presStyleCnt="4">
        <dgm:presLayoutVars>
          <dgm:bulletEnabled val="1"/>
        </dgm:presLayoutVars>
      </dgm:prSet>
      <dgm:spPr/>
    </dgm:pt>
    <dgm:pt modelId="{392E53FC-D0C2-E94D-95CE-8FE56B0AEB70}" type="pres">
      <dgm:prSet presAssocID="{7DC5661C-3EEB-6742-B215-28C5E0C22991}" presName="spaceBetweenRectangles" presStyleCnt="0"/>
      <dgm:spPr/>
    </dgm:pt>
    <dgm:pt modelId="{FEB07CBF-3BD6-504F-B9B1-DB1730EB5790}" type="pres">
      <dgm:prSet presAssocID="{0DC1CDE8-3FC2-EB48-8DA0-5377165025B8}" presName="parentLin" presStyleCnt="0"/>
      <dgm:spPr/>
    </dgm:pt>
    <dgm:pt modelId="{C775FA5D-36A3-B349-B740-98F3AA63A8C7}" type="pres">
      <dgm:prSet presAssocID="{0DC1CDE8-3FC2-EB48-8DA0-5377165025B8}" presName="parentLeftMargin" presStyleLbl="node1" presStyleIdx="1" presStyleCnt="4"/>
      <dgm:spPr/>
    </dgm:pt>
    <dgm:pt modelId="{FBC95DEF-4D99-8B40-876D-A904A5865654}" type="pres">
      <dgm:prSet presAssocID="{0DC1CDE8-3FC2-EB48-8DA0-5377165025B8}" presName="parentText" presStyleLbl="node1" presStyleIdx="2" presStyleCnt="4">
        <dgm:presLayoutVars>
          <dgm:chMax val="0"/>
          <dgm:bulletEnabled val="1"/>
        </dgm:presLayoutVars>
      </dgm:prSet>
      <dgm:spPr/>
    </dgm:pt>
    <dgm:pt modelId="{A234F18D-04DB-9B4D-9642-413A63BCC307}" type="pres">
      <dgm:prSet presAssocID="{0DC1CDE8-3FC2-EB48-8DA0-5377165025B8}" presName="negativeSpace" presStyleCnt="0"/>
      <dgm:spPr/>
    </dgm:pt>
    <dgm:pt modelId="{8C358D67-0485-454C-9A97-DCC6F2E6C18D}" type="pres">
      <dgm:prSet presAssocID="{0DC1CDE8-3FC2-EB48-8DA0-5377165025B8}" presName="childText" presStyleLbl="conFgAcc1" presStyleIdx="2" presStyleCnt="4">
        <dgm:presLayoutVars>
          <dgm:bulletEnabled val="1"/>
        </dgm:presLayoutVars>
      </dgm:prSet>
      <dgm:spPr/>
    </dgm:pt>
    <dgm:pt modelId="{09C7DF33-19A6-E04E-A33C-E6FD6C5C02DF}" type="pres">
      <dgm:prSet presAssocID="{3A17A15A-22FF-4D49-BC8A-F1EC925E2396}" presName="spaceBetweenRectangles" presStyleCnt="0"/>
      <dgm:spPr/>
    </dgm:pt>
    <dgm:pt modelId="{B5DE7E2D-6421-794C-83A9-32C075726E54}" type="pres">
      <dgm:prSet presAssocID="{E600C59F-63E8-2149-8A5B-41AFB30EE889}" presName="parentLin" presStyleCnt="0"/>
      <dgm:spPr/>
    </dgm:pt>
    <dgm:pt modelId="{F6FAB0A9-1DBC-1945-B434-97BB707F7515}" type="pres">
      <dgm:prSet presAssocID="{E600C59F-63E8-2149-8A5B-41AFB30EE889}" presName="parentLeftMargin" presStyleLbl="node1" presStyleIdx="2" presStyleCnt="4"/>
      <dgm:spPr/>
    </dgm:pt>
    <dgm:pt modelId="{099B7EEE-E4F3-294A-9C06-C8DBE1E3A90F}" type="pres">
      <dgm:prSet presAssocID="{E600C59F-63E8-2149-8A5B-41AFB30EE889}" presName="parentText" presStyleLbl="node1" presStyleIdx="3" presStyleCnt="4">
        <dgm:presLayoutVars>
          <dgm:chMax val="0"/>
          <dgm:bulletEnabled val="1"/>
        </dgm:presLayoutVars>
      </dgm:prSet>
      <dgm:spPr/>
    </dgm:pt>
    <dgm:pt modelId="{59BA9708-2D12-004D-A7B5-B8682ADC5F31}" type="pres">
      <dgm:prSet presAssocID="{E600C59F-63E8-2149-8A5B-41AFB30EE889}" presName="negativeSpace" presStyleCnt="0"/>
      <dgm:spPr/>
    </dgm:pt>
    <dgm:pt modelId="{17DBAEB2-2375-ED45-B8FA-EE5CDBC7CC8C}" type="pres">
      <dgm:prSet presAssocID="{E600C59F-63E8-2149-8A5B-41AFB30EE889}" presName="childText" presStyleLbl="conFgAcc1" presStyleIdx="3" presStyleCnt="4">
        <dgm:presLayoutVars>
          <dgm:bulletEnabled val="1"/>
        </dgm:presLayoutVars>
      </dgm:prSet>
      <dgm:spPr/>
    </dgm:pt>
  </dgm:ptLst>
  <dgm:cxnLst>
    <dgm:cxn modelId="{AC555A08-E427-7B41-A438-6412D1929D18}" srcId="{E600C59F-63E8-2149-8A5B-41AFB30EE889}" destId="{BA8F3B35-4332-9044-B167-DE5D3825F76B}" srcOrd="0" destOrd="0" parTransId="{4EA8E611-234F-C942-8EBC-93360B6BCD6F}" sibTransId="{4D761BE5-A6A4-864E-B363-066212200A94}"/>
    <dgm:cxn modelId="{16580C09-F863-4548-827B-F96D2E4401E7}" type="presOf" srcId="{7B4F2A96-D572-4A48-88CC-3D3FBA168801}" destId="{AD2690E5-F0E2-4C48-AD12-42BF6096846E}" srcOrd="0" destOrd="1" presId="urn:microsoft.com/office/officeart/2005/8/layout/list1"/>
    <dgm:cxn modelId="{AA5FC616-97BC-754D-8BB7-141BED95C182}" srcId="{4D871338-A159-664E-A152-32AF5BDDCC0C}" destId="{F93FEBF4-5154-534D-A072-C5075A0EF12A}" srcOrd="1" destOrd="0" parTransId="{1B10D566-6026-F249-A13D-81FE50022E40}" sibTransId="{7DC5661C-3EEB-6742-B215-28C5E0C22991}"/>
    <dgm:cxn modelId="{FD439C20-9D00-544C-A2D6-08D3F5C57F4E}" type="presOf" srcId="{9BC2DB06-A50A-204C-ABA7-3F4C4B540312}" destId="{8C358D67-0485-454C-9A97-DCC6F2E6C18D}" srcOrd="0" destOrd="0" presId="urn:microsoft.com/office/officeart/2005/8/layout/list1"/>
    <dgm:cxn modelId="{ACBFBC23-E134-3B48-902E-531F91EF8804}" type="presOf" srcId="{0DC1CDE8-3FC2-EB48-8DA0-5377165025B8}" destId="{FBC95DEF-4D99-8B40-876D-A904A5865654}" srcOrd="1" destOrd="0" presId="urn:microsoft.com/office/officeart/2005/8/layout/list1"/>
    <dgm:cxn modelId="{53387524-F73B-FF4B-B374-2EAFFD4B18DB}" type="presOf" srcId="{BA8F3B35-4332-9044-B167-DE5D3825F76B}" destId="{17DBAEB2-2375-ED45-B8FA-EE5CDBC7CC8C}" srcOrd="0" destOrd="0" presId="urn:microsoft.com/office/officeart/2005/8/layout/list1"/>
    <dgm:cxn modelId="{E0EFD526-7B86-BA42-8709-E9890C50F7E6}" srcId="{E600C59F-63E8-2149-8A5B-41AFB30EE889}" destId="{35783D4F-CEE7-014B-A117-39580BABFA40}" srcOrd="2" destOrd="0" parTransId="{8C103662-ACC5-334B-B8F2-42A01D714BAA}" sibTransId="{60A77519-A751-7149-BAEF-C2EB04C2B51D}"/>
    <dgm:cxn modelId="{EFB2ED2A-C79D-0440-8CAD-DC07414B96F1}" type="presOf" srcId="{D606D05A-48B7-474F-94D3-8823965058A5}" destId="{AD2690E5-F0E2-4C48-AD12-42BF6096846E}" srcOrd="0" destOrd="0" presId="urn:microsoft.com/office/officeart/2005/8/layout/list1"/>
    <dgm:cxn modelId="{4C1B602D-2FBA-EE49-A329-8BDB379C1278}" srcId="{F93FEBF4-5154-534D-A072-C5075A0EF12A}" destId="{7B4F2A96-D572-4A48-88CC-3D3FBA168801}" srcOrd="1" destOrd="0" parTransId="{E59E3003-72A7-CA44-B13E-C910CD54C120}" sibTransId="{324B8829-1D62-7A48-A22D-ECD53B3B2360}"/>
    <dgm:cxn modelId="{0707A531-1EB4-8B4A-B2E3-5F6C3011B50F}" srcId="{BC52C247-DCF4-6844-B0A3-CF513CE4922D}" destId="{3AD3E6AD-0FB4-634F-88A8-FF4C0F527E57}" srcOrd="2" destOrd="0" parTransId="{5351E1EC-081E-6249-B274-B93BAC185555}" sibTransId="{1E96889C-50AE-C04B-BC59-56F67E244776}"/>
    <dgm:cxn modelId="{B3C60E3C-CBC5-2D45-9FDF-B4531DA4CA4F}" srcId="{BC52C247-DCF4-6844-B0A3-CF513CE4922D}" destId="{632E796E-3FC7-2342-BF33-D0111A33B400}" srcOrd="6" destOrd="0" parTransId="{9192B06E-C4BB-A048-A6B6-B8DE4130BBCF}" sibTransId="{95E3BFA3-CA01-CD46-9B2C-33896C5100AC}"/>
    <dgm:cxn modelId="{61C8A658-5020-3D4A-854F-6F736FBC8C0E}" type="presOf" srcId="{68BEE793-CCCC-624D-A805-A14F66AEC0EB}" destId="{8C358D67-0485-454C-9A97-DCC6F2E6C18D}" srcOrd="0" destOrd="3" presId="urn:microsoft.com/office/officeart/2005/8/layout/list1"/>
    <dgm:cxn modelId="{92F16D59-3006-AB46-8B40-45744CD8A1E2}" srcId="{4D871338-A159-664E-A152-32AF5BDDCC0C}" destId="{0DC1CDE8-3FC2-EB48-8DA0-5377165025B8}" srcOrd="2" destOrd="0" parTransId="{93CEB26B-C228-CB45-882F-294388077B5F}" sibTransId="{3A17A15A-22FF-4D49-BC8A-F1EC925E2396}"/>
    <dgm:cxn modelId="{EF6A1F64-117D-3D46-A00A-D3715078C621}" type="presOf" srcId="{968EB2FF-D88F-E347-98D4-5CC6779F56DF}" destId="{3367893F-3742-6D42-BF2D-0EE2E8055211}" srcOrd="0" destOrd="1" presId="urn:microsoft.com/office/officeart/2005/8/layout/list1"/>
    <dgm:cxn modelId="{28678C66-74BB-3544-B9A3-911FEA1204DF}" srcId="{0DC1CDE8-3FC2-EB48-8DA0-5377165025B8}" destId="{134252C4-949D-3045-B504-E50E28115518}" srcOrd="2" destOrd="0" parTransId="{59ABEB7B-B580-584B-8EF9-0945F51E7C9D}" sibTransId="{7B2888B0-28D4-3443-BC50-7681B62D8CFC}"/>
    <dgm:cxn modelId="{A7AB4479-45DF-0846-8381-8A16A879B7E3}" type="presOf" srcId="{632E796E-3FC7-2342-BF33-D0111A33B400}" destId="{3367893F-3742-6D42-BF2D-0EE2E8055211}" srcOrd="0" destOrd="6" presId="urn:microsoft.com/office/officeart/2005/8/layout/list1"/>
    <dgm:cxn modelId="{23472D7F-47EF-D047-976B-589F03659AB2}" type="presOf" srcId="{134252C4-949D-3045-B504-E50E28115518}" destId="{8C358D67-0485-454C-9A97-DCC6F2E6C18D}" srcOrd="0" destOrd="2" presId="urn:microsoft.com/office/officeart/2005/8/layout/list1"/>
    <dgm:cxn modelId="{38C12680-F3AE-5C41-8B37-C58B83A035AC}" type="presOf" srcId="{0B71E614-050D-9F46-A576-8307367B3DCC}" destId="{3367893F-3742-6D42-BF2D-0EE2E8055211}" srcOrd="0" destOrd="5" presId="urn:microsoft.com/office/officeart/2005/8/layout/list1"/>
    <dgm:cxn modelId="{722E848B-BB00-B84C-9814-2E5669E6D48E}" type="presOf" srcId="{E600C59F-63E8-2149-8A5B-41AFB30EE889}" destId="{F6FAB0A9-1DBC-1945-B434-97BB707F7515}" srcOrd="0" destOrd="0" presId="urn:microsoft.com/office/officeart/2005/8/layout/list1"/>
    <dgm:cxn modelId="{09076F8D-B6D9-F34D-8B07-4F6CA45BA331}" type="presOf" srcId="{BC52C247-DCF4-6844-B0A3-CF513CE4922D}" destId="{52079B50-FAA2-0F47-8152-DC277C3FC165}" srcOrd="0" destOrd="0" presId="urn:microsoft.com/office/officeart/2005/8/layout/list1"/>
    <dgm:cxn modelId="{5B83F095-3A3F-CD40-A39A-91EC93334DFC}" srcId="{BC52C247-DCF4-6844-B0A3-CF513CE4922D}" destId="{72F652A7-B503-1E48-8E7B-CFD7172930A9}" srcOrd="0" destOrd="0" parTransId="{AFD5B18D-2FF0-174E-B103-2060A28E7196}" sibTransId="{D7C6F6FA-B6CA-E141-8CF6-97897010F08C}"/>
    <dgm:cxn modelId="{8CB82D96-2281-E349-9791-2A1DA27A35C2}" srcId="{F93FEBF4-5154-534D-A072-C5075A0EF12A}" destId="{D606D05A-48B7-474F-94D3-8823965058A5}" srcOrd="0" destOrd="0" parTransId="{3090A81A-B723-8844-AB06-2CE00D41C3DD}" sibTransId="{01BEF766-8CCB-CC4F-98D2-CC970012FD1F}"/>
    <dgm:cxn modelId="{1D1EC498-A318-2943-AF96-36A1DBCF4D97}" srcId="{BC52C247-DCF4-6844-B0A3-CF513CE4922D}" destId="{968EB2FF-D88F-E347-98D4-5CC6779F56DF}" srcOrd="1" destOrd="0" parTransId="{C1C8A072-EB72-8543-9A31-BC38B8688D92}" sibTransId="{5FC8430A-A887-3B48-AF7F-49D3522FB25B}"/>
    <dgm:cxn modelId="{E10BBE9B-9D12-614B-870E-15704DBA5BA4}" type="presOf" srcId="{35783D4F-CEE7-014B-A117-39580BABFA40}" destId="{17DBAEB2-2375-ED45-B8FA-EE5CDBC7CC8C}" srcOrd="0" destOrd="2" presId="urn:microsoft.com/office/officeart/2005/8/layout/list1"/>
    <dgm:cxn modelId="{3B21409C-0B7A-DA41-B9F4-3824A1AA62BC}" srcId="{BC52C247-DCF4-6844-B0A3-CF513CE4922D}" destId="{184DD111-8BE2-F243-A64B-7E7A81EC3A18}" srcOrd="4" destOrd="0" parTransId="{FF4129A7-ABBB-E140-AA5F-83C5077978D5}" sibTransId="{188D4BF6-22A0-B043-A946-BBCB85F0BC12}"/>
    <dgm:cxn modelId="{F91F649C-6BD6-B04B-A9B5-ABBE9D2A4A3A}" type="presOf" srcId="{3AD3E6AD-0FB4-634F-88A8-FF4C0F527E57}" destId="{3367893F-3742-6D42-BF2D-0EE2E8055211}" srcOrd="0" destOrd="2" presId="urn:microsoft.com/office/officeart/2005/8/layout/list1"/>
    <dgm:cxn modelId="{44C43C9E-BAC9-444C-BFAF-ACC25E660F56}" srcId="{0DC1CDE8-3FC2-EB48-8DA0-5377165025B8}" destId="{9BC2DB06-A50A-204C-ABA7-3F4C4B540312}" srcOrd="0" destOrd="0" parTransId="{0BE82111-83B6-A34E-BBC8-822BECD79189}" sibTransId="{7E00DC26-D60B-D946-8375-9346CDD1F279}"/>
    <dgm:cxn modelId="{AEB3F8A9-CAD4-8B4A-B72C-58C6E1BBE3D3}" type="presOf" srcId="{F93FEBF4-5154-534D-A072-C5075A0EF12A}" destId="{BB763944-270F-C946-92DC-EBBAC15334B4}" srcOrd="1" destOrd="0" presId="urn:microsoft.com/office/officeart/2005/8/layout/list1"/>
    <dgm:cxn modelId="{A62977AA-5416-3248-A7F8-3EDE864EB13F}" type="presOf" srcId="{4D871338-A159-664E-A152-32AF5BDDCC0C}" destId="{DA515D03-B79D-5547-B1B0-F5C301649DED}" srcOrd="0" destOrd="0" presId="urn:microsoft.com/office/officeart/2005/8/layout/list1"/>
    <dgm:cxn modelId="{E1D3A7AB-B023-954E-88C0-101F78A8DBAB}" type="presOf" srcId="{E600C59F-63E8-2149-8A5B-41AFB30EE889}" destId="{099B7EEE-E4F3-294A-9C06-C8DBE1E3A90F}" srcOrd="1" destOrd="0" presId="urn:microsoft.com/office/officeart/2005/8/layout/list1"/>
    <dgm:cxn modelId="{E05779AC-0FA5-624E-8384-2772963FBBE0}" srcId="{4D871338-A159-664E-A152-32AF5BDDCC0C}" destId="{E600C59F-63E8-2149-8A5B-41AFB30EE889}" srcOrd="3" destOrd="0" parTransId="{EC9E85FB-3EE8-C340-8D7F-D7F3B8F81FE5}" sibTransId="{B6DF9EC2-6DEE-004B-ADA4-BE58CD62EAE2}"/>
    <dgm:cxn modelId="{1C6489AC-160A-3449-BE99-1B9DFC310200}" type="presOf" srcId="{1E6236D3-9593-7D48-80CE-54F0E4B7ABB8}" destId="{3367893F-3742-6D42-BF2D-0EE2E8055211}" srcOrd="0" destOrd="3" presId="urn:microsoft.com/office/officeart/2005/8/layout/list1"/>
    <dgm:cxn modelId="{C35703AD-9E9A-1048-A48B-2EE6A212ACFC}" srcId="{4D871338-A159-664E-A152-32AF5BDDCC0C}" destId="{BC52C247-DCF4-6844-B0A3-CF513CE4922D}" srcOrd="0" destOrd="0" parTransId="{6CB08A30-7818-AD4E-B320-760C18FAA956}" sibTransId="{6906F2C7-60CF-6E4F-83EE-7E758FB09D31}"/>
    <dgm:cxn modelId="{A841C0AF-A4FC-B844-B0F5-EDDFCA668610}" srcId="{E600C59F-63E8-2149-8A5B-41AFB30EE889}" destId="{C477D7E9-031D-A441-B722-82DD30B8DC8C}" srcOrd="1" destOrd="0" parTransId="{B5A7FE55-BA05-B547-B1E1-1D37ACF8481B}" sibTransId="{3C6BC90F-1C2E-094B-B3A7-2459C0DDF279}"/>
    <dgm:cxn modelId="{B60D06B5-01E4-EB42-B69F-FD51D574EB1F}" type="presOf" srcId="{66E40F2E-0E91-FD4E-80EF-D58667A10931}" destId="{8C358D67-0485-454C-9A97-DCC6F2E6C18D}" srcOrd="0" destOrd="1" presId="urn:microsoft.com/office/officeart/2005/8/layout/list1"/>
    <dgm:cxn modelId="{A10217B8-87DC-6544-92C7-9C6FCE53E731}" type="presOf" srcId="{C477D7E9-031D-A441-B722-82DD30B8DC8C}" destId="{17DBAEB2-2375-ED45-B8FA-EE5CDBC7CC8C}" srcOrd="0" destOrd="1" presId="urn:microsoft.com/office/officeart/2005/8/layout/list1"/>
    <dgm:cxn modelId="{A6CF38C5-19E1-104A-875F-09D9CD2959A5}" srcId="{BC52C247-DCF4-6844-B0A3-CF513CE4922D}" destId="{1E6236D3-9593-7D48-80CE-54F0E4B7ABB8}" srcOrd="3" destOrd="0" parTransId="{09BCB08E-AD66-F841-8A5D-9572F91D2799}" sibTransId="{1717B743-A4E2-2E40-B424-0664C67DEB48}"/>
    <dgm:cxn modelId="{0FAD82DD-6AFD-4D43-8809-BF5DE01CDF6D}" srcId="{BC52C247-DCF4-6844-B0A3-CF513CE4922D}" destId="{0B71E614-050D-9F46-A576-8307367B3DCC}" srcOrd="5" destOrd="0" parTransId="{1737E3B3-84B3-144A-9D8B-008024FA3796}" sibTransId="{693FCD6C-A1C9-2A43-9166-E504A722DD87}"/>
    <dgm:cxn modelId="{EA4445EA-154E-E34A-A0A0-98706E5541D5}" type="presOf" srcId="{F93FEBF4-5154-534D-A072-C5075A0EF12A}" destId="{DA8389AB-8523-B243-BA0A-E1A1D278B1AE}" srcOrd="0" destOrd="0" presId="urn:microsoft.com/office/officeart/2005/8/layout/list1"/>
    <dgm:cxn modelId="{A71237EB-4EC4-5F42-9596-0CC99031D16F}" type="presOf" srcId="{BC52C247-DCF4-6844-B0A3-CF513CE4922D}" destId="{8D23AB4A-EEF0-C94E-9AAA-9C6668D220AF}" srcOrd="1" destOrd="0" presId="urn:microsoft.com/office/officeart/2005/8/layout/list1"/>
    <dgm:cxn modelId="{E0A3FCEC-AB45-F846-9099-A4D91889EFFB}" type="presOf" srcId="{184DD111-8BE2-F243-A64B-7E7A81EC3A18}" destId="{3367893F-3742-6D42-BF2D-0EE2E8055211}" srcOrd="0" destOrd="4" presId="urn:microsoft.com/office/officeart/2005/8/layout/list1"/>
    <dgm:cxn modelId="{3B9FACEE-5203-CD41-BE8F-CE1D66185856}" srcId="{0DC1CDE8-3FC2-EB48-8DA0-5377165025B8}" destId="{66E40F2E-0E91-FD4E-80EF-D58667A10931}" srcOrd="1" destOrd="0" parTransId="{8B05DC9C-13BC-4C47-A2DC-D2D8F5DB5E71}" sibTransId="{ED550D94-5655-8A4E-9A3A-E52FBEDEA083}"/>
    <dgm:cxn modelId="{CF730DF8-5470-1742-ADF0-E717628EA8B7}" type="presOf" srcId="{72F652A7-B503-1E48-8E7B-CFD7172930A9}" destId="{3367893F-3742-6D42-BF2D-0EE2E8055211}" srcOrd="0" destOrd="0" presId="urn:microsoft.com/office/officeart/2005/8/layout/list1"/>
    <dgm:cxn modelId="{5C012CFA-19B5-4A41-A119-AE56CCAC1610}" type="presOf" srcId="{0DC1CDE8-3FC2-EB48-8DA0-5377165025B8}" destId="{C775FA5D-36A3-B349-B740-98F3AA63A8C7}" srcOrd="0" destOrd="0" presId="urn:microsoft.com/office/officeart/2005/8/layout/list1"/>
    <dgm:cxn modelId="{5FFD5FFE-CB6A-9F4D-BF1C-CB45401F3A32}" srcId="{0DC1CDE8-3FC2-EB48-8DA0-5377165025B8}" destId="{68BEE793-CCCC-624D-A805-A14F66AEC0EB}" srcOrd="3" destOrd="0" parTransId="{6EDF9655-4670-8D46-B610-00B8DA6DB8F0}" sibTransId="{AFF135A5-3F21-514E-B1DC-CB6FB4024D88}"/>
    <dgm:cxn modelId="{AB1CC299-EE32-6C44-98CA-5246AA0B4CFC}" type="presParOf" srcId="{DA515D03-B79D-5547-B1B0-F5C301649DED}" destId="{D4BEF5ED-1A70-E44F-8B1E-D520EFBAD4DD}" srcOrd="0" destOrd="0" presId="urn:microsoft.com/office/officeart/2005/8/layout/list1"/>
    <dgm:cxn modelId="{E686C8B2-9CA6-DC44-BE58-645EB4CDA9B4}" type="presParOf" srcId="{D4BEF5ED-1A70-E44F-8B1E-D520EFBAD4DD}" destId="{52079B50-FAA2-0F47-8152-DC277C3FC165}" srcOrd="0" destOrd="0" presId="urn:microsoft.com/office/officeart/2005/8/layout/list1"/>
    <dgm:cxn modelId="{D38EC25B-087D-7E47-A540-1FF10FBDD738}" type="presParOf" srcId="{D4BEF5ED-1A70-E44F-8B1E-D520EFBAD4DD}" destId="{8D23AB4A-EEF0-C94E-9AAA-9C6668D220AF}" srcOrd="1" destOrd="0" presId="urn:microsoft.com/office/officeart/2005/8/layout/list1"/>
    <dgm:cxn modelId="{BD0F140C-6996-2E41-BF87-8DF7ECE1969A}" type="presParOf" srcId="{DA515D03-B79D-5547-B1B0-F5C301649DED}" destId="{F9214191-CB35-A749-AF3A-0E6EB0AD5CB7}" srcOrd="1" destOrd="0" presId="urn:microsoft.com/office/officeart/2005/8/layout/list1"/>
    <dgm:cxn modelId="{6641622C-432E-C645-B185-19387351C3EC}" type="presParOf" srcId="{DA515D03-B79D-5547-B1B0-F5C301649DED}" destId="{3367893F-3742-6D42-BF2D-0EE2E8055211}" srcOrd="2" destOrd="0" presId="urn:microsoft.com/office/officeart/2005/8/layout/list1"/>
    <dgm:cxn modelId="{772C0FA0-10F4-2E4C-902D-43E127913B42}" type="presParOf" srcId="{DA515D03-B79D-5547-B1B0-F5C301649DED}" destId="{1F12DF5D-5657-8D4C-AA78-58727829D2F2}" srcOrd="3" destOrd="0" presId="urn:microsoft.com/office/officeart/2005/8/layout/list1"/>
    <dgm:cxn modelId="{1DD9724B-9118-9A42-A68F-100023D7ABDC}" type="presParOf" srcId="{DA515D03-B79D-5547-B1B0-F5C301649DED}" destId="{813E2E0B-A897-DE4D-A86A-F4650F54D91F}" srcOrd="4" destOrd="0" presId="urn:microsoft.com/office/officeart/2005/8/layout/list1"/>
    <dgm:cxn modelId="{8A064B60-4658-984E-8637-F2F090C4DC3E}" type="presParOf" srcId="{813E2E0B-A897-DE4D-A86A-F4650F54D91F}" destId="{DA8389AB-8523-B243-BA0A-E1A1D278B1AE}" srcOrd="0" destOrd="0" presId="urn:microsoft.com/office/officeart/2005/8/layout/list1"/>
    <dgm:cxn modelId="{0F130A1A-6E79-2F42-AB31-B2FAF33D75A6}" type="presParOf" srcId="{813E2E0B-A897-DE4D-A86A-F4650F54D91F}" destId="{BB763944-270F-C946-92DC-EBBAC15334B4}" srcOrd="1" destOrd="0" presId="urn:microsoft.com/office/officeart/2005/8/layout/list1"/>
    <dgm:cxn modelId="{E3FADF02-348B-DD47-A07B-30507F41B4E6}" type="presParOf" srcId="{DA515D03-B79D-5547-B1B0-F5C301649DED}" destId="{3FD1303D-D111-E448-8900-94DA8C3B2A8C}" srcOrd="5" destOrd="0" presId="urn:microsoft.com/office/officeart/2005/8/layout/list1"/>
    <dgm:cxn modelId="{06382FC5-23F1-4341-8F4A-DFF2F255CC3D}" type="presParOf" srcId="{DA515D03-B79D-5547-B1B0-F5C301649DED}" destId="{AD2690E5-F0E2-4C48-AD12-42BF6096846E}" srcOrd="6" destOrd="0" presId="urn:microsoft.com/office/officeart/2005/8/layout/list1"/>
    <dgm:cxn modelId="{70E944E9-C850-114B-BA81-C2A81B6D683C}" type="presParOf" srcId="{DA515D03-B79D-5547-B1B0-F5C301649DED}" destId="{392E53FC-D0C2-E94D-95CE-8FE56B0AEB70}" srcOrd="7" destOrd="0" presId="urn:microsoft.com/office/officeart/2005/8/layout/list1"/>
    <dgm:cxn modelId="{6B4F9344-E4E2-0B49-A2E2-A720279F6A76}" type="presParOf" srcId="{DA515D03-B79D-5547-B1B0-F5C301649DED}" destId="{FEB07CBF-3BD6-504F-B9B1-DB1730EB5790}" srcOrd="8" destOrd="0" presId="urn:microsoft.com/office/officeart/2005/8/layout/list1"/>
    <dgm:cxn modelId="{86400F57-604E-8243-BF4B-EE4E13485933}" type="presParOf" srcId="{FEB07CBF-3BD6-504F-B9B1-DB1730EB5790}" destId="{C775FA5D-36A3-B349-B740-98F3AA63A8C7}" srcOrd="0" destOrd="0" presId="urn:microsoft.com/office/officeart/2005/8/layout/list1"/>
    <dgm:cxn modelId="{8D6A8655-3278-CC48-87C4-72B87BA2CDE7}" type="presParOf" srcId="{FEB07CBF-3BD6-504F-B9B1-DB1730EB5790}" destId="{FBC95DEF-4D99-8B40-876D-A904A5865654}" srcOrd="1" destOrd="0" presId="urn:microsoft.com/office/officeart/2005/8/layout/list1"/>
    <dgm:cxn modelId="{84011994-FD84-CD4F-BD17-78B6336B7628}" type="presParOf" srcId="{DA515D03-B79D-5547-B1B0-F5C301649DED}" destId="{A234F18D-04DB-9B4D-9642-413A63BCC307}" srcOrd="9" destOrd="0" presId="urn:microsoft.com/office/officeart/2005/8/layout/list1"/>
    <dgm:cxn modelId="{F30E8049-8C65-0F4F-82F5-FA5F230559C2}" type="presParOf" srcId="{DA515D03-B79D-5547-B1B0-F5C301649DED}" destId="{8C358D67-0485-454C-9A97-DCC6F2E6C18D}" srcOrd="10" destOrd="0" presId="urn:microsoft.com/office/officeart/2005/8/layout/list1"/>
    <dgm:cxn modelId="{24C5EA8E-6B62-E34A-B342-AFCC3932E22C}" type="presParOf" srcId="{DA515D03-B79D-5547-B1B0-F5C301649DED}" destId="{09C7DF33-19A6-E04E-A33C-E6FD6C5C02DF}" srcOrd="11" destOrd="0" presId="urn:microsoft.com/office/officeart/2005/8/layout/list1"/>
    <dgm:cxn modelId="{D897AFAA-419C-D24B-A486-860B6343ACD9}" type="presParOf" srcId="{DA515D03-B79D-5547-B1B0-F5C301649DED}" destId="{B5DE7E2D-6421-794C-83A9-32C075726E54}" srcOrd="12" destOrd="0" presId="urn:microsoft.com/office/officeart/2005/8/layout/list1"/>
    <dgm:cxn modelId="{4FAB5148-BB59-ED4F-AB35-E955F71FBFCB}" type="presParOf" srcId="{B5DE7E2D-6421-794C-83A9-32C075726E54}" destId="{F6FAB0A9-1DBC-1945-B434-97BB707F7515}" srcOrd="0" destOrd="0" presId="urn:microsoft.com/office/officeart/2005/8/layout/list1"/>
    <dgm:cxn modelId="{D954D67A-DAA1-8B41-9980-5CB0EB78705E}" type="presParOf" srcId="{B5DE7E2D-6421-794C-83A9-32C075726E54}" destId="{099B7EEE-E4F3-294A-9C06-C8DBE1E3A90F}" srcOrd="1" destOrd="0" presId="urn:microsoft.com/office/officeart/2005/8/layout/list1"/>
    <dgm:cxn modelId="{F1A8E498-E1E1-704C-B836-BF180C7F1BA8}" type="presParOf" srcId="{DA515D03-B79D-5547-B1B0-F5C301649DED}" destId="{59BA9708-2D12-004D-A7B5-B8682ADC5F31}" srcOrd="13" destOrd="0" presId="urn:microsoft.com/office/officeart/2005/8/layout/list1"/>
    <dgm:cxn modelId="{419C4D67-FA61-0840-8E25-66B3F48A4EE7}" type="presParOf" srcId="{DA515D03-B79D-5547-B1B0-F5C301649DED}" destId="{17DBAEB2-2375-ED45-B8FA-EE5CDBC7CC8C}" srcOrd="14" destOrd="0" presId="urn:microsoft.com/office/officeart/2005/8/layout/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33060917-67A2-804E-896B-8EB76C2129A8}"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GB"/>
        </a:p>
      </dgm:t>
    </dgm:pt>
    <dgm:pt modelId="{071D2609-1883-BA49-94DC-13377FFBE50C}">
      <dgm:prSet/>
      <dgm:spPr/>
      <dgm:t>
        <a:bodyPr/>
        <a:lstStyle/>
        <a:p>
          <a:r>
            <a:rPr lang="en-GB" baseline="0"/>
            <a:t>What is the plot?</a:t>
          </a:r>
          <a:endParaRPr lang="en-GB"/>
        </a:p>
      </dgm:t>
    </dgm:pt>
    <dgm:pt modelId="{D5509D8F-BC59-334C-90FD-BA0A2F9B654E}" type="parTrans" cxnId="{E68A6EA0-BFE6-2048-905E-1746E78B423C}">
      <dgm:prSet/>
      <dgm:spPr/>
      <dgm:t>
        <a:bodyPr/>
        <a:lstStyle/>
        <a:p>
          <a:endParaRPr lang="en-GB"/>
        </a:p>
      </dgm:t>
    </dgm:pt>
    <dgm:pt modelId="{4DD80E77-5B6C-EC46-891A-2EA55989C3DF}" type="sibTrans" cxnId="{E68A6EA0-BFE6-2048-905E-1746E78B423C}">
      <dgm:prSet/>
      <dgm:spPr/>
      <dgm:t>
        <a:bodyPr/>
        <a:lstStyle/>
        <a:p>
          <a:endParaRPr lang="en-GB"/>
        </a:p>
      </dgm:t>
    </dgm:pt>
    <dgm:pt modelId="{B6C3F816-521D-3442-96D9-AB719C5B965C}">
      <dgm:prSet/>
      <dgm:spPr/>
      <dgm:t>
        <a:bodyPr/>
        <a:lstStyle/>
        <a:p>
          <a:r>
            <a:rPr lang="en-GB" i="1" baseline="0" dirty="0"/>
            <a:t>I understand the plot to be about a man who is living a plain and boring life and we see his transition through the afterlife and we see an interpretation of the circle of life.</a:t>
          </a:r>
          <a:endParaRPr lang="en-GB" dirty="0"/>
        </a:p>
      </dgm:t>
    </dgm:pt>
    <dgm:pt modelId="{D9EB4D64-6D79-D848-BF1D-41D55170AD3F}" type="parTrans" cxnId="{799DDC67-86D1-AF46-8F84-E52766A3FAAB}">
      <dgm:prSet/>
      <dgm:spPr/>
      <dgm:t>
        <a:bodyPr/>
        <a:lstStyle/>
        <a:p>
          <a:endParaRPr lang="en-GB"/>
        </a:p>
      </dgm:t>
    </dgm:pt>
    <dgm:pt modelId="{68E282D6-31A0-3C47-AD73-6E00C528DBAB}" type="sibTrans" cxnId="{799DDC67-86D1-AF46-8F84-E52766A3FAAB}">
      <dgm:prSet/>
      <dgm:spPr/>
      <dgm:t>
        <a:bodyPr/>
        <a:lstStyle/>
        <a:p>
          <a:endParaRPr lang="en-GB"/>
        </a:p>
      </dgm:t>
    </dgm:pt>
    <dgm:pt modelId="{172F4CFC-A887-714F-A69C-C151AACDE5DE}">
      <dgm:prSet/>
      <dgm:spPr/>
      <dgm:t>
        <a:bodyPr/>
        <a:lstStyle/>
        <a:p>
          <a:r>
            <a:rPr lang="en-GB" baseline="0"/>
            <a:t>What is the theme?</a:t>
          </a:r>
          <a:endParaRPr lang="en-GB"/>
        </a:p>
      </dgm:t>
    </dgm:pt>
    <dgm:pt modelId="{8CAEFD9B-B232-5341-8C74-D0F26CDDA52A}" type="parTrans" cxnId="{8AD70D6A-B385-E847-B989-E1BE793266CC}">
      <dgm:prSet/>
      <dgm:spPr/>
      <dgm:t>
        <a:bodyPr/>
        <a:lstStyle/>
        <a:p>
          <a:endParaRPr lang="en-GB"/>
        </a:p>
      </dgm:t>
    </dgm:pt>
    <dgm:pt modelId="{77F129D4-2C90-5E40-85E1-8AA948DFD34D}" type="sibTrans" cxnId="{8AD70D6A-B385-E847-B989-E1BE793266CC}">
      <dgm:prSet/>
      <dgm:spPr/>
      <dgm:t>
        <a:bodyPr/>
        <a:lstStyle/>
        <a:p>
          <a:endParaRPr lang="en-GB"/>
        </a:p>
      </dgm:t>
    </dgm:pt>
    <dgm:pt modelId="{DA114F4F-C44C-4A43-BC71-09E0D54B0F00}">
      <dgm:prSet/>
      <dgm:spPr/>
      <dgm:t>
        <a:bodyPr/>
        <a:lstStyle/>
        <a:p>
          <a:r>
            <a:rPr lang="en-GB" i="1" baseline="0"/>
            <a:t>I would say that the themes of the play include life and death due to the plot being about the afterlife, I would also say that it has underlying themes of hierarchy because of how he is treated when in the cage and also how all the other characters talk down to him. Technology is also a big theme because it shows the reaction to Mr Zero </a:t>
          </a:r>
          <a:endParaRPr lang="en-GB"/>
        </a:p>
      </dgm:t>
    </dgm:pt>
    <dgm:pt modelId="{12B36260-6CA1-B34D-8309-A26DC2D7C4F3}" type="parTrans" cxnId="{4A470559-8AD3-7244-BA77-BF34F5ABCD15}">
      <dgm:prSet/>
      <dgm:spPr/>
      <dgm:t>
        <a:bodyPr/>
        <a:lstStyle/>
        <a:p>
          <a:endParaRPr lang="en-GB"/>
        </a:p>
      </dgm:t>
    </dgm:pt>
    <dgm:pt modelId="{7ADA2D38-B6A5-D840-991F-4DB2DABFFA70}" type="sibTrans" cxnId="{4A470559-8AD3-7244-BA77-BF34F5ABCD15}">
      <dgm:prSet/>
      <dgm:spPr/>
      <dgm:t>
        <a:bodyPr/>
        <a:lstStyle/>
        <a:p>
          <a:endParaRPr lang="en-GB"/>
        </a:p>
      </dgm:t>
    </dgm:pt>
    <dgm:pt modelId="{0B42ECCB-CCDB-714B-8ACB-A7D0FCD34DEA}">
      <dgm:prSet/>
      <dgm:spPr/>
      <dgm:t>
        <a:bodyPr/>
        <a:lstStyle/>
        <a:p>
          <a:r>
            <a:rPr lang="en-GB" baseline="0"/>
            <a:t>Does the story make sense?</a:t>
          </a:r>
          <a:endParaRPr lang="en-GB"/>
        </a:p>
      </dgm:t>
    </dgm:pt>
    <dgm:pt modelId="{902E3DFF-5250-B343-9D1A-DFEB3B6E167D}" type="parTrans" cxnId="{CE4DF00C-A113-3E48-9C72-54F39C09E5FD}">
      <dgm:prSet/>
      <dgm:spPr/>
      <dgm:t>
        <a:bodyPr/>
        <a:lstStyle/>
        <a:p>
          <a:endParaRPr lang="en-GB"/>
        </a:p>
      </dgm:t>
    </dgm:pt>
    <dgm:pt modelId="{3B078F09-632C-FF45-981E-3620A4083BB4}" type="sibTrans" cxnId="{CE4DF00C-A113-3E48-9C72-54F39C09E5FD}">
      <dgm:prSet/>
      <dgm:spPr/>
      <dgm:t>
        <a:bodyPr/>
        <a:lstStyle/>
        <a:p>
          <a:endParaRPr lang="en-GB"/>
        </a:p>
      </dgm:t>
    </dgm:pt>
    <dgm:pt modelId="{54E7C3E7-0302-464E-AEFD-CA24011A5DB1}">
      <dgm:prSet/>
      <dgm:spPr/>
      <dgm:t>
        <a:bodyPr/>
        <a:lstStyle/>
        <a:p>
          <a:r>
            <a:rPr lang="en-GB" i="1" baseline="0"/>
            <a:t>The story makes sense as individual scenes and as a whole play, the scenes however stand alone so depending on what order they are played in may depend oh how much the story line makes sense. But it’s this idea that when we do something out of our routine it can change the way our life is in an instant. </a:t>
          </a:r>
          <a:endParaRPr lang="en-GB"/>
        </a:p>
      </dgm:t>
    </dgm:pt>
    <dgm:pt modelId="{2C0231DA-A7C6-7643-A72D-98EF0E0C81BA}" type="parTrans" cxnId="{96B98055-C560-3D43-B7B1-985D5311568B}">
      <dgm:prSet/>
      <dgm:spPr/>
      <dgm:t>
        <a:bodyPr/>
        <a:lstStyle/>
        <a:p>
          <a:endParaRPr lang="en-GB"/>
        </a:p>
      </dgm:t>
    </dgm:pt>
    <dgm:pt modelId="{8121D9D2-8426-DA4C-BFDF-971CF4B32E95}" type="sibTrans" cxnId="{96B98055-C560-3D43-B7B1-985D5311568B}">
      <dgm:prSet/>
      <dgm:spPr/>
      <dgm:t>
        <a:bodyPr/>
        <a:lstStyle/>
        <a:p>
          <a:endParaRPr lang="en-GB"/>
        </a:p>
      </dgm:t>
    </dgm:pt>
    <dgm:pt modelId="{12938F4F-B8B2-3A45-91D6-142F03AB5423}">
      <dgm:prSet/>
      <dgm:spPr/>
      <dgm:t>
        <a:bodyPr/>
        <a:lstStyle/>
        <a:p>
          <a:r>
            <a:rPr lang="en-GB" baseline="0"/>
            <a:t>What are the characters thinking?</a:t>
          </a:r>
          <a:endParaRPr lang="en-GB"/>
        </a:p>
      </dgm:t>
    </dgm:pt>
    <dgm:pt modelId="{45FD3114-EACD-7A49-92B3-4CF2B67A240A}" type="parTrans" cxnId="{10F4F82E-CF26-1748-9F64-4257FB315767}">
      <dgm:prSet/>
      <dgm:spPr/>
      <dgm:t>
        <a:bodyPr/>
        <a:lstStyle/>
        <a:p>
          <a:endParaRPr lang="en-GB"/>
        </a:p>
      </dgm:t>
    </dgm:pt>
    <dgm:pt modelId="{D15465B6-B1E6-114E-A915-8EF638CBA21A}" type="sibTrans" cxnId="{10F4F82E-CF26-1748-9F64-4257FB315767}">
      <dgm:prSet/>
      <dgm:spPr/>
      <dgm:t>
        <a:bodyPr/>
        <a:lstStyle/>
        <a:p>
          <a:endParaRPr lang="en-GB"/>
        </a:p>
      </dgm:t>
    </dgm:pt>
    <dgm:pt modelId="{A0AC8F5C-8D48-0A40-B063-3BEADD41DE0B}">
      <dgm:prSet/>
      <dgm:spPr/>
      <dgm:t>
        <a:bodyPr/>
        <a:lstStyle/>
        <a:p>
          <a:r>
            <a:rPr lang="en-GB" i="1" baseline="0"/>
            <a:t>Mr Zero – He is fed up of his wife constantly moaning at him and becomes furious that he is being replaced by new technology. </a:t>
          </a:r>
          <a:endParaRPr lang="en-GB"/>
        </a:p>
      </dgm:t>
    </dgm:pt>
    <dgm:pt modelId="{2DCE508C-DC3E-9244-87F9-DC1683997645}" type="parTrans" cxnId="{C065220C-239B-D74D-8EB8-60C688B3B0C2}">
      <dgm:prSet/>
      <dgm:spPr/>
      <dgm:t>
        <a:bodyPr/>
        <a:lstStyle/>
        <a:p>
          <a:endParaRPr lang="en-GB"/>
        </a:p>
      </dgm:t>
    </dgm:pt>
    <dgm:pt modelId="{12BE610F-1248-B940-8BBA-DB842049047E}" type="sibTrans" cxnId="{C065220C-239B-D74D-8EB8-60C688B3B0C2}">
      <dgm:prSet/>
      <dgm:spPr/>
      <dgm:t>
        <a:bodyPr/>
        <a:lstStyle/>
        <a:p>
          <a:endParaRPr lang="en-GB"/>
        </a:p>
      </dgm:t>
    </dgm:pt>
    <dgm:pt modelId="{4104FA5E-9D12-CC4E-A534-C6F45125E070}">
      <dgm:prSet/>
      <dgm:spPr/>
      <dgm:t>
        <a:bodyPr/>
        <a:lstStyle/>
        <a:p>
          <a:r>
            <a:rPr lang="en-GB" i="1" baseline="0"/>
            <a:t>Mrs Zero – Fed up with her husband having the same job and income for the last 25 years.</a:t>
          </a:r>
          <a:endParaRPr lang="en-GB"/>
        </a:p>
      </dgm:t>
    </dgm:pt>
    <dgm:pt modelId="{6B5FBD59-4272-F747-BD65-D2E36F798703}" type="parTrans" cxnId="{4DE35822-16D1-EF46-B7C5-3FF51E06738C}">
      <dgm:prSet/>
      <dgm:spPr/>
      <dgm:t>
        <a:bodyPr/>
        <a:lstStyle/>
        <a:p>
          <a:endParaRPr lang="en-GB"/>
        </a:p>
      </dgm:t>
    </dgm:pt>
    <dgm:pt modelId="{13A67F6D-7998-FC44-90C8-5AFB82FEE4B8}" type="sibTrans" cxnId="{4DE35822-16D1-EF46-B7C5-3FF51E06738C}">
      <dgm:prSet/>
      <dgm:spPr/>
      <dgm:t>
        <a:bodyPr/>
        <a:lstStyle/>
        <a:p>
          <a:endParaRPr lang="en-GB"/>
        </a:p>
      </dgm:t>
    </dgm:pt>
    <dgm:pt modelId="{FAF1157D-30E8-A54D-B162-DC2164F69D77}">
      <dgm:prSet/>
      <dgm:spPr/>
      <dgm:t>
        <a:bodyPr/>
        <a:lstStyle/>
        <a:p>
          <a:r>
            <a:rPr lang="en-GB" i="1" baseline="0"/>
            <a:t>Mr/Mrs (Number) – Their focus is on the issues of the current time and all believe and think the same things.</a:t>
          </a:r>
          <a:endParaRPr lang="en-GB"/>
        </a:p>
      </dgm:t>
    </dgm:pt>
    <dgm:pt modelId="{EF826ED2-D386-3A43-A83A-B080938EE7A0}" type="parTrans" cxnId="{0156AB09-F8F6-1E4B-9091-F4CBBAF0D1C2}">
      <dgm:prSet/>
      <dgm:spPr/>
      <dgm:t>
        <a:bodyPr/>
        <a:lstStyle/>
        <a:p>
          <a:endParaRPr lang="en-GB"/>
        </a:p>
      </dgm:t>
    </dgm:pt>
    <dgm:pt modelId="{14BC798B-D0C4-F14A-B65C-97431320C5A7}" type="sibTrans" cxnId="{0156AB09-F8F6-1E4B-9091-F4CBBAF0D1C2}">
      <dgm:prSet/>
      <dgm:spPr/>
      <dgm:t>
        <a:bodyPr/>
        <a:lstStyle/>
        <a:p>
          <a:endParaRPr lang="en-GB"/>
        </a:p>
      </dgm:t>
    </dgm:pt>
    <dgm:pt modelId="{866FDD9C-6B0A-C94E-B5F2-99F53358FD66}">
      <dgm:prSet/>
      <dgm:spPr/>
      <dgm:t>
        <a:bodyPr/>
        <a:lstStyle/>
        <a:p>
          <a:r>
            <a:rPr lang="en-GB" i="1" baseline="0"/>
            <a:t>The guide – He looks down upon Mr Zero and this opinion is mirrored by the people he is showing around.</a:t>
          </a:r>
          <a:endParaRPr lang="en-GB"/>
        </a:p>
      </dgm:t>
    </dgm:pt>
    <dgm:pt modelId="{0ADE24D7-9D21-914A-A342-DA0E81831B1F}" type="parTrans" cxnId="{326A9C6D-7F86-CC4A-A4AD-7FC1B9988387}">
      <dgm:prSet/>
      <dgm:spPr/>
      <dgm:t>
        <a:bodyPr/>
        <a:lstStyle/>
        <a:p>
          <a:endParaRPr lang="en-GB"/>
        </a:p>
      </dgm:t>
    </dgm:pt>
    <dgm:pt modelId="{1D81FDDC-E769-FE41-B2E7-81E9E6B82127}" type="sibTrans" cxnId="{326A9C6D-7F86-CC4A-A4AD-7FC1B9988387}">
      <dgm:prSet/>
      <dgm:spPr/>
      <dgm:t>
        <a:bodyPr/>
        <a:lstStyle/>
        <a:p>
          <a:endParaRPr lang="en-GB"/>
        </a:p>
      </dgm:t>
    </dgm:pt>
    <dgm:pt modelId="{A8E73AE6-8CAC-5E48-942C-4DBE20C627D5}">
      <dgm:prSet/>
      <dgm:spPr/>
      <dgm:t>
        <a:bodyPr/>
        <a:lstStyle/>
        <a:p>
          <a:r>
            <a:rPr lang="en-GB" i="1" baseline="0"/>
            <a:t>Daisy Diana Dorothea Devore – She would do anything for Mr Zero which is why she followed him to the afterlife. </a:t>
          </a:r>
          <a:endParaRPr lang="en-GB"/>
        </a:p>
      </dgm:t>
    </dgm:pt>
    <dgm:pt modelId="{6FAB317E-F282-1840-9356-C0B6302D7BCE}" type="parTrans" cxnId="{8E826B0A-4B3D-9A4D-83C9-84DEA213955E}">
      <dgm:prSet/>
      <dgm:spPr/>
      <dgm:t>
        <a:bodyPr/>
        <a:lstStyle/>
        <a:p>
          <a:endParaRPr lang="en-GB"/>
        </a:p>
      </dgm:t>
    </dgm:pt>
    <dgm:pt modelId="{199C4DDF-83C6-1A40-B61D-4683D1361339}" type="sibTrans" cxnId="{8E826B0A-4B3D-9A4D-83C9-84DEA213955E}">
      <dgm:prSet/>
      <dgm:spPr/>
      <dgm:t>
        <a:bodyPr/>
        <a:lstStyle/>
        <a:p>
          <a:endParaRPr lang="en-GB"/>
        </a:p>
      </dgm:t>
    </dgm:pt>
    <dgm:pt modelId="{EA5EF2BD-39E3-9643-A5FE-7E745CF375CD}">
      <dgm:prSet/>
      <dgm:spPr/>
      <dgm:t>
        <a:bodyPr/>
        <a:lstStyle/>
        <a:p>
          <a:r>
            <a:rPr lang="en-GB" i="1" baseline="0"/>
            <a:t>Shrdlu – Distraught with himself for what he did and can’t understand why he isn’t being sent to hell.</a:t>
          </a:r>
          <a:endParaRPr lang="en-GB"/>
        </a:p>
      </dgm:t>
    </dgm:pt>
    <dgm:pt modelId="{938F3CA0-9117-7842-9B25-E2FF382A5236}" type="parTrans" cxnId="{6CFD5FBD-A545-7B4E-8576-F9B99F8D6212}">
      <dgm:prSet/>
      <dgm:spPr/>
      <dgm:t>
        <a:bodyPr/>
        <a:lstStyle/>
        <a:p>
          <a:endParaRPr lang="en-GB"/>
        </a:p>
      </dgm:t>
    </dgm:pt>
    <dgm:pt modelId="{F2AB8798-825C-5B4A-BBAD-3F43CF097456}" type="sibTrans" cxnId="{6CFD5FBD-A545-7B4E-8576-F9B99F8D6212}">
      <dgm:prSet/>
      <dgm:spPr/>
      <dgm:t>
        <a:bodyPr/>
        <a:lstStyle/>
        <a:p>
          <a:endParaRPr lang="en-GB"/>
        </a:p>
      </dgm:t>
    </dgm:pt>
    <dgm:pt modelId="{1D02B1F7-DDC4-E949-AD15-FED6D4D14943}">
      <dgm:prSet/>
      <dgm:spPr/>
      <dgm:t>
        <a:bodyPr/>
        <a:lstStyle/>
        <a:p>
          <a:r>
            <a:rPr lang="en-GB" baseline="0"/>
            <a:t>What is the drama of the story?</a:t>
          </a:r>
          <a:endParaRPr lang="en-GB"/>
        </a:p>
      </dgm:t>
    </dgm:pt>
    <dgm:pt modelId="{E66A31F4-124A-564A-91BC-C490092414B1}" type="parTrans" cxnId="{AD09CBE9-051D-D244-9296-059E043C6E36}">
      <dgm:prSet/>
      <dgm:spPr/>
      <dgm:t>
        <a:bodyPr/>
        <a:lstStyle/>
        <a:p>
          <a:endParaRPr lang="en-GB"/>
        </a:p>
      </dgm:t>
    </dgm:pt>
    <dgm:pt modelId="{75185B3E-C363-D14D-84E8-86BB31E763BC}" type="sibTrans" cxnId="{AD09CBE9-051D-D244-9296-059E043C6E36}">
      <dgm:prSet/>
      <dgm:spPr/>
      <dgm:t>
        <a:bodyPr/>
        <a:lstStyle/>
        <a:p>
          <a:endParaRPr lang="en-GB"/>
        </a:p>
      </dgm:t>
    </dgm:pt>
    <dgm:pt modelId="{9E19B33E-D8D2-4A43-A12C-AA8B39F9362B}">
      <dgm:prSet/>
      <dgm:spPr/>
      <dgm:t>
        <a:bodyPr/>
        <a:lstStyle/>
        <a:p>
          <a:r>
            <a:rPr lang="en-GB" i="1" baseline="0"/>
            <a:t>The drama of the story is when Mr Zero shoots his boss because he is being replaced by new technology. This causes a glitch in their routine and changes everything.</a:t>
          </a:r>
          <a:endParaRPr lang="en-GB"/>
        </a:p>
      </dgm:t>
    </dgm:pt>
    <dgm:pt modelId="{BC90C709-F0C8-0E4C-9290-4C3B486B4DA8}" type="parTrans" cxnId="{14336C39-34A2-1644-9159-7AF54B23823B}">
      <dgm:prSet/>
      <dgm:spPr/>
      <dgm:t>
        <a:bodyPr/>
        <a:lstStyle/>
        <a:p>
          <a:endParaRPr lang="en-GB"/>
        </a:p>
      </dgm:t>
    </dgm:pt>
    <dgm:pt modelId="{56313985-B4C6-6C40-93B1-6E43E2603E8B}" type="sibTrans" cxnId="{14336C39-34A2-1644-9159-7AF54B23823B}">
      <dgm:prSet/>
      <dgm:spPr/>
      <dgm:t>
        <a:bodyPr/>
        <a:lstStyle/>
        <a:p>
          <a:endParaRPr lang="en-GB"/>
        </a:p>
      </dgm:t>
    </dgm:pt>
    <dgm:pt modelId="{57305CAC-0C7E-894D-878A-42CD22DC5ECC}" type="pres">
      <dgm:prSet presAssocID="{33060917-67A2-804E-896B-8EB76C2129A8}" presName="linear" presStyleCnt="0">
        <dgm:presLayoutVars>
          <dgm:dir/>
          <dgm:animLvl val="lvl"/>
          <dgm:resizeHandles val="exact"/>
        </dgm:presLayoutVars>
      </dgm:prSet>
      <dgm:spPr/>
    </dgm:pt>
    <dgm:pt modelId="{B5F86F16-6BC3-2E46-A592-510198083EBE}" type="pres">
      <dgm:prSet presAssocID="{071D2609-1883-BA49-94DC-13377FFBE50C}" presName="parentLin" presStyleCnt="0"/>
      <dgm:spPr/>
    </dgm:pt>
    <dgm:pt modelId="{F829302C-1CC7-444C-B3E1-A481D980A6A9}" type="pres">
      <dgm:prSet presAssocID="{071D2609-1883-BA49-94DC-13377FFBE50C}" presName="parentLeftMargin" presStyleLbl="node1" presStyleIdx="0" presStyleCnt="5"/>
      <dgm:spPr/>
    </dgm:pt>
    <dgm:pt modelId="{0AFE0AD8-0D70-B34B-B633-D9D3BBC0EB20}" type="pres">
      <dgm:prSet presAssocID="{071D2609-1883-BA49-94DC-13377FFBE50C}" presName="parentText" presStyleLbl="node1" presStyleIdx="0" presStyleCnt="5">
        <dgm:presLayoutVars>
          <dgm:chMax val="0"/>
          <dgm:bulletEnabled val="1"/>
        </dgm:presLayoutVars>
      </dgm:prSet>
      <dgm:spPr/>
    </dgm:pt>
    <dgm:pt modelId="{8F69FA1B-4AC3-FC41-B734-DFA647D2F4D2}" type="pres">
      <dgm:prSet presAssocID="{071D2609-1883-BA49-94DC-13377FFBE50C}" presName="negativeSpace" presStyleCnt="0"/>
      <dgm:spPr/>
    </dgm:pt>
    <dgm:pt modelId="{EDD8D679-03E5-3B49-A67D-F62062F230E9}" type="pres">
      <dgm:prSet presAssocID="{071D2609-1883-BA49-94DC-13377FFBE50C}" presName="childText" presStyleLbl="conFgAcc1" presStyleIdx="0" presStyleCnt="5">
        <dgm:presLayoutVars>
          <dgm:bulletEnabled val="1"/>
        </dgm:presLayoutVars>
      </dgm:prSet>
      <dgm:spPr/>
    </dgm:pt>
    <dgm:pt modelId="{36AEA6DB-5934-8F47-9030-38B89AB9A084}" type="pres">
      <dgm:prSet presAssocID="{4DD80E77-5B6C-EC46-891A-2EA55989C3DF}" presName="spaceBetweenRectangles" presStyleCnt="0"/>
      <dgm:spPr/>
    </dgm:pt>
    <dgm:pt modelId="{6716FB17-B38D-C741-9704-7EA27D529D08}" type="pres">
      <dgm:prSet presAssocID="{172F4CFC-A887-714F-A69C-C151AACDE5DE}" presName="parentLin" presStyleCnt="0"/>
      <dgm:spPr/>
    </dgm:pt>
    <dgm:pt modelId="{3DF81F59-3B02-2144-A7E9-5EF111696D7B}" type="pres">
      <dgm:prSet presAssocID="{172F4CFC-A887-714F-A69C-C151AACDE5DE}" presName="parentLeftMargin" presStyleLbl="node1" presStyleIdx="0" presStyleCnt="5"/>
      <dgm:spPr/>
    </dgm:pt>
    <dgm:pt modelId="{2B49A3CD-9064-2B42-BC68-77EE8C7B74B9}" type="pres">
      <dgm:prSet presAssocID="{172F4CFC-A887-714F-A69C-C151AACDE5DE}" presName="parentText" presStyleLbl="node1" presStyleIdx="1" presStyleCnt="5">
        <dgm:presLayoutVars>
          <dgm:chMax val="0"/>
          <dgm:bulletEnabled val="1"/>
        </dgm:presLayoutVars>
      </dgm:prSet>
      <dgm:spPr/>
    </dgm:pt>
    <dgm:pt modelId="{B4A093B0-29BF-A348-8C92-05D06F0E57AB}" type="pres">
      <dgm:prSet presAssocID="{172F4CFC-A887-714F-A69C-C151AACDE5DE}" presName="negativeSpace" presStyleCnt="0"/>
      <dgm:spPr/>
    </dgm:pt>
    <dgm:pt modelId="{65B04E1E-45FA-A947-9D83-3F840BE47504}" type="pres">
      <dgm:prSet presAssocID="{172F4CFC-A887-714F-A69C-C151AACDE5DE}" presName="childText" presStyleLbl="conFgAcc1" presStyleIdx="1" presStyleCnt="5">
        <dgm:presLayoutVars>
          <dgm:bulletEnabled val="1"/>
        </dgm:presLayoutVars>
      </dgm:prSet>
      <dgm:spPr/>
    </dgm:pt>
    <dgm:pt modelId="{7957364B-07DB-BD40-8C97-B5F0FDA3EC4A}" type="pres">
      <dgm:prSet presAssocID="{77F129D4-2C90-5E40-85E1-8AA948DFD34D}" presName="spaceBetweenRectangles" presStyleCnt="0"/>
      <dgm:spPr/>
    </dgm:pt>
    <dgm:pt modelId="{5E68B217-3A97-244E-A655-CC322E7C27E8}" type="pres">
      <dgm:prSet presAssocID="{0B42ECCB-CCDB-714B-8ACB-A7D0FCD34DEA}" presName="parentLin" presStyleCnt="0"/>
      <dgm:spPr/>
    </dgm:pt>
    <dgm:pt modelId="{78A25E77-E2AD-754D-B5F9-B372FC98105E}" type="pres">
      <dgm:prSet presAssocID="{0B42ECCB-CCDB-714B-8ACB-A7D0FCD34DEA}" presName="parentLeftMargin" presStyleLbl="node1" presStyleIdx="1" presStyleCnt="5"/>
      <dgm:spPr/>
    </dgm:pt>
    <dgm:pt modelId="{28A2CC65-FD50-4B44-8C22-EB986084324B}" type="pres">
      <dgm:prSet presAssocID="{0B42ECCB-CCDB-714B-8ACB-A7D0FCD34DEA}" presName="parentText" presStyleLbl="node1" presStyleIdx="2" presStyleCnt="5">
        <dgm:presLayoutVars>
          <dgm:chMax val="0"/>
          <dgm:bulletEnabled val="1"/>
        </dgm:presLayoutVars>
      </dgm:prSet>
      <dgm:spPr/>
    </dgm:pt>
    <dgm:pt modelId="{C6BF4B77-9281-E541-96FC-57CA5E28F1B2}" type="pres">
      <dgm:prSet presAssocID="{0B42ECCB-CCDB-714B-8ACB-A7D0FCD34DEA}" presName="negativeSpace" presStyleCnt="0"/>
      <dgm:spPr/>
    </dgm:pt>
    <dgm:pt modelId="{D04421DF-5E5B-0342-9176-60D22456C4C2}" type="pres">
      <dgm:prSet presAssocID="{0B42ECCB-CCDB-714B-8ACB-A7D0FCD34DEA}" presName="childText" presStyleLbl="conFgAcc1" presStyleIdx="2" presStyleCnt="5">
        <dgm:presLayoutVars>
          <dgm:bulletEnabled val="1"/>
        </dgm:presLayoutVars>
      </dgm:prSet>
      <dgm:spPr/>
    </dgm:pt>
    <dgm:pt modelId="{20BEC5E8-74D8-8D4A-80B4-866DB2ADE9AB}" type="pres">
      <dgm:prSet presAssocID="{3B078F09-632C-FF45-981E-3620A4083BB4}" presName="spaceBetweenRectangles" presStyleCnt="0"/>
      <dgm:spPr/>
    </dgm:pt>
    <dgm:pt modelId="{16DB92D8-E2C8-554D-B1A1-DBEE8EBA0D39}" type="pres">
      <dgm:prSet presAssocID="{12938F4F-B8B2-3A45-91D6-142F03AB5423}" presName="parentLin" presStyleCnt="0"/>
      <dgm:spPr/>
    </dgm:pt>
    <dgm:pt modelId="{271FB84A-BED8-4E4F-90C1-DB27FF36647D}" type="pres">
      <dgm:prSet presAssocID="{12938F4F-B8B2-3A45-91D6-142F03AB5423}" presName="parentLeftMargin" presStyleLbl="node1" presStyleIdx="2" presStyleCnt="5"/>
      <dgm:spPr/>
    </dgm:pt>
    <dgm:pt modelId="{E71FC61D-3067-6E4B-954D-7F2B7F619CD0}" type="pres">
      <dgm:prSet presAssocID="{12938F4F-B8B2-3A45-91D6-142F03AB5423}" presName="parentText" presStyleLbl="node1" presStyleIdx="3" presStyleCnt="5">
        <dgm:presLayoutVars>
          <dgm:chMax val="0"/>
          <dgm:bulletEnabled val="1"/>
        </dgm:presLayoutVars>
      </dgm:prSet>
      <dgm:spPr/>
    </dgm:pt>
    <dgm:pt modelId="{A8F326EF-503B-0947-8CC1-A97037C36F7A}" type="pres">
      <dgm:prSet presAssocID="{12938F4F-B8B2-3A45-91D6-142F03AB5423}" presName="negativeSpace" presStyleCnt="0"/>
      <dgm:spPr/>
    </dgm:pt>
    <dgm:pt modelId="{CBCB099C-8918-454E-966A-61171649D474}" type="pres">
      <dgm:prSet presAssocID="{12938F4F-B8B2-3A45-91D6-142F03AB5423}" presName="childText" presStyleLbl="conFgAcc1" presStyleIdx="3" presStyleCnt="5">
        <dgm:presLayoutVars>
          <dgm:bulletEnabled val="1"/>
        </dgm:presLayoutVars>
      </dgm:prSet>
      <dgm:spPr/>
    </dgm:pt>
    <dgm:pt modelId="{8102A69B-D449-6A41-9E2C-A7CD996370B0}" type="pres">
      <dgm:prSet presAssocID="{D15465B6-B1E6-114E-A915-8EF638CBA21A}" presName="spaceBetweenRectangles" presStyleCnt="0"/>
      <dgm:spPr/>
    </dgm:pt>
    <dgm:pt modelId="{4B9BC4EB-07A5-DD44-94C3-CC75CAA5E46D}" type="pres">
      <dgm:prSet presAssocID="{1D02B1F7-DDC4-E949-AD15-FED6D4D14943}" presName="parentLin" presStyleCnt="0"/>
      <dgm:spPr/>
    </dgm:pt>
    <dgm:pt modelId="{54AE2D77-1075-094F-9614-E87C8FFE86F7}" type="pres">
      <dgm:prSet presAssocID="{1D02B1F7-DDC4-E949-AD15-FED6D4D14943}" presName="parentLeftMargin" presStyleLbl="node1" presStyleIdx="3" presStyleCnt="5"/>
      <dgm:spPr/>
    </dgm:pt>
    <dgm:pt modelId="{59C25AF2-3B33-D14B-8478-FCBDDD2287F9}" type="pres">
      <dgm:prSet presAssocID="{1D02B1F7-DDC4-E949-AD15-FED6D4D14943}" presName="parentText" presStyleLbl="node1" presStyleIdx="4" presStyleCnt="5">
        <dgm:presLayoutVars>
          <dgm:chMax val="0"/>
          <dgm:bulletEnabled val="1"/>
        </dgm:presLayoutVars>
      </dgm:prSet>
      <dgm:spPr/>
    </dgm:pt>
    <dgm:pt modelId="{ABCF6932-1480-F446-8B76-8DAE83EB02FE}" type="pres">
      <dgm:prSet presAssocID="{1D02B1F7-DDC4-E949-AD15-FED6D4D14943}" presName="negativeSpace" presStyleCnt="0"/>
      <dgm:spPr/>
    </dgm:pt>
    <dgm:pt modelId="{72FF5E49-92A2-4246-9942-A4B9F729601D}" type="pres">
      <dgm:prSet presAssocID="{1D02B1F7-DDC4-E949-AD15-FED6D4D14943}" presName="childText" presStyleLbl="conFgAcc1" presStyleIdx="4" presStyleCnt="5">
        <dgm:presLayoutVars>
          <dgm:bulletEnabled val="1"/>
        </dgm:presLayoutVars>
      </dgm:prSet>
      <dgm:spPr/>
    </dgm:pt>
  </dgm:ptLst>
  <dgm:cxnLst>
    <dgm:cxn modelId="{0156AB09-F8F6-1E4B-9091-F4CBBAF0D1C2}" srcId="{12938F4F-B8B2-3A45-91D6-142F03AB5423}" destId="{FAF1157D-30E8-A54D-B162-DC2164F69D77}" srcOrd="2" destOrd="0" parTransId="{EF826ED2-D386-3A43-A83A-B080938EE7A0}" sibTransId="{14BC798B-D0C4-F14A-B65C-97431320C5A7}"/>
    <dgm:cxn modelId="{8E826B0A-4B3D-9A4D-83C9-84DEA213955E}" srcId="{12938F4F-B8B2-3A45-91D6-142F03AB5423}" destId="{A8E73AE6-8CAC-5E48-942C-4DBE20C627D5}" srcOrd="4" destOrd="0" parTransId="{6FAB317E-F282-1840-9356-C0B6302D7BCE}" sibTransId="{199C4DDF-83C6-1A40-B61D-4683D1361339}"/>
    <dgm:cxn modelId="{C065220C-239B-D74D-8EB8-60C688B3B0C2}" srcId="{12938F4F-B8B2-3A45-91D6-142F03AB5423}" destId="{A0AC8F5C-8D48-0A40-B063-3BEADD41DE0B}" srcOrd="0" destOrd="0" parTransId="{2DCE508C-DC3E-9244-87F9-DC1683997645}" sibTransId="{12BE610F-1248-B940-8BBA-DB842049047E}"/>
    <dgm:cxn modelId="{CE4DF00C-A113-3E48-9C72-54F39C09E5FD}" srcId="{33060917-67A2-804E-896B-8EB76C2129A8}" destId="{0B42ECCB-CCDB-714B-8ACB-A7D0FCD34DEA}" srcOrd="2" destOrd="0" parTransId="{902E3DFF-5250-B343-9D1A-DFEB3B6E167D}" sibTransId="{3B078F09-632C-FF45-981E-3620A4083BB4}"/>
    <dgm:cxn modelId="{0D94B90D-3B65-3C45-85F8-1C28C8591C63}" type="presOf" srcId="{866FDD9C-6B0A-C94E-B5F2-99F53358FD66}" destId="{CBCB099C-8918-454E-966A-61171649D474}" srcOrd="0" destOrd="3" presId="urn:microsoft.com/office/officeart/2005/8/layout/list1"/>
    <dgm:cxn modelId="{1D403D1C-4253-0247-A08B-8AA434D7820E}" type="presOf" srcId="{B6C3F816-521D-3442-96D9-AB719C5B965C}" destId="{EDD8D679-03E5-3B49-A67D-F62062F230E9}" srcOrd="0" destOrd="0" presId="urn:microsoft.com/office/officeart/2005/8/layout/list1"/>
    <dgm:cxn modelId="{4DE35822-16D1-EF46-B7C5-3FF51E06738C}" srcId="{12938F4F-B8B2-3A45-91D6-142F03AB5423}" destId="{4104FA5E-9D12-CC4E-A534-C6F45125E070}" srcOrd="1" destOrd="0" parTransId="{6B5FBD59-4272-F747-BD65-D2E36F798703}" sibTransId="{13A67F6D-7998-FC44-90C8-5AFB82FEE4B8}"/>
    <dgm:cxn modelId="{E3F92224-A11F-AD40-9D86-1DB15E90266D}" type="presOf" srcId="{12938F4F-B8B2-3A45-91D6-142F03AB5423}" destId="{E71FC61D-3067-6E4B-954D-7F2B7F619CD0}" srcOrd="1" destOrd="0" presId="urn:microsoft.com/office/officeart/2005/8/layout/list1"/>
    <dgm:cxn modelId="{64E3832E-4485-2C4C-AB61-145039989F32}" type="presOf" srcId="{A8E73AE6-8CAC-5E48-942C-4DBE20C627D5}" destId="{CBCB099C-8918-454E-966A-61171649D474}" srcOrd="0" destOrd="4" presId="urn:microsoft.com/office/officeart/2005/8/layout/list1"/>
    <dgm:cxn modelId="{10F4F82E-CF26-1748-9F64-4257FB315767}" srcId="{33060917-67A2-804E-896B-8EB76C2129A8}" destId="{12938F4F-B8B2-3A45-91D6-142F03AB5423}" srcOrd="3" destOrd="0" parTransId="{45FD3114-EACD-7A49-92B3-4CF2B67A240A}" sibTransId="{D15465B6-B1E6-114E-A915-8EF638CBA21A}"/>
    <dgm:cxn modelId="{3298A338-72AA-304C-8EE8-6841E83C563B}" type="presOf" srcId="{FAF1157D-30E8-A54D-B162-DC2164F69D77}" destId="{CBCB099C-8918-454E-966A-61171649D474}" srcOrd="0" destOrd="2" presId="urn:microsoft.com/office/officeart/2005/8/layout/list1"/>
    <dgm:cxn modelId="{14336C39-34A2-1644-9159-7AF54B23823B}" srcId="{1D02B1F7-DDC4-E949-AD15-FED6D4D14943}" destId="{9E19B33E-D8D2-4A43-A12C-AA8B39F9362B}" srcOrd="0" destOrd="0" parTransId="{BC90C709-F0C8-0E4C-9290-4C3B486B4DA8}" sibTransId="{56313985-B4C6-6C40-93B1-6E43E2603E8B}"/>
    <dgm:cxn modelId="{5549364C-856E-3043-AF7C-D68837E114A7}" type="presOf" srcId="{1D02B1F7-DDC4-E949-AD15-FED6D4D14943}" destId="{54AE2D77-1075-094F-9614-E87C8FFE86F7}" srcOrd="0" destOrd="0" presId="urn:microsoft.com/office/officeart/2005/8/layout/list1"/>
    <dgm:cxn modelId="{6BEC9552-0C1B-8C48-B2CB-C15A2205795D}" type="presOf" srcId="{33060917-67A2-804E-896B-8EB76C2129A8}" destId="{57305CAC-0C7E-894D-878A-42CD22DC5ECC}" srcOrd="0" destOrd="0" presId="urn:microsoft.com/office/officeart/2005/8/layout/list1"/>
    <dgm:cxn modelId="{96B98055-C560-3D43-B7B1-985D5311568B}" srcId="{0B42ECCB-CCDB-714B-8ACB-A7D0FCD34DEA}" destId="{54E7C3E7-0302-464E-AEFD-CA24011A5DB1}" srcOrd="0" destOrd="0" parTransId="{2C0231DA-A7C6-7643-A72D-98EF0E0C81BA}" sibTransId="{8121D9D2-8426-DA4C-BFDF-971CF4B32E95}"/>
    <dgm:cxn modelId="{4A470559-8AD3-7244-BA77-BF34F5ABCD15}" srcId="{172F4CFC-A887-714F-A69C-C151AACDE5DE}" destId="{DA114F4F-C44C-4A43-BC71-09E0D54B0F00}" srcOrd="0" destOrd="0" parTransId="{12B36260-6CA1-B34D-8309-A26DC2D7C4F3}" sibTransId="{7ADA2D38-B6A5-D840-991F-4DB2DABFFA70}"/>
    <dgm:cxn modelId="{10CE5C5D-4A5C-4842-A77B-806CB21B8BE7}" type="presOf" srcId="{071D2609-1883-BA49-94DC-13377FFBE50C}" destId="{F829302C-1CC7-444C-B3E1-A481D980A6A9}" srcOrd="0" destOrd="0" presId="urn:microsoft.com/office/officeart/2005/8/layout/list1"/>
    <dgm:cxn modelId="{4263AE65-92D8-B14B-B51B-FAE134E79B4F}" type="presOf" srcId="{4104FA5E-9D12-CC4E-A534-C6F45125E070}" destId="{CBCB099C-8918-454E-966A-61171649D474}" srcOrd="0" destOrd="1" presId="urn:microsoft.com/office/officeart/2005/8/layout/list1"/>
    <dgm:cxn modelId="{AB9A6B67-1683-7641-AD09-24A394C0E80A}" type="presOf" srcId="{DA114F4F-C44C-4A43-BC71-09E0D54B0F00}" destId="{65B04E1E-45FA-A947-9D83-3F840BE47504}" srcOrd="0" destOrd="0" presId="urn:microsoft.com/office/officeart/2005/8/layout/list1"/>
    <dgm:cxn modelId="{799DDC67-86D1-AF46-8F84-E52766A3FAAB}" srcId="{071D2609-1883-BA49-94DC-13377FFBE50C}" destId="{B6C3F816-521D-3442-96D9-AB719C5B965C}" srcOrd="0" destOrd="0" parTransId="{D9EB4D64-6D79-D848-BF1D-41D55170AD3F}" sibTransId="{68E282D6-31A0-3C47-AD73-6E00C528DBAB}"/>
    <dgm:cxn modelId="{8AD70D6A-B385-E847-B989-E1BE793266CC}" srcId="{33060917-67A2-804E-896B-8EB76C2129A8}" destId="{172F4CFC-A887-714F-A69C-C151AACDE5DE}" srcOrd="1" destOrd="0" parTransId="{8CAEFD9B-B232-5341-8C74-D0F26CDDA52A}" sibTransId="{77F129D4-2C90-5E40-85E1-8AA948DFD34D}"/>
    <dgm:cxn modelId="{326A9C6D-7F86-CC4A-A4AD-7FC1B9988387}" srcId="{12938F4F-B8B2-3A45-91D6-142F03AB5423}" destId="{866FDD9C-6B0A-C94E-B5F2-99F53358FD66}" srcOrd="3" destOrd="0" parTransId="{0ADE24D7-9D21-914A-A342-DA0E81831B1F}" sibTransId="{1D81FDDC-E769-FE41-B2E7-81E9E6B82127}"/>
    <dgm:cxn modelId="{53418775-1948-0048-90A4-F36CDE3113DA}" type="presOf" srcId="{12938F4F-B8B2-3A45-91D6-142F03AB5423}" destId="{271FB84A-BED8-4E4F-90C1-DB27FF36647D}" srcOrd="0" destOrd="0" presId="urn:microsoft.com/office/officeart/2005/8/layout/list1"/>
    <dgm:cxn modelId="{FE25887C-9028-F94B-B8F8-4943EA011C88}" type="presOf" srcId="{1D02B1F7-DDC4-E949-AD15-FED6D4D14943}" destId="{59C25AF2-3B33-D14B-8478-FCBDDD2287F9}" srcOrd="1" destOrd="0" presId="urn:microsoft.com/office/officeart/2005/8/layout/list1"/>
    <dgm:cxn modelId="{705F1288-F2E1-3C48-893D-3E3A91F718B3}" type="presOf" srcId="{A0AC8F5C-8D48-0A40-B063-3BEADD41DE0B}" destId="{CBCB099C-8918-454E-966A-61171649D474}" srcOrd="0" destOrd="0" presId="urn:microsoft.com/office/officeart/2005/8/layout/list1"/>
    <dgm:cxn modelId="{6B4AC19B-2C90-3B4A-99CE-247C89F51192}" type="presOf" srcId="{EA5EF2BD-39E3-9643-A5FE-7E745CF375CD}" destId="{CBCB099C-8918-454E-966A-61171649D474}" srcOrd="0" destOrd="5" presId="urn:microsoft.com/office/officeart/2005/8/layout/list1"/>
    <dgm:cxn modelId="{8838559C-BE33-0244-AD0B-696804C73BFA}" type="presOf" srcId="{54E7C3E7-0302-464E-AEFD-CA24011A5DB1}" destId="{D04421DF-5E5B-0342-9176-60D22456C4C2}" srcOrd="0" destOrd="0" presId="urn:microsoft.com/office/officeart/2005/8/layout/list1"/>
    <dgm:cxn modelId="{E144899F-5CD7-8545-988A-1C272792A9C7}" type="presOf" srcId="{0B42ECCB-CCDB-714B-8ACB-A7D0FCD34DEA}" destId="{28A2CC65-FD50-4B44-8C22-EB986084324B}" srcOrd="1" destOrd="0" presId="urn:microsoft.com/office/officeart/2005/8/layout/list1"/>
    <dgm:cxn modelId="{E68A6EA0-BFE6-2048-905E-1746E78B423C}" srcId="{33060917-67A2-804E-896B-8EB76C2129A8}" destId="{071D2609-1883-BA49-94DC-13377FFBE50C}" srcOrd="0" destOrd="0" parTransId="{D5509D8F-BC59-334C-90FD-BA0A2F9B654E}" sibTransId="{4DD80E77-5B6C-EC46-891A-2EA55989C3DF}"/>
    <dgm:cxn modelId="{F3F9EBA4-EFB4-B743-9953-256D60E6AB8C}" type="presOf" srcId="{071D2609-1883-BA49-94DC-13377FFBE50C}" destId="{0AFE0AD8-0D70-B34B-B633-D9D3BBC0EB20}" srcOrd="1" destOrd="0" presId="urn:microsoft.com/office/officeart/2005/8/layout/list1"/>
    <dgm:cxn modelId="{EA94A1AF-AE60-C64F-B467-9E13CAB9F9D5}" type="presOf" srcId="{172F4CFC-A887-714F-A69C-C151AACDE5DE}" destId="{3DF81F59-3B02-2144-A7E9-5EF111696D7B}" srcOrd="0" destOrd="0" presId="urn:microsoft.com/office/officeart/2005/8/layout/list1"/>
    <dgm:cxn modelId="{4AD3BAB6-E74A-5A4D-A689-D3B0C5957799}" type="presOf" srcId="{9E19B33E-D8D2-4A43-A12C-AA8B39F9362B}" destId="{72FF5E49-92A2-4246-9942-A4B9F729601D}" srcOrd="0" destOrd="0" presId="urn:microsoft.com/office/officeart/2005/8/layout/list1"/>
    <dgm:cxn modelId="{6CFD5FBD-A545-7B4E-8576-F9B99F8D6212}" srcId="{12938F4F-B8B2-3A45-91D6-142F03AB5423}" destId="{EA5EF2BD-39E3-9643-A5FE-7E745CF375CD}" srcOrd="5" destOrd="0" parTransId="{938F3CA0-9117-7842-9B25-E2FF382A5236}" sibTransId="{F2AB8798-825C-5B4A-BBAD-3F43CF097456}"/>
    <dgm:cxn modelId="{721E59C3-E464-4D42-A05E-5098EC7A1667}" type="presOf" srcId="{0B42ECCB-CCDB-714B-8ACB-A7D0FCD34DEA}" destId="{78A25E77-E2AD-754D-B5F9-B372FC98105E}" srcOrd="0" destOrd="0" presId="urn:microsoft.com/office/officeart/2005/8/layout/list1"/>
    <dgm:cxn modelId="{AD09CBE9-051D-D244-9296-059E043C6E36}" srcId="{33060917-67A2-804E-896B-8EB76C2129A8}" destId="{1D02B1F7-DDC4-E949-AD15-FED6D4D14943}" srcOrd="4" destOrd="0" parTransId="{E66A31F4-124A-564A-91BC-C490092414B1}" sibTransId="{75185B3E-C363-D14D-84E8-86BB31E763BC}"/>
    <dgm:cxn modelId="{5A0D96F3-6534-0544-9EEC-18D8EE66669D}" type="presOf" srcId="{172F4CFC-A887-714F-A69C-C151AACDE5DE}" destId="{2B49A3CD-9064-2B42-BC68-77EE8C7B74B9}" srcOrd="1" destOrd="0" presId="urn:microsoft.com/office/officeart/2005/8/layout/list1"/>
    <dgm:cxn modelId="{4EEDA237-2EAC-E244-BD93-B43E6C513907}" type="presParOf" srcId="{57305CAC-0C7E-894D-878A-42CD22DC5ECC}" destId="{B5F86F16-6BC3-2E46-A592-510198083EBE}" srcOrd="0" destOrd="0" presId="urn:microsoft.com/office/officeart/2005/8/layout/list1"/>
    <dgm:cxn modelId="{7DA26431-083B-2946-93C2-4E83BD6EECC5}" type="presParOf" srcId="{B5F86F16-6BC3-2E46-A592-510198083EBE}" destId="{F829302C-1CC7-444C-B3E1-A481D980A6A9}" srcOrd="0" destOrd="0" presId="urn:microsoft.com/office/officeart/2005/8/layout/list1"/>
    <dgm:cxn modelId="{8B58E9F8-A718-F74E-8236-77B3D3958F8E}" type="presParOf" srcId="{B5F86F16-6BC3-2E46-A592-510198083EBE}" destId="{0AFE0AD8-0D70-B34B-B633-D9D3BBC0EB20}" srcOrd="1" destOrd="0" presId="urn:microsoft.com/office/officeart/2005/8/layout/list1"/>
    <dgm:cxn modelId="{57918A44-7C8E-A042-8F77-22174C75EC1F}" type="presParOf" srcId="{57305CAC-0C7E-894D-878A-42CD22DC5ECC}" destId="{8F69FA1B-4AC3-FC41-B734-DFA647D2F4D2}" srcOrd="1" destOrd="0" presId="urn:microsoft.com/office/officeart/2005/8/layout/list1"/>
    <dgm:cxn modelId="{5BE7591D-AA36-E34D-B943-B3248D1C327D}" type="presParOf" srcId="{57305CAC-0C7E-894D-878A-42CD22DC5ECC}" destId="{EDD8D679-03E5-3B49-A67D-F62062F230E9}" srcOrd="2" destOrd="0" presId="urn:microsoft.com/office/officeart/2005/8/layout/list1"/>
    <dgm:cxn modelId="{85344B74-CA38-9141-9ADC-072891215A10}" type="presParOf" srcId="{57305CAC-0C7E-894D-878A-42CD22DC5ECC}" destId="{36AEA6DB-5934-8F47-9030-38B89AB9A084}" srcOrd="3" destOrd="0" presId="urn:microsoft.com/office/officeart/2005/8/layout/list1"/>
    <dgm:cxn modelId="{53DD07EA-4EBD-E046-80DF-421D5E3152C4}" type="presParOf" srcId="{57305CAC-0C7E-894D-878A-42CD22DC5ECC}" destId="{6716FB17-B38D-C741-9704-7EA27D529D08}" srcOrd="4" destOrd="0" presId="urn:microsoft.com/office/officeart/2005/8/layout/list1"/>
    <dgm:cxn modelId="{1019DCE2-7BC5-2F42-8BB8-EFE5D2E46BF8}" type="presParOf" srcId="{6716FB17-B38D-C741-9704-7EA27D529D08}" destId="{3DF81F59-3B02-2144-A7E9-5EF111696D7B}" srcOrd="0" destOrd="0" presId="urn:microsoft.com/office/officeart/2005/8/layout/list1"/>
    <dgm:cxn modelId="{6579BD2C-21AC-914B-A084-C32240C38005}" type="presParOf" srcId="{6716FB17-B38D-C741-9704-7EA27D529D08}" destId="{2B49A3CD-9064-2B42-BC68-77EE8C7B74B9}" srcOrd="1" destOrd="0" presId="urn:microsoft.com/office/officeart/2005/8/layout/list1"/>
    <dgm:cxn modelId="{000145ED-C3A9-0149-99E3-596B890439BA}" type="presParOf" srcId="{57305CAC-0C7E-894D-878A-42CD22DC5ECC}" destId="{B4A093B0-29BF-A348-8C92-05D06F0E57AB}" srcOrd="5" destOrd="0" presId="urn:microsoft.com/office/officeart/2005/8/layout/list1"/>
    <dgm:cxn modelId="{D8E68ED3-2451-4F4B-824C-21F6FA7CBB65}" type="presParOf" srcId="{57305CAC-0C7E-894D-878A-42CD22DC5ECC}" destId="{65B04E1E-45FA-A947-9D83-3F840BE47504}" srcOrd="6" destOrd="0" presId="urn:microsoft.com/office/officeart/2005/8/layout/list1"/>
    <dgm:cxn modelId="{613E0003-B676-E74E-A10D-1F6334761F87}" type="presParOf" srcId="{57305CAC-0C7E-894D-878A-42CD22DC5ECC}" destId="{7957364B-07DB-BD40-8C97-B5F0FDA3EC4A}" srcOrd="7" destOrd="0" presId="urn:microsoft.com/office/officeart/2005/8/layout/list1"/>
    <dgm:cxn modelId="{E1790F0D-628F-B741-A1CF-A040A0FC49A6}" type="presParOf" srcId="{57305CAC-0C7E-894D-878A-42CD22DC5ECC}" destId="{5E68B217-3A97-244E-A655-CC322E7C27E8}" srcOrd="8" destOrd="0" presId="urn:microsoft.com/office/officeart/2005/8/layout/list1"/>
    <dgm:cxn modelId="{3DFE2CB6-3F7F-1C42-B71D-CD3E14A5932D}" type="presParOf" srcId="{5E68B217-3A97-244E-A655-CC322E7C27E8}" destId="{78A25E77-E2AD-754D-B5F9-B372FC98105E}" srcOrd="0" destOrd="0" presId="urn:microsoft.com/office/officeart/2005/8/layout/list1"/>
    <dgm:cxn modelId="{33069CE4-6963-B84B-8371-916BE3744EB6}" type="presParOf" srcId="{5E68B217-3A97-244E-A655-CC322E7C27E8}" destId="{28A2CC65-FD50-4B44-8C22-EB986084324B}" srcOrd="1" destOrd="0" presId="urn:microsoft.com/office/officeart/2005/8/layout/list1"/>
    <dgm:cxn modelId="{C9C944CD-BAD8-1F49-9319-9E37CF5EE222}" type="presParOf" srcId="{57305CAC-0C7E-894D-878A-42CD22DC5ECC}" destId="{C6BF4B77-9281-E541-96FC-57CA5E28F1B2}" srcOrd="9" destOrd="0" presId="urn:microsoft.com/office/officeart/2005/8/layout/list1"/>
    <dgm:cxn modelId="{11B42DB9-96E4-8140-8D4D-3312147351E7}" type="presParOf" srcId="{57305CAC-0C7E-894D-878A-42CD22DC5ECC}" destId="{D04421DF-5E5B-0342-9176-60D22456C4C2}" srcOrd="10" destOrd="0" presId="urn:microsoft.com/office/officeart/2005/8/layout/list1"/>
    <dgm:cxn modelId="{F93D5C9E-14C0-DB43-B7D1-0D862375FD85}" type="presParOf" srcId="{57305CAC-0C7E-894D-878A-42CD22DC5ECC}" destId="{20BEC5E8-74D8-8D4A-80B4-866DB2ADE9AB}" srcOrd="11" destOrd="0" presId="urn:microsoft.com/office/officeart/2005/8/layout/list1"/>
    <dgm:cxn modelId="{9595A5DE-1518-0143-8175-309B50AB7B76}" type="presParOf" srcId="{57305CAC-0C7E-894D-878A-42CD22DC5ECC}" destId="{16DB92D8-E2C8-554D-B1A1-DBEE8EBA0D39}" srcOrd="12" destOrd="0" presId="urn:microsoft.com/office/officeart/2005/8/layout/list1"/>
    <dgm:cxn modelId="{254C20EF-70E5-EE4F-8122-FCD25C6724BC}" type="presParOf" srcId="{16DB92D8-E2C8-554D-B1A1-DBEE8EBA0D39}" destId="{271FB84A-BED8-4E4F-90C1-DB27FF36647D}" srcOrd="0" destOrd="0" presId="urn:microsoft.com/office/officeart/2005/8/layout/list1"/>
    <dgm:cxn modelId="{18985B09-1382-9B48-8743-31ADA6A9F4CA}" type="presParOf" srcId="{16DB92D8-E2C8-554D-B1A1-DBEE8EBA0D39}" destId="{E71FC61D-3067-6E4B-954D-7F2B7F619CD0}" srcOrd="1" destOrd="0" presId="urn:microsoft.com/office/officeart/2005/8/layout/list1"/>
    <dgm:cxn modelId="{4992E490-B61A-624C-907A-EF096119A8AC}" type="presParOf" srcId="{57305CAC-0C7E-894D-878A-42CD22DC5ECC}" destId="{A8F326EF-503B-0947-8CC1-A97037C36F7A}" srcOrd="13" destOrd="0" presId="urn:microsoft.com/office/officeart/2005/8/layout/list1"/>
    <dgm:cxn modelId="{7BA8355B-B7A2-3849-B251-D3961184DDF2}" type="presParOf" srcId="{57305CAC-0C7E-894D-878A-42CD22DC5ECC}" destId="{CBCB099C-8918-454E-966A-61171649D474}" srcOrd="14" destOrd="0" presId="urn:microsoft.com/office/officeart/2005/8/layout/list1"/>
    <dgm:cxn modelId="{8C231B49-6EC3-734F-8694-859B165A4FDC}" type="presParOf" srcId="{57305CAC-0C7E-894D-878A-42CD22DC5ECC}" destId="{8102A69B-D449-6A41-9E2C-A7CD996370B0}" srcOrd="15" destOrd="0" presId="urn:microsoft.com/office/officeart/2005/8/layout/list1"/>
    <dgm:cxn modelId="{CEDA56B6-E6F7-C748-A845-18BE4303EFE9}" type="presParOf" srcId="{57305CAC-0C7E-894D-878A-42CD22DC5ECC}" destId="{4B9BC4EB-07A5-DD44-94C3-CC75CAA5E46D}" srcOrd="16" destOrd="0" presId="urn:microsoft.com/office/officeart/2005/8/layout/list1"/>
    <dgm:cxn modelId="{09B36DB5-14BC-BA4A-A0A7-6CE1E0855BCF}" type="presParOf" srcId="{4B9BC4EB-07A5-DD44-94C3-CC75CAA5E46D}" destId="{54AE2D77-1075-094F-9614-E87C8FFE86F7}" srcOrd="0" destOrd="0" presId="urn:microsoft.com/office/officeart/2005/8/layout/list1"/>
    <dgm:cxn modelId="{5CD1AA6E-99E8-0944-AFE6-2DCF5CE47BC8}" type="presParOf" srcId="{4B9BC4EB-07A5-DD44-94C3-CC75CAA5E46D}" destId="{59C25AF2-3B33-D14B-8478-FCBDDD2287F9}" srcOrd="1" destOrd="0" presId="urn:microsoft.com/office/officeart/2005/8/layout/list1"/>
    <dgm:cxn modelId="{E34410C5-D0D7-3A4C-85DF-6E692D142900}" type="presParOf" srcId="{57305CAC-0C7E-894D-878A-42CD22DC5ECC}" destId="{ABCF6932-1480-F446-8B76-8DAE83EB02FE}" srcOrd="17" destOrd="0" presId="urn:microsoft.com/office/officeart/2005/8/layout/list1"/>
    <dgm:cxn modelId="{F8C78645-1FA8-B04C-A3F6-634234677990}" type="presParOf" srcId="{57305CAC-0C7E-894D-878A-42CD22DC5ECC}" destId="{72FF5E49-92A2-4246-9942-A4B9F729601D}"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2AF463C0-D3C6-B34F-83A8-FFC700417228}"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GB"/>
        </a:p>
      </dgm:t>
    </dgm:pt>
    <dgm:pt modelId="{E3E7293C-F985-8C44-8DB2-EAA74F92C61F}">
      <dgm:prSet/>
      <dgm:spPr/>
      <dgm:t>
        <a:bodyPr/>
        <a:lstStyle/>
        <a:p>
          <a:r>
            <a:rPr lang="en-GB" baseline="0"/>
            <a:t>What is creating the tension?</a:t>
          </a:r>
          <a:endParaRPr lang="en-GB"/>
        </a:p>
      </dgm:t>
    </dgm:pt>
    <dgm:pt modelId="{BE8B78C2-95D9-C142-8704-5F282DF5B8BB}" type="parTrans" cxnId="{B4BE9431-F84C-CF4C-8A98-728DE06C1AB3}">
      <dgm:prSet/>
      <dgm:spPr/>
      <dgm:t>
        <a:bodyPr/>
        <a:lstStyle/>
        <a:p>
          <a:endParaRPr lang="en-GB"/>
        </a:p>
      </dgm:t>
    </dgm:pt>
    <dgm:pt modelId="{6FAA2E10-7326-274C-881F-1570B85FAC31}" type="sibTrans" cxnId="{B4BE9431-F84C-CF4C-8A98-728DE06C1AB3}">
      <dgm:prSet/>
      <dgm:spPr/>
      <dgm:t>
        <a:bodyPr/>
        <a:lstStyle/>
        <a:p>
          <a:endParaRPr lang="en-GB"/>
        </a:p>
      </dgm:t>
    </dgm:pt>
    <dgm:pt modelId="{1FD4085D-4F53-C347-ABF3-D91F1958C813}">
      <dgm:prSet/>
      <dgm:spPr/>
      <dgm:t>
        <a:bodyPr/>
        <a:lstStyle/>
        <a:p>
          <a:r>
            <a:rPr lang="en-GB" i="1" baseline="0" dirty="0"/>
            <a:t>The main thing which causes tension is when we know that Mr Zero has been sentenced to death but we are unaware of what happens next. There is also constant tension between Zero and his wife.</a:t>
          </a:r>
          <a:endParaRPr lang="en-GB" dirty="0"/>
        </a:p>
      </dgm:t>
    </dgm:pt>
    <dgm:pt modelId="{6A10B225-9B4C-554D-A907-12738CBE19D0}" type="parTrans" cxnId="{611F8AA9-5714-7D46-A63F-8181D456565C}">
      <dgm:prSet/>
      <dgm:spPr/>
      <dgm:t>
        <a:bodyPr/>
        <a:lstStyle/>
        <a:p>
          <a:endParaRPr lang="en-GB"/>
        </a:p>
      </dgm:t>
    </dgm:pt>
    <dgm:pt modelId="{C88C4D2E-1473-4144-9655-0882862DC456}" type="sibTrans" cxnId="{611F8AA9-5714-7D46-A63F-8181D456565C}">
      <dgm:prSet/>
      <dgm:spPr/>
      <dgm:t>
        <a:bodyPr/>
        <a:lstStyle/>
        <a:p>
          <a:endParaRPr lang="en-GB"/>
        </a:p>
      </dgm:t>
    </dgm:pt>
    <dgm:pt modelId="{844A2501-3339-0245-B698-B76CD5EB5FB7}">
      <dgm:prSet/>
      <dgm:spPr/>
      <dgm:t>
        <a:bodyPr/>
        <a:lstStyle/>
        <a:p>
          <a:r>
            <a:rPr lang="en-GB" baseline="0"/>
            <a:t>What is the problem that needs solving?</a:t>
          </a:r>
          <a:endParaRPr lang="en-GB"/>
        </a:p>
      </dgm:t>
    </dgm:pt>
    <dgm:pt modelId="{4AE6E3D5-70A1-A547-AEE5-3DD4D7AF9D39}" type="parTrans" cxnId="{E0BB7C18-BD1E-7547-AA17-0AB85B23C0FB}">
      <dgm:prSet/>
      <dgm:spPr/>
      <dgm:t>
        <a:bodyPr/>
        <a:lstStyle/>
        <a:p>
          <a:endParaRPr lang="en-GB"/>
        </a:p>
      </dgm:t>
    </dgm:pt>
    <dgm:pt modelId="{02045870-5884-C341-9CA4-BC41E6DCFF6D}" type="sibTrans" cxnId="{E0BB7C18-BD1E-7547-AA17-0AB85B23C0FB}">
      <dgm:prSet/>
      <dgm:spPr/>
      <dgm:t>
        <a:bodyPr/>
        <a:lstStyle/>
        <a:p>
          <a:endParaRPr lang="en-GB"/>
        </a:p>
      </dgm:t>
    </dgm:pt>
    <dgm:pt modelId="{C9D1B4C8-BBD2-9642-A996-D5C703A0FBDA}">
      <dgm:prSet/>
      <dgm:spPr/>
      <dgm:t>
        <a:bodyPr/>
        <a:lstStyle/>
        <a:p>
          <a:r>
            <a:rPr lang="en-GB" i="1" baseline="0"/>
            <a:t>There isn’t necessarily a problem that needs solving but there is definite change shown, the introduction of the adding machine and later on in the script music can he heard only by a few characters so this produces a few questions.</a:t>
          </a:r>
          <a:endParaRPr lang="en-GB"/>
        </a:p>
      </dgm:t>
    </dgm:pt>
    <dgm:pt modelId="{47B7C941-6819-B943-A19B-1AEB1268E583}" type="parTrans" cxnId="{02D4C710-A3BE-EE4F-92FB-7B32263AC27F}">
      <dgm:prSet/>
      <dgm:spPr/>
      <dgm:t>
        <a:bodyPr/>
        <a:lstStyle/>
        <a:p>
          <a:endParaRPr lang="en-GB"/>
        </a:p>
      </dgm:t>
    </dgm:pt>
    <dgm:pt modelId="{C0ECCBAE-997E-E74C-BD99-79F702C1C48D}" type="sibTrans" cxnId="{02D4C710-A3BE-EE4F-92FB-7B32263AC27F}">
      <dgm:prSet/>
      <dgm:spPr/>
      <dgm:t>
        <a:bodyPr/>
        <a:lstStyle/>
        <a:p>
          <a:endParaRPr lang="en-GB"/>
        </a:p>
      </dgm:t>
    </dgm:pt>
    <dgm:pt modelId="{E7FE2B71-0A4E-0547-84B3-694542A3FFF2}">
      <dgm:prSet/>
      <dgm:spPr/>
      <dgm:t>
        <a:bodyPr/>
        <a:lstStyle/>
        <a:p>
          <a:r>
            <a:rPr lang="en-GB" baseline="0"/>
            <a:t>What is the main action keeping the audience hooked?</a:t>
          </a:r>
          <a:endParaRPr lang="en-GB"/>
        </a:p>
      </dgm:t>
    </dgm:pt>
    <dgm:pt modelId="{791F1CEC-F014-5B4F-B7E5-CBB35F44DA84}" type="parTrans" cxnId="{0A7B6CCF-80EA-834D-A1F6-7F0E7529F16B}">
      <dgm:prSet/>
      <dgm:spPr/>
      <dgm:t>
        <a:bodyPr/>
        <a:lstStyle/>
        <a:p>
          <a:endParaRPr lang="en-GB"/>
        </a:p>
      </dgm:t>
    </dgm:pt>
    <dgm:pt modelId="{1BFE1F3E-E53B-A94D-8F1F-9488C19DD820}" type="sibTrans" cxnId="{0A7B6CCF-80EA-834D-A1F6-7F0E7529F16B}">
      <dgm:prSet/>
      <dgm:spPr/>
      <dgm:t>
        <a:bodyPr/>
        <a:lstStyle/>
        <a:p>
          <a:endParaRPr lang="en-GB"/>
        </a:p>
      </dgm:t>
    </dgm:pt>
    <dgm:pt modelId="{4ADB5AE9-18D9-A342-86A0-13F2AB628D05}">
      <dgm:prSet/>
      <dgm:spPr/>
      <dgm:t>
        <a:bodyPr/>
        <a:lstStyle/>
        <a:p>
          <a:r>
            <a:rPr lang="en-GB" i="1" baseline="0" dirty="0"/>
            <a:t>Finding out which will happen to Mr Zero is what is keeping the audience hooked, from when he first commits the crime through to when his soul is re-used. This is because each scene stands alone so needs something keeping the audience hooked in each one.</a:t>
          </a:r>
          <a:endParaRPr lang="en-GB" dirty="0"/>
        </a:p>
      </dgm:t>
    </dgm:pt>
    <dgm:pt modelId="{20145815-7AB2-D045-A1ED-7458917FE0F1}" type="parTrans" cxnId="{F6916243-25FD-1B4F-9A61-57E78369F4CD}">
      <dgm:prSet/>
      <dgm:spPr/>
      <dgm:t>
        <a:bodyPr/>
        <a:lstStyle/>
        <a:p>
          <a:endParaRPr lang="en-GB"/>
        </a:p>
      </dgm:t>
    </dgm:pt>
    <dgm:pt modelId="{93BA1ACD-2056-8B40-8A82-4C40FCFC970D}" type="sibTrans" cxnId="{F6916243-25FD-1B4F-9A61-57E78369F4CD}">
      <dgm:prSet/>
      <dgm:spPr/>
      <dgm:t>
        <a:bodyPr/>
        <a:lstStyle/>
        <a:p>
          <a:endParaRPr lang="en-GB"/>
        </a:p>
      </dgm:t>
    </dgm:pt>
    <dgm:pt modelId="{3C8EC450-7B79-CF4E-934F-E2F7ACEC00AF}">
      <dgm:prSet/>
      <dgm:spPr/>
      <dgm:t>
        <a:bodyPr/>
        <a:lstStyle/>
        <a:p>
          <a:r>
            <a:rPr lang="en-GB" baseline="0"/>
            <a:t>What happens to the main character?</a:t>
          </a:r>
          <a:endParaRPr lang="en-GB"/>
        </a:p>
      </dgm:t>
    </dgm:pt>
    <dgm:pt modelId="{2375BC86-C8DD-BE49-A9F7-834813C7735A}" type="parTrans" cxnId="{B26A5D69-6E3F-C14A-AB54-91864A913796}">
      <dgm:prSet/>
      <dgm:spPr/>
      <dgm:t>
        <a:bodyPr/>
        <a:lstStyle/>
        <a:p>
          <a:endParaRPr lang="en-GB"/>
        </a:p>
      </dgm:t>
    </dgm:pt>
    <dgm:pt modelId="{F4093432-1E5C-C24F-996C-ACDF3815D9E7}" type="sibTrans" cxnId="{B26A5D69-6E3F-C14A-AB54-91864A913796}">
      <dgm:prSet/>
      <dgm:spPr/>
      <dgm:t>
        <a:bodyPr/>
        <a:lstStyle/>
        <a:p>
          <a:endParaRPr lang="en-GB"/>
        </a:p>
      </dgm:t>
    </dgm:pt>
    <dgm:pt modelId="{C4F0B24F-E8EB-F542-B056-F24CDF3A772F}">
      <dgm:prSet/>
      <dgm:spPr/>
      <dgm:t>
        <a:bodyPr/>
        <a:lstStyle/>
        <a:p>
          <a:r>
            <a:rPr lang="en-GB" i="1" baseline="0"/>
            <a:t>Mr Zero gets replaced by a machine in his job and has an angry outburst, killing his boss in the process. He gets sentenced to death and is held like an animal at a zoo until his execution. When in the afterlife he meets a man who explains where they are and why they are there. He is reunited with his work colleague Daisy Devore. This is all before Zero finds out what happens when you die and that soles are re-used and your life gradually gets worse each time.</a:t>
          </a:r>
          <a:endParaRPr lang="en-GB"/>
        </a:p>
      </dgm:t>
    </dgm:pt>
    <dgm:pt modelId="{1223BA92-193A-2A46-A963-7F8F5E624A6A}" type="parTrans" cxnId="{DF932032-3580-6645-8FA7-25A18556F7A4}">
      <dgm:prSet/>
      <dgm:spPr/>
      <dgm:t>
        <a:bodyPr/>
        <a:lstStyle/>
        <a:p>
          <a:endParaRPr lang="en-GB"/>
        </a:p>
      </dgm:t>
    </dgm:pt>
    <dgm:pt modelId="{394FBD15-EEDB-3B43-BD8F-E712A2C25F64}" type="sibTrans" cxnId="{DF932032-3580-6645-8FA7-25A18556F7A4}">
      <dgm:prSet/>
      <dgm:spPr/>
      <dgm:t>
        <a:bodyPr/>
        <a:lstStyle/>
        <a:p>
          <a:endParaRPr lang="en-GB"/>
        </a:p>
      </dgm:t>
    </dgm:pt>
    <dgm:pt modelId="{D11660C3-8B94-A44A-8C67-AEEE76167A79}">
      <dgm:prSet/>
      <dgm:spPr/>
      <dgm:t>
        <a:bodyPr/>
        <a:lstStyle/>
        <a:p>
          <a:r>
            <a:rPr lang="en-GB" baseline="0"/>
            <a:t>What is the answer to the main question/resulting action?</a:t>
          </a:r>
          <a:endParaRPr lang="en-GB"/>
        </a:p>
      </dgm:t>
    </dgm:pt>
    <dgm:pt modelId="{BC7C5924-8C29-4747-B16A-10881E863D0F}" type="parTrans" cxnId="{84DE1C52-870F-1747-8EA1-B9AA5E9F4F8D}">
      <dgm:prSet/>
      <dgm:spPr/>
      <dgm:t>
        <a:bodyPr/>
        <a:lstStyle/>
        <a:p>
          <a:endParaRPr lang="en-GB"/>
        </a:p>
      </dgm:t>
    </dgm:pt>
    <dgm:pt modelId="{330D93AC-9B45-384E-8BBE-810050E44F35}" type="sibTrans" cxnId="{84DE1C52-870F-1747-8EA1-B9AA5E9F4F8D}">
      <dgm:prSet/>
      <dgm:spPr/>
      <dgm:t>
        <a:bodyPr/>
        <a:lstStyle/>
        <a:p>
          <a:endParaRPr lang="en-GB"/>
        </a:p>
      </dgm:t>
    </dgm:pt>
    <dgm:pt modelId="{A0522D6E-976F-524B-9819-A709B4758812}">
      <dgm:prSet/>
      <dgm:spPr/>
      <dgm:t>
        <a:bodyPr/>
        <a:lstStyle/>
        <a:p>
          <a:r>
            <a:rPr lang="en-GB" i="1" baseline="0"/>
            <a:t>I don’t necessarily think that there is a main question but it does show how at the time new technologies were being introduced to make mans job easier but some misunderstood and causes uproar that they were loosing their jobs. It also shows us an idea on the afterlife.</a:t>
          </a:r>
          <a:endParaRPr lang="en-GB"/>
        </a:p>
      </dgm:t>
    </dgm:pt>
    <dgm:pt modelId="{6E51B89B-AF15-5542-AD25-F7384EB5EF38}" type="parTrans" cxnId="{C074F45A-581F-E04D-8AFF-77BDF12B6E9D}">
      <dgm:prSet/>
      <dgm:spPr/>
      <dgm:t>
        <a:bodyPr/>
        <a:lstStyle/>
        <a:p>
          <a:endParaRPr lang="en-GB"/>
        </a:p>
      </dgm:t>
    </dgm:pt>
    <dgm:pt modelId="{639087A7-9138-A142-A16B-D4CE93DBBFF1}" type="sibTrans" cxnId="{C074F45A-581F-E04D-8AFF-77BDF12B6E9D}">
      <dgm:prSet/>
      <dgm:spPr/>
      <dgm:t>
        <a:bodyPr/>
        <a:lstStyle/>
        <a:p>
          <a:endParaRPr lang="en-GB"/>
        </a:p>
      </dgm:t>
    </dgm:pt>
    <dgm:pt modelId="{1773E99E-2B80-3F4A-BC60-AFC5C4B864F8}" type="pres">
      <dgm:prSet presAssocID="{2AF463C0-D3C6-B34F-83A8-FFC700417228}" presName="linear" presStyleCnt="0">
        <dgm:presLayoutVars>
          <dgm:dir/>
          <dgm:animLvl val="lvl"/>
          <dgm:resizeHandles val="exact"/>
        </dgm:presLayoutVars>
      </dgm:prSet>
      <dgm:spPr/>
    </dgm:pt>
    <dgm:pt modelId="{360600C1-75B6-5E41-834B-34D5164E8A9C}" type="pres">
      <dgm:prSet presAssocID="{E3E7293C-F985-8C44-8DB2-EAA74F92C61F}" presName="parentLin" presStyleCnt="0"/>
      <dgm:spPr/>
    </dgm:pt>
    <dgm:pt modelId="{4C73F8B4-2196-A445-88CE-AA1A4C71AC28}" type="pres">
      <dgm:prSet presAssocID="{E3E7293C-F985-8C44-8DB2-EAA74F92C61F}" presName="parentLeftMargin" presStyleLbl="node1" presStyleIdx="0" presStyleCnt="5"/>
      <dgm:spPr/>
    </dgm:pt>
    <dgm:pt modelId="{2104BF0D-45FA-194D-AC18-0F03A53186B2}" type="pres">
      <dgm:prSet presAssocID="{E3E7293C-F985-8C44-8DB2-EAA74F92C61F}" presName="parentText" presStyleLbl="node1" presStyleIdx="0" presStyleCnt="5">
        <dgm:presLayoutVars>
          <dgm:chMax val="0"/>
          <dgm:bulletEnabled val="1"/>
        </dgm:presLayoutVars>
      </dgm:prSet>
      <dgm:spPr/>
    </dgm:pt>
    <dgm:pt modelId="{24C3014A-54B3-E44D-9295-704D3D7F706E}" type="pres">
      <dgm:prSet presAssocID="{E3E7293C-F985-8C44-8DB2-EAA74F92C61F}" presName="negativeSpace" presStyleCnt="0"/>
      <dgm:spPr/>
    </dgm:pt>
    <dgm:pt modelId="{3E232F20-D727-3943-AA2C-899C190A610E}" type="pres">
      <dgm:prSet presAssocID="{E3E7293C-F985-8C44-8DB2-EAA74F92C61F}" presName="childText" presStyleLbl="conFgAcc1" presStyleIdx="0" presStyleCnt="5">
        <dgm:presLayoutVars>
          <dgm:bulletEnabled val="1"/>
        </dgm:presLayoutVars>
      </dgm:prSet>
      <dgm:spPr/>
    </dgm:pt>
    <dgm:pt modelId="{1D7B5B11-478C-F449-B14D-F936977B163A}" type="pres">
      <dgm:prSet presAssocID="{6FAA2E10-7326-274C-881F-1570B85FAC31}" presName="spaceBetweenRectangles" presStyleCnt="0"/>
      <dgm:spPr/>
    </dgm:pt>
    <dgm:pt modelId="{5D7C786B-76D0-104B-8E77-87671784C537}" type="pres">
      <dgm:prSet presAssocID="{844A2501-3339-0245-B698-B76CD5EB5FB7}" presName="parentLin" presStyleCnt="0"/>
      <dgm:spPr/>
    </dgm:pt>
    <dgm:pt modelId="{F5B9D8F0-8259-E742-8790-995464B902A6}" type="pres">
      <dgm:prSet presAssocID="{844A2501-3339-0245-B698-B76CD5EB5FB7}" presName="parentLeftMargin" presStyleLbl="node1" presStyleIdx="0" presStyleCnt="5"/>
      <dgm:spPr/>
    </dgm:pt>
    <dgm:pt modelId="{A0BA1F9A-A531-114C-911C-E30DF07A9081}" type="pres">
      <dgm:prSet presAssocID="{844A2501-3339-0245-B698-B76CD5EB5FB7}" presName="parentText" presStyleLbl="node1" presStyleIdx="1" presStyleCnt="5">
        <dgm:presLayoutVars>
          <dgm:chMax val="0"/>
          <dgm:bulletEnabled val="1"/>
        </dgm:presLayoutVars>
      </dgm:prSet>
      <dgm:spPr/>
    </dgm:pt>
    <dgm:pt modelId="{5092CAB7-B532-1949-8C81-43993ED6B1CE}" type="pres">
      <dgm:prSet presAssocID="{844A2501-3339-0245-B698-B76CD5EB5FB7}" presName="negativeSpace" presStyleCnt="0"/>
      <dgm:spPr/>
    </dgm:pt>
    <dgm:pt modelId="{16079D21-4911-0B4F-B817-F03D5A669610}" type="pres">
      <dgm:prSet presAssocID="{844A2501-3339-0245-B698-B76CD5EB5FB7}" presName="childText" presStyleLbl="conFgAcc1" presStyleIdx="1" presStyleCnt="5">
        <dgm:presLayoutVars>
          <dgm:bulletEnabled val="1"/>
        </dgm:presLayoutVars>
      </dgm:prSet>
      <dgm:spPr/>
    </dgm:pt>
    <dgm:pt modelId="{A966E694-FFF8-5D46-91D9-473260B0AD62}" type="pres">
      <dgm:prSet presAssocID="{02045870-5884-C341-9CA4-BC41E6DCFF6D}" presName="spaceBetweenRectangles" presStyleCnt="0"/>
      <dgm:spPr/>
    </dgm:pt>
    <dgm:pt modelId="{851512C9-2BAE-E748-A63D-3D7E6FE6CD8F}" type="pres">
      <dgm:prSet presAssocID="{E7FE2B71-0A4E-0547-84B3-694542A3FFF2}" presName="parentLin" presStyleCnt="0"/>
      <dgm:spPr/>
    </dgm:pt>
    <dgm:pt modelId="{70AF14F3-03FA-F84B-841A-AF61B9E2F5A4}" type="pres">
      <dgm:prSet presAssocID="{E7FE2B71-0A4E-0547-84B3-694542A3FFF2}" presName="parentLeftMargin" presStyleLbl="node1" presStyleIdx="1" presStyleCnt="5"/>
      <dgm:spPr/>
    </dgm:pt>
    <dgm:pt modelId="{EE2A92B4-7B4D-F540-94CA-26B1369D25F0}" type="pres">
      <dgm:prSet presAssocID="{E7FE2B71-0A4E-0547-84B3-694542A3FFF2}" presName="parentText" presStyleLbl="node1" presStyleIdx="2" presStyleCnt="5">
        <dgm:presLayoutVars>
          <dgm:chMax val="0"/>
          <dgm:bulletEnabled val="1"/>
        </dgm:presLayoutVars>
      </dgm:prSet>
      <dgm:spPr/>
    </dgm:pt>
    <dgm:pt modelId="{8B12D228-F549-2349-9045-64DA94FEBF04}" type="pres">
      <dgm:prSet presAssocID="{E7FE2B71-0A4E-0547-84B3-694542A3FFF2}" presName="negativeSpace" presStyleCnt="0"/>
      <dgm:spPr/>
    </dgm:pt>
    <dgm:pt modelId="{EFE0AD40-7E86-6048-B80D-E07731FDC0AC}" type="pres">
      <dgm:prSet presAssocID="{E7FE2B71-0A4E-0547-84B3-694542A3FFF2}" presName="childText" presStyleLbl="conFgAcc1" presStyleIdx="2" presStyleCnt="5">
        <dgm:presLayoutVars>
          <dgm:bulletEnabled val="1"/>
        </dgm:presLayoutVars>
      </dgm:prSet>
      <dgm:spPr/>
    </dgm:pt>
    <dgm:pt modelId="{9992F4F0-E357-2A46-88EA-D9D8B7D5AD1E}" type="pres">
      <dgm:prSet presAssocID="{1BFE1F3E-E53B-A94D-8F1F-9488C19DD820}" presName="spaceBetweenRectangles" presStyleCnt="0"/>
      <dgm:spPr/>
    </dgm:pt>
    <dgm:pt modelId="{B742C28E-C7FA-114A-B25C-950C63430E08}" type="pres">
      <dgm:prSet presAssocID="{3C8EC450-7B79-CF4E-934F-E2F7ACEC00AF}" presName="parentLin" presStyleCnt="0"/>
      <dgm:spPr/>
    </dgm:pt>
    <dgm:pt modelId="{3A57ACB6-30FF-1E40-A2B9-AD8ED0CFBF79}" type="pres">
      <dgm:prSet presAssocID="{3C8EC450-7B79-CF4E-934F-E2F7ACEC00AF}" presName="parentLeftMargin" presStyleLbl="node1" presStyleIdx="2" presStyleCnt="5"/>
      <dgm:spPr/>
    </dgm:pt>
    <dgm:pt modelId="{AFEAFDCF-8C56-EB4D-9157-5740DE69D0CD}" type="pres">
      <dgm:prSet presAssocID="{3C8EC450-7B79-CF4E-934F-E2F7ACEC00AF}" presName="parentText" presStyleLbl="node1" presStyleIdx="3" presStyleCnt="5">
        <dgm:presLayoutVars>
          <dgm:chMax val="0"/>
          <dgm:bulletEnabled val="1"/>
        </dgm:presLayoutVars>
      </dgm:prSet>
      <dgm:spPr/>
    </dgm:pt>
    <dgm:pt modelId="{C76FFF65-F4A7-7440-9297-3FC29A833195}" type="pres">
      <dgm:prSet presAssocID="{3C8EC450-7B79-CF4E-934F-E2F7ACEC00AF}" presName="negativeSpace" presStyleCnt="0"/>
      <dgm:spPr/>
    </dgm:pt>
    <dgm:pt modelId="{8A7C3217-ED89-164C-9072-C50060CE116F}" type="pres">
      <dgm:prSet presAssocID="{3C8EC450-7B79-CF4E-934F-E2F7ACEC00AF}" presName="childText" presStyleLbl="conFgAcc1" presStyleIdx="3" presStyleCnt="5">
        <dgm:presLayoutVars>
          <dgm:bulletEnabled val="1"/>
        </dgm:presLayoutVars>
      </dgm:prSet>
      <dgm:spPr/>
    </dgm:pt>
    <dgm:pt modelId="{15058CB6-63FC-E44D-A586-D23BF09DE30F}" type="pres">
      <dgm:prSet presAssocID="{F4093432-1E5C-C24F-996C-ACDF3815D9E7}" presName="spaceBetweenRectangles" presStyleCnt="0"/>
      <dgm:spPr/>
    </dgm:pt>
    <dgm:pt modelId="{127C9D53-9E2D-5E4C-91A7-F119FEB33FD7}" type="pres">
      <dgm:prSet presAssocID="{D11660C3-8B94-A44A-8C67-AEEE76167A79}" presName="parentLin" presStyleCnt="0"/>
      <dgm:spPr/>
    </dgm:pt>
    <dgm:pt modelId="{C57A2740-54B8-1446-904E-622AA5918E68}" type="pres">
      <dgm:prSet presAssocID="{D11660C3-8B94-A44A-8C67-AEEE76167A79}" presName="parentLeftMargin" presStyleLbl="node1" presStyleIdx="3" presStyleCnt="5"/>
      <dgm:spPr/>
    </dgm:pt>
    <dgm:pt modelId="{084D80C2-7539-D54B-9978-2BBFFE056A89}" type="pres">
      <dgm:prSet presAssocID="{D11660C3-8B94-A44A-8C67-AEEE76167A79}" presName="parentText" presStyleLbl="node1" presStyleIdx="4" presStyleCnt="5">
        <dgm:presLayoutVars>
          <dgm:chMax val="0"/>
          <dgm:bulletEnabled val="1"/>
        </dgm:presLayoutVars>
      </dgm:prSet>
      <dgm:spPr/>
    </dgm:pt>
    <dgm:pt modelId="{317826EC-9911-4441-B535-855D1F9E1E19}" type="pres">
      <dgm:prSet presAssocID="{D11660C3-8B94-A44A-8C67-AEEE76167A79}" presName="negativeSpace" presStyleCnt="0"/>
      <dgm:spPr/>
    </dgm:pt>
    <dgm:pt modelId="{46A8A001-F3EC-3842-BBE3-64344A6D8189}" type="pres">
      <dgm:prSet presAssocID="{D11660C3-8B94-A44A-8C67-AEEE76167A79}" presName="childText" presStyleLbl="conFgAcc1" presStyleIdx="4" presStyleCnt="5">
        <dgm:presLayoutVars>
          <dgm:bulletEnabled val="1"/>
        </dgm:presLayoutVars>
      </dgm:prSet>
      <dgm:spPr/>
    </dgm:pt>
  </dgm:ptLst>
  <dgm:cxnLst>
    <dgm:cxn modelId="{2E2A9D04-2A3D-BF4F-A7FB-5BC90F518B67}" type="presOf" srcId="{E3E7293C-F985-8C44-8DB2-EAA74F92C61F}" destId="{4C73F8B4-2196-A445-88CE-AA1A4C71AC28}" srcOrd="0" destOrd="0" presId="urn:microsoft.com/office/officeart/2005/8/layout/list1"/>
    <dgm:cxn modelId="{3E94780B-853A-0846-8E81-D7901BD7B6D6}" type="presOf" srcId="{C4F0B24F-E8EB-F542-B056-F24CDF3A772F}" destId="{8A7C3217-ED89-164C-9072-C50060CE116F}" srcOrd="0" destOrd="0" presId="urn:microsoft.com/office/officeart/2005/8/layout/list1"/>
    <dgm:cxn modelId="{02D4C710-A3BE-EE4F-92FB-7B32263AC27F}" srcId="{844A2501-3339-0245-B698-B76CD5EB5FB7}" destId="{C9D1B4C8-BBD2-9642-A996-D5C703A0FBDA}" srcOrd="0" destOrd="0" parTransId="{47B7C941-6819-B943-A19B-1AEB1268E583}" sibTransId="{C0ECCBAE-997E-E74C-BD99-79F702C1C48D}"/>
    <dgm:cxn modelId="{E0BB7C18-BD1E-7547-AA17-0AB85B23C0FB}" srcId="{2AF463C0-D3C6-B34F-83A8-FFC700417228}" destId="{844A2501-3339-0245-B698-B76CD5EB5FB7}" srcOrd="1" destOrd="0" parTransId="{4AE6E3D5-70A1-A547-AEE5-3DD4D7AF9D39}" sibTransId="{02045870-5884-C341-9CA4-BC41E6DCFF6D}"/>
    <dgm:cxn modelId="{B07AD019-A069-8D4E-8C4D-CD414077DD0E}" type="presOf" srcId="{3C8EC450-7B79-CF4E-934F-E2F7ACEC00AF}" destId="{AFEAFDCF-8C56-EB4D-9157-5740DE69D0CD}" srcOrd="1" destOrd="0" presId="urn:microsoft.com/office/officeart/2005/8/layout/list1"/>
    <dgm:cxn modelId="{28A1BC2F-F5F7-554D-A0EE-5F1AC03B6C0E}" type="presOf" srcId="{3C8EC450-7B79-CF4E-934F-E2F7ACEC00AF}" destId="{3A57ACB6-30FF-1E40-A2B9-AD8ED0CFBF79}" srcOrd="0" destOrd="0" presId="urn:microsoft.com/office/officeart/2005/8/layout/list1"/>
    <dgm:cxn modelId="{B4BE9431-F84C-CF4C-8A98-728DE06C1AB3}" srcId="{2AF463C0-D3C6-B34F-83A8-FFC700417228}" destId="{E3E7293C-F985-8C44-8DB2-EAA74F92C61F}" srcOrd="0" destOrd="0" parTransId="{BE8B78C2-95D9-C142-8704-5F282DF5B8BB}" sibTransId="{6FAA2E10-7326-274C-881F-1570B85FAC31}"/>
    <dgm:cxn modelId="{DF932032-3580-6645-8FA7-25A18556F7A4}" srcId="{3C8EC450-7B79-CF4E-934F-E2F7ACEC00AF}" destId="{C4F0B24F-E8EB-F542-B056-F24CDF3A772F}" srcOrd="0" destOrd="0" parTransId="{1223BA92-193A-2A46-A963-7F8F5E624A6A}" sibTransId="{394FBD15-EEDB-3B43-BD8F-E712A2C25F64}"/>
    <dgm:cxn modelId="{FCD83232-5738-7747-AEE3-81D68E2415FB}" type="presOf" srcId="{A0522D6E-976F-524B-9819-A709B4758812}" destId="{46A8A001-F3EC-3842-BBE3-64344A6D8189}" srcOrd="0" destOrd="0" presId="urn:microsoft.com/office/officeart/2005/8/layout/list1"/>
    <dgm:cxn modelId="{F3067742-AF33-7B49-AA37-2F2A3E8F823A}" type="presOf" srcId="{1FD4085D-4F53-C347-ABF3-D91F1958C813}" destId="{3E232F20-D727-3943-AA2C-899C190A610E}" srcOrd="0" destOrd="0" presId="urn:microsoft.com/office/officeart/2005/8/layout/list1"/>
    <dgm:cxn modelId="{F6916243-25FD-1B4F-9A61-57E78369F4CD}" srcId="{E7FE2B71-0A4E-0547-84B3-694542A3FFF2}" destId="{4ADB5AE9-18D9-A342-86A0-13F2AB628D05}" srcOrd="0" destOrd="0" parTransId="{20145815-7AB2-D045-A1ED-7458917FE0F1}" sibTransId="{93BA1ACD-2056-8B40-8A82-4C40FCFC970D}"/>
    <dgm:cxn modelId="{33807E45-B40E-E844-98F9-CA780F732D07}" type="presOf" srcId="{4ADB5AE9-18D9-A342-86A0-13F2AB628D05}" destId="{EFE0AD40-7E86-6048-B80D-E07731FDC0AC}" srcOrd="0" destOrd="0" presId="urn:microsoft.com/office/officeart/2005/8/layout/list1"/>
    <dgm:cxn modelId="{84DE1C52-870F-1747-8EA1-B9AA5E9F4F8D}" srcId="{2AF463C0-D3C6-B34F-83A8-FFC700417228}" destId="{D11660C3-8B94-A44A-8C67-AEEE76167A79}" srcOrd="4" destOrd="0" parTransId="{BC7C5924-8C29-4747-B16A-10881E863D0F}" sibTransId="{330D93AC-9B45-384E-8BBE-810050E44F35}"/>
    <dgm:cxn modelId="{C074F45A-581F-E04D-8AFF-77BDF12B6E9D}" srcId="{D11660C3-8B94-A44A-8C67-AEEE76167A79}" destId="{A0522D6E-976F-524B-9819-A709B4758812}" srcOrd="0" destOrd="0" parTransId="{6E51B89B-AF15-5542-AD25-F7384EB5EF38}" sibTransId="{639087A7-9138-A142-A16B-D4CE93DBBFF1}"/>
    <dgm:cxn modelId="{67B9F75B-00BD-3344-BFF9-98BE67A2F8E2}" type="presOf" srcId="{E7FE2B71-0A4E-0547-84B3-694542A3FFF2}" destId="{EE2A92B4-7B4D-F540-94CA-26B1369D25F0}" srcOrd="1" destOrd="0" presId="urn:microsoft.com/office/officeart/2005/8/layout/list1"/>
    <dgm:cxn modelId="{B26A5D69-6E3F-C14A-AB54-91864A913796}" srcId="{2AF463C0-D3C6-B34F-83A8-FFC700417228}" destId="{3C8EC450-7B79-CF4E-934F-E2F7ACEC00AF}" srcOrd="3" destOrd="0" parTransId="{2375BC86-C8DD-BE49-A9F7-834813C7735A}" sibTransId="{F4093432-1E5C-C24F-996C-ACDF3815D9E7}"/>
    <dgm:cxn modelId="{79554E6D-40A0-D847-BB03-1D319C2371F3}" type="presOf" srcId="{844A2501-3339-0245-B698-B76CD5EB5FB7}" destId="{A0BA1F9A-A531-114C-911C-E30DF07A9081}" srcOrd="1" destOrd="0" presId="urn:microsoft.com/office/officeart/2005/8/layout/list1"/>
    <dgm:cxn modelId="{70DF4272-8D75-9249-BD51-7EAC9D87F2F2}" type="presOf" srcId="{D11660C3-8B94-A44A-8C67-AEEE76167A79}" destId="{084D80C2-7539-D54B-9978-2BBFFE056A89}" srcOrd="1" destOrd="0" presId="urn:microsoft.com/office/officeart/2005/8/layout/list1"/>
    <dgm:cxn modelId="{58A7E374-6C4B-4E46-8637-C26411FA7477}" type="presOf" srcId="{E7FE2B71-0A4E-0547-84B3-694542A3FFF2}" destId="{70AF14F3-03FA-F84B-841A-AF61B9E2F5A4}" srcOrd="0" destOrd="0" presId="urn:microsoft.com/office/officeart/2005/8/layout/list1"/>
    <dgm:cxn modelId="{6C44667B-EB27-5941-87F3-6100D96773DD}" type="presOf" srcId="{E3E7293C-F985-8C44-8DB2-EAA74F92C61F}" destId="{2104BF0D-45FA-194D-AC18-0F03A53186B2}" srcOrd="1" destOrd="0" presId="urn:microsoft.com/office/officeart/2005/8/layout/list1"/>
    <dgm:cxn modelId="{4C2563A4-5953-AB47-9684-7D84FE6E7916}" type="presOf" srcId="{844A2501-3339-0245-B698-B76CD5EB5FB7}" destId="{F5B9D8F0-8259-E742-8790-995464B902A6}" srcOrd="0" destOrd="0" presId="urn:microsoft.com/office/officeart/2005/8/layout/list1"/>
    <dgm:cxn modelId="{611F8AA9-5714-7D46-A63F-8181D456565C}" srcId="{E3E7293C-F985-8C44-8DB2-EAA74F92C61F}" destId="{1FD4085D-4F53-C347-ABF3-D91F1958C813}" srcOrd="0" destOrd="0" parTransId="{6A10B225-9B4C-554D-A907-12738CBE19D0}" sibTransId="{C88C4D2E-1473-4144-9655-0882862DC456}"/>
    <dgm:cxn modelId="{4F2DFEBC-7D07-B549-9DC1-9059845FAC16}" type="presOf" srcId="{C9D1B4C8-BBD2-9642-A996-D5C703A0FBDA}" destId="{16079D21-4911-0B4F-B817-F03D5A669610}" srcOrd="0" destOrd="0" presId="urn:microsoft.com/office/officeart/2005/8/layout/list1"/>
    <dgm:cxn modelId="{0A7B6CCF-80EA-834D-A1F6-7F0E7529F16B}" srcId="{2AF463C0-D3C6-B34F-83A8-FFC700417228}" destId="{E7FE2B71-0A4E-0547-84B3-694542A3FFF2}" srcOrd="2" destOrd="0" parTransId="{791F1CEC-F014-5B4F-B7E5-CBB35F44DA84}" sibTransId="{1BFE1F3E-E53B-A94D-8F1F-9488C19DD820}"/>
    <dgm:cxn modelId="{7439D7D8-B30A-174C-A977-A7F2C7E20965}" type="presOf" srcId="{2AF463C0-D3C6-B34F-83A8-FFC700417228}" destId="{1773E99E-2B80-3F4A-BC60-AFC5C4B864F8}" srcOrd="0" destOrd="0" presId="urn:microsoft.com/office/officeart/2005/8/layout/list1"/>
    <dgm:cxn modelId="{BF06F4FE-07F6-D04F-B4B4-0D1035262BE7}" type="presOf" srcId="{D11660C3-8B94-A44A-8C67-AEEE76167A79}" destId="{C57A2740-54B8-1446-904E-622AA5918E68}" srcOrd="0" destOrd="0" presId="urn:microsoft.com/office/officeart/2005/8/layout/list1"/>
    <dgm:cxn modelId="{AD18E67C-12D1-F54A-899A-70211DD3BEA8}" type="presParOf" srcId="{1773E99E-2B80-3F4A-BC60-AFC5C4B864F8}" destId="{360600C1-75B6-5E41-834B-34D5164E8A9C}" srcOrd="0" destOrd="0" presId="urn:microsoft.com/office/officeart/2005/8/layout/list1"/>
    <dgm:cxn modelId="{AEF223B5-826C-684B-AD44-A5A3E82A429D}" type="presParOf" srcId="{360600C1-75B6-5E41-834B-34D5164E8A9C}" destId="{4C73F8B4-2196-A445-88CE-AA1A4C71AC28}" srcOrd="0" destOrd="0" presId="urn:microsoft.com/office/officeart/2005/8/layout/list1"/>
    <dgm:cxn modelId="{01F4CE99-ED2B-B749-B153-0FE19740D168}" type="presParOf" srcId="{360600C1-75B6-5E41-834B-34D5164E8A9C}" destId="{2104BF0D-45FA-194D-AC18-0F03A53186B2}" srcOrd="1" destOrd="0" presId="urn:microsoft.com/office/officeart/2005/8/layout/list1"/>
    <dgm:cxn modelId="{ECA60A1E-BD23-B148-8F5E-7D7EBD1EC747}" type="presParOf" srcId="{1773E99E-2B80-3F4A-BC60-AFC5C4B864F8}" destId="{24C3014A-54B3-E44D-9295-704D3D7F706E}" srcOrd="1" destOrd="0" presId="urn:microsoft.com/office/officeart/2005/8/layout/list1"/>
    <dgm:cxn modelId="{580F3E03-9551-AF40-B7B8-E8194FD25FBB}" type="presParOf" srcId="{1773E99E-2B80-3F4A-BC60-AFC5C4B864F8}" destId="{3E232F20-D727-3943-AA2C-899C190A610E}" srcOrd="2" destOrd="0" presId="urn:microsoft.com/office/officeart/2005/8/layout/list1"/>
    <dgm:cxn modelId="{8906AB0C-F111-1249-9C82-10BEEDAA5038}" type="presParOf" srcId="{1773E99E-2B80-3F4A-BC60-AFC5C4B864F8}" destId="{1D7B5B11-478C-F449-B14D-F936977B163A}" srcOrd="3" destOrd="0" presId="urn:microsoft.com/office/officeart/2005/8/layout/list1"/>
    <dgm:cxn modelId="{2B5A4061-40CB-AF45-9730-AC445F5EAC93}" type="presParOf" srcId="{1773E99E-2B80-3F4A-BC60-AFC5C4B864F8}" destId="{5D7C786B-76D0-104B-8E77-87671784C537}" srcOrd="4" destOrd="0" presId="urn:microsoft.com/office/officeart/2005/8/layout/list1"/>
    <dgm:cxn modelId="{2EDD20A9-98E3-A140-8409-20A2CE792636}" type="presParOf" srcId="{5D7C786B-76D0-104B-8E77-87671784C537}" destId="{F5B9D8F0-8259-E742-8790-995464B902A6}" srcOrd="0" destOrd="0" presId="urn:microsoft.com/office/officeart/2005/8/layout/list1"/>
    <dgm:cxn modelId="{BD6CD653-804C-574D-BA85-DEA321D09D2B}" type="presParOf" srcId="{5D7C786B-76D0-104B-8E77-87671784C537}" destId="{A0BA1F9A-A531-114C-911C-E30DF07A9081}" srcOrd="1" destOrd="0" presId="urn:microsoft.com/office/officeart/2005/8/layout/list1"/>
    <dgm:cxn modelId="{2A74A443-94A2-3A4B-A7FD-B6410C56B60B}" type="presParOf" srcId="{1773E99E-2B80-3F4A-BC60-AFC5C4B864F8}" destId="{5092CAB7-B532-1949-8C81-43993ED6B1CE}" srcOrd="5" destOrd="0" presId="urn:microsoft.com/office/officeart/2005/8/layout/list1"/>
    <dgm:cxn modelId="{71D4BEC6-8AE0-9444-97EE-4DC2C57EB83B}" type="presParOf" srcId="{1773E99E-2B80-3F4A-BC60-AFC5C4B864F8}" destId="{16079D21-4911-0B4F-B817-F03D5A669610}" srcOrd="6" destOrd="0" presId="urn:microsoft.com/office/officeart/2005/8/layout/list1"/>
    <dgm:cxn modelId="{ACF757D0-6ED3-6C48-9D81-F48E2D2F69F0}" type="presParOf" srcId="{1773E99E-2B80-3F4A-BC60-AFC5C4B864F8}" destId="{A966E694-FFF8-5D46-91D9-473260B0AD62}" srcOrd="7" destOrd="0" presId="urn:microsoft.com/office/officeart/2005/8/layout/list1"/>
    <dgm:cxn modelId="{D8C86315-AB71-B849-B4D6-050B32ECF0CF}" type="presParOf" srcId="{1773E99E-2B80-3F4A-BC60-AFC5C4B864F8}" destId="{851512C9-2BAE-E748-A63D-3D7E6FE6CD8F}" srcOrd="8" destOrd="0" presId="urn:microsoft.com/office/officeart/2005/8/layout/list1"/>
    <dgm:cxn modelId="{34803C66-0D21-794A-A7D0-21D10CC34C68}" type="presParOf" srcId="{851512C9-2BAE-E748-A63D-3D7E6FE6CD8F}" destId="{70AF14F3-03FA-F84B-841A-AF61B9E2F5A4}" srcOrd="0" destOrd="0" presId="urn:microsoft.com/office/officeart/2005/8/layout/list1"/>
    <dgm:cxn modelId="{35B651D3-7F55-8B4D-A54E-53846D73A4CF}" type="presParOf" srcId="{851512C9-2BAE-E748-A63D-3D7E6FE6CD8F}" destId="{EE2A92B4-7B4D-F540-94CA-26B1369D25F0}" srcOrd="1" destOrd="0" presId="urn:microsoft.com/office/officeart/2005/8/layout/list1"/>
    <dgm:cxn modelId="{89647894-A9B6-B64F-B363-3254D6F55F84}" type="presParOf" srcId="{1773E99E-2B80-3F4A-BC60-AFC5C4B864F8}" destId="{8B12D228-F549-2349-9045-64DA94FEBF04}" srcOrd="9" destOrd="0" presId="urn:microsoft.com/office/officeart/2005/8/layout/list1"/>
    <dgm:cxn modelId="{E39AAC7F-2DA9-D24F-8E55-AE444C05B0E3}" type="presParOf" srcId="{1773E99E-2B80-3F4A-BC60-AFC5C4B864F8}" destId="{EFE0AD40-7E86-6048-B80D-E07731FDC0AC}" srcOrd="10" destOrd="0" presId="urn:microsoft.com/office/officeart/2005/8/layout/list1"/>
    <dgm:cxn modelId="{D0CABDDC-25D3-8240-9ABB-8B0FF86F99D2}" type="presParOf" srcId="{1773E99E-2B80-3F4A-BC60-AFC5C4B864F8}" destId="{9992F4F0-E357-2A46-88EA-D9D8B7D5AD1E}" srcOrd="11" destOrd="0" presId="urn:microsoft.com/office/officeart/2005/8/layout/list1"/>
    <dgm:cxn modelId="{A3C44E98-3286-D148-AACD-A314B071A129}" type="presParOf" srcId="{1773E99E-2B80-3F4A-BC60-AFC5C4B864F8}" destId="{B742C28E-C7FA-114A-B25C-950C63430E08}" srcOrd="12" destOrd="0" presId="urn:microsoft.com/office/officeart/2005/8/layout/list1"/>
    <dgm:cxn modelId="{385BA5C7-29FD-F045-A8E5-058B1CBE9104}" type="presParOf" srcId="{B742C28E-C7FA-114A-B25C-950C63430E08}" destId="{3A57ACB6-30FF-1E40-A2B9-AD8ED0CFBF79}" srcOrd="0" destOrd="0" presId="urn:microsoft.com/office/officeart/2005/8/layout/list1"/>
    <dgm:cxn modelId="{D999FF3D-2424-0D48-939E-D4E70147897F}" type="presParOf" srcId="{B742C28E-C7FA-114A-B25C-950C63430E08}" destId="{AFEAFDCF-8C56-EB4D-9157-5740DE69D0CD}" srcOrd="1" destOrd="0" presId="urn:microsoft.com/office/officeart/2005/8/layout/list1"/>
    <dgm:cxn modelId="{FC0498E8-CF1C-AB4A-ADC2-1EC1C4ED8A30}" type="presParOf" srcId="{1773E99E-2B80-3F4A-BC60-AFC5C4B864F8}" destId="{C76FFF65-F4A7-7440-9297-3FC29A833195}" srcOrd="13" destOrd="0" presId="urn:microsoft.com/office/officeart/2005/8/layout/list1"/>
    <dgm:cxn modelId="{17778255-6FBF-954A-B2BE-44D4688585D9}" type="presParOf" srcId="{1773E99E-2B80-3F4A-BC60-AFC5C4B864F8}" destId="{8A7C3217-ED89-164C-9072-C50060CE116F}" srcOrd="14" destOrd="0" presId="urn:microsoft.com/office/officeart/2005/8/layout/list1"/>
    <dgm:cxn modelId="{82E68D23-EF79-3C4C-95E1-1FAD9FBE19F5}" type="presParOf" srcId="{1773E99E-2B80-3F4A-BC60-AFC5C4B864F8}" destId="{15058CB6-63FC-E44D-A586-D23BF09DE30F}" srcOrd="15" destOrd="0" presId="urn:microsoft.com/office/officeart/2005/8/layout/list1"/>
    <dgm:cxn modelId="{1591966F-A492-574F-BB3F-CEFA0B73B686}" type="presParOf" srcId="{1773E99E-2B80-3F4A-BC60-AFC5C4B864F8}" destId="{127C9D53-9E2D-5E4C-91A7-F119FEB33FD7}" srcOrd="16" destOrd="0" presId="urn:microsoft.com/office/officeart/2005/8/layout/list1"/>
    <dgm:cxn modelId="{C3AE083D-EC3A-B543-92B8-1B27E05C9EA4}" type="presParOf" srcId="{127C9D53-9E2D-5E4C-91A7-F119FEB33FD7}" destId="{C57A2740-54B8-1446-904E-622AA5918E68}" srcOrd="0" destOrd="0" presId="urn:microsoft.com/office/officeart/2005/8/layout/list1"/>
    <dgm:cxn modelId="{06CA9CF1-BF39-584B-A708-2DD847C72DA0}" type="presParOf" srcId="{127C9D53-9E2D-5E4C-91A7-F119FEB33FD7}" destId="{084D80C2-7539-D54B-9978-2BBFFE056A89}" srcOrd="1" destOrd="0" presId="urn:microsoft.com/office/officeart/2005/8/layout/list1"/>
    <dgm:cxn modelId="{35A82B64-7427-914A-8F5C-A0607BF48004}" type="presParOf" srcId="{1773E99E-2B80-3F4A-BC60-AFC5C4B864F8}" destId="{317826EC-9911-4441-B535-855D1F9E1E19}" srcOrd="17" destOrd="0" presId="urn:microsoft.com/office/officeart/2005/8/layout/list1"/>
    <dgm:cxn modelId="{81D9D650-27B3-E145-8DE5-5848258FFD00}" type="presParOf" srcId="{1773E99E-2B80-3F4A-BC60-AFC5C4B864F8}" destId="{46A8A001-F3EC-3842-BBE3-64344A6D8189}"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AACDB08A-5A16-594B-93E1-F665F84E8542}"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GB"/>
        </a:p>
      </dgm:t>
    </dgm:pt>
    <dgm:pt modelId="{8ECBF367-4B51-EC4A-8057-A5CB3D6BED00}">
      <dgm:prSet/>
      <dgm:spPr/>
      <dgm:t>
        <a:bodyPr/>
        <a:lstStyle/>
        <a:p>
          <a:r>
            <a:rPr lang="en-GB" baseline="0"/>
            <a:t>How does the story end?</a:t>
          </a:r>
          <a:endParaRPr lang="en-GB"/>
        </a:p>
      </dgm:t>
    </dgm:pt>
    <dgm:pt modelId="{7F852323-A5DE-4C4D-9D0A-36EF4D14B734}" type="parTrans" cxnId="{3867A697-187D-AD47-A8E0-1133CD42EEC3}">
      <dgm:prSet/>
      <dgm:spPr/>
      <dgm:t>
        <a:bodyPr/>
        <a:lstStyle/>
        <a:p>
          <a:endParaRPr lang="en-GB"/>
        </a:p>
      </dgm:t>
    </dgm:pt>
    <dgm:pt modelId="{75F59120-723B-834A-BA29-6B5A99F1DA14}" type="sibTrans" cxnId="{3867A697-187D-AD47-A8E0-1133CD42EEC3}">
      <dgm:prSet/>
      <dgm:spPr/>
      <dgm:t>
        <a:bodyPr/>
        <a:lstStyle/>
        <a:p>
          <a:endParaRPr lang="en-GB"/>
        </a:p>
      </dgm:t>
    </dgm:pt>
    <dgm:pt modelId="{4D8A2315-7A92-EA48-8C4C-4593838965B0}">
      <dgm:prSet/>
      <dgm:spPr/>
      <dgm:t>
        <a:bodyPr/>
        <a:lstStyle/>
        <a:p>
          <a:r>
            <a:rPr lang="en-GB" i="1" baseline="0"/>
            <a:t>The story ends right where it started back in the office but instead with an adding machine rather than Mr Zero, to me this shows that the world will continue to follow the ways it has always known but make adaptations along the way.</a:t>
          </a:r>
          <a:endParaRPr lang="en-GB"/>
        </a:p>
      </dgm:t>
    </dgm:pt>
    <dgm:pt modelId="{73A3DC58-EE29-DD4E-A1A6-EC33C41FC56B}" type="parTrans" cxnId="{07025A7F-6F0A-364E-99D4-9E4FAB9147DA}">
      <dgm:prSet/>
      <dgm:spPr/>
      <dgm:t>
        <a:bodyPr/>
        <a:lstStyle/>
        <a:p>
          <a:endParaRPr lang="en-GB"/>
        </a:p>
      </dgm:t>
    </dgm:pt>
    <dgm:pt modelId="{28FCAF49-FF64-384A-A616-A219C1AFBE04}" type="sibTrans" cxnId="{07025A7F-6F0A-364E-99D4-9E4FAB9147DA}">
      <dgm:prSet/>
      <dgm:spPr/>
      <dgm:t>
        <a:bodyPr/>
        <a:lstStyle/>
        <a:p>
          <a:endParaRPr lang="en-GB"/>
        </a:p>
      </dgm:t>
    </dgm:pt>
    <dgm:pt modelId="{27FEE511-345B-CB44-B33A-28B0CCE4874F}">
      <dgm:prSet/>
      <dgm:spPr/>
      <dgm:t>
        <a:bodyPr/>
        <a:lstStyle/>
        <a:p>
          <a:r>
            <a:rPr lang="en-GB" baseline="0"/>
            <a:t>Who is the protagonist/main character?</a:t>
          </a:r>
          <a:endParaRPr lang="en-GB"/>
        </a:p>
      </dgm:t>
    </dgm:pt>
    <dgm:pt modelId="{3C73EAEA-BC51-0A4B-A809-0D6C8914B228}" type="parTrans" cxnId="{2EE1F730-2DB1-D34C-90C4-0B785AD6E00E}">
      <dgm:prSet/>
      <dgm:spPr/>
      <dgm:t>
        <a:bodyPr/>
        <a:lstStyle/>
        <a:p>
          <a:endParaRPr lang="en-GB"/>
        </a:p>
      </dgm:t>
    </dgm:pt>
    <dgm:pt modelId="{BC0E4EBB-0F8D-0B41-810F-590EC1427100}" type="sibTrans" cxnId="{2EE1F730-2DB1-D34C-90C4-0B785AD6E00E}">
      <dgm:prSet/>
      <dgm:spPr/>
      <dgm:t>
        <a:bodyPr/>
        <a:lstStyle/>
        <a:p>
          <a:endParaRPr lang="en-GB"/>
        </a:p>
      </dgm:t>
    </dgm:pt>
    <dgm:pt modelId="{8F4D9144-6844-DF48-9266-8295AE685CDB}">
      <dgm:prSet/>
      <dgm:spPr/>
      <dgm:t>
        <a:bodyPr/>
        <a:lstStyle/>
        <a:p>
          <a:r>
            <a:rPr lang="en-GB" i="1" baseline="0"/>
            <a:t>Mr Zero</a:t>
          </a:r>
          <a:endParaRPr lang="en-GB"/>
        </a:p>
      </dgm:t>
    </dgm:pt>
    <dgm:pt modelId="{84AD1257-C2FA-0641-B1F4-428B8C19D2FE}" type="parTrans" cxnId="{71918B6E-C7FE-A24C-BD3D-96A9C5C8E0A9}">
      <dgm:prSet/>
      <dgm:spPr/>
      <dgm:t>
        <a:bodyPr/>
        <a:lstStyle/>
        <a:p>
          <a:endParaRPr lang="en-GB"/>
        </a:p>
      </dgm:t>
    </dgm:pt>
    <dgm:pt modelId="{F411313D-C33A-F94E-AF2A-6EB28583973D}" type="sibTrans" cxnId="{71918B6E-C7FE-A24C-BD3D-96A9C5C8E0A9}">
      <dgm:prSet/>
      <dgm:spPr/>
      <dgm:t>
        <a:bodyPr/>
        <a:lstStyle/>
        <a:p>
          <a:endParaRPr lang="en-GB"/>
        </a:p>
      </dgm:t>
    </dgm:pt>
    <dgm:pt modelId="{CF2188D8-D3DD-C845-808C-A83B8B346CB9}">
      <dgm:prSet/>
      <dgm:spPr/>
      <dgm:t>
        <a:bodyPr/>
        <a:lstStyle/>
        <a:p>
          <a:r>
            <a:rPr lang="en-GB" baseline="0"/>
            <a:t>Who is the antagonist?</a:t>
          </a:r>
          <a:endParaRPr lang="en-GB"/>
        </a:p>
      </dgm:t>
    </dgm:pt>
    <dgm:pt modelId="{03D5D9EC-9A00-634A-B4CA-100650FA5AE5}" type="parTrans" cxnId="{7A78F2EF-4DF0-3047-83CD-94E9975F1A55}">
      <dgm:prSet/>
      <dgm:spPr/>
      <dgm:t>
        <a:bodyPr/>
        <a:lstStyle/>
        <a:p>
          <a:endParaRPr lang="en-GB"/>
        </a:p>
      </dgm:t>
    </dgm:pt>
    <dgm:pt modelId="{8322A439-A8D9-AA41-A3A3-E514FD9CBD05}" type="sibTrans" cxnId="{7A78F2EF-4DF0-3047-83CD-94E9975F1A55}">
      <dgm:prSet/>
      <dgm:spPr/>
      <dgm:t>
        <a:bodyPr/>
        <a:lstStyle/>
        <a:p>
          <a:endParaRPr lang="en-GB"/>
        </a:p>
      </dgm:t>
    </dgm:pt>
    <dgm:pt modelId="{FC41FEBB-F537-454D-9314-7737D4527F58}">
      <dgm:prSet/>
      <dgm:spPr/>
      <dgm:t>
        <a:bodyPr/>
        <a:lstStyle/>
        <a:p>
          <a:r>
            <a:rPr lang="en-GB" i="1" baseline="0"/>
            <a:t>No one character is the antagonist, I believe that society is the antagonist in this play and is portrayed in groups is characters such as the Numbered couples and the people who went to see Mr Zero in the prison as an exhibition. The boss to me can also be seen as the antagonist as he is another representation of society.</a:t>
          </a:r>
          <a:endParaRPr lang="en-GB"/>
        </a:p>
      </dgm:t>
    </dgm:pt>
    <dgm:pt modelId="{EB3761C9-AC41-4A40-BE61-64C22B931C68}" type="parTrans" cxnId="{CF0CCBFD-3E8E-4A4B-B7B1-E8110266C5A8}">
      <dgm:prSet/>
      <dgm:spPr/>
      <dgm:t>
        <a:bodyPr/>
        <a:lstStyle/>
        <a:p>
          <a:endParaRPr lang="en-GB"/>
        </a:p>
      </dgm:t>
    </dgm:pt>
    <dgm:pt modelId="{4730942E-B1B9-314B-83C1-CC04982BF58D}" type="sibTrans" cxnId="{CF0CCBFD-3E8E-4A4B-B7B1-E8110266C5A8}">
      <dgm:prSet/>
      <dgm:spPr/>
      <dgm:t>
        <a:bodyPr/>
        <a:lstStyle/>
        <a:p>
          <a:endParaRPr lang="en-GB"/>
        </a:p>
      </dgm:t>
    </dgm:pt>
    <dgm:pt modelId="{A59549D8-3729-D847-99DD-F41F8F5763CC}">
      <dgm:prSet/>
      <dgm:spPr/>
      <dgm:t>
        <a:bodyPr/>
        <a:lstStyle/>
        <a:p>
          <a:r>
            <a:rPr lang="en-GB" baseline="0"/>
            <a:t>The most interesting character?</a:t>
          </a:r>
          <a:endParaRPr lang="en-GB"/>
        </a:p>
      </dgm:t>
    </dgm:pt>
    <dgm:pt modelId="{11438B28-C408-2545-91A9-F308491568BB}" type="parTrans" cxnId="{58417A52-BA3C-B648-AF35-B4B62BB11020}">
      <dgm:prSet/>
      <dgm:spPr/>
      <dgm:t>
        <a:bodyPr/>
        <a:lstStyle/>
        <a:p>
          <a:endParaRPr lang="en-GB"/>
        </a:p>
      </dgm:t>
    </dgm:pt>
    <dgm:pt modelId="{E1CE26A0-B7A2-744F-9A85-9CA02BDF131E}" type="sibTrans" cxnId="{58417A52-BA3C-B648-AF35-B4B62BB11020}">
      <dgm:prSet/>
      <dgm:spPr/>
      <dgm:t>
        <a:bodyPr/>
        <a:lstStyle/>
        <a:p>
          <a:endParaRPr lang="en-GB"/>
        </a:p>
      </dgm:t>
    </dgm:pt>
    <dgm:pt modelId="{1AB98699-ABD3-DE48-A198-3268FD5D0186}">
      <dgm:prSet/>
      <dgm:spPr/>
      <dgm:t>
        <a:bodyPr/>
        <a:lstStyle/>
        <a:p>
          <a:r>
            <a:rPr lang="en-GB" i="1" baseline="0"/>
            <a:t>I think that Shrdlu is the most interesting character as it doesn't appear that he has any reason to kill his mother and for me this makes me think that there is more to his story to be revealed. His name also come from the top letters on an old type writer. He seems to be a big part in providing Mr Zero with knowledge and we don’t really know much about him.</a:t>
          </a:r>
          <a:endParaRPr lang="en-GB"/>
        </a:p>
      </dgm:t>
    </dgm:pt>
    <dgm:pt modelId="{6E5F2E3F-9982-AA4A-BD3F-077D97CAAAAC}" type="parTrans" cxnId="{B070C4EE-27ED-0C45-AE12-27E84D8A00A3}">
      <dgm:prSet/>
      <dgm:spPr/>
      <dgm:t>
        <a:bodyPr/>
        <a:lstStyle/>
        <a:p>
          <a:endParaRPr lang="en-GB"/>
        </a:p>
      </dgm:t>
    </dgm:pt>
    <dgm:pt modelId="{628E0DF4-7D37-754A-BADF-A5EA37DE8182}" type="sibTrans" cxnId="{B070C4EE-27ED-0C45-AE12-27E84D8A00A3}">
      <dgm:prSet/>
      <dgm:spPr/>
      <dgm:t>
        <a:bodyPr/>
        <a:lstStyle/>
        <a:p>
          <a:endParaRPr lang="en-GB"/>
        </a:p>
      </dgm:t>
    </dgm:pt>
    <dgm:pt modelId="{116C5913-EAC1-964C-9F91-531264C1776E}">
      <dgm:prSet/>
      <dgm:spPr/>
      <dgm:t>
        <a:bodyPr/>
        <a:lstStyle/>
        <a:p>
          <a:r>
            <a:rPr lang="en-GB" baseline="0"/>
            <a:t>Where does the story take place?</a:t>
          </a:r>
          <a:endParaRPr lang="en-GB"/>
        </a:p>
      </dgm:t>
    </dgm:pt>
    <dgm:pt modelId="{6E77AD28-8DEF-FE40-AB2B-BE54B066E799}" type="parTrans" cxnId="{164BD67B-F6F9-F047-B5C4-20A91D8741C6}">
      <dgm:prSet/>
      <dgm:spPr/>
      <dgm:t>
        <a:bodyPr/>
        <a:lstStyle/>
        <a:p>
          <a:endParaRPr lang="en-GB"/>
        </a:p>
      </dgm:t>
    </dgm:pt>
    <dgm:pt modelId="{09116FE7-3EA6-B947-90D8-79791458C42E}" type="sibTrans" cxnId="{164BD67B-F6F9-F047-B5C4-20A91D8741C6}">
      <dgm:prSet/>
      <dgm:spPr/>
      <dgm:t>
        <a:bodyPr/>
        <a:lstStyle/>
        <a:p>
          <a:endParaRPr lang="en-GB"/>
        </a:p>
      </dgm:t>
    </dgm:pt>
    <dgm:pt modelId="{F417EFF4-EB34-4A4C-A7EC-13D5A517A932}">
      <dgm:prSet/>
      <dgm:spPr/>
      <dgm:t>
        <a:bodyPr/>
        <a:lstStyle/>
        <a:p>
          <a:r>
            <a:rPr lang="en-GB" i="1" baseline="0"/>
            <a:t>Due to the stand alone scene structure each scene takes place in a different location except two. We first encounter the Zero’s family bedroom, then his Office, back to his house but this time in the Livingroom. The next scene is in a court house before we move to the prison cell. This is when we move into a different world all together which I have assumed is the afterlife and we start off in a graveyard, next we are in the Elysian fields before ending up back in the office.</a:t>
          </a:r>
          <a:endParaRPr lang="en-GB"/>
        </a:p>
      </dgm:t>
    </dgm:pt>
    <dgm:pt modelId="{E086878B-A36D-BC47-B3FC-EAE8AB1AC97E}" type="parTrans" cxnId="{973CC972-645B-0B44-955A-D3127D537C9A}">
      <dgm:prSet/>
      <dgm:spPr/>
      <dgm:t>
        <a:bodyPr/>
        <a:lstStyle/>
        <a:p>
          <a:endParaRPr lang="en-GB"/>
        </a:p>
      </dgm:t>
    </dgm:pt>
    <dgm:pt modelId="{AA9FCF8E-F577-D84D-92D0-E313D18312A3}" type="sibTrans" cxnId="{973CC972-645B-0B44-955A-D3127D537C9A}">
      <dgm:prSet/>
      <dgm:spPr/>
      <dgm:t>
        <a:bodyPr/>
        <a:lstStyle/>
        <a:p>
          <a:endParaRPr lang="en-GB"/>
        </a:p>
      </dgm:t>
    </dgm:pt>
    <dgm:pt modelId="{95CC5D96-5A52-5546-AAD9-75BAECE8A7F7}" type="pres">
      <dgm:prSet presAssocID="{AACDB08A-5A16-594B-93E1-F665F84E8542}" presName="linear" presStyleCnt="0">
        <dgm:presLayoutVars>
          <dgm:dir/>
          <dgm:animLvl val="lvl"/>
          <dgm:resizeHandles val="exact"/>
        </dgm:presLayoutVars>
      </dgm:prSet>
      <dgm:spPr/>
    </dgm:pt>
    <dgm:pt modelId="{AA17BD38-9D24-DC46-B113-8F043CDF1F2D}" type="pres">
      <dgm:prSet presAssocID="{8ECBF367-4B51-EC4A-8057-A5CB3D6BED00}" presName="parentLin" presStyleCnt="0"/>
      <dgm:spPr/>
    </dgm:pt>
    <dgm:pt modelId="{AE400B7A-9DD3-C84A-A4D9-7246665EE630}" type="pres">
      <dgm:prSet presAssocID="{8ECBF367-4B51-EC4A-8057-A5CB3D6BED00}" presName="parentLeftMargin" presStyleLbl="node1" presStyleIdx="0" presStyleCnt="5"/>
      <dgm:spPr/>
    </dgm:pt>
    <dgm:pt modelId="{04245546-54DD-D84A-B0C0-89D6DF0F13E3}" type="pres">
      <dgm:prSet presAssocID="{8ECBF367-4B51-EC4A-8057-A5CB3D6BED00}" presName="parentText" presStyleLbl="node1" presStyleIdx="0" presStyleCnt="5" custLinFactNeighborY="1">
        <dgm:presLayoutVars>
          <dgm:chMax val="0"/>
          <dgm:bulletEnabled val="1"/>
        </dgm:presLayoutVars>
      </dgm:prSet>
      <dgm:spPr/>
    </dgm:pt>
    <dgm:pt modelId="{352BEE61-9EC9-A840-B92A-5F5D521F21FE}" type="pres">
      <dgm:prSet presAssocID="{8ECBF367-4B51-EC4A-8057-A5CB3D6BED00}" presName="negativeSpace" presStyleCnt="0"/>
      <dgm:spPr/>
    </dgm:pt>
    <dgm:pt modelId="{AC4992E4-DF66-684F-B6F8-001BF11E9CD7}" type="pres">
      <dgm:prSet presAssocID="{8ECBF367-4B51-EC4A-8057-A5CB3D6BED00}" presName="childText" presStyleLbl="conFgAcc1" presStyleIdx="0" presStyleCnt="5">
        <dgm:presLayoutVars>
          <dgm:bulletEnabled val="1"/>
        </dgm:presLayoutVars>
      </dgm:prSet>
      <dgm:spPr/>
    </dgm:pt>
    <dgm:pt modelId="{96A5D0E7-1F8E-A247-B9B6-8844B821FED0}" type="pres">
      <dgm:prSet presAssocID="{75F59120-723B-834A-BA29-6B5A99F1DA14}" presName="spaceBetweenRectangles" presStyleCnt="0"/>
      <dgm:spPr/>
    </dgm:pt>
    <dgm:pt modelId="{F1834CC7-AE7B-9E43-995C-2EFFDCF4D565}" type="pres">
      <dgm:prSet presAssocID="{27FEE511-345B-CB44-B33A-28B0CCE4874F}" presName="parentLin" presStyleCnt="0"/>
      <dgm:spPr/>
    </dgm:pt>
    <dgm:pt modelId="{ED3236CF-3D58-F04F-9F0E-A7C892F94DE5}" type="pres">
      <dgm:prSet presAssocID="{27FEE511-345B-CB44-B33A-28B0CCE4874F}" presName="parentLeftMargin" presStyleLbl="node1" presStyleIdx="0" presStyleCnt="5"/>
      <dgm:spPr/>
    </dgm:pt>
    <dgm:pt modelId="{9DF285E0-FD83-C843-9CD3-279684D15C96}" type="pres">
      <dgm:prSet presAssocID="{27FEE511-345B-CB44-B33A-28B0CCE4874F}" presName="parentText" presStyleLbl="node1" presStyleIdx="1" presStyleCnt="5">
        <dgm:presLayoutVars>
          <dgm:chMax val="0"/>
          <dgm:bulletEnabled val="1"/>
        </dgm:presLayoutVars>
      </dgm:prSet>
      <dgm:spPr/>
    </dgm:pt>
    <dgm:pt modelId="{48EE5C25-39DB-474B-B52C-5FF58BD4360E}" type="pres">
      <dgm:prSet presAssocID="{27FEE511-345B-CB44-B33A-28B0CCE4874F}" presName="negativeSpace" presStyleCnt="0"/>
      <dgm:spPr/>
    </dgm:pt>
    <dgm:pt modelId="{F4680228-9DC0-4840-96ED-2D6CD9168B37}" type="pres">
      <dgm:prSet presAssocID="{27FEE511-345B-CB44-B33A-28B0CCE4874F}" presName="childText" presStyleLbl="conFgAcc1" presStyleIdx="1" presStyleCnt="5">
        <dgm:presLayoutVars>
          <dgm:bulletEnabled val="1"/>
        </dgm:presLayoutVars>
      </dgm:prSet>
      <dgm:spPr/>
    </dgm:pt>
    <dgm:pt modelId="{1EA51227-3826-3143-8096-315F58F3DFA8}" type="pres">
      <dgm:prSet presAssocID="{BC0E4EBB-0F8D-0B41-810F-590EC1427100}" presName="spaceBetweenRectangles" presStyleCnt="0"/>
      <dgm:spPr/>
    </dgm:pt>
    <dgm:pt modelId="{A5A7E26A-D99C-B84F-AE6F-EE97D87177B3}" type="pres">
      <dgm:prSet presAssocID="{CF2188D8-D3DD-C845-808C-A83B8B346CB9}" presName="parentLin" presStyleCnt="0"/>
      <dgm:spPr/>
    </dgm:pt>
    <dgm:pt modelId="{A8A1C8DD-7D22-1D49-80AB-DC9FB39BE727}" type="pres">
      <dgm:prSet presAssocID="{CF2188D8-D3DD-C845-808C-A83B8B346CB9}" presName="parentLeftMargin" presStyleLbl="node1" presStyleIdx="1" presStyleCnt="5"/>
      <dgm:spPr/>
    </dgm:pt>
    <dgm:pt modelId="{8FD114CE-9143-E245-A30F-017C609A439C}" type="pres">
      <dgm:prSet presAssocID="{CF2188D8-D3DD-C845-808C-A83B8B346CB9}" presName="parentText" presStyleLbl="node1" presStyleIdx="2" presStyleCnt="5">
        <dgm:presLayoutVars>
          <dgm:chMax val="0"/>
          <dgm:bulletEnabled val="1"/>
        </dgm:presLayoutVars>
      </dgm:prSet>
      <dgm:spPr/>
    </dgm:pt>
    <dgm:pt modelId="{3CCA8FE0-2369-4A47-B576-A266C7DF9877}" type="pres">
      <dgm:prSet presAssocID="{CF2188D8-D3DD-C845-808C-A83B8B346CB9}" presName="negativeSpace" presStyleCnt="0"/>
      <dgm:spPr/>
    </dgm:pt>
    <dgm:pt modelId="{AA0CC066-C82C-7543-BCBE-87C1B80C8086}" type="pres">
      <dgm:prSet presAssocID="{CF2188D8-D3DD-C845-808C-A83B8B346CB9}" presName="childText" presStyleLbl="conFgAcc1" presStyleIdx="2" presStyleCnt="5">
        <dgm:presLayoutVars>
          <dgm:bulletEnabled val="1"/>
        </dgm:presLayoutVars>
      </dgm:prSet>
      <dgm:spPr/>
    </dgm:pt>
    <dgm:pt modelId="{DD571273-27BD-BA4A-9A72-D40D5FB44498}" type="pres">
      <dgm:prSet presAssocID="{8322A439-A8D9-AA41-A3A3-E514FD9CBD05}" presName="spaceBetweenRectangles" presStyleCnt="0"/>
      <dgm:spPr/>
    </dgm:pt>
    <dgm:pt modelId="{503ED1C9-4A0B-354D-AC99-0063E4792EE6}" type="pres">
      <dgm:prSet presAssocID="{A59549D8-3729-D847-99DD-F41F8F5763CC}" presName="parentLin" presStyleCnt="0"/>
      <dgm:spPr/>
    </dgm:pt>
    <dgm:pt modelId="{217CC4EE-B775-CA43-A39B-4A83264BC267}" type="pres">
      <dgm:prSet presAssocID="{A59549D8-3729-D847-99DD-F41F8F5763CC}" presName="parentLeftMargin" presStyleLbl="node1" presStyleIdx="2" presStyleCnt="5"/>
      <dgm:spPr/>
    </dgm:pt>
    <dgm:pt modelId="{8EB8F918-4488-994B-BA6A-F40A34830C66}" type="pres">
      <dgm:prSet presAssocID="{A59549D8-3729-D847-99DD-F41F8F5763CC}" presName="parentText" presStyleLbl="node1" presStyleIdx="3" presStyleCnt="5">
        <dgm:presLayoutVars>
          <dgm:chMax val="0"/>
          <dgm:bulletEnabled val="1"/>
        </dgm:presLayoutVars>
      </dgm:prSet>
      <dgm:spPr/>
    </dgm:pt>
    <dgm:pt modelId="{C155FBC7-A948-6246-A851-9CC03BDA9F9C}" type="pres">
      <dgm:prSet presAssocID="{A59549D8-3729-D847-99DD-F41F8F5763CC}" presName="negativeSpace" presStyleCnt="0"/>
      <dgm:spPr/>
    </dgm:pt>
    <dgm:pt modelId="{B75E300F-8D7B-7E4A-AB80-880FC8373825}" type="pres">
      <dgm:prSet presAssocID="{A59549D8-3729-D847-99DD-F41F8F5763CC}" presName="childText" presStyleLbl="conFgAcc1" presStyleIdx="3" presStyleCnt="5">
        <dgm:presLayoutVars>
          <dgm:bulletEnabled val="1"/>
        </dgm:presLayoutVars>
      </dgm:prSet>
      <dgm:spPr/>
    </dgm:pt>
    <dgm:pt modelId="{5148C2A6-97C1-B441-B04B-F8D9E9876AAC}" type="pres">
      <dgm:prSet presAssocID="{E1CE26A0-B7A2-744F-9A85-9CA02BDF131E}" presName="spaceBetweenRectangles" presStyleCnt="0"/>
      <dgm:spPr/>
    </dgm:pt>
    <dgm:pt modelId="{07E49650-04F2-7149-B968-D22B95E2683A}" type="pres">
      <dgm:prSet presAssocID="{116C5913-EAC1-964C-9F91-531264C1776E}" presName="parentLin" presStyleCnt="0"/>
      <dgm:spPr/>
    </dgm:pt>
    <dgm:pt modelId="{66570E55-B46C-7E4C-BD88-B920200CADFA}" type="pres">
      <dgm:prSet presAssocID="{116C5913-EAC1-964C-9F91-531264C1776E}" presName="parentLeftMargin" presStyleLbl="node1" presStyleIdx="3" presStyleCnt="5"/>
      <dgm:spPr/>
    </dgm:pt>
    <dgm:pt modelId="{4870B145-2217-A443-BE79-6D5FC3192F7E}" type="pres">
      <dgm:prSet presAssocID="{116C5913-EAC1-964C-9F91-531264C1776E}" presName="parentText" presStyleLbl="node1" presStyleIdx="4" presStyleCnt="5">
        <dgm:presLayoutVars>
          <dgm:chMax val="0"/>
          <dgm:bulletEnabled val="1"/>
        </dgm:presLayoutVars>
      </dgm:prSet>
      <dgm:spPr/>
    </dgm:pt>
    <dgm:pt modelId="{AEF74FDB-7EE5-6D4C-8567-85B250290433}" type="pres">
      <dgm:prSet presAssocID="{116C5913-EAC1-964C-9F91-531264C1776E}" presName="negativeSpace" presStyleCnt="0"/>
      <dgm:spPr/>
    </dgm:pt>
    <dgm:pt modelId="{CE97039C-658D-B441-8AD0-7E6A9AE9B07E}" type="pres">
      <dgm:prSet presAssocID="{116C5913-EAC1-964C-9F91-531264C1776E}" presName="childText" presStyleLbl="conFgAcc1" presStyleIdx="4" presStyleCnt="5">
        <dgm:presLayoutVars>
          <dgm:bulletEnabled val="1"/>
        </dgm:presLayoutVars>
      </dgm:prSet>
      <dgm:spPr/>
    </dgm:pt>
  </dgm:ptLst>
  <dgm:cxnLst>
    <dgm:cxn modelId="{2EE1F730-2DB1-D34C-90C4-0B785AD6E00E}" srcId="{AACDB08A-5A16-594B-93E1-F665F84E8542}" destId="{27FEE511-345B-CB44-B33A-28B0CCE4874F}" srcOrd="1" destOrd="0" parTransId="{3C73EAEA-BC51-0A4B-A809-0D6C8914B228}" sibTransId="{BC0E4EBB-0F8D-0B41-810F-590EC1427100}"/>
    <dgm:cxn modelId="{0B7A3944-9498-104B-86E5-29DF756F64AF}" type="presOf" srcId="{8ECBF367-4B51-EC4A-8057-A5CB3D6BED00}" destId="{04245546-54DD-D84A-B0C0-89D6DF0F13E3}" srcOrd="1" destOrd="0" presId="urn:microsoft.com/office/officeart/2005/8/layout/list1"/>
    <dgm:cxn modelId="{ACB7B54A-AD78-DF4F-BB3F-810ECBB140D8}" type="presOf" srcId="{116C5913-EAC1-964C-9F91-531264C1776E}" destId="{66570E55-B46C-7E4C-BD88-B920200CADFA}" srcOrd="0" destOrd="0" presId="urn:microsoft.com/office/officeart/2005/8/layout/list1"/>
    <dgm:cxn modelId="{73614E4E-6AC7-8C43-AFED-7F697C1A4806}" type="presOf" srcId="{CF2188D8-D3DD-C845-808C-A83B8B346CB9}" destId="{A8A1C8DD-7D22-1D49-80AB-DC9FB39BE727}" srcOrd="0" destOrd="0" presId="urn:microsoft.com/office/officeart/2005/8/layout/list1"/>
    <dgm:cxn modelId="{58417A52-BA3C-B648-AF35-B4B62BB11020}" srcId="{AACDB08A-5A16-594B-93E1-F665F84E8542}" destId="{A59549D8-3729-D847-99DD-F41F8F5763CC}" srcOrd="3" destOrd="0" parTransId="{11438B28-C408-2545-91A9-F308491568BB}" sibTransId="{E1CE26A0-B7A2-744F-9A85-9CA02BDF131E}"/>
    <dgm:cxn modelId="{B0170E58-4DD8-DE49-94F7-78C6E395CB82}" type="presOf" srcId="{27FEE511-345B-CB44-B33A-28B0CCE4874F}" destId="{9DF285E0-FD83-C843-9CD3-279684D15C96}" srcOrd="1" destOrd="0" presId="urn:microsoft.com/office/officeart/2005/8/layout/list1"/>
    <dgm:cxn modelId="{CC30175A-A085-5C42-9592-793C58F29E6B}" type="presOf" srcId="{F417EFF4-EB34-4A4C-A7EC-13D5A517A932}" destId="{CE97039C-658D-B441-8AD0-7E6A9AE9B07E}" srcOrd="0" destOrd="0" presId="urn:microsoft.com/office/officeart/2005/8/layout/list1"/>
    <dgm:cxn modelId="{ED234B5C-4AF8-F84A-BC12-FBB1571C1B0F}" type="presOf" srcId="{27FEE511-345B-CB44-B33A-28B0CCE4874F}" destId="{ED3236CF-3D58-F04F-9F0E-A7C892F94DE5}" srcOrd="0" destOrd="0" presId="urn:microsoft.com/office/officeart/2005/8/layout/list1"/>
    <dgm:cxn modelId="{71918B6E-C7FE-A24C-BD3D-96A9C5C8E0A9}" srcId="{27FEE511-345B-CB44-B33A-28B0CCE4874F}" destId="{8F4D9144-6844-DF48-9266-8295AE685CDB}" srcOrd="0" destOrd="0" parTransId="{84AD1257-C2FA-0641-B1F4-428B8C19D2FE}" sibTransId="{F411313D-C33A-F94E-AF2A-6EB28583973D}"/>
    <dgm:cxn modelId="{973CC972-645B-0B44-955A-D3127D537C9A}" srcId="{116C5913-EAC1-964C-9F91-531264C1776E}" destId="{F417EFF4-EB34-4A4C-A7EC-13D5A517A932}" srcOrd="0" destOrd="0" parTransId="{E086878B-A36D-BC47-B3FC-EAE8AB1AC97E}" sibTransId="{AA9FCF8E-F577-D84D-92D0-E313D18312A3}"/>
    <dgm:cxn modelId="{164BD67B-F6F9-F047-B5C4-20A91D8741C6}" srcId="{AACDB08A-5A16-594B-93E1-F665F84E8542}" destId="{116C5913-EAC1-964C-9F91-531264C1776E}" srcOrd="4" destOrd="0" parTransId="{6E77AD28-8DEF-FE40-AB2B-BE54B066E799}" sibTransId="{09116FE7-3EA6-B947-90D8-79791458C42E}"/>
    <dgm:cxn modelId="{CFBBC77E-9FF5-6A46-B672-E463F6B7D121}" type="presOf" srcId="{1AB98699-ABD3-DE48-A198-3268FD5D0186}" destId="{B75E300F-8D7B-7E4A-AB80-880FC8373825}" srcOrd="0" destOrd="0" presId="urn:microsoft.com/office/officeart/2005/8/layout/list1"/>
    <dgm:cxn modelId="{B5D6D67E-E0CE-334B-B647-474D3CE04EAD}" type="presOf" srcId="{A59549D8-3729-D847-99DD-F41F8F5763CC}" destId="{8EB8F918-4488-994B-BA6A-F40A34830C66}" srcOrd="1" destOrd="0" presId="urn:microsoft.com/office/officeart/2005/8/layout/list1"/>
    <dgm:cxn modelId="{07025A7F-6F0A-364E-99D4-9E4FAB9147DA}" srcId="{8ECBF367-4B51-EC4A-8057-A5CB3D6BED00}" destId="{4D8A2315-7A92-EA48-8C4C-4593838965B0}" srcOrd="0" destOrd="0" parTransId="{73A3DC58-EE29-DD4E-A1A6-EC33C41FC56B}" sibTransId="{28FCAF49-FF64-384A-A616-A219C1AFBE04}"/>
    <dgm:cxn modelId="{A1D8BB93-AE30-B247-A1B1-F6DCD489C4D7}" type="presOf" srcId="{A59549D8-3729-D847-99DD-F41F8F5763CC}" destId="{217CC4EE-B775-CA43-A39B-4A83264BC267}" srcOrd="0" destOrd="0" presId="urn:microsoft.com/office/officeart/2005/8/layout/list1"/>
    <dgm:cxn modelId="{3867A697-187D-AD47-A8E0-1133CD42EEC3}" srcId="{AACDB08A-5A16-594B-93E1-F665F84E8542}" destId="{8ECBF367-4B51-EC4A-8057-A5CB3D6BED00}" srcOrd="0" destOrd="0" parTransId="{7F852323-A5DE-4C4D-9D0A-36EF4D14B734}" sibTransId="{75F59120-723B-834A-BA29-6B5A99F1DA14}"/>
    <dgm:cxn modelId="{274E619B-5F03-3245-9F86-3842DBE19C54}" type="presOf" srcId="{CF2188D8-D3DD-C845-808C-A83B8B346CB9}" destId="{8FD114CE-9143-E245-A30F-017C609A439C}" srcOrd="1" destOrd="0" presId="urn:microsoft.com/office/officeart/2005/8/layout/list1"/>
    <dgm:cxn modelId="{35B5329C-C173-B94D-85AF-4A91DAE4CB2F}" type="presOf" srcId="{116C5913-EAC1-964C-9F91-531264C1776E}" destId="{4870B145-2217-A443-BE79-6D5FC3192F7E}" srcOrd="1" destOrd="0" presId="urn:microsoft.com/office/officeart/2005/8/layout/list1"/>
    <dgm:cxn modelId="{B0B6B99C-A67D-504C-9563-1BB09BF72040}" type="presOf" srcId="{FC41FEBB-F537-454D-9314-7737D4527F58}" destId="{AA0CC066-C82C-7543-BCBE-87C1B80C8086}" srcOrd="0" destOrd="0" presId="urn:microsoft.com/office/officeart/2005/8/layout/list1"/>
    <dgm:cxn modelId="{60EE7DA0-D43A-1348-A5CB-FDF78E42B372}" type="presOf" srcId="{4D8A2315-7A92-EA48-8C4C-4593838965B0}" destId="{AC4992E4-DF66-684F-B6F8-001BF11E9CD7}" srcOrd="0" destOrd="0" presId="urn:microsoft.com/office/officeart/2005/8/layout/list1"/>
    <dgm:cxn modelId="{1AFA34A3-47E3-9840-A1E6-3C1EFEBCEEEA}" type="presOf" srcId="{8F4D9144-6844-DF48-9266-8295AE685CDB}" destId="{F4680228-9DC0-4840-96ED-2D6CD9168B37}" srcOrd="0" destOrd="0" presId="urn:microsoft.com/office/officeart/2005/8/layout/list1"/>
    <dgm:cxn modelId="{25B8DAEA-5453-3B46-A009-2A4001920C73}" type="presOf" srcId="{AACDB08A-5A16-594B-93E1-F665F84E8542}" destId="{95CC5D96-5A52-5546-AAD9-75BAECE8A7F7}" srcOrd="0" destOrd="0" presId="urn:microsoft.com/office/officeart/2005/8/layout/list1"/>
    <dgm:cxn modelId="{B070C4EE-27ED-0C45-AE12-27E84D8A00A3}" srcId="{A59549D8-3729-D847-99DD-F41F8F5763CC}" destId="{1AB98699-ABD3-DE48-A198-3268FD5D0186}" srcOrd="0" destOrd="0" parTransId="{6E5F2E3F-9982-AA4A-BD3F-077D97CAAAAC}" sibTransId="{628E0DF4-7D37-754A-BADF-A5EA37DE8182}"/>
    <dgm:cxn modelId="{7A78F2EF-4DF0-3047-83CD-94E9975F1A55}" srcId="{AACDB08A-5A16-594B-93E1-F665F84E8542}" destId="{CF2188D8-D3DD-C845-808C-A83B8B346CB9}" srcOrd="2" destOrd="0" parTransId="{03D5D9EC-9A00-634A-B4CA-100650FA5AE5}" sibTransId="{8322A439-A8D9-AA41-A3A3-E514FD9CBD05}"/>
    <dgm:cxn modelId="{CF0CCBFD-3E8E-4A4B-B7B1-E8110266C5A8}" srcId="{CF2188D8-D3DD-C845-808C-A83B8B346CB9}" destId="{FC41FEBB-F537-454D-9314-7737D4527F58}" srcOrd="0" destOrd="0" parTransId="{EB3761C9-AC41-4A40-BE61-64C22B931C68}" sibTransId="{4730942E-B1B9-314B-83C1-CC04982BF58D}"/>
    <dgm:cxn modelId="{B8AFB2FF-EBE6-5A47-91B6-313AF7CEBD30}" type="presOf" srcId="{8ECBF367-4B51-EC4A-8057-A5CB3D6BED00}" destId="{AE400B7A-9DD3-C84A-A4D9-7246665EE630}" srcOrd="0" destOrd="0" presId="urn:microsoft.com/office/officeart/2005/8/layout/list1"/>
    <dgm:cxn modelId="{362CAFC8-1528-0F49-BAB1-232FA4B2CDCD}" type="presParOf" srcId="{95CC5D96-5A52-5546-AAD9-75BAECE8A7F7}" destId="{AA17BD38-9D24-DC46-B113-8F043CDF1F2D}" srcOrd="0" destOrd="0" presId="urn:microsoft.com/office/officeart/2005/8/layout/list1"/>
    <dgm:cxn modelId="{2DFEE380-55B5-0D41-8785-67D2EDF75ACB}" type="presParOf" srcId="{AA17BD38-9D24-DC46-B113-8F043CDF1F2D}" destId="{AE400B7A-9DD3-C84A-A4D9-7246665EE630}" srcOrd="0" destOrd="0" presId="urn:microsoft.com/office/officeart/2005/8/layout/list1"/>
    <dgm:cxn modelId="{34170AE6-5C02-8240-8761-A5E3430D620D}" type="presParOf" srcId="{AA17BD38-9D24-DC46-B113-8F043CDF1F2D}" destId="{04245546-54DD-D84A-B0C0-89D6DF0F13E3}" srcOrd="1" destOrd="0" presId="urn:microsoft.com/office/officeart/2005/8/layout/list1"/>
    <dgm:cxn modelId="{A10EEC0B-0139-4F42-9A66-279417395ED2}" type="presParOf" srcId="{95CC5D96-5A52-5546-AAD9-75BAECE8A7F7}" destId="{352BEE61-9EC9-A840-B92A-5F5D521F21FE}" srcOrd="1" destOrd="0" presId="urn:microsoft.com/office/officeart/2005/8/layout/list1"/>
    <dgm:cxn modelId="{4C37C1CB-DDF6-1A4C-8986-2A7197CB16A1}" type="presParOf" srcId="{95CC5D96-5A52-5546-AAD9-75BAECE8A7F7}" destId="{AC4992E4-DF66-684F-B6F8-001BF11E9CD7}" srcOrd="2" destOrd="0" presId="urn:microsoft.com/office/officeart/2005/8/layout/list1"/>
    <dgm:cxn modelId="{95FFC0D5-A335-AE48-8A6E-3667D98C5300}" type="presParOf" srcId="{95CC5D96-5A52-5546-AAD9-75BAECE8A7F7}" destId="{96A5D0E7-1F8E-A247-B9B6-8844B821FED0}" srcOrd="3" destOrd="0" presId="urn:microsoft.com/office/officeart/2005/8/layout/list1"/>
    <dgm:cxn modelId="{B4A0DEA0-DDC5-4446-A7D2-3139A5997EF8}" type="presParOf" srcId="{95CC5D96-5A52-5546-AAD9-75BAECE8A7F7}" destId="{F1834CC7-AE7B-9E43-995C-2EFFDCF4D565}" srcOrd="4" destOrd="0" presId="urn:microsoft.com/office/officeart/2005/8/layout/list1"/>
    <dgm:cxn modelId="{B8675B84-B2AF-7B44-AC8A-7C13DBA8ADA3}" type="presParOf" srcId="{F1834CC7-AE7B-9E43-995C-2EFFDCF4D565}" destId="{ED3236CF-3D58-F04F-9F0E-A7C892F94DE5}" srcOrd="0" destOrd="0" presId="urn:microsoft.com/office/officeart/2005/8/layout/list1"/>
    <dgm:cxn modelId="{7EBC2CB1-B11B-044B-ACA9-05F4757CC0AE}" type="presParOf" srcId="{F1834CC7-AE7B-9E43-995C-2EFFDCF4D565}" destId="{9DF285E0-FD83-C843-9CD3-279684D15C96}" srcOrd="1" destOrd="0" presId="urn:microsoft.com/office/officeart/2005/8/layout/list1"/>
    <dgm:cxn modelId="{5A494AA4-8FC3-D443-9702-A51721188313}" type="presParOf" srcId="{95CC5D96-5A52-5546-AAD9-75BAECE8A7F7}" destId="{48EE5C25-39DB-474B-B52C-5FF58BD4360E}" srcOrd="5" destOrd="0" presId="urn:microsoft.com/office/officeart/2005/8/layout/list1"/>
    <dgm:cxn modelId="{46416950-7523-DC41-A764-62F1594CB4EA}" type="presParOf" srcId="{95CC5D96-5A52-5546-AAD9-75BAECE8A7F7}" destId="{F4680228-9DC0-4840-96ED-2D6CD9168B37}" srcOrd="6" destOrd="0" presId="urn:microsoft.com/office/officeart/2005/8/layout/list1"/>
    <dgm:cxn modelId="{9E6B3706-1FCC-0F40-90F1-BF807E06180E}" type="presParOf" srcId="{95CC5D96-5A52-5546-AAD9-75BAECE8A7F7}" destId="{1EA51227-3826-3143-8096-315F58F3DFA8}" srcOrd="7" destOrd="0" presId="urn:microsoft.com/office/officeart/2005/8/layout/list1"/>
    <dgm:cxn modelId="{C21698FB-8054-2E4D-A407-2809703896FF}" type="presParOf" srcId="{95CC5D96-5A52-5546-AAD9-75BAECE8A7F7}" destId="{A5A7E26A-D99C-B84F-AE6F-EE97D87177B3}" srcOrd="8" destOrd="0" presId="urn:microsoft.com/office/officeart/2005/8/layout/list1"/>
    <dgm:cxn modelId="{90C5E46B-F0D1-D541-926A-E73C79FFBFFC}" type="presParOf" srcId="{A5A7E26A-D99C-B84F-AE6F-EE97D87177B3}" destId="{A8A1C8DD-7D22-1D49-80AB-DC9FB39BE727}" srcOrd="0" destOrd="0" presId="urn:microsoft.com/office/officeart/2005/8/layout/list1"/>
    <dgm:cxn modelId="{3000A7F2-448D-1A48-A340-F61F721281F0}" type="presParOf" srcId="{A5A7E26A-D99C-B84F-AE6F-EE97D87177B3}" destId="{8FD114CE-9143-E245-A30F-017C609A439C}" srcOrd="1" destOrd="0" presId="urn:microsoft.com/office/officeart/2005/8/layout/list1"/>
    <dgm:cxn modelId="{20905A68-9A67-DF4D-A4AB-CD7E6D463A45}" type="presParOf" srcId="{95CC5D96-5A52-5546-AAD9-75BAECE8A7F7}" destId="{3CCA8FE0-2369-4A47-B576-A266C7DF9877}" srcOrd="9" destOrd="0" presId="urn:microsoft.com/office/officeart/2005/8/layout/list1"/>
    <dgm:cxn modelId="{83D39891-6B37-3643-A41F-8376E4C33B4F}" type="presParOf" srcId="{95CC5D96-5A52-5546-AAD9-75BAECE8A7F7}" destId="{AA0CC066-C82C-7543-BCBE-87C1B80C8086}" srcOrd="10" destOrd="0" presId="urn:microsoft.com/office/officeart/2005/8/layout/list1"/>
    <dgm:cxn modelId="{E888EA0C-CCE3-3146-8F76-BB6E565B68A1}" type="presParOf" srcId="{95CC5D96-5A52-5546-AAD9-75BAECE8A7F7}" destId="{DD571273-27BD-BA4A-9A72-D40D5FB44498}" srcOrd="11" destOrd="0" presId="urn:microsoft.com/office/officeart/2005/8/layout/list1"/>
    <dgm:cxn modelId="{8EB8907F-5D72-3744-A02C-D41BC0EEF50E}" type="presParOf" srcId="{95CC5D96-5A52-5546-AAD9-75BAECE8A7F7}" destId="{503ED1C9-4A0B-354D-AC99-0063E4792EE6}" srcOrd="12" destOrd="0" presId="urn:microsoft.com/office/officeart/2005/8/layout/list1"/>
    <dgm:cxn modelId="{71BE5A1E-2EE2-354F-A1BF-D29114C0736F}" type="presParOf" srcId="{503ED1C9-4A0B-354D-AC99-0063E4792EE6}" destId="{217CC4EE-B775-CA43-A39B-4A83264BC267}" srcOrd="0" destOrd="0" presId="urn:microsoft.com/office/officeart/2005/8/layout/list1"/>
    <dgm:cxn modelId="{941A4CEF-60C2-C844-873C-42EBD0B8E36B}" type="presParOf" srcId="{503ED1C9-4A0B-354D-AC99-0063E4792EE6}" destId="{8EB8F918-4488-994B-BA6A-F40A34830C66}" srcOrd="1" destOrd="0" presId="urn:microsoft.com/office/officeart/2005/8/layout/list1"/>
    <dgm:cxn modelId="{E4CB3C47-F610-4F4A-B260-75E3AAFDFF8A}" type="presParOf" srcId="{95CC5D96-5A52-5546-AAD9-75BAECE8A7F7}" destId="{C155FBC7-A948-6246-A851-9CC03BDA9F9C}" srcOrd="13" destOrd="0" presId="urn:microsoft.com/office/officeart/2005/8/layout/list1"/>
    <dgm:cxn modelId="{A66E1E9C-64B6-EE4F-B7CF-8D9DD4EB6B58}" type="presParOf" srcId="{95CC5D96-5A52-5546-AAD9-75BAECE8A7F7}" destId="{B75E300F-8D7B-7E4A-AB80-880FC8373825}" srcOrd="14" destOrd="0" presId="urn:microsoft.com/office/officeart/2005/8/layout/list1"/>
    <dgm:cxn modelId="{83B1F7B1-CD84-5446-8637-22C0732AD9B7}" type="presParOf" srcId="{95CC5D96-5A52-5546-AAD9-75BAECE8A7F7}" destId="{5148C2A6-97C1-B441-B04B-F8D9E9876AAC}" srcOrd="15" destOrd="0" presId="urn:microsoft.com/office/officeart/2005/8/layout/list1"/>
    <dgm:cxn modelId="{0E63486C-D2B2-D24F-AD18-7C97B5B77A81}" type="presParOf" srcId="{95CC5D96-5A52-5546-AAD9-75BAECE8A7F7}" destId="{07E49650-04F2-7149-B968-D22B95E2683A}" srcOrd="16" destOrd="0" presId="urn:microsoft.com/office/officeart/2005/8/layout/list1"/>
    <dgm:cxn modelId="{BDCF3AFB-C6B8-934B-B861-58372B09DA1E}" type="presParOf" srcId="{07E49650-04F2-7149-B968-D22B95E2683A}" destId="{66570E55-B46C-7E4C-BD88-B920200CADFA}" srcOrd="0" destOrd="0" presId="urn:microsoft.com/office/officeart/2005/8/layout/list1"/>
    <dgm:cxn modelId="{9124B161-1D78-2E47-97C3-1B04E285A23B}" type="presParOf" srcId="{07E49650-04F2-7149-B968-D22B95E2683A}" destId="{4870B145-2217-A443-BE79-6D5FC3192F7E}" srcOrd="1" destOrd="0" presId="urn:microsoft.com/office/officeart/2005/8/layout/list1"/>
    <dgm:cxn modelId="{173308CC-86E9-D143-B02F-ED7B3C796656}" type="presParOf" srcId="{95CC5D96-5A52-5546-AAD9-75BAECE8A7F7}" destId="{AEF74FDB-7EE5-6D4C-8567-85B250290433}" srcOrd="17" destOrd="0" presId="urn:microsoft.com/office/officeart/2005/8/layout/list1"/>
    <dgm:cxn modelId="{C20BFE1F-61C3-7940-8774-3641B230D14E}" type="presParOf" srcId="{95CC5D96-5A52-5546-AAD9-75BAECE8A7F7}" destId="{CE97039C-658D-B441-8AD0-7E6A9AE9B07E}"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2F691343-38E0-8B44-92E3-6603B9507A78}"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GB"/>
        </a:p>
      </dgm:t>
    </dgm:pt>
    <dgm:pt modelId="{A0567B55-9024-7C45-A4C8-148FE8575D5F}">
      <dgm:prSet/>
      <dgm:spPr/>
      <dgm:t>
        <a:bodyPr/>
        <a:lstStyle/>
        <a:p>
          <a:r>
            <a:rPr lang="en-GB" baseline="0"/>
            <a:t>Which scenes are used for dramatic emphasis?</a:t>
          </a:r>
          <a:endParaRPr lang="en-GB"/>
        </a:p>
      </dgm:t>
    </dgm:pt>
    <dgm:pt modelId="{88CA7E1A-4172-4C43-B149-5F0E53EFAE78}" type="parTrans" cxnId="{DA3C19CD-4CC6-2B4D-80F5-5C72B67F9C2A}">
      <dgm:prSet/>
      <dgm:spPr/>
      <dgm:t>
        <a:bodyPr/>
        <a:lstStyle/>
        <a:p>
          <a:endParaRPr lang="en-GB"/>
        </a:p>
      </dgm:t>
    </dgm:pt>
    <dgm:pt modelId="{D8911A59-098A-8748-8587-704AFAF2898B}" type="sibTrans" cxnId="{DA3C19CD-4CC6-2B4D-80F5-5C72B67F9C2A}">
      <dgm:prSet/>
      <dgm:spPr/>
      <dgm:t>
        <a:bodyPr/>
        <a:lstStyle/>
        <a:p>
          <a:endParaRPr lang="en-GB"/>
        </a:p>
      </dgm:t>
    </dgm:pt>
    <dgm:pt modelId="{C39FC1F3-907B-7643-8452-DAC3CF572D01}">
      <dgm:prSet/>
      <dgm:spPr/>
      <dgm:t>
        <a:bodyPr/>
        <a:lstStyle/>
        <a:p>
          <a:r>
            <a:rPr lang="en-GB" i="1" baseline="0"/>
            <a:t>Even though they can be acted in any order and even on their own, when looking at the play in its original structure with all scenes I believe that the scenes with the most dramatic emphasis are, scene 2 not only because he kills his boss but there is so much lead up in the stage directions to the event. The other scene which has dramatic emphasis in my opinion is scene 5 when Zero is waiting to be executed. The last scene in my opinion which adds dramatic emphasis is scene 8 where the truth behind what happens to souls was revealed to him.</a:t>
          </a:r>
          <a:endParaRPr lang="en-GB"/>
        </a:p>
      </dgm:t>
    </dgm:pt>
    <dgm:pt modelId="{82CB22E5-A981-794D-BC17-68DDFBA34B66}" type="parTrans" cxnId="{B940380B-35EE-D54A-9632-0F94DBD911A5}">
      <dgm:prSet/>
      <dgm:spPr/>
      <dgm:t>
        <a:bodyPr/>
        <a:lstStyle/>
        <a:p>
          <a:endParaRPr lang="en-GB"/>
        </a:p>
      </dgm:t>
    </dgm:pt>
    <dgm:pt modelId="{0DD1002D-D3AD-A34A-9A1C-ACED58D032D6}" type="sibTrans" cxnId="{B940380B-35EE-D54A-9632-0F94DBD911A5}">
      <dgm:prSet/>
      <dgm:spPr/>
      <dgm:t>
        <a:bodyPr/>
        <a:lstStyle/>
        <a:p>
          <a:endParaRPr lang="en-GB"/>
        </a:p>
      </dgm:t>
    </dgm:pt>
    <dgm:pt modelId="{7E6831D7-2220-EA41-AAE3-93EB280A20E2}">
      <dgm:prSet/>
      <dgm:spPr/>
      <dgm:t>
        <a:bodyPr/>
        <a:lstStyle/>
        <a:p>
          <a:r>
            <a:rPr lang="en-GB" baseline="0"/>
            <a:t>What are the plot points which move the story forward?</a:t>
          </a:r>
          <a:endParaRPr lang="en-GB"/>
        </a:p>
      </dgm:t>
    </dgm:pt>
    <dgm:pt modelId="{351953E9-8E62-9744-B039-A40B44ADD12B}" type="parTrans" cxnId="{AC9A5E82-2E86-B844-B384-5EC92FC03A5B}">
      <dgm:prSet/>
      <dgm:spPr/>
      <dgm:t>
        <a:bodyPr/>
        <a:lstStyle/>
        <a:p>
          <a:endParaRPr lang="en-GB"/>
        </a:p>
      </dgm:t>
    </dgm:pt>
    <dgm:pt modelId="{B0A0F634-4819-144E-83FB-231CAF6E5941}" type="sibTrans" cxnId="{AC9A5E82-2E86-B844-B384-5EC92FC03A5B}">
      <dgm:prSet/>
      <dgm:spPr/>
      <dgm:t>
        <a:bodyPr/>
        <a:lstStyle/>
        <a:p>
          <a:endParaRPr lang="en-GB"/>
        </a:p>
      </dgm:t>
    </dgm:pt>
    <dgm:pt modelId="{3B15D1E5-D11C-7E4E-B100-0B5AB6C1F10D}">
      <dgm:prSet/>
      <dgm:spPr/>
      <dgm:t>
        <a:bodyPr/>
        <a:lstStyle/>
        <a:p>
          <a:r>
            <a:rPr lang="en-GB" i="1" baseline="0"/>
            <a:t>The plot points which move the story forward include, the death of the box, the execution of Mr Zero and him meeting Daisy again.</a:t>
          </a:r>
          <a:endParaRPr lang="en-GB"/>
        </a:p>
      </dgm:t>
    </dgm:pt>
    <dgm:pt modelId="{89487A7F-C6B6-424A-AA68-4744A73AA906}" type="parTrans" cxnId="{72EC34CD-5CEA-4D40-9697-0FC8798AEEEE}">
      <dgm:prSet/>
      <dgm:spPr/>
      <dgm:t>
        <a:bodyPr/>
        <a:lstStyle/>
        <a:p>
          <a:endParaRPr lang="en-GB"/>
        </a:p>
      </dgm:t>
    </dgm:pt>
    <dgm:pt modelId="{103BA069-268B-2349-A862-007A6D9A43CD}" type="sibTrans" cxnId="{72EC34CD-5CEA-4D40-9697-0FC8798AEEEE}">
      <dgm:prSet/>
      <dgm:spPr/>
      <dgm:t>
        <a:bodyPr/>
        <a:lstStyle/>
        <a:p>
          <a:endParaRPr lang="en-GB"/>
        </a:p>
      </dgm:t>
    </dgm:pt>
    <dgm:pt modelId="{BE07EB57-FCA1-6A45-989D-F084EFB18681}">
      <dgm:prSet/>
      <dgm:spPr/>
      <dgm:t>
        <a:bodyPr/>
        <a:lstStyle/>
        <a:p>
          <a:r>
            <a:rPr lang="en-GB" baseline="0"/>
            <a:t>What is the resolution?</a:t>
          </a:r>
          <a:endParaRPr lang="en-GB"/>
        </a:p>
      </dgm:t>
    </dgm:pt>
    <dgm:pt modelId="{B431799F-E233-3F43-A8FA-247853F69E85}" type="parTrans" cxnId="{49D7CC23-C6C6-AD4F-B165-A71863B5143B}">
      <dgm:prSet/>
      <dgm:spPr/>
      <dgm:t>
        <a:bodyPr/>
        <a:lstStyle/>
        <a:p>
          <a:endParaRPr lang="en-GB"/>
        </a:p>
      </dgm:t>
    </dgm:pt>
    <dgm:pt modelId="{C0361316-BCC4-B141-BD2A-71F704F93B9A}" type="sibTrans" cxnId="{49D7CC23-C6C6-AD4F-B165-A71863B5143B}">
      <dgm:prSet/>
      <dgm:spPr/>
      <dgm:t>
        <a:bodyPr/>
        <a:lstStyle/>
        <a:p>
          <a:endParaRPr lang="en-GB"/>
        </a:p>
      </dgm:t>
    </dgm:pt>
    <dgm:pt modelId="{F08438FA-4A83-8240-99A2-E38D4B8C6991}">
      <dgm:prSet/>
      <dgm:spPr/>
      <dgm:t>
        <a:bodyPr/>
        <a:lstStyle/>
        <a:p>
          <a:r>
            <a:rPr lang="en-GB" i="1" baseline="0"/>
            <a:t>There is no resolution really nothing is solved because things are consistently changing in society and not everyone will agree and there is no resolve for those people as when the majority want change it will happen. </a:t>
          </a:r>
          <a:endParaRPr lang="en-GB"/>
        </a:p>
      </dgm:t>
    </dgm:pt>
    <dgm:pt modelId="{D9DA3133-F26D-984F-8CE6-46A80D0A48CB}" type="parTrans" cxnId="{FDE10F6E-B2B0-4E4E-9656-0B5DBF816C7C}">
      <dgm:prSet/>
      <dgm:spPr/>
      <dgm:t>
        <a:bodyPr/>
        <a:lstStyle/>
        <a:p>
          <a:endParaRPr lang="en-GB"/>
        </a:p>
      </dgm:t>
    </dgm:pt>
    <dgm:pt modelId="{62EC249D-D32E-2343-9467-1BC3A61F549F}" type="sibTrans" cxnId="{FDE10F6E-B2B0-4E4E-9656-0B5DBF816C7C}">
      <dgm:prSet/>
      <dgm:spPr/>
      <dgm:t>
        <a:bodyPr/>
        <a:lstStyle/>
        <a:p>
          <a:endParaRPr lang="en-GB"/>
        </a:p>
      </dgm:t>
    </dgm:pt>
    <dgm:pt modelId="{94E8C719-8C96-DF4F-A905-F5CA2C85164F}">
      <dgm:prSet/>
      <dgm:spPr/>
      <dgm:t>
        <a:bodyPr/>
        <a:lstStyle/>
        <a:p>
          <a:r>
            <a:rPr lang="en-GB" baseline="0"/>
            <a:t>Which character controls the scenes?</a:t>
          </a:r>
          <a:endParaRPr lang="en-GB"/>
        </a:p>
      </dgm:t>
    </dgm:pt>
    <dgm:pt modelId="{18980AD2-F5C5-D744-ACE1-EEB3381A8651}" type="parTrans" cxnId="{A18A08B6-EAE0-2843-9FEF-B5455C458B8F}">
      <dgm:prSet/>
      <dgm:spPr/>
      <dgm:t>
        <a:bodyPr/>
        <a:lstStyle/>
        <a:p>
          <a:endParaRPr lang="en-GB"/>
        </a:p>
      </dgm:t>
    </dgm:pt>
    <dgm:pt modelId="{A7F02538-F2B9-E140-B85E-2B4D59243EF3}" type="sibTrans" cxnId="{A18A08B6-EAE0-2843-9FEF-B5455C458B8F}">
      <dgm:prSet/>
      <dgm:spPr/>
      <dgm:t>
        <a:bodyPr/>
        <a:lstStyle/>
        <a:p>
          <a:endParaRPr lang="en-GB"/>
        </a:p>
      </dgm:t>
    </dgm:pt>
    <dgm:pt modelId="{D46C90A3-28E2-804A-B5DF-7BA76BA974DF}">
      <dgm:prSet/>
      <dgm:spPr/>
      <dgm:t>
        <a:bodyPr/>
        <a:lstStyle/>
        <a:p>
          <a:r>
            <a:rPr lang="en-GB" i="1" baseline="0"/>
            <a:t>You would think that it was Mr Zero but in my opinion it is anyone but him, because he only makes one major decision for himself in the play, which is to kill his boss. Anything else which happens to him his lead by other people such as the jury in scene 4 deciding his execution, and the fixer in scene 5 and Lieutenant Charles.</a:t>
          </a:r>
          <a:endParaRPr lang="en-GB"/>
        </a:p>
      </dgm:t>
    </dgm:pt>
    <dgm:pt modelId="{85E117CF-43FB-564C-8C24-14DB6D5D2007}" type="parTrans" cxnId="{F5BD910D-1679-F943-885F-D8C6626146C2}">
      <dgm:prSet/>
      <dgm:spPr/>
      <dgm:t>
        <a:bodyPr/>
        <a:lstStyle/>
        <a:p>
          <a:endParaRPr lang="en-GB"/>
        </a:p>
      </dgm:t>
    </dgm:pt>
    <dgm:pt modelId="{67116B16-2748-4945-B103-8E9F31BE5E45}" type="sibTrans" cxnId="{F5BD910D-1679-F943-885F-D8C6626146C2}">
      <dgm:prSet/>
      <dgm:spPr/>
      <dgm:t>
        <a:bodyPr/>
        <a:lstStyle/>
        <a:p>
          <a:endParaRPr lang="en-GB"/>
        </a:p>
      </dgm:t>
    </dgm:pt>
    <dgm:pt modelId="{DCAEE8B9-D9D8-814F-A63C-862B46E54E0A}">
      <dgm:prSet/>
      <dgm:spPr/>
      <dgm:t>
        <a:bodyPr/>
        <a:lstStyle/>
        <a:p>
          <a:r>
            <a:rPr lang="en-GB" baseline="0"/>
            <a:t>Where does the story change direction?</a:t>
          </a:r>
          <a:endParaRPr lang="en-GB"/>
        </a:p>
      </dgm:t>
    </dgm:pt>
    <dgm:pt modelId="{90ABFA0A-8DB6-6444-99AF-FA1429D09994}" type="parTrans" cxnId="{3B30C39F-076A-9241-9C6D-883A995FAFE3}">
      <dgm:prSet/>
      <dgm:spPr/>
      <dgm:t>
        <a:bodyPr/>
        <a:lstStyle/>
        <a:p>
          <a:endParaRPr lang="en-GB"/>
        </a:p>
      </dgm:t>
    </dgm:pt>
    <dgm:pt modelId="{08609A4C-A9AE-0B4A-A362-703498543C0D}" type="sibTrans" cxnId="{3B30C39F-076A-9241-9C6D-883A995FAFE3}">
      <dgm:prSet/>
      <dgm:spPr/>
      <dgm:t>
        <a:bodyPr/>
        <a:lstStyle/>
        <a:p>
          <a:endParaRPr lang="en-GB"/>
        </a:p>
      </dgm:t>
    </dgm:pt>
    <dgm:pt modelId="{DED4A947-F5E1-8B47-86C9-9E233531216A}">
      <dgm:prSet/>
      <dgm:spPr/>
      <dgm:t>
        <a:bodyPr/>
        <a:lstStyle/>
        <a:p>
          <a:r>
            <a:rPr lang="en-GB" i="1" baseline="0"/>
            <a:t>The story changes direction after every scene, which is why it can be played in any order you wish.</a:t>
          </a:r>
          <a:endParaRPr lang="en-GB"/>
        </a:p>
      </dgm:t>
    </dgm:pt>
    <dgm:pt modelId="{23E3523D-F801-CA44-97C4-6EACE30DC500}" type="parTrans" cxnId="{B3368ECE-69AE-E44C-B963-B9B3D5B71DEE}">
      <dgm:prSet/>
      <dgm:spPr/>
      <dgm:t>
        <a:bodyPr/>
        <a:lstStyle/>
        <a:p>
          <a:endParaRPr lang="en-GB"/>
        </a:p>
      </dgm:t>
    </dgm:pt>
    <dgm:pt modelId="{2ACA0B19-22CF-C547-8B7E-C1733EA2CC2C}" type="sibTrans" cxnId="{B3368ECE-69AE-E44C-B963-B9B3D5B71DEE}">
      <dgm:prSet/>
      <dgm:spPr/>
      <dgm:t>
        <a:bodyPr/>
        <a:lstStyle/>
        <a:p>
          <a:endParaRPr lang="en-GB"/>
        </a:p>
      </dgm:t>
    </dgm:pt>
    <dgm:pt modelId="{9E7CD3AC-0E19-B44D-9617-BEEB36796712}" type="pres">
      <dgm:prSet presAssocID="{2F691343-38E0-8B44-92E3-6603B9507A78}" presName="linear" presStyleCnt="0">
        <dgm:presLayoutVars>
          <dgm:dir/>
          <dgm:animLvl val="lvl"/>
          <dgm:resizeHandles val="exact"/>
        </dgm:presLayoutVars>
      </dgm:prSet>
      <dgm:spPr/>
    </dgm:pt>
    <dgm:pt modelId="{F6F09062-4842-274F-B6C3-7DD3AE2157D8}" type="pres">
      <dgm:prSet presAssocID="{A0567B55-9024-7C45-A4C8-148FE8575D5F}" presName="parentLin" presStyleCnt="0"/>
      <dgm:spPr/>
    </dgm:pt>
    <dgm:pt modelId="{EBEF11AB-9218-0441-9DE9-3A5C50C8959E}" type="pres">
      <dgm:prSet presAssocID="{A0567B55-9024-7C45-A4C8-148FE8575D5F}" presName="parentLeftMargin" presStyleLbl="node1" presStyleIdx="0" presStyleCnt="5"/>
      <dgm:spPr/>
    </dgm:pt>
    <dgm:pt modelId="{7589EA15-417C-0A4E-A800-AAA06E2F188F}" type="pres">
      <dgm:prSet presAssocID="{A0567B55-9024-7C45-A4C8-148FE8575D5F}" presName="parentText" presStyleLbl="node1" presStyleIdx="0" presStyleCnt="5">
        <dgm:presLayoutVars>
          <dgm:chMax val="0"/>
          <dgm:bulletEnabled val="1"/>
        </dgm:presLayoutVars>
      </dgm:prSet>
      <dgm:spPr/>
    </dgm:pt>
    <dgm:pt modelId="{0E604BC4-D34D-3B4B-B2F7-76603F56BCF0}" type="pres">
      <dgm:prSet presAssocID="{A0567B55-9024-7C45-A4C8-148FE8575D5F}" presName="negativeSpace" presStyleCnt="0"/>
      <dgm:spPr/>
    </dgm:pt>
    <dgm:pt modelId="{8AD44179-95F7-C142-85EA-5DC2DB0F58AE}" type="pres">
      <dgm:prSet presAssocID="{A0567B55-9024-7C45-A4C8-148FE8575D5F}" presName="childText" presStyleLbl="conFgAcc1" presStyleIdx="0" presStyleCnt="5">
        <dgm:presLayoutVars>
          <dgm:bulletEnabled val="1"/>
        </dgm:presLayoutVars>
      </dgm:prSet>
      <dgm:spPr/>
    </dgm:pt>
    <dgm:pt modelId="{B3E8ED3B-7402-BE47-9B41-F769A5E31F1E}" type="pres">
      <dgm:prSet presAssocID="{D8911A59-098A-8748-8587-704AFAF2898B}" presName="spaceBetweenRectangles" presStyleCnt="0"/>
      <dgm:spPr/>
    </dgm:pt>
    <dgm:pt modelId="{D20D3F00-CC62-B24F-84A3-0E88ECD7E4BE}" type="pres">
      <dgm:prSet presAssocID="{7E6831D7-2220-EA41-AAE3-93EB280A20E2}" presName="parentLin" presStyleCnt="0"/>
      <dgm:spPr/>
    </dgm:pt>
    <dgm:pt modelId="{83DF7846-3739-0A43-8EC9-5DD49F0B0597}" type="pres">
      <dgm:prSet presAssocID="{7E6831D7-2220-EA41-AAE3-93EB280A20E2}" presName="parentLeftMargin" presStyleLbl="node1" presStyleIdx="0" presStyleCnt="5"/>
      <dgm:spPr/>
    </dgm:pt>
    <dgm:pt modelId="{C8289EC3-EDE4-EC44-8A7D-4854A4EB801D}" type="pres">
      <dgm:prSet presAssocID="{7E6831D7-2220-EA41-AAE3-93EB280A20E2}" presName="parentText" presStyleLbl="node1" presStyleIdx="1" presStyleCnt="5">
        <dgm:presLayoutVars>
          <dgm:chMax val="0"/>
          <dgm:bulletEnabled val="1"/>
        </dgm:presLayoutVars>
      </dgm:prSet>
      <dgm:spPr/>
    </dgm:pt>
    <dgm:pt modelId="{2A5F5FAB-4FDC-F44F-9CB7-B2BB3BE05CC3}" type="pres">
      <dgm:prSet presAssocID="{7E6831D7-2220-EA41-AAE3-93EB280A20E2}" presName="negativeSpace" presStyleCnt="0"/>
      <dgm:spPr/>
    </dgm:pt>
    <dgm:pt modelId="{F7E549D3-1211-BB4F-892A-C467A7EBDE98}" type="pres">
      <dgm:prSet presAssocID="{7E6831D7-2220-EA41-AAE3-93EB280A20E2}" presName="childText" presStyleLbl="conFgAcc1" presStyleIdx="1" presStyleCnt="5">
        <dgm:presLayoutVars>
          <dgm:bulletEnabled val="1"/>
        </dgm:presLayoutVars>
      </dgm:prSet>
      <dgm:spPr/>
    </dgm:pt>
    <dgm:pt modelId="{F09EA67B-A23C-3249-88DA-63920FC9157C}" type="pres">
      <dgm:prSet presAssocID="{B0A0F634-4819-144E-83FB-231CAF6E5941}" presName="spaceBetweenRectangles" presStyleCnt="0"/>
      <dgm:spPr/>
    </dgm:pt>
    <dgm:pt modelId="{83AC9595-72FE-DB40-9CBE-7C3AFE82EB38}" type="pres">
      <dgm:prSet presAssocID="{BE07EB57-FCA1-6A45-989D-F084EFB18681}" presName="parentLin" presStyleCnt="0"/>
      <dgm:spPr/>
    </dgm:pt>
    <dgm:pt modelId="{40E9CFFD-1071-EF4B-B14D-D16A6D59F625}" type="pres">
      <dgm:prSet presAssocID="{BE07EB57-FCA1-6A45-989D-F084EFB18681}" presName="parentLeftMargin" presStyleLbl="node1" presStyleIdx="1" presStyleCnt="5"/>
      <dgm:spPr/>
    </dgm:pt>
    <dgm:pt modelId="{36556FE0-09D9-004D-82D8-5E8791B6478B}" type="pres">
      <dgm:prSet presAssocID="{BE07EB57-FCA1-6A45-989D-F084EFB18681}" presName="parentText" presStyleLbl="node1" presStyleIdx="2" presStyleCnt="5">
        <dgm:presLayoutVars>
          <dgm:chMax val="0"/>
          <dgm:bulletEnabled val="1"/>
        </dgm:presLayoutVars>
      </dgm:prSet>
      <dgm:spPr/>
    </dgm:pt>
    <dgm:pt modelId="{083E0BDE-FFF4-574A-B3E3-91F1CACDC4BA}" type="pres">
      <dgm:prSet presAssocID="{BE07EB57-FCA1-6A45-989D-F084EFB18681}" presName="negativeSpace" presStyleCnt="0"/>
      <dgm:spPr/>
    </dgm:pt>
    <dgm:pt modelId="{B9C5BB28-26D1-8D47-8E66-B909A9386F36}" type="pres">
      <dgm:prSet presAssocID="{BE07EB57-FCA1-6A45-989D-F084EFB18681}" presName="childText" presStyleLbl="conFgAcc1" presStyleIdx="2" presStyleCnt="5">
        <dgm:presLayoutVars>
          <dgm:bulletEnabled val="1"/>
        </dgm:presLayoutVars>
      </dgm:prSet>
      <dgm:spPr/>
    </dgm:pt>
    <dgm:pt modelId="{58A87826-4253-A146-9E4F-283389591455}" type="pres">
      <dgm:prSet presAssocID="{C0361316-BCC4-B141-BD2A-71F704F93B9A}" presName="spaceBetweenRectangles" presStyleCnt="0"/>
      <dgm:spPr/>
    </dgm:pt>
    <dgm:pt modelId="{F439A7B4-A9F0-E048-B602-D97D1257F0E4}" type="pres">
      <dgm:prSet presAssocID="{94E8C719-8C96-DF4F-A905-F5CA2C85164F}" presName="parentLin" presStyleCnt="0"/>
      <dgm:spPr/>
    </dgm:pt>
    <dgm:pt modelId="{C0F8319A-E742-184E-AC7D-218AB41B64B7}" type="pres">
      <dgm:prSet presAssocID="{94E8C719-8C96-DF4F-A905-F5CA2C85164F}" presName="parentLeftMargin" presStyleLbl="node1" presStyleIdx="2" presStyleCnt="5"/>
      <dgm:spPr/>
    </dgm:pt>
    <dgm:pt modelId="{0CD60516-BDD5-5D4F-96BE-0B050008B509}" type="pres">
      <dgm:prSet presAssocID="{94E8C719-8C96-DF4F-A905-F5CA2C85164F}" presName="parentText" presStyleLbl="node1" presStyleIdx="3" presStyleCnt="5">
        <dgm:presLayoutVars>
          <dgm:chMax val="0"/>
          <dgm:bulletEnabled val="1"/>
        </dgm:presLayoutVars>
      </dgm:prSet>
      <dgm:spPr/>
    </dgm:pt>
    <dgm:pt modelId="{61EA59CE-D358-F246-866D-1E46B5C9D727}" type="pres">
      <dgm:prSet presAssocID="{94E8C719-8C96-DF4F-A905-F5CA2C85164F}" presName="negativeSpace" presStyleCnt="0"/>
      <dgm:spPr/>
    </dgm:pt>
    <dgm:pt modelId="{5068A9A7-8986-F246-9DE1-B4620913DEE4}" type="pres">
      <dgm:prSet presAssocID="{94E8C719-8C96-DF4F-A905-F5CA2C85164F}" presName="childText" presStyleLbl="conFgAcc1" presStyleIdx="3" presStyleCnt="5">
        <dgm:presLayoutVars>
          <dgm:bulletEnabled val="1"/>
        </dgm:presLayoutVars>
      </dgm:prSet>
      <dgm:spPr/>
    </dgm:pt>
    <dgm:pt modelId="{388E60E9-4158-A549-B1F5-321C26A669D3}" type="pres">
      <dgm:prSet presAssocID="{A7F02538-F2B9-E140-B85E-2B4D59243EF3}" presName="spaceBetweenRectangles" presStyleCnt="0"/>
      <dgm:spPr/>
    </dgm:pt>
    <dgm:pt modelId="{4C9FE67D-4254-DF47-A00F-BD62DEEDCF55}" type="pres">
      <dgm:prSet presAssocID="{DCAEE8B9-D9D8-814F-A63C-862B46E54E0A}" presName="parentLin" presStyleCnt="0"/>
      <dgm:spPr/>
    </dgm:pt>
    <dgm:pt modelId="{3573B1A4-BEB5-A540-AC0C-EDD857D78496}" type="pres">
      <dgm:prSet presAssocID="{DCAEE8B9-D9D8-814F-A63C-862B46E54E0A}" presName="parentLeftMargin" presStyleLbl="node1" presStyleIdx="3" presStyleCnt="5"/>
      <dgm:spPr/>
    </dgm:pt>
    <dgm:pt modelId="{FAFF118B-2C68-CD45-A71A-E00147EE30BB}" type="pres">
      <dgm:prSet presAssocID="{DCAEE8B9-D9D8-814F-A63C-862B46E54E0A}" presName="parentText" presStyleLbl="node1" presStyleIdx="4" presStyleCnt="5">
        <dgm:presLayoutVars>
          <dgm:chMax val="0"/>
          <dgm:bulletEnabled val="1"/>
        </dgm:presLayoutVars>
      </dgm:prSet>
      <dgm:spPr/>
    </dgm:pt>
    <dgm:pt modelId="{F929DFF3-A5D3-3A41-B580-3328102EEB79}" type="pres">
      <dgm:prSet presAssocID="{DCAEE8B9-D9D8-814F-A63C-862B46E54E0A}" presName="negativeSpace" presStyleCnt="0"/>
      <dgm:spPr/>
    </dgm:pt>
    <dgm:pt modelId="{594DDF10-7EB4-DD43-B9B5-B620B34C29CF}" type="pres">
      <dgm:prSet presAssocID="{DCAEE8B9-D9D8-814F-A63C-862B46E54E0A}" presName="childText" presStyleLbl="conFgAcc1" presStyleIdx="4" presStyleCnt="5">
        <dgm:presLayoutVars>
          <dgm:bulletEnabled val="1"/>
        </dgm:presLayoutVars>
      </dgm:prSet>
      <dgm:spPr/>
    </dgm:pt>
  </dgm:ptLst>
  <dgm:cxnLst>
    <dgm:cxn modelId="{B940380B-35EE-D54A-9632-0F94DBD911A5}" srcId="{A0567B55-9024-7C45-A4C8-148FE8575D5F}" destId="{C39FC1F3-907B-7643-8452-DAC3CF572D01}" srcOrd="0" destOrd="0" parTransId="{82CB22E5-A981-794D-BC17-68DDFBA34B66}" sibTransId="{0DD1002D-D3AD-A34A-9A1C-ACED58D032D6}"/>
    <dgm:cxn modelId="{F5BD910D-1679-F943-885F-D8C6626146C2}" srcId="{94E8C719-8C96-DF4F-A905-F5CA2C85164F}" destId="{D46C90A3-28E2-804A-B5DF-7BA76BA974DF}" srcOrd="0" destOrd="0" parTransId="{85E117CF-43FB-564C-8C24-14DB6D5D2007}" sibTransId="{67116B16-2748-4945-B103-8E9F31BE5E45}"/>
    <dgm:cxn modelId="{7CE35613-FFA5-F74C-A814-A4C5137B27BF}" type="presOf" srcId="{DCAEE8B9-D9D8-814F-A63C-862B46E54E0A}" destId="{FAFF118B-2C68-CD45-A71A-E00147EE30BB}" srcOrd="1" destOrd="0" presId="urn:microsoft.com/office/officeart/2005/8/layout/list1"/>
    <dgm:cxn modelId="{49D7CC23-C6C6-AD4F-B165-A71863B5143B}" srcId="{2F691343-38E0-8B44-92E3-6603B9507A78}" destId="{BE07EB57-FCA1-6A45-989D-F084EFB18681}" srcOrd="2" destOrd="0" parTransId="{B431799F-E233-3F43-A8FA-247853F69E85}" sibTransId="{C0361316-BCC4-B141-BD2A-71F704F93B9A}"/>
    <dgm:cxn modelId="{EED94B49-3185-EE47-B2FB-FA9E811AE937}" type="presOf" srcId="{94E8C719-8C96-DF4F-A905-F5CA2C85164F}" destId="{0CD60516-BDD5-5D4F-96BE-0B050008B509}" srcOrd="1" destOrd="0" presId="urn:microsoft.com/office/officeart/2005/8/layout/list1"/>
    <dgm:cxn modelId="{C5B3E95F-0B1E-7E4F-A12C-750E25E41D72}" type="presOf" srcId="{BE07EB57-FCA1-6A45-989D-F084EFB18681}" destId="{36556FE0-09D9-004D-82D8-5E8791B6478B}" srcOrd="1" destOrd="0" presId="urn:microsoft.com/office/officeart/2005/8/layout/list1"/>
    <dgm:cxn modelId="{FA9FF161-685C-8640-89C7-A9D3411ABF22}" type="presOf" srcId="{DED4A947-F5E1-8B47-86C9-9E233531216A}" destId="{594DDF10-7EB4-DD43-B9B5-B620B34C29CF}" srcOrd="0" destOrd="0" presId="urn:microsoft.com/office/officeart/2005/8/layout/list1"/>
    <dgm:cxn modelId="{1C439566-EF96-0840-933F-B90D705FF800}" type="presOf" srcId="{A0567B55-9024-7C45-A4C8-148FE8575D5F}" destId="{7589EA15-417C-0A4E-A800-AAA06E2F188F}" srcOrd="1" destOrd="0" presId="urn:microsoft.com/office/officeart/2005/8/layout/list1"/>
    <dgm:cxn modelId="{73534B6A-9986-964A-8A14-F6994A19B282}" type="presOf" srcId="{3B15D1E5-D11C-7E4E-B100-0B5AB6C1F10D}" destId="{F7E549D3-1211-BB4F-892A-C467A7EBDE98}" srcOrd="0" destOrd="0" presId="urn:microsoft.com/office/officeart/2005/8/layout/list1"/>
    <dgm:cxn modelId="{FDE10F6E-B2B0-4E4E-9656-0B5DBF816C7C}" srcId="{BE07EB57-FCA1-6A45-989D-F084EFB18681}" destId="{F08438FA-4A83-8240-99A2-E38D4B8C6991}" srcOrd="0" destOrd="0" parTransId="{D9DA3133-F26D-984F-8CE6-46A80D0A48CB}" sibTransId="{62EC249D-D32E-2343-9467-1BC3A61F549F}"/>
    <dgm:cxn modelId="{3954E371-0584-CA41-A994-89EDDC4F45E6}" type="presOf" srcId="{BE07EB57-FCA1-6A45-989D-F084EFB18681}" destId="{40E9CFFD-1071-EF4B-B14D-D16A6D59F625}" srcOrd="0" destOrd="0" presId="urn:microsoft.com/office/officeart/2005/8/layout/list1"/>
    <dgm:cxn modelId="{E91D067E-59B9-214E-BAE0-C0B066B8C107}" type="presOf" srcId="{F08438FA-4A83-8240-99A2-E38D4B8C6991}" destId="{B9C5BB28-26D1-8D47-8E66-B909A9386F36}" srcOrd="0" destOrd="0" presId="urn:microsoft.com/office/officeart/2005/8/layout/list1"/>
    <dgm:cxn modelId="{AC9A5E82-2E86-B844-B384-5EC92FC03A5B}" srcId="{2F691343-38E0-8B44-92E3-6603B9507A78}" destId="{7E6831D7-2220-EA41-AAE3-93EB280A20E2}" srcOrd="1" destOrd="0" parTransId="{351953E9-8E62-9744-B039-A40B44ADD12B}" sibTransId="{B0A0F634-4819-144E-83FB-231CAF6E5941}"/>
    <dgm:cxn modelId="{3B30C39F-076A-9241-9C6D-883A995FAFE3}" srcId="{2F691343-38E0-8B44-92E3-6603B9507A78}" destId="{DCAEE8B9-D9D8-814F-A63C-862B46E54E0A}" srcOrd="4" destOrd="0" parTransId="{90ABFA0A-8DB6-6444-99AF-FA1429D09994}" sibTransId="{08609A4C-A9AE-0B4A-A362-703498543C0D}"/>
    <dgm:cxn modelId="{DC2FB1A8-13E7-BF49-B032-FF785A035F6C}" type="presOf" srcId="{7E6831D7-2220-EA41-AAE3-93EB280A20E2}" destId="{83DF7846-3739-0A43-8EC9-5DD49F0B0597}" srcOrd="0" destOrd="0" presId="urn:microsoft.com/office/officeart/2005/8/layout/list1"/>
    <dgm:cxn modelId="{763148A9-4C37-A642-9D50-745A4E2F6B33}" type="presOf" srcId="{2F691343-38E0-8B44-92E3-6603B9507A78}" destId="{9E7CD3AC-0E19-B44D-9617-BEEB36796712}" srcOrd="0" destOrd="0" presId="urn:microsoft.com/office/officeart/2005/8/layout/list1"/>
    <dgm:cxn modelId="{A18A08B6-EAE0-2843-9FEF-B5455C458B8F}" srcId="{2F691343-38E0-8B44-92E3-6603B9507A78}" destId="{94E8C719-8C96-DF4F-A905-F5CA2C85164F}" srcOrd="3" destOrd="0" parTransId="{18980AD2-F5C5-D744-ACE1-EEB3381A8651}" sibTransId="{A7F02538-F2B9-E140-B85E-2B4D59243EF3}"/>
    <dgm:cxn modelId="{DA3C19CD-4CC6-2B4D-80F5-5C72B67F9C2A}" srcId="{2F691343-38E0-8B44-92E3-6603B9507A78}" destId="{A0567B55-9024-7C45-A4C8-148FE8575D5F}" srcOrd="0" destOrd="0" parTransId="{88CA7E1A-4172-4C43-B149-5F0E53EFAE78}" sibTransId="{D8911A59-098A-8748-8587-704AFAF2898B}"/>
    <dgm:cxn modelId="{72EC34CD-5CEA-4D40-9697-0FC8798AEEEE}" srcId="{7E6831D7-2220-EA41-AAE3-93EB280A20E2}" destId="{3B15D1E5-D11C-7E4E-B100-0B5AB6C1F10D}" srcOrd="0" destOrd="0" parTransId="{89487A7F-C6B6-424A-AA68-4744A73AA906}" sibTransId="{103BA069-268B-2349-A862-007A6D9A43CD}"/>
    <dgm:cxn modelId="{B3368ECE-69AE-E44C-B963-B9B3D5B71DEE}" srcId="{DCAEE8B9-D9D8-814F-A63C-862B46E54E0A}" destId="{DED4A947-F5E1-8B47-86C9-9E233531216A}" srcOrd="0" destOrd="0" parTransId="{23E3523D-F801-CA44-97C4-6EACE30DC500}" sibTransId="{2ACA0B19-22CF-C547-8B7E-C1733EA2CC2C}"/>
    <dgm:cxn modelId="{577A5DD6-48FC-F741-B1AA-54F48D9B04BB}" type="presOf" srcId="{D46C90A3-28E2-804A-B5DF-7BA76BA974DF}" destId="{5068A9A7-8986-F246-9DE1-B4620913DEE4}" srcOrd="0" destOrd="0" presId="urn:microsoft.com/office/officeart/2005/8/layout/list1"/>
    <dgm:cxn modelId="{EEF9C7DD-B809-C948-B0E4-ECBFB8CFD50B}" type="presOf" srcId="{A0567B55-9024-7C45-A4C8-148FE8575D5F}" destId="{EBEF11AB-9218-0441-9DE9-3A5C50C8959E}" srcOrd="0" destOrd="0" presId="urn:microsoft.com/office/officeart/2005/8/layout/list1"/>
    <dgm:cxn modelId="{993144E0-E99A-0642-A28E-81B2704726FF}" type="presOf" srcId="{7E6831D7-2220-EA41-AAE3-93EB280A20E2}" destId="{C8289EC3-EDE4-EC44-8A7D-4854A4EB801D}" srcOrd="1" destOrd="0" presId="urn:microsoft.com/office/officeart/2005/8/layout/list1"/>
    <dgm:cxn modelId="{2A39E8E9-4643-8A4B-B9D7-D2D387AA04E5}" type="presOf" srcId="{DCAEE8B9-D9D8-814F-A63C-862B46E54E0A}" destId="{3573B1A4-BEB5-A540-AC0C-EDD857D78496}" srcOrd="0" destOrd="0" presId="urn:microsoft.com/office/officeart/2005/8/layout/list1"/>
    <dgm:cxn modelId="{8480D5F2-4856-574F-8290-B83FD02FCD90}" type="presOf" srcId="{C39FC1F3-907B-7643-8452-DAC3CF572D01}" destId="{8AD44179-95F7-C142-85EA-5DC2DB0F58AE}" srcOrd="0" destOrd="0" presId="urn:microsoft.com/office/officeart/2005/8/layout/list1"/>
    <dgm:cxn modelId="{336CC9FD-DDF5-5A43-B6FB-090BAABE3099}" type="presOf" srcId="{94E8C719-8C96-DF4F-A905-F5CA2C85164F}" destId="{C0F8319A-E742-184E-AC7D-218AB41B64B7}" srcOrd="0" destOrd="0" presId="urn:microsoft.com/office/officeart/2005/8/layout/list1"/>
    <dgm:cxn modelId="{BFE8BC0F-04F5-D348-95E5-BBF6EB7F10D8}" type="presParOf" srcId="{9E7CD3AC-0E19-B44D-9617-BEEB36796712}" destId="{F6F09062-4842-274F-B6C3-7DD3AE2157D8}" srcOrd="0" destOrd="0" presId="urn:microsoft.com/office/officeart/2005/8/layout/list1"/>
    <dgm:cxn modelId="{D42E2AE3-21A4-3046-B704-E891751EC641}" type="presParOf" srcId="{F6F09062-4842-274F-B6C3-7DD3AE2157D8}" destId="{EBEF11AB-9218-0441-9DE9-3A5C50C8959E}" srcOrd="0" destOrd="0" presId="urn:microsoft.com/office/officeart/2005/8/layout/list1"/>
    <dgm:cxn modelId="{0C14DC84-2D6A-F548-B127-1DAA361AF815}" type="presParOf" srcId="{F6F09062-4842-274F-B6C3-7DD3AE2157D8}" destId="{7589EA15-417C-0A4E-A800-AAA06E2F188F}" srcOrd="1" destOrd="0" presId="urn:microsoft.com/office/officeart/2005/8/layout/list1"/>
    <dgm:cxn modelId="{90F45B43-70B0-7F4A-9BEB-FE08DA6C8576}" type="presParOf" srcId="{9E7CD3AC-0E19-B44D-9617-BEEB36796712}" destId="{0E604BC4-D34D-3B4B-B2F7-76603F56BCF0}" srcOrd="1" destOrd="0" presId="urn:microsoft.com/office/officeart/2005/8/layout/list1"/>
    <dgm:cxn modelId="{62EA7CA0-35A1-9C40-B2EF-C74DF674CACF}" type="presParOf" srcId="{9E7CD3AC-0E19-B44D-9617-BEEB36796712}" destId="{8AD44179-95F7-C142-85EA-5DC2DB0F58AE}" srcOrd="2" destOrd="0" presId="urn:microsoft.com/office/officeart/2005/8/layout/list1"/>
    <dgm:cxn modelId="{7ABEBEEB-0E5C-3C40-9E42-E8EDE3893C04}" type="presParOf" srcId="{9E7CD3AC-0E19-B44D-9617-BEEB36796712}" destId="{B3E8ED3B-7402-BE47-9B41-F769A5E31F1E}" srcOrd="3" destOrd="0" presId="urn:microsoft.com/office/officeart/2005/8/layout/list1"/>
    <dgm:cxn modelId="{52DB6E49-457C-A947-B70F-90853491D951}" type="presParOf" srcId="{9E7CD3AC-0E19-B44D-9617-BEEB36796712}" destId="{D20D3F00-CC62-B24F-84A3-0E88ECD7E4BE}" srcOrd="4" destOrd="0" presId="urn:microsoft.com/office/officeart/2005/8/layout/list1"/>
    <dgm:cxn modelId="{D6E869A5-C7BF-CE40-B41E-9E77B2C28370}" type="presParOf" srcId="{D20D3F00-CC62-B24F-84A3-0E88ECD7E4BE}" destId="{83DF7846-3739-0A43-8EC9-5DD49F0B0597}" srcOrd="0" destOrd="0" presId="urn:microsoft.com/office/officeart/2005/8/layout/list1"/>
    <dgm:cxn modelId="{BE3AB366-FD63-974C-9A14-D4D632F198ED}" type="presParOf" srcId="{D20D3F00-CC62-B24F-84A3-0E88ECD7E4BE}" destId="{C8289EC3-EDE4-EC44-8A7D-4854A4EB801D}" srcOrd="1" destOrd="0" presId="urn:microsoft.com/office/officeart/2005/8/layout/list1"/>
    <dgm:cxn modelId="{25E4B6AB-3179-B24C-88F1-51877875D024}" type="presParOf" srcId="{9E7CD3AC-0E19-B44D-9617-BEEB36796712}" destId="{2A5F5FAB-4FDC-F44F-9CB7-B2BB3BE05CC3}" srcOrd="5" destOrd="0" presId="urn:microsoft.com/office/officeart/2005/8/layout/list1"/>
    <dgm:cxn modelId="{D3940048-A718-404E-A865-9B9EF1F958C5}" type="presParOf" srcId="{9E7CD3AC-0E19-B44D-9617-BEEB36796712}" destId="{F7E549D3-1211-BB4F-892A-C467A7EBDE98}" srcOrd="6" destOrd="0" presId="urn:microsoft.com/office/officeart/2005/8/layout/list1"/>
    <dgm:cxn modelId="{B545274E-EDB9-DA41-B91D-D2887481D576}" type="presParOf" srcId="{9E7CD3AC-0E19-B44D-9617-BEEB36796712}" destId="{F09EA67B-A23C-3249-88DA-63920FC9157C}" srcOrd="7" destOrd="0" presId="urn:microsoft.com/office/officeart/2005/8/layout/list1"/>
    <dgm:cxn modelId="{8D14479B-6E90-5649-A29A-B63E1F7C1442}" type="presParOf" srcId="{9E7CD3AC-0E19-B44D-9617-BEEB36796712}" destId="{83AC9595-72FE-DB40-9CBE-7C3AFE82EB38}" srcOrd="8" destOrd="0" presId="urn:microsoft.com/office/officeart/2005/8/layout/list1"/>
    <dgm:cxn modelId="{4A5F8C98-BE26-1347-BCAB-A162F14865D5}" type="presParOf" srcId="{83AC9595-72FE-DB40-9CBE-7C3AFE82EB38}" destId="{40E9CFFD-1071-EF4B-B14D-D16A6D59F625}" srcOrd="0" destOrd="0" presId="urn:microsoft.com/office/officeart/2005/8/layout/list1"/>
    <dgm:cxn modelId="{F696431C-EC30-934E-899D-16674BCB90B8}" type="presParOf" srcId="{83AC9595-72FE-DB40-9CBE-7C3AFE82EB38}" destId="{36556FE0-09D9-004D-82D8-5E8791B6478B}" srcOrd="1" destOrd="0" presId="urn:microsoft.com/office/officeart/2005/8/layout/list1"/>
    <dgm:cxn modelId="{0707920B-EE1D-6447-BDE2-E0222892084A}" type="presParOf" srcId="{9E7CD3AC-0E19-B44D-9617-BEEB36796712}" destId="{083E0BDE-FFF4-574A-B3E3-91F1CACDC4BA}" srcOrd="9" destOrd="0" presId="urn:microsoft.com/office/officeart/2005/8/layout/list1"/>
    <dgm:cxn modelId="{176B563B-DCF4-CC4A-BB19-D106BD455E93}" type="presParOf" srcId="{9E7CD3AC-0E19-B44D-9617-BEEB36796712}" destId="{B9C5BB28-26D1-8D47-8E66-B909A9386F36}" srcOrd="10" destOrd="0" presId="urn:microsoft.com/office/officeart/2005/8/layout/list1"/>
    <dgm:cxn modelId="{BAEA2C94-A9CE-8B4B-B2C9-6EAB1F8DF48D}" type="presParOf" srcId="{9E7CD3AC-0E19-B44D-9617-BEEB36796712}" destId="{58A87826-4253-A146-9E4F-283389591455}" srcOrd="11" destOrd="0" presId="urn:microsoft.com/office/officeart/2005/8/layout/list1"/>
    <dgm:cxn modelId="{4CA0578A-273A-9D4D-8F75-242488DDD342}" type="presParOf" srcId="{9E7CD3AC-0E19-B44D-9617-BEEB36796712}" destId="{F439A7B4-A9F0-E048-B602-D97D1257F0E4}" srcOrd="12" destOrd="0" presId="urn:microsoft.com/office/officeart/2005/8/layout/list1"/>
    <dgm:cxn modelId="{43C646B1-DB06-4749-BA7E-413EFC2EF950}" type="presParOf" srcId="{F439A7B4-A9F0-E048-B602-D97D1257F0E4}" destId="{C0F8319A-E742-184E-AC7D-218AB41B64B7}" srcOrd="0" destOrd="0" presId="urn:microsoft.com/office/officeart/2005/8/layout/list1"/>
    <dgm:cxn modelId="{6BB708DC-01BF-6948-B9FC-1F9151764883}" type="presParOf" srcId="{F439A7B4-A9F0-E048-B602-D97D1257F0E4}" destId="{0CD60516-BDD5-5D4F-96BE-0B050008B509}" srcOrd="1" destOrd="0" presId="urn:microsoft.com/office/officeart/2005/8/layout/list1"/>
    <dgm:cxn modelId="{8B67685C-32F8-C841-83B9-5F3858BD9161}" type="presParOf" srcId="{9E7CD3AC-0E19-B44D-9617-BEEB36796712}" destId="{61EA59CE-D358-F246-866D-1E46B5C9D727}" srcOrd="13" destOrd="0" presId="urn:microsoft.com/office/officeart/2005/8/layout/list1"/>
    <dgm:cxn modelId="{EDEEED10-164C-274B-964A-411D9C7238BA}" type="presParOf" srcId="{9E7CD3AC-0E19-B44D-9617-BEEB36796712}" destId="{5068A9A7-8986-F246-9DE1-B4620913DEE4}" srcOrd="14" destOrd="0" presId="urn:microsoft.com/office/officeart/2005/8/layout/list1"/>
    <dgm:cxn modelId="{1762819B-5F38-0940-AA1A-81D5D1F4493A}" type="presParOf" srcId="{9E7CD3AC-0E19-B44D-9617-BEEB36796712}" destId="{388E60E9-4158-A549-B1F5-321C26A669D3}" srcOrd="15" destOrd="0" presId="urn:microsoft.com/office/officeart/2005/8/layout/list1"/>
    <dgm:cxn modelId="{6BF2979C-C691-FB48-9636-381BA4C41EFF}" type="presParOf" srcId="{9E7CD3AC-0E19-B44D-9617-BEEB36796712}" destId="{4C9FE67D-4254-DF47-A00F-BD62DEEDCF55}" srcOrd="16" destOrd="0" presId="urn:microsoft.com/office/officeart/2005/8/layout/list1"/>
    <dgm:cxn modelId="{EE2EE713-E1B3-3B4D-991D-777688446FE1}" type="presParOf" srcId="{4C9FE67D-4254-DF47-A00F-BD62DEEDCF55}" destId="{3573B1A4-BEB5-A540-AC0C-EDD857D78496}" srcOrd="0" destOrd="0" presId="urn:microsoft.com/office/officeart/2005/8/layout/list1"/>
    <dgm:cxn modelId="{D5F987FC-E118-5647-8E68-7C4156DD8531}" type="presParOf" srcId="{4C9FE67D-4254-DF47-A00F-BD62DEEDCF55}" destId="{FAFF118B-2C68-CD45-A71A-E00147EE30BB}" srcOrd="1" destOrd="0" presId="urn:microsoft.com/office/officeart/2005/8/layout/list1"/>
    <dgm:cxn modelId="{A71D7CE1-941C-F046-A9D0-5402BAA512B3}" type="presParOf" srcId="{9E7CD3AC-0E19-B44D-9617-BEEB36796712}" destId="{F929DFF3-A5D3-3A41-B580-3328102EEB79}" srcOrd="17" destOrd="0" presId="urn:microsoft.com/office/officeart/2005/8/layout/list1"/>
    <dgm:cxn modelId="{EAB21EAE-5A06-C044-9077-578965FF61EB}" type="presParOf" srcId="{9E7CD3AC-0E19-B44D-9617-BEEB36796712}" destId="{594DDF10-7EB4-DD43-B9B5-B620B34C29CF}"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97CDDA02-8282-8343-A382-87F25357D215}"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GB"/>
        </a:p>
      </dgm:t>
    </dgm:pt>
    <dgm:pt modelId="{5429438A-CF26-B04B-8297-7AA0FD2D6764}">
      <dgm:prSet/>
      <dgm:spPr/>
      <dgm:t>
        <a:bodyPr/>
        <a:lstStyle/>
        <a:p>
          <a:r>
            <a:rPr lang="en-GB" baseline="0"/>
            <a:t>Journey to the Underworld</a:t>
          </a:r>
          <a:endParaRPr lang="en-GB"/>
        </a:p>
      </dgm:t>
    </dgm:pt>
    <dgm:pt modelId="{78A0EAAF-0931-1043-9FD5-F496CA7C9A73}" type="parTrans" cxnId="{857632D8-FAFD-4143-A995-3CA87ED5B365}">
      <dgm:prSet/>
      <dgm:spPr/>
      <dgm:t>
        <a:bodyPr/>
        <a:lstStyle/>
        <a:p>
          <a:endParaRPr lang="en-GB"/>
        </a:p>
      </dgm:t>
    </dgm:pt>
    <dgm:pt modelId="{32F9B459-C402-6B4E-BF69-B4E77E4FEBB0}" type="sibTrans" cxnId="{857632D8-FAFD-4143-A995-3CA87ED5B365}">
      <dgm:prSet/>
      <dgm:spPr/>
      <dgm:t>
        <a:bodyPr/>
        <a:lstStyle/>
        <a:p>
          <a:endParaRPr lang="en-GB"/>
        </a:p>
      </dgm:t>
    </dgm:pt>
    <dgm:pt modelId="{11090D19-B112-C346-A385-0AB3CEC11025}">
      <dgm:prSet/>
      <dgm:spPr/>
      <dgm:t>
        <a:bodyPr/>
        <a:lstStyle/>
        <a:p>
          <a:r>
            <a:rPr lang="en-GB" baseline="0" dirty="0"/>
            <a:t>The ancient Greeks believed that once somebody had died their soul Journeyed to the underworld (Hades). This started by the god of death (Thanatos) taking a lock of their hair as they died. The soul is then lead to the River Styx by the messenger of the gods (Hermes). If the body had been buried the ferryman (Charon) would take the soul over the river, over the river is a three-headed dog (Cerberus) guarding the entrance to the underworld, preventing people from coming and going. After leaving the ferry the souls are taken to the place where they forget all memories from their life before, this is called the Asphodel fields. The souls then come across a fork where three judges decide where the souls go. The souls they deemed as good would go forward to the Elysian fields and the souls which were deemed bad would be punished and sent to Tartarus. Sometimes the souls would be sent to stay in the Asphodel fields</a:t>
          </a:r>
          <a:endParaRPr lang="en-GB" dirty="0"/>
        </a:p>
      </dgm:t>
    </dgm:pt>
    <dgm:pt modelId="{DCBD111D-5386-5F41-9CC4-E304BEA3A41F}" type="parTrans" cxnId="{7DA9E88A-D74C-A74A-83A8-1F08A28349F1}">
      <dgm:prSet/>
      <dgm:spPr/>
      <dgm:t>
        <a:bodyPr/>
        <a:lstStyle/>
        <a:p>
          <a:endParaRPr lang="en-GB"/>
        </a:p>
      </dgm:t>
    </dgm:pt>
    <dgm:pt modelId="{F25D2CAD-E61C-374E-898D-EBC2DF60D862}" type="sibTrans" cxnId="{7DA9E88A-D74C-A74A-83A8-1F08A28349F1}">
      <dgm:prSet/>
      <dgm:spPr/>
      <dgm:t>
        <a:bodyPr/>
        <a:lstStyle/>
        <a:p>
          <a:endParaRPr lang="en-GB"/>
        </a:p>
      </dgm:t>
    </dgm:pt>
    <dgm:pt modelId="{4C45CA49-5ADB-8044-8A15-774DC99613D8}">
      <dgm:prSet/>
      <dgm:spPr/>
      <dgm:t>
        <a:bodyPr/>
        <a:lstStyle/>
        <a:p>
          <a:r>
            <a:rPr lang="en-GB" baseline="0"/>
            <a:t>Regions of the Underworld</a:t>
          </a:r>
          <a:endParaRPr lang="en-GB"/>
        </a:p>
      </dgm:t>
    </dgm:pt>
    <dgm:pt modelId="{A0BA8ED8-B43E-B64C-A57E-0E94CFCF955F}" type="parTrans" cxnId="{B728D879-6A66-7542-9D97-3A4F8CD62115}">
      <dgm:prSet/>
      <dgm:spPr/>
      <dgm:t>
        <a:bodyPr/>
        <a:lstStyle/>
        <a:p>
          <a:endParaRPr lang="en-GB"/>
        </a:p>
      </dgm:t>
    </dgm:pt>
    <dgm:pt modelId="{071CBB29-EF8A-C948-B406-8E591A9721A0}" type="sibTrans" cxnId="{B728D879-6A66-7542-9D97-3A4F8CD62115}">
      <dgm:prSet/>
      <dgm:spPr/>
      <dgm:t>
        <a:bodyPr/>
        <a:lstStyle/>
        <a:p>
          <a:endParaRPr lang="en-GB"/>
        </a:p>
      </dgm:t>
    </dgm:pt>
    <dgm:pt modelId="{B1D48DC1-368E-B345-ADE9-FE5ACF2DE381}">
      <dgm:prSet/>
      <dgm:spPr/>
      <dgm:t>
        <a:bodyPr/>
        <a:lstStyle/>
        <a:p>
          <a:r>
            <a:rPr lang="en-GB" baseline="0"/>
            <a:t>Tartarus is the region which is associated with Hell. It was the deepest region within then underworld and the place where most punishment and imprisonment took place.</a:t>
          </a:r>
          <a:endParaRPr lang="en-GB"/>
        </a:p>
      </dgm:t>
    </dgm:pt>
    <dgm:pt modelId="{92331B51-CF41-2944-BB30-8CC88D4ADA4D}" type="parTrans" cxnId="{72F1BBC2-2943-1545-B209-A77BD41A8437}">
      <dgm:prSet/>
      <dgm:spPr/>
      <dgm:t>
        <a:bodyPr/>
        <a:lstStyle/>
        <a:p>
          <a:endParaRPr lang="en-GB"/>
        </a:p>
      </dgm:t>
    </dgm:pt>
    <dgm:pt modelId="{90D0D8C7-4FAE-AD4C-A275-A61EA6866838}" type="sibTrans" cxnId="{72F1BBC2-2943-1545-B209-A77BD41A8437}">
      <dgm:prSet/>
      <dgm:spPr/>
      <dgm:t>
        <a:bodyPr/>
        <a:lstStyle/>
        <a:p>
          <a:endParaRPr lang="en-GB"/>
        </a:p>
      </dgm:t>
    </dgm:pt>
    <dgm:pt modelId="{CCB2AC78-66B2-304C-B2F5-EC7270B4D60D}">
      <dgm:prSet/>
      <dgm:spPr/>
      <dgm:t>
        <a:bodyPr/>
        <a:lstStyle/>
        <a:p>
          <a:r>
            <a:rPr lang="en-GB" baseline="0"/>
            <a:t>The Asphodel Meadows is the place within the Underworld where most of the dead would go. It was a place for souls who hadn’t lived an overly good or bad life. When they drink the water from the River Lethe they forgot their previous lives and spent the rest of time in a state of mindlessness.</a:t>
          </a:r>
          <a:endParaRPr lang="en-GB"/>
        </a:p>
      </dgm:t>
    </dgm:pt>
    <dgm:pt modelId="{93AD2ACA-E818-BF47-9EBF-10AAED67486D}" type="parTrans" cxnId="{831FF52A-DB85-124F-9492-C2CF6932B2F1}">
      <dgm:prSet/>
      <dgm:spPr/>
      <dgm:t>
        <a:bodyPr/>
        <a:lstStyle/>
        <a:p>
          <a:endParaRPr lang="en-GB"/>
        </a:p>
      </dgm:t>
    </dgm:pt>
    <dgm:pt modelId="{21D70946-8CEC-994A-B5FC-48F62BF50866}" type="sibTrans" cxnId="{831FF52A-DB85-124F-9492-C2CF6932B2F1}">
      <dgm:prSet/>
      <dgm:spPr/>
      <dgm:t>
        <a:bodyPr/>
        <a:lstStyle/>
        <a:p>
          <a:endParaRPr lang="en-GB"/>
        </a:p>
      </dgm:t>
    </dgm:pt>
    <dgm:pt modelId="{07F5C0FB-DED5-D846-9150-E3637CBB750F}">
      <dgm:prSet/>
      <dgm:spPr/>
      <dgm:t>
        <a:bodyPr/>
        <a:lstStyle/>
        <a:p>
          <a:r>
            <a:rPr lang="en-GB" baseline="0"/>
            <a:t>The Elysian Fields is the region where mortals were expected to aim for. It was the place where Souls who were heroic or had an overly good life styes. It was a place associated with paradise and the souls had an eternality of no work and strife.</a:t>
          </a:r>
          <a:endParaRPr lang="en-GB"/>
        </a:p>
      </dgm:t>
    </dgm:pt>
    <dgm:pt modelId="{0BA576D1-FE05-6A49-91EF-244119485967}" type="parTrans" cxnId="{C366620A-FE13-E24D-9536-892F2FFEAA44}">
      <dgm:prSet/>
      <dgm:spPr/>
      <dgm:t>
        <a:bodyPr/>
        <a:lstStyle/>
        <a:p>
          <a:endParaRPr lang="en-GB"/>
        </a:p>
      </dgm:t>
    </dgm:pt>
    <dgm:pt modelId="{17915734-314F-ED4B-8D7C-BEF1AE1AEEC0}" type="sibTrans" cxnId="{C366620A-FE13-E24D-9536-892F2FFEAA44}">
      <dgm:prSet/>
      <dgm:spPr/>
      <dgm:t>
        <a:bodyPr/>
        <a:lstStyle/>
        <a:p>
          <a:endParaRPr lang="en-GB"/>
        </a:p>
      </dgm:t>
    </dgm:pt>
    <dgm:pt modelId="{114CB6D5-C706-DC49-9DC8-C31FFE19EB68}">
      <dgm:prSet/>
      <dgm:spPr/>
      <dgm:t>
        <a:bodyPr/>
        <a:lstStyle/>
        <a:p>
          <a:r>
            <a:rPr lang="en-GB" baseline="0"/>
            <a:t>The Myth of Er</a:t>
          </a:r>
          <a:endParaRPr lang="en-GB"/>
        </a:p>
      </dgm:t>
    </dgm:pt>
    <dgm:pt modelId="{8148B9A5-E2BF-9D47-9005-A863BA862BE4}" type="parTrans" cxnId="{FE11E504-C621-7344-992D-BFF2AA880CD8}">
      <dgm:prSet/>
      <dgm:spPr/>
      <dgm:t>
        <a:bodyPr/>
        <a:lstStyle/>
        <a:p>
          <a:endParaRPr lang="en-GB"/>
        </a:p>
      </dgm:t>
    </dgm:pt>
    <dgm:pt modelId="{3278F6AA-8B34-3E49-A794-8A9D2836A6CE}" type="sibTrans" cxnId="{FE11E504-C621-7344-992D-BFF2AA880CD8}">
      <dgm:prSet/>
      <dgm:spPr/>
      <dgm:t>
        <a:bodyPr/>
        <a:lstStyle/>
        <a:p>
          <a:endParaRPr lang="en-GB"/>
        </a:p>
      </dgm:t>
    </dgm:pt>
    <dgm:pt modelId="{0222BAFC-1CD5-274B-A9F2-37308DD37082}">
      <dgm:prSet/>
      <dgm:spPr/>
      <dgm:t>
        <a:bodyPr/>
        <a:lstStyle/>
        <a:p>
          <a:r>
            <a:rPr lang="en-GB" baseline="0"/>
            <a:t>Er was a man who dies during battle and he returned to him body nine days later. It’s said that he was chosen to experience the ways of the afterlife to report back to the mortals. He discovered that when their fate was decided they had to ask what  their next life should be and if that soul had already lived a good life they would then be given a live of punishment so they experienced both paths. After the souls had chosen their next lives they drank from the River Lethe so they forget their past lives. Er did not do this so when the souls around him were sent to their new lives, he was sent back to his own body just before he was about to be cremated so he could tell his findings.</a:t>
          </a:r>
          <a:endParaRPr lang="en-GB"/>
        </a:p>
      </dgm:t>
    </dgm:pt>
    <dgm:pt modelId="{C87181DD-19FC-1F47-A6E3-D48F730FBE70}" type="parTrans" cxnId="{4F8D0E0E-A75D-294F-804A-EB36BD687C51}">
      <dgm:prSet/>
      <dgm:spPr/>
      <dgm:t>
        <a:bodyPr/>
        <a:lstStyle/>
        <a:p>
          <a:endParaRPr lang="en-GB"/>
        </a:p>
      </dgm:t>
    </dgm:pt>
    <dgm:pt modelId="{97FE1DA7-6044-1E4A-A933-F515FAFF1896}" type="sibTrans" cxnId="{4F8D0E0E-A75D-294F-804A-EB36BD687C51}">
      <dgm:prSet/>
      <dgm:spPr/>
      <dgm:t>
        <a:bodyPr/>
        <a:lstStyle/>
        <a:p>
          <a:endParaRPr lang="en-GB"/>
        </a:p>
      </dgm:t>
    </dgm:pt>
    <dgm:pt modelId="{05C9C660-D9DB-D448-AE60-D7AE18BB59FB}" type="pres">
      <dgm:prSet presAssocID="{97CDDA02-8282-8343-A382-87F25357D215}" presName="linear" presStyleCnt="0">
        <dgm:presLayoutVars>
          <dgm:animLvl val="lvl"/>
          <dgm:resizeHandles val="exact"/>
        </dgm:presLayoutVars>
      </dgm:prSet>
      <dgm:spPr/>
    </dgm:pt>
    <dgm:pt modelId="{9DB4EB50-CEFB-C341-985B-6DE0AEF4F81E}" type="pres">
      <dgm:prSet presAssocID="{5429438A-CF26-B04B-8297-7AA0FD2D6764}" presName="parentText" presStyleLbl="node1" presStyleIdx="0" presStyleCnt="3">
        <dgm:presLayoutVars>
          <dgm:chMax val="0"/>
          <dgm:bulletEnabled val="1"/>
        </dgm:presLayoutVars>
      </dgm:prSet>
      <dgm:spPr/>
    </dgm:pt>
    <dgm:pt modelId="{D17359CC-D7C7-4A48-B283-BF2434DE67A2}" type="pres">
      <dgm:prSet presAssocID="{5429438A-CF26-B04B-8297-7AA0FD2D6764}" presName="childText" presStyleLbl="revTx" presStyleIdx="0" presStyleCnt="3">
        <dgm:presLayoutVars>
          <dgm:bulletEnabled val="1"/>
        </dgm:presLayoutVars>
      </dgm:prSet>
      <dgm:spPr/>
    </dgm:pt>
    <dgm:pt modelId="{055BFD74-20B5-164C-AB99-604C7266CDF4}" type="pres">
      <dgm:prSet presAssocID="{4C45CA49-5ADB-8044-8A15-774DC99613D8}" presName="parentText" presStyleLbl="node1" presStyleIdx="1" presStyleCnt="3">
        <dgm:presLayoutVars>
          <dgm:chMax val="0"/>
          <dgm:bulletEnabled val="1"/>
        </dgm:presLayoutVars>
      </dgm:prSet>
      <dgm:spPr/>
    </dgm:pt>
    <dgm:pt modelId="{BA6E60B8-7818-D540-A8C7-C5842035646D}" type="pres">
      <dgm:prSet presAssocID="{4C45CA49-5ADB-8044-8A15-774DC99613D8}" presName="childText" presStyleLbl="revTx" presStyleIdx="1" presStyleCnt="3">
        <dgm:presLayoutVars>
          <dgm:bulletEnabled val="1"/>
        </dgm:presLayoutVars>
      </dgm:prSet>
      <dgm:spPr/>
    </dgm:pt>
    <dgm:pt modelId="{1216F539-E87E-5542-BDA6-C212C2AD3F39}" type="pres">
      <dgm:prSet presAssocID="{114CB6D5-C706-DC49-9DC8-C31FFE19EB68}" presName="parentText" presStyleLbl="node1" presStyleIdx="2" presStyleCnt="3">
        <dgm:presLayoutVars>
          <dgm:chMax val="0"/>
          <dgm:bulletEnabled val="1"/>
        </dgm:presLayoutVars>
      </dgm:prSet>
      <dgm:spPr/>
    </dgm:pt>
    <dgm:pt modelId="{8ADB30F0-B15E-9C4D-92A7-C3CDBBC3EA23}" type="pres">
      <dgm:prSet presAssocID="{114CB6D5-C706-DC49-9DC8-C31FFE19EB68}" presName="childText" presStyleLbl="revTx" presStyleIdx="2" presStyleCnt="3">
        <dgm:presLayoutVars>
          <dgm:bulletEnabled val="1"/>
        </dgm:presLayoutVars>
      </dgm:prSet>
      <dgm:spPr/>
    </dgm:pt>
  </dgm:ptLst>
  <dgm:cxnLst>
    <dgm:cxn modelId="{FE11E504-C621-7344-992D-BFF2AA880CD8}" srcId="{97CDDA02-8282-8343-A382-87F25357D215}" destId="{114CB6D5-C706-DC49-9DC8-C31FFE19EB68}" srcOrd="2" destOrd="0" parTransId="{8148B9A5-E2BF-9D47-9005-A863BA862BE4}" sibTransId="{3278F6AA-8B34-3E49-A794-8A9D2836A6CE}"/>
    <dgm:cxn modelId="{C366620A-FE13-E24D-9536-892F2FFEAA44}" srcId="{4C45CA49-5ADB-8044-8A15-774DC99613D8}" destId="{07F5C0FB-DED5-D846-9150-E3637CBB750F}" srcOrd="2" destOrd="0" parTransId="{0BA576D1-FE05-6A49-91EF-244119485967}" sibTransId="{17915734-314F-ED4B-8D7C-BEF1AE1AEEC0}"/>
    <dgm:cxn modelId="{4F8D0E0E-A75D-294F-804A-EB36BD687C51}" srcId="{114CB6D5-C706-DC49-9DC8-C31FFE19EB68}" destId="{0222BAFC-1CD5-274B-A9F2-37308DD37082}" srcOrd="0" destOrd="0" parTransId="{C87181DD-19FC-1F47-A6E3-D48F730FBE70}" sibTransId="{97FE1DA7-6044-1E4A-A933-F515FAFF1896}"/>
    <dgm:cxn modelId="{6E73E911-D906-764C-97B1-2ECE96787EBA}" type="presOf" srcId="{5429438A-CF26-B04B-8297-7AA0FD2D6764}" destId="{9DB4EB50-CEFB-C341-985B-6DE0AEF4F81E}" srcOrd="0" destOrd="0" presId="urn:microsoft.com/office/officeart/2005/8/layout/vList2"/>
    <dgm:cxn modelId="{81948425-072F-2141-B0BC-AFCF897153F5}" type="presOf" srcId="{11090D19-B112-C346-A385-0AB3CEC11025}" destId="{D17359CC-D7C7-4A48-B283-BF2434DE67A2}" srcOrd="0" destOrd="0" presId="urn:microsoft.com/office/officeart/2005/8/layout/vList2"/>
    <dgm:cxn modelId="{A5E79625-1198-AF41-94FF-226DBF326397}" type="presOf" srcId="{0222BAFC-1CD5-274B-A9F2-37308DD37082}" destId="{8ADB30F0-B15E-9C4D-92A7-C3CDBBC3EA23}" srcOrd="0" destOrd="0" presId="urn:microsoft.com/office/officeart/2005/8/layout/vList2"/>
    <dgm:cxn modelId="{831FF52A-DB85-124F-9492-C2CF6932B2F1}" srcId="{4C45CA49-5ADB-8044-8A15-774DC99613D8}" destId="{CCB2AC78-66B2-304C-B2F5-EC7270B4D60D}" srcOrd="1" destOrd="0" parTransId="{93AD2ACA-E818-BF47-9EBF-10AAED67486D}" sibTransId="{21D70946-8CEC-994A-B5FC-48F62BF50866}"/>
    <dgm:cxn modelId="{3A513945-26D0-504F-9C9D-20F3FB267246}" type="presOf" srcId="{114CB6D5-C706-DC49-9DC8-C31FFE19EB68}" destId="{1216F539-E87E-5542-BDA6-C212C2AD3F39}" srcOrd="0" destOrd="0" presId="urn:microsoft.com/office/officeart/2005/8/layout/vList2"/>
    <dgm:cxn modelId="{B728D879-6A66-7542-9D97-3A4F8CD62115}" srcId="{97CDDA02-8282-8343-A382-87F25357D215}" destId="{4C45CA49-5ADB-8044-8A15-774DC99613D8}" srcOrd="1" destOrd="0" parTransId="{A0BA8ED8-B43E-B64C-A57E-0E94CFCF955F}" sibTransId="{071CBB29-EF8A-C948-B406-8E591A9721A0}"/>
    <dgm:cxn modelId="{7DA9E88A-D74C-A74A-83A8-1F08A28349F1}" srcId="{5429438A-CF26-B04B-8297-7AA0FD2D6764}" destId="{11090D19-B112-C346-A385-0AB3CEC11025}" srcOrd="0" destOrd="0" parTransId="{DCBD111D-5386-5F41-9CC4-E304BEA3A41F}" sibTransId="{F25D2CAD-E61C-374E-898D-EBC2DF60D862}"/>
    <dgm:cxn modelId="{FB49CB97-5238-2E43-BE6A-5756E364DF4E}" type="presOf" srcId="{CCB2AC78-66B2-304C-B2F5-EC7270B4D60D}" destId="{BA6E60B8-7818-D540-A8C7-C5842035646D}" srcOrd="0" destOrd="1" presId="urn:microsoft.com/office/officeart/2005/8/layout/vList2"/>
    <dgm:cxn modelId="{6B45039F-F507-364A-A930-C87DCB84A340}" type="presOf" srcId="{B1D48DC1-368E-B345-ADE9-FE5ACF2DE381}" destId="{BA6E60B8-7818-D540-A8C7-C5842035646D}" srcOrd="0" destOrd="0" presId="urn:microsoft.com/office/officeart/2005/8/layout/vList2"/>
    <dgm:cxn modelId="{C571D2BC-E518-8A40-A8D8-F0267BBE976B}" type="presOf" srcId="{4C45CA49-5ADB-8044-8A15-774DC99613D8}" destId="{055BFD74-20B5-164C-AB99-604C7266CDF4}" srcOrd="0" destOrd="0" presId="urn:microsoft.com/office/officeart/2005/8/layout/vList2"/>
    <dgm:cxn modelId="{72F1BBC2-2943-1545-B209-A77BD41A8437}" srcId="{4C45CA49-5ADB-8044-8A15-774DC99613D8}" destId="{B1D48DC1-368E-B345-ADE9-FE5ACF2DE381}" srcOrd="0" destOrd="0" parTransId="{92331B51-CF41-2944-BB30-8CC88D4ADA4D}" sibTransId="{90D0D8C7-4FAE-AD4C-A275-A61EA6866838}"/>
    <dgm:cxn modelId="{857632D8-FAFD-4143-A995-3CA87ED5B365}" srcId="{97CDDA02-8282-8343-A382-87F25357D215}" destId="{5429438A-CF26-B04B-8297-7AA0FD2D6764}" srcOrd="0" destOrd="0" parTransId="{78A0EAAF-0931-1043-9FD5-F496CA7C9A73}" sibTransId="{32F9B459-C402-6B4E-BF69-B4E77E4FEBB0}"/>
    <dgm:cxn modelId="{8BDD5FE7-4746-024A-A4D8-11CB318E3636}" type="presOf" srcId="{97CDDA02-8282-8343-A382-87F25357D215}" destId="{05C9C660-D9DB-D448-AE60-D7AE18BB59FB}" srcOrd="0" destOrd="0" presId="urn:microsoft.com/office/officeart/2005/8/layout/vList2"/>
    <dgm:cxn modelId="{FD8181FA-E3C2-E541-89D4-14EB0046A325}" type="presOf" srcId="{07F5C0FB-DED5-D846-9150-E3637CBB750F}" destId="{BA6E60B8-7818-D540-A8C7-C5842035646D}" srcOrd="0" destOrd="2" presId="urn:microsoft.com/office/officeart/2005/8/layout/vList2"/>
    <dgm:cxn modelId="{4DA5E623-9CC0-D74F-A936-5DB742874B4C}" type="presParOf" srcId="{05C9C660-D9DB-D448-AE60-D7AE18BB59FB}" destId="{9DB4EB50-CEFB-C341-985B-6DE0AEF4F81E}" srcOrd="0" destOrd="0" presId="urn:microsoft.com/office/officeart/2005/8/layout/vList2"/>
    <dgm:cxn modelId="{FB7E4908-1837-9B41-BA76-7580AD64B38B}" type="presParOf" srcId="{05C9C660-D9DB-D448-AE60-D7AE18BB59FB}" destId="{D17359CC-D7C7-4A48-B283-BF2434DE67A2}" srcOrd="1" destOrd="0" presId="urn:microsoft.com/office/officeart/2005/8/layout/vList2"/>
    <dgm:cxn modelId="{183EE8B5-55D9-9E4D-B29C-85F30AD75D04}" type="presParOf" srcId="{05C9C660-D9DB-D448-AE60-D7AE18BB59FB}" destId="{055BFD74-20B5-164C-AB99-604C7266CDF4}" srcOrd="2" destOrd="0" presId="urn:microsoft.com/office/officeart/2005/8/layout/vList2"/>
    <dgm:cxn modelId="{64E702AA-42BD-9242-9FB8-CC99B71CA557}" type="presParOf" srcId="{05C9C660-D9DB-D448-AE60-D7AE18BB59FB}" destId="{BA6E60B8-7818-D540-A8C7-C5842035646D}" srcOrd="3" destOrd="0" presId="urn:microsoft.com/office/officeart/2005/8/layout/vList2"/>
    <dgm:cxn modelId="{BF0C684D-004D-E544-8FF1-E1F14B9B47C6}" type="presParOf" srcId="{05C9C660-D9DB-D448-AE60-D7AE18BB59FB}" destId="{1216F539-E87E-5542-BDA6-C212C2AD3F39}" srcOrd="4" destOrd="0" presId="urn:microsoft.com/office/officeart/2005/8/layout/vList2"/>
    <dgm:cxn modelId="{9734E965-2668-C64B-9EEC-09A727089DD7}" type="presParOf" srcId="{05C9C660-D9DB-D448-AE60-D7AE18BB59FB}" destId="{8ADB30F0-B15E-9C4D-92A7-C3CDBBC3EA23}" srcOrd="5"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E20F180F-4D41-0549-ACAB-CF847A328136}"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GB"/>
        </a:p>
      </dgm:t>
    </dgm:pt>
    <dgm:pt modelId="{F3BE03FA-4E0A-B247-AF43-A03A33AA19A2}">
      <dgm:prSet/>
      <dgm:spPr/>
      <dgm:t>
        <a:bodyPr/>
        <a:lstStyle/>
        <a:p>
          <a:r>
            <a:rPr lang="en-GB" baseline="0"/>
            <a:t>Elysian Fields</a:t>
          </a:r>
          <a:endParaRPr lang="en-GB"/>
        </a:p>
      </dgm:t>
    </dgm:pt>
    <dgm:pt modelId="{FF6E1747-AF52-A648-BD53-7223E1C70DBC}" type="parTrans" cxnId="{D86830EC-C762-9F46-8CA6-6E185228BA40}">
      <dgm:prSet/>
      <dgm:spPr/>
      <dgm:t>
        <a:bodyPr/>
        <a:lstStyle/>
        <a:p>
          <a:endParaRPr lang="en-GB"/>
        </a:p>
      </dgm:t>
    </dgm:pt>
    <dgm:pt modelId="{EA748E47-ECDA-5E4A-9F8D-10A3E4938EE7}" type="sibTrans" cxnId="{D86830EC-C762-9F46-8CA6-6E185228BA40}">
      <dgm:prSet/>
      <dgm:spPr/>
      <dgm:t>
        <a:bodyPr/>
        <a:lstStyle/>
        <a:p>
          <a:endParaRPr lang="en-GB"/>
        </a:p>
      </dgm:t>
    </dgm:pt>
    <dgm:pt modelId="{D78E1671-AF12-5F4E-A84A-6E70B993DF02}">
      <dgm:prSet/>
      <dgm:spPr/>
      <dgm:t>
        <a:bodyPr/>
        <a:lstStyle/>
        <a:p>
          <a:r>
            <a:rPr lang="en-GB" baseline="0"/>
            <a:t>These fields are a paradise where people such as gods and nobles spend their afterlife. Its supposed to be a place which provides complete happiness. They are described as luscious meadows which is filled with music, singing and sports.</a:t>
          </a:r>
          <a:endParaRPr lang="en-GB"/>
        </a:p>
      </dgm:t>
    </dgm:pt>
    <dgm:pt modelId="{A9665C1E-7EA0-864A-80D5-B73F87AE737F}" type="parTrans" cxnId="{BA90B5DB-F5B1-A941-AC3B-D35FB4F43293}">
      <dgm:prSet/>
      <dgm:spPr/>
      <dgm:t>
        <a:bodyPr/>
        <a:lstStyle/>
        <a:p>
          <a:endParaRPr lang="en-GB"/>
        </a:p>
      </dgm:t>
    </dgm:pt>
    <dgm:pt modelId="{52DF83F4-DAF7-6E40-B079-4EBA8D594919}" type="sibTrans" cxnId="{BA90B5DB-F5B1-A941-AC3B-D35FB4F43293}">
      <dgm:prSet/>
      <dgm:spPr/>
      <dgm:t>
        <a:bodyPr/>
        <a:lstStyle/>
        <a:p>
          <a:endParaRPr lang="en-GB"/>
        </a:p>
      </dgm:t>
    </dgm:pt>
    <dgm:pt modelId="{98A87846-2CAB-FA4D-BB88-E5FF5806C9BE}">
      <dgm:prSet/>
      <dgm:spPr/>
      <dgm:t>
        <a:bodyPr/>
        <a:lstStyle/>
        <a:p>
          <a:r>
            <a:rPr lang="en-GB" baseline="0"/>
            <a:t>It was originally thought that only gods and the ones they favoured could enter this place. However there are later writings which suggest that people would be allowed into the fields if they lived a moral life.</a:t>
          </a:r>
          <a:endParaRPr lang="en-GB"/>
        </a:p>
      </dgm:t>
    </dgm:pt>
    <dgm:pt modelId="{FA6AE1C6-0948-3A40-B046-F541FC27E84F}" type="parTrans" cxnId="{A545EE40-C21B-7E4E-8BBB-5440DBC886B8}">
      <dgm:prSet/>
      <dgm:spPr/>
      <dgm:t>
        <a:bodyPr/>
        <a:lstStyle/>
        <a:p>
          <a:endParaRPr lang="en-GB"/>
        </a:p>
      </dgm:t>
    </dgm:pt>
    <dgm:pt modelId="{52F67088-EE5A-E74D-9523-05E7C57EED26}" type="sibTrans" cxnId="{A545EE40-C21B-7E4E-8BBB-5440DBC886B8}">
      <dgm:prSet/>
      <dgm:spPr/>
      <dgm:t>
        <a:bodyPr/>
        <a:lstStyle/>
        <a:p>
          <a:endParaRPr lang="en-GB"/>
        </a:p>
      </dgm:t>
    </dgm:pt>
    <dgm:pt modelId="{3CBAC52E-07DA-9F4E-8748-B65D904B4DC3}">
      <dgm:prSet/>
      <dgm:spPr/>
      <dgm:t>
        <a:bodyPr/>
        <a:lstStyle/>
        <a:p>
          <a:r>
            <a:rPr lang="en-GB" baseline="0"/>
            <a:t>Asphodel Meadows</a:t>
          </a:r>
          <a:endParaRPr lang="en-GB"/>
        </a:p>
      </dgm:t>
    </dgm:pt>
    <dgm:pt modelId="{DF7ABFF7-04CA-DF4D-B4A1-FC7903B4923C}" type="parTrans" cxnId="{87FB8332-D08D-0F41-86F0-456E820FA490}">
      <dgm:prSet/>
      <dgm:spPr/>
      <dgm:t>
        <a:bodyPr/>
        <a:lstStyle/>
        <a:p>
          <a:endParaRPr lang="en-GB"/>
        </a:p>
      </dgm:t>
    </dgm:pt>
    <dgm:pt modelId="{00AECFEA-0BA4-B145-B105-6F0FA1F83AA0}" type="sibTrans" cxnId="{87FB8332-D08D-0F41-86F0-456E820FA490}">
      <dgm:prSet/>
      <dgm:spPr/>
      <dgm:t>
        <a:bodyPr/>
        <a:lstStyle/>
        <a:p>
          <a:endParaRPr lang="en-GB"/>
        </a:p>
      </dgm:t>
    </dgm:pt>
    <dgm:pt modelId="{ABEEA11F-D1BA-7045-9AEA-88ACCF1DD33D}">
      <dgm:prSet/>
      <dgm:spPr/>
      <dgm:t>
        <a:bodyPr/>
        <a:lstStyle/>
        <a:p>
          <a:r>
            <a:rPr lang="en-GB" baseline="0"/>
            <a:t>This was a place for the souls of mortals who lived an equally good and evil life. It was meadows filled with the asphodel flowers. It has been known to b described as a ghostly place which was because of the total neutrality of the whole place.</a:t>
          </a:r>
          <a:endParaRPr lang="en-GB"/>
        </a:p>
      </dgm:t>
    </dgm:pt>
    <dgm:pt modelId="{35BC28EC-8DBE-EB4D-BA36-701965652411}" type="parTrans" cxnId="{69210E77-E6FC-1C45-A728-020B1C96E396}">
      <dgm:prSet/>
      <dgm:spPr/>
      <dgm:t>
        <a:bodyPr/>
        <a:lstStyle/>
        <a:p>
          <a:endParaRPr lang="en-GB"/>
        </a:p>
      </dgm:t>
    </dgm:pt>
    <dgm:pt modelId="{106EC994-BBD1-F546-9BC5-2B72F2CFF860}" type="sibTrans" cxnId="{69210E77-E6FC-1C45-A728-020B1C96E396}">
      <dgm:prSet/>
      <dgm:spPr/>
      <dgm:t>
        <a:bodyPr/>
        <a:lstStyle/>
        <a:p>
          <a:endParaRPr lang="en-GB"/>
        </a:p>
      </dgm:t>
    </dgm:pt>
    <dgm:pt modelId="{4253E0AD-3D45-004B-8B37-4D6B540AAAA0}">
      <dgm:prSet/>
      <dgm:spPr/>
      <dgm:t>
        <a:bodyPr/>
        <a:lstStyle/>
        <a:p>
          <a:r>
            <a:rPr lang="en-GB" baseline="0"/>
            <a:t>Tartarus</a:t>
          </a:r>
          <a:endParaRPr lang="en-GB"/>
        </a:p>
      </dgm:t>
    </dgm:pt>
    <dgm:pt modelId="{CC5B640B-769D-6F47-812C-6FAD5C972EBF}" type="parTrans" cxnId="{FA108836-4745-314A-98FD-8EB1E986F718}">
      <dgm:prSet/>
      <dgm:spPr/>
      <dgm:t>
        <a:bodyPr/>
        <a:lstStyle/>
        <a:p>
          <a:endParaRPr lang="en-GB"/>
        </a:p>
      </dgm:t>
    </dgm:pt>
    <dgm:pt modelId="{60467FE3-50AD-CA47-BF84-99A03FE6A7CA}" type="sibTrans" cxnId="{FA108836-4745-314A-98FD-8EB1E986F718}">
      <dgm:prSet/>
      <dgm:spPr/>
      <dgm:t>
        <a:bodyPr/>
        <a:lstStyle/>
        <a:p>
          <a:endParaRPr lang="en-GB"/>
        </a:p>
      </dgm:t>
    </dgm:pt>
    <dgm:pt modelId="{FAD03558-E670-0E44-97FA-13E51218B655}">
      <dgm:prSet/>
      <dgm:spPr/>
      <dgm:t>
        <a:bodyPr/>
        <a:lstStyle/>
        <a:p>
          <a:r>
            <a:rPr lang="en-GB" baseline="0"/>
            <a:t>This was originally used to represent the lowest part of the underworld where the gods locked away their enemies, however it did come to be the name for the whole underworld. Other than being described as a bit at the deepest part of the underworld it is also said to be surrounded by a wall of bronze gates</a:t>
          </a:r>
          <a:endParaRPr lang="en-GB"/>
        </a:p>
      </dgm:t>
    </dgm:pt>
    <dgm:pt modelId="{29E1D6DD-FFD8-3D49-B249-2067CDECE754}" type="parTrans" cxnId="{B6D00C3F-E9E5-E945-A8D9-9AF9B8D3AFAB}">
      <dgm:prSet/>
      <dgm:spPr/>
      <dgm:t>
        <a:bodyPr/>
        <a:lstStyle/>
        <a:p>
          <a:endParaRPr lang="en-GB"/>
        </a:p>
      </dgm:t>
    </dgm:pt>
    <dgm:pt modelId="{FC8ED2EA-82AA-AC44-BCFE-95B41DDBF2A8}" type="sibTrans" cxnId="{B6D00C3F-E9E5-E945-A8D9-9AF9B8D3AFAB}">
      <dgm:prSet/>
      <dgm:spPr/>
      <dgm:t>
        <a:bodyPr/>
        <a:lstStyle/>
        <a:p>
          <a:endParaRPr lang="en-GB"/>
        </a:p>
      </dgm:t>
    </dgm:pt>
    <dgm:pt modelId="{83464D37-4FC9-C44D-9876-EDBF5982CCE0}" type="pres">
      <dgm:prSet presAssocID="{E20F180F-4D41-0549-ACAB-CF847A328136}" presName="linear" presStyleCnt="0">
        <dgm:presLayoutVars>
          <dgm:animLvl val="lvl"/>
          <dgm:resizeHandles val="exact"/>
        </dgm:presLayoutVars>
      </dgm:prSet>
      <dgm:spPr/>
    </dgm:pt>
    <dgm:pt modelId="{D5150208-2827-754F-B428-9503E1E9CD78}" type="pres">
      <dgm:prSet presAssocID="{F3BE03FA-4E0A-B247-AF43-A03A33AA19A2}" presName="parentText" presStyleLbl="node1" presStyleIdx="0" presStyleCnt="3">
        <dgm:presLayoutVars>
          <dgm:chMax val="0"/>
          <dgm:bulletEnabled val="1"/>
        </dgm:presLayoutVars>
      </dgm:prSet>
      <dgm:spPr/>
    </dgm:pt>
    <dgm:pt modelId="{BD69CF61-8175-204E-9546-DDB56E3BDFB3}" type="pres">
      <dgm:prSet presAssocID="{F3BE03FA-4E0A-B247-AF43-A03A33AA19A2}" presName="childText" presStyleLbl="revTx" presStyleIdx="0" presStyleCnt="3">
        <dgm:presLayoutVars>
          <dgm:bulletEnabled val="1"/>
        </dgm:presLayoutVars>
      </dgm:prSet>
      <dgm:spPr/>
    </dgm:pt>
    <dgm:pt modelId="{8459DCEE-8402-4242-9BBA-191AEE425AF5}" type="pres">
      <dgm:prSet presAssocID="{3CBAC52E-07DA-9F4E-8748-B65D904B4DC3}" presName="parentText" presStyleLbl="node1" presStyleIdx="1" presStyleCnt="3">
        <dgm:presLayoutVars>
          <dgm:chMax val="0"/>
          <dgm:bulletEnabled val="1"/>
        </dgm:presLayoutVars>
      </dgm:prSet>
      <dgm:spPr/>
    </dgm:pt>
    <dgm:pt modelId="{B9DF29E1-E4E5-774E-8B33-9DDE594BD92B}" type="pres">
      <dgm:prSet presAssocID="{3CBAC52E-07DA-9F4E-8748-B65D904B4DC3}" presName="childText" presStyleLbl="revTx" presStyleIdx="1" presStyleCnt="3">
        <dgm:presLayoutVars>
          <dgm:bulletEnabled val="1"/>
        </dgm:presLayoutVars>
      </dgm:prSet>
      <dgm:spPr/>
    </dgm:pt>
    <dgm:pt modelId="{189F29B3-A907-9A45-8F4D-EBDE71160BA1}" type="pres">
      <dgm:prSet presAssocID="{4253E0AD-3D45-004B-8B37-4D6B540AAAA0}" presName="parentText" presStyleLbl="node1" presStyleIdx="2" presStyleCnt="3">
        <dgm:presLayoutVars>
          <dgm:chMax val="0"/>
          <dgm:bulletEnabled val="1"/>
        </dgm:presLayoutVars>
      </dgm:prSet>
      <dgm:spPr/>
    </dgm:pt>
    <dgm:pt modelId="{874EEE3C-E801-2445-AA62-AC95518979BA}" type="pres">
      <dgm:prSet presAssocID="{4253E0AD-3D45-004B-8B37-4D6B540AAAA0}" presName="childText" presStyleLbl="revTx" presStyleIdx="2" presStyleCnt="3">
        <dgm:presLayoutVars>
          <dgm:bulletEnabled val="1"/>
        </dgm:presLayoutVars>
      </dgm:prSet>
      <dgm:spPr/>
    </dgm:pt>
  </dgm:ptLst>
  <dgm:cxnLst>
    <dgm:cxn modelId="{0192C30C-1828-D64F-9DC0-EACE63CBE89B}" type="presOf" srcId="{4253E0AD-3D45-004B-8B37-4D6B540AAAA0}" destId="{189F29B3-A907-9A45-8F4D-EBDE71160BA1}" srcOrd="0" destOrd="0" presId="urn:microsoft.com/office/officeart/2005/8/layout/vList2"/>
    <dgm:cxn modelId="{7B40532A-DA23-B74D-8067-E74DF25ADF3D}" type="presOf" srcId="{F3BE03FA-4E0A-B247-AF43-A03A33AA19A2}" destId="{D5150208-2827-754F-B428-9503E1E9CD78}" srcOrd="0" destOrd="0" presId="urn:microsoft.com/office/officeart/2005/8/layout/vList2"/>
    <dgm:cxn modelId="{87FB8332-D08D-0F41-86F0-456E820FA490}" srcId="{E20F180F-4D41-0549-ACAB-CF847A328136}" destId="{3CBAC52E-07DA-9F4E-8748-B65D904B4DC3}" srcOrd="1" destOrd="0" parTransId="{DF7ABFF7-04CA-DF4D-B4A1-FC7903B4923C}" sibTransId="{00AECFEA-0BA4-B145-B105-6F0FA1F83AA0}"/>
    <dgm:cxn modelId="{FA108836-4745-314A-98FD-8EB1E986F718}" srcId="{E20F180F-4D41-0549-ACAB-CF847A328136}" destId="{4253E0AD-3D45-004B-8B37-4D6B540AAAA0}" srcOrd="2" destOrd="0" parTransId="{CC5B640B-769D-6F47-812C-6FAD5C972EBF}" sibTransId="{60467FE3-50AD-CA47-BF84-99A03FE6A7CA}"/>
    <dgm:cxn modelId="{9950A338-F6B7-8049-A0AC-235E4409BEDC}" type="presOf" srcId="{D78E1671-AF12-5F4E-A84A-6E70B993DF02}" destId="{BD69CF61-8175-204E-9546-DDB56E3BDFB3}" srcOrd="0" destOrd="0" presId="urn:microsoft.com/office/officeart/2005/8/layout/vList2"/>
    <dgm:cxn modelId="{6D0F543B-041F-4A42-A599-321967689FAA}" type="presOf" srcId="{3CBAC52E-07DA-9F4E-8748-B65D904B4DC3}" destId="{8459DCEE-8402-4242-9BBA-191AEE425AF5}" srcOrd="0" destOrd="0" presId="urn:microsoft.com/office/officeart/2005/8/layout/vList2"/>
    <dgm:cxn modelId="{B6D00C3F-E9E5-E945-A8D9-9AF9B8D3AFAB}" srcId="{4253E0AD-3D45-004B-8B37-4D6B540AAAA0}" destId="{FAD03558-E670-0E44-97FA-13E51218B655}" srcOrd="0" destOrd="0" parTransId="{29E1D6DD-FFD8-3D49-B249-2067CDECE754}" sibTransId="{FC8ED2EA-82AA-AC44-BCFE-95B41DDBF2A8}"/>
    <dgm:cxn modelId="{96A2A73F-A071-1E47-82C7-51E8F8CA46B3}" type="presOf" srcId="{E20F180F-4D41-0549-ACAB-CF847A328136}" destId="{83464D37-4FC9-C44D-9876-EDBF5982CCE0}" srcOrd="0" destOrd="0" presId="urn:microsoft.com/office/officeart/2005/8/layout/vList2"/>
    <dgm:cxn modelId="{A545EE40-C21B-7E4E-8BBB-5440DBC886B8}" srcId="{F3BE03FA-4E0A-B247-AF43-A03A33AA19A2}" destId="{98A87846-2CAB-FA4D-BB88-E5FF5806C9BE}" srcOrd="1" destOrd="0" parTransId="{FA6AE1C6-0948-3A40-B046-F541FC27E84F}" sibTransId="{52F67088-EE5A-E74D-9523-05E7C57EED26}"/>
    <dgm:cxn modelId="{69210E77-E6FC-1C45-A728-020B1C96E396}" srcId="{3CBAC52E-07DA-9F4E-8748-B65D904B4DC3}" destId="{ABEEA11F-D1BA-7045-9AEA-88ACCF1DD33D}" srcOrd="0" destOrd="0" parTransId="{35BC28EC-8DBE-EB4D-BA36-701965652411}" sibTransId="{106EC994-BBD1-F546-9BC5-2B72F2CFF860}"/>
    <dgm:cxn modelId="{DFF9D5B4-517C-3A4C-89FD-9CFE7095237B}" type="presOf" srcId="{ABEEA11F-D1BA-7045-9AEA-88ACCF1DD33D}" destId="{B9DF29E1-E4E5-774E-8B33-9DDE594BD92B}" srcOrd="0" destOrd="0" presId="urn:microsoft.com/office/officeart/2005/8/layout/vList2"/>
    <dgm:cxn modelId="{BA90B5DB-F5B1-A941-AC3B-D35FB4F43293}" srcId="{F3BE03FA-4E0A-B247-AF43-A03A33AA19A2}" destId="{D78E1671-AF12-5F4E-A84A-6E70B993DF02}" srcOrd="0" destOrd="0" parTransId="{A9665C1E-7EA0-864A-80D5-B73F87AE737F}" sibTransId="{52DF83F4-DAF7-6E40-B079-4EBA8D594919}"/>
    <dgm:cxn modelId="{531119E9-C273-5F43-B20A-22211DF03AA3}" type="presOf" srcId="{98A87846-2CAB-FA4D-BB88-E5FF5806C9BE}" destId="{BD69CF61-8175-204E-9546-DDB56E3BDFB3}" srcOrd="0" destOrd="1" presId="urn:microsoft.com/office/officeart/2005/8/layout/vList2"/>
    <dgm:cxn modelId="{D86830EC-C762-9F46-8CA6-6E185228BA40}" srcId="{E20F180F-4D41-0549-ACAB-CF847A328136}" destId="{F3BE03FA-4E0A-B247-AF43-A03A33AA19A2}" srcOrd="0" destOrd="0" parTransId="{FF6E1747-AF52-A648-BD53-7223E1C70DBC}" sibTransId="{EA748E47-ECDA-5E4A-9F8D-10A3E4938EE7}"/>
    <dgm:cxn modelId="{160A2EF3-6299-0849-8FC3-3621E04D70B3}" type="presOf" srcId="{FAD03558-E670-0E44-97FA-13E51218B655}" destId="{874EEE3C-E801-2445-AA62-AC95518979BA}" srcOrd="0" destOrd="0" presId="urn:microsoft.com/office/officeart/2005/8/layout/vList2"/>
    <dgm:cxn modelId="{66D22416-58E0-B845-B8A1-B66D00FAE878}" type="presParOf" srcId="{83464D37-4FC9-C44D-9876-EDBF5982CCE0}" destId="{D5150208-2827-754F-B428-9503E1E9CD78}" srcOrd="0" destOrd="0" presId="urn:microsoft.com/office/officeart/2005/8/layout/vList2"/>
    <dgm:cxn modelId="{EC6B0C87-1E5A-7149-A5F6-A2B7B3771051}" type="presParOf" srcId="{83464D37-4FC9-C44D-9876-EDBF5982CCE0}" destId="{BD69CF61-8175-204E-9546-DDB56E3BDFB3}" srcOrd="1" destOrd="0" presId="urn:microsoft.com/office/officeart/2005/8/layout/vList2"/>
    <dgm:cxn modelId="{F00097AE-1B1A-3840-BB5F-199A5E31CCCD}" type="presParOf" srcId="{83464D37-4FC9-C44D-9876-EDBF5982CCE0}" destId="{8459DCEE-8402-4242-9BBA-191AEE425AF5}" srcOrd="2" destOrd="0" presId="urn:microsoft.com/office/officeart/2005/8/layout/vList2"/>
    <dgm:cxn modelId="{6162FD0C-4D61-F246-880B-772AE05B83A7}" type="presParOf" srcId="{83464D37-4FC9-C44D-9876-EDBF5982CCE0}" destId="{B9DF29E1-E4E5-774E-8B33-9DDE594BD92B}" srcOrd="3" destOrd="0" presId="urn:microsoft.com/office/officeart/2005/8/layout/vList2"/>
    <dgm:cxn modelId="{9D8110AF-EB14-BB47-9FB4-036E2F6B33AA}" type="presParOf" srcId="{83464D37-4FC9-C44D-9876-EDBF5982CCE0}" destId="{189F29B3-A907-9A45-8F4D-EBDE71160BA1}" srcOrd="4" destOrd="0" presId="urn:microsoft.com/office/officeart/2005/8/layout/vList2"/>
    <dgm:cxn modelId="{63359B9A-D609-B746-984E-C244E9B54A98}" type="presParOf" srcId="{83464D37-4FC9-C44D-9876-EDBF5982CCE0}" destId="{874EEE3C-E801-2445-AA62-AC95518979BA}"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AA8E69A6-F38B-6442-A186-B709AEF2C69C}" type="doc">
      <dgm:prSet loTypeId="urn:microsoft.com/office/officeart/2005/8/layout/default" loCatId="list" qsTypeId="urn:microsoft.com/office/officeart/2005/8/quickstyle/simple1" qsCatId="simple" csTypeId="urn:microsoft.com/office/officeart/2005/8/colors/accent1_4" csCatId="accent1"/>
      <dgm:spPr/>
      <dgm:t>
        <a:bodyPr/>
        <a:lstStyle/>
        <a:p>
          <a:endParaRPr lang="en-GB"/>
        </a:p>
      </dgm:t>
    </dgm:pt>
    <dgm:pt modelId="{0C2E3DEC-1F7E-8543-8503-036B6663A8C2}">
      <dgm:prSet/>
      <dgm:spPr/>
      <dgm:t>
        <a:bodyPr/>
        <a:lstStyle/>
        <a:p>
          <a:r>
            <a:rPr lang="en-GB" baseline="0"/>
            <a:t>Prisons have been used in the last few centuries as a primary for of punishment. Before types of punishment were, corporal punishment, public humiliation, Penal bondage, banishment and capital punishment. This more human way of punishment, where it was a way for criminals to participating in religion, self reform and reflection as a way of forgiveness, was introduced in 1750. Originally they contained felons and debtors, debtors were allowed to bring wives and children. </a:t>
          </a:r>
          <a:endParaRPr lang="en-GB"/>
        </a:p>
      </dgm:t>
    </dgm:pt>
    <dgm:pt modelId="{AA92340E-CA8D-6A4A-B63A-73C375057836}" type="parTrans" cxnId="{EEDA1611-C8E2-C24E-ACBE-97D2D555B63B}">
      <dgm:prSet/>
      <dgm:spPr/>
      <dgm:t>
        <a:bodyPr/>
        <a:lstStyle/>
        <a:p>
          <a:endParaRPr lang="en-GB"/>
        </a:p>
      </dgm:t>
    </dgm:pt>
    <dgm:pt modelId="{FE2C225F-4CAE-1E4D-8B34-D88A388D8C3B}" type="sibTrans" cxnId="{EEDA1611-C8E2-C24E-ACBE-97D2D555B63B}">
      <dgm:prSet/>
      <dgm:spPr/>
      <dgm:t>
        <a:bodyPr/>
        <a:lstStyle/>
        <a:p>
          <a:endParaRPr lang="en-GB"/>
        </a:p>
      </dgm:t>
    </dgm:pt>
    <dgm:pt modelId="{1BA4C13C-7870-D345-90F4-70A64E674993}">
      <dgm:prSet/>
      <dgm:spPr/>
      <dgm:t>
        <a:bodyPr/>
        <a:lstStyle/>
        <a:p>
          <a:r>
            <a:rPr lang="en-GB" baseline="0" dirty="0"/>
            <a:t>John Howard was a reformer in 1777 when he proposed prisoners have separate cells and women, men, young and debtors kept in separate areas also. This was because prisoners were being confined when being voted not guilty, due to them not having the funds for the jailer’s fee. Other people who reported the horrific state of prisons include Elizabeth Fry and Charles Dickens.</a:t>
          </a:r>
          <a:endParaRPr lang="en-GB" dirty="0"/>
        </a:p>
      </dgm:t>
    </dgm:pt>
    <dgm:pt modelId="{56B02890-C383-D043-966D-49EC56085CAD}" type="parTrans" cxnId="{EF2EF987-732B-AA40-8C5E-AD0EFEAF322E}">
      <dgm:prSet/>
      <dgm:spPr/>
      <dgm:t>
        <a:bodyPr/>
        <a:lstStyle/>
        <a:p>
          <a:endParaRPr lang="en-GB"/>
        </a:p>
      </dgm:t>
    </dgm:pt>
    <dgm:pt modelId="{BB50BB4B-6E46-3A45-BEAA-69511C569899}" type="sibTrans" cxnId="{EF2EF987-732B-AA40-8C5E-AD0EFEAF322E}">
      <dgm:prSet/>
      <dgm:spPr/>
      <dgm:t>
        <a:bodyPr/>
        <a:lstStyle/>
        <a:p>
          <a:endParaRPr lang="en-GB"/>
        </a:p>
      </dgm:t>
    </dgm:pt>
    <dgm:pt modelId="{45EB8BB6-C091-E044-893A-BE081DC3AB2F}">
      <dgm:prSet/>
      <dgm:spPr/>
      <dgm:t>
        <a:bodyPr/>
        <a:lstStyle/>
        <a:p>
          <a:r>
            <a:rPr lang="en-GB" baseline="0"/>
            <a:t>In the 19</a:t>
          </a:r>
          <a:r>
            <a:rPr lang="en-GB" baseline="30000"/>
            <a:t>th</a:t>
          </a:r>
          <a:r>
            <a:rPr lang="en-GB" baseline="0"/>
            <a:t> century the main principles included separation and harsh labour for the most severe crimes such as using treadwheels and cranks. However due to an increase in crime in the 1860s the public fought for harsher measures and by the 1890’s the prisons had over 20,000 prisoners.</a:t>
          </a:r>
          <a:endParaRPr lang="en-GB"/>
        </a:p>
      </dgm:t>
    </dgm:pt>
    <dgm:pt modelId="{25554D8A-F666-7E47-BA42-BA51DDFE79BB}" type="parTrans" cxnId="{04C930FC-5239-8449-A182-E41281A6B4CD}">
      <dgm:prSet/>
      <dgm:spPr/>
      <dgm:t>
        <a:bodyPr/>
        <a:lstStyle/>
        <a:p>
          <a:endParaRPr lang="en-GB"/>
        </a:p>
      </dgm:t>
    </dgm:pt>
    <dgm:pt modelId="{F21C43DD-B3DA-AC41-868C-706571500C7B}" type="sibTrans" cxnId="{04C930FC-5239-8449-A182-E41281A6B4CD}">
      <dgm:prSet/>
      <dgm:spPr/>
      <dgm:t>
        <a:bodyPr/>
        <a:lstStyle/>
        <a:p>
          <a:endParaRPr lang="en-GB"/>
        </a:p>
      </dgm:t>
    </dgm:pt>
    <dgm:pt modelId="{10D0E0A2-FE78-9147-86A9-DB29E1640C57}">
      <dgm:prSet/>
      <dgm:spPr/>
      <dgm:t>
        <a:bodyPr/>
        <a:lstStyle/>
        <a:p>
          <a:r>
            <a:rPr lang="en-GB" baseline="0"/>
            <a:t>Between 1877 – 1914 the British penal system went through a change from harsh punishments to reform, education and training for after-prison life. This meant the introduction of The Probation of Offenders Act of 1907 which lowered the amount of prisoners in prison. The Children Act of 1908 was also introduced which made it illegal to imprison people under 14.</a:t>
          </a:r>
          <a:endParaRPr lang="en-GB"/>
        </a:p>
      </dgm:t>
    </dgm:pt>
    <dgm:pt modelId="{AB116B39-205A-D741-B726-5D848B5C5E4F}" type="parTrans" cxnId="{2A7EC6AE-B080-544C-9E0A-0EBFD5DB00E8}">
      <dgm:prSet/>
      <dgm:spPr/>
      <dgm:t>
        <a:bodyPr/>
        <a:lstStyle/>
        <a:p>
          <a:endParaRPr lang="en-GB"/>
        </a:p>
      </dgm:t>
    </dgm:pt>
    <dgm:pt modelId="{5DC21E72-1AA9-D341-BCD0-FA1D732E15B0}" type="sibTrans" cxnId="{2A7EC6AE-B080-544C-9E0A-0EBFD5DB00E8}">
      <dgm:prSet/>
      <dgm:spPr/>
      <dgm:t>
        <a:bodyPr/>
        <a:lstStyle/>
        <a:p>
          <a:endParaRPr lang="en-GB"/>
        </a:p>
      </dgm:t>
    </dgm:pt>
    <dgm:pt modelId="{2356BEB1-0CB0-A242-B00B-D4DC7737CD6C}">
      <dgm:prSet/>
      <dgm:spPr/>
      <dgm:t>
        <a:bodyPr/>
        <a:lstStyle/>
        <a:p>
          <a:r>
            <a:rPr lang="en-GB" baseline="0"/>
            <a:t>Graduated sentencing was tried at the beginning of 1925 and introduced in Prussia in 1929. this ensured better treatments for prisoners who were docile and obedient. Perks and privileges were introduced such as decorating cells, buying things with money they earned and sometimes earning temporary release.</a:t>
          </a:r>
          <a:endParaRPr lang="en-GB"/>
        </a:p>
      </dgm:t>
    </dgm:pt>
    <dgm:pt modelId="{1691CBAF-B4EC-3C41-B52B-7DC788ED4396}" type="parTrans" cxnId="{79425FDB-73C8-9A47-9C2B-FC5A4BC01466}">
      <dgm:prSet/>
      <dgm:spPr/>
      <dgm:t>
        <a:bodyPr/>
        <a:lstStyle/>
        <a:p>
          <a:endParaRPr lang="en-GB"/>
        </a:p>
      </dgm:t>
    </dgm:pt>
    <dgm:pt modelId="{5E7C6721-536C-4C43-A12C-DFF6F6E6AF11}" type="sibTrans" cxnId="{79425FDB-73C8-9A47-9C2B-FC5A4BC01466}">
      <dgm:prSet/>
      <dgm:spPr/>
      <dgm:t>
        <a:bodyPr/>
        <a:lstStyle/>
        <a:p>
          <a:endParaRPr lang="en-GB"/>
        </a:p>
      </dgm:t>
    </dgm:pt>
    <dgm:pt modelId="{A3DF6AFC-7594-2B41-B20E-82B6788C2ED0}">
      <dgm:prSet/>
      <dgm:spPr/>
      <dgm:t>
        <a:bodyPr/>
        <a:lstStyle/>
        <a:p>
          <a:r>
            <a:rPr lang="en-GB" baseline="0"/>
            <a:t>War engulfed the whole world in the 20</a:t>
          </a:r>
          <a:r>
            <a:rPr lang="en-GB" baseline="30000"/>
            <a:t>th</a:t>
          </a:r>
          <a:r>
            <a:rPr lang="en-GB" baseline="0"/>
            <a:t> century and this caused the construction of war prison camps and concentration camps, the most notable being during the WW2 when 300 detention for Jews, Gypsies, Criminals and others were held without a legal process.</a:t>
          </a:r>
          <a:endParaRPr lang="en-GB"/>
        </a:p>
      </dgm:t>
    </dgm:pt>
    <dgm:pt modelId="{7219A5ED-71A5-A743-B3FD-9A38BB8E8EDB}" type="parTrans" cxnId="{375D4CB9-E812-494B-AEAB-14D9C95FC06E}">
      <dgm:prSet/>
      <dgm:spPr/>
      <dgm:t>
        <a:bodyPr/>
        <a:lstStyle/>
        <a:p>
          <a:endParaRPr lang="en-GB"/>
        </a:p>
      </dgm:t>
    </dgm:pt>
    <dgm:pt modelId="{0683072C-3FD6-4D40-AC26-ACA2FC2C93E4}" type="sibTrans" cxnId="{375D4CB9-E812-494B-AEAB-14D9C95FC06E}">
      <dgm:prSet/>
      <dgm:spPr/>
      <dgm:t>
        <a:bodyPr/>
        <a:lstStyle/>
        <a:p>
          <a:endParaRPr lang="en-GB"/>
        </a:p>
      </dgm:t>
    </dgm:pt>
    <dgm:pt modelId="{BB58F7DF-AA04-2C44-AF21-202FA77D7554}" type="pres">
      <dgm:prSet presAssocID="{AA8E69A6-F38B-6442-A186-B709AEF2C69C}" presName="diagram" presStyleCnt="0">
        <dgm:presLayoutVars>
          <dgm:dir/>
          <dgm:resizeHandles val="exact"/>
        </dgm:presLayoutVars>
      </dgm:prSet>
      <dgm:spPr/>
    </dgm:pt>
    <dgm:pt modelId="{2A145417-A8CD-B943-A045-09165D51DA3F}" type="pres">
      <dgm:prSet presAssocID="{0C2E3DEC-1F7E-8543-8503-036B6663A8C2}" presName="node" presStyleLbl="node1" presStyleIdx="0" presStyleCnt="6">
        <dgm:presLayoutVars>
          <dgm:bulletEnabled val="1"/>
        </dgm:presLayoutVars>
      </dgm:prSet>
      <dgm:spPr/>
    </dgm:pt>
    <dgm:pt modelId="{0B2CE956-3438-674A-96C9-638E5AFBD787}" type="pres">
      <dgm:prSet presAssocID="{FE2C225F-4CAE-1E4D-8B34-D88A388D8C3B}" presName="sibTrans" presStyleCnt="0"/>
      <dgm:spPr/>
    </dgm:pt>
    <dgm:pt modelId="{DFFB9248-59B2-C347-97EA-878018339F7E}" type="pres">
      <dgm:prSet presAssocID="{1BA4C13C-7870-D345-90F4-70A64E674993}" presName="node" presStyleLbl="node1" presStyleIdx="1" presStyleCnt="6">
        <dgm:presLayoutVars>
          <dgm:bulletEnabled val="1"/>
        </dgm:presLayoutVars>
      </dgm:prSet>
      <dgm:spPr/>
    </dgm:pt>
    <dgm:pt modelId="{03EDCF3E-ECAE-8949-8B0D-E5074F4C6EE1}" type="pres">
      <dgm:prSet presAssocID="{BB50BB4B-6E46-3A45-BEAA-69511C569899}" presName="sibTrans" presStyleCnt="0"/>
      <dgm:spPr/>
    </dgm:pt>
    <dgm:pt modelId="{453C6CF5-EE61-BB49-BE03-1BBE767B0CA3}" type="pres">
      <dgm:prSet presAssocID="{45EB8BB6-C091-E044-893A-BE081DC3AB2F}" presName="node" presStyleLbl="node1" presStyleIdx="2" presStyleCnt="6">
        <dgm:presLayoutVars>
          <dgm:bulletEnabled val="1"/>
        </dgm:presLayoutVars>
      </dgm:prSet>
      <dgm:spPr/>
    </dgm:pt>
    <dgm:pt modelId="{70A5F0FF-AAC1-1944-8A45-E2C16D2CFE89}" type="pres">
      <dgm:prSet presAssocID="{F21C43DD-B3DA-AC41-868C-706571500C7B}" presName="sibTrans" presStyleCnt="0"/>
      <dgm:spPr/>
    </dgm:pt>
    <dgm:pt modelId="{6F5D4ED3-1161-1F47-BBDD-11C85EEC5B68}" type="pres">
      <dgm:prSet presAssocID="{10D0E0A2-FE78-9147-86A9-DB29E1640C57}" presName="node" presStyleLbl="node1" presStyleIdx="3" presStyleCnt="6">
        <dgm:presLayoutVars>
          <dgm:bulletEnabled val="1"/>
        </dgm:presLayoutVars>
      </dgm:prSet>
      <dgm:spPr/>
    </dgm:pt>
    <dgm:pt modelId="{BE286EAB-6340-3E41-8D63-F7C957D8CB44}" type="pres">
      <dgm:prSet presAssocID="{5DC21E72-1AA9-D341-BCD0-FA1D732E15B0}" presName="sibTrans" presStyleCnt="0"/>
      <dgm:spPr/>
    </dgm:pt>
    <dgm:pt modelId="{2E66B239-4543-AA45-AA01-1323EB1C4DBD}" type="pres">
      <dgm:prSet presAssocID="{2356BEB1-0CB0-A242-B00B-D4DC7737CD6C}" presName="node" presStyleLbl="node1" presStyleIdx="4" presStyleCnt="6">
        <dgm:presLayoutVars>
          <dgm:bulletEnabled val="1"/>
        </dgm:presLayoutVars>
      </dgm:prSet>
      <dgm:spPr/>
    </dgm:pt>
    <dgm:pt modelId="{D02D50EF-2EA5-874A-8187-775D897AA80E}" type="pres">
      <dgm:prSet presAssocID="{5E7C6721-536C-4C43-A12C-DFF6F6E6AF11}" presName="sibTrans" presStyleCnt="0"/>
      <dgm:spPr/>
    </dgm:pt>
    <dgm:pt modelId="{DA2A4278-4B46-2945-958D-202F6AAC7858}" type="pres">
      <dgm:prSet presAssocID="{A3DF6AFC-7594-2B41-B20E-82B6788C2ED0}" presName="node" presStyleLbl="node1" presStyleIdx="5" presStyleCnt="6">
        <dgm:presLayoutVars>
          <dgm:bulletEnabled val="1"/>
        </dgm:presLayoutVars>
      </dgm:prSet>
      <dgm:spPr/>
    </dgm:pt>
  </dgm:ptLst>
  <dgm:cxnLst>
    <dgm:cxn modelId="{EEDA1611-C8E2-C24E-ACBE-97D2D555B63B}" srcId="{AA8E69A6-F38B-6442-A186-B709AEF2C69C}" destId="{0C2E3DEC-1F7E-8543-8503-036B6663A8C2}" srcOrd="0" destOrd="0" parTransId="{AA92340E-CA8D-6A4A-B63A-73C375057836}" sibTransId="{FE2C225F-4CAE-1E4D-8B34-D88A388D8C3B}"/>
    <dgm:cxn modelId="{AC6F7326-2CD1-B04A-AB1F-5CE27F5943E5}" type="presOf" srcId="{2356BEB1-0CB0-A242-B00B-D4DC7737CD6C}" destId="{2E66B239-4543-AA45-AA01-1323EB1C4DBD}" srcOrd="0" destOrd="0" presId="urn:microsoft.com/office/officeart/2005/8/layout/default"/>
    <dgm:cxn modelId="{0DFAAE29-101A-6742-A706-03F93FBF8EA0}" type="presOf" srcId="{A3DF6AFC-7594-2B41-B20E-82B6788C2ED0}" destId="{DA2A4278-4B46-2945-958D-202F6AAC7858}" srcOrd="0" destOrd="0" presId="urn:microsoft.com/office/officeart/2005/8/layout/default"/>
    <dgm:cxn modelId="{EB378C52-0C5A-E844-9DD9-3325F3091DA3}" type="presOf" srcId="{0C2E3DEC-1F7E-8543-8503-036B6663A8C2}" destId="{2A145417-A8CD-B943-A045-09165D51DA3F}" srcOrd="0" destOrd="0" presId="urn:microsoft.com/office/officeart/2005/8/layout/default"/>
    <dgm:cxn modelId="{EF2EF987-732B-AA40-8C5E-AD0EFEAF322E}" srcId="{AA8E69A6-F38B-6442-A186-B709AEF2C69C}" destId="{1BA4C13C-7870-D345-90F4-70A64E674993}" srcOrd="1" destOrd="0" parTransId="{56B02890-C383-D043-966D-49EC56085CAD}" sibTransId="{BB50BB4B-6E46-3A45-BEAA-69511C569899}"/>
    <dgm:cxn modelId="{6B9859A8-4522-D84C-921E-78AD0669586E}" type="presOf" srcId="{AA8E69A6-F38B-6442-A186-B709AEF2C69C}" destId="{BB58F7DF-AA04-2C44-AF21-202FA77D7554}" srcOrd="0" destOrd="0" presId="urn:microsoft.com/office/officeart/2005/8/layout/default"/>
    <dgm:cxn modelId="{2A7EC6AE-B080-544C-9E0A-0EBFD5DB00E8}" srcId="{AA8E69A6-F38B-6442-A186-B709AEF2C69C}" destId="{10D0E0A2-FE78-9147-86A9-DB29E1640C57}" srcOrd="3" destOrd="0" parTransId="{AB116B39-205A-D741-B726-5D848B5C5E4F}" sibTransId="{5DC21E72-1AA9-D341-BCD0-FA1D732E15B0}"/>
    <dgm:cxn modelId="{2DF2B4B2-1A30-AA49-8091-F4C5C5AE3DA7}" type="presOf" srcId="{10D0E0A2-FE78-9147-86A9-DB29E1640C57}" destId="{6F5D4ED3-1161-1F47-BBDD-11C85EEC5B68}" srcOrd="0" destOrd="0" presId="urn:microsoft.com/office/officeart/2005/8/layout/default"/>
    <dgm:cxn modelId="{375D4CB9-E812-494B-AEAB-14D9C95FC06E}" srcId="{AA8E69A6-F38B-6442-A186-B709AEF2C69C}" destId="{A3DF6AFC-7594-2B41-B20E-82B6788C2ED0}" srcOrd="5" destOrd="0" parTransId="{7219A5ED-71A5-A743-B3FD-9A38BB8E8EDB}" sibTransId="{0683072C-3FD6-4D40-AC26-ACA2FC2C93E4}"/>
    <dgm:cxn modelId="{72EA43C5-DE37-734B-BC5D-DD952F97BA36}" type="presOf" srcId="{45EB8BB6-C091-E044-893A-BE081DC3AB2F}" destId="{453C6CF5-EE61-BB49-BE03-1BBE767B0CA3}" srcOrd="0" destOrd="0" presId="urn:microsoft.com/office/officeart/2005/8/layout/default"/>
    <dgm:cxn modelId="{79425FDB-73C8-9A47-9C2B-FC5A4BC01466}" srcId="{AA8E69A6-F38B-6442-A186-B709AEF2C69C}" destId="{2356BEB1-0CB0-A242-B00B-D4DC7737CD6C}" srcOrd="4" destOrd="0" parTransId="{1691CBAF-B4EC-3C41-B52B-7DC788ED4396}" sibTransId="{5E7C6721-536C-4C43-A12C-DFF6F6E6AF11}"/>
    <dgm:cxn modelId="{0A92E7DE-20EB-5E4E-BD9F-DC5EF0D80BFE}" type="presOf" srcId="{1BA4C13C-7870-D345-90F4-70A64E674993}" destId="{DFFB9248-59B2-C347-97EA-878018339F7E}" srcOrd="0" destOrd="0" presId="urn:microsoft.com/office/officeart/2005/8/layout/default"/>
    <dgm:cxn modelId="{04C930FC-5239-8449-A182-E41281A6B4CD}" srcId="{AA8E69A6-F38B-6442-A186-B709AEF2C69C}" destId="{45EB8BB6-C091-E044-893A-BE081DC3AB2F}" srcOrd="2" destOrd="0" parTransId="{25554D8A-F666-7E47-BA42-BA51DDFE79BB}" sibTransId="{F21C43DD-B3DA-AC41-868C-706571500C7B}"/>
    <dgm:cxn modelId="{0B656A77-3027-F447-84EC-E49D97D3CB37}" type="presParOf" srcId="{BB58F7DF-AA04-2C44-AF21-202FA77D7554}" destId="{2A145417-A8CD-B943-A045-09165D51DA3F}" srcOrd="0" destOrd="0" presId="urn:microsoft.com/office/officeart/2005/8/layout/default"/>
    <dgm:cxn modelId="{D322EF45-DFDB-484A-9254-696B72D1E149}" type="presParOf" srcId="{BB58F7DF-AA04-2C44-AF21-202FA77D7554}" destId="{0B2CE956-3438-674A-96C9-638E5AFBD787}" srcOrd="1" destOrd="0" presId="urn:microsoft.com/office/officeart/2005/8/layout/default"/>
    <dgm:cxn modelId="{07EED894-23B4-6547-A008-154B7FF2B545}" type="presParOf" srcId="{BB58F7DF-AA04-2C44-AF21-202FA77D7554}" destId="{DFFB9248-59B2-C347-97EA-878018339F7E}" srcOrd="2" destOrd="0" presId="urn:microsoft.com/office/officeart/2005/8/layout/default"/>
    <dgm:cxn modelId="{D031C33F-5EB7-5241-BB07-02CA0767F2BF}" type="presParOf" srcId="{BB58F7DF-AA04-2C44-AF21-202FA77D7554}" destId="{03EDCF3E-ECAE-8949-8B0D-E5074F4C6EE1}" srcOrd="3" destOrd="0" presId="urn:microsoft.com/office/officeart/2005/8/layout/default"/>
    <dgm:cxn modelId="{27FC1895-7363-E142-B704-B8C81DB8ABA5}" type="presParOf" srcId="{BB58F7DF-AA04-2C44-AF21-202FA77D7554}" destId="{453C6CF5-EE61-BB49-BE03-1BBE767B0CA3}" srcOrd="4" destOrd="0" presId="urn:microsoft.com/office/officeart/2005/8/layout/default"/>
    <dgm:cxn modelId="{5639277A-7577-A14F-A3B6-ACA4E9016061}" type="presParOf" srcId="{BB58F7DF-AA04-2C44-AF21-202FA77D7554}" destId="{70A5F0FF-AAC1-1944-8A45-E2C16D2CFE89}" srcOrd="5" destOrd="0" presId="urn:microsoft.com/office/officeart/2005/8/layout/default"/>
    <dgm:cxn modelId="{2F40191F-8ABE-9E4C-B17D-30671F00DECC}" type="presParOf" srcId="{BB58F7DF-AA04-2C44-AF21-202FA77D7554}" destId="{6F5D4ED3-1161-1F47-BBDD-11C85EEC5B68}" srcOrd="6" destOrd="0" presId="urn:microsoft.com/office/officeart/2005/8/layout/default"/>
    <dgm:cxn modelId="{9B33952E-A438-DD4C-9AC3-139323AC2FCB}" type="presParOf" srcId="{BB58F7DF-AA04-2C44-AF21-202FA77D7554}" destId="{BE286EAB-6340-3E41-8D63-F7C957D8CB44}" srcOrd="7" destOrd="0" presId="urn:microsoft.com/office/officeart/2005/8/layout/default"/>
    <dgm:cxn modelId="{932AC45E-65AE-CD42-B99B-88480BE13D17}" type="presParOf" srcId="{BB58F7DF-AA04-2C44-AF21-202FA77D7554}" destId="{2E66B239-4543-AA45-AA01-1323EB1C4DBD}" srcOrd="8" destOrd="0" presId="urn:microsoft.com/office/officeart/2005/8/layout/default"/>
    <dgm:cxn modelId="{B482B494-D231-824D-AEED-0961DAC9CD18}" type="presParOf" srcId="{BB58F7DF-AA04-2C44-AF21-202FA77D7554}" destId="{D02D50EF-2EA5-874A-8187-775D897AA80E}" srcOrd="9" destOrd="0" presId="urn:microsoft.com/office/officeart/2005/8/layout/default"/>
    <dgm:cxn modelId="{81D39181-40D3-7740-9EA9-400DDA2A8703}" type="presParOf" srcId="{BB58F7DF-AA04-2C44-AF21-202FA77D7554}" destId="{DA2A4278-4B46-2945-958D-202F6AAC7858}"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E7C3F9E1-5F04-594A-8AF9-F9F86C1E8E2D}" type="doc">
      <dgm:prSet loTypeId="urn:microsoft.com/office/officeart/2005/8/layout/vList2" loCatId="list" qsTypeId="urn:microsoft.com/office/officeart/2005/8/quickstyle/simple1" qsCatId="simple" csTypeId="urn:microsoft.com/office/officeart/2005/8/colors/accent1_4" csCatId="accent1" phldr="1"/>
      <dgm:spPr/>
      <dgm:t>
        <a:bodyPr/>
        <a:lstStyle/>
        <a:p>
          <a:endParaRPr lang="en-GB"/>
        </a:p>
      </dgm:t>
    </dgm:pt>
    <dgm:pt modelId="{CEB0D6FE-96D1-004E-ABCB-B326B1CA87CB}">
      <dgm:prSet/>
      <dgm:spPr/>
      <dgm:t>
        <a:bodyPr/>
        <a:lstStyle/>
        <a:p>
          <a:r>
            <a:rPr lang="en-GB" baseline="0"/>
            <a:t>Found in the city of Brandenburg an der Havel, Germany. Construction of the building started in 1927 and was active from 1931 and completely finished in 1935 with first criminals being placed in the prison in 1933 after the Nazi takeover and had a capacity for 1,800 prisoners.</a:t>
          </a:r>
          <a:endParaRPr lang="en-GB"/>
        </a:p>
      </dgm:t>
    </dgm:pt>
    <dgm:pt modelId="{D7F9A6F8-EFA3-8148-9AD6-0D5ED4859D1B}" type="parTrans" cxnId="{6C0E0D70-3B2B-5D44-8D14-4D2BC0128100}">
      <dgm:prSet/>
      <dgm:spPr/>
      <dgm:t>
        <a:bodyPr/>
        <a:lstStyle/>
        <a:p>
          <a:endParaRPr lang="en-GB"/>
        </a:p>
      </dgm:t>
    </dgm:pt>
    <dgm:pt modelId="{78D5FA15-EA5D-EF4E-96C2-1B7B8249E29E}" type="sibTrans" cxnId="{6C0E0D70-3B2B-5D44-8D14-4D2BC0128100}">
      <dgm:prSet/>
      <dgm:spPr/>
      <dgm:t>
        <a:bodyPr/>
        <a:lstStyle/>
        <a:p>
          <a:endParaRPr lang="en-GB"/>
        </a:p>
      </dgm:t>
    </dgm:pt>
    <dgm:pt modelId="{6F47201A-C1BD-3044-85CE-C6B31522B33D}">
      <dgm:prSet/>
      <dgm:spPr/>
      <dgm:t>
        <a:bodyPr/>
        <a:lstStyle/>
        <a:p>
          <a:r>
            <a:rPr lang="en-GB" baseline="0"/>
            <a:t>Security detention prisoners were given a few belongings while they were there, these included things such as:</a:t>
          </a:r>
          <a:endParaRPr lang="en-GB"/>
        </a:p>
      </dgm:t>
    </dgm:pt>
    <dgm:pt modelId="{3578AB2F-BD1E-7A49-9CA3-71527FB630F9}" type="parTrans" cxnId="{1B5C0FD3-E284-E149-86E9-528D1FD385C4}">
      <dgm:prSet/>
      <dgm:spPr/>
      <dgm:t>
        <a:bodyPr/>
        <a:lstStyle/>
        <a:p>
          <a:endParaRPr lang="en-GB"/>
        </a:p>
      </dgm:t>
    </dgm:pt>
    <dgm:pt modelId="{3298BE31-6AF0-1D41-B536-7BCDAE6BC544}" type="sibTrans" cxnId="{1B5C0FD3-E284-E149-86E9-528D1FD385C4}">
      <dgm:prSet/>
      <dgm:spPr/>
      <dgm:t>
        <a:bodyPr/>
        <a:lstStyle/>
        <a:p>
          <a:endParaRPr lang="en-GB"/>
        </a:p>
      </dgm:t>
    </dgm:pt>
    <dgm:pt modelId="{83488D06-C157-7144-8577-55C985995BD0}">
      <dgm:prSet/>
      <dgm:spPr/>
      <dgm:t>
        <a:bodyPr/>
        <a:lstStyle/>
        <a:p>
          <a:r>
            <a:rPr lang="en-GB" baseline="0"/>
            <a:t>Black Prison Jacket (with 6cm wide green diagonal armband)</a:t>
          </a:r>
          <a:endParaRPr lang="en-GB"/>
        </a:p>
      </dgm:t>
    </dgm:pt>
    <dgm:pt modelId="{CCE5FD3B-3525-9B42-BAB3-C20CEDF7A514}" type="parTrans" cxnId="{ED54E9A5-0FD9-1E48-859C-FD0DF7477EFE}">
      <dgm:prSet/>
      <dgm:spPr/>
      <dgm:t>
        <a:bodyPr/>
        <a:lstStyle/>
        <a:p>
          <a:endParaRPr lang="en-GB"/>
        </a:p>
      </dgm:t>
    </dgm:pt>
    <dgm:pt modelId="{0983E20A-8C91-E945-B18B-FE9E0CE106D3}" type="sibTrans" cxnId="{ED54E9A5-0FD9-1E48-859C-FD0DF7477EFE}">
      <dgm:prSet/>
      <dgm:spPr/>
      <dgm:t>
        <a:bodyPr/>
        <a:lstStyle/>
        <a:p>
          <a:endParaRPr lang="en-GB"/>
        </a:p>
      </dgm:t>
    </dgm:pt>
    <dgm:pt modelId="{19D61865-94C4-C644-B750-45AF171066C6}">
      <dgm:prSet/>
      <dgm:spPr/>
      <dgm:t>
        <a:bodyPr/>
        <a:lstStyle/>
        <a:p>
          <a:r>
            <a:rPr lang="en-GB" baseline="0"/>
            <a:t>Grey wool socks</a:t>
          </a:r>
          <a:endParaRPr lang="en-GB"/>
        </a:p>
      </dgm:t>
    </dgm:pt>
    <dgm:pt modelId="{0C16CAAA-054C-1E4E-A72A-FBCED5CBFBDE}" type="parTrans" cxnId="{CD52A0E2-5F4A-EC45-8769-7C8641B78006}">
      <dgm:prSet/>
      <dgm:spPr/>
      <dgm:t>
        <a:bodyPr/>
        <a:lstStyle/>
        <a:p>
          <a:endParaRPr lang="en-GB"/>
        </a:p>
      </dgm:t>
    </dgm:pt>
    <dgm:pt modelId="{BB966564-0CB4-434F-B0A4-F02EFEC27DE5}" type="sibTrans" cxnId="{CD52A0E2-5F4A-EC45-8769-7C8641B78006}">
      <dgm:prSet/>
      <dgm:spPr/>
      <dgm:t>
        <a:bodyPr/>
        <a:lstStyle/>
        <a:p>
          <a:endParaRPr lang="en-GB"/>
        </a:p>
      </dgm:t>
    </dgm:pt>
    <dgm:pt modelId="{957CEFE1-AC59-0343-9215-4CD40CF15CBD}">
      <dgm:prSet/>
      <dgm:spPr/>
      <dgm:t>
        <a:bodyPr/>
        <a:lstStyle/>
        <a:p>
          <a:r>
            <a:rPr lang="en-GB" baseline="0"/>
            <a:t>Coarse facial towel</a:t>
          </a:r>
          <a:endParaRPr lang="en-GB"/>
        </a:p>
      </dgm:t>
    </dgm:pt>
    <dgm:pt modelId="{DD945F79-7CF6-7A47-8177-E3FABEF2E8FA}" type="parTrans" cxnId="{7AA7FD1F-8F0C-9C47-8F81-9049EB115EDD}">
      <dgm:prSet/>
      <dgm:spPr/>
      <dgm:t>
        <a:bodyPr/>
        <a:lstStyle/>
        <a:p>
          <a:endParaRPr lang="en-GB"/>
        </a:p>
      </dgm:t>
    </dgm:pt>
    <dgm:pt modelId="{81AF3ED3-AD84-AC42-8AE0-85B5EB1A3285}" type="sibTrans" cxnId="{7AA7FD1F-8F0C-9C47-8F81-9049EB115EDD}">
      <dgm:prSet/>
      <dgm:spPr/>
      <dgm:t>
        <a:bodyPr/>
        <a:lstStyle/>
        <a:p>
          <a:endParaRPr lang="en-GB"/>
        </a:p>
      </dgm:t>
    </dgm:pt>
    <dgm:pt modelId="{159FB611-7483-0548-86EA-89604BE30DAC}">
      <dgm:prSet/>
      <dgm:spPr/>
      <dgm:t>
        <a:bodyPr/>
        <a:lstStyle/>
        <a:p>
          <a:r>
            <a:rPr lang="en-GB" baseline="0"/>
            <a:t>Cleaning cloth</a:t>
          </a:r>
          <a:endParaRPr lang="en-GB"/>
        </a:p>
      </dgm:t>
    </dgm:pt>
    <dgm:pt modelId="{FCE83EE5-6309-584C-960D-BFFAA605ACFB}" type="parTrans" cxnId="{CEEBFD53-D2A5-0646-9627-8EE40C8BC900}">
      <dgm:prSet/>
      <dgm:spPr/>
      <dgm:t>
        <a:bodyPr/>
        <a:lstStyle/>
        <a:p>
          <a:endParaRPr lang="en-GB"/>
        </a:p>
      </dgm:t>
    </dgm:pt>
    <dgm:pt modelId="{7E136673-E247-FB4C-9FBB-432AF55212FE}" type="sibTrans" cxnId="{CEEBFD53-D2A5-0646-9627-8EE40C8BC900}">
      <dgm:prSet/>
      <dgm:spPr/>
      <dgm:t>
        <a:bodyPr/>
        <a:lstStyle/>
        <a:p>
          <a:endParaRPr lang="en-GB"/>
        </a:p>
      </dgm:t>
    </dgm:pt>
    <dgm:pt modelId="{C13B257E-30BB-CF4B-A505-E01BA0B320D4}">
      <dgm:prSet/>
      <dgm:spPr/>
      <dgm:t>
        <a:bodyPr/>
        <a:lstStyle/>
        <a:p>
          <a:r>
            <a:rPr lang="en-GB" baseline="0"/>
            <a:t>Blue wool jacket</a:t>
          </a:r>
          <a:endParaRPr lang="en-GB"/>
        </a:p>
      </dgm:t>
    </dgm:pt>
    <dgm:pt modelId="{F181EE07-D1D8-5C49-8C06-468364D72DEA}" type="parTrans" cxnId="{4D102D2A-80F5-7741-876C-D50905D6ACDA}">
      <dgm:prSet/>
      <dgm:spPr/>
      <dgm:t>
        <a:bodyPr/>
        <a:lstStyle/>
        <a:p>
          <a:endParaRPr lang="en-GB"/>
        </a:p>
      </dgm:t>
    </dgm:pt>
    <dgm:pt modelId="{A747FCF3-6D05-B545-8B76-7CA193A01E40}" type="sibTrans" cxnId="{4D102D2A-80F5-7741-876C-D50905D6ACDA}">
      <dgm:prSet/>
      <dgm:spPr/>
      <dgm:t>
        <a:bodyPr/>
        <a:lstStyle/>
        <a:p>
          <a:endParaRPr lang="en-GB"/>
        </a:p>
      </dgm:t>
    </dgm:pt>
    <dgm:pt modelId="{369F486A-B293-B24B-9A10-8ABF48F3A207}">
      <dgm:prSet/>
      <dgm:spPr/>
      <dgm:t>
        <a:bodyPr/>
        <a:lstStyle/>
        <a:p>
          <a:r>
            <a:rPr lang="en-GB" baseline="0"/>
            <a:t>Work trousers (with braces)</a:t>
          </a:r>
          <a:endParaRPr lang="en-GB"/>
        </a:p>
      </dgm:t>
    </dgm:pt>
    <dgm:pt modelId="{2DDD63C3-34A4-D44B-A55A-AF8941AB9B25}" type="parTrans" cxnId="{67549A26-F5E4-1648-9DEC-22EA39367C67}">
      <dgm:prSet/>
      <dgm:spPr/>
      <dgm:t>
        <a:bodyPr/>
        <a:lstStyle/>
        <a:p>
          <a:endParaRPr lang="en-GB"/>
        </a:p>
      </dgm:t>
    </dgm:pt>
    <dgm:pt modelId="{563CC768-41C5-4049-8396-00170A15B36A}" type="sibTrans" cxnId="{67549A26-F5E4-1648-9DEC-22EA39367C67}">
      <dgm:prSet/>
      <dgm:spPr/>
      <dgm:t>
        <a:bodyPr/>
        <a:lstStyle/>
        <a:p>
          <a:endParaRPr lang="en-GB"/>
        </a:p>
      </dgm:t>
    </dgm:pt>
    <dgm:pt modelId="{21D798D2-81DD-9146-AA20-94571466FAE1}">
      <dgm:prSet/>
      <dgm:spPr/>
      <dgm:t>
        <a:bodyPr/>
        <a:lstStyle/>
        <a:p>
          <a:r>
            <a:rPr lang="en-GB" baseline="0"/>
            <a:t>Laced leather shoes</a:t>
          </a:r>
          <a:endParaRPr lang="en-GB"/>
        </a:p>
      </dgm:t>
    </dgm:pt>
    <dgm:pt modelId="{E1568C3E-8CE7-9345-983C-5807B7F1A3FF}" type="parTrans" cxnId="{E6A41F34-433A-2A46-8CA6-063A12D97F35}">
      <dgm:prSet/>
      <dgm:spPr/>
      <dgm:t>
        <a:bodyPr/>
        <a:lstStyle/>
        <a:p>
          <a:endParaRPr lang="en-GB"/>
        </a:p>
      </dgm:t>
    </dgm:pt>
    <dgm:pt modelId="{600EC004-FC6C-874A-A3DF-C919417EFCC5}" type="sibTrans" cxnId="{E6A41F34-433A-2A46-8CA6-063A12D97F35}">
      <dgm:prSet/>
      <dgm:spPr/>
      <dgm:t>
        <a:bodyPr/>
        <a:lstStyle/>
        <a:p>
          <a:endParaRPr lang="en-GB"/>
        </a:p>
      </dgm:t>
    </dgm:pt>
    <dgm:pt modelId="{6E91FB4E-9BE6-344E-8248-C3C59BDD5B7B}">
      <dgm:prSet/>
      <dgm:spPr/>
      <dgm:t>
        <a:bodyPr/>
        <a:lstStyle/>
        <a:p>
          <a:r>
            <a:rPr lang="en-GB" baseline="0"/>
            <a:t>Striped trousers (general use)</a:t>
          </a:r>
          <a:endParaRPr lang="en-GB"/>
        </a:p>
      </dgm:t>
    </dgm:pt>
    <dgm:pt modelId="{49FA3A78-6363-0545-86BB-DC49E9D1A4C0}" type="parTrans" cxnId="{BF1B9DCC-2BEE-E74D-8201-E09B47DC3BFC}">
      <dgm:prSet/>
      <dgm:spPr/>
      <dgm:t>
        <a:bodyPr/>
        <a:lstStyle/>
        <a:p>
          <a:endParaRPr lang="en-GB"/>
        </a:p>
      </dgm:t>
    </dgm:pt>
    <dgm:pt modelId="{38817CD8-180F-2141-B4E0-DCAFBCE24C91}" type="sibTrans" cxnId="{BF1B9DCC-2BEE-E74D-8201-E09B47DC3BFC}">
      <dgm:prSet/>
      <dgm:spPr/>
      <dgm:t>
        <a:bodyPr/>
        <a:lstStyle/>
        <a:p>
          <a:endParaRPr lang="en-GB"/>
        </a:p>
      </dgm:t>
    </dgm:pt>
    <dgm:pt modelId="{EA461102-C065-F545-AFD1-BB302C2A1936}">
      <dgm:prSet/>
      <dgm:spPr/>
      <dgm:t>
        <a:bodyPr/>
        <a:lstStyle/>
        <a:p>
          <a:r>
            <a:rPr lang="en-GB" baseline="0"/>
            <a:t>Black round cap (prisoners called these Kratzchen / Little scratchers</a:t>
          </a:r>
          <a:endParaRPr lang="en-GB"/>
        </a:p>
      </dgm:t>
    </dgm:pt>
    <dgm:pt modelId="{A5D4D238-FE9B-EB46-B11F-DE026A57197E}" type="parTrans" cxnId="{F7FA8293-47E6-9048-B724-07F97328B840}">
      <dgm:prSet/>
      <dgm:spPr/>
      <dgm:t>
        <a:bodyPr/>
        <a:lstStyle/>
        <a:p>
          <a:endParaRPr lang="en-GB"/>
        </a:p>
      </dgm:t>
    </dgm:pt>
    <dgm:pt modelId="{D2750CB5-E886-2F45-8D72-02AD1082DD99}" type="sibTrans" cxnId="{F7FA8293-47E6-9048-B724-07F97328B840}">
      <dgm:prSet/>
      <dgm:spPr/>
      <dgm:t>
        <a:bodyPr/>
        <a:lstStyle/>
        <a:p>
          <a:endParaRPr lang="en-GB"/>
        </a:p>
      </dgm:t>
    </dgm:pt>
    <dgm:pt modelId="{B18A7AA0-5731-1D48-A1C6-141F4843D651}">
      <dgm:prSet/>
      <dgm:spPr/>
      <dgm:t>
        <a:bodyPr/>
        <a:lstStyle/>
        <a:p>
          <a:r>
            <a:rPr lang="en-GB" baseline="0"/>
            <a:t>Basic eating utensils</a:t>
          </a:r>
          <a:endParaRPr lang="en-GB"/>
        </a:p>
      </dgm:t>
    </dgm:pt>
    <dgm:pt modelId="{E6B012C2-C5BA-6A45-8B4A-1906A56AF34D}" type="parTrans" cxnId="{E51C29A7-3E21-B548-8133-E58641B3CAE7}">
      <dgm:prSet/>
      <dgm:spPr/>
      <dgm:t>
        <a:bodyPr/>
        <a:lstStyle/>
        <a:p>
          <a:endParaRPr lang="en-GB"/>
        </a:p>
      </dgm:t>
    </dgm:pt>
    <dgm:pt modelId="{7E478059-A5CD-A14A-957D-D837E9339495}" type="sibTrans" cxnId="{E51C29A7-3E21-B548-8133-E58641B3CAE7}">
      <dgm:prSet/>
      <dgm:spPr/>
      <dgm:t>
        <a:bodyPr/>
        <a:lstStyle/>
        <a:p>
          <a:endParaRPr lang="en-GB"/>
        </a:p>
      </dgm:t>
    </dgm:pt>
    <dgm:pt modelId="{2D78EE7A-A29D-4E43-A7B8-0024419A42D1}">
      <dgm:prSet/>
      <dgm:spPr/>
      <dgm:t>
        <a:bodyPr/>
        <a:lstStyle/>
        <a:p>
          <a:r>
            <a:rPr lang="en-GB" baseline="0"/>
            <a:t>Bed sheets</a:t>
          </a:r>
          <a:endParaRPr lang="en-GB"/>
        </a:p>
      </dgm:t>
    </dgm:pt>
    <dgm:pt modelId="{ECC80263-2046-AD41-9693-BBB30B174BF4}" type="parTrans" cxnId="{CDFE7480-1D80-E345-BCAD-319834823A9B}">
      <dgm:prSet/>
      <dgm:spPr/>
      <dgm:t>
        <a:bodyPr/>
        <a:lstStyle/>
        <a:p>
          <a:endParaRPr lang="en-GB"/>
        </a:p>
      </dgm:t>
    </dgm:pt>
    <dgm:pt modelId="{4167D0F9-1FA0-524E-B73F-65A900B2D632}" type="sibTrans" cxnId="{CDFE7480-1D80-E345-BCAD-319834823A9B}">
      <dgm:prSet/>
      <dgm:spPr/>
      <dgm:t>
        <a:bodyPr/>
        <a:lstStyle/>
        <a:p>
          <a:endParaRPr lang="en-GB"/>
        </a:p>
      </dgm:t>
    </dgm:pt>
    <dgm:pt modelId="{2B117353-2271-2B48-8325-9A54D48DFEA9}">
      <dgm:prSet/>
      <dgm:spPr/>
      <dgm:t>
        <a:bodyPr/>
        <a:lstStyle/>
        <a:p>
          <a:r>
            <a:rPr lang="en-GB" baseline="0"/>
            <a:t>Wool blankets</a:t>
          </a:r>
          <a:endParaRPr lang="en-GB"/>
        </a:p>
      </dgm:t>
    </dgm:pt>
    <dgm:pt modelId="{1A429CF2-E169-5944-996B-224F8FF3D0A6}" type="parTrans" cxnId="{20AF8348-3D3B-5A48-9717-8583279769B7}">
      <dgm:prSet/>
      <dgm:spPr/>
      <dgm:t>
        <a:bodyPr/>
        <a:lstStyle/>
        <a:p>
          <a:endParaRPr lang="en-GB"/>
        </a:p>
      </dgm:t>
    </dgm:pt>
    <dgm:pt modelId="{2EF7B561-0776-8541-BA26-453B83F3CF43}" type="sibTrans" cxnId="{20AF8348-3D3B-5A48-9717-8583279769B7}">
      <dgm:prSet/>
      <dgm:spPr/>
      <dgm:t>
        <a:bodyPr/>
        <a:lstStyle/>
        <a:p>
          <a:endParaRPr lang="en-GB"/>
        </a:p>
      </dgm:t>
    </dgm:pt>
    <dgm:pt modelId="{2C5E2011-0F32-9E4B-A85B-BA206B3F1EDD}">
      <dgm:prSet/>
      <dgm:spPr/>
      <dgm:t>
        <a:bodyPr/>
        <a:lstStyle/>
        <a:p>
          <a:r>
            <a:rPr lang="en-GB" baseline="0"/>
            <a:t>The Prisoners were only allowed to wash properly twice a month. The conditions that the prisoners lived in and the amount of items they received declined massively throughout the war, this lead to prisoners who arrived later on in the war period had to use illegal trading and bribery so they could have better fitting clothes. The conditions within the prison were seen as good compared to other prisons of the time. They were clean and has central heating and bug infestations were non-existent. However the guards of the prison didn’t treat the prisoners as they should be, this included them torturing the prisoners by preventing them from going to the toilet when they wanted as they didn’t have those facilities in their rooms. They would then punish the prisoners with abuse and denying them food if they took to long. Non German prisoners received a worse standard of living and were kept separate to the Germans. A typical days rations towards the end of the war included 300g bread and ¾ ltr of watery soup. The conditions were so bad that 4 inmates were in a room intended for one.</a:t>
          </a:r>
          <a:endParaRPr lang="en-GB"/>
        </a:p>
      </dgm:t>
    </dgm:pt>
    <dgm:pt modelId="{8BD03538-CB27-6441-82B3-AAF617295B1A}" type="parTrans" cxnId="{E51059A3-220C-404F-B8C2-BF6FA4CF3638}">
      <dgm:prSet/>
      <dgm:spPr/>
      <dgm:t>
        <a:bodyPr/>
        <a:lstStyle/>
        <a:p>
          <a:endParaRPr lang="en-GB"/>
        </a:p>
      </dgm:t>
    </dgm:pt>
    <dgm:pt modelId="{E997A91E-D7DB-9F4E-9ECC-9B61279A86D1}" type="sibTrans" cxnId="{E51059A3-220C-404F-B8C2-BF6FA4CF3638}">
      <dgm:prSet/>
      <dgm:spPr/>
      <dgm:t>
        <a:bodyPr/>
        <a:lstStyle/>
        <a:p>
          <a:endParaRPr lang="en-GB"/>
        </a:p>
      </dgm:t>
    </dgm:pt>
    <dgm:pt modelId="{6D3F3FB4-5AF5-894F-914B-51ED1D4BBF95}" type="pres">
      <dgm:prSet presAssocID="{E7C3F9E1-5F04-594A-8AF9-F9F86C1E8E2D}" presName="linear" presStyleCnt="0">
        <dgm:presLayoutVars>
          <dgm:animLvl val="lvl"/>
          <dgm:resizeHandles val="exact"/>
        </dgm:presLayoutVars>
      </dgm:prSet>
      <dgm:spPr/>
    </dgm:pt>
    <dgm:pt modelId="{5C69083E-67DB-174B-910B-6F3C8A429646}" type="pres">
      <dgm:prSet presAssocID="{CEB0D6FE-96D1-004E-ABCB-B326B1CA87CB}" presName="parentText" presStyleLbl="node1" presStyleIdx="0" presStyleCnt="3" custScaleY="61078">
        <dgm:presLayoutVars>
          <dgm:chMax val="0"/>
          <dgm:bulletEnabled val="1"/>
        </dgm:presLayoutVars>
      </dgm:prSet>
      <dgm:spPr/>
    </dgm:pt>
    <dgm:pt modelId="{EAA503F2-3DB8-FD4C-BBE9-45B7B65A367B}" type="pres">
      <dgm:prSet presAssocID="{78D5FA15-EA5D-EF4E-96C2-1B7B8249E29E}" presName="spacer" presStyleCnt="0"/>
      <dgm:spPr/>
    </dgm:pt>
    <dgm:pt modelId="{A5E5CD01-823D-5F48-927F-4C64CC13DD49}" type="pres">
      <dgm:prSet presAssocID="{6F47201A-C1BD-3044-85CE-C6B31522B33D}" presName="parentText" presStyleLbl="node1" presStyleIdx="1" presStyleCnt="3" custScaleY="34828">
        <dgm:presLayoutVars>
          <dgm:chMax val="0"/>
          <dgm:bulletEnabled val="1"/>
        </dgm:presLayoutVars>
      </dgm:prSet>
      <dgm:spPr/>
    </dgm:pt>
    <dgm:pt modelId="{89C7CECC-CCFF-724D-A88B-E43148F066D0}" type="pres">
      <dgm:prSet presAssocID="{6F47201A-C1BD-3044-85CE-C6B31522B33D}" presName="childText" presStyleLbl="revTx" presStyleIdx="0" presStyleCnt="1">
        <dgm:presLayoutVars>
          <dgm:bulletEnabled val="1"/>
        </dgm:presLayoutVars>
      </dgm:prSet>
      <dgm:spPr/>
    </dgm:pt>
    <dgm:pt modelId="{DDF406D5-533A-8F4D-8686-3BAB75E2B79F}" type="pres">
      <dgm:prSet presAssocID="{2C5E2011-0F32-9E4B-A85B-BA206B3F1EDD}" presName="parentText" presStyleLbl="node1" presStyleIdx="2" presStyleCnt="3">
        <dgm:presLayoutVars>
          <dgm:chMax val="0"/>
          <dgm:bulletEnabled val="1"/>
        </dgm:presLayoutVars>
      </dgm:prSet>
      <dgm:spPr/>
    </dgm:pt>
  </dgm:ptLst>
  <dgm:cxnLst>
    <dgm:cxn modelId="{7AA7FD1F-8F0C-9C47-8F81-9049EB115EDD}" srcId="{6F47201A-C1BD-3044-85CE-C6B31522B33D}" destId="{957CEFE1-AC59-0343-9215-4CD40CF15CBD}" srcOrd="2" destOrd="0" parTransId="{DD945F79-7CF6-7A47-8177-E3FABEF2E8FA}" sibTransId="{81AF3ED3-AD84-AC42-8AE0-85B5EB1A3285}"/>
    <dgm:cxn modelId="{67549A26-F5E4-1648-9DEC-22EA39367C67}" srcId="{6F47201A-C1BD-3044-85CE-C6B31522B33D}" destId="{369F486A-B293-B24B-9A10-8ABF48F3A207}" srcOrd="5" destOrd="0" parTransId="{2DDD63C3-34A4-D44B-A55A-AF8941AB9B25}" sibTransId="{563CC768-41C5-4049-8396-00170A15B36A}"/>
    <dgm:cxn modelId="{4D102D2A-80F5-7741-876C-D50905D6ACDA}" srcId="{6F47201A-C1BD-3044-85CE-C6B31522B33D}" destId="{C13B257E-30BB-CF4B-A505-E01BA0B320D4}" srcOrd="4" destOrd="0" parTransId="{F181EE07-D1D8-5C49-8C06-468364D72DEA}" sibTransId="{A747FCF3-6D05-B545-8B76-7CA193A01E40}"/>
    <dgm:cxn modelId="{E6A41F34-433A-2A46-8CA6-063A12D97F35}" srcId="{6F47201A-C1BD-3044-85CE-C6B31522B33D}" destId="{21D798D2-81DD-9146-AA20-94571466FAE1}" srcOrd="6" destOrd="0" parTransId="{E1568C3E-8CE7-9345-983C-5807B7F1A3FF}" sibTransId="{600EC004-FC6C-874A-A3DF-C919417EFCC5}"/>
    <dgm:cxn modelId="{11AEB63C-88C0-CA4E-8FE3-09D059FCC1C2}" type="presOf" srcId="{B18A7AA0-5731-1D48-A1C6-141F4843D651}" destId="{89C7CECC-CCFF-724D-A88B-E43148F066D0}" srcOrd="0" destOrd="9" presId="urn:microsoft.com/office/officeart/2005/8/layout/vList2"/>
    <dgm:cxn modelId="{97BD6D3D-0CAA-564A-804B-A1C5C63AC698}" type="presOf" srcId="{E7C3F9E1-5F04-594A-8AF9-F9F86C1E8E2D}" destId="{6D3F3FB4-5AF5-894F-914B-51ED1D4BBF95}" srcOrd="0" destOrd="0" presId="urn:microsoft.com/office/officeart/2005/8/layout/vList2"/>
    <dgm:cxn modelId="{20AF8348-3D3B-5A48-9717-8583279769B7}" srcId="{6F47201A-C1BD-3044-85CE-C6B31522B33D}" destId="{2B117353-2271-2B48-8325-9A54D48DFEA9}" srcOrd="11" destOrd="0" parTransId="{1A429CF2-E169-5944-996B-224F8FF3D0A6}" sibTransId="{2EF7B561-0776-8541-BA26-453B83F3CF43}"/>
    <dgm:cxn modelId="{00A51250-EF82-1140-B93C-78AF16C9ED05}" type="presOf" srcId="{19D61865-94C4-C644-B750-45AF171066C6}" destId="{89C7CECC-CCFF-724D-A88B-E43148F066D0}" srcOrd="0" destOrd="1" presId="urn:microsoft.com/office/officeart/2005/8/layout/vList2"/>
    <dgm:cxn modelId="{CEEBFD53-D2A5-0646-9627-8EE40C8BC900}" srcId="{6F47201A-C1BD-3044-85CE-C6B31522B33D}" destId="{159FB611-7483-0548-86EA-89604BE30DAC}" srcOrd="3" destOrd="0" parTransId="{FCE83EE5-6309-584C-960D-BFFAA605ACFB}" sibTransId="{7E136673-E247-FB4C-9FBB-432AF55212FE}"/>
    <dgm:cxn modelId="{6C0E0D70-3B2B-5D44-8D14-4D2BC0128100}" srcId="{E7C3F9E1-5F04-594A-8AF9-F9F86C1E8E2D}" destId="{CEB0D6FE-96D1-004E-ABCB-B326B1CA87CB}" srcOrd="0" destOrd="0" parTransId="{D7F9A6F8-EFA3-8148-9AD6-0D5ED4859D1B}" sibTransId="{78D5FA15-EA5D-EF4E-96C2-1B7B8249E29E}"/>
    <dgm:cxn modelId="{8B68B373-F328-8D42-8DB6-2DAA59628744}" type="presOf" srcId="{2B117353-2271-2B48-8325-9A54D48DFEA9}" destId="{89C7CECC-CCFF-724D-A88B-E43148F066D0}" srcOrd="0" destOrd="11" presId="urn:microsoft.com/office/officeart/2005/8/layout/vList2"/>
    <dgm:cxn modelId="{4EF94278-FCC1-4D44-B75E-CAC40C11068A}" type="presOf" srcId="{CEB0D6FE-96D1-004E-ABCB-B326B1CA87CB}" destId="{5C69083E-67DB-174B-910B-6F3C8A429646}" srcOrd="0" destOrd="0" presId="urn:microsoft.com/office/officeart/2005/8/layout/vList2"/>
    <dgm:cxn modelId="{CDFE7480-1D80-E345-BCAD-319834823A9B}" srcId="{6F47201A-C1BD-3044-85CE-C6B31522B33D}" destId="{2D78EE7A-A29D-4E43-A7B8-0024419A42D1}" srcOrd="10" destOrd="0" parTransId="{ECC80263-2046-AD41-9693-BBB30B174BF4}" sibTransId="{4167D0F9-1FA0-524E-B73F-65A900B2D632}"/>
    <dgm:cxn modelId="{F7FA8293-47E6-9048-B724-07F97328B840}" srcId="{6F47201A-C1BD-3044-85CE-C6B31522B33D}" destId="{EA461102-C065-F545-AFD1-BB302C2A1936}" srcOrd="8" destOrd="0" parTransId="{A5D4D238-FE9B-EB46-B11F-DE026A57197E}" sibTransId="{D2750CB5-E886-2F45-8D72-02AD1082DD99}"/>
    <dgm:cxn modelId="{1F7A55A1-6179-1347-B22F-7B7C52DB15C4}" type="presOf" srcId="{2C5E2011-0F32-9E4B-A85B-BA206B3F1EDD}" destId="{DDF406D5-533A-8F4D-8686-3BAB75E2B79F}" srcOrd="0" destOrd="0" presId="urn:microsoft.com/office/officeart/2005/8/layout/vList2"/>
    <dgm:cxn modelId="{E51059A3-220C-404F-B8C2-BF6FA4CF3638}" srcId="{E7C3F9E1-5F04-594A-8AF9-F9F86C1E8E2D}" destId="{2C5E2011-0F32-9E4B-A85B-BA206B3F1EDD}" srcOrd="2" destOrd="0" parTransId="{8BD03538-CB27-6441-82B3-AAF617295B1A}" sibTransId="{E997A91E-D7DB-9F4E-9ECC-9B61279A86D1}"/>
    <dgm:cxn modelId="{ED54E9A5-0FD9-1E48-859C-FD0DF7477EFE}" srcId="{6F47201A-C1BD-3044-85CE-C6B31522B33D}" destId="{83488D06-C157-7144-8577-55C985995BD0}" srcOrd="0" destOrd="0" parTransId="{CCE5FD3B-3525-9B42-BAB3-C20CEDF7A514}" sibTransId="{0983E20A-8C91-E945-B18B-FE9E0CE106D3}"/>
    <dgm:cxn modelId="{E51C29A7-3E21-B548-8133-E58641B3CAE7}" srcId="{6F47201A-C1BD-3044-85CE-C6B31522B33D}" destId="{B18A7AA0-5731-1D48-A1C6-141F4843D651}" srcOrd="9" destOrd="0" parTransId="{E6B012C2-C5BA-6A45-8B4A-1906A56AF34D}" sibTransId="{7E478059-A5CD-A14A-957D-D837E9339495}"/>
    <dgm:cxn modelId="{4B8CAAB2-C9F6-A040-B4FC-91B9C15A36EC}" type="presOf" srcId="{6F47201A-C1BD-3044-85CE-C6B31522B33D}" destId="{A5E5CD01-823D-5F48-927F-4C64CC13DD49}" srcOrd="0" destOrd="0" presId="urn:microsoft.com/office/officeart/2005/8/layout/vList2"/>
    <dgm:cxn modelId="{3C719CB4-F9DC-7649-ABAE-E7A3037AC908}" type="presOf" srcId="{2D78EE7A-A29D-4E43-A7B8-0024419A42D1}" destId="{89C7CECC-CCFF-724D-A88B-E43148F066D0}" srcOrd="0" destOrd="10" presId="urn:microsoft.com/office/officeart/2005/8/layout/vList2"/>
    <dgm:cxn modelId="{2F28FABD-1DD1-5F46-A140-611E0C35CC7A}" type="presOf" srcId="{957CEFE1-AC59-0343-9215-4CD40CF15CBD}" destId="{89C7CECC-CCFF-724D-A88B-E43148F066D0}" srcOrd="0" destOrd="2" presId="urn:microsoft.com/office/officeart/2005/8/layout/vList2"/>
    <dgm:cxn modelId="{C02822C3-344E-BD4A-BAB8-3722DF0F0FD6}" type="presOf" srcId="{6E91FB4E-9BE6-344E-8248-C3C59BDD5B7B}" destId="{89C7CECC-CCFF-724D-A88B-E43148F066D0}" srcOrd="0" destOrd="7" presId="urn:microsoft.com/office/officeart/2005/8/layout/vList2"/>
    <dgm:cxn modelId="{049B4AC3-4DD7-B848-A1AC-4C1D447755D4}" type="presOf" srcId="{21D798D2-81DD-9146-AA20-94571466FAE1}" destId="{89C7CECC-CCFF-724D-A88B-E43148F066D0}" srcOrd="0" destOrd="6" presId="urn:microsoft.com/office/officeart/2005/8/layout/vList2"/>
    <dgm:cxn modelId="{AF7E5CC9-0D98-3C40-8D7D-681837641943}" type="presOf" srcId="{369F486A-B293-B24B-9A10-8ABF48F3A207}" destId="{89C7CECC-CCFF-724D-A88B-E43148F066D0}" srcOrd="0" destOrd="5" presId="urn:microsoft.com/office/officeart/2005/8/layout/vList2"/>
    <dgm:cxn modelId="{BF1B9DCC-2BEE-E74D-8201-E09B47DC3BFC}" srcId="{6F47201A-C1BD-3044-85CE-C6B31522B33D}" destId="{6E91FB4E-9BE6-344E-8248-C3C59BDD5B7B}" srcOrd="7" destOrd="0" parTransId="{49FA3A78-6363-0545-86BB-DC49E9D1A4C0}" sibTransId="{38817CD8-180F-2141-B4E0-DCAFBCE24C91}"/>
    <dgm:cxn modelId="{1B5C0FD3-E284-E149-86E9-528D1FD385C4}" srcId="{E7C3F9E1-5F04-594A-8AF9-F9F86C1E8E2D}" destId="{6F47201A-C1BD-3044-85CE-C6B31522B33D}" srcOrd="1" destOrd="0" parTransId="{3578AB2F-BD1E-7A49-9CA3-71527FB630F9}" sibTransId="{3298BE31-6AF0-1D41-B536-7BCDAE6BC544}"/>
    <dgm:cxn modelId="{E3F842D4-92D1-B14B-8689-FB6C3D386102}" type="presOf" srcId="{159FB611-7483-0548-86EA-89604BE30DAC}" destId="{89C7CECC-CCFF-724D-A88B-E43148F066D0}" srcOrd="0" destOrd="3" presId="urn:microsoft.com/office/officeart/2005/8/layout/vList2"/>
    <dgm:cxn modelId="{0B18F8DA-6F44-E440-91AB-2BD41E4C9068}" type="presOf" srcId="{EA461102-C065-F545-AFD1-BB302C2A1936}" destId="{89C7CECC-CCFF-724D-A88B-E43148F066D0}" srcOrd="0" destOrd="8" presId="urn:microsoft.com/office/officeart/2005/8/layout/vList2"/>
    <dgm:cxn modelId="{CD52A0E2-5F4A-EC45-8769-7C8641B78006}" srcId="{6F47201A-C1BD-3044-85CE-C6B31522B33D}" destId="{19D61865-94C4-C644-B750-45AF171066C6}" srcOrd="1" destOrd="0" parTransId="{0C16CAAA-054C-1E4E-A72A-FBCED5CBFBDE}" sibTransId="{BB966564-0CB4-434F-B0A4-F02EFEC27DE5}"/>
    <dgm:cxn modelId="{734FB4F8-D33D-274A-932F-06457A33C005}" type="presOf" srcId="{83488D06-C157-7144-8577-55C985995BD0}" destId="{89C7CECC-CCFF-724D-A88B-E43148F066D0}" srcOrd="0" destOrd="0" presId="urn:microsoft.com/office/officeart/2005/8/layout/vList2"/>
    <dgm:cxn modelId="{4214A7F9-41AF-B445-B646-3D5C4A3EE65A}" type="presOf" srcId="{C13B257E-30BB-CF4B-A505-E01BA0B320D4}" destId="{89C7CECC-CCFF-724D-A88B-E43148F066D0}" srcOrd="0" destOrd="4" presId="urn:microsoft.com/office/officeart/2005/8/layout/vList2"/>
    <dgm:cxn modelId="{DD88766B-716A-1A44-A3D2-E3C3C59E04BE}" type="presParOf" srcId="{6D3F3FB4-5AF5-894F-914B-51ED1D4BBF95}" destId="{5C69083E-67DB-174B-910B-6F3C8A429646}" srcOrd="0" destOrd="0" presId="urn:microsoft.com/office/officeart/2005/8/layout/vList2"/>
    <dgm:cxn modelId="{6417CD91-695D-4247-A8CE-19CC50275588}" type="presParOf" srcId="{6D3F3FB4-5AF5-894F-914B-51ED1D4BBF95}" destId="{EAA503F2-3DB8-FD4C-BBE9-45B7B65A367B}" srcOrd="1" destOrd="0" presId="urn:microsoft.com/office/officeart/2005/8/layout/vList2"/>
    <dgm:cxn modelId="{75E06265-2C46-074C-88CB-EDF4277D9AAC}" type="presParOf" srcId="{6D3F3FB4-5AF5-894F-914B-51ED1D4BBF95}" destId="{A5E5CD01-823D-5F48-927F-4C64CC13DD49}" srcOrd="2" destOrd="0" presId="urn:microsoft.com/office/officeart/2005/8/layout/vList2"/>
    <dgm:cxn modelId="{8E5058B7-46FA-1941-8745-0DFF48A682E0}" type="presParOf" srcId="{6D3F3FB4-5AF5-894F-914B-51ED1D4BBF95}" destId="{89C7CECC-CCFF-724D-A88B-E43148F066D0}" srcOrd="3" destOrd="0" presId="urn:microsoft.com/office/officeart/2005/8/layout/vList2"/>
    <dgm:cxn modelId="{94D5CA66-67F6-534D-B9E1-AFCE1535F986}" type="presParOf" srcId="{6D3F3FB4-5AF5-894F-914B-51ED1D4BBF95}" destId="{DDF406D5-533A-8F4D-8686-3BAB75E2B79F}"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8816DF93-F6CD-854F-8651-BB31201B08CE}" type="doc">
      <dgm:prSet loTypeId="urn:microsoft.com/office/officeart/2005/8/layout/list1" loCatId="list" qsTypeId="urn:microsoft.com/office/officeart/2005/8/quickstyle/simple1" qsCatId="simple" csTypeId="urn:microsoft.com/office/officeart/2005/8/colors/accent1_4" csCatId="accent1"/>
      <dgm:spPr/>
      <dgm:t>
        <a:bodyPr/>
        <a:lstStyle/>
        <a:p>
          <a:endParaRPr lang="en-GB"/>
        </a:p>
      </dgm:t>
    </dgm:pt>
    <dgm:pt modelId="{BC682696-A944-6B49-870E-661A09C07E28}">
      <dgm:prSet/>
      <dgm:spPr/>
      <dgm:t>
        <a:bodyPr/>
        <a:lstStyle/>
        <a:p>
          <a:r>
            <a:rPr lang="en-GB" baseline="0"/>
            <a:t>Nohra and Dachau</a:t>
          </a:r>
          <a:endParaRPr lang="en-GB"/>
        </a:p>
      </dgm:t>
    </dgm:pt>
    <dgm:pt modelId="{54E92CC8-5A95-6C45-8FCD-E71395C239C8}" type="parTrans" cxnId="{3A8DC23A-8034-D144-82B4-9ED1F3170258}">
      <dgm:prSet/>
      <dgm:spPr/>
      <dgm:t>
        <a:bodyPr/>
        <a:lstStyle/>
        <a:p>
          <a:endParaRPr lang="en-GB"/>
        </a:p>
      </dgm:t>
    </dgm:pt>
    <dgm:pt modelId="{C3D7F0FF-0444-874D-9F12-82588095D1AB}" type="sibTrans" cxnId="{3A8DC23A-8034-D144-82B4-9ED1F3170258}">
      <dgm:prSet/>
      <dgm:spPr/>
      <dgm:t>
        <a:bodyPr/>
        <a:lstStyle/>
        <a:p>
          <a:endParaRPr lang="en-GB"/>
        </a:p>
      </dgm:t>
    </dgm:pt>
    <dgm:pt modelId="{373D94B9-47E8-2740-8226-4CCC5A714BA8}">
      <dgm:prSet/>
      <dgm:spPr/>
      <dgm:t>
        <a:bodyPr/>
        <a:lstStyle/>
        <a:p>
          <a:r>
            <a:rPr lang="en-GB" baseline="0"/>
            <a:t>The first concentration camp used by the Nazis was Nohra on 3</a:t>
          </a:r>
          <a:r>
            <a:rPr lang="en-GB" baseline="30000"/>
            <a:t>rd</a:t>
          </a:r>
          <a:r>
            <a:rPr lang="en-GB" baseline="0"/>
            <a:t> March 1933 in a small Luftwaffe airbase. It originally had the capacity to hold 250 prisoners but was soon overflowing.</a:t>
          </a:r>
          <a:endParaRPr lang="en-GB"/>
        </a:p>
      </dgm:t>
    </dgm:pt>
    <dgm:pt modelId="{9EB53B67-8EF3-9240-998B-B9C3E94A72E8}" type="parTrans" cxnId="{C5300B0E-6EDD-DD4B-A10C-B0FB32397105}">
      <dgm:prSet/>
      <dgm:spPr/>
      <dgm:t>
        <a:bodyPr/>
        <a:lstStyle/>
        <a:p>
          <a:endParaRPr lang="en-GB"/>
        </a:p>
      </dgm:t>
    </dgm:pt>
    <dgm:pt modelId="{8DC9DA13-BBDC-7647-973D-5032A3A0121A}" type="sibTrans" cxnId="{C5300B0E-6EDD-DD4B-A10C-B0FB32397105}">
      <dgm:prSet/>
      <dgm:spPr/>
      <dgm:t>
        <a:bodyPr/>
        <a:lstStyle/>
        <a:p>
          <a:endParaRPr lang="en-GB"/>
        </a:p>
      </dgm:t>
    </dgm:pt>
    <dgm:pt modelId="{768AF7EE-550C-0B43-8F68-78374277177D}">
      <dgm:prSet/>
      <dgm:spPr/>
      <dgm:t>
        <a:bodyPr/>
        <a:lstStyle/>
        <a:p>
          <a:r>
            <a:rPr lang="en-GB" baseline="0"/>
            <a:t>Head Heinrich Himmler, instructed General Theodor Eich to give the camps more room at Dachau, so adjacent to the compound barracks were built surrounded by electric barbed wire fences and high walls to stop people seeing in.</a:t>
          </a:r>
          <a:endParaRPr lang="en-GB"/>
        </a:p>
      </dgm:t>
    </dgm:pt>
    <dgm:pt modelId="{1D58C808-82F7-094C-AC91-681A5BAF7542}" type="parTrans" cxnId="{D54B518D-B557-CC49-BB74-13E6DD77646D}">
      <dgm:prSet/>
      <dgm:spPr/>
      <dgm:t>
        <a:bodyPr/>
        <a:lstStyle/>
        <a:p>
          <a:endParaRPr lang="en-GB"/>
        </a:p>
      </dgm:t>
    </dgm:pt>
    <dgm:pt modelId="{6861D32E-ED25-C548-9950-ECE57FB67F53}" type="sibTrans" cxnId="{D54B518D-B557-CC49-BB74-13E6DD77646D}">
      <dgm:prSet/>
      <dgm:spPr/>
      <dgm:t>
        <a:bodyPr/>
        <a:lstStyle/>
        <a:p>
          <a:endParaRPr lang="en-GB"/>
        </a:p>
      </dgm:t>
    </dgm:pt>
    <dgm:pt modelId="{3208FA82-ECED-B141-AEAC-9A0ACECAE55F}">
      <dgm:prSet/>
      <dgm:spPr/>
      <dgm:t>
        <a:bodyPr/>
        <a:lstStyle/>
        <a:p>
          <a:r>
            <a:rPr lang="en-GB" baseline="0"/>
            <a:t>Auschwitz</a:t>
          </a:r>
          <a:endParaRPr lang="en-GB"/>
        </a:p>
      </dgm:t>
    </dgm:pt>
    <dgm:pt modelId="{9E11311F-0B5F-3147-81C6-72B93ADDE1C1}" type="parTrans" cxnId="{65C49B99-A447-2144-A36E-741EF4949EE4}">
      <dgm:prSet/>
      <dgm:spPr/>
      <dgm:t>
        <a:bodyPr/>
        <a:lstStyle/>
        <a:p>
          <a:endParaRPr lang="en-GB"/>
        </a:p>
      </dgm:t>
    </dgm:pt>
    <dgm:pt modelId="{DEEEA29B-E451-0A4C-B7F6-A465E239B48D}" type="sibTrans" cxnId="{65C49B99-A447-2144-A36E-741EF4949EE4}">
      <dgm:prSet/>
      <dgm:spPr/>
      <dgm:t>
        <a:bodyPr/>
        <a:lstStyle/>
        <a:p>
          <a:endParaRPr lang="en-GB"/>
        </a:p>
      </dgm:t>
    </dgm:pt>
    <dgm:pt modelId="{298104F0-A0C8-B945-97ED-46BEEBA8418E}">
      <dgm:prSet/>
      <dgm:spPr/>
      <dgm:t>
        <a:bodyPr/>
        <a:lstStyle/>
        <a:p>
          <a:r>
            <a:rPr lang="en-GB" baseline="0"/>
            <a:t>During the first few months the rooms in which the prisoners would stay had no furniture at all. When they were given beds they were straw-stuffed and laid on the floor. Three-tier bunks were introduced due to how overcrowded the camps were and even then prisoners were sharing beds. Their only form of heating was from coal-fired tile stoves.</a:t>
          </a:r>
          <a:endParaRPr lang="en-GB"/>
        </a:p>
      </dgm:t>
    </dgm:pt>
    <dgm:pt modelId="{49A542CC-0081-CC49-9F83-69A4076FFC3B}" type="parTrans" cxnId="{EC538DC9-59F5-0246-97EF-A9441B640D68}">
      <dgm:prSet/>
      <dgm:spPr/>
      <dgm:t>
        <a:bodyPr/>
        <a:lstStyle/>
        <a:p>
          <a:endParaRPr lang="en-GB"/>
        </a:p>
      </dgm:t>
    </dgm:pt>
    <dgm:pt modelId="{6056EABB-9A1B-7E49-93B2-CFB4662F8426}" type="sibTrans" cxnId="{EC538DC9-59F5-0246-97EF-A9441B640D68}">
      <dgm:prSet/>
      <dgm:spPr/>
      <dgm:t>
        <a:bodyPr/>
        <a:lstStyle/>
        <a:p>
          <a:endParaRPr lang="en-GB"/>
        </a:p>
      </dgm:t>
    </dgm:pt>
    <dgm:pt modelId="{C840652D-8129-9047-AC72-6039479D40E4}">
      <dgm:prSet/>
      <dgm:spPr/>
      <dgm:t>
        <a:bodyPr/>
        <a:lstStyle/>
        <a:p>
          <a:r>
            <a:rPr lang="en-GB" baseline="0"/>
            <a:t>Prisoners received three meals a day, this consisted of half a litre of ‘coffee’ or ‘tea’, a litre of soup and an evening meal of 300g black break, 25g sausage/ margarine or a tbsp of marmalade/cheese. </a:t>
          </a:r>
          <a:endParaRPr lang="en-GB"/>
        </a:p>
      </dgm:t>
    </dgm:pt>
    <dgm:pt modelId="{2E27E98C-8995-5847-911B-2EF67D7DB1FF}" type="parTrans" cxnId="{3B5F6C11-E057-5E45-95BE-175306F6CC60}">
      <dgm:prSet/>
      <dgm:spPr/>
      <dgm:t>
        <a:bodyPr/>
        <a:lstStyle/>
        <a:p>
          <a:endParaRPr lang="en-GB"/>
        </a:p>
      </dgm:t>
    </dgm:pt>
    <dgm:pt modelId="{907629EA-E836-024F-AF74-DF29D70D47F1}" type="sibTrans" cxnId="{3B5F6C11-E057-5E45-95BE-175306F6CC60}">
      <dgm:prSet/>
      <dgm:spPr/>
      <dgm:t>
        <a:bodyPr/>
        <a:lstStyle/>
        <a:p>
          <a:endParaRPr lang="en-GB"/>
        </a:p>
      </dgm:t>
    </dgm:pt>
    <dgm:pt modelId="{0C8642AC-FFFF-094C-9D2B-996E04720CE8}">
      <dgm:prSet/>
      <dgm:spPr/>
      <dgm:t>
        <a:bodyPr/>
        <a:lstStyle/>
        <a:p>
          <a:r>
            <a:rPr lang="en-GB" baseline="0"/>
            <a:t>Block 11 was where lots of punishment happened. The regular cells had windows which were partially bricked up from the outside and inmates would sleep on wooden bunks. Darks cells had vents which were covered by metal screens with air holes in them, they slept on the floor in these rooms. Lastly standing cells were rooms which were 1sq m with a 5x5cm metal grille for an air source. These rooms usually held 4 prisoners and would have to enter and exit through a opening at floor level which was secured with bars and a wooden hatch. Prisoners would be held in these types of cells for a few nights or several weeks in a row.</a:t>
          </a:r>
          <a:endParaRPr lang="en-GB"/>
        </a:p>
      </dgm:t>
    </dgm:pt>
    <dgm:pt modelId="{258A4343-4FFA-4D4D-B96E-406A7E1349D4}" type="parTrans" cxnId="{6250081E-27EF-6C4F-9055-EB0999A5B36A}">
      <dgm:prSet/>
      <dgm:spPr/>
      <dgm:t>
        <a:bodyPr/>
        <a:lstStyle/>
        <a:p>
          <a:endParaRPr lang="en-GB"/>
        </a:p>
      </dgm:t>
    </dgm:pt>
    <dgm:pt modelId="{CAB01B73-CBB3-8C4F-9F1A-BBD0B2731DDA}" type="sibTrans" cxnId="{6250081E-27EF-6C4F-9055-EB0999A5B36A}">
      <dgm:prSet/>
      <dgm:spPr/>
      <dgm:t>
        <a:bodyPr/>
        <a:lstStyle/>
        <a:p>
          <a:endParaRPr lang="en-GB"/>
        </a:p>
      </dgm:t>
    </dgm:pt>
    <dgm:pt modelId="{08C11A02-42BB-2C4E-93F9-AD32CEB4B3AE}" type="pres">
      <dgm:prSet presAssocID="{8816DF93-F6CD-854F-8651-BB31201B08CE}" presName="linear" presStyleCnt="0">
        <dgm:presLayoutVars>
          <dgm:dir/>
          <dgm:animLvl val="lvl"/>
          <dgm:resizeHandles val="exact"/>
        </dgm:presLayoutVars>
      </dgm:prSet>
      <dgm:spPr/>
    </dgm:pt>
    <dgm:pt modelId="{0535A001-E10D-3642-8B23-CEC36D1469D0}" type="pres">
      <dgm:prSet presAssocID="{BC682696-A944-6B49-870E-661A09C07E28}" presName="parentLin" presStyleCnt="0"/>
      <dgm:spPr/>
    </dgm:pt>
    <dgm:pt modelId="{4974CE9B-13AA-3F4A-8766-2C896671E9E3}" type="pres">
      <dgm:prSet presAssocID="{BC682696-A944-6B49-870E-661A09C07E28}" presName="parentLeftMargin" presStyleLbl="node1" presStyleIdx="0" presStyleCnt="2"/>
      <dgm:spPr/>
    </dgm:pt>
    <dgm:pt modelId="{ED8F72E8-0374-174A-8A3F-74C1B845A5DE}" type="pres">
      <dgm:prSet presAssocID="{BC682696-A944-6B49-870E-661A09C07E28}" presName="parentText" presStyleLbl="node1" presStyleIdx="0" presStyleCnt="2">
        <dgm:presLayoutVars>
          <dgm:chMax val="0"/>
          <dgm:bulletEnabled val="1"/>
        </dgm:presLayoutVars>
      </dgm:prSet>
      <dgm:spPr/>
    </dgm:pt>
    <dgm:pt modelId="{42E183FA-4957-4E43-A9D5-5C7968689DEB}" type="pres">
      <dgm:prSet presAssocID="{BC682696-A944-6B49-870E-661A09C07E28}" presName="negativeSpace" presStyleCnt="0"/>
      <dgm:spPr/>
    </dgm:pt>
    <dgm:pt modelId="{CFD8F011-DA79-D14E-BEE8-8A5D02D7FC43}" type="pres">
      <dgm:prSet presAssocID="{BC682696-A944-6B49-870E-661A09C07E28}" presName="childText" presStyleLbl="conFgAcc1" presStyleIdx="0" presStyleCnt="2">
        <dgm:presLayoutVars>
          <dgm:bulletEnabled val="1"/>
        </dgm:presLayoutVars>
      </dgm:prSet>
      <dgm:spPr/>
    </dgm:pt>
    <dgm:pt modelId="{80D3A219-FDD9-2C42-A033-8EB12CDFFEBD}" type="pres">
      <dgm:prSet presAssocID="{C3D7F0FF-0444-874D-9F12-82588095D1AB}" presName="spaceBetweenRectangles" presStyleCnt="0"/>
      <dgm:spPr/>
    </dgm:pt>
    <dgm:pt modelId="{FB3A9336-490B-0345-8174-04BE393F5A71}" type="pres">
      <dgm:prSet presAssocID="{3208FA82-ECED-B141-AEAC-9A0ACECAE55F}" presName="parentLin" presStyleCnt="0"/>
      <dgm:spPr/>
    </dgm:pt>
    <dgm:pt modelId="{E1347B7A-888E-CF4C-BCA0-FC6FDBDA0A9E}" type="pres">
      <dgm:prSet presAssocID="{3208FA82-ECED-B141-AEAC-9A0ACECAE55F}" presName="parentLeftMargin" presStyleLbl="node1" presStyleIdx="0" presStyleCnt="2"/>
      <dgm:spPr/>
    </dgm:pt>
    <dgm:pt modelId="{7E604B1B-7691-A144-8867-E99520405B20}" type="pres">
      <dgm:prSet presAssocID="{3208FA82-ECED-B141-AEAC-9A0ACECAE55F}" presName="parentText" presStyleLbl="node1" presStyleIdx="1" presStyleCnt="2">
        <dgm:presLayoutVars>
          <dgm:chMax val="0"/>
          <dgm:bulletEnabled val="1"/>
        </dgm:presLayoutVars>
      </dgm:prSet>
      <dgm:spPr/>
    </dgm:pt>
    <dgm:pt modelId="{5C9B04B0-4D9A-CD44-A1E2-4C57B1CDC151}" type="pres">
      <dgm:prSet presAssocID="{3208FA82-ECED-B141-AEAC-9A0ACECAE55F}" presName="negativeSpace" presStyleCnt="0"/>
      <dgm:spPr/>
    </dgm:pt>
    <dgm:pt modelId="{3D5624F7-A651-F747-9DA3-8C02D98C50B8}" type="pres">
      <dgm:prSet presAssocID="{3208FA82-ECED-B141-AEAC-9A0ACECAE55F}" presName="childText" presStyleLbl="conFgAcc1" presStyleIdx="1" presStyleCnt="2">
        <dgm:presLayoutVars>
          <dgm:bulletEnabled val="1"/>
        </dgm:presLayoutVars>
      </dgm:prSet>
      <dgm:spPr/>
    </dgm:pt>
  </dgm:ptLst>
  <dgm:cxnLst>
    <dgm:cxn modelId="{C5300B0E-6EDD-DD4B-A10C-B0FB32397105}" srcId="{BC682696-A944-6B49-870E-661A09C07E28}" destId="{373D94B9-47E8-2740-8226-4CCC5A714BA8}" srcOrd="0" destOrd="0" parTransId="{9EB53B67-8EF3-9240-998B-B9C3E94A72E8}" sibTransId="{8DC9DA13-BBDC-7647-973D-5032A3A0121A}"/>
    <dgm:cxn modelId="{5701520E-D0A3-214F-AC1E-B9A3F2F9E4A4}" type="presOf" srcId="{768AF7EE-550C-0B43-8F68-78374277177D}" destId="{CFD8F011-DA79-D14E-BEE8-8A5D02D7FC43}" srcOrd="0" destOrd="1" presId="urn:microsoft.com/office/officeart/2005/8/layout/list1"/>
    <dgm:cxn modelId="{EA3B0610-DFF4-464F-989C-9135F948FFE5}" type="presOf" srcId="{0C8642AC-FFFF-094C-9D2B-996E04720CE8}" destId="{3D5624F7-A651-F747-9DA3-8C02D98C50B8}" srcOrd="0" destOrd="2" presId="urn:microsoft.com/office/officeart/2005/8/layout/list1"/>
    <dgm:cxn modelId="{3B5F6C11-E057-5E45-95BE-175306F6CC60}" srcId="{3208FA82-ECED-B141-AEAC-9A0ACECAE55F}" destId="{C840652D-8129-9047-AC72-6039479D40E4}" srcOrd="1" destOrd="0" parTransId="{2E27E98C-8995-5847-911B-2EF67D7DB1FF}" sibTransId="{907629EA-E836-024F-AF74-DF29D70D47F1}"/>
    <dgm:cxn modelId="{6250081E-27EF-6C4F-9055-EB0999A5B36A}" srcId="{3208FA82-ECED-B141-AEAC-9A0ACECAE55F}" destId="{0C8642AC-FFFF-094C-9D2B-996E04720CE8}" srcOrd="2" destOrd="0" parTransId="{258A4343-4FFA-4D4D-B96E-406A7E1349D4}" sibTransId="{CAB01B73-CBB3-8C4F-9F1A-BBD0B2731DDA}"/>
    <dgm:cxn modelId="{3A8DC23A-8034-D144-82B4-9ED1F3170258}" srcId="{8816DF93-F6CD-854F-8651-BB31201B08CE}" destId="{BC682696-A944-6B49-870E-661A09C07E28}" srcOrd="0" destOrd="0" parTransId="{54E92CC8-5A95-6C45-8FCD-E71395C239C8}" sibTransId="{C3D7F0FF-0444-874D-9F12-82588095D1AB}"/>
    <dgm:cxn modelId="{928B4346-1CF9-2D44-9869-CD9E2E390D7D}" type="presOf" srcId="{373D94B9-47E8-2740-8226-4CCC5A714BA8}" destId="{CFD8F011-DA79-D14E-BEE8-8A5D02D7FC43}" srcOrd="0" destOrd="0" presId="urn:microsoft.com/office/officeart/2005/8/layout/list1"/>
    <dgm:cxn modelId="{18DA114A-FB19-4C49-A20A-9B8A4C0D5C8D}" type="presOf" srcId="{298104F0-A0C8-B945-97ED-46BEEBA8418E}" destId="{3D5624F7-A651-F747-9DA3-8C02D98C50B8}" srcOrd="0" destOrd="0" presId="urn:microsoft.com/office/officeart/2005/8/layout/list1"/>
    <dgm:cxn modelId="{6A05BF4C-7028-B649-90A2-D4996D50A493}" type="presOf" srcId="{3208FA82-ECED-B141-AEAC-9A0ACECAE55F}" destId="{E1347B7A-888E-CF4C-BCA0-FC6FDBDA0A9E}" srcOrd="0" destOrd="0" presId="urn:microsoft.com/office/officeart/2005/8/layout/list1"/>
    <dgm:cxn modelId="{72093E60-125E-B147-9880-E386B59D5C5A}" type="presOf" srcId="{C840652D-8129-9047-AC72-6039479D40E4}" destId="{3D5624F7-A651-F747-9DA3-8C02D98C50B8}" srcOrd="0" destOrd="1" presId="urn:microsoft.com/office/officeart/2005/8/layout/list1"/>
    <dgm:cxn modelId="{E7281866-BF88-5A4E-A1A6-1C9704EA4873}" type="presOf" srcId="{BC682696-A944-6B49-870E-661A09C07E28}" destId="{4974CE9B-13AA-3F4A-8766-2C896671E9E3}" srcOrd="0" destOrd="0" presId="urn:microsoft.com/office/officeart/2005/8/layout/list1"/>
    <dgm:cxn modelId="{0A92F96A-AA2B-1D4E-91AC-07E4D5B7A9E3}" type="presOf" srcId="{BC682696-A944-6B49-870E-661A09C07E28}" destId="{ED8F72E8-0374-174A-8A3F-74C1B845A5DE}" srcOrd="1" destOrd="0" presId="urn:microsoft.com/office/officeart/2005/8/layout/list1"/>
    <dgm:cxn modelId="{DD2C0187-9D76-A447-A012-50A654FF771B}" type="presOf" srcId="{3208FA82-ECED-B141-AEAC-9A0ACECAE55F}" destId="{7E604B1B-7691-A144-8867-E99520405B20}" srcOrd="1" destOrd="0" presId="urn:microsoft.com/office/officeart/2005/8/layout/list1"/>
    <dgm:cxn modelId="{72E58E8A-AE30-5048-B4CE-9BFCC35ECCE2}" type="presOf" srcId="{8816DF93-F6CD-854F-8651-BB31201B08CE}" destId="{08C11A02-42BB-2C4E-93F9-AD32CEB4B3AE}" srcOrd="0" destOrd="0" presId="urn:microsoft.com/office/officeart/2005/8/layout/list1"/>
    <dgm:cxn modelId="{D54B518D-B557-CC49-BB74-13E6DD77646D}" srcId="{BC682696-A944-6B49-870E-661A09C07E28}" destId="{768AF7EE-550C-0B43-8F68-78374277177D}" srcOrd="1" destOrd="0" parTransId="{1D58C808-82F7-094C-AC91-681A5BAF7542}" sibTransId="{6861D32E-ED25-C548-9950-ECE57FB67F53}"/>
    <dgm:cxn modelId="{65C49B99-A447-2144-A36E-741EF4949EE4}" srcId="{8816DF93-F6CD-854F-8651-BB31201B08CE}" destId="{3208FA82-ECED-B141-AEAC-9A0ACECAE55F}" srcOrd="1" destOrd="0" parTransId="{9E11311F-0B5F-3147-81C6-72B93ADDE1C1}" sibTransId="{DEEEA29B-E451-0A4C-B7F6-A465E239B48D}"/>
    <dgm:cxn modelId="{EC538DC9-59F5-0246-97EF-A9441B640D68}" srcId="{3208FA82-ECED-B141-AEAC-9A0ACECAE55F}" destId="{298104F0-A0C8-B945-97ED-46BEEBA8418E}" srcOrd="0" destOrd="0" parTransId="{49A542CC-0081-CC49-9F83-69A4076FFC3B}" sibTransId="{6056EABB-9A1B-7E49-93B2-CFB4662F8426}"/>
    <dgm:cxn modelId="{5F85F0CE-4EA9-F84F-B029-E8C4F7D92DD5}" type="presParOf" srcId="{08C11A02-42BB-2C4E-93F9-AD32CEB4B3AE}" destId="{0535A001-E10D-3642-8B23-CEC36D1469D0}" srcOrd="0" destOrd="0" presId="urn:microsoft.com/office/officeart/2005/8/layout/list1"/>
    <dgm:cxn modelId="{37FB0480-72C2-CE42-8CFB-23CF0E754B2F}" type="presParOf" srcId="{0535A001-E10D-3642-8B23-CEC36D1469D0}" destId="{4974CE9B-13AA-3F4A-8766-2C896671E9E3}" srcOrd="0" destOrd="0" presId="urn:microsoft.com/office/officeart/2005/8/layout/list1"/>
    <dgm:cxn modelId="{066C6484-C27C-E340-BC0F-EC3DE2CFA914}" type="presParOf" srcId="{0535A001-E10D-3642-8B23-CEC36D1469D0}" destId="{ED8F72E8-0374-174A-8A3F-74C1B845A5DE}" srcOrd="1" destOrd="0" presId="urn:microsoft.com/office/officeart/2005/8/layout/list1"/>
    <dgm:cxn modelId="{ED667D4B-38D3-1B4D-9B2A-F6C261CBBB4C}" type="presParOf" srcId="{08C11A02-42BB-2C4E-93F9-AD32CEB4B3AE}" destId="{42E183FA-4957-4E43-A9D5-5C7968689DEB}" srcOrd="1" destOrd="0" presId="urn:microsoft.com/office/officeart/2005/8/layout/list1"/>
    <dgm:cxn modelId="{D956BD9E-2002-5640-A6DD-A42BFA03E00D}" type="presParOf" srcId="{08C11A02-42BB-2C4E-93F9-AD32CEB4B3AE}" destId="{CFD8F011-DA79-D14E-BEE8-8A5D02D7FC43}" srcOrd="2" destOrd="0" presId="urn:microsoft.com/office/officeart/2005/8/layout/list1"/>
    <dgm:cxn modelId="{9589CA7E-9BEC-6546-A1FE-DFD2D5DCFAE0}" type="presParOf" srcId="{08C11A02-42BB-2C4E-93F9-AD32CEB4B3AE}" destId="{80D3A219-FDD9-2C42-A033-8EB12CDFFEBD}" srcOrd="3" destOrd="0" presId="urn:microsoft.com/office/officeart/2005/8/layout/list1"/>
    <dgm:cxn modelId="{276E6CB5-2DB6-104D-8F4E-0C5DD2F7A613}" type="presParOf" srcId="{08C11A02-42BB-2C4E-93F9-AD32CEB4B3AE}" destId="{FB3A9336-490B-0345-8174-04BE393F5A71}" srcOrd="4" destOrd="0" presId="urn:microsoft.com/office/officeart/2005/8/layout/list1"/>
    <dgm:cxn modelId="{48B60CD7-C770-5241-8177-99D544EA6601}" type="presParOf" srcId="{FB3A9336-490B-0345-8174-04BE393F5A71}" destId="{E1347B7A-888E-CF4C-BCA0-FC6FDBDA0A9E}" srcOrd="0" destOrd="0" presId="urn:microsoft.com/office/officeart/2005/8/layout/list1"/>
    <dgm:cxn modelId="{F0B95B4A-0D1F-2148-94F6-1BA03E0FB3B8}" type="presParOf" srcId="{FB3A9336-490B-0345-8174-04BE393F5A71}" destId="{7E604B1B-7691-A144-8867-E99520405B20}" srcOrd="1" destOrd="0" presId="urn:microsoft.com/office/officeart/2005/8/layout/list1"/>
    <dgm:cxn modelId="{E1571BC5-D426-294F-A803-EA9EF20C489B}" type="presParOf" srcId="{08C11A02-42BB-2C4E-93F9-AD32CEB4B3AE}" destId="{5C9B04B0-4D9A-CD44-A1E2-4C57B1CDC151}" srcOrd="5" destOrd="0" presId="urn:microsoft.com/office/officeart/2005/8/layout/list1"/>
    <dgm:cxn modelId="{3D36A9A1-2253-0B4F-B072-185CE66F627A}" type="presParOf" srcId="{08C11A02-42BB-2C4E-93F9-AD32CEB4B3AE}" destId="{3D5624F7-A651-F747-9DA3-8C02D98C50B8}"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E7D7FB36-BF46-EC4F-BCE4-D0E7EE0E6D83}"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GB"/>
        </a:p>
      </dgm:t>
    </dgm:pt>
    <dgm:pt modelId="{3979B105-C8C5-C441-8A1A-F4A31F301A23}">
      <dgm:prSet/>
      <dgm:spPr/>
      <dgm:t>
        <a:bodyPr/>
        <a:lstStyle/>
        <a:p>
          <a:r>
            <a:rPr lang="en-GB" baseline="0"/>
            <a:t>Christian churches started to decline in the 1920’s and 30’s and there was a sharp drop in attendance throughout the great depression. In 1933 it was averaged that 52% of Germans were Protestant and 33% Catholic. </a:t>
          </a:r>
          <a:endParaRPr lang="en-GB"/>
        </a:p>
      </dgm:t>
    </dgm:pt>
    <dgm:pt modelId="{769CE03E-36DE-DA40-AE4E-61E41153A0D7}" type="parTrans" cxnId="{D603CC42-42D8-7C41-9B8D-D8AC8A5B836A}">
      <dgm:prSet/>
      <dgm:spPr/>
      <dgm:t>
        <a:bodyPr/>
        <a:lstStyle/>
        <a:p>
          <a:endParaRPr lang="en-GB"/>
        </a:p>
      </dgm:t>
    </dgm:pt>
    <dgm:pt modelId="{B1326A34-E198-7246-82C4-90A9F0836526}" type="sibTrans" cxnId="{D603CC42-42D8-7C41-9B8D-D8AC8A5B836A}">
      <dgm:prSet/>
      <dgm:spPr/>
      <dgm:t>
        <a:bodyPr/>
        <a:lstStyle/>
        <a:p>
          <a:endParaRPr lang="en-GB"/>
        </a:p>
      </dgm:t>
    </dgm:pt>
    <dgm:pt modelId="{5CCF9E74-E751-194B-AA59-2C5DB2F960DD}">
      <dgm:prSet/>
      <dgm:spPr/>
      <dgm:t>
        <a:bodyPr/>
        <a:lstStyle/>
        <a:p>
          <a:r>
            <a:rPr lang="en-GB" baseline="0"/>
            <a:t>Due to the rise of Hitler some protestant churches were open in supporting the Nazi movement and pushed for the creation of the Reichskirche which is a state church loyal to Nazism.</a:t>
          </a:r>
          <a:endParaRPr lang="en-GB"/>
        </a:p>
      </dgm:t>
    </dgm:pt>
    <dgm:pt modelId="{E326D3C9-9159-BE44-940B-2A40E34E7667}" type="parTrans" cxnId="{D81A4AA0-3E8D-0F4C-845D-1F5DDDC7C9CF}">
      <dgm:prSet/>
      <dgm:spPr/>
      <dgm:t>
        <a:bodyPr/>
        <a:lstStyle/>
        <a:p>
          <a:endParaRPr lang="en-GB"/>
        </a:p>
      </dgm:t>
    </dgm:pt>
    <dgm:pt modelId="{239CDEDE-6731-E448-AEE9-C2DACB0889C2}" type="sibTrans" cxnId="{D81A4AA0-3E8D-0F4C-845D-1F5DDDC7C9CF}">
      <dgm:prSet/>
      <dgm:spPr/>
      <dgm:t>
        <a:bodyPr/>
        <a:lstStyle/>
        <a:p>
          <a:endParaRPr lang="en-GB"/>
        </a:p>
      </dgm:t>
    </dgm:pt>
    <dgm:pt modelId="{D0F0D38F-9B7C-2D4C-B94A-A4F5CC46C9AE}">
      <dgm:prSet/>
      <dgm:spPr/>
      <dgm:t>
        <a:bodyPr/>
        <a:lstStyle/>
        <a:p>
          <a:r>
            <a:rPr lang="en-GB" baseline="0"/>
            <a:t>The Deutsche Kristen were the largest group of German Protestantism and supported the Reichskirche the most. Their were a few in the Deutsche Kristen who were anti-Semite.</a:t>
          </a:r>
          <a:endParaRPr lang="en-GB"/>
        </a:p>
      </dgm:t>
    </dgm:pt>
    <dgm:pt modelId="{449C47FB-0D02-F945-AB7D-DD92876EEEC2}" type="parTrans" cxnId="{F0B81411-D2CF-434B-BD7F-3ECA64CE74E0}">
      <dgm:prSet/>
      <dgm:spPr/>
      <dgm:t>
        <a:bodyPr/>
        <a:lstStyle/>
        <a:p>
          <a:endParaRPr lang="en-GB"/>
        </a:p>
      </dgm:t>
    </dgm:pt>
    <dgm:pt modelId="{9EB8AA19-776D-BF4E-B68D-B91EA4D0441D}" type="sibTrans" cxnId="{F0B81411-D2CF-434B-BD7F-3ECA64CE74E0}">
      <dgm:prSet/>
      <dgm:spPr/>
      <dgm:t>
        <a:bodyPr/>
        <a:lstStyle/>
        <a:p>
          <a:endParaRPr lang="en-GB"/>
        </a:p>
      </dgm:t>
    </dgm:pt>
    <dgm:pt modelId="{09870788-26AD-8241-A7D1-2673349A60CC}">
      <dgm:prSet/>
      <dgm:spPr/>
      <dgm:t>
        <a:bodyPr/>
        <a:lstStyle/>
        <a:p>
          <a:r>
            <a:rPr lang="en-GB" baseline="0"/>
            <a:t>The German protestants were a large group of people all with different beliefs and some churches formed the Pfarrernotbund (Emergency League of Pastors), which was against the pro-Nazi state religion. Another lot of protestant churches formed the Bekannende Kirche (Confessing Church), which was also against Nazifying German churches.</a:t>
          </a:r>
          <a:endParaRPr lang="en-GB"/>
        </a:p>
      </dgm:t>
    </dgm:pt>
    <dgm:pt modelId="{6624EAA6-F3F8-CE4B-BCF0-0AAEEB66CD7C}" type="parTrans" cxnId="{02C6C370-B88E-9A41-9924-B182BD20E7FC}">
      <dgm:prSet/>
      <dgm:spPr/>
      <dgm:t>
        <a:bodyPr/>
        <a:lstStyle/>
        <a:p>
          <a:endParaRPr lang="en-GB"/>
        </a:p>
      </dgm:t>
    </dgm:pt>
    <dgm:pt modelId="{5D64A0F2-0F74-B447-9D89-61CC183DBD5A}" type="sibTrans" cxnId="{02C6C370-B88E-9A41-9924-B182BD20E7FC}">
      <dgm:prSet/>
      <dgm:spPr/>
      <dgm:t>
        <a:bodyPr/>
        <a:lstStyle/>
        <a:p>
          <a:endParaRPr lang="en-GB"/>
        </a:p>
      </dgm:t>
    </dgm:pt>
    <dgm:pt modelId="{A04927C1-7651-E84A-B2A7-17E9FCFAB878}">
      <dgm:prSet/>
      <dgm:spPr/>
      <dgm:t>
        <a:bodyPr/>
        <a:lstStyle/>
        <a:p>
          <a:r>
            <a:rPr lang="en-GB" baseline="0"/>
            <a:t>Catholic churches around this time were in negotiations with Hitler as he didn’t agree with their views and he introduced anti-catholic intimidation, shutting down their publications and breaking up their meetings. This ended in them shutting down several catholic churches, catholic schools and replacing them with community schools.</a:t>
          </a:r>
          <a:endParaRPr lang="en-GB"/>
        </a:p>
      </dgm:t>
    </dgm:pt>
    <dgm:pt modelId="{2E314BD7-EBD7-944A-9B7B-FFEADADD386C}" type="parTrans" cxnId="{BCD07205-FA5A-FD4B-AC8B-903C108C2A44}">
      <dgm:prSet/>
      <dgm:spPr/>
      <dgm:t>
        <a:bodyPr/>
        <a:lstStyle/>
        <a:p>
          <a:endParaRPr lang="en-GB"/>
        </a:p>
      </dgm:t>
    </dgm:pt>
    <dgm:pt modelId="{9261708C-9AEB-8041-A7BA-707CB8071635}" type="sibTrans" cxnId="{BCD07205-FA5A-FD4B-AC8B-903C108C2A44}">
      <dgm:prSet/>
      <dgm:spPr/>
      <dgm:t>
        <a:bodyPr/>
        <a:lstStyle/>
        <a:p>
          <a:endParaRPr lang="en-GB"/>
        </a:p>
      </dgm:t>
    </dgm:pt>
    <dgm:pt modelId="{5AECC2E8-9FAC-C74B-B41A-7C028DF6527C}">
      <dgm:prSet/>
      <dgm:spPr/>
      <dgm:t>
        <a:bodyPr/>
        <a:lstStyle/>
        <a:p>
          <a:r>
            <a:rPr lang="en-GB" baseline="0"/>
            <a:t>Jehovah witnesses were also a religious group which was attacked by the Nazis. Their beliefs prevented them from following the government and refused them to do the one-armed Nazi salute. By 1933 the religion was banned in most parts of Germany and later on they were starting to be arrested and transported to concentration camps where they were identified by a triangular purple patch on their uniform.</a:t>
          </a:r>
          <a:endParaRPr lang="en-GB"/>
        </a:p>
      </dgm:t>
    </dgm:pt>
    <dgm:pt modelId="{5EF424ED-C000-3A44-B279-D0112B11DFA6}" type="parTrans" cxnId="{9476DDEA-E375-B541-83C4-B959430E271C}">
      <dgm:prSet/>
      <dgm:spPr/>
      <dgm:t>
        <a:bodyPr/>
        <a:lstStyle/>
        <a:p>
          <a:endParaRPr lang="en-GB"/>
        </a:p>
      </dgm:t>
    </dgm:pt>
    <dgm:pt modelId="{542ABDD8-8894-7B43-B517-E980C75524AA}" type="sibTrans" cxnId="{9476DDEA-E375-B541-83C4-B959430E271C}">
      <dgm:prSet/>
      <dgm:spPr/>
      <dgm:t>
        <a:bodyPr/>
        <a:lstStyle/>
        <a:p>
          <a:endParaRPr lang="en-GB"/>
        </a:p>
      </dgm:t>
    </dgm:pt>
    <dgm:pt modelId="{FDB83DF3-E617-7B40-A391-F688E2C99342}" type="pres">
      <dgm:prSet presAssocID="{E7D7FB36-BF46-EC4F-BCE4-D0E7EE0E6D83}" presName="linear" presStyleCnt="0">
        <dgm:presLayoutVars>
          <dgm:animLvl val="lvl"/>
          <dgm:resizeHandles val="exact"/>
        </dgm:presLayoutVars>
      </dgm:prSet>
      <dgm:spPr/>
    </dgm:pt>
    <dgm:pt modelId="{8409066C-6C83-F441-8D95-B2EDBB57D210}" type="pres">
      <dgm:prSet presAssocID="{3979B105-C8C5-C441-8A1A-F4A31F301A23}" presName="parentText" presStyleLbl="node1" presStyleIdx="0" presStyleCnt="6">
        <dgm:presLayoutVars>
          <dgm:chMax val="0"/>
          <dgm:bulletEnabled val="1"/>
        </dgm:presLayoutVars>
      </dgm:prSet>
      <dgm:spPr/>
    </dgm:pt>
    <dgm:pt modelId="{715AC66A-DB7F-ED40-B191-36D79C04FC9E}" type="pres">
      <dgm:prSet presAssocID="{B1326A34-E198-7246-82C4-90A9F0836526}" presName="spacer" presStyleCnt="0"/>
      <dgm:spPr/>
    </dgm:pt>
    <dgm:pt modelId="{E71EBAA7-24D1-CB43-8C15-56E950EA3427}" type="pres">
      <dgm:prSet presAssocID="{5CCF9E74-E751-194B-AA59-2C5DB2F960DD}" presName="parentText" presStyleLbl="node1" presStyleIdx="1" presStyleCnt="6">
        <dgm:presLayoutVars>
          <dgm:chMax val="0"/>
          <dgm:bulletEnabled val="1"/>
        </dgm:presLayoutVars>
      </dgm:prSet>
      <dgm:spPr/>
    </dgm:pt>
    <dgm:pt modelId="{739CCD76-9EE2-4546-A86E-86D15CC25F0F}" type="pres">
      <dgm:prSet presAssocID="{239CDEDE-6731-E448-AEE9-C2DACB0889C2}" presName="spacer" presStyleCnt="0"/>
      <dgm:spPr/>
    </dgm:pt>
    <dgm:pt modelId="{76462DDD-17E3-A443-8FAD-ED6BF84E1679}" type="pres">
      <dgm:prSet presAssocID="{D0F0D38F-9B7C-2D4C-B94A-A4F5CC46C9AE}" presName="parentText" presStyleLbl="node1" presStyleIdx="2" presStyleCnt="6">
        <dgm:presLayoutVars>
          <dgm:chMax val="0"/>
          <dgm:bulletEnabled val="1"/>
        </dgm:presLayoutVars>
      </dgm:prSet>
      <dgm:spPr/>
    </dgm:pt>
    <dgm:pt modelId="{58A92BEC-3263-0E42-826D-AAD71B116ABC}" type="pres">
      <dgm:prSet presAssocID="{9EB8AA19-776D-BF4E-B68D-B91EA4D0441D}" presName="spacer" presStyleCnt="0"/>
      <dgm:spPr/>
    </dgm:pt>
    <dgm:pt modelId="{C9CB4EDA-C124-BA45-BD10-94756CA3476C}" type="pres">
      <dgm:prSet presAssocID="{09870788-26AD-8241-A7D1-2673349A60CC}" presName="parentText" presStyleLbl="node1" presStyleIdx="3" presStyleCnt="6">
        <dgm:presLayoutVars>
          <dgm:chMax val="0"/>
          <dgm:bulletEnabled val="1"/>
        </dgm:presLayoutVars>
      </dgm:prSet>
      <dgm:spPr/>
    </dgm:pt>
    <dgm:pt modelId="{28696372-C37F-8F46-B3E4-73F7C06F08D4}" type="pres">
      <dgm:prSet presAssocID="{5D64A0F2-0F74-B447-9D89-61CC183DBD5A}" presName="spacer" presStyleCnt="0"/>
      <dgm:spPr/>
    </dgm:pt>
    <dgm:pt modelId="{4AE88308-1689-F247-BF6B-35D17708276A}" type="pres">
      <dgm:prSet presAssocID="{A04927C1-7651-E84A-B2A7-17E9FCFAB878}" presName="parentText" presStyleLbl="node1" presStyleIdx="4" presStyleCnt="6">
        <dgm:presLayoutVars>
          <dgm:chMax val="0"/>
          <dgm:bulletEnabled val="1"/>
        </dgm:presLayoutVars>
      </dgm:prSet>
      <dgm:spPr/>
    </dgm:pt>
    <dgm:pt modelId="{CF86D828-1D28-E348-8664-41644BA1B786}" type="pres">
      <dgm:prSet presAssocID="{9261708C-9AEB-8041-A7BA-707CB8071635}" presName="spacer" presStyleCnt="0"/>
      <dgm:spPr/>
    </dgm:pt>
    <dgm:pt modelId="{2BFBB8C0-3275-7248-BAE7-088CC7A07242}" type="pres">
      <dgm:prSet presAssocID="{5AECC2E8-9FAC-C74B-B41A-7C028DF6527C}" presName="parentText" presStyleLbl="node1" presStyleIdx="5" presStyleCnt="6">
        <dgm:presLayoutVars>
          <dgm:chMax val="0"/>
          <dgm:bulletEnabled val="1"/>
        </dgm:presLayoutVars>
      </dgm:prSet>
      <dgm:spPr/>
    </dgm:pt>
  </dgm:ptLst>
  <dgm:cxnLst>
    <dgm:cxn modelId="{BCD07205-FA5A-FD4B-AC8B-903C108C2A44}" srcId="{E7D7FB36-BF46-EC4F-BCE4-D0E7EE0E6D83}" destId="{A04927C1-7651-E84A-B2A7-17E9FCFAB878}" srcOrd="4" destOrd="0" parTransId="{2E314BD7-EBD7-944A-9B7B-FFEADADD386C}" sibTransId="{9261708C-9AEB-8041-A7BA-707CB8071635}"/>
    <dgm:cxn modelId="{F0B81411-D2CF-434B-BD7F-3ECA64CE74E0}" srcId="{E7D7FB36-BF46-EC4F-BCE4-D0E7EE0E6D83}" destId="{D0F0D38F-9B7C-2D4C-B94A-A4F5CC46C9AE}" srcOrd="2" destOrd="0" parTransId="{449C47FB-0D02-F945-AB7D-DD92876EEEC2}" sibTransId="{9EB8AA19-776D-BF4E-B68D-B91EA4D0441D}"/>
    <dgm:cxn modelId="{2682BC12-4AA0-614C-B851-0358C4954262}" type="presOf" srcId="{D0F0D38F-9B7C-2D4C-B94A-A4F5CC46C9AE}" destId="{76462DDD-17E3-A443-8FAD-ED6BF84E1679}" srcOrd="0" destOrd="0" presId="urn:microsoft.com/office/officeart/2005/8/layout/vList2"/>
    <dgm:cxn modelId="{F3C5B62A-8E7A-8644-A76A-949784181622}" type="presOf" srcId="{E7D7FB36-BF46-EC4F-BCE4-D0E7EE0E6D83}" destId="{FDB83DF3-E617-7B40-A391-F688E2C99342}" srcOrd="0" destOrd="0" presId="urn:microsoft.com/office/officeart/2005/8/layout/vList2"/>
    <dgm:cxn modelId="{D603CC42-42D8-7C41-9B8D-D8AC8A5B836A}" srcId="{E7D7FB36-BF46-EC4F-BCE4-D0E7EE0E6D83}" destId="{3979B105-C8C5-C441-8A1A-F4A31F301A23}" srcOrd="0" destOrd="0" parTransId="{769CE03E-36DE-DA40-AE4E-61E41153A0D7}" sibTransId="{B1326A34-E198-7246-82C4-90A9F0836526}"/>
    <dgm:cxn modelId="{7E83E14F-D97E-D649-953C-8DB9335086BF}" type="presOf" srcId="{3979B105-C8C5-C441-8A1A-F4A31F301A23}" destId="{8409066C-6C83-F441-8D95-B2EDBB57D210}" srcOrd="0" destOrd="0" presId="urn:microsoft.com/office/officeart/2005/8/layout/vList2"/>
    <dgm:cxn modelId="{DBACD25A-8060-7E4F-A3A1-3E247B997564}" type="presOf" srcId="{09870788-26AD-8241-A7D1-2673349A60CC}" destId="{C9CB4EDA-C124-BA45-BD10-94756CA3476C}" srcOrd="0" destOrd="0" presId="urn:microsoft.com/office/officeart/2005/8/layout/vList2"/>
    <dgm:cxn modelId="{02C6C370-B88E-9A41-9924-B182BD20E7FC}" srcId="{E7D7FB36-BF46-EC4F-BCE4-D0E7EE0E6D83}" destId="{09870788-26AD-8241-A7D1-2673349A60CC}" srcOrd="3" destOrd="0" parTransId="{6624EAA6-F3F8-CE4B-BCF0-0AAEEB66CD7C}" sibTransId="{5D64A0F2-0F74-B447-9D89-61CC183DBD5A}"/>
    <dgm:cxn modelId="{6DC20193-2DB0-CB4E-A327-212D792E8E9E}" type="presOf" srcId="{A04927C1-7651-E84A-B2A7-17E9FCFAB878}" destId="{4AE88308-1689-F247-BF6B-35D17708276A}" srcOrd="0" destOrd="0" presId="urn:microsoft.com/office/officeart/2005/8/layout/vList2"/>
    <dgm:cxn modelId="{56398299-EB53-D54D-8B6C-C237E2AFB0A3}" type="presOf" srcId="{5AECC2E8-9FAC-C74B-B41A-7C028DF6527C}" destId="{2BFBB8C0-3275-7248-BAE7-088CC7A07242}" srcOrd="0" destOrd="0" presId="urn:microsoft.com/office/officeart/2005/8/layout/vList2"/>
    <dgm:cxn modelId="{D81A4AA0-3E8D-0F4C-845D-1F5DDDC7C9CF}" srcId="{E7D7FB36-BF46-EC4F-BCE4-D0E7EE0E6D83}" destId="{5CCF9E74-E751-194B-AA59-2C5DB2F960DD}" srcOrd="1" destOrd="0" parTransId="{E326D3C9-9159-BE44-940B-2A40E34E7667}" sibTransId="{239CDEDE-6731-E448-AEE9-C2DACB0889C2}"/>
    <dgm:cxn modelId="{B9CBE1A5-6896-2347-8C13-4F5E7DAB9D95}" type="presOf" srcId="{5CCF9E74-E751-194B-AA59-2C5DB2F960DD}" destId="{E71EBAA7-24D1-CB43-8C15-56E950EA3427}" srcOrd="0" destOrd="0" presId="urn:microsoft.com/office/officeart/2005/8/layout/vList2"/>
    <dgm:cxn modelId="{9476DDEA-E375-B541-83C4-B959430E271C}" srcId="{E7D7FB36-BF46-EC4F-BCE4-D0E7EE0E6D83}" destId="{5AECC2E8-9FAC-C74B-B41A-7C028DF6527C}" srcOrd="5" destOrd="0" parTransId="{5EF424ED-C000-3A44-B279-D0112B11DFA6}" sibTransId="{542ABDD8-8894-7B43-B517-E980C75524AA}"/>
    <dgm:cxn modelId="{CD62100C-561D-A34D-A28F-99D6E0F37715}" type="presParOf" srcId="{FDB83DF3-E617-7B40-A391-F688E2C99342}" destId="{8409066C-6C83-F441-8D95-B2EDBB57D210}" srcOrd="0" destOrd="0" presId="urn:microsoft.com/office/officeart/2005/8/layout/vList2"/>
    <dgm:cxn modelId="{121601B4-578B-4043-A171-F0D262482557}" type="presParOf" srcId="{FDB83DF3-E617-7B40-A391-F688E2C99342}" destId="{715AC66A-DB7F-ED40-B191-36D79C04FC9E}" srcOrd="1" destOrd="0" presId="urn:microsoft.com/office/officeart/2005/8/layout/vList2"/>
    <dgm:cxn modelId="{3491FEB5-7213-D345-9557-B10AD555D5E1}" type="presParOf" srcId="{FDB83DF3-E617-7B40-A391-F688E2C99342}" destId="{E71EBAA7-24D1-CB43-8C15-56E950EA3427}" srcOrd="2" destOrd="0" presId="urn:microsoft.com/office/officeart/2005/8/layout/vList2"/>
    <dgm:cxn modelId="{1D6E6BB4-38C8-5840-9347-355F54010AAB}" type="presParOf" srcId="{FDB83DF3-E617-7B40-A391-F688E2C99342}" destId="{739CCD76-9EE2-4546-A86E-86D15CC25F0F}" srcOrd="3" destOrd="0" presId="urn:microsoft.com/office/officeart/2005/8/layout/vList2"/>
    <dgm:cxn modelId="{30E3C78B-AB07-9040-A7DC-6D7661618F78}" type="presParOf" srcId="{FDB83DF3-E617-7B40-A391-F688E2C99342}" destId="{76462DDD-17E3-A443-8FAD-ED6BF84E1679}" srcOrd="4" destOrd="0" presId="urn:microsoft.com/office/officeart/2005/8/layout/vList2"/>
    <dgm:cxn modelId="{59FBA951-87A2-5F45-84E3-234E04B7FC6E}" type="presParOf" srcId="{FDB83DF3-E617-7B40-A391-F688E2C99342}" destId="{58A92BEC-3263-0E42-826D-AAD71B116ABC}" srcOrd="5" destOrd="0" presId="urn:microsoft.com/office/officeart/2005/8/layout/vList2"/>
    <dgm:cxn modelId="{05DE9851-F462-114C-8BC4-84FD4BDF7D67}" type="presParOf" srcId="{FDB83DF3-E617-7B40-A391-F688E2C99342}" destId="{C9CB4EDA-C124-BA45-BD10-94756CA3476C}" srcOrd="6" destOrd="0" presId="urn:microsoft.com/office/officeart/2005/8/layout/vList2"/>
    <dgm:cxn modelId="{A1AEA759-9D64-B943-B866-67BC29398706}" type="presParOf" srcId="{FDB83DF3-E617-7B40-A391-F688E2C99342}" destId="{28696372-C37F-8F46-B3E4-73F7C06F08D4}" srcOrd="7" destOrd="0" presId="urn:microsoft.com/office/officeart/2005/8/layout/vList2"/>
    <dgm:cxn modelId="{055459DA-F87C-5542-ACDC-9287E7339F54}" type="presParOf" srcId="{FDB83DF3-E617-7B40-A391-F688E2C99342}" destId="{4AE88308-1689-F247-BF6B-35D17708276A}" srcOrd="8" destOrd="0" presId="urn:microsoft.com/office/officeart/2005/8/layout/vList2"/>
    <dgm:cxn modelId="{180B2A68-E0C2-E449-A224-37EEB6C6E553}" type="presParOf" srcId="{FDB83DF3-E617-7B40-A391-F688E2C99342}" destId="{CF86D828-1D28-E348-8664-41644BA1B786}" srcOrd="9" destOrd="0" presId="urn:microsoft.com/office/officeart/2005/8/layout/vList2"/>
    <dgm:cxn modelId="{8A1514E7-7AE4-A648-9A30-856223E89102}" type="presParOf" srcId="{FDB83DF3-E617-7B40-A391-F688E2C99342}" destId="{2BFBB8C0-3275-7248-BAE7-088CC7A07242}"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F0C7C2B5-AA72-4D41-8AAA-C6D2DC4C09BF}"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GB"/>
        </a:p>
      </dgm:t>
    </dgm:pt>
    <dgm:pt modelId="{C4D3659E-FF7B-5540-B5A4-FCC700CFF78B}">
      <dgm:prSet/>
      <dgm:spPr/>
      <dgm:t>
        <a:bodyPr/>
        <a:lstStyle/>
        <a:p>
          <a:r>
            <a:rPr lang="en-GB" baseline="0"/>
            <a:t>After the American Civil war the amount of US penitentiaries rose massively and they were also overflowing. By 1880 African Americans were the main population within American prisons. They were plagued with abuse from both the other criminals and the guards, overcrowding and disease, so much so that most people who were serving life didn’t so never served their full sentence.</a:t>
          </a:r>
          <a:endParaRPr lang="en-GB"/>
        </a:p>
      </dgm:t>
    </dgm:pt>
    <dgm:pt modelId="{FBEEDE75-B509-6841-934D-CCBD276207A7}" type="parTrans" cxnId="{2939B2C3-62F6-ED4B-966D-AE02241048C6}">
      <dgm:prSet/>
      <dgm:spPr/>
      <dgm:t>
        <a:bodyPr/>
        <a:lstStyle/>
        <a:p>
          <a:endParaRPr lang="en-GB"/>
        </a:p>
      </dgm:t>
    </dgm:pt>
    <dgm:pt modelId="{3BA9AAFF-7E49-B544-A432-1503628E38FD}" type="sibTrans" cxnId="{2939B2C3-62F6-ED4B-966D-AE02241048C6}">
      <dgm:prSet/>
      <dgm:spPr/>
      <dgm:t>
        <a:bodyPr/>
        <a:lstStyle/>
        <a:p>
          <a:endParaRPr lang="en-GB"/>
        </a:p>
      </dgm:t>
    </dgm:pt>
    <dgm:pt modelId="{EE9215F9-A8B2-1747-80C8-B6206FFF3477}">
      <dgm:prSet/>
      <dgm:spPr/>
      <dgm:t>
        <a:bodyPr/>
        <a:lstStyle/>
        <a:p>
          <a:r>
            <a:rPr lang="en-GB" baseline="0"/>
            <a:t>The word Penitentiary was invented during these times. It came from the word Penance and it was to show that instead of punishing the prisoners they are trying t rehabilitate them.</a:t>
          </a:r>
          <a:endParaRPr lang="en-GB"/>
        </a:p>
      </dgm:t>
    </dgm:pt>
    <dgm:pt modelId="{7CC57379-4B2C-C84E-98DC-6798E5E43E4A}" type="parTrans" cxnId="{6DC58BF0-3404-EC48-AF0D-F95B56CC43E2}">
      <dgm:prSet/>
      <dgm:spPr/>
      <dgm:t>
        <a:bodyPr/>
        <a:lstStyle/>
        <a:p>
          <a:endParaRPr lang="en-GB"/>
        </a:p>
      </dgm:t>
    </dgm:pt>
    <dgm:pt modelId="{A4B47DB9-3528-CC42-AE1F-349AE149DED9}" type="sibTrans" cxnId="{6DC58BF0-3404-EC48-AF0D-F95B56CC43E2}">
      <dgm:prSet/>
      <dgm:spPr/>
      <dgm:t>
        <a:bodyPr/>
        <a:lstStyle/>
        <a:p>
          <a:endParaRPr lang="en-GB"/>
        </a:p>
      </dgm:t>
    </dgm:pt>
    <dgm:pt modelId="{25AF8CCB-7689-374F-8424-17BDCFEAFDE9}">
      <dgm:prSet/>
      <dgm:spPr/>
      <dgm:t>
        <a:bodyPr/>
        <a:lstStyle/>
        <a:p>
          <a:r>
            <a:rPr lang="en-GB" baseline="0"/>
            <a:t>There were also female penitentiaries which is where middle-class white women were placed for petty crimes. These places were low security and attempted to turn the women into ladies through regimented practice of domesticity. Women made up 7% of the population with prisons and due to limited recourses, sometimes the genders were moved. However the women generally had more freedom and sadly were sexually abused.</a:t>
          </a:r>
          <a:endParaRPr lang="en-GB"/>
        </a:p>
      </dgm:t>
    </dgm:pt>
    <dgm:pt modelId="{86B04081-EA24-2341-B9B1-83A93DF906C7}" type="parTrans" cxnId="{F3760025-7CC5-9F4D-A751-FA4074ACCBA0}">
      <dgm:prSet/>
      <dgm:spPr/>
      <dgm:t>
        <a:bodyPr/>
        <a:lstStyle/>
        <a:p>
          <a:endParaRPr lang="en-GB"/>
        </a:p>
      </dgm:t>
    </dgm:pt>
    <dgm:pt modelId="{C41D01AF-E6D5-BC4C-AE5E-8FECB4406196}" type="sibTrans" cxnId="{F3760025-7CC5-9F4D-A751-FA4074ACCBA0}">
      <dgm:prSet/>
      <dgm:spPr/>
      <dgm:t>
        <a:bodyPr/>
        <a:lstStyle/>
        <a:p>
          <a:endParaRPr lang="en-GB"/>
        </a:p>
      </dgm:t>
    </dgm:pt>
    <dgm:pt modelId="{75808D0F-EF27-D24E-BED2-DC0A8FF3518B}">
      <dgm:prSet/>
      <dgm:spPr/>
      <dgm:t>
        <a:bodyPr/>
        <a:lstStyle/>
        <a:p>
          <a:r>
            <a:rPr lang="en-GB" baseline="0"/>
            <a:t>Phrenology was a popular type of pseudo-science which relied on the size and shape of the skull to decide somebodies mental Capacity. Prisons used this to decide the treatment and rehabilitation of the prisoners. Different medical treatments were also tested on inmates in the northern prisons.</a:t>
          </a:r>
          <a:endParaRPr lang="en-GB"/>
        </a:p>
      </dgm:t>
    </dgm:pt>
    <dgm:pt modelId="{354911E8-59EC-F148-9F82-E15A980B9575}" type="parTrans" cxnId="{2095D2D5-A371-F24D-AC18-F01BD53FA180}">
      <dgm:prSet/>
      <dgm:spPr/>
      <dgm:t>
        <a:bodyPr/>
        <a:lstStyle/>
        <a:p>
          <a:endParaRPr lang="en-GB"/>
        </a:p>
      </dgm:t>
    </dgm:pt>
    <dgm:pt modelId="{0E548869-9C6A-AE45-881E-7D01767451A3}" type="sibTrans" cxnId="{2095D2D5-A371-F24D-AC18-F01BD53FA180}">
      <dgm:prSet/>
      <dgm:spPr/>
      <dgm:t>
        <a:bodyPr/>
        <a:lstStyle/>
        <a:p>
          <a:endParaRPr lang="en-GB"/>
        </a:p>
      </dgm:t>
    </dgm:pt>
    <dgm:pt modelId="{00CC6F7E-DD9B-F545-AF37-700BBE4D5B5F}" type="pres">
      <dgm:prSet presAssocID="{F0C7C2B5-AA72-4D41-8AAA-C6D2DC4C09BF}" presName="linear" presStyleCnt="0">
        <dgm:presLayoutVars>
          <dgm:animLvl val="lvl"/>
          <dgm:resizeHandles val="exact"/>
        </dgm:presLayoutVars>
      </dgm:prSet>
      <dgm:spPr/>
    </dgm:pt>
    <dgm:pt modelId="{45B8AD51-2625-5947-BC1D-589A1A191881}" type="pres">
      <dgm:prSet presAssocID="{C4D3659E-FF7B-5540-B5A4-FCC700CFF78B}" presName="parentText" presStyleLbl="node1" presStyleIdx="0" presStyleCnt="4">
        <dgm:presLayoutVars>
          <dgm:chMax val="0"/>
          <dgm:bulletEnabled val="1"/>
        </dgm:presLayoutVars>
      </dgm:prSet>
      <dgm:spPr/>
    </dgm:pt>
    <dgm:pt modelId="{FB290790-CF7B-5043-9290-53E6B5C8A1F7}" type="pres">
      <dgm:prSet presAssocID="{3BA9AAFF-7E49-B544-A432-1503628E38FD}" presName="spacer" presStyleCnt="0"/>
      <dgm:spPr/>
    </dgm:pt>
    <dgm:pt modelId="{54DFD0EE-5154-1040-A7C1-F6019BA5EDDA}" type="pres">
      <dgm:prSet presAssocID="{EE9215F9-A8B2-1747-80C8-B6206FFF3477}" presName="parentText" presStyleLbl="node1" presStyleIdx="1" presStyleCnt="4">
        <dgm:presLayoutVars>
          <dgm:chMax val="0"/>
          <dgm:bulletEnabled val="1"/>
        </dgm:presLayoutVars>
      </dgm:prSet>
      <dgm:spPr/>
    </dgm:pt>
    <dgm:pt modelId="{411C40B7-23C3-9D4E-BDF3-19885452E3A9}" type="pres">
      <dgm:prSet presAssocID="{A4B47DB9-3528-CC42-AE1F-349AE149DED9}" presName="spacer" presStyleCnt="0"/>
      <dgm:spPr/>
    </dgm:pt>
    <dgm:pt modelId="{2F4D6931-E7A6-6A4C-A9CD-F307384C6947}" type="pres">
      <dgm:prSet presAssocID="{25AF8CCB-7689-374F-8424-17BDCFEAFDE9}" presName="parentText" presStyleLbl="node1" presStyleIdx="2" presStyleCnt="4">
        <dgm:presLayoutVars>
          <dgm:chMax val="0"/>
          <dgm:bulletEnabled val="1"/>
        </dgm:presLayoutVars>
      </dgm:prSet>
      <dgm:spPr/>
    </dgm:pt>
    <dgm:pt modelId="{69695FA3-C9F0-EB4A-BEF0-FA3AE6B00B7D}" type="pres">
      <dgm:prSet presAssocID="{C41D01AF-E6D5-BC4C-AE5E-8FECB4406196}" presName="spacer" presStyleCnt="0"/>
      <dgm:spPr/>
    </dgm:pt>
    <dgm:pt modelId="{9AC9462C-3BB5-1D44-8648-3281613601D6}" type="pres">
      <dgm:prSet presAssocID="{75808D0F-EF27-D24E-BED2-DC0A8FF3518B}" presName="parentText" presStyleLbl="node1" presStyleIdx="3" presStyleCnt="4">
        <dgm:presLayoutVars>
          <dgm:chMax val="0"/>
          <dgm:bulletEnabled val="1"/>
        </dgm:presLayoutVars>
      </dgm:prSet>
      <dgm:spPr/>
    </dgm:pt>
  </dgm:ptLst>
  <dgm:cxnLst>
    <dgm:cxn modelId="{E508E402-E524-204D-9EEC-5654811576B7}" type="presOf" srcId="{75808D0F-EF27-D24E-BED2-DC0A8FF3518B}" destId="{9AC9462C-3BB5-1D44-8648-3281613601D6}" srcOrd="0" destOrd="0" presId="urn:microsoft.com/office/officeart/2005/8/layout/vList2"/>
    <dgm:cxn modelId="{F3760025-7CC5-9F4D-A751-FA4074ACCBA0}" srcId="{F0C7C2B5-AA72-4D41-8AAA-C6D2DC4C09BF}" destId="{25AF8CCB-7689-374F-8424-17BDCFEAFDE9}" srcOrd="2" destOrd="0" parTransId="{86B04081-EA24-2341-B9B1-83A93DF906C7}" sibTransId="{C41D01AF-E6D5-BC4C-AE5E-8FECB4406196}"/>
    <dgm:cxn modelId="{B3EBD337-4AC4-9E45-8F54-4C4618F7A738}" type="presOf" srcId="{C4D3659E-FF7B-5540-B5A4-FCC700CFF78B}" destId="{45B8AD51-2625-5947-BC1D-589A1A191881}" srcOrd="0" destOrd="0" presId="urn:microsoft.com/office/officeart/2005/8/layout/vList2"/>
    <dgm:cxn modelId="{8B759E6C-F098-9544-AFE6-74495E600326}" type="presOf" srcId="{F0C7C2B5-AA72-4D41-8AAA-C6D2DC4C09BF}" destId="{00CC6F7E-DD9B-F545-AF37-700BBE4D5B5F}" srcOrd="0" destOrd="0" presId="urn:microsoft.com/office/officeart/2005/8/layout/vList2"/>
    <dgm:cxn modelId="{548FD393-FFE4-1C44-82B0-2FD1474343F2}" type="presOf" srcId="{25AF8CCB-7689-374F-8424-17BDCFEAFDE9}" destId="{2F4D6931-E7A6-6A4C-A9CD-F307384C6947}" srcOrd="0" destOrd="0" presId="urn:microsoft.com/office/officeart/2005/8/layout/vList2"/>
    <dgm:cxn modelId="{CD75E095-6C67-8948-A3C7-22EC6E08B6EA}" type="presOf" srcId="{EE9215F9-A8B2-1747-80C8-B6206FFF3477}" destId="{54DFD0EE-5154-1040-A7C1-F6019BA5EDDA}" srcOrd="0" destOrd="0" presId="urn:microsoft.com/office/officeart/2005/8/layout/vList2"/>
    <dgm:cxn modelId="{2939B2C3-62F6-ED4B-966D-AE02241048C6}" srcId="{F0C7C2B5-AA72-4D41-8AAA-C6D2DC4C09BF}" destId="{C4D3659E-FF7B-5540-B5A4-FCC700CFF78B}" srcOrd="0" destOrd="0" parTransId="{FBEEDE75-B509-6841-934D-CCBD276207A7}" sibTransId="{3BA9AAFF-7E49-B544-A432-1503628E38FD}"/>
    <dgm:cxn modelId="{2095D2D5-A371-F24D-AC18-F01BD53FA180}" srcId="{F0C7C2B5-AA72-4D41-8AAA-C6D2DC4C09BF}" destId="{75808D0F-EF27-D24E-BED2-DC0A8FF3518B}" srcOrd="3" destOrd="0" parTransId="{354911E8-59EC-F148-9F82-E15A980B9575}" sibTransId="{0E548869-9C6A-AE45-881E-7D01767451A3}"/>
    <dgm:cxn modelId="{6DC58BF0-3404-EC48-AF0D-F95B56CC43E2}" srcId="{F0C7C2B5-AA72-4D41-8AAA-C6D2DC4C09BF}" destId="{EE9215F9-A8B2-1747-80C8-B6206FFF3477}" srcOrd="1" destOrd="0" parTransId="{7CC57379-4B2C-C84E-98DC-6798E5E43E4A}" sibTransId="{A4B47DB9-3528-CC42-AE1F-349AE149DED9}"/>
    <dgm:cxn modelId="{BBC9F06C-5855-2349-BC07-6F07EFAE19E9}" type="presParOf" srcId="{00CC6F7E-DD9B-F545-AF37-700BBE4D5B5F}" destId="{45B8AD51-2625-5947-BC1D-589A1A191881}" srcOrd="0" destOrd="0" presId="urn:microsoft.com/office/officeart/2005/8/layout/vList2"/>
    <dgm:cxn modelId="{72131D6E-893F-594C-A1C2-DE03416A0523}" type="presParOf" srcId="{00CC6F7E-DD9B-F545-AF37-700BBE4D5B5F}" destId="{FB290790-CF7B-5043-9290-53E6B5C8A1F7}" srcOrd="1" destOrd="0" presId="urn:microsoft.com/office/officeart/2005/8/layout/vList2"/>
    <dgm:cxn modelId="{3DCD0F4B-F000-724A-A44C-A33EC005B31C}" type="presParOf" srcId="{00CC6F7E-DD9B-F545-AF37-700BBE4D5B5F}" destId="{54DFD0EE-5154-1040-A7C1-F6019BA5EDDA}" srcOrd="2" destOrd="0" presId="urn:microsoft.com/office/officeart/2005/8/layout/vList2"/>
    <dgm:cxn modelId="{101370A1-A7F0-204F-9C0D-CBB37FA132E4}" type="presParOf" srcId="{00CC6F7E-DD9B-F545-AF37-700BBE4D5B5F}" destId="{411C40B7-23C3-9D4E-BDF3-19885452E3A9}" srcOrd="3" destOrd="0" presId="urn:microsoft.com/office/officeart/2005/8/layout/vList2"/>
    <dgm:cxn modelId="{A8ECCD1D-9699-ED43-9432-52D71B80A796}" type="presParOf" srcId="{00CC6F7E-DD9B-F545-AF37-700BBE4D5B5F}" destId="{2F4D6931-E7A6-6A4C-A9CD-F307384C6947}" srcOrd="4" destOrd="0" presId="urn:microsoft.com/office/officeart/2005/8/layout/vList2"/>
    <dgm:cxn modelId="{83265096-FB11-C647-9009-4656503F36E9}" type="presParOf" srcId="{00CC6F7E-DD9B-F545-AF37-700BBE4D5B5F}" destId="{69695FA3-C9F0-EB4A-BEF0-FA3AE6B00B7D}" srcOrd="5" destOrd="0" presId="urn:microsoft.com/office/officeart/2005/8/layout/vList2"/>
    <dgm:cxn modelId="{F82ABECB-4714-A647-8A3D-42A69D6813F7}" type="presParOf" srcId="{00CC6F7E-DD9B-F545-AF37-700BBE4D5B5F}" destId="{9AC9462C-3BB5-1D44-8648-3281613601D6}"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D9DBFCDA-E8CB-D643-AD2A-5774169DAA17}"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GB"/>
        </a:p>
      </dgm:t>
    </dgm:pt>
    <dgm:pt modelId="{0581C1DD-6057-2F48-AA8F-3EF501FF314E}">
      <dgm:prSet/>
      <dgm:spPr/>
      <dgm:t>
        <a:bodyPr/>
        <a:lstStyle/>
        <a:p>
          <a:r>
            <a:rPr lang="en-GB" baseline="0"/>
            <a:t>A maximum security prison which has been in use since 1826 and is one of the oldest penal institutions in the US. It was known for its harsh conditions during the 19</a:t>
          </a:r>
          <a:r>
            <a:rPr lang="en-GB" baseline="30000"/>
            <a:t>th</a:t>
          </a:r>
          <a:r>
            <a:rPr lang="en-GB" baseline="0"/>
            <a:t> and 20</a:t>
          </a:r>
          <a:r>
            <a:rPr lang="en-GB" baseline="30000"/>
            <a:t>th</a:t>
          </a:r>
          <a:r>
            <a:rPr lang="en-GB" baseline="0"/>
            <a:t> century and whippings using the cat-o’-nine-tails and floggings. Almost all executions within its state were carried out at sing sing due to the introduction of the electric chair. </a:t>
          </a:r>
          <a:endParaRPr lang="en-GB"/>
        </a:p>
      </dgm:t>
    </dgm:pt>
    <dgm:pt modelId="{FAE862CA-F001-D249-B89A-1F9F85384F3D}" type="parTrans" cxnId="{22244630-008B-944E-9D65-6D928DF27496}">
      <dgm:prSet/>
      <dgm:spPr/>
      <dgm:t>
        <a:bodyPr/>
        <a:lstStyle/>
        <a:p>
          <a:endParaRPr lang="en-GB"/>
        </a:p>
      </dgm:t>
    </dgm:pt>
    <dgm:pt modelId="{ECF7221D-20C1-9D47-B1F2-A448FCE0B92B}" type="sibTrans" cxnId="{22244630-008B-944E-9D65-6D928DF27496}">
      <dgm:prSet/>
      <dgm:spPr/>
      <dgm:t>
        <a:bodyPr/>
        <a:lstStyle/>
        <a:p>
          <a:endParaRPr lang="en-GB"/>
        </a:p>
      </dgm:t>
    </dgm:pt>
    <dgm:pt modelId="{A0071B50-F9E3-C641-8F6B-87515E725C96}">
      <dgm:prSet/>
      <dgm:spPr/>
      <dgm:t>
        <a:bodyPr/>
        <a:lstStyle/>
        <a:p>
          <a:r>
            <a:rPr lang="en-GB" baseline="0"/>
            <a:t>It was originally built by the convict labourers to provide more space and to replace Newgate Prison. The building stretched over four stories which was extended to six later on and measured 476 feet long by 44 feet wide, with cells being 20 square feet.</a:t>
          </a:r>
          <a:endParaRPr lang="en-GB"/>
        </a:p>
      </dgm:t>
    </dgm:pt>
    <dgm:pt modelId="{DE15ED1D-27F3-4B43-9BA4-B21360E4E994}" type="parTrans" cxnId="{4F9959AE-92D0-D44C-A66D-9212A1F6DA9A}">
      <dgm:prSet/>
      <dgm:spPr/>
      <dgm:t>
        <a:bodyPr/>
        <a:lstStyle/>
        <a:p>
          <a:endParaRPr lang="en-GB"/>
        </a:p>
      </dgm:t>
    </dgm:pt>
    <dgm:pt modelId="{9C0C8A3F-0FDC-744D-811E-EAAD1CB66059}" type="sibTrans" cxnId="{4F9959AE-92D0-D44C-A66D-9212A1F6DA9A}">
      <dgm:prSet/>
      <dgm:spPr/>
      <dgm:t>
        <a:bodyPr/>
        <a:lstStyle/>
        <a:p>
          <a:endParaRPr lang="en-GB"/>
        </a:p>
      </dgm:t>
    </dgm:pt>
    <dgm:pt modelId="{7A8C62B1-3228-1740-A08F-551F0CEFFF82}">
      <dgm:prSet/>
      <dgm:spPr/>
      <dgm:t>
        <a:bodyPr/>
        <a:lstStyle/>
        <a:p>
          <a:r>
            <a:rPr lang="en-GB" baseline="0"/>
            <a:t>The prison started to go down hill a lot due to the wardens being harsh on the inmates and them retaliating as well as an increase in population in prisons. In 1920 Governor Alfred E smith transformed the prison and introduced different disciplines. By 1930 a chapel, mess hall, laundry, bathhouse, and barbershop had been constructed.</a:t>
          </a:r>
          <a:endParaRPr lang="en-GB"/>
        </a:p>
      </dgm:t>
    </dgm:pt>
    <dgm:pt modelId="{693A40B6-C1A0-3B45-9598-5E2B138C76F7}" type="parTrans" cxnId="{460BCA1B-F54D-FF4E-B701-917B7696E4DD}">
      <dgm:prSet/>
      <dgm:spPr/>
      <dgm:t>
        <a:bodyPr/>
        <a:lstStyle/>
        <a:p>
          <a:endParaRPr lang="en-GB"/>
        </a:p>
      </dgm:t>
    </dgm:pt>
    <dgm:pt modelId="{19776937-20D4-3D4F-AB20-18598DCE4FA1}" type="sibTrans" cxnId="{460BCA1B-F54D-FF4E-B701-917B7696E4DD}">
      <dgm:prSet/>
      <dgm:spPr/>
      <dgm:t>
        <a:bodyPr/>
        <a:lstStyle/>
        <a:p>
          <a:endParaRPr lang="en-GB"/>
        </a:p>
      </dgm:t>
    </dgm:pt>
    <dgm:pt modelId="{0094F7ED-42D1-FE40-9B97-47813D36077F}" type="pres">
      <dgm:prSet presAssocID="{D9DBFCDA-E8CB-D643-AD2A-5774169DAA17}" presName="linear" presStyleCnt="0">
        <dgm:presLayoutVars>
          <dgm:animLvl val="lvl"/>
          <dgm:resizeHandles val="exact"/>
        </dgm:presLayoutVars>
      </dgm:prSet>
      <dgm:spPr/>
    </dgm:pt>
    <dgm:pt modelId="{EB81487B-8464-5540-9ED0-1B2F05AEA6AF}" type="pres">
      <dgm:prSet presAssocID="{0581C1DD-6057-2F48-AA8F-3EF501FF314E}" presName="parentText" presStyleLbl="node1" presStyleIdx="0" presStyleCnt="3">
        <dgm:presLayoutVars>
          <dgm:chMax val="0"/>
          <dgm:bulletEnabled val="1"/>
        </dgm:presLayoutVars>
      </dgm:prSet>
      <dgm:spPr/>
    </dgm:pt>
    <dgm:pt modelId="{77F94A4F-B065-1641-9707-5A658D3129FD}" type="pres">
      <dgm:prSet presAssocID="{ECF7221D-20C1-9D47-B1F2-A448FCE0B92B}" presName="spacer" presStyleCnt="0"/>
      <dgm:spPr/>
    </dgm:pt>
    <dgm:pt modelId="{4F8649DA-EC0A-B94E-910F-DAA4DF7737E5}" type="pres">
      <dgm:prSet presAssocID="{A0071B50-F9E3-C641-8F6B-87515E725C96}" presName="parentText" presStyleLbl="node1" presStyleIdx="1" presStyleCnt="3">
        <dgm:presLayoutVars>
          <dgm:chMax val="0"/>
          <dgm:bulletEnabled val="1"/>
        </dgm:presLayoutVars>
      </dgm:prSet>
      <dgm:spPr/>
    </dgm:pt>
    <dgm:pt modelId="{EB13E0C9-C784-9B40-BE2E-7722EB999058}" type="pres">
      <dgm:prSet presAssocID="{9C0C8A3F-0FDC-744D-811E-EAAD1CB66059}" presName="spacer" presStyleCnt="0"/>
      <dgm:spPr/>
    </dgm:pt>
    <dgm:pt modelId="{7E742C93-A881-B248-8CC5-13B8FAF89E3A}" type="pres">
      <dgm:prSet presAssocID="{7A8C62B1-3228-1740-A08F-551F0CEFFF82}" presName="parentText" presStyleLbl="node1" presStyleIdx="2" presStyleCnt="3">
        <dgm:presLayoutVars>
          <dgm:chMax val="0"/>
          <dgm:bulletEnabled val="1"/>
        </dgm:presLayoutVars>
      </dgm:prSet>
      <dgm:spPr/>
    </dgm:pt>
  </dgm:ptLst>
  <dgm:cxnLst>
    <dgm:cxn modelId="{327AE800-27DD-5342-942E-0D2558BF6C8A}" type="presOf" srcId="{A0071B50-F9E3-C641-8F6B-87515E725C96}" destId="{4F8649DA-EC0A-B94E-910F-DAA4DF7737E5}" srcOrd="0" destOrd="0" presId="urn:microsoft.com/office/officeart/2005/8/layout/vList2"/>
    <dgm:cxn modelId="{460BCA1B-F54D-FF4E-B701-917B7696E4DD}" srcId="{D9DBFCDA-E8CB-D643-AD2A-5774169DAA17}" destId="{7A8C62B1-3228-1740-A08F-551F0CEFFF82}" srcOrd="2" destOrd="0" parTransId="{693A40B6-C1A0-3B45-9598-5E2B138C76F7}" sibTransId="{19776937-20D4-3D4F-AB20-18598DCE4FA1}"/>
    <dgm:cxn modelId="{66D0A125-565E-914D-A44B-F28E240B28BE}" type="presOf" srcId="{0581C1DD-6057-2F48-AA8F-3EF501FF314E}" destId="{EB81487B-8464-5540-9ED0-1B2F05AEA6AF}" srcOrd="0" destOrd="0" presId="urn:microsoft.com/office/officeart/2005/8/layout/vList2"/>
    <dgm:cxn modelId="{22244630-008B-944E-9D65-6D928DF27496}" srcId="{D9DBFCDA-E8CB-D643-AD2A-5774169DAA17}" destId="{0581C1DD-6057-2F48-AA8F-3EF501FF314E}" srcOrd="0" destOrd="0" parTransId="{FAE862CA-F001-D249-B89A-1F9F85384F3D}" sibTransId="{ECF7221D-20C1-9D47-B1F2-A448FCE0B92B}"/>
    <dgm:cxn modelId="{63A4334B-4ECE-2043-90CE-3255C074828A}" type="presOf" srcId="{7A8C62B1-3228-1740-A08F-551F0CEFFF82}" destId="{7E742C93-A881-B248-8CC5-13B8FAF89E3A}" srcOrd="0" destOrd="0" presId="urn:microsoft.com/office/officeart/2005/8/layout/vList2"/>
    <dgm:cxn modelId="{4F9959AE-92D0-D44C-A66D-9212A1F6DA9A}" srcId="{D9DBFCDA-E8CB-D643-AD2A-5774169DAA17}" destId="{A0071B50-F9E3-C641-8F6B-87515E725C96}" srcOrd="1" destOrd="0" parTransId="{DE15ED1D-27F3-4B43-9BA4-B21360E4E994}" sibTransId="{9C0C8A3F-0FDC-744D-811E-EAAD1CB66059}"/>
    <dgm:cxn modelId="{BCFC92D7-8108-2F4F-9F06-F054CDE72119}" type="presOf" srcId="{D9DBFCDA-E8CB-D643-AD2A-5774169DAA17}" destId="{0094F7ED-42D1-FE40-9B97-47813D36077F}" srcOrd="0" destOrd="0" presId="urn:microsoft.com/office/officeart/2005/8/layout/vList2"/>
    <dgm:cxn modelId="{81507DAC-477A-5A45-B01F-C5CFD777E0B9}" type="presParOf" srcId="{0094F7ED-42D1-FE40-9B97-47813D36077F}" destId="{EB81487B-8464-5540-9ED0-1B2F05AEA6AF}" srcOrd="0" destOrd="0" presId="urn:microsoft.com/office/officeart/2005/8/layout/vList2"/>
    <dgm:cxn modelId="{721194AA-DF50-AF4F-928C-50F075B8F84B}" type="presParOf" srcId="{0094F7ED-42D1-FE40-9B97-47813D36077F}" destId="{77F94A4F-B065-1641-9707-5A658D3129FD}" srcOrd="1" destOrd="0" presId="urn:microsoft.com/office/officeart/2005/8/layout/vList2"/>
    <dgm:cxn modelId="{C29C7DE6-DEC5-7140-9CBC-FAED79F09894}" type="presParOf" srcId="{0094F7ED-42D1-FE40-9B97-47813D36077F}" destId="{4F8649DA-EC0A-B94E-910F-DAA4DF7737E5}" srcOrd="2" destOrd="0" presId="urn:microsoft.com/office/officeart/2005/8/layout/vList2"/>
    <dgm:cxn modelId="{99CCB6FE-E25E-2944-9C04-979518ED3E79}" type="presParOf" srcId="{0094F7ED-42D1-FE40-9B97-47813D36077F}" destId="{EB13E0C9-C784-9B40-BE2E-7722EB999058}" srcOrd="3" destOrd="0" presId="urn:microsoft.com/office/officeart/2005/8/layout/vList2"/>
    <dgm:cxn modelId="{D2CAA428-1654-BF45-A49C-4BF6A67D47CC}" type="presParOf" srcId="{0094F7ED-42D1-FE40-9B97-47813D36077F}" destId="{7E742C93-A881-B248-8CC5-13B8FAF89E3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7F08E421-9BF2-7E48-B6F8-3058221D1E06}"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GB"/>
        </a:p>
      </dgm:t>
    </dgm:pt>
    <dgm:pt modelId="{184337D0-088D-334C-9491-D90D8994247C}">
      <dgm:prSet/>
      <dgm:spPr/>
      <dgm:t>
        <a:bodyPr/>
        <a:lstStyle/>
        <a:p>
          <a:r>
            <a:rPr lang="en-GB" baseline="0"/>
            <a:t>Technology in the 1920’s</a:t>
          </a:r>
          <a:endParaRPr lang="en-GB"/>
        </a:p>
      </dgm:t>
    </dgm:pt>
    <dgm:pt modelId="{7A8356BC-2214-B541-A72D-2D9CB94B4549}" type="parTrans" cxnId="{04856C8C-20CB-E149-983D-AC23885CDE14}">
      <dgm:prSet/>
      <dgm:spPr/>
      <dgm:t>
        <a:bodyPr/>
        <a:lstStyle/>
        <a:p>
          <a:endParaRPr lang="en-GB"/>
        </a:p>
      </dgm:t>
    </dgm:pt>
    <dgm:pt modelId="{6A447A08-1EF1-D54A-880D-DCA9C92E6BDC}" type="sibTrans" cxnId="{04856C8C-20CB-E149-983D-AC23885CDE14}">
      <dgm:prSet/>
      <dgm:spPr/>
      <dgm:t>
        <a:bodyPr/>
        <a:lstStyle/>
        <a:p>
          <a:endParaRPr lang="en-GB"/>
        </a:p>
      </dgm:t>
    </dgm:pt>
    <dgm:pt modelId="{DBDBE1DA-209B-6F4B-AAA1-39405A6624DF}">
      <dgm:prSet/>
      <dgm:spPr/>
      <dgm:t>
        <a:bodyPr/>
        <a:lstStyle/>
        <a:p>
          <a:r>
            <a:rPr lang="en-GB" baseline="0"/>
            <a:t>The 1920’s were a time after the war when soldiers were returning home and wanting to live a more prosperous life. A lot of the technology we use today is either a direct result of the war or had evolved from military application. During this time automobiles became an everyday thing for Americans. Ford Motor company had the most popular and affordable car and they still remain. From 1922 – 1925 they found ways of adding synchronised sound to film. This lead to the development of sound on disc system for motion Pictures. Warner Bros employed this to produce their first motion picture with synchronised music.</a:t>
          </a:r>
          <a:endParaRPr lang="en-GB"/>
        </a:p>
      </dgm:t>
    </dgm:pt>
    <dgm:pt modelId="{B40D092E-8E5E-C843-B219-46C5C82A4CDA}" type="parTrans" cxnId="{8FD11397-08FC-D844-8E1A-41337E6963B9}">
      <dgm:prSet/>
      <dgm:spPr/>
      <dgm:t>
        <a:bodyPr/>
        <a:lstStyle/>
        <a:p>
          <a:endParaRPr lang="en-GB"/>
        </a:p>
      </dgm:t>
    </dgm:pt>
    <dgm:pt modelId="{9611645B-A357-3B47-9B73-A45EAEB81C43}" type="sibTrans" cxnId="{8FD11397-08FC-D844-8E1A-41337E6963B9}">
      <dgm:prSet/>
      <dgm:spPr/>
      <dgm:t>
        <a:bodyPr/>
        <a:lstStyle/>
        <a:p>
          <a:endParaRPr lang="en-GB"/>
        </a:p>
      </dgm:t>
    </dgm:pt>
    <dgm:pt modelId="{9090BB3B-C604-8941-AAFA-0586D8A3AFA8}">
      <dgm:prSet/>
      <dgm:spPr/>
      <dgm:t>
        <a:bodyPr/>
        <a:lstStyle/>
        <a:p>
          <a:r>
            <a:rPr lang="en-GB" baseline="0"/>
            <a:t>History of the Adding Machine</a:t>
          </a:r>
          <a:endParaRPr lang="en-GB"/>
        </a:p>
      </dgm:t>
    </dgm:pt>
    <dgm:pt modelId="{F2E0889A-6B7D-B74F-8856-48B50F9BEC36}" type="parTrans" cxnId="{23C47E9A-6C18-9940-A03A-D84FC109F573}">
      <dgm:prSet/>
      <dgm:spPr/>
      <dgm:t>
        <a:bodyPr/>
        <a:lstStyle/>
        <a:p>
          <a:endParaRPr lang="en-GB"/>
        </a:p>
      </dgm:t>
    </dgm:pt>
    <dgm:pt modelId="{83EE73B2-95F4-D54C-A6EA-4E4481FABFE6}" type="sibTrans" cxnId="{23C47E9A-6C18-9940-A03A-D84FC109F573}">
      <dgm:prSet/>
      <dgm:spPr/>
      <dgm:t>
        <a:bodyPr/>
        <a:lstStyle/>
        <a:p>
          <a:endParaRPr lang="en-GB"/>
        </a:p>
      </dgm:t>
    </dgm:pt>
    <dgm:pt modelId="{5FFACDC5-F389-6D46-844A-D02A0E290D11}">
      <dgm:prSet/>
      <dgm:spPr/>
      <dgm:t>
        <a:bodyPr/>
        <a:lstStyle/>
        <a:p>
          <a:r>
            <a:rPr lang="en-GB" baseline="0"/>
            <a:t>A form of mechanical calculator which was generally used by bookkeepers. At their earliest form they could read dollars and cents. The machine was phased out around 1970 for the use of calculators. It was first invented in 1642 and it was used to add and subtract directly and multiply and divide by repetitions.</a:t>
          </a:r>
          <a:endParaRPr lang="en-GB"/>
        </a:p>
      </dgm:t>
    </dgm:pt>
    <dgm:pt modelId="{B5ECD58F-2AE7-6E4A-A49A-C446DB318DA7}" type="parTrans" cxnId="{82E44A89-91C5-4846-8535-5E90F0DA7134}">
      <dgm:prSet/>
      <dgm:spPr/>
      <dgm:t>
        <a:bodyPr/>
        <a:lstStyle/>
        <a:p>
          <a:endParaRPr lang="en-GB"/>
        </a:p>
      </dgm:t>
    </dgm:pt>
    <dgm:pt modelId="{92A26A36-C9D7-514C-B356-C90EAB2562A4}" type="sibTrans" cxnId="{82E44A89-91C5-4846-8535-5E90F0DA7134}">
      <dgm:prSet/>
      <dgm:spPr/>
      <dgm:t>
        <a:bodyPr/>
        <a:lstStyle/>
        <a:p>
          <a:endParaRPr lang="en-GB"/>
        </a:p>
      </dgm:t>
    </dgm:pt>
    <dgm:pt modelId="{0483531F-939A-B042-ACF1-CC5DD48F4B18}" type="pres">
      <dgm:prSet presAssocID="{7F08E421-9BF2-7E48-B6F8-3058221D1E06}" presName="linear" presStyleCnt="0">
        <dgm:presLayoutVars>
          <dgm:dir/>
          <dgm:animLvl val="lvl"/>
          <dgm:resizeHandles val="exact"/>
        </dgm:presLayoutVars>
      </dgm:prSet>
      <dgm:spPr/>
    </dgm:pt>
    <dgm:pt modelId="{14D1BBAD-2691-4D45-A37F-13259BB5B401}" type="pres">
      <dgm:prSet presAssocID="{184337D0-088D-334C-9491-D90D8994247C}" presName="parentLin" presStyleCnt="0"/>
      <dgm:spPr/>
    </dgm:pt>
    <dgm:pt modelId="{81B8B052-1631-5949-835B-2668182A0F04}" type="pres">
      <dgm:prSet presAssocID="{184337D0-088D-334C-9491-D90D8994247C}" presName="parentLeftMargin" presStyleLbl="node1" presStyleIdx="0" presStyleCnt="2"/>
      <dgm:spPr/>
    </dgm:pt>
    <dgm:pt modelId="{DFD36982-078E-9544-A2EC-52E79159915B}" type="pres">
      <dgm:prSet presAssocID="{184337D0-088D-334C-9491-D90D8994247C}" presName="parentText" presStyleLbl="node1" presStyleIdx="0" presStyleCnt="2">
        <dgm:presLayoutVars>
          <dgm:chMax val="0"/>
          <dgm:bulletEnabled val="1"/>
        </dgm:presLayoutVars>
      </dgm:prSet>
      <dgm:spPr/>
    </dgm:pt>
    <dgm:pt modelId="{9702E608-3719-1E43-AA63-13D6BF7CC992}" type="pres">
      <dgm:prSet presAssocID="{184337D0-088D-334C-9491-D90D8994247C}" presName="negativeSpace" presStyleCnt="0"/>
      <dgm:spPr/>
    </dgm:pt>
    <dgm:pt modelId="{7F9229A4-A53F-214D-94D4-CA899C8E091D}" type="pres">
      <dgm:prSet presAssocID="{184337D0-088D-334C-9491-D90D8994247C}" presName="childText" presStyleLbl="conFgAcc1" presStyleIdx="0" presStyleCnt="2">
        <dgm:presLayoutVars>
          <dgm:bulletEnabled val="1"/>
        </dgm:presLayoutVars>
      </dgm:prSet>
      <dgm:spPr/>
    </dgm:pt>
    <dgm:pt modelId="{04D97E87-2F11-B04A-B1A5-B286A04BD3B0}" type="pres">
      <dgm:prSet presAssocID="{6A447A08-1EF1-D54A-880D-DCA9C92E6BDC}" presName="spaceBetweenRectangles" presStyleCnt="0"/>
      <dgm:spPr/>
    </dgm:pt>
    <dgm:pt modelId="{56247D44-3185-5A4A-8F97-EF97FB154ED3}" type="pres">
      <dgm:prSet presAssocID="{9090BB3B-C604-8941-AAFA-0586D8A3AFA8}" presName="parentLin" presStyleCnt="0"/>
      <dgm:spPr/>
    </dgm:pt>
    <dgm:pt modelId="{2151E224-AA0A-1348-97BD-92E9BEFDF845}" type="pres">
      <dgm:prSet presAssocID="{9090BB3B-C604-8941-AAFA-0586D8A3AFA8}" presName="parentLeftMargin" presStyleLbl="node1" presStyleIdx="0" presStyleCnt="2"/>
      <dgm:spPr/>
    </dgm:pt>
    <dgm:pt modelId="{40301164-36A3-9041-B0D9-4CAFC9AAE5AD}" type="pres">
      <dgm:prSet presAssocID="{9090BB3B-C604-8941-AAFA-0586D8A3AFA8}" presName="parentText" presStyleLbl="node1" presStyleIdx="1" presStyleCnt="2">
        <dgm:presLayoutVars>
          <dgm:chMax val="0"/>
          <dgm:bulletEnabled val="1"/>
        </dgm:presLayoutVars>
      </dgm:prSet>
      <dgm:spPr/>
    </dgm:pt>
    <dgm:pt modelId="{A684024D-3823-9F47-876A-A1DF0F00A939}" type="pres">
      <dgm:prSet presAssocID="{9090BB3B-C604-8941-AAFA-0586D8A3AFA8}" presName="negativeSpace" presStyleCnt="0"/>
      <dgm:spPr/>
    </dgm:pt>
    <dgm:pt modelId="{AAE67B47-3962-BA46-AF71-3EC141141C86}" type="pres">
      <dgm:prSet presAssocID="{9090BB3B-C604-8941-AAFA-0586D8A3AFA8}" presName="childText" presStyleLbl="conFgAcc1" presStyleIdx="1" presStyleCnt="2">
        <dgm:presLayoutVars>
          <dgm:bulletEnabled val="1"/>
        </dgm:presLayoutVars>
      </dgm:prSet>
      <dgm:spPr/>
    </dgm:pt>
  </dgm:ptLst>
  <dgm:cxnLst>
    <dgm:cxn modelId="{0B815228-56E6-124E-A252-1A7DC8253C50}" type="presOf" srcId="{5FFACDC5-F389-6D46-844A-D02A0E290D11}" destId="{AAE67B47-3962-BA46-AF71-3EC141141C86}" srcOrd="0" destOrd="0" presId="urn:microsoft.com/office/officeart/2005/8/layout/list1"/>
    <dgm:cxn modelId="{06920B6B-D270-4B4A-A7EE-BC558F3B462A}" type="presOf" srcId="{184337D0-088D-334C-9491-D90D8994247C}" destId="{81B8B052-1631-5949-835B-2668182A0F04}" srcOrd="0" destOrd="0" presId="urn:microsoft.com/office/officeart/2005/8/layout/list1"/>
    <dgm:cxn modelId="{3EFEDB70-3C53-874B-ACA5-35DE775EFE89}" type="presOf" srcId="{7F08E421-9BF2-7E48-B6F8-3058221D1E06}" destId="{0483531F-939A-B042-ACF1-CC5DD48F4B18}" srcOrd="0" destOrd="0" presId="urn:microsoft.com/office/officeart/2005/8/layout/list1"/>
    <dgm:cxn modelId="{5576E583-C272-DD4C-A8EF-B956823A267D}" type="presOf" srcId="{9090BB3B-C604-8941-AAFA-0586D8A3AFA8}" destId="{40301164-36A3-9041-B0D9-4CAFC9AAE5AD}" srcOrd="1" destOrd="0" presId="urn:microsoft.com/office/officeart/2005/8/layout/list1"/>
    <dgm:cxn modelId="{82E44A89-91C5-4846-8535-5E90F0DA7134}" srcId="{9090BB3B-C604-8941-AAFA-0586D8A3AFA8}" destId="{5FFACDC5-F389-6D46-844A-D02A0E290D11}" srcOrd="0" destOrd="0" parTransId="{B5ECD58F-2AE7-6E4A-A49A-C446DB318DA7}" sibTransId="{92A26A36-C9D7-514C-B356-C90EAB2562A4}"/>
    <dgm:cxn modelId="{B318868B-647F-7948-A452-9B1BFC37DF29}" type="presOf" srcId="{DBDBE1DA-209B-6F4B-AAA1-39405A6624DF}" destId="{7F9229A4-A53F-214D-94D4-CA899C8E091D}" srcOrd="0" destOrd="0" presId="urn:microsoft.com/office/officeart/2005/8/layout/list1"/>
    <dgm:cxn modelId="{04856C8C-20CB-E149-983D-AC23885CDE14}" srcId="{7F08E421-9BF2-7E48-B6F8-3058221D1E06}" destId="{184337D0-088D-334C-9491-D90D8994247C}" srcOrd="0" destOrd="0" parTransId="{7A8356BC-2214-B541-A72D-2D9CB94B4549}" sibTransId="{6A447A08-1EF1-D54A-880D-DCA9C92E6BDC}"/>
    <dgm:cxn modelId="{8FD11397-08FC-D844-8E1A-41337E6963B9}" srcId="{184337D0-088D-334C-9491-D90D8994247C}" destId="{DBDBE1DA-209B-6F4B-AAA1-39405A6624DF}" srcOrd="0" destOrd="0" parTransId="{B40D092E-8E5E-C843-B219-46C5C82A4CDA}" sibTransId="{9611645B-A357-3B47-9B73-A45EAEB81C43}"/>
    <dgm:cxn modelId="{23C47E9A-6C18-9940-A03A-D84FC109F573}" srcId="{7F08E421-9BF2-7E48-B6F8-3058221D1E06}" destId="{9090BB3B-C604-8941-AAFA-0586D8A3AFA8}" srcOrd="1" destOrd="0" parTransId="{F2E0889A-6B7D-B74F-8856-48B50F9BEC36}" sibTransId="{83EE73B2-95F4-D54C-A6EA-4E4481FABFE6}"/>
    <dgm:cxn modelId="{DF21CBD4-74A5-2F4A-A0B8-44D9ED3FEB88}" type="presOf" srcId="{184337D0-088D-334C-9491-D90D8994247C}" destId="{DFD36982-078E-9544-A2EC-52E79159915B}" srcOrd="1" destOrd="0" presId="urn:microsoft.com/office/officeart/2005/8/layout/list1"/>
    <dgm:cxn modelId="{E49418F9-1976-6141-A02E-2E541DAEA690}" type="presOf" srcId="{9090BB3B-C604-8941-AAFA-0586D8A3AFA8}" destId="{2151E224-AA0A-1348-97BD-92E9BEFDF845}" srcOrd="0" destOrd="0" presId="urn:microsoft.com/office/officeart/2005/8/layout/list1"/>
    <dgm:cxn modelId="{9EAFFF45-279B-EA4D-B5B5-4320E423D2EB}" type="presParOf" srcId="{0483531F-939A-B042-ACF1-CC5DD48F4B18}" destId="{14D1BBAD-2691-4D45-A37F-13259BB5B401}" srcOrd="0" destOrd="0" presId="urn:microsoft.com/office/officeart/2005/8/layout/list1"/>
    <dgm:cxn modelId="{5D5A6BAB-26B3-AB46-9E00-BEB7E441BD20}" type="presParOf" srcId="{14D1BBAD-2691-4D45-A37F-13259BB5B401}" destId="{81B8B052-1631-5949-835B-2668182A0F04}" srcOrd="0" destOrd="0" presId="urn:microsoft.com/office/officeart/2005/8/layout/list1"/>
    <dgm:cxn modelId="{93F462B4-BD6C-6147-B952-FD2D4EE827A1}" type="presParOf" srcId="{14D1BBAD-2691-4D45-A37F-13259BB5B401}" destId="{DFD36982-078E-9544-A2EC-52E79159915B}" srcOrd="1" destOrd="0" presId="urn:microsoft.com/office/officeart/2005/8/layout/list1"/>
    <dgm:cxn modelId="{BF96E043-F2B5-924A-B854-030E94539A08}" type="presParOf" srcId="{0483531F-939A-B042-ACF1-CC5DD48F4B18}" destId="{9702E608-3719-1E43-AA63-13D6BF7CC992}" srcOrd="1" destOrd="0" presId="urn:microsoft.com/office/officeart/2005/8/layout/list1"/>
    <dgm:cxn modelId="{33FD25D8-02EA-9C45-B46B-0F1FE6172247}" type="presParOf" srcId="{0483531F-939A-B042-ACF1-CC5DD48F4B18}" destId="{7F9229A4-A53F-214D-94D4-CA899C8E091D}" srcOrd="2" destOrd="0" presId="urn:microsoft.com/office/officeart/2005/8/layout/list1"/>
    <dgm:cxn modelId="{0A8CBA37-D1ED-9643-B95F-3993EBD938C2}" type="presParOf" srcId="{0483531F-939A-B042-ACF1-CC5DD48F4B18}" destId="{04D97E87-2F11-B04A-B1A5-B286A04BD3B0}" srcOrd="3" destOrd="0" presId="urn:microsoft.com/office/officeart/2005/8/layout/list1"/>
    <dgm:cxn modelId="{CC6528F3-F102-4D45-BC03-B9A9050DEB3A}" type="presParOf" srcId="{0483531F-939A-B042-ACF1-CC5DD48F4B18}" destId="{56247D44-3185-5A4A-8F97-EF97FB154ED3}" srcOrd="4" destOrd="0" presId="urn:microsoft.com/office/officeart/2005/8/layout/list1"/>
    <dgm:cxn modelId="{FBF62D89-D405-4840-BA2D-E31291187482}" type="presParOf" srcId="{56247D44-3185-5A4A-8F97-EF97FB154ED3}" destId="{2151E224-AA0A-1348-97BD-92E9BEFDF845}" srcOrd="0" destOrd="0" presId="urn:microsoft.com/office/officeart/2005/8/layout/list1"/>
    <dgm:cxn modelId="{5A84E2B1-0F30-6D46-B3A3-7479FE9CA52D}" type="presParOf" srcId="{56247D44-3185-5A4A-8F97-EF97FB154ED3}" destId="{40301164-36A3-9041-B0D9-4CAFC9AAE5AD}" srcOrd="1" destOrd="0" presId="urn:microsoft.com/office/officeart/2005/8/layout/list1"/>
    <dgm:cxn modelId="{30D16B10-F2A4-7941-92AE-FEBE22F35477}" type="presParOf" srcId="{0483531F-939A-B042-ACF1-CC5DD48F4B18}" destId="{A684024D-3823-9F47-876A-A1DF0F00A939}" srcOrd="5" destOrd="0" presId="urn:microsoft.com/office/officeart/2005/8/layout/list1"/>
    <dgm:cxn modelId="{1C79C08A-FD50-314F-A7B5-25E5EFD27B1D}" type="presParOf" srcId="{0483531F-939A-B042-ACF1-CC5DD48F4B18}" destId="{AAE67B47-3962-BA46-AF71-3EC141141C86}"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E6287DC2-2171-8241-B111-ADFAAD2723B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72D66AB8-D032-244D-9BE9-633182A0E47B}">
      <dgm:prSet/>
      <dgm:spPr/>
      <dgm:t>
        <a:bodyPr/>
        <a:lstStyle/>
        <a:p>
          <a:r>
            <a:rPr lang="en-GB" baseline="0"/>
            <a:t>During the 1920’s there was a housing boom where many modest residential houses were built. There wasn’t any specific style at the time but lots of clean lines and geometric shapes. Servicemen who were returning from WW1 wanted European-style houses and the fast growing suburbs saw craftsman bungalows and Bauhaus artists set the bar for modern abodes.</a:t>
          </a:r>
          <a:endParaRPr lang="en-GB"/>
        </a:p>
      </dgm:t>
    </dgm:pt>
    <dgm:pt modelId="{B6B49755-076A-3440-871B-6EFF57F610D8}" type="parTrans" cxnId="{7CC87C54-D10B-E941-B1BF-8B75E24A19F0}">
      <dgm:prSet/>
      <dgm:spPr/>
      <dgm:t>
        <a:bodyPr/>
        <a:lstStyle/>
        <a:p>
          <a:endParaRPr lang="en-GB"/>
        </a:p>
      </dgm:t>
    </dgm:pt>
    <dgm:pt modelId="{D9AC19CF-C554-1047-8027-E28961A58203}" type="sibTrans" cxnId="{7CC87C54-D10B-E941-B1BF-8B75E24A19F0}">
      <dgm:prSet/>
      <dgm:spPr/>
      <dgm:t>
        <a:bodyPr/>
        <a:lstStyle/>
        <a:p>
          <a:endParaRPr lang="en-GB"/>
        </a:p>
      </dgm:t>
    </dgm:pt>
    <dgm:pt modelId="{AE492273-2FB5-FE41-BADA-F252E226B293}">
      <dgm:prSet/>
      <dgm:spPr/>
      <dgm:t>
        <a:bodyPr/>
        <a:lstStyle/>
        <a:p>
          <a:r>
            <a:rPr lang="en-GB" baseline="0"/>
            <a:t>Craftsman. These are bungalows with low-pitched roofs which overhang the eaves. Bungalows were the most common house style of the time due to them being small, quick to construct and rather affordable. They could also be built closer together without making the place look overcrowded.</a:t>
          </a:r>
          <a:endParaRPr lang="en-GB"/>
        </a:p>
      </dgm:t>
    </dgm:pt>
    <dgm:pt modelId="{4E28AB7A-B0FF-C046-93C9-7F194E6017EB}" type="parTrans" cxnId="{4D81F40A-4FE9-CB4D-B718-22D96D8DD39C}">
      <dgm:prSet/>
      <dgm:spPr/>
      <dgm:t>
        <a:bodyPr/>
        <a:lstStyle/>
        <a:p>
          <a:endParaRPr lang="en-GB"/>
        </a:p>
      </dgm:t>
    </dgm:pt>
    <dgm:pt modelId="{933EF695-E261-DD41-839E-DFD0A6BABA19}" type="sibTrans" cxnId="{4D81F40A-4FE9-CB4D-B718-22D96D8DD39C}">
      <dgm:prSet/>
      <dgm:spPr/>
      <dgm:t>
        <a:bodyPr/>
        <a:lstStyle/>
        <a:p>
          <a:endParaRPr lang="en-GB"/>
        </a:p>
      </dgm:t>
    </dgm:pt>
    <dgm:pt modelId="{D84B27BC-85E4-0D47-804F-C30A466909EE}">
      <dgm:prSet/>
      <dgm:spPr/>
      <dgm:t>
        <a:bodyPr/>
        <a:lstStyle/>
        <a:p>
          <a:r>
            <a:rPr lang="en-GB" baseline="0"/>
            <a:t>Tudor Revival. These were houses which were half timbering for decoration, with steeply pitched roofs, casement windows and ornate flourishes. They were built in all shapes and sizes and recalled the English medieval ere.</a:t>
          </a:r>
          <a:endParaRPr lang="en-GB"/>
        </a:p>
      </dgm:t>
    </dgm:pt>
    <dgm:pt modelId="{10500C27-3819-BD47-A399-EA7461267204}" type="parTrans" cxnId="{47F5A4B9-44C1-F044-B8A3-53C0083DB3F8}">
      <dgm:prSet/>
      <dgm:spPr/>
      <dgm:t>
        <a:bodyPr/>
        <a:lstStyle/>
        <a:p>
          <a:endParaRPr lang="en-GB"/>
        </a:p>
      </dgm:t>
    </dgm:pt>
    <dgm:pt modelId="{B24DD13C-51EF-874B-BEAB-86C706C1796F}" type="sibTrans" cxnId="{47F5A4B9-44C1-F044-B8A3-53C0083DB3F8}">
      <dgm:prSet/>
      <dgm:spPr/>
      <dgm:t>
        <a:bodyPr/>
        <a:lstStyle/>
        <a:p>
          <a:endParaRPr lang="en-GB"/>
        </a:p>
      </dgm:t>
    </dgm:pt>
    <dgm:pt modelId="{B0F017CD-9308-A744-8EE1-5078E1464E87}">
      <dgm:prSet/>
      <dgm:spPr/>
      <dgm:t>
        <a:bodyPr/>
        <a:lstStyle/>
        <a:p>
          <a:r>
            <a:rPr lang="en-GB" baseline="0"/>
            <a:t>Cape Cod. Normally they are clad In shingles and have a centralised door with two windows either side and topped with a chimney. They were modelled from timber cottages in England with minimal design detail.</a:t>
          </a:r>
          <a:endParaRPr lang="en-GB"/>
        </a:p>
      </dgm:t>
    </dgm:pt>
    <dgm:pt modelId="{154974F3-B663-CC43-90D0-CADF5FBB9DCC}" type="parTrans" cxnId="{7A98EF53-7462-644F-8A09-7B609F0B8AE0}">
      <dgm:prSet/>
      <dgm:spPr/>
      <dgm:t>
        <a:bodyPr/>
        <a:lstStyle/>
        <a:p>
          <a:endParaRPr lang="en-GB"/>
        </a:p>
      </dgm:t>
    </dgm:pt>
    <dgm:pt modelId="{5132C6EA-F3F6-B246-9C43-7635BD648805}" type="sibTrans" cxnId="{7A98EF53-7462-644F-8A09-7B609F0B8AE0}">
      <dgm:prSet/>
      <dgm:spPr/>
      <dgm:t>
        <a:bodyPr/>
        <a:lstStyle/>
        <a:p>
          <a:endParaRPr lang="en-GB"/>
        </a:p>
      </dgm:t>
    </dgm:pt>
    <dgm:pt modelId="{7C21AE7A-5325-B945-9BE9-6D4614308487}">
      <dgm:prSet/>
      <dgm:spPr/>
      <dgm:t>
        <a:bodyPr/>
        <a:lstStyle/>
        <a:p>
          <a:r>
            <a:rPr lang="en-GB" baseline="0"/>
            <a:t>Colonial Revival. Built around the same time as the Tutor revival houses. They were a mix between federal and Greek revival-style houses. The characteristic include things such as symmetrical windows and centralised door with a high amount of detail on the entrances, cornices and windows.</a:t>
          </a:r>
          <a:endParaRPr lang="en-GB"/>
        </a:p>
      </dgm:t>
    </dgm:pt>
    <dgm:pt modelId="{A98A9E94-BC02-424B-81E2-27D54CE0588C}" type="parTrans" cxnId="{16958604-5FA5-5D4A-9F67-4E4EDB7176BE}">
      <dgm:prSet/>
      <dgm:spPr/>
      <dgm:t>
        <a:bodyPr/>
        <a:lstStyle/>
        <a:p>
          <a:endParaRPr lang="en-GB"/>
        </a:p>
      </dgm:t>
    </dgm:pt>
    <dgm:pt modelId="{0252B000-6A51-C546-B226-E952E530C8F2}" type="sibTrans" cxnId="{16958604-5FA5-5D4A-9F67-4E4EDB7176BE}">
      <dgm:prSet/>
      <dgm:spPr/>
      <dgm:t>
        <a:bodyPr/>
        <a:lstStyle/>
        <a:p>
          <a:endParaRPr lang="en-GB"/>
        </a:p>
      </dgm:t>
    </dgm:pt>
    <dgm:pt modelId="{B4616FC8-5C6A-A64E-AA68-18644BA411DA}">
      <dgm:prSet/>
      <dgm:spPr/>
      <dgm:t>
        <a:bodyPr/>
        <a:lstStyle/>
        <a:p>
          <a:r>
            <a:rPr lang="en-GB" baseline="0"/>
            <a:t>Dutch Colonial. These buildings are distinguishable by their gambrel roofs and dormer windows. </a:t>
          </a:r>
          <a:endParaRPr lang="en-GB"/>
        </a:p>
      </dgm:t>
    </dgm:pt>
    <dgm:pt modelId="{59456875-91DC-394D-B447-424E43C98015}" type="parTrans" cxnId="{1939C9F8-AFB2-5D40-8556-C63F2DDA4575}">
      <dgm:prSet/>
      <dgm:spPr/>
      <dgm:t>
        <a:bodyPr/>
        <a:lstStyle/>
        <a:p>
          <a:endParaRPr lang="en-GB"/>
        </a:p>
      </dgm:t>
    </dgm:pt>
    <dgm:pt modelId="{2209E3BB-5D14-2F46-9881-1767F998BDE9}" type="sibTrans" cxnId="{1939C9F8-AFB2-5D40-8556-C63F2DDA4575}">
      <dgm:prSet/>
      <dgm:spPr/>
      <dgm:t>
        <a:bodyPr/>
        <a:lstStyle/>
        <a:p>
          <a:endParaRPr lang="en-GB"/>
        </a:p>
      </dgm:t>
    </dgm:pt>
    <dgm:pt modelId="{98FC4EFE-25BD-5041-BC55-016443DD93CD}">
      <dgm:prSet/>
      <dgm:spPr/>
      <dgm:t>
        <a:bodyPr/>
        <a:lstStyle/>
        <a:p>
          <a:r>
            <a:rPr lang="en-GB" baseline="0"/>
            <a:t>Modernist. Designed with smooth wall surfaces and a flat roof and influenced by Bauhaus with the no-frill design idea. Many of the modernist houses had Art Deco elements such as chevrons, zig zags and geometric motifs. They were the type of houses which rebelled against avant-garde.</a:t>
          </a:r>
          <a:endParaRPr lang="en-GB"/>
        </a:p>
      </dgm:t>
    </dgm:pt>
    <dgm:pt modelId="{6549CABB-298E-574E-A92E-A5652EF0F74A}" type="parTrans" cxnId="{073AFB78-A564-614B-87CC-A30638F4A79E}">
      <dgm:prSet/>
      <dgm:spPr/>
      <dgm:t>
        <a:bodyPr/>
        <a:lstStyle/>
        <a:p>
          <a:endParaRPr lang="en-GB"/>
        </a:p>
      </dgm:t>
    </dgm:pt>
    <dgm:pt modelId="{4091B67E-755E-8345-8E64-DE039594C576}" type="sibTrans" cxnId="{073AFB78-A564-614B-87CC-A30638F4A79E}">
      <dgm:prSet/>
      <dgm:spPr/>
      <dgm:t>
        <a:bodyPr/>
        <a:lstStyle/>
        <a:p>
          <a:endParaRPr lang="en-GB"/>
        </a:p>
      </dgm:t>
    </dgm:pt>
    <dgm:pt modelId="{BE22A464-6BFB-A147-971C-FCDF2ADD2387}">
      <dgm:prSet/>
      <dgm:spPr/>
      <dgm:t>
        <a:bodyPr/>
        <a:lstStyle/>
        <a:p>
          <a:r>
            <a:rPr lang="en-GB" baseline="0"/>
            <a:t>Mediterranean. Includes elements of Italian, Spanish and French architecture. Characterised by stucco exterior and tiled roofs which had ornate columns, pilasters, patterned tiles, stonework and iron window grilles. They were the houses which symbolised wealth.</a:t>
          </a:r>
          <a:endParaRPr lang="en-GB"/>
        </a:p>
      </dgm:t>
    </dgm:pt>
    <dgm:pt modelId="{6876BF8D-0F3C-1C47-B653-46125FE2BDF8}" type="parTrans" cxnId="{2C54CADE-A6C8-C045-9924-73BA132B53CC}">
      <dgm:prSet/>
      <dgm:spPr/>
      <dgm:t>
        <a:bodyPr/>
        <a:lstStyle/>
        <a:p>
          <a:endParaRPr lang="en-GB"/>
        </a:p>
      </dgm:t>
    </dgm:pt>
    <dgm:pt modelId="{B39ACE59-D9D1-3049-98CE-EBE038017A9F}" type="sibTrans" cxnId="{2C54CADE-A6C8-C045-9924-73BA132B53CC}">
      <dgm:prSet/>
      <dgm:spPr/>
      <dgm:t>
        <a:bodyPr/>
        <a:lstStyle/>
        <a:p>
          <a:endParaRPr lang="en-GB"/>
        </a:p>
      </dgm:t>
    </dgm:pt>
    <dgm:pt modelId="{72468C6B-ECDF-3E43-9E09-22050E43E65C}" type="pres">
      <dgm:prSet presAssocID="{E6287DC2-2171-8241-B111-ADFAAD2723BD}" presName="linear" presStyleCnt="0">
        <dgm:presLayoutVars>
          <dgm:animLvl val="lvl"/>
          <dgm:resizeHandles val="exact"/>
        </dgm:presLayoutVars>
      </dgm:prSet>
      <dgm:spPr/>
    </dgm:pt>
    <dgm:pt modelId="{B4E03078-D94A-194F-8453-9D0D1F8DC4C3}" type="pres">
      <dgm:prSet presAssocID="{72D66AB8-D032-244D-9BE9-633182A0E47B}" presName="parentText" presStyleLbl="node1" presStyleIdx="0" presStyleCnt="8">
        <dgm:presLayoutVars>
          <dgm:chMax val="0"/>
          <dgm:bulletEnabled val="1"/>
        </dgm:presLayoutVars>
      </dgm:prSet>
      <dgm:spPr/>
    </dgm:pt>
    <dgm:pt modelId="{50C14A08-5766-B74E-9AFF-0C12E1F1EF67}" type="pres">
      <dgm:prSet presAssocID="{D9AC19CF-C554-1047-8027-E28961A58203}" presName="spacer" presStyleCnt="0"/>
      <dgm:spPr/>
    </dgm:pt>
    <dgm:pt modelId="{9800996A-F849-B541-98C3-0243B76F0BE2}" type="pres">
      <dgm:prSet presAssocID="{AE492273-2FB5-FE41-BADA-F252E226B293}" presName="parentText" presStyleLbl="node1" presStyleIdx="1" presStyleCnt="8">
        <dgm:presLayoutVars>
          <dgm:chMax val="0"/>
          <dgm:bulletEnabled val="1"/>
        </dgm:presLayoutVars>
      </dgm:prSet>
      <dgm:spPr/>
    </dgm:pt>
    <dgm:pt modelId="{EAC669B2-8949-C343-9505-D5F4826685CF}" type="pres">
      <dgm:prSet presAssocID="{933EF695-E261-DD41-839E-DFD0A6BABA19}" presName="spacer" presStyleCnt="0"/>
      <dgm:spPr/>
    </dgm:pt>
    <dgm:pt modelId="{92BFCABD-E1F3-0441-83FC-D50A9F6F3555}" type="pres">
      <dgm:prSet presAssocID="{D84B27BC-85E4-0D47-804F-C30A466909EE}" presName="parentText" presStyleLbl="node1" presStyleIdx="2" presStyleCnt="8">
        <dgm:presLayoutVars>
          <dgm:chMax val="0"/>
          <dgm:bulletEnabled val="1"/>
        </dgm:presLayoutVars>
      </dgm:prSet>
      <dgm:spPr/>
    </dgm:pt>
    <dgm:pt modelId="{8EF3562E-1E72-9E42-9193-F4A7F7417570}" type="pres">
      <dgm:prSet presAssocID="{B24DD13C-51EF-874B-BEAB-86C706C1796F}" presName="spacer" presStyleCnt="0"/>
      <dgm:spPr/>
    </dgm:pt>
    <dgm:pt modelId="{82AF678E-45C2-1E4C-972C-E654DF035280}" type="pres">
      <dgm:prSet presAssocID="{B0F017CD-9308-A744-8EE1-5078E1464E87}" presName="parentText" presStyleLbl="node1" presStyleIdx="3" presStyleCnt="8">
        <dgm:presLayoutVars>
          <dgm:chMax val="0"/>
          <dgm:bulletEnabled val="1"/>
        </dgm:presLayoutVars>
      </dgm:prSet>
      <dgm:spPr/>
    </dgm:pt>
    <dgm:pt modelId="{652F1144-E89B-B04A-885F-0EB18FA1BB7A}" type="pres">
      <dgm:prSet presAssocID="{5132C6EA-F3F6-B246-9C43-7635BD648805}" presName="spacer" presStyleCnt="0"/>
      <dgm:spPr/>
    </dgm:pt>
    <dgm:pt modelId="{CAE65D89-E7E6-F149-95DA-24C1C314F297}" type="pres">
      <dgm:prSet presAssocID="{7C21AE7A-5325-B945-9BE9-6D4614308487}" presName="parentText" presStyleLbl="node1" presStyleIdx="4" presStyleCnt="8">
        <dgm:presLayoutVars>
          <dgm:chMax val="0"/>
          <dgm:bulletEnabled val="1"/>
        </dgm:presLayoutVars>
      </dgm:prSet>
      <dgm:spPr/>
    </dgm:pt>
    <dgm:pt modelId="{722200A5-BB83-964A-9692-A0BD887E0770}" type="pres">
      <dgm:prSet presAssocID="{0252B000-6A51-C546-B226-E952E530C8F2}" presName="spacer" presStyleCnt="0"/>
      <dgm:spPr/>
    </dgm:pt>
    <dgm:pt modelId="{95533A8B-D1E4-4948-AA84-B320EC44F801}" type="pres">
      <dgm:prSet presAssocID="{B4616FC8-5C6A-A64E-AA68-18644BA411DA}" presName="parentText" presStyleLbl="node1" presStyleIdx="5" presStyleCnt="8">
        <dgm:presLayoutVars>
          <dgm:chMax val="0"/>
          <dgm:bulletEnabled val="1"/>
        </dgm:presLayoutVars>
      </dgm:prSet>
      <dgm:spPr/>
    </dgm:pt>
    <dgm:pt modelId="{AB3129CA-9BCC-724D-AE4E-BF0EB03B374B}" type="pres">
      <dgm:prSet presAssocID="{2209E3BB-5D14-2F46-9881-1767F998BDE9}" presName="spacer" presStyleCnt="0"/>
      <dgm:spPr/>
    </dgm:pt>
    <dgm:pt modelId="{693F97E8-591D-AE4F-B35F-08C53A1959B2}" type="pres">
      <dgm:prSet presAssocID="{98FC4EFE-25BD-5041-BC55-016443DD93CD}" presName="parentText" presStyleLbl="node1" presStyleIdx="6" presStyleCnt="8">
        <dgm:presLayoutVars>
          <dgm:chMax val="0"/>
          <dgm:bulletEnabled val="1"/>
        </dgm:presLayoutVars>
      </dgm:prSet>
      <dgm:spPr/>
    </dgm:pt>
    <dgm:pt modelId="{49C487B5-F266-B448-A4CB-7E033862689C}" type="pres">
      <dgm:prSet presAssocID="{4091B67E-755E-8345-8E64-DE039594C576}" presName="spacer" presStyleCnt="0"/>
      <dgm:spPr/>
    </dgm:pt>
    <dgm:pt modelId="{9CC6C1EE-B5DD-F642-B8DD-371DF6EF2F2B}" type="pres">
      <dgm:prSet presAssocID="{BE22A464-6BFB-A147-971C-FCDF2ADD2387}" presName="parentText" presStyleLbl="node1" presStyleIdx="7" presStyleCnt="8">
        <dgm:presLayoutVars>
          <dgm:chMax val="0"/>
          <dgm:bulletEnabled val="1"/>
        </dgm:presLayoutVars>
      </dgm:prSet>
      <dgm:spPr/>
    </dgm:pt>
  </dgm:ptLst>
  <dgm:cxnLst>
    <dgm:cxn modelId="{16958604-5FA5-5D4A-9F67-4E4EDB7176BE}" srcId="{E6287DC2-2171-8241-B111-ADFAAD2723BD}" destId="{7C21AE7A-5325-B945-9BE9-6D4614308487}" srcOrd="4" destOrd="0" parTransId="{A98A9E94-BC02-424B-81E2-27D54CE0588C}" sibTransId="{0252B000-6A51-C546-B226-E952E530C8F2}"/>
    <dgm:cxn modelId="{4D81F40A-4FE9-CB4D-B718-22D96D8DD39C}" srcId="{E6287DC2-2171-8241-B111-ADFAAD2723BD}" destId="{AE492273-2FB5-FE41-BADA-F252E226B293}" srcOrd="1" destOrd="0" parTransId="{4E28AB7A-B0FF-C046-93C9-7F194E6017EB}" sibTransId="{933EF695-E261-DD41-839E-DFD0A6BABA19}"/>
    <dgm:cxn modelId="{BADF3A21-B1F6-0540-A128-14C588D31175}" type="presOf" srcId="{AE492273-2FB5-FE41-BADA-F252E226B293}" destId="{9800996A-F849-B541-98C3-0243B76F0BE2}" srcOrd="0" destOrd="0" presId="urn:microsoft.com/office/officeart/2005/8/layout/vList2"/>
    <dgm:cxn modelId="{085BF626-9A6D-854E-A1DD-B945A17EF737}" type="presOf" srcId="{72D66AB8-D032-244D-9BE9-633182A0E47B}" destId="{B4E03078-D94A-194F-8453-9D0D1F8DC4C3}" srcOrd="0" destOrd="0" presId="urn:microsoft.com/office/officeart/2005/8/layout/vList2"/>
    <dgm:cxn modelId="{9AC48428-0D89-3946-BB0D-FEB3F97121EC}" type="presOf" srcId="{B0F017CD-9308-A744-8EE1-5078E1464E87}" destId="{82AF678E-45C2-1E4C-972C-E654DF035280}" srcOrd="0" destOrd="0" presId="urn:microsoft.com/office/officeart/2005/8/layout/vList2"/>
    <dgm:cxn modelId="{A3D88B4A-B9BF-DF46-BA5B-D130DD1CCFD8}" type="presOf" srcId="{B4616FC8-5C6A-A64E-AA68-18644BA411DA}" destId="{95533A8B-D1E4-4948-AA84-B320EC44F801}" srcOrd="0" destOrd="0" presId="urn:microsoft.com/office/officeart/2005/8/layout/vList2"/>
    <dgm:cxn modelId="{7A98EF53-7462-644F-8A09-7B609F0B8AE0}" srcId="{E6287DC2-2171-8241-B111-ADFAAD2723BD}" destId="{B0F017CD-9308-A744-8EE1-5078E1464E87}" srcOrd="3" destOrd="0" parTransId="{154974F3-B663-CC43-90D0-CADF5FBB9DCC}" sibTransId="{5132C6EA-F3F6-B246-9C43-7635BD648805}"/>
    <dgm:cxn modelId="{7CC87C54-D10B-E941-B1BF-8B75E24A19F0}" srcId="{E6287DC2-2171-8241-B111-ADFAAD2723BD}" destId="{72D66AB8-D032-244D-9BE9-633182A0E47B}" srcOrd="0" destOrd="0" parTransId="{B6B49755-076A-3440-871B-6EFF57F610D8}" sibTransId="{D9AC19CF-C554-1047-8027-E28961A58203}"/>
    <dgm:cxn modelId="{605EC057-5F2D-9548-BEF8-EE2830363D48}" type="presOf" srcId="{E6287DC2-2171-8241-B111-ADFAAD2723BD}" destId="{72468C6B-ECDF-3E43-9E09-22050E43E65C}" srcOrd="0" destOrd="0" presId="urn:microsoft.com/office/officeart/2005/8/layout/vList2"/>
    <dgm:cxn modelId="{DAF1D761-5086-C446-B187-DED5BA1F656D}" type="presOf" srcId="{BE22A464-6BFB-A147-971C-FCDF2ADD2387}" destId="{9CC6C1EE-B5DD-F642-B8DD-371DF6EF2F2B}" srcOrd="0" destOrd="0" presId="urn:microsoft.com/office/officeart/2005/8/layout/vList2"/>
    <dgm:cxn modelId="{A0CE4F6D-1E2F-3546-AEF7-B3A0935BFF33}" type="presOf" srcId="{7C21AE7A-5325-B945-9BE9-6D4614308487}" destId="{CAE65D89-E7E6-F149-95DA-24C1C314F297}" srcOrd="0" destOrd="0" presId="urn:microsoft.com/office/officeart/2005/8/layout/vList2"/>
    <dgm:cxn modelId="{073AFB78-A564-614B-87CC-A30638F4A79E}" srcId="{E6287DC2-2171-8241-B111-ADFAAD2723BD}" destId="{98FC4EFE-25BD-5041-BC55-016443DD93CD}" srcOrd="6" destOrd="0" parTransId="{6549CABB-298E-574E-A92E-A5652EF0F74A}" sibTransId="{4091B67E-755E-8345-8E64-DE039594C576}"/>
    <dgm:cxn modelId="{69E61591-2ABD-DD4A-B667-3F2FF8CCAAE3}" type="presOf" srcId="{98FC4EFE-25BD-5041-BC55-016443DD93CD}" destId="{693F97E8-591D-AE4F-B35F-08C53A1959B2}" srcOrd="0" destOrd="0" presId="urn:microsoft.com/office/officeart/2005/8/layout/vList2"/>
    <dgm:cxn modelId="{47F5A4B9-44C1-F044-B8A3-53C0083DB3F8}" srcId="{E6287DC2-2171-8241-B111-ADFAAD2723BD}" destId="{D84B27BC-85E4-0D47-804F-C30A466909EE}" srcOrd="2" destOrd="0" parTransId="{10500C27-3819-BD47-A399-EA7461267204}" sibTransId="{B24DD13C-51EF-874B-BEAB-86C706C1796F}"/>
    <dgm:cxn modelId="{0C36E5C9-872E-2644-A071-492213F63281}" type="presOf" srcId="{D84B27BC-85E4-0D47-804F-C30A466909EE}" destId="{92BFCABD-E1F3-0441-83FC-D50A9F6F3555}" srcOrd="0" destOrd="0" presId="urn:microsoft.com/office/officeart/2005/8/layout/vList2"/>
    <dgm:cxn modelId="{2C54CADE-A6C8-C045-9924-73BA132B53CC}" srcId="{E6287DC2-2171-8241-B111-ADFAAD2723BD}" destId="{BE22A464-6BFB-A147-971C-FCDF2ADD2387}" srcOrd="7" destOrd="0" parTransId="{6876BF8D-0F3C-1C47-B653-46125FE2BDF8}" sibTransId="{B39ACE59-D9D1-3049-98CE-EBE038017A9F}"/>
    <dgm:cxn modelId="{1939C9F8-AFB2-5D40-8556-C63F2DDA4575}" srcId="{E6287DC2-2171-8241-B111-ADFAAD2723BD}" destId="{B4616FC8-5C6A-A64E-AA68-18644BA411DA}" srcOrd="5" destOrd="0" parTransId="{59456875-91DC-394D-B447-424E43C98015}" sibTransId="{2209E3BB-5D14-2F46-9881-1767F998BDE9}"/>
    <dgm:cxn modelId="{524D84CA-EFF5-0246-AD67-E0FD756419EA}" type="presParOf" srcId="{72468C6B-ECDF-3E43-9E09-22050E43E65C}" destId="{B4E03078-D94A-194F-8453-9D0D1F8DC4C3}" srcOrd="0" destOrd="0" presId="urn:microsoft.com/office/officeart/2005/8/layout/vList2"/>
    <dgm:cxn modelId="{99581D1A-6DB1-FD47-81C1-94FFC7519606}" type="presParOf" srcId="{72468C6B-ECDF-3E43-9E09-22050E43E65C}" destId="{50C14A08-5766-B74E-9AFF-0C12E1F1EF67}" srcOrd="1" destOrd="0" presId="urn:microsoft.com/office/officeart/2005/8/layout/vList2"/>
    <dgm:cxn modelId="{36946883-2279-C646-A653-9FF74CF54812}" type="presParOf" srcId="{72468C6B-ECDF-3E43-9E09-22050E43E65C}" destId="{9800996A-F849-B541-98C3-0243B76F0BE2}" srcOrd="2" destOrd="0" presId="urn:microsoft.com/office/officeart/2005/8/layout/vList2"/>
    <dgm:cxn modelId="{BF0A54EC-E5B5-8A44-A2BB-6BD4C72EE310}" type="presParOf" srcId="{72468C6B-ECDF-3E43-9E09-22050E43E65C}" destId="{EAC669B2-8949-C343-9505-D5F4826685CF}" srcOrd="3" destOrd="0" presId="urn:microsoft.com/office/officeart/2005/8/layout/vList2"/>
    <dgm:cxn modelId="{13B794DE-8A54-AE4E-9191-E04A5A928A42}" type="presParOf" srcId="{72468C6B-ECDF-3E43-9E09-22050E43E65C}" destId="{92BFCABD-E1F3-0441-83FC-D50A9F6F3555}" srcOrd="4" destOrd="0" presId="urn:microsoft.com/office/officeart/2005/8/layout/vList2"/>
    <dgm:cxn modelId="{5180CB25-6B8A-6748-9A33-77974865D3E2}" type="presParOf" srcId="{72468C6B-ECDF-3E43-9E09-22050E43E65C}" destId="{8EF3562E-1E72-9E42-9193-F4A7F7417570}" srcOrd="5" destOrd="0" presId="urn:microsoft.com/office/officeart/2005/8/layout/vList2"/>
    <dgm:cxn modelId="{0DC82546-5A95-8D4C-87B5-01DBF307E72D}" type="presParOf" srcId="{72468C6B-ECDF-3E43-9E09-22050E43E65C}" destId="{82AF678E-45C2-1E4C-972C-E654DF035280}" srcOrd="6" destOrd="0" presId="urn:microsoft.com/office/officeart/2005/8/layout/vList2"/>
    <dgm:cxn modelId="{EBCC8812-2AE3-794C-A216-961C59D34C14}" type="presParOf" srcId="{72468C6B-ECDF-3E43-9E09-22050E43E65C}" destId="{652F1144-E89B-B04A-885F-0EB18FA1BB7A}" srcOrd="7" destOrd="0" presId="urn:microsoft.com/office/officeart/2005/8/layout/vList2"/>
    <dgm:cxn modelId="{066BA93B-2623-8343-A1B0-4EE76A0FC224}" type="presParOf" srcId="{72468C6B-ECDF-3E43-9E09-22050E43E65C}" destId="{CAE65D89-E7E6-F149-95DA-24C1C314F297}" srcOrd="8" destOrd="0" presId="urn:microsoft.com/office/officeart/2005/8/layout/vList2"/>
    <dgm:cxn modelId="{3B00B981-1ECD-3A4F-8585-838F5B58939D}" type="presParOf" srcId="{72468C6B-ECDF-3E43-9E09-22050E43E65C}" destId="{722200A5-BB83-964A-9692-A0BD887E0770}" srcOrd="9" destOrd="0" presId="urn:microsoft.com/office/officeart/2005/8/layout/vList2"/>
    <dgm:cxn modelId="{53A0D83B-BAAE-9B4C-9B09-CFAC96234E0F}" type="presParOf" srcId="{72468C6B-ECDF-3E43-9E09-22050E43E65C}" destId="{95533A8B-D1E4-4948-AA84-B320EC44F801}" srcOrd="10" destOrd="0" presId="urn:microsoft.com/office/officeart/2005/8/layout/vList2"/>
    <dgm:cxn modelId="{07D35C63-F167-7340-856D-0229DABADDC2}" type="presParOf" srcId="{72468C6B-ECDF-3E43-9E09-22050E43E65C}" destId="{AB3129CA-9BCC-724D-AE4E-BF0EB03B374B}" srcOrd="11" destOrd="0" presId="urn:microsoft.com/office/officeart/2005/8/layout/vList2"/>
    <dgm:cxn modelId="{FB49631E-11A7-AE46-80F6-9E5F0F706250}" type="presParOf" srcId="{72468C6B-ECDF-3E43-9E09-22050E43E65C}" destId="{693F97E8-591D-AE4F-B35F-08C53A1959B2}" srcOrd="12" destOrd="0" presId="urn:microsoft.com/office/officeart/2005/8/layout/vList2"/>
    <dgm:cxn modelId="{A564CFCE-C674-084F-889D-9D72857D0608}" type="presParOf" srcId="{72468C6B-ECDF-3E43-9E09-22050E43E65C}" destId="{49C487B5-F266-B448-A4CB-7E033862689C}" srcOrd="13" destOrd="0" presId="urn:microsoft.com/office/officeart/2005/8/layout/vList2"/>
    <dgm:cxn modelId="{9D3469CE-A938-314A-8C2F-9F7520DA3E6E}" type="presParOf" srcId="{72468C6B-ECDF-3E43-9E09-22050E43E65C}" destId="{9CC6C1EE-B5DD-F642-B8DD-371DF6EF2F2B}"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7A6D18-EA65-7A42-9D6E-126AA04F2EEC}">
      <dsp:nvSpPr>
        <dsp:cNvPr id="0" name=""/>
        <dsp:cNvSpPr/>
      </dsp:nvSpPr>
      <dsp:spPr>
        <a:xfrm>
          <a:off x="0" y="55410"/>
          <a:ext cx="5959475" cy="547559"/>
        </a:xfrm>
        <a:prstGeom prst="roundRect">
          <a:avLst/>
        </a:prstGeom>
        <a:solidFill>
          <a:schemeClr val="accent2">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baseline="0"/>
            <a:t>AIM(S)</a:t>
          </a:r>
          <a:endParaRPr lang="en-US" sz="2400" kern="1200"/>
        </a:p>
      </dsp:txBody>
      <dsp:txXfrm>
        <a:off x="26730" y="82140"/>
        <a:ext cx="5906015" cy="494099"/>
      </dsp:txXfrm>
    </dsp:sp>
    <dsp:sp modelId="{D1617727-5F92-9E4D-935A-B649F6DD1E27}">
      <dsp:nvSpPr>
        <dsp:cNvPr id="0" name=""/>
        <dsp:cNvSpPr/>
      </dsp:nvSpPr>
      <dsp:spPr>
        <a:xfrm>
          <a:off x="0" y="602970"/>
          <a:ext cx="5959475" cy="1639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9213"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baseline="0"/>
            <a:t>To develop students' understanding and application of the various processes of design within the creation of a design.</a:t>
          </a:r>
          <a:endParaRPr lang="en-US" sz="1900" kern="1200"/>
        </a:p>
        <a:p>
          <a:pPr marL="171450" lvl="1" indent="-171450" algn="l" defTabSz="844550">
            <a:lnSpc>
              <a:spcPct val="90000"/>
            </a:lnSpc>
            <a:spcBef>
              <a:spcPct val="0"/>
            </a:spcBef>
            <a:spcAft>
              <a:spcPct val="20000"/>
            </a:spcAft>
            <a:buChar char="•"/>
          </a:pPr>
          <a:r>
            <a:rPr lang="en-US" sz="1900" kern="1200" baseline="0"/>
            <a:t>To develop students’ understanding of genre, aesthetic movement or time period within theatre film &amp; set.</a:t>
          </a:r>
          <a:endParaRPr lang="en-US" sz="1900" kern="1200"/>
        </a:p>
      </dsp:txBody>
      <dsp:txXfrm>
        <a:off x="0" y="602970"/>
        <a:ext cx="5959475" cy="1639440"/>
      </dsp:txXfrm>
    </dsp:sp>
    <dsp:sp modelId="{D6FF160E-A0EA-474F-A288-75C2C998C0C7}">
      <dsp:nvSpPr>
        <dsp:cNvPr id="0" name=""/>
        <dsp:cNvSpPr/>
      </dsp:nvSpPr>
      <dsp:spPr>
        <a:xfrm>
          <a:off x="0" y="2242410"/>
          <a:ext cx="5959475" cy="547559"/>
        </a:xfrm>
        <a:prstGeom prst="roundRect">
          <a:avLst/>
        </a:prstGeom>
        <a:solidFill>
          <a:schemeClr val="accent2">
            <a:hueOff val="-165654"/>
            <a:satOff val="-54335"/>
            <a:lumOff val="-19803"/>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baseline="0"/>
            <a:t>LEARNING OUTCOMES</a:t>
          </a:r>
          <a:endParaRPr lang="en-US" sz="2400" kern="1200"/>
        </a:p>
      </dsp:txBody>
      <dsp:txXfrm>
        <a:off x="26730" y="2269140"/>
        <a:ext cx="5906015" cy="494099"/>
      </dsp:txXfrm>
    </dsp:sp>
    <dsp:sp modelId="{A925088D-6291-9B45-940C-6DDADE52CE7E}">
      <dsp:nvSpPr>
        <dsp:cNvPr id="0" name=""/>
        <dsp:cNvSpPr/>
      </dsp:nvSpPr>
      <dsp:spPr>
        <a:xfrm>
          <a:off x="0" y="2789970"/>
          <a:ext cx="5959475" cy="2732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9213"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baseline="0"/>
            <a:t>Upon the successful completion of this module, the student should be able to demonstrate the ability to:</a:t>
          </a:r>
          <a:endParaRPr lang="en-US" sz="1900" kern="1200"/>
        </a:p>
        <a:p>
          <a:pPr marL="171450" lvl="1" indent="-171450" algn="l" defTabSz="844550">
            <a:lnSpc>
              <a:spcPct val="90000"/>
            </a:lnSpc>
            <a:spcBef>
              <a:spcPct val="0"/>
            </a:spcBef>
            <a:spcAft>
              <a:spcPct val="20000"/>
            </a:spcAft>
            <a:buChar char="•"/>
          </a:pPr>
          <a:r>
            <a:rPr lang="en-US" sz="1900" kern="1200" baseline="0"/>
            <a:t>Critically reflect upon specified texts and dramatic genre from a theatre, film and set design perspective and understand ‘visual communication’ and ‘scenography.</a:t>
          </a:r>
          <a:endParaRPr lang="en-US" sz="1900" kern="1200"/>
        </a:p>
        <a:p>
          <a:pPr marL="171450" lvl="1" indent="-171450" algn="l" defTabSz="844550">
            <a:lnSpc>
              <a:spcPct val="90000"/>
            </a:lnSpc>
            <a:spcBef>
              <a:spcPct val="0"/>
            </a:spcBef>
            <a:spcAft>
              <a:spcPct val="20000"/>
            </a:spcAft>
            <a:buChar char="•"/>
          </a:pPr>
          <a:r>
            <a:rPr lang="en-US" sz="1900" kern="1200" baseline="0"/>
            <a:t>Examine and apply design methodologies in the exploration of a given dramatic brief.</a:t>
          </a:r>
          <a:endParaRPr lang="en-US" sz="1900" kern="1200"/>
        </a:p>
        <a:p>
          <a:pPr marL="171450" lvl="1" indent="-171450" algn="l" defTabSz="844550">
            <a:lnSpc>
              <a:spcPct val="90000"/>
            </a:lnSpc>
            <a:spcBef>
              <a:spcPct val="0"/>
            </a:spcBef>
            <a:spcAft>
              <a:spcPct val="20000"/>
            </a:spcAft>
            <a:buChar char="•"/>
          </a:pPr>
          <a:r>
            <a:rPr lang="en-US" sz="1900" kern="1200" baseline="0"/>
            <a:t>Apply technical and production processes in the realisation of appropriately complex design ideas.</a:t>
          </a:r>
          <a:endParaRPr lang="en-US" sz="1900" kern="1200"/>
        </a:p>
      </dsp:txBody>
      <dsp:txXfrm>
        <a:off x="0" y="2789970"/>
        <a:ext cx="5959475" cy="27324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3CA2BE-9DE7-8C47-8729-4F5355719C78}">
      <dsp:nvSpPr>
        <dsp:cNvPr id="0" name=""/>
        <dsp:cNvSpPr/>
      </dsp:nvSpPr>
      <dsp:spPr>
        <a:xfrm>
          <a:off x="0" y="4333"/>
          <a:ext cx="5336868" cy="1006290"/>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dirty="0"/>
            <a:t>Expressionism seeks to depict not objective reality but subjective emotions and responses that objects causes someone to feel. Some of the characteristics include, distortion, exaggeration, fantasy through vivid, jarring, vivid or dynamic application. </a:t>
          </a:r>
          <a:endParaRPr lang="en-GB" sz="1400" kern="1200" dirty="0"/>
        </a:p>
      </dsp:txBody>
      <dsp:txXfrm>
        <a:off x="49123" y="53456"/>
        <a:ext cx="5238622" cy="908044"/>
      </dsp:txXfrm>
    </dsp:sp>
    <dsp:sp modelId="{5537F0EB-9AF6-DE45-9EA6-058621714747}">
      <dsp:nvSpPr>
        <dsp:cNvPr id="0" name=""/>
        <dsp:cNvSpPr/>
      </dsp:nvSpPr>
      <dsp:spPr>
        <a:xfrm>
          <a:off x="0" y="1016581"/>
          <a:ext cx="5336868" cy="664396"/>
        </a:xfrm>
        <a:prstGeom prst="round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dirty="0"/>
            <a:t>Edvard Munch– Scream, a piece of expressionist art which is showing the internal angst the artists is trying to portray. </a:t>
          </a:r>
          <a:endParaRPr lang="en-GB" sz="1400" kern="1200" dirty="0"/>
        </a:p>
      </dsp:txBody>
      <dsp:txXfrm>
        <a:off x="32433" y="1049014"/>
        <a:ext cx="5272002" cy="599530"/>
      </dsp:txXfrm>
    </dsp:sp>
    <dsp:sp modelId="{060789F9-3A76-1749-A218-3EA8B95153D8}">
      <dsp:nvSpPr>
        <dsp:cNvPr id="0" name=""/>
        <dsp:cNvSpPr/>
      </dsp:nvSpPr>
      <dsp:spPr>
        <a:xfrm>
          <a:off x="0" y="1686934"/>
          <a:ext cx="5336868" cy="1432860"/>
        </a:xfrm>
        <a:prstGeom prst="round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dirty="0"/>
            <a:t>Dada art movement – Formed during WW1 in Zurich as a reaction to the horrors and terror of the war. The art, poetry and </a:t>
          </a:r>
          <a:r>
            <a:rPr lang="en-GB" sz="1400" kern="1200" baseline="0" dirty="0" err="1"/>
            <a:t>Perfromnace</a:t>
          </a:r>
          <a:r>
            <a:rPr lang="en-GB" sz="1400" kern="1200" baseline="0" dirty="0"/>
            <a:t> created during this movement way generally satirical and nonsensical in </a:t>
          </a:r>
          <a:r>
            <a:rPr lang="en-GB" sz="1400" kern="1200" baseline="0" dirty="0" err="1"/>
            <a:t>natrure</a:t>
          </a:r>
          <a:r>
            <a:rPr lang="en-GB" sz="1400" kern="1200" baseline="0" dirty="0"/>
            <a:t>. They wanted to destroy traditional values of art and make something new. Artists involved with this movement were, Arp, Marcel Duchamp, Francis </a:t>
          </a:r>
          <a:r>
            <a:rPr lang="en-GB" sz="1400" kern="1200" baseline="0" dirty="0" err="1"/>
            <a:t>Picabia</a:t>
          </a:r>
          <a:r>
            <a:rPr lang="en-GB" sz="1400" kern="1200" baseline="0" dirty="0"/>
            <a:t> and Kurt Schwitters.</a:t>
          </a:r>
          <a:endParaRPr lang="en-GB" sz="1400" kern="1200" dirty="0"/>
        </a:p>
      </dsp:txBody>
      <dsp:txXfrm>
        <a:off x="69946" y="1756880"/>
        <a:ext cx="5196976" cy="1292968"/>
      </dsp:txXfrm>
    </dsp:sp>
    <dsp:sp modelId="{B8918E05-77C5-FB4A-969F-8C440D6A7544}">
      <dsp:nvSpPr>
        <dsp:cNvPr id="0" name=""/>
        <dsp:cNvSpPr/>
      </dsp:nvSpPr>
      <dsp:spPr>
        <a:xfrm>
          <a:off x="0" y="3125752"/>
          <a:ext cx="5336868" cy="1432860"/>
        </a:xfrm>
        <a:prstGeom prst="round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dirty="0"/>
            <a:t>In the 1960’s artist were creating expressionist piece of artwork which were black paint on black backgrounds, this was because there was so many pieces of artwork being published in newspapers that the artist used the same colour as the background so that it could only be seen in person as copiers wouldn’t pick up the pian marks. </a:t>
          </a:r>
          <a:endParaRPr lang="en-GB" sz="1400" kern="1200" dirty="0"/>
        </a:p>
      </dsp:txBody>
      <dsp:txXfrm>
        <a:off x="69946" y="3195698"/>
        <a:ext cx="5196976" cy="1292968"/>
      </dsp:txXfrm>
    </dsp:sp>
    <dsp:sp modelId="{B0DE2ED4-0C1A-0A44-9B4E-0FF213C35A1B}">
      <dsp:nvSpPr>
        <dsp:cNvPr id="0" name=""/>
        <dsp:cNvSpPr/>
      </dsp:nvSpPr>
      <dsp:spPr>
        <a:xfrm>
          <a:off x="0" y="4564570"/>
          <a:ext cx="5336868" cy="944389"/>
        </a:xfrm>
        <a:prstGeom prst="roundRect">
          <a:avLst/>
        </a:prstGeom>
        <a:solidFill>
          <a:schemeClr val="accent6">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dirty="0"/>
            <a:t>Der </a:t>
          </a:r>
          <a:r>
            <a:rPr lang="en-GB" sz="1400" kern="1200" baseline="0" dirty="0" err="1"/>
            <a:t>Blaue</a:t>
          </a:r>
          <a:r>
            <a:rPr lang="en-GB" sz="1400" kern="1200" baseline="0" dirty="0"/>
            <a:t> Reiter (1903) – Wassily </a:t>
          </a:r>
          <a:r>
            <a:rPr lang="en-GB" sz="1400" kern="1200" baseline="0" dirty="0" err="1"/>
            <a:t>Kadinsky</a:t>
          </a:r>
          <a:r>
            <a:rPr lang="en-GB" sz="1400" kern="1200" baseline="0" dirty="0"/>
            <a:t>. Translated to the blue rider is seen as expressionist piece of artwork due to the contrast between light and dark and the movement and stillness.</a:t>
          </a:r>
          <a:endParaRPr lang="en-GB" sz="1400" kern="1200" dirty="0"/>
        </a:p>
      </dsp:txBody>
      <dsp:txXfrm>
        <a:off x="46101" y="4610671"/>
        <a:ext cx="5244666" cy="8521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70EEE3-5DC2-4142-AC68-C6CB38C322A1}">
      <dsp:nvSpPr>
        <dsp:cNvPr id="0" name=""/>
        <dsp:cNvSpPr/>
      </dsp:nvSpPr>
      <dsp:spPr>
        <a:xfrm>
          <a:off x="0" y="466381"/>
          <a:ext cx="5622340" cy="592228"/>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dirty="0"/>
            <a:t>1905-1913 Founders: Ernst Ludwig Kirchner, Fritz </a:t>
          </a:r>
          <a:r>
            <a:rPr lang="en-GB" sz="1400" kern="1200" baseline="0" dirty="0" err="1"/>
            <a:t>Bleyl</a:t>
          </a:r>
          <a:r>
            <a:rPr lang="en-GB" sz="1400" kern="1200" baseline="0" dirty="0"/>
            <a:t>, Erich </a:t>
          </a:r>
          <a:r>
            <a:rPr lang="en-GB" sz="1400" kern="1200" baseline="0" dirty="0" err="1"/>
            <a:t>Heckel</a:t>
          </a:r>
          <a:r>
            <a:rPr lang="en-GB" sz="1400" kern="1200" baseline="0" dirty="0"/>
            <a:t> and Karl Schmidt-</a:t>
          </a:r>
          <a:r>
            <a:rPr lang="en-GB" sz="1400" kern="1200" baseline="0" dirty="0" err="1"/>
            <a:t>Rottluff</a:t>
          </a:r>
          <a:r>
            <a:rPr lang="en-GB" sz="1400" kern="1200" baseline="0" dirty="0"/>
            <a:t>.</a:t>
          </a:r>
          <a:endParaRPr lang="en-GB" sz="1400" kern="1200" dirty="0"/>
        </a:p>
      </dsp:txBody>
      <dsp:txXfrm>
        <a:off x="28910" y="495291"/>
        <a:ext cx="5564520" cy="534408"/>
      </dsp:txXfrm>
    </dsp:sp>
    <dsp:sp modelId="{9378546E-2F9C-F14E-8DED-390B54F92772}">
      <dsp:nvSpPr>
        <dsp:cNvPr id="0" name=""/>
        <dsp:cNvSpPr/>
      </dsp:nvSpPr>
      <dsp:spPr>
        <a:xfrm>
          <a:off x="0" y="1071999"/>
          <a:ext cx="5622340" cy="1274239"/>
        </a:xfrm>
        <a:prstGeom prst="round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dirty="0"/>
            <a:t>It is seen as the creator of German expressionism, being one of the two groups which pushed German modern art. Their art confronted feelings of alienation from the modern world using pre-academic forms of expression such as wood sculptures, woodcut prints and “primitive” modes of painting. This lead to an expressive style which is heightened by colour and direct approaches to form.</a:t>
          </a:r>
          <a:endParaRPr lang="en-GB" sz="1400" kern="1200" dirty="0"/>
        </a:p>
      </dsp:txBody>
      <dsp:txXfrm>
        <a:off x="62203" y="1134202"/>
        <a:ext cx="5497934" cy="1149833"/>
      </dsp:txXfrm>
    </dsp:sp>
    <dsp:sp modelId="{23424727-96B6-E34A-B3E5-855CB41BF6ED}">
      <dsp:nvSpPr>
        <dsp:cNvPr id="0" name=""/>
        <dsp:cNvSpPr/>
      </dsp:nvSpPr>
      <dsp:spPr>
        <a:xfrm>
          <a:off x="0" y="2358965"/>
          <a:ext cx="5622340" cy="1527723"/>
        </a:xfrm>
        <a:prstGeom prst="round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dirty="0"/>
            <a:t>The name Die </a:t>
          </a:r>
          <a:r>
            <a:rPr lang="en-GB" sz="1400" kern="1200" baseline="0" dirty="0" err="1"/>
            <a:t>Brucke</a:t>
          </a:r>
          <a:r>
            <a:rPr lang="en-GB" sz="1400" kern="1200" baseline="0" dirty="0"/>
            <a:t> was given to show how the groups aim was to “bridge” the past and present. From the past they acknowledge Germany’s rich artistic history and used Albrecht Durer, Matthias Grunewald, Lucas Cranach and Elder as inspiration through their painting and techniques. They also developed the expressive colourists such as Vincent Van Gough, Edvard munch and Henri Matisse with Die </a:t>
          </a:r>
          <a:r>
            <a:rPr lang="en-GB" sz="1400" kern="1200" baseline="0" dirty="0" err="1"/>
            <a:t>Brucke</a:t>
          </a:r>
          <a:r>
            <a:rPr lang="en-GB" sz="1400" kern="1200" baseline="0" dirty="0"/>
            <a:t> using their sharp clashing colours which causes the viewer to experience a certain emotion.</a:t>
          </a:r>
          <a:endParaRPr lang="en-GB" sz="1400" kern="1200" dirty="0"/>
        </a:p>
      </dsp:txBody>
      <dsp:txXfrm>
        <a:off x="74577" y="2433542"/>
        <a:ext cx="5473186" cy="1378569"/>
      </dsp:txXfrm>
    </dsp:sp>
    <dsp:sp modelId="{E12B1D85-F7AD-424B-A00D-3C1E6E561E87}">
      <dsp:nvSpPr>
        <dsp:cNvPr id="0" name=""/>
        <dsp:cNvSpPr/>
      </dsp:nvSpPr>
      <dsp:spPr>
        <a:xfrm>
          <a:off x="0" y="3899415"/>
          <a:ext cx="5622340" cy="1274239"/>
        </a:xfrm>
        <a:prstGeom prst="round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dirty="0"/>
            <a:t>The painting and prints which were created by Die </a:t>
          </a:r>
          <a:r>
            <a:rPr lang="en-GB" sz="1400" kern="1200" baseline="0" dirty="0" err="1"/>
            <a:t>Brucke</a:t>
          </a:r>
          <a:r>
            <a:rPr lang="en-GB" sz="1400" kern="1200" baseline="0" dirty="0"/>
            <a:t> artist included all varieties of subject matter like the human figure, landscape, portraiture and still life. All of the artwork was done in a simplified style with bold outlines and string colour planes. The work became similar to French Fauve but a way of distinguishing the two styles was that Angst and anxiety was often portrayed in the work of Die </a:t>
          </a:r>
          <a:r>
            <a:rPr lang="en-GB" sz="1400" kern="1200" baseline="0" dirty="0" err="1"/>
            <a:t>Brucke</a:t>
          </a:r>
          <a:r>
            <a:rPr lang="en-GB" sz="1400" kern="1200" baseline="0" dirty="0"/>
            <a:t> artist.</a:t>
          </a:r>
          <a:endParaRPr lang="en-GB" sz="1400" kern="1200" dirty="0"/>
        </a:p>
      </dsp:txBody>
      <dsp:txXfrm>
        <a:off x="62203" y="3961618"/>
        <a:ext cx="5497934" cy="114983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1DD83-FC86-6243-805A-2683FB08CF76}">
      <dsp:nvSpPr>
        <dsp:cNvPr id="0" name=""/>
        <dsp:cNvSpPr/>
      </dsp:nvSpPr>
      <dsp:spPr>
        <a:xfrm>
          <a:off x="0" y="56126"/>
          <a:ext cx="8565776" cy="415660"/>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baseline="0"/>
            <a:t>1911-1914 Founders: Wassily Kadinsky, Franz Marc, Gabriele Munter. </a:t>
          </a:r>
          <a:endParaRPr lang="en-GB" sz="1100" kern="1200"/>
        </a:p>
      </dsp:txBody>
      <dsp:txXfrm>
        <a:off x="20291" y="76417"/>
        <a:ext cx="8525194" cy="375078"/>
      </dsp:txXfrm>
    </dsp:sp>
    <dsp:sp modelId="{42FC2918-DC87-2144-BEB4-EE61BEF0E194}">
      <dsp:nvSpPr>
        <dsp:cNvPr id="0" name=""/>
        <dsp:cNvSpPr/>
      </dsp:nvSpPr>
      <dsp:spPr>
        <a:xfrm>
          <a:off x="0" y="503467"/>
          <a:ext cx="8565776" cy="415660"/>
        </a:xfrm>
        <a:prstGeom prst="round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baseline="0"/>
            <a:t>One of the Pioneering movements in German Expressionism. It began in Munich as an abstract partner to Die Brucke’s distorted styles. As well as confronting feelings of alienation in a modern world, Der Blaue Reiter tried to better the mundane by ensuing the spiritual value of art. </a:t>
          </a:r>
          <a:endParaRPr lang="en-GB" sz="1100" kern="1200"/>
        </a:p>
      </dsp:txBody>
      <dsp:txXfrm>
        <a:off x="20291" y="523758"/>
        <a:ext cx="8525194" cy="375078"/>
      </dsp:txXfrm>
    </dsp:sp>
    <dsp:sp modelId="{3A382FD6-9541-954B-BF79-0121DBE43CE7}">
      <dsp:nvSpPr>
        <dsp:cNvPr id="0" name=""/>
        <dsp:cNvSpPr/>
      </dsp:nvSpPr>
      <dsp:spPr>
        <a:xfrm>
          <a:off x="0" y="950808"/>
          <a:ext cx="8565776" cy="415660"/>
        </a:xfrm>
        <a:prstGeom prst="round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baseline="0" dirty="0"/>
            <a:t>Their paintings were based around an idea of colour and form carrying concrete spiritual values. They achieve this by separating the two into unnoticeable elements in a painting or applying non-naturalistic colour to recognise objects. </a:t>
          </a:r>
          <a:endParaRPr lang="en-GB" sz="1100" kern="1200" dirty="0"/>
        </a:p>
      </dsp:txBody>
      <dsp:txXfrm>
        <a:off x="20291" y="971099"/>
        <a:ext cx="8525194" cy="375078"/>
      </dsp:txXfrm>
    </dsp:sp>
    <dsp:sp modelId="{C9426B6E-C801-4049-AE6F-9E8DE19D5BF6}">
      <dsp:nvSpPr>
        <dsp:cNvPr id="0" name=""/>
        <dsp:cNvSpPr/>
      </dsp:nvSpPr>
      <dsp:spPr>
        <a:xfrm>
          <a:off x="0" y="1398148"/>
          <a:ext cx="8565776" cy="415660"/>
        </a:xfrm>
        <a:prstGeom prst="round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baseline="0"/>
            <a:t>Its name Der Blaue Reiter is down to Kadinsky and Mnarc’s belief that blue was the most spiritual colour and the rider symbolises being able to move beyond.</a:t>
          </a:r>
          <a:endParaRPr lang="en-GB" sz="1100" kern="1200"/>
        </a:p>
      </dsp:txBody>
      <dsp:txXfrm>
        <a:off x="20291" y="1418439"/>
        <a:ext cx="8525194" cy="375078"/>
      </dsp:txXfrm>
    </dsp:sp>
    <dsp:sp modelId="{373F2B4B-76C7-CA43-B2DF-1ECF48428EAF}">
      <dsp:nvSpPr>
        <dsp:cNvPr id="0" name=""/>
        <dsp:cNvSpPr/>
      </dsp:nvSpPr>
      <dsp:spPr>
        <a:xfrm>
          <a:off x="0" y="1845489"/>
          <a:ext cx="8565776" cy="415660"/>
        </a:xfrm>
        <a:prstGeom prst="roundRect">
          <a:avLst/>
        </a:prstGeom>
        <a:solidFill>
          <a:schemeClr val="accent6">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baseline="0" dirty="0"/>
            <a:t>Similar to their </a:t>
          </a:r>
          <a:r>
            <a:rPr lang="en-GB" sz="1100" kern="1200" baseline="0" dirty="0" err="1"/>
            <a:t>partnber</a:t>
          </a:r>
          <a:r>
            <a:rPr lang="en-GB" sz="1100" kern="1200" baseline="0" dirty="0"/>
            <a:t> movement Die </a:t>
          </a:r>
          <a:r>
            <a:rPr lang="en-GB" sz="1100" kern="1200" baseline="0" dirty="0" err="1"/>
            <a:t>Brucke</a:t>
          </a:r>
          <a:r>
            <a:rPr lang="en-GB" sz="1100" kern="1200" baseline="0" dirty="0"/>
            <a:t>, they rejected impressionism and the artistic establishment. They looked </a:t>
          </a:r>
          <a:r>
            <a:rPr lang="en-GB" sz="1100" kern="1200" baseline="0" dirty="0" err="1"/>
            <a:t>att</a:t>
          </a:r>
          <a:r>
            <a:rPr lang="en-GB" sz="1100" kern="1200" baseline="0" dirty="0"/>
            <a:t> all styles of art which was united with their expressive content including, Egyptian art, Bavarian glass painting and art from </a:t>
          </a:r>
          <a:r>
            <a:rPr lang="en-GB" sz="1100" kern="1200" baseline="0" dirty="0" err="1"/>
            <a:t>rousseau</a:t>
          </a:r>
          <a:r>
            <a:rPr lang="en-GB" sz="1100" kern="1200" baseline="0" dirty="0"/>
            <a:t> and Delaunay.</a:t>
          </a:r>
          <a:endParaRPr lang="en-GB" sz="1100" kern="1200" dirty="0"/>
        </a:p>
      </dsp:txBody>
      <dsp:txXfrm>
        <a:off x="20291" y="1865780"/>
        <a:ext cx="8525194" cy="3750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6702C6-5917-A944-A7BD-236A54B68423}">
      <dsp:nvSpPr>
        <dsp:cNvPr id="0" name=""/>
        <dsp:cNvSpPr/>
      </dsp:nvSpPr>
      <dsp:spPr>
        <a:xfrm>
          <a:off x="1352692" y="3166"/>
          <a:ext cx="3970069" cy="2382041"/>
        </a:xfrm>
        <a:prstGeom prst="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baseline="0"/>
            <a:t>Born in Norway in 1863, died in 1944. He was an expressionist painter who played a huge role in the expressionist movement in the late 20</a:t>
          </a:r>
          <a:r>
            <a:rPr lang="en-GB" sz="1500" kern="1200" baseline="30000"/>
            <a:t>th</a:t>
          </a:r>
          <a:r>
            <a:rPr lang="en-GB" sz="1500" kern="1200" baseline="0"/>
            <a:t> century. One of his best known pieces of artwork is The Scream. It is known that due to his upbringing, with his mother dying from tuberculosis five years after he was born and his father suffering from mental illness. Munch was raised with the fears of deep-seated issues which is why his artwork takes a deeper tone. </a:t>
          </a:r>
          <a:endParaRPr lang="en-GB" sz="1500" kern="1200"/>
        </a:p>
      </dsp:txBody>
      <dsp:txXfrm>
        <a:off x="1352692" y="3166"/>
        <a:ext cx="3970069" cy="2382041"/>
      </dsp:txXfrm>
    </dsp:sp>
    <dsp:sp modelId="{D2FA9509-3F23-CF47-93DE-4937827FA7F1}">
      <dsp:nvSpPr>
        <dsp:cNvPr id="0" name=""/>
        <dsp:cNvSpPr/>
      </dsp:nvSpPr>
      <dsp:spPr>
        <a:xfrm>
          <a:off x="1352692" y="2782214"/>
          <a:ext cx="3970069" cy="2382041"/>
        </a:xfrm>
        <a:prstGeom prst="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baseline="0"/>
            <a:t>‘The Scream’ essentially is an expressionist construction which is based on his actual experience of a piercing scream he heard while on a nature walk. It should be interpreted as expressing the agony of the obliteration of human personality by this unifying force. Even though it was munch who had the experience the figure in the image his been dehumanised and distorted.</a:t>
          </a:r>
          <a:endParaRPr lang="en-GB" sz="1500" kern="1200"/>
        </a:p>
      </dsp:txBody>
      <dsp:txXfrm>
        <a:off x="1352692" y="2782214"/>
        <a:ext cx="3970069" cy="238204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F3D1E9-596D-194D-946F-A7420E837D46}">
      <dsp:nvSpPr>
        <dsp:cNvPr id="0" name=""/>
        <dsp:cNvSpPr/>
      </dsp:nvSpPr>
      <dsp:spPr>
        <a:xfrm>
          <a:off x="0" y="8334"/>
          <a:ext cx="5303519" cy="1080048"/>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baseline="0" dirty="0"/>
            <a:t>When the expressionist movement began to develop, using film was a new direction. The directors would use techniques like exaggerated angles, non-naturalistic sets and dark themes, these people include, F.W. </a:t>
          </a:r>
          <a:r>
            <a:rPr lang="en-GB" sz="1200" kern="1200" baseline="0" dirty="0" err="1"/>
            <a:t>Murnau</a:t>
          </a:r>
          <a:r>
            <a:rPr lang="en-GB" sz="1200" kern="1200" baseline="0" dirty="0"/>
            <a:t> with Nosferatu and Robert </a:t>
          </a:r>
          <a:r>
            <a:rPr lang="en-GB" sz="1200" kern="1200" baseline="0" dirty="0" err="1"/>
            <a:t>Wiene</a:t>
          </a:r>
          <a:r>
            <a:rPr lang="en-GB" sz="1200" kern="1200" baseline="0" dirty="0"/>
            <a:t> with The Cabinet of </a:t>
          </a:r>
          <a:r>
            <a:rPr lang="en-GB" sz="1200" kern="1200" baseline="0" dirty="0" err="1"/>
            <a:t>Dr.</a:t>
          </a:r>
          <a:r>
            <a:rPr lang="en-GB" sz="1200" kern="1200" baseline="0" dirty="0"/>
            <a:t> Caligari. These have gone on to influence modern films today such as, Batman, Edward Scissorhands and Blade Runner. It has also influenced people like Alfred Hitchcock, Werner Herzog and Tim Burton.</a:t>
          </a:r>
          <a:endParaRPr lang="en-GB" sz="1200" kern="1200" dirty="0"/>
        </a:p>
      </dsp:txBody>
      <dsp:txXfrm>
        <a:off x="52724" y="61058"/>
        <a:ext cx="5198071" cy="974600"/>
      </dsp:txXfrm>
    </dsp:sp>
    <dsp:sp modelId="{836FA428-064D-F844-A973-C71079430076}">
      <dsp:nvSpPr>
        <dsp:cNvPr id="0" name=""/>
        <dsp:cNvSpPr/>
      </dsp:nvSpPr>
      <dsp:spPr>
        <a:xfrm>
          <a:off x="0" y="1246782"/>
          <a:ext cx="5303519" cy="455001"/>
        </a:xfrm>
        <a:prstGeom prst="round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baseline="0" dirty="0"/>
            <a:t>Quentin Tarantino is an expressionist director who is influenced by the adding machine, so is Alfred Hitchcock.</a:t>
          </a:r>
          <a:endParaRPr lang="en-GB" sz="1200" kern="1200" dirty="0"/>
        </a:p>
      </dsp:txBody>
      <dsp:txXfrm>
        <a:off x="22211" y="1268993"/>
        <a:ext cx="5259097" cy="410579"/>
      </dsp:txXfrm>
    </dsp:sp>
    <dsp:sp modelId="{5B4CFBE0-DD46-BF4A-BDB3-BDC48063E4D0}">
      <dsp:nvSpPr>
        <dsp:cNvPr id="0" name=""/>
        <dsp:cNvSpPr/>
      </dsp:nvSpPr>
      <dsp:spPr>
        <a:xfrm>
          <a:off x="0" y="1860184"/>
          <a:ext cx="5303519" cy="1867452"/>
        </a:xfrm>
        <a:prstGeom prst="round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baseline="0" dirty="0" err="1"/>
            <a:t>Tennet</a:t>
          </a:r>
          <a:r>
            <a:rPr lang="en-GB" sz="1200" kern="1200" baseline="0" dirty="0"/>
            <a:t> – Christopher Nolan also very inspired by expressionism. He portrayed different strands of conversation, having one person talk backwards next to someone talking normally. This is linked to the adding machine where they are also having two conversations which are happening in two different situations but are co-existing at the same time. </a:t>
          </a:r>
          <a:r>
            <a:rPr lang="en-GB" sz="1200" kern="1200" baseline="0" dirty="0" err="1"/>
            <a:t>Tennet</a:t>
          </a:r>
          <a:r>
            <a:rPr lang="en-GB" sz="1200" kern="1200" baseline="0" dirty="0"/>
            <a:t> shows the ways in which you can have these conversations, other ways can be through volume of the actors or physical ways such as them being dressed in different eras or two sides of the room being contrasting.</a:t>
          </a:r>
          <a:endParaRPr lang="en-GB" sz="1200" kern="1200" dirty="0"/>
        </a:p>
      </dsp:txBody>
      <dsp:txXfrm>
        <a:off x="91161" y="1951345"/>
        <a:ext cx="5121197" cy="1685130"/>
      </dsp:txXfrm>
    </dsp:sp>
    <dsp:sp modelId="{0B35351A-7B4E-334F-A6B6-935BFCF4A163}">
      <dsp:nvSpPr>
        <dsp:cNvPr id="0" name=""/>
        <dsp:cNvSpPr/>
      </dsp:nvSpPr>
      <dsp:spPr>
        <a:xfrm>
          <a:off x="0" y="3886036"/>
          <a:ext cx="5303519" cy="280875"/>
        </a:xfrm>
        <a:prstGeom prst="round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baseline="0" dirty="0"/>
            <a:t>Examples of Expressionist films:</a:t>
          </a:r>
          <a:endParaRPr lang="en-GB" sz="1200" kern="1200" dirty="0"/>
        </a:p>
      </dsp:txBody>
      <dsp:txXfrm>
        <a:off x="13711" y="3899747"/>
        <a:ext cx="5276097" cy="253453"/>
      </dsp:txXfrm>
    </dsp:sp>
    <dsp:sp modelId="{82F85132-9926-A94B-AECC-BE04EFAEA1E1}">
      <dsp:nvSpPr>
        <dsp:cNvPr id="0" name=""/>
        <dsp:cNvSpPr/>
      </dsp:nvSpPr>
      <dsp:spPr>
        <a:xfrm>
          <a:off x="0" y="4166912"/>
          <a:ext cx="5303519" cy="910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387" tIns="13970" rIns="78232" bIns="13970" numCol="1" spcCol="1270" anchor="t" anchorCtr="0">
          <a:noAutofit/>
        </a:bodyPr>
        <a:lstStyle/>
        <a:p>
          <a:pPr marL="57150" lvl="1" indent="-57150" algn="l" defTabSz="466725">
            <a:lnSpc>
              <a:spcPct val="90000"/>
            </a:lnSpc>
            <a:spcBef>
              <a:spcPct val="0"/>
            </a:spcBef>
            <a:spcAft>
              <a:spcPct val="20000"/>
            </a:spcAft>
            <a:buChar char="•"/>
          </a:pPr>
          <a:r>
            <a:rPr lang="en-GB" sz="1050" i="1" kern="1200" baseline="0"/>
            <a:t>The Golem (1915) – Paul Wegener 2</a:t>
          </a:r>
          <a:r>
            <a:rPr lang="en-GB" sz="1050" i="1" kern="1200" baseline="30000"/>
            <a:t>nd</a:t>
          </a:r>
          <a:r>
            <a:rPr lang="en-GB" sz="1050" i="1" kern="1200" baseline="0"/>
            <a:t> version</a:t>
          </a:r>
          <a:endParaRPr lang="en-GB" sz="1050" kern="1200"/>
        </a:p>
        <a:p>
          <a:pPr marL="57150" lvl="1" indent="-57150" algn="l" defTabSz="466725">
            <a:lnSpc>
              <a:spcPct val="90000"/>
            </a:lnSpc>
            <a:spcBef>
              <a:spcPct val="0"/>
            </a:spcBef>
            <a:spcAft>
              <a:spcPct val="20000"/>
            </a:spcAft>
            <a:buChar char="•"/>
          </a:pPr>
          <a:r>
            <a:rPr lang="en-GB" sz="1050" i="1" kern="1200" baseline="0"/>
            <a:t>Nosferatu (1922) – F.W. Maurnau</a:t>
          </a:r>
          <a:endParaRPr lang="en-GB" sz="1050" kern="1200"/>
        </a:p>
        <a:p>
          <a:pPr marL="57150" lvl="1" indent="-57150" algn="l" defTabSz="466725">
            <a:lnSpc>
              <a:spcPct val="90000"/>
            </a:lnSpc>
            <a:spcBef>
              <a:spcPct val="0"/>
            </a:spcBef>
            <a:spcAft>
              <a:spcPct val="20000"/>
            </a:spcAft>
            <a:buChar char="•"/>
          </a:pPr>
          <a:r>
            <a:rPr lang="en-GB" sz="1050" i="1" kern="1200" baseline="0" dirty="0" err="1"/>
            <a:t>Metropolise</a:t>
          </a:r>
          <a:r>
            <a:rPr lang="en-GB" sz="1050" i="1" kern="1200" baseline="0" dirty="0"/>
            <a:t> (1927) – Fritz Lang</a:t>
          </a:r>
          <a:endParaRPr lang="en-GB" sz="1050" kern="1200" dirty="0"/>
        </a:p>
        <a:p>
          <a:pPr marL="57150" lvl="1" indent="-57150" algn="l" defTabSz="466725">
            <a:lnSpc>
              <a:spcPct val="90000"/>
            </a:lnSpc>
            <a:spcBef>
              <a:spcPct val="0"/>
            </a:spcBef>
            <a:spcAft>
              <a:spcPct val="20000"/>
            </a:spcAft>
            <a:buChar char="•"/>
          </a:pPr>
          <a:r>
            <a:rPr lang="en-GB" sz="1050" i="1" kern="1200" baseline="0"/>
            <a:t>Inception (2010) – Christopher Nolan</a:t>
          </a:r>
          <a:endParaRPr lang="en-GB" sz="1050" kern="1200"/>
        </a:p>
        <a:p>
          <a:pPr marL="57150" lvl="1" indent="-57150" algn="l" defTabSz="466725">
            <a:lnSpc>
              <a:spcPct val="90000"/>
            </a:lnSpc>
            <a:spcBef>
              <a:spcPct val="0"/>
            </a:spcBef>
            <a:spcAft>
              <a:spcPct val="20000"/>
            </a:spcAft>
            <a:buChar char="•"/>
          </a:pPr>
          <a:r>
            <a:rPr lang="en-GB" sz="1050" i="1" kern="1200" baseline="0" dirty="0"/>
            <a:t>The Cabinet of </a:t>
          </a:r>
          <a:r>
            <a:rPr lang="en-GB" sz="1050" i="1" kern="1200" baseline="0" dirty="0" err="1"/>
            <a:t>Dr.</a:t>
          </a:r>
          <a:r>
            <a:rPr lang="en-GB" sz="1050" i="1" kern="1200" baseline="0" dirty="0"/>
            <a:t> Caligari (1920) – Robert </a:t>
          </a:r>
          <a:r>
            <a:rPr lang="en-GB" sz="1050" i="1" kern="1200" baseline="0" dirty="0" err="1"/>
            <a:t>Wiene</a:t>
          </a:r>
          <a:endParaRPr lang="en-GB" sz="700" kern="1200" dirty="0"/>
        </a:p>
      </dsp:txBody>
      <dsp:txXfrm>
        <a:off x="0" y="4166912"/>
        <a:ext cx="5303519" cy="9108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6F39CE-8421-9446-AD51-1BC205F9B421}">
      <dsp:nvSpPr>
        <dsp:cNvPr id="0" name=""/>
        <dsp:cNvSpPr/>
      </dsp:nvSpPr>
      <dsp:spPr>
        <a:xfrm>
          <a:off x="0" y="14358"/>
          <a:ext cx="6946389" cy="1034069"/>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dirty="0"/>
            <a:t>Brecht – expressionist theatre practitioner. Uses basic props to create the space that the actors are in. Wants the actors to make it obvious that they are acting as the character and not becoming the character like some practitioner styles like Stanislavski.</a:t>
          </a:r>
          <a:endParaRPr lang="en-GB" sz="1400" kern="1200" dirty="0"/>
        </a:p>
      </dsp:txBody>
      <dsp:txXfrm>
        <a:off x="50479" y="64837"/>
        <a:ext cx="6845431" cy="933111"/>
      </dsp:txXfrm>
    </dsp:sp>
    <dsp:sp modelId="{7FF47164-91CC-B84F-8D4C-812CEFD435B9}">
      <dsp:nvSpPr>
        <dsp:cNvPr id="0" name=""/>
        <dsp:cNvSpPr/>
      </dsp:nvSpPr>
      <dsp:spPr>
        <a:xfrm>
          <a:off x="0" y="1094507"/>
          <a:ext cx="6946389" cy="1100601"/>
        </a:xfrm>
        <a:prstGeom prst="round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dirty="0"/>
            <a:t>Before expressionism theatre was based on a 3 act play which was naturalism, expressionism rebelled against that. Two plays which are known for being expressionist  are A doll’s house and Hedda Gabler.</a:t>
          </a:r>
          <a:endParaRPr lang="en-GB" sz="1400" kern="1200" dirty="0"/>
        </a:p>
      </dsp:txBody>
      <dsp:txXfrm>
        <a:off x="53727" y="1148234"/>
        <a:ext cx="6838935" cy="993147"/>
      </dsp:txXfrm>
    </dsp:sp>
    <dsp:sp modelId="{98711AFD-1315-C242-BCD5-222DFEFA7F7E}">
      <dsp:nvSpPr>
        <dsp:cNvPr id="0" name=""/>
        <dsp:cNvSpPr/>
      </dsp:nvSpPr>
      <dsp:spPr>
        <a:xfrm>
          <a:off x="0" y="2256715"/>
          <a:ext cx="6946389" cy="1627406"/>
        </a:xfrm>
        <a:prstGeom prst="round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dirty="0"/>
            <a:t>The characteristics and techniques used in expressionist plays include the atmosphere being dreamlike or nightmarish. Lighting would aid this by producing unrealistic shadows. Settings were simplified and any real detail was avoided. The plot and structure of expressionist plays tends to be disjointed and broken into sections. This style of structure lead to Brecht’s epic theatre. Characters needed to lose their individuality becoming stereotypes and caricatures. Styles of acting was the complete opposite to realism of Stanislavsky and instead appeared to overreact and have mechanical movements of a puppet.</a:t>
          </a:r>
          <a:endParaRPr lang="en-GB" sz="1400" kern="1200" dirty="0"/>
        </a:p>
      </dsp:txBody>
      <dsp:txXfrm>
        <a:off x="79443" y="2336158"/>
        <a:ext cx="6787503" cy="1468520"/>
      </dsp:txXfrm>
    </dsp:sp>
    <dsp:sp modelId="{D6DD53DA-5909-054E-9F2A-0C509175290B}">
      <dsp:nvSpPr>
        <dsp:cNvPr id="0" name=""/>
        <dsp:cNvSpPr/>
      </dsp:nvSpPr>
      <dsp:spPr>
        <a:xfrm>
          <a:off x="0" y="3914675"/>
          <a:ext cx="6946389" cy="514720"/>
        </a:xfrm>
        <a:prstGeom prst="round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dirty="0"/>
            <a:t>Good Examples of Expressionist plays are:</a:t>
          </a:r>
          <a:endParaRPr lang="en-GB" sz="1400" kern="1200" dirty="0"/>
        </a:p>
      </dsp:txBody>
      <dsp:txXfrm>
        <a:off x="25127" y="3939802"/>
        <a:ext cx="6896135" cy="464466"/>
      </dsp:txXfrm>
    </dsp:sp>
    <dsp:sp modelId="{83B4E9F2-2844-F54C-A8EA-1003BC5B7095}">
      <dsp:nvSpPr>
        <dsp:cNvPr id="0" name=""/>
        <dsp:cNvSpPr/>
      </dsp:nvSpPr>
      <dsp:spPr>
        <a:xfrm>
          <a:off x="0" y="4429395"/>
          <a:ext cx="6946389" cy="761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548" tIns="15240" rIns="85344" bIns="15240" numCol="1" spcCol="1270" anchor="t" anchorCtr="0">
          <a:noAutofit/>
        </a:bodyPr>
        <a:lstStyle/>
        <a:p>
          <a:pPr marL="114300" lvl="1" indent="-114300" algn="l" defTabSz="533400">
            <a:lnSpc>
              <a:spcPct val="90000"/>
            </a:lnSpc>
            <a:spcBef>
              <a:spcPct val="0"/>
            </a:spcBef>
            <a:spcAft>
              <a:spcPct val="20000"/>
            </a:spcAft>
            <a:buChar char="•"/>
          </a:pPr>
          <a:r>
            <a:rPr lang="en-GB" sz="1200" i="1" kern="1200" baseline="0" dirty="0"/>
            <a:t>Machinal – Sophie </a:t>
          </a:r>
          <a:r>
            <a:rPr lang="en-GB" sz="1200" i="1" kern="1200" baseline="0" dirty="0" err="1"/>
            <a:t>Tredwell</a:t>
          </a:r>
          <a:endParaRPr lang="en-GB" sz="1200" kern="1200" dirty="0"/>
        </a:p>
        <a:p>
          <a:pPr marL="114300" lvl="1" indent="-114300" algn="l" defTabSz="533400">
            <a:lnSpc>
              <a:spcPct val="90000"/>
            </a:lnSpc>
            <a:spcBef>
              <a:spcPct val="0"/>
            </a:spcBef>
            <a:spcAft>
              <a:spcPct val="20000"/>
            </a:spcAft>
            <a:buChar char="•"/>
          </a:pPr>
          <a:r>
            <a:rPr lang="en-GB" sz="1200" i="1" kern="1200" baseline="0" dirty="0"/>
            <a:t>The Hairy Ape – Eugene O’Neill</a:t>
          </a:r>
          <a:endParaRPr lang="en-GB" sz="1200" kern="1200" dirty="0"/>
        </a:p>
        <a:p>
          <a:pPr marL="114300" lvl="1" indent="-114300" algn="l" defTabSz="533400">
            <a:lnSpc>
              <a:spcPct val="90000"/>
            </a:lnSpc>
            <a:spcBef>
              <a:spcPct val="0"/>
            </a:spcBef>
            <a:spcAft>
              <a:spcPct val="20000"/>
            </a:spcAft>
            <a:buChar char="•"/>
          </a:pPr>
          <a:r>
            <a:rPr lang="en-GB" sz="1200" i="1" kern="1200" baseline="0" dirty="0"/>
            <a:t>The Dream Play – August Strindberg</a:t>
          </a:r>
          <a:endParaRPr lang="en-GB" sz="1200" kern="1200" dirty="0"/>
        </a:p>
        <a:p>
          <a:pPr marL="114300" lvl="1" indent="-114300" algn="l" defTabSz="533400">
            <a:lnSpc>
              <a:spcPct val="90000"/>
            </a:lnSpc>
            <a:spcBef>
              <a:spcPct val="0"/>
            </a:spcBef>
            <a:spcAft>
              <a:spcPct val="20000"/>
            </a:spcAft>
            <a:buChar char="•"/>
          </a:pPr>
          <a:r>
            <a:rPr lang="en-GB" sz="1200" i="1" kern="1200" baseline="0" dirty="0"/>
            <a:t>The Adding Machine – Elmer Rice</a:t>
          </a:r>
          <a:endParaRPr lang="en-GB" sz="1200" kern="1200" dirty="0"/>
        </a:p>
      </dsp:txBody>
      <dsp:txXfrm>
        <a:off x="0" y="4429395"/>
        <a:ext cx="6946389" cy="76176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DEE5A9-E4E3-3E4B-A0F3-169AA8AF2FA8}">
      <dsp:nvSpPr>
        <dsp:cNvPr id="0" name=""/>
        <dsp:cNvSpPr/>
      </dsp:nvSpPr>
      <dsp:spPr>
        <a:xfrm>
          <a:off x="0" y="20801"/>
          <a:ext cx="5190669" cy="424228"/>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66725">
            <a:lnSpc>
              <a:spcPct val="90000"/>
            </a:lnSpc>
            <a:spcBef>
              <a:spcPct val="0"/>
            </a:spcBef>
            <a:spcAft>
              <a:spcPct val="35000"/>
            </a:spcAft>
            <a:buNone/>
          </a:pPr>
          <a:r>
            <a:rPr lang="en-GB" sz="1050" kern="1200" baseline="0" dirty="0"/>
            <a:t>A playwright born in 1898 Germany. </a:t>
          </a:r>
          <a:endParaRPr lang="en-GB" sz="1050" kern="1200" dirty="0"/>
        </a:p>
      </dsp:txBody>
      <dsp:txXfrm>
        <a:off x="20709" y="41510"/>
        <a:ext cx="5149251" cy="382810"/>
      </dsp:txXfrm>
    </dsp:sp>
    <dsp:sp modelId="{ADB7D9D9-66F7-0544-8157-36BC33E04C3A}">
      <dsp:nvSpPr>
        <dsp:cNvPr id="0" name=""/>
        <dsp:cNvSpPr/>
      </dsp:nvSpPr>
      <dsp:spPr>
        <a:xfrm>
          <a:off x="0" y="433000"/>
          <a:ext cx="5190669" cy="1018223"/>
        </a:xfrm>
        <a:prstGeom prst="round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66725">
            <a:lnSpc>
              <a:spcPct val="90000"/>
            </a:lnSpc>
            <a:spcBef>
              <a:spcPct val="0"/>
            </a:spcBef>
            <a:spcAft>
              <a:spcPct val="35000"/>
            </a:spcAft>
            <a:buNone/>
          </a:pPr>
          <a:r>
            <a:rPr lang="en-GB" sz="1050" kern="1200" baseline="0" dirty="0"/>
            <a:t>He was influenced by a range of writers and practitioners including Chinese theatre and Karl Max. Brecht had an original and an inspiring way to produce dynamic theatre expressing his strong political views. Mother Courage and Her Children is his most well known pieced of work. </a:t>
          </a:r>
          <a:endParaRPr lang="en-GB" sz="1050" kern="1200" dirty="0"/>
        </a:p>
      </dsp:txBody>
      <dsp:txXfrm>
        <a:off x="49706" y="482706"/>
        <a:ext cx="5091257" cy="918811"/>
      </dsp:txXfrm>
    </dsp:sp>
    <dsp:sp modelId="{66D0C52C-9360-334D-A12F-468113D222F2}">
      <dsp:nvSpPr>
        <dsp:cNvPr id="0" name=""/>
        <dsp:cNvSpPr/>
      </dsp:nvSpPr>
      <dsp:spPr>
        <a:xfrm>
          <a:off x="0" y="1457400"/>
          <a:ext cx="5190669" cy="1368259"/>
        </a:xfrm>
        <a:prstGeom prst="round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66725">
            <a:lnSpc>
              <a:spcPct val="90000"/>
            </a:lnSpc>
            <a:spcBef>
              <a:spcPct val="0"/>
            </a:spcBef>
            <a:spcAft>
              <a:spcPct val="35000"/>
            </a:spcAft>
            <a:buNone/>
          </a:pPr>
          <a:r>
            <a:rPr lang="en-GB" sz="1050" kern="1200" baseline="0" dirty="0"/>
            <a:t>He was a theatre practitioner who shaped theatre in a huge way. Being again Cathartic theatre he believe that when the audience believed the action on stage they were emotionally involved preventing them from thinking and judging. His aim was for his audience to remain distant from emotional involvement meaning they could make a considered and rational judgement on the issues in his work. Epic Theatre was Brecht’s style of theatre which he called </a:t>
          </a:r>
          <a:r>
            <a:rPr lang="en-GB" sz="1050" kern="1200" baseline="0" dirty="0" err="1"/>
            <a:t>Verfremdungseffekt</a:t>
          </a:r>
          <a:r>
            <a:rPr lang="en-GB" sz="1050" kern="1200" baseline="0" dirty="0"/>
            <a:t>. Also known as the ‘v’ effect or the alienation effect. </a:t>
          </a:r>
          <a:endParaRPr lang="en-GB" sz="1050" kern="1200" dirty="0"/>
        </a:p>
      </dsp:txBody>
      <dsp:txXfrm>
        <a:off x="66793" y="1524193"/>
        <a:ext cx="5057083" cy="1234673"/>
      </dsp:txXfrm>
    </dsp:sp>
    <dsp:sp modelId="{9DBD8762-A6E3-F747-BC42-63084DA511C3}">
      <dsp:nvSpPr>
        <dsp:cNvPr id="0" name=""/>
        <dsp:cNvSpPr/>
      </dsp:nvSpPr>
      <dsp:spPr>
        <a:xfrm>
          <a:off x="0" y="2831837"/>
          <a:ext cx="5190669" cy="1191085"/>
        </a:xfrm>
        <a:prstGeom prst="round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66725">
            <a:lnSpc>
              <a:spcPct val="90000"/>
            </a:lnSpc>
            <a:spcBef>
              <a:spcPct val="0"/>
            </a:spcBef>
            <a:spcAft>
              <a:spcPct val="35000"/>
            </a:spcAft>
            <a:buNone/>
          </a:pPr>
          <a:r>
            <a:rPr lang="en-GB" sz="1050" kern="1200" baseline="0" dirty="0"/>
            <a:t>His approach to theatre worked best with pieces which had a political, social or moral message. Brecht still wanted his audience to engage with his plays just not emotionally involved. A way in which this was aided was by Breaking the 4</a:t>
          </a:r>
          <a:r>
            <a:rPr lang="en-GB" sz="1050" kern="1200" baseline="30000" dirty="0"/>
            <a:t>th</a:t>
          </a:r>
          <a:r>
            <a:rPr lang="en-GB" sz="1050" kern="1200" baseline="0" dirty="0"/>
            <a:t> wall and having the actors and audience interact.</a:t>
          </a:r>
          <a:endParaRPr lang="en-GB" sz="1050" kern="1200" dirty="0"/>
        </a:p>
      </dsp:txBody>
      <dsp:txXfrm>
        <a:off x="58144" y="2889981"/>
        <a:ext cx="5074381" cy="1074797"/>
      </dsp:txXfrm>
    </dsp:sp>
    <dsp:sp modelId="{C37FE71D-F82A-7647-ADBD-7FF4689022BE}">
      <dsp:nvSpPr>
        <dsp:cNvPr id="0" name=""/>
        <dsp:cNvSpPr/>
      </dsp:nvSpPr>
      <dsp:spPr>
        <a:xfrm>
          <a:off x="0" y="4029099"/>
          <a:ext cx="5190669" cy="511047"/>
        </a:xfrm>
        <a:prstGeom prst="roundRect">
          <a:avLst/>
        </a:prstGeom>
        <a:solidFill>
          <a:schemeClr val="accent6">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66725">
            <a:lnSpc>
              <a:spcPct val="90000"/>
            </a:lnSpc>
            <a:spcBef>
              <a:spcPct val="0"/>
            </a:spcBef>
            <a:spcAft>
              <a:spcPct val="35000"/>
            </a:spcAft>
            <a:buNone/>
          </a:pPr>
          <a:r>
            <a:rPr lang="en-GB" sz="1050" kern="1200" baseline="0" dirty="0"/>
            <a:t>Some of the theatrical devices/methods/techniques used are:</a:t>
          </a:r>
          <a:endParaRPr lang="en-GB" sz="1050" kern="1200" dirty="0"/>
        </a:p>
      </dsp:txBody>
      <dsp:txXfrm>
        <a:off x="24947" y="4054046"/>
        <a:ext cx="5140775" cy="461153"/>
      </dsp:txXfrm>
    </dsp:sp>
    <dsp:sp modelId="{C4A554B9-43EF-CF45-A59D-3BDB0859C549}">
      <dsp:nvSpPr>
        <dsp:cNvPr id="0" name=""/>
        <dsp:cNvSpPr/>
      </dsp:nvSpPr>
      <dsp:spPr>
        <a:xfrm>
          <a:off x="0" y="4540146"/>
          <a:ext cx="5190669" cy="461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804" tIns="11430" rIns="64008" bIns="11430" numCol="1" spcCol="1270" anchor="t" anchorCtr="0">
          <a:noAutofit/>
        </a:bodyPr>
        <a:lstStyle/>
        <a:p>
          <a:pPr marL="57150" lvl="1" indent="-57150" algn="l" defTabSz="400050">
            <a:lnSpc>
              <a:spcPct val="90000"/>
            </a:lnSpc>
            <a:spcBef>
              <a:spcPct val="0"/>
            </a:spcBef>
            <a:spcAft>
              <a:spcPct val="20000"/>
            </a:spcAft>
            <a:buChar char="•"/>
          </a:pPr>
          <a:r>
            <a:rPr lang="en-GB" sz="900" i="1" kern="1200" baseline="0" dirty="0"/>
            <a:t>Narration – Reminding the audience that what they are witnessing is a story.</a:t>
          </a:r>
          <a:endParaRPr lang="en-GB" sz="900" kern="1200" dirty="0"/>
        </a:p>
        <a:p>
          <a:pPr marL="57150" lvl="1" indent="-57150" algn="l" defTabSz="400050">
            <a:lnSpc>
              <a:spcPct val="90000"/>
            </a:lnSpc>
            <a:spcBef>
              <a:spcPct val="0"/>
            </a:spcBef>
            <a:spcAft>
              <a:spcPct val="20000"/>
            </a:spcAft>
            <a:buChar char="•"/>
          </a:pPr>
          <a:r>
            <a:rPr lang="en-GB" sz="900" i="1" kern="1200" baseline="0"/>
            <a:t>3</a:t>
          </a:r>
          <a:r>
            <a:rPr lang="en-GB" sz="900" i="1" kern="1200" baseline="30000"/>
            <a:t>rd</a:t>
          </a:r>
          <a:r>
            <a:rPr lang="en-GB" sz="900" i="1" kern="1200" baseline="0"/>
            <a:t> person narration – A way of reminding the audience that the actor is playing a character.</a:t>
          </a:r>
          <a:endParaRPr lang="en-GB" sz="900" kern="1200"/>
        </a:p>
        <a:p>
          <a:pPr marL="57150" lvl="1" indent="-57150" algn="l" defTabSz="400050">
            <a:lnSpc>
              <a:spcPct val="90000"/>
            </a:lnSpc>
            <a:spcBef>
              <a:spcPct val="0"/>
            </a:spcBef>
            <a:spcAft>
              <a:spcPct val="20000"/>
            </a:spcAft>
            <a:buChar char="•"/>
          </a:pPr>
          <a:r>
            <a:rPr lang="en-GB" sz="900" i="1" kern="1200" baseline="0" dirty="0"/>
            <a:t>Spoken stage directions – Used manly as a rehearsal technique to help the actor stay distant from their character.</a:t>
          </a:r>
          <a:endParaRPr lang="en-GB" sz="900" kern="1200" dirty="0"/>
        </a:p>
        <a:p>
          <a:pPr marL="57150" lvl="1" indent="-57150" algn="l" defTabSz="400050">
            <a:lnSpc>
              <a:spcPct val="90000"/>
            </a:lnSpc>
            <a:spcBef>
              <a:spcPct val="0"/>
            </a:spcBef>
            <a:spcAft>
              <a:spcPct val="20000"/>
            </a:spcAft>
            <a:buChar char="•"/>
          </a:pPr>
          <a:r>
            <a:rPr lang="en-GB" sz="900" i="1" kern="1200" baseline="0" dirty="0"/>
            <a:t>Direct address – Speaking directly to the audience.</a:t>
          </a:r>
          <a:endParaRPr lang="en-GB" sz="900" kern="1200" dirty="0"/>
        </a:p>
        <a:p>
          <a:pPr marL="57150" lvl="1" indent="-57150" algn="l" defTabSz="400050">
            <a:lnSpc>
              <a:spcPct val="90000"/>
            </a:lnSpc>
            <a:spcBef>
              <a:spcPct val="0"/>
            </a:spcBef>
            <a:spcAft>
              <a:spcPct val="20000"/>
            </a:spcAft>
            <a:buChar char="•"/>
          </a:pPr>
          <a:r>
            <a:rPr lang="en-GB" sz="900" i="1" kern="1200" baseline="0" dirty="0"/>
            <a:t>Using placards – A sign or written information on stage, could simply be a card or banner or more complex things such as PowerPoints. They are supposed to deepen our understanding of the performance.</a:t>
          </a:r>
          <a:endParaRPr lang="en-GB" sz="900" kern="1200" dirty="0"/>
        </a:p>
      </dsp:txBody>
      <dsp:txXfrm>
        <a:off x="0" y="4540146"/>
        <a:ext cx="5190669" cy="461733"/>
      </dsp:txXfrm>
    </dsp:sp>
    <dsp:sp modelId="{5B158275-D580-9741-A90F-2BC732B892FA}">
      <dsp:nvSpPr>
        <dsp:cNvPr id="0" name=""/>
        <dsp:cNvSpPr/>
      </dsp:nvSpPr>
      <dsp:spPr>
        <a:xfrm>
          <a:off x="0" y="5001879"/>
          <a:ext cx="5190669" cy="1191085"/>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66725">
            <a:lnSpc>
              <a:spcPct val="90000"/>
            </a:lnSpc>
            <a:spcBef>
              <a:spcPct val="0"/>
            </a:spcBef>
            <a:spcAft>
              <a:spcPct val="35000"/>
            </a:spcAft>
            <a:buNone/>
          </a:pPr>
          <a:r>
            <a:rPr lang="en-GB" sz="1050" kern="1200" baseline="0" dirty="0"/>
            <a:t>The set, costume and props of a Brechtian show would be kept simple and representational. This is so that the idea of pretending to be something else like naturalistic theatre does is avoided. Having symbolic props which could be used in a variety of ways is something else which is common in Brechtian theatre. Lighting is also kept minimal as to not overshadow the message being portrayed.</a:t>
          </a:r>
          <a:endParaRPr lang="en-GB" sz="1050" kern="1200" dirty="0"/>
        </a:p>
      </dsp:txBody>
      <dsp:txXfrm>
        <a:off x="58144" y="5060023"/>
        <a:ext cx="5074381" cy="107479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90CC64-5A8A-C34B-BAFE-A8755CDC08B6}">
      <dsp:nvSpPr>
        <dsp:cNvPr id="0" name=""/>
        <dsp:cNvSpPr/>
      </dsp:nvSpPr>
      <dsp:spPr>
        <a:xfrm>
          <a:off x="0" y="419928"/>
          <a:ext cx="7002270" cy="1736280"/>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a:t>In literature expressionism is seen as a revolt against realism and naturalism, similar to other forms of expression it’s trying to achieve a psychological or spiritual reality.</a:t>
          </a:r>
          <a:endParaRPr lang="en-GB" sz="1400" kern="1200"/>
        </a:p>
      </dsp:txBody>
      <dsp:txXfrm>
        <a:off x="84758" y="504686"/>
        <a:ext cx="6832754" cy="1566764"/>
      </dsp:txXfrm>
    </dsp:sp>
    <dsp:sp modelId="{86778C38-E669-4B48-A753-A1A72306B9D8}">
      <dsp:nvSpPr>
        <dsp:cNvPr id="0" name=""/>
        <dsp:cNvSpPr/>
      </dsp:nvSpPr>
      <dsp:spPr>
        <a:xfrm>
          <a:off x="0" y="2196528"/>
          <a:ext cx="7002270" cy="1736280"/>
        </a:xfrm>
        <a:prstGeom prst="round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a:t>Karl Kraus – Last days of mankind. It’s a piece of writing which is intended to be a play which quotes various things including newspaper articles, soldiers interviews, black market workers, Politian's, etc. it is a realistic piece of writing in terms of the real conversations and text which has been used however due to it sheer scope of sources it is seen as expressionism. Its is also seen as expressionism for another reason being that, even though this piece of text is intended for a theatre performance, it is so long that if performed it would take place over 5 days. Therefore it is expressionist because a play intended for the theatre can never be performed.</a:t>
          </a:r>
          <a:endParaRPr lang="en-GB" sz="1400" kern="1200"/>
        </a:p>
      </dsp:txBody>
      <dsp:txXfrm>
        <a:off x="84758" y="2281286"/>
        <a:ext cx="6832754" cy="1566764"/>
      </dsp:txXfrm>
    </dsp:sp>
    <dsp:sp modelId="{CC800AD5-7E54-5745-AF4E-558160259C8F}">
      <dsp:nvSpPr>
        <dsp:cNvPr id="0" name=""/>
        <dsp:cNvSpPr/>
      </dsp:nvSpPr>
      <dsp:spPr>
        <a:xfrm>
          <a:off x="0" y="3973128"/>
          <a:ext cx="7002270" cy="1736280"/>
        </a:xfrm>
        <a:prstGeom prst="round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a:t>James Joyce – Wrote the longest sentence in language history which is 32 pages long. This is because it causes the reader to add their own punctuation which can create an endless number of meanings depending on how it is read. </a:t>
          </a:r>
          <a:endParaRPr lang="en-GB" sz="1400" kern="1200"/>
        </a:p>
      </dsp:txBody>
      <dsp:txXfrm>
        <a:off x="84758" y="4057886"/>
        <a:ext cx="6832754" cy="156676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F45607-FB84-A144-8228-332EBEA55108}">
      <dsp:nvSpPr>
        <dsp:cNvPr id="0" name=""/>
        <dsp:cNvSpPr/>
      </dsp:nvSpPr>
      <dsp:spPr>
        <a:xfrm>
          <a:off x="0" y="179302"/>
          <a:ext cx="6769442" cy="933660"/>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dirty="0"/>
            <a:t>Expressionist architects used materials like brick, concrete and glass to create novel sculptural forms, sometimes they can be distorted and fragmented to show an emotional perspective. It embraces abstraction which results in abnormal buildings which are made form innovative structures.</a:t>
          </a:r>
          <a:endParaRPr lang="en-GB" sz="1400" kern="1200" dirty="0"/>
        </a:p>
      </dsp:txBody>
      <dsp:txXfrm>
        <a:off x="45578" y="224880"/>
        <a:ext cx="6678286" cy="842504"/>
      </dsp:txXfrm>
    </dsp:sp>
    <dsp:sp modelId="{07991542-7A04-144B-9614-0280E49EBE36}">
      <dsp:nvSpPr>
        <dsp:cNvPr id="0" name=""/>
        <dsp:cNvSpPr/>
      </dsp:nvSpPr>
      <dsp:spPr>
        <a:xfrm>
          <a:off x="0" y="1153282"/>
          <a:ext cx="6769442" cy="933660"/>
        </a:xfrm>
        <a:prstGeom prst="round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a:t>Two well known expressionist buildings are, Bruno Taut’s Glass Pavillion and Erich Mendelsohn’s Einstein Tower. </a:t>
          </a:r>
          <a:endParaRPr lang="en-GB" sz="1400" kern="1200"/>
        </a:p>
      </dsp:txBody>
      <dsp:txXfrm>
        <a:off x="45578" y="1198860"/>
        <a:ext cx="6678286" cy="842504"/>
      </dsp:txXfrm>
    </dsp:sp>
    <dsp:sp modelId="{4A5F589A-0A05-BD49-ADC9-D3396937B68F}">
      <dsp:nvSpPr>
        <dsp:cNvPr id="0" name=""/>
        <dsp:cNvSpPr/>
      </dsp:nvSpPr>
      <dsp:spPr>
        <a:xfrm>
          <a:off x="0" y="2127262"/>
          <a:ext cx="6769442" cy="933660"/>
        </a:xfrm>
        <a:prstGeom prst="round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a:t>Characteristics:</a:t>
          </a:r>
          <a:endParaRPr lang="en-GB" sz="1400" kern="1200"/>
        </a:p>
      </dsp:txBody>
      <dsp:txXfrm>
        <a:off x="45578" y="2172840"/>
        <a:ext cx="6678286" cy="842504"/>
      </dsp:txXfrm>
    </dsp:sp>
    <dsp:sp modelId="{BE30231B-3323-6842-A643-B8309A8B6096}">
      <dsp:nvSpPr>
        <dsp:cNvPr id="0" name=""/>
        <dsp:cNvSpPr/>
      </dsp:nvSpPr>
      <dsp:spPr>
        <a:xfrm>
          <a:off x="0" y="3060922"/>
          <a:ext cx="6769442" cy="883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4930" tIns="17780" rIns="99568" bIns="17780" numCol="1" spcCol="1270" anchor="t" anchorCtr="0">
          <a:noAutofit/>
        </a:bodyPr>
        <a:lstStyle/>
        <a:p>
          <a:pPr marL="57150" lvl="1" indent="-57150" algn="l" defTabSz="488950">
            <a:lnSpc>
              <a:spcPct val="90000"/>
            </a:lnSpc>
            <a:spcBef>
              <a:spcPct val="0"/>
            </a:spcBef>
            <a:spcAft>
              <a:spcPct val="20000"/>
            </a:spcAft>
            <a:buChar char="•"/>
          </a:pPr>
          <a:r>
            <a:rPr lang="en-GB" sz="1100" i="1" kern="1200" baseline="0"/>
            <a:t>Distortion of form for emotional effect</a:t>
          </a:r>
          <a:endParaRPr lang="en-GB" sz="1100" kern="1200"/>
        </a:p>
        <a:p>
          <a:pPr marL="57150" lvl="1" indent="-57150" algn="l" defTabSz="488950">
            <a:lnSpc>
              <a:spcPct val="90000"/>
            </a:lnSpc>
            <a:spcBef>
              <a:spcPct val="0"/>
            </a:spcBef>
            <a:spcAft>
              <a:spcPct val="20000"/>
            </a:spcAft>
            <a:buChar char="•"/>
          </a:pPr>
          <a:r>
            <a:rPr lang="en-GB" sz="1100" i="1" kern="1200" baseline="0"/>
            <a:t>Underlying effort to achieve new, original and visionary</a:t>
          </a:r>
          <a:endParaRPr lang="en-GB" sz="1100" kern="1200"/>
        </a:p>
        <a:p>
          <a:pPr marL="57150" lvl="1" indent="-57150" algn="l" defTabSz="488950">
            <a:lnSpc>
              <a:spcPct val="90000"/>
            </a:lnSpc>
            <a:spcBef>
              <a:spcPct val="0"/>
            </a:spcBef>
            <a:spcAft>
              <a:spcPct val="20000"/>
            </a:spcAft>
            <a:buChar char="•"/>
          </a:pPr>
          <a:r>
            <a:rPr lang="en-GB" sz="1100" i="1" kern="1200" baseline="0"/>
            <a:t>Hybrid solutions</a:t>
          </a:r>
          <a:endParaRPr lang="en-GB" sz="1100" kern="1200"/>
        </a:p>
        <a:p>
          <a:pPr marL="57150" lvl="1" indent="-57150" algn="l" defTabSz="488950">
            <a:lnSpc>
              <a:spcPct val="90000"/>
            </a:lnSpc>
            <a:spcBef>
              <a:spcPct val="0"/>
            </a:spcBef>
            <a:spcAft>
              <a:spcPct val="20000"/>
            </a:spcAft>
            <a:buChar char="•"/>
          </a:pPr>
          <a:r>
            <a:rPr lang="en-GB" sz="1100" i="1" kern="1200" baseline="0"/>
            <a:t>Themes of natural romantic phenomena, such as caves, mountains, lightning, crystal and rock formations.</a:t>
          </a:r>
          <a:endParaRPr lang="en-GB" sz="1100" kern="1200"/>
        </a:p>
        <a:p>
          <a:pPr marL="57150" lvl="1" indent="-57150" algn="l" defTabSz="488950">
            <a:lnSpc>
              <a:spcPct val="90000"/>
            </a:lnSpc>
            <a:spcBef>
              <a:spcPct val="0"/>
            </a:spcBef>
            <a:spcAft>
              <a:spcPct val="20000"/>
            </a:spcAft>
            <a:buChar char="•"/>
          </a:pPr>
          <a:r>
            <a:rPr lang="en-GB" sz="1100" i="1" kern="1200" baseline="0"/>
            <a:t>Uses of creative potential of artisan craftmanship</a:t>
          </a:r>
          <a:endParaRPr lang="en-GB" sz="1100" kern="1200"/>
        </a:p>
      </dsp:txBody>
      <dsp:txXfrm>
        <a:off x="0" y="3060922"/>
        <a:ext cx="6769442" cy="883890"/>
      </dsp:txXfrm>
    </dsp:sp>
    <dsp:sp modelId="{C47E8FFD-0AB2-3243-A639-54AEEADAEC23}">
      <dsp:nvSpPr>
        <dsp:cNvPr id="0" name=""/>
        <dsp:cNvSpPr/>
      </dsp:nvSpPr>
      <dsp:spPr>
        <a:xfrm>
          <a:off x="0" y="3944812"/>
          <a:ext cx="6769442" cy="933660"/>
        </a:xfrm>
        <a:prstGeom prst="round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a:t>Due to the economic status of the country after WW1 it limited the amount of builds commissions between 1914 and mid-1920’s. This meant that many of the expressionist buildings remained as designs and drawings on paper.</a:t>
          </a:r>
          <a:endParaRPr lang="en-GB" sz="1400" kern="1200"/>
        </a:p>
      </dsp:txBody>
      <dsp:txXfrm>
        <a:off x="45578" y="3990390"/>
        <a:ext cx="6678286" cy="84250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29F986-AFFB-BB48-92F1-08EB0E4FD05F}">
      <dsp:nvSpPr>
        <dsp:cNvPr id="0" name=""/>
        <dsp:cNvSpPr/>
      </dsp:nvSpPr>
      <dsp:spPr>
        <a:xfrm>
          <a:off x="0" y="385106"/>
          <a:ext cx="10594427" cy="1056619"/>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baseline="0"/>
            <a:t>The cabinet of Dr Caligari was released on the 26</a:t>
          </a:r>
          <a:r>
            <a:rPr lang="en-GB" sz="1300" kern="1200" baseline="30000"/>
            <a:t>th</a:t>
          </a:r>
          <a:r>
            <a:rPr lang="en-GB" sz="1300" kern="1200" baseline="0"/>
            <a:t> of February in Germany then later on the 19</a:t>
          </a:r>
          <a:r>
            <a:rPr lang="en-GB" sz="1300" kern="1200" baseline="30000"/>
            <a:t>th</a:t>
          </a:r>
          <a:r>
            <a:rPr lang="en-GB" sz="1300" kern="1200" baseline="0"/>
            <a:t> of march in the united States. It comes under the genre of horror which turned into one of the most influential films of the silent era. It was directed by Robert Wiene, produced by Erich Pommer and Rudolph Meinert from a screenplay by Hans Janowitz and Carl Mayer. The innovative sets which were heavily painted were created by higher painters, Walter Rohrig and Walter Reimann, also expressionist designer Hermann Warm.</a:t>
          </a:r>
          <a:endParaRPr lang="en-GB" sz="1300" kern="1200"/>
        </a:p>
      </dsp:txBody>
      <dsp:txXfrm>
        <a:off x="51580" y="436686"/>
        <a:ext cx="10491267" cy="953459"/>
      </dsp:txXfrm>
    </dsp:sp>
    <dsp:sp modelId="{CEFB6383-1511-E146-8349-BB8E2B5F6752}">
      <dsp:nvSpPr>
        <dsp:cNvPr id="0" name=""/>
        <dsp:cNvSpPr/>
      </dsp:nvSpPr>
      <dsp:spPr>
        <a:xfrm>
          <a:off x="0" y="1479166"/>
          <a:ext cx="10594427" cy="1056619"/>
        </a:xfrm>
        <a:prstGeom prst="round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baseline="0"/>
            <a:t>It was produced at The Glasshouse Lixie-Atelier Studio in Berlin.</a:t>
          </a:r>
          <a:endParaRPr lang="en-GB" sz="1300" kern="1200"/>
        </a:p>
      </dsp:txBody>
      <dsp:txXfrm>
        <a:off x="51580" y="1530746"/>
        <a:ext cx="10491267" cy="953459"/>
      </dsp:txXfrm>
    </dsp:sp>
    <dsp:sp modelId="{39E9B93D-3A28-804C-AC30-E845AEE6C83A}">
      <dsp:nvSpPr>
        <dsp:cNvPr id="0" name=""/>
        <dsp:cNvSpPr/>
      </dsp:nvSpPr>
      <dsp:spPr>
        <a:xfrm>
          <a:off x="0" y="2573225"/>
          <a:ext cx="10594427" cy="1056619"/>
        </a:xfrm>
        <a:prstGeom prst="round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baseline="0"/>
            <a:t>The story behind the film is a lot more obvious in its message than the film is. It originally was an accusation of the power authority had to control its people. The Author of the screenplay Hans Janowitz intended to criticise the people leading Germany in WW1, with no knowledge that it would become a warning of the rise of Adolf Hitler and the Nazi party. Overall the film didn’t turn out how the original writer had intended it to as some things were changed and the message wasn’t as obvious. Francis in the original was not an inmate at the asylum but just a witness to the events, within the film Robert Wiene the director wanted it to suggest that he was insane so that there was a ‘bookend’ to the story.</a:t>
          </a:r>
          <a:endParaRPr lang="en-GB" sz="1300" kern="1200"/>
        </a:p>
      </dsp:txBody>
      <dsp:txXfrm>
        <a:off x="51580" y="2624805"/>
        <a:ext cx="10491267" cy="95345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12CAAC-B108-9947-979B-94D79344974F}">
      <dsp:nvSpPr>
        <dsp:cNvPr id="0" name=""/>
        <dsp:cNvSpPr/>
      </dsp:nvSpPr>
      <dsp:spPr>
        <a:xfrm>
          <a:off x="0" y="609752"/>
          <a:ext cx="10573406" cy="279692"/>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baseline="0" dirty="0"/>
            <a:t>The sheet music was composed by Giuseppe </a:t>
          </a:r>
          <a:r>
            <a:rPr lang="en-GB" sz="1100" kern="1200" baseline="0" dirty="0" err="1"/>
            <a:t>Becce</a:t>
          </a:r>
          <a:r>
            <a:rPr lang="en-GB" sz="1100" kern="1200" baseline="0" dirty="0"/>
            <a:t>, there are also many different adaptations of the music. </a:t>
          </a:r>
          <a:endParaRPr lang="en-GB" sz="1100" kern="1200" dirty="0"/>
        </a:p>
      </dsp:txBody>
      <dsp:txXfrm>
        <a:off x="13653" y="623405"/>
        <a:ext cx="10546100" cy="252386"/>
      </dsp:txXfrm>
    </dsp:sp>
    <dsp:sp modelId="{CB58C01E-42BC-B14F-B4F5-8C53361D86C1}">
      <dsp:nvSpPr>
        <dsp:cNvPr id="0" name=""/>
        <dsp:cNvSpPr/>
      </dsp:nvSpPr>
      <dsp:spPr>
        <a:xfrm>
          <a:off x="0" y="903169"/>
          <a:ext cx="10573406" cy="516466"/>
        </a:xfrm>
        <a:prstGeom prst="round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baseline="0" dirty="0"/>
            <a:t>The themes which the makers of Caligari selected where elements which would fit into the popular and commercial context of cinema at the time. Many of the themes have been drawn from Romantic Traditions. Examples include, the grotesque and uncanny, insanity, the outcry against authority and an older generation, visually, expressionist painting and theatrical settings showed ‘recognisable but distorted, sharp angular shapes and bright almost deranged colours.</a:t>
          </a:r>
          <a:endParaRPr lang="en-GB" sz="1100" kern="1200" dirty="0"/>
        </a:p>
      </dsp:txBody>
      <dsp:txXfrm>
        <a:off x="25212" y="928381"/>
        <a:ext cx="10522982" cy="466042"/>
      </dsp:txXfrm>
    </dsp:sp>
    <dsp:sp modelId="{BFD18131-F8F7-3449-A2C0-118B0BA71F45}">
      <dsp:nvSpPr>
        <dsp:cNvPr id="0" name=""/>
        <dsp:cNvSpPr/>
      </dsp:nvSpPr>
      <dsp:spPr>
        <a:xfrm>
          <a:off x="0" y="1433361"/>
          <a:ext cx="10573406" cy="516466"/>
        </a:xfrm>
        <a:prstGeom prst="round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baseline="0" dirty="0"/>
            <a:t>The characteristics of the set used in the film is angular, splintery shapes, tiled houses, leaning walls and distorted perspectives. Due to the low budget of the film and the limited amount of resources they had limited set pieces so they were reused for different scenes which created a sense of </a:t>
          </a:r>
          <a:r>
            <a:rPr lang="en-GB" sz="1100" kern="1200" baseline="0" dirty="0" err="1"/>
            <a:t>deja</a:t>
          </a:r>
          <a:r>
            <a:rPr lang="en-GB" sz="1100" kern="1200" baseline="0" dirty="0"/>
            <a:t> </a:t>
          </a:r>
          <a:r>
            <a:rPr lang="en-GB" sz="1100" kern="1200" baseline="0" dirty="0" err="1"/>
            <a:t>vous</a:t>
          </a:r>
          <a:r>
            <a:rPr lang="en-GB" sz="1100" kern="1200" baseline="0" dirty="0"/>
            <a:t> as things are only slightly changed to create new setting. The designer who worked on the set Hermann Warm said that “films must be drawings brought to life”. </a:t>
          </a:r>
          <a:endParaRPr lang="en-GB" sz="1100" kern="1200" dirty="0"/>
        </a:p>
      </dsp:txBody>
      <dsp:txXfrm>
        <a:off x="25212" y="1458573"/>
        <a:ext cx="10522982" cy="466042"/>
      </dsp:txXfrm>
    </dsp:sp>
    <dsp:sp modelId="{9685EADA-34DC-7E42-8F67-D21040124E55}">
      <dsp:nvSpPr>
        <dsp:cNvPr id="0" name=""/>
        <dsp:cNvSpPr/>
      </dsp:nvSpPr>
      <dsp:spPr>
        <a:xfrm>
          <a:off x="0" y="1963553"/>
          <a:ext cx="10573406" cy="516466"/>
        </a:xfrm>
        <a:prstGeom prst="round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baseline="0" dirty="0"/>
            <a:t>There is a huge contrast within the film between what seemed to be two different worlds, one being the mainly masculine public world which has many knife like shapes which are harsh and sharp. The second world is that which is janes domestic world the feminine world which is softer, with the shapes being rounded.</a:t>
          </a:r>
          <a:endParaRPr lang="en-GB" sz="1100" kern="1200" dirty="0"/>
        </a:p>
      </dsp:txBody>
      <dsp:txXfrm>
        <a:off x="25212" y="1988765"/>
        <a:ext cx="10522982" cy="466042"/>
      </dsp:txXfrm>
    </dsp:sp>
    <dsp:sp modelId="{595749C0-389E-4547-B37D-FFB59A9801C1}">
      <dsp:nvSpPr>
        <dsp:cNvPr id="0" name=""/>
        <dsp:cNvSpPr/>
      </dsp:nvSpPr>
      <dsp:spPr>
        <a:xfrm>
          <a:off x="0" y="2493745"/>
          <a:ext cx="10573406" cy="693052"/>
        </a:xfrm>
        <a:prstGeom prst="roundRect">
          <a:avLst/>
        </a:prstGeom>
        <a:solidFill>
          <a:schemeClr val="accent6">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baseline="0" dirty="0"/>
            <a:t>The lighting effects within the film were innovative for a low budget film with a lack of recourses, the used the lighting to create effects of the camera lens closing and opening which they achieved through closing the iris. They combined real lighting effects with ones which were painted onto the set. Paint would be applied in places where light from windows or lamps may be reflecting off a surface, this allowed them to create this more expressionist set they wanted. This also allowed them to get the effect of a gobo without one as only the light which shines through the gobo needs to be painted on the set.</a:t>
          </a:r>
          <a:endParaRPr lang="en-GB" sz="1100" kern="1200" dirty="0"/>
        </a:p>
      </dsp:txBody>
      <dsp:txXfrm>
        <a:off x="33832" y="2527577"/>
        <a:ext cx="10505742" cy="625388"/>
      </dsp:txXfrm>
    </dsp:sp>
    <dsp:sp modelId="{5BEE08F8-49B9-DC4A-A58F-9D318DDF9B01}">
      <dsp:nvSpPr>
        <dsp:cNvPr id="0" name=""/>
        <dsp:cNvSpPr/>
      </dsp:nvSpPr>
      <dsp:spPr>
        <a:xfrm>
          <a:off x="0" y="3200522"/>
          <a:ext cx="10573406" cy="516466"/>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baseline="0" dirty="0"/>
            <a:t>The costumes and makeup that is used within the film is a lot darker, stylised and expressionistic, this is because without it the people would look out of place against the expressionist set.</a:t>
          </a:r>
          <a:endParaRPr lang="en-GB" sz="1100" kern="1200" dirty="0"/>
        </a:p>
      </dsp:txBody>
      <dsp:txXfrm>
        <a:off x="25212" y="3225734"/>
        <a:ext cx="10522982" cy="466042"/>
      </dsp:txXfrm>
    </dsp:sp>
    <dsp:sp modelId="{664A20D1-A337-5A46-BC2A-00E61717B064}">
      <dsp:nvSpPr>
        <dsp:cNvPr id="0" name=""/>
        <dsp:cNvSpPr/>
      </dsp:nvSpPr>
      <dsp:spPr>
        <a:xfrm>
          <a:off x="0" y="3730714"/>
          <a:ext cx="10573406" cy="516466"/>
        </a:xfrm>
        <a:prstGeom prst="round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baseline="0" dirty="0"/>
            <a:t>Performance style is a huge part to the film due to it being a silent film. The actors are mainly using mannered acting so that the internal physiological states are illuminated rather than the linear narrative.  </a:t>
          </a:r>
          <a:endParaRPr lang="en-GB" sz="1100" kern="1200" dirty="0"/>
        </a:p>
      </dsp:txBody>
      <dsp:txXfrm>
        <a:off x="25212" y="3755926"/>
        <a:ext cx="10522982" cy="46604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359052-8750-8C4E-9F44-9F50AC10943E}">
      <dsp:nvSpPr>
        <dsp:cNvPr id="0" name=""/>
        <dsp:cNvSpPr/>
      </dsp:nvSpPr>
      <dsp:spPr>
        <a:xfrm>
          <a:off x="0" y="1157"/>
          <a:ext cx="6336680" cy="390013"/>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The writing which appears at the beginning of the film and throughout, has the same sharp and angular shapes as the set.</a:t>
          </a:r>
        </a:p>
      </dsp:txBody>
      <dsp:txXfrm>
        <a:off x="19039" y="20196"/>
        <a:ext cx="6298602" cy="351935"/>
      </dsp:txXfrm>
    </dsp:sp>
    <dsp:sp modelId="{87A18839-6B59-834A-A4A4-F549E115276D}">
      <dsp:nvSpPr>
        <dsp:cNvPr id="0" name=""/>
        <dsp:cNvSpPr/>
      </dsp:nvSpPr>
      <dsp:spPr>
        <a:xfrm>
          <a:off x="0" y="405262"/>
          <a:ext cx="6336680" cy="390013"/>
        </a:xfrm>
        <a:prstGeom prst="round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Vignette effect used a lot, mainly when zooming in and out of scene or of a particular character. </a:t>
          </a:r>
        </a:p>
      </dsp:txBody>
      <dsp:txXfrm>
        <a:off x="19039" y="424301"/>
        <a:ext cx="6298602" cy="351935"/>
      </dsp:txXfrm>
    </dsp:sp>
    <dsp:sp modelId="{1F1D8F73-7682-254D-A153-A26E4FC624C2}">
      <dsp:nvSpPr>
        <dsp:cNvPr id="0" name=""/>
        <dsp:cNvSpPr/>
      </dsp:nvSpPr>
      <dsp:spPr>
        <a:xfrm>
          <a:off x="0" y="809366"/>
          <a:ext cx="6336680" cy="390013"/>
        </a:xfrm>
        <a:prstGeom prst="round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The set looks lopsided due to the angles that everything is at. </a:t>
          </a:r>
        </a:p>
      </dsp:txBody>
      <dsp:txXfrm>
        <a:off x="19039" y="828405"/>
        <a:ext cx="6298602" cy="351935"/>
      </dsp:txXfrm>
    </dsp:sp>
    <dsp:sp modelId="{7D48992F-C559-DB4C-8395-898BFA991B7C}">
      <dsp:nvSpPr>
        <dsp:cNvPr id="0" name=""/>
        <dsp:cNvSpPr/>
      </dsp:nvSpPr>
      <dsp:spPr>
        <a:xfrm>
          <a:off x="0" y="1213471"/>
          <a:ext cx="6336680" cy="390013"/>
        </a:xfrm>
        <a:prstGeom prst="round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Everything that can be seen is slightly abnormal or has been changed slightly and because of this it doesn’t seem so abnormal compared to if only one thing was slightly off.</a:t>
          </a:r>
        </a:p>
      </dsp:txBody>
      <dsp:txXfrm>
        <a:off x="19039" y="1232510"/>
        <a:ext cx="6298602" cy="351935"/>
      </dsp:txXfrm>
    </dsp:sp>
    <dsp:sp modelId="{BB85F783-9023-7948-A7CE-4C717256F027}">
      <dsp:nvSpPr>
        <dsp:cNvPr id="0" name=""/>
        <dsp:cNvSpPr/>
      </dsp:nvSpPr>
      <dsp:spPr>
        <a:xfrm>
          <a:off x="0" y="1617575"/>
          <a:ext cx="6336680" cy="390013"/>
        </a:xfrm>
        <a:prstGeom prst="roundRect">
          <a:avLst/>
        </a:prstGeom>
        <a:solidFill>
          <a:schemeClr val="accent6">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Even the books on Francis’ desk represent the set by being all angled and stacked rather than placed on the shelf.</a:t>
          </a:r>
        </a:p>
      </dsp:txBody>
      <dsp:txXfrm>
        <a:off x="19039" y="1636614"/>
        <a:ext cx="6298602" cy="351935"/>
      </dsp:txXfrm>
    </dsp:sp>
    <dsp:sp modelId="{42EC30C2-9347-9D4E-9F53-497E5A0DAEB2}">
      <dsp:nvSpPr>
        <dsp:cNvPr id="0" name=""/>
        <dsp:cNvSpPr/>
      </dsp:nvSpPr>
      <dsp:spPr>
        <a:xfrm>
          <a:off x="0" y="2021679"/>
          <a:ext cx="6336680" cy="390013"/>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The angles within the set all seem to draw my eyes upwards.</a:t>
          </a:r>
        </a:p>
      </dsp:txBody>
      <dsp:txXfrm>
        <a:off x="19039" y="2040718"/>
        <a:ext cx="6298602" cy="351935"/>
      </dsp:txXfrm>
    </dsp:sp>
    <dsp:sp modelId="{7344C919-4D45-E545-9F0A-46DD67EB453F}">
      <dsp:nvSpPr>
        <dsp:cNvPr id="0" name=""/>
        <dsp:cNvSpPr/>
      </dsp:nvSpPr>
      <dsp:spPr>
        <a:xfrm>
          <a:off x="0" y="2425784"/>
          <a:ext cx="6336680" cy="390013"/>
        </a:xfrm>
        <a:prstGeom prst="round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Because of the lights which are being used, harsher/darker makeup has been used to make the actors features more prominent. This is most obvious on Caligari.</a:t>
          </a:r>
        </a:p>
      </dsp:txBody>
      <dsp:txXfrm>
        <a:off x="19039" y="2444823"/>
        <a:ext cx="6298602" cy="351935"/>
      </dsp:txXfrm>
    </dsp:sp>
    <dsp:sp modelId="{43767383-088C-4641-ABB7-3CFA575A4A20}">
      <dsp:nvSpPr>
        <dsp:cNvPr id="0" name=""/>
        <dsp:cNvSpPr/>
      </dsp:nvSpPr>
      <dsp:spPr>
        <a:xfrm>
          <a:off x="0" y="2829888"/>
          <a:ext cx="6336680" cy="390013"/>
        </a:xfrm>
        <a:prstGeom prst="round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The set gets drastically smaller the further away it appears to be which is generally normal. However the way this has been done is by over exaggerating this effect. </a:t>
          </a:r>
        </a:p>
      </dsp:txBody>
      <dsp:txXfrm>
        <a:off x="19039" y="2848927"/>
        <a:ext cx="6298602" cy="351935"/>
      </dsp:txXfrm>
    </dsp:sp>
    <dsp:sp modelId="{C3AC10C2-69DE-D34B-96B7-FE182D82BAF1}">
      <dsp:nvSpPr>
        <dsp:cNvPr id="0" name=""/>
        <dsp:cNvSpPr/>
      </dsp:nvSpPr>
      <dsp:spPr>
        <a:xfrm>
          <a:off x="0" y="3233993"/>
          <a:ext cx="6336680" cy="390013"/>
        </a:xfrm>
        <a:prstGeom prst="round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There is not a clear definition between the different surfaces such as walls and floors, this is because of the abnormal shapes and angles they have and the painted on lighting effects.</a:t>
          </a:r>
        </a:p>
      </dsp:txBody>
      <dsp:txXfrm>
        <a:off x="19039" y="3253032"/>
        <a:ext cx="6298602" cy="351935"/>
      </dsp:txXfrm>
    </dsp:sp>
    <dsp:sp modelId="{897F831B-A59C-904B-99D0-FE66EB94C65B}">
      <dsp:nvSpPr>
        <dsp:cNvPr id="0" name=""/>
        <dsp:cNvSpPr/>
      </dsp:nvSpPr>
      <dsp:spPr>
        <a:xfrm>
          <a:off x="0" y="3638097"/>
          <a:ext cx="6336680" cy="390013"/>
        </a:xfrm>
        <a:prstGeom prst="roundRect">
          <a:avLst/>
        </a:prstGeom>
        <a:solidFill>
          <a:schemeClr val="accent6">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Somnambulist?</a:t>
          </a:r>
        </a:p>
      </dsp:txBody>
      <dsp:txXfrm>
        <a:off x="19039" y="3657136"/>
        <a:ext cx="6298602" cy="351935"/>
      </dsp:txXfrm>
    </dsp:sp>
    <dsp:sp modelId="{86C2B680-A20F-BC47-8A79-2500BE3E3EDB}">
      <dsp:nvSpPr>
        <dsp:cNvPr id="0" name=""/>
        <dsp:cNvSpPr/>
      </dsp:nvSpPr>
      <dsp:spPr>
        <a:xfrm>
          <a:off x="0" y="4042201"/>
          <a:ext cx="6336680" cy="390013"/>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The actor who played Cesar had very prominent and sharp facial features and is also on the taller side, I think this is a good link between actor and setting as it makes him seem normal in the environment unlike some of the other characters. Makeup has also been used to enhance his features even more and to add more of the dark shadows which are similar to those on the set.</a:t>
          </a:r>
        </a:p>
      </dsp:txBody>
      <dsp:txXfrm>
        <a:off x="19039" y="4061240"/>
        <a:ext cx="6298602" cy="351935"/>
      </dsp:txXfrm>
    </dsp:sp>
    <dsp:sp modelId="{5615C904-177E-4D4F-809F-C43646B07CEE}">
      <dsp:nvSpPr>
        <dsp:cNvPr id="0" name=""/>
        <dsp:cNvSpPr/>
      </dsp:nvSpPr>
      <dsp:spPr>
        <a:xfrm>
          <a:off x="0" y="4446306"/>
          <a:ext cx="6336680" cy="390013"/>
        </a:xfrm>
        <a:prstGeom prst="round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Slanted house which is comically small.</a:t>
          </a:r>
        </a:p>
      </dsp:txBody>
      <dsp:txXfrm>
        <a:off x="19039" y="4465345"/>
        <a:ext cx="6298602" cy="351935"/>
      </dsp:txXfrm>
    </dsp:sp>
    <dsp:sp modelId="{E405DF45-89F1-4048-ABE6-C95E3728D196}">
      <dsp:nvSpPr>
        <dsp:cNvPr id="0" name=""/>
        <dsp:cNvSpPr/>
      </dsp:nvSpPr>
      <dsp:spPr>
        <a:xfrm>
          <a:off x="0" y="4850410"/>
          <a:ext cx="6336680" cy="390013"/>
        </a:xfrm>
        <a:prstGeom prst="round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Regular/accurately sized props have been used alongside a set which has bene scaled down slightly from reality so everything looks slightly out of place but you can’t understand why.</a:t>
          </a:r>
        </a:p>
      </dsp:txBody>
      <dsp:txXfrm>
        <a:off x="19039" y="4869449"/>
        <a:ext cx="6298602" cy="351935"/>
      </dsp:txXfrm>
    </dsp:sp>
    <dsp:sp modelId="{7111EC8A-ED63-7743-864A-362B951D25FA}">
      <dsp:nvSpPr>
        <dsp:cNvPr id="0" name=""/>
        <dsp:cNvSpPr/>
      </dsp:nvSpPr>
      <dsp:spPr>
        <a:xfrm>
          <a:off x="0" y="5254515"/>
          <a:ext cx="6336680" cy="390013"/>
        </a:xfrm>
        <a:prstGeom prst="round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There is not only contrast between shapes used but also the colours used, mainly being the black and white but sometimes other colours are used.</a:t>
          </a:r>
        </a:p>
      </dsp:txBody>
      <dsp:txXfrm>
        <a:off x="19039" y="5273554"/>
        <a:ext cx="6298602" cy="351935"/>
      </dsp:txXfrm>
    </dsp:sp>
    <dsp:sp modelId="{1725ACCF-F264-504B-BE6A-98D21890E186}">
      <dsp:nvSpPr>
        <dsp:cNvPr id="0" name=""/>
        <dsp:cNvSpPr/>
      </dsp:nvSpPr>
      <dsp:spPr>
        <a:xfrm>
          <a:off x="0" y="5658619"/>
          <a:ext cx="6336680" cy="390013"/>
        </a:xfrm>
        <a:prstGeom prst="roundRect">
          <a:avLst/>
        </a:prstGeom>
        <a:solidFill>
          <a:schemeClr val="accent6">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Everything seems mainly 2D effect with minimal props.</a:t>
          </a:r>
        </a:p>
      </dsp:txBody>
      <dsp:txXfrm>
        <a:off x="19039" y="5677658"/>
        <a:ext cx="6298602" cy="351935"/>
      </dsp:txXfrm>
    </dsp:sp>
    <dsp:sp modelId="{9D9A7FE7-0F4C-5D4A-B343-E9DCF6E458DD}">
      <dsp:nvSpPr>
        <dsp:cNvPr id="0" name=""/>
        <dsp:cNvSpPr/>
      </dsp:nvSpPr>
      <dsp:spPr>
        <a:xfrm>
          <a:off x="0" y="6062723"/>
          <a:ext cx="6336680" cy="390013"/>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Contrast between the feminine and masculine ‘worlds’. The woman's world is softer with a pink hue.</a:t>
          </a:r>
        </a:p>
      </dsp:txBody>
      <dsp:txXfrm>
        <a:off x="19039" y="6081762"/>
        <a:ext cx="6298602" cy="351935"/>
      </dsp:txXfrm>
    </dsp:sp>
    <dsp:sp modelId="{FE6C8B75-DB64-F04F-825B-AE4F801C5CD1}">
      <dsp:nvSpPr>
        <dsp:cNvPr id="0" name=""/>
        <dsp:cNvSpPr/>
      </dsp:nvSpPr>
      <dsp:spPr>
        <a:xfrm>
          <a:off x="0" y="6466828"/>
          <a:ext cx="6336680" cy="390013"/>
        </a:xfrm>
        <a:prstGeom prst="round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The writing appearing over the screen as if it is floating in mid air was very different to anything else in the film.</a:t>
          </a:r>
        </a:p>
      </dsp:txBody>
      <dsp:txXfrm>
        <a:off x="19039" y="6485867"/>
        <a:ext cx="6298602" cy="35193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FECB00-66C6-FE42-899F-1DCA052FA2B2}">
      <dsp:nvSpPr>
        <dsp:cNvPr id="0" name=""/>
        <dsp:cNvSpPr/>
      </dsp:nvSpPr>
      <dsp:spPr>
        <a:xfrm>
          <a:off x="0" y="1653"/>
          <a:ext cx="7246974" cy="1422038"/>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dirty="0"/>
            <a:t>Metropolis was a film that broadened how expressionism was portrayed in movies and what it was about. They did it in a more sophisticated way. In the seven years between The Cabinet of </a:t>
          </a:r>
          <a:r>
            <a:rPr lang="en-GB" sz="1400" kern="1200" baseline="0" dirty="0" err="1"/>
            <a:t>Dr.</a:t>
          </a:r>
          <a:r>
            <a:rPr lang="en-GB" sz="1400" kern="1200" baseline="0" dirty="0"/>
            <a:t> Caligari and Metropolis the technological advancement seemed big for the time and is very obvious between the two films. </a:t>
          </a:r>
          <a:endParaRPr lang="en-GB" sz="1400" kern="1200" dirty="0"/>
        </a:p>
      </dsp:txBody>
      <dsp:txXfrm>
        <a:off x="69418" y="71071"/>
        <a:ext cx="7108138" cy="1283202"/>
      </dsp:txXfrm>
    </dsp:sp>
    <dsp:sp modelId="{273B9870-434C-194F-9A70-A3286246437A}">
      <dsp:nvSpPr>
        <dsp:cNvPr id="0" name=""/>
        <dsp:cNvSpPr/>
      </dsp:nvSpPr>
      <dsp:spPr>
        <a:xfrm>
          <a:off x="0" y="1436854"/>
          <a:ext cx="7246974" cy="1422038"/>
        </a:xfrm>
        <a:prstGeom prst="round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dirty="0"/>
            <a:t>The main themes which are portrayed in the film include, Technology, Science such people not fully understanding it at the time and thinking it could be a cure but could also be a bad thing so were unsure if to trust it, The worker / Ruling class divide, I believed this theme to be obvious when watching it, this theme also shows some of the historical context due to it being released in the period of time between the two wars. The last theme is something that Expressionism is all about and that is The outcry against authority and an older generation. </a:t>
          </a:r>
          <a:endParaRPr lang="en-GB" sz="1400" kern="1200" dirty="0"/>
        </a:p>
      </dsp:txBody>
      <dsp:txXfrm>
        <a:off x="69418" y="1506272"/>
        <a:ext cx="7108138" cy="1283202"/>
      </dsp:txXfrm>
    </dsp:sp>
    <dsp:sp modelId="{B071D742-61E7-FB46-9D81-3D5033E0D513}">
      <dsp:nvSpPr>
        <dsp:cNvPr id="0" name=""/>
        <dsp:cNvSpPr/>
      </dsp:nvSpPr>
      <dsp:spPr>
        <a:xfrm>
          <a:off x="0" y="2872055"/>
          <a:ext cx="7246974" cy="1422038"/>
        </a:xfrm>
        <a:prstGeom prst="round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dirty="0"/>
            <a:t>There are two versions of the film the first one is titled Metropolis (1927) and has a running time of 2 hours 33 minutes and the second version is called Giorgio Moroder Presents Metropolis (1984) which has a running time of 1 hour 22 minutes which has an 80s soundtrack composed by himself which acted as an underscore. This version was a huge collaboration with different archives over the world and it was a reconstruction of the film with colour tinting, fewer inter-titles and newly restored footage.</a:t>
          </a:r>
          <a:endParaRPr lang="en-GB" sz="1400" kern="1200" dirty="0"/>
        </a:p>
      </dsp:txBody>
      <dsp:txXfrm>
        <a:off x="69418" y="2941473"/>
        <a:ext cx="7108138" cy="1283202"/>
      </dsp:txXfrm>
    </dsp:sp>
    <dsp:sp modelId="{E566D9EF-0326-8E41-87AB-5B95C295236D}">
      <dsp:nvSpPr>
        <dsp:cNvPr id="0" name=""/>
        <dsp:cNvSpPr/>
      </dsp:nvSpPr>
      <dsp:spPr>
        <a:xfrm>
          <a:off x="0" y="4307256"/>
          <a:ext cx="7246974" cy="1422038"/>
        </a:xfrm>
        <a:prstGeom prst="round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dirty="0"/>
            <a:t>The genre that this film directed by Fritz Lang falls under is German Science Fiction and premiered in 1927. His ideas for the film came from his discovery of skyscrapers of new York city when he visited in 1924 and recording started a year later in </a:t>
          </a:r>
          <a:r>
            <a:rPr lang="en-GB" sz="1400" kern="1200" baseline="0" dirty="0" err="1"/>
            <a:t>Neubabelsberg</a:t>
          </a:r>
          <a:r>
            <a:rPr lang="en-GB" sz="1400" kern="1200" baseline="0" dirty="0"/>
            <a:t>. There were 750 actors and 37,000 extras. It even required a 1,600 </a:t>
          </a:r>
          <a:r>
            <a:rPr lang="en-GB" sz="1400" kern="1200" baseline="0" dirty="0" err="1"/>
            <a:t>sq</a:t>
          </a:r>
          <a:r>
            <a:rPr lang="en-GB" sz="1400" kern="1200" baseline="0" dirty="0"/>
            <a:t> meter water tank to be built so the flood scenes could be carried out. However critics were tough on the film and attendance being low meant that the box office receipts came to 1.5% of the overall production fees. As a result of that the film was shortened by half an hour then rereleased.</a:t>
          </a:r>
          <a:endParaRPr lang="en-GB" sz="1400" kern="1200" dirty="0"/>
        </a:p>
      </dsp:txBody>
      <dsp:txXfrm>
        <a:off x="69418" y="4376674"/>
        <a:ext cx="7108138" cy="128320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210A40-6597-9341-8E1F-3649914819F5}">
      <dsp:nvSpPr>
        <dsp:cNvPr id="0" name=""/>
        <dsp:cNvSpPr/>
      </dsp:nvSpPr>
      <dsp:spPr>
        <a:xfrm>
          <a:off x="4167" y="720707"/>
          <a:ext cx="2256234" cy="1353740"/>
        </a:xfrm>
        <a:prstGeom prst="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baseline="0" dirty="0"/>
            <a:t>At the time Special Effects were becoming more popular and its technology was growing, Fritz Lang and metropolis’ producer Eric </a:t>
          </a:r>
          <a:r>
            <a:rPr lang="en-GB" sz="1000" kern="1200" baseline="0" dirty="0" err="1"/>
            <a:t>Pommer</a:t>
          </a:r>
          <a:r>
            <a:rPr lang="en-GB" sz="1000" kern="1200" baseline="0" dirty="0"/>
            <a:t> studied it in Hollywood. People were starting to co to the cinema to see the new special effects being used in film and Metropolis was no stranger to using them.</a:t>
          </a:r>
          <a:endParaRPr lang="en-GB" sz="1000" kern="1200" dirty="0"/>
        </a:p>
      </dsp:txBody>
      <dsp:txXfrm>
        <a:off x="4167" y="720707"/>
        <a:ext cx="2256234" cy="1353740"/>
      </dsp:txXfrm>
    </dsp:sp>
    <dsp:sp modelId="{252EE8AB-2B00-D148-A881-F9AA338BED89}">
      <dsp:nvSpPr>
        <dsp:cNvPr id="0" name=""/>
        <dsp:cNvSpPr/>
      </dsp:nvSpPr>
      <dsp:spPr>
        <a:xfrm>
          <a:off x="2486025" y="720707"/>
          <a:ext cx="2256234" cy="1353740"/>
        </a:xfrm>
        <a:prstGeom prst="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baseline="0" dirty="0"/>
            <a:t>The city in the film was a combination of 2D and 3D elements such as matte drawings and paintings, the ones of the cityscape were all scaled to 1/100 which were generally around 60x40cm and done on heavy cardboard, flat wooden relief models and 3D model scaled to 1/16</a:t>
          </a:r>
          <a:r>
            <a:rPr lang="en-GB" sz="900" kern="1200" baseline="30000" dirty="0"/>
            <a:t>th</a:t>
          </a:r>
          <a:r>
            <a:rPr lang="en-GB" sz="900" kern="1200" baseline="0" dirty="0"/>
            <a:t> of the actual height. Walter </a:t>
          </a:r>
          <a:r>
            <a:rPr lang="en-GB" sz="900" kern="1200" baseline="0" dirty="0" err="1"/>
            <a:t>Schuzle-Mittendof</a:t>
          </a:r>
          <a:r>
            <a:rPr lang="en-GB" sz="900" kern="1200" baseline="0" dirty="0"/>
            <a:t> was the main model maker and the set designers were, Otto </a:t>
          </a:r>
          <a:r>
            <a:rPr lang="en-GB" sz="900" kern="1200" baseline="0" dirty="0" err="1"/>
            <a:t>Hunte</a:t>
          </a:r>
          <a:r>
            <a:rPr lang="en-GB" sz="900" kern="1200" baseline="0" dirty="0"/>
            <a:t>, Erich Kettelhut and Karl </a:t>
          </a:r>
          <a:r>
            <a:rPr lang="en-GB" sz="900" kern="1200" baseline="0" dirty="0" err="1"/>
            <a:t>Vollbrecht</a:t>
          </a:r>
          <a:r>
            <a:rPr lang="en-GB" sz="900" kern="1200" baseline="0" dirty="0"/>
            <a:t>. </a:t>
          </a:r>
          <a:endParaRPr lang="en-GB" sz="900" kern="1200" dirty="0"/>
        </a:p>
      </dsp:txBody>
      <dsp:txXfrm>
        <a:off x="2486025" y="720707"/>
        <a:ext cx="2256234" cy="1353740"/>
      </dsp:txXfrm>
    </dsp:sp>
    <dsp:sp modelId="{55AD4BC3-EF81-784C-BABC-7A9AA8921205}">
      <dsp:nvSpPr>
        <dsp:cNvPr id="0" name=""/>
        <dsp:cNvSpPr/>
      </dsp:nvSpPr>
      <dsp:spPr>
        <a:xfrm>
          <a:off x="4967882" y="720707"/>
          <a:ext cx="2256234" cy="1353740"/>
        </a:xfrm>
        <a:prstGeom prst="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baseline="0" dirty="0"/>
            <a:t>The main feel is that it is a disaster movie where the crowds are just masses of nameless people who are just items in society who could break into violence and mobs at any moment. Destruction took over the underground city by fire and flooding which was common for expressionist films. Which was a good example of technology leading a story as they could only use what they understood.</a:t>
          </a:r>
          <a:endParaRPr lang="en-GB" sz="900" kern="1200" dirty="0"/>
        </a:p>
      </dsp:txBody>
      <dsp:txXfrm>
        <a:off x="4967882" y="720707"/>
        <a:ext cx="2256234" cy="1353740"/>
      </dsp:txXfrm>
    </dsp:sp>
    <dsp:sp modelId="{79295647-B055-6F4E-86F2-A0AE2A920E64}">
      <dsp:nvSpPr>
        <dsp:cNvPr id="0" name=""/>
        <dsp:cNvSpPr/>
      </dsp:nvSpPr>
      <dsp:spPr>
        <a:xfrm>
          <a:off x="7449740" y="720707"/>
          <a:ext cx="2256234" cy="1353740"/>
        </a:xfrm>
        <a:prstGeom prst="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baseline="0" dirty="0"/>
            <a:t>Many expressionist dramas used the bible for its imagery and inspiration. Metropolis used ‘The Tower of Babel’ which is a myth in Genesis 11:1-9 which explains why we speak different languages across the world. The Babylonians wanted to build a mighty city and a tower which was taller than ever, however god disrupted this by making them talk in different languages causing them to never finish their construction. This was highlighting the lack of harmony between the intellectuals and the workers.</a:t>
          </a:r>
          <a:endParaRPr lang="en-GB" sz="800" kern="1200" dirty="0"/>
        </a:p>
      </dsp:txBody>
      <dsp:txXfrm>
        <a:off x="7449740" y="720707"/>
        <a:ext cx="2256234" cy="1353740"/>
      </dsp:txXfrm>
    </dsp:sp>
    <dsp:sp modelId="{7532E9EC-8AC6-CE43-8744-2307849E43CB}">
      <dsp:nvSpPr>
        <dsp:cNvPr id="0" name=""/>
        <dsp:cNvSpPr/>
      </dsp:nvSpPr>
      <dsp:spPr>
        <a:xfrm>
          <a:off x="9931598" y="720707"/>
          <a:ext cx="2256234" cy="1353740"/>
        </a:xfrm>
        <a:prstGeom prst="rect">
          <a:avLst/>
        </a:prstGeom>
        <a:solidFill>
          <a:schemeClr val="accent6">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baseline="0" dirty="0" err="1"/>
            <a:t>Freder</a:t>
          </a:r>
          <a:r>
            <a:rPr lang="en-GB" sz="1000" kern="1200" baseline="0" dirty="0"/>
            <a:t> had a vison when he first entered the workplace underground and he saw the great machine which was showing the growth of technology which was beginning to dwarf humanity. The vison was of the machine taking over and destroying everything.</a:t>
          </a:r>
          <a:endParaRPr lang="en-GB" sz="1000" kern="1200" dirty="0"/>
        </a:p>
      </dsp:txBody>
      <dsp:txXfrm>
        <a:off x="9931598" y="720707"/>
        <a:ext cx="2256234" cy="135374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3C0C8-A59E-F248-B7FF-079BB91977B0}">
      <dsp:nvSpPr>
        <dsp:cNvPr id="0" name=""/>
        <dsp:cNvSpPr/>
      </dsp:nvSpPr>
      <dsp:spPr>
        <a:xfrm>
          <a:off x="0" y="343220"/>
          <a:ext cx="11404599" cy="491400"/>
        </a:xfrm>
        <a:prstGeom prst="rect">
          <a:avLst/>
        </a:prstGeom>
        <a:solidFill>
          <a:schemeClr val="lt1">
            <a:alpha val="90000"/>
            <a:hueOff val="0"/>
            <a:satOff val="0"/>
            <a:lumOff val="0"/>
            <a:alphaOff val="0"/>
          </a:schemeClr>
        </a:solidFill>
        <a:ln w="34925" cap="flat" cmpd="sng" algn="in">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5124" tIns="249936" rIns="885124" bIns="85344" numCol="1" spcCol="1270" anchor="t" anchorCtr="0">
          <a:noAutofit/>
        </a:bodyPr>
        <a:lstStyle/>
        <a:p>
          <a:pPr marL="114300" lvl="1" indent="-114300" algn="l" defTabSz="533400">
            <a:lnSpc>
              <a:spcPct val="90000"/>
            </a:lnSpc>
            <a:spcBef>
              <a:spcPct val="0"/>
            </a:spcBef>
            <a:spcAft>
              <a:spcPct val="15000"/>
            </a:spcAft>
            <a:buChar char="•"/>
          </a:pPr>
          <a:r>
            <a:rPr lang="en-GB" sz="1200" i="1" kern="1200" baseline="0"/>
            <a:t>The workers who are enslaved by their class and their spiritual condition which means that they cannot it imagine it being any different.</a:t>
          </a:r>
          <a:endParaRPr lang="en-GB" sz="1200" kern="1200"/>
        </a:p>
      </dsp:txBody>
      <dsp:txXfrm>
        <a:off x="0" y="343220"/>
        <a:ext cx="11404599" cy="491400"/>
      </dsp:txXfrm>
    </dsp:sp>
    <dsp:sp modelId="{1900A796-F578-A74E-AB3C-98387E13AC9A}">
      <dsp:nvSpPr>
        <dsp:cNvPr id="0" name=""/>
        <dsp:cNvSpPr/>
      </dsp:nvSpPr>
      <dsp:spPr>
        <a:xfrm>
          <a:off x="570230" y="166100"/>
          <a:ext cx="7983220" cy="354240"/>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1747" tIns="0" rIns="301747" bIns="0" numCol="1" spcCol="1270" anchor="ctr" anchorCtr="0">
          <a:noAutofit/>
        </a:bodyPr>
        <a:lstStyle/>
        <a:p>
          <a:pPr marL="0" lvl="0" indent="0" algn="l" defTabSz="533400">
            <a:lnSpc>
              <a:spcPct val="90000"/>
            </a:lnSpc>
            <a:spcBef>
              <a:spcPct val="0"/>
            </a:spcBef>
            <a:spcAft>
              <a:spcPct val="35000"/>
            </a:spcAft>
            <a:buNone/>
          </a:pPr>
          <a:r>
            <a:rPr lang="en-GB" sz="1200" kern="1200" baseline="0"/>
            <a:t>What fuels the machine?</a:t>
          </a:r>
          <a:endParaRPr lang="en-GB" sz="1200" kern="1200"/>
        </a:p>
      </dsp:txBody>
      <dsp:txXfrm>
        <a:off x="587523" y="183393"/>
        <a:ext cx="7948634" cy="319654"/>
      </dsp:txXfrm>
    </dsp:sp>
    <dsp:sp modelId="{F40BC704-CCA1-EE4F-858D-E0525C2B13C1}">
      <dsp:nvSpPr>
        <dsp:cNvPr id="0" name=""/>
        <dsp:cNvSpPr/>
      </dsp:nvSpPr>
      <dsp:spPr>
        <a:xfrm>
          <a:off x="0" y="1076540"/>
          <a:ext cx="11404599" cy="661500"/>
        </a:xfrm>
        <a:prstGeom prst="rect">
          <a:avLst/>
        </a:prstGeom>
        <a:solidFill>
          <a:schemeClr val="lt1">
            <a:alpha val="90000"/>
            <a:hueOff val="0"/>
            <a:satOff val="0"/>
            <a:lumOff val="0"/>
            <a:alphaOff val="0"/>
          </a:schemeClr>
        </a:solidFill>
        <a:ln w="34925" cap="flat" cmpd="sng" algn="in">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5124" tIns="249936" rIns="885124" bIns="85344" numCol="1" spcCol="1270" anchor="t" anchorCtr="0">
          <a:noAutofit/>
        </a:bodyPr>
        <a:lstStyle/>
        <a:p>
          <a:pPr marL="114300" lvl="1" indent="-114300" algn="l" defTabSz="533400">
            <a:lnSpc>
              <a:spcPct val="90000"/>
            </a:lnSpc>
            <a:spcBef>
              <a:spcPct val="0"/>
            </a:spcBef>
            <a:spcAft>
              <a:spcPct val="15000"/>
            </a:spcAft>
            <a:buChar char="•"/>
          </a:pPr>
          <a:r>
            <a:rPr lang="en-GB" sz="1200" i="1" kern="1200" baseline="0"/>
            <a:t>When he journeyed to the underground city and witnesses the huge divide between the two cities. He had a vision of the Moloch which is an ancient deity in the Hebrew bible, killing the workers</a:t>
          </a:r>
          <a:endParaRPr lang="en-GB" sz="1200" kern="1200"/>
        </a:p>
      </dsp:txBody>
      <dsp:txXfrm>
        <a:off x="0" y="1076540"/>
        <a:ext cx="11404599" cy="661500"/>
      </dsp:txXfrm>
    </dsp:sp>
    <dsp:sp modelId="{289AB7F8-85A7-744D-812B-6C0C8C911BB0}">
      <dsp:nvSpPr>
        <dsp:cNvPr id="0" name=""/>
        <dsp:cNvSpPr/>
      </dsp:nvSpPr>
      <dsp:spPr>
        <a:xfrm>
          <a:off x="570230" y="899420"/>
          <a:ext cx="7983220" cy="354240"/>
        </a:xfrm>
        <a:prstGeom prst="round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1747" tIns="0" rIns="301747" bIns="0" numCol="1" spcCol="1270" anchor="ctr" anchorCtr="0">
          <a:noAutofit/>
        </a:bodyPr>
        <a:lstStyle/>
        <a:p>
          <a:pPr marL="0" lvl="0" indent="0" algn="l" defTabSz="533400">
            <a:lnSpc>
              <a:spcPct val="90000"/>
            </a:lnSpc>
            <a:spcBef>
              <a:spcPct val="0"/>
            </a:spcBef>
            <a:spcAft>
              <a:spcPct val="35000"/>
            </a:spcAft>
            <a:buNone/>
          </a:pPr>
          <a:r>
            <a:rPr lang="en-GB" sz="1200" kern="1200" baseline="0"/>
            <a:t>What brings about Freder’s rejection of the system?</a:t>
          </a:r>
          <a:endParaRPr lang="en-GB" sz="1200" kern="1200"/>
        </a:p>
      </dsp:txBody>
      <dsp:txXfrm>
        <a:off x="587523" y="916713"/>
        <a:ext cx="7948634" cy="319654"/>
      </dsp:txXfrm>
    </dsp:sp>
    <dsp:sp modelId="{399EAC2D-58B3-B149-8B84-A2314D05F7B8}">
      <dsp:nvSpPr>
        <dsp:cNvPr id="0" name=""/>
        <dsp:cNvSpPr/>
      </dsp:nvSpPr>
      <dsp:spPr>
        <a:xfrm>
          <a:off x="0" y="1979960"/>
          <a:ext cx="11404599" cy="1512000"/>
        </a:xfrm>
        <a:prstGeom prst="rect">
          <a:avLst/>
        </a:prstGeom>
        <a:solidFill>
          <a:schemeClr val="lt1">
            <a:alpha val="90000"/>
            <a:hueOff val="0"/>
            <a:satOff val="0"/>
            <a:lumOff val="0"/>
            <a:alphaOff val="0"/>
          </a:schemeClr>
        </a:solidFill>
        <a:ln w="34925" cap="flat" cmpd="sng" algn="in">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5124" tIns="249936" rIns="885124" bIns="85344" numCol="1" spcCol="1270" anchor="t" anchorCtr="0">
          <a:noAutofit/>
        </a:bodyPr>
        <a:lstStyle/>
        <a:p>
          <a:pPr marL="114300" lvl="1" indent="-114300" algn="l" defTabSz="533400">
            <a:lnSpc>
              <a:spcPct val="90000"/>
            </a:lnSpc>
            <a:spcBef>
              <a:spcPct val="0"/>
            </a:spcBef>
            <a:spcAft>
              <a:spcPct val="15000"/>
            </a:spcAft>
            <a:buChar char="•"/>
          </a:pPr>
          <a:r>
            <a:rPr lang="en-GB" sz="1200" i="1" kern="1200" baseline="0"/>
            <a:t>He started off by questioning his father about what was happening because one day he would inherit everything. This links to the expressionist theme of questioning authority/the older generation. Father and son relationships were also used a lot in expressionism as it shows the clash between generations.</a:t>
          </a:r>
          <a:endParaRPr lang="en-GB" sz="1200" kern="1200"/>
        </a:p>
        <a:p>
          <a:pPr marL="114300" lvl="1" indent="-114300" algn="l" defTabSz="533400">
            <a:lnSpc>
              <a:spcPct val="90000"/>
            </a:lnSpc>
            <a:spcBef>
              <a:spcPct val="0"/>
            </a:spcBef>
            <a:spcAft>
              <a:spcPct val="15000"/>
            </a:spcAft>
            <a:buChar char="•"/>
          </a:pPr>
          <a:r>
            <a:rPr lang="en-GB" sz="1200" i="1" kern="1200" baseline="0"/>
            <a:t>Freder than tries to change the system from within and takes over a workers job role so that he could become one with the people. However the person that he swapped with immediately tries to be part of higher society and doesn’t help Freder. Which showed that things such as this cannot be changed from within and comes from self acknowledgement and overthrowing the system.</a:t>
          </a:r>
          <a:endParaRPr lang="en-GB" sz="1200" kern="1200"/>
        </a:p>
        <a:p>
          <a:pPr marL="114300" lvl="1" indent="-114300" algn="l" defTabSz="533400">
            <a:lnSpc>
              <a:spcPct val="90000"/>
            </a:lnSpc>
            <a:spcBef>
              <a:spcPct val="0"/>
            </a:spcBef>
            <a:spcAft>
              <a:spcPct val="15000"/>
            </a:spcAft>
            <a:buChar char="•"/>
          </a:pPr>
          <a:r>
            <a:rPr lang="en-GB" sz="1200" i="1" kern="1200" baseline="0"/>
            <a:t>After failing Freder revolts and joins the workers led by Maria.</a:t>
          </a:r>
          <a:endParaRPr lang="en-GB" sz="1200" kern="1200"/>
        </a:p>
      </dsp:txBody>
      <dsp:txXfrm>
        <a:off x="0" y="1979960"/>
        <a:ext cx="11404599" cy="1512000"/>
      </dsp:txXfrm>
    </dsp:sp>
    <dsp:sp modelId="{B09A64BA-8541-414D-A832-A52B034A82EB}">
      <dsp:nvSpPr>
        <dsp:cNvPr id="0" name=""/>
        <dsp:cNvSpPr/>
      </dsp:nvSpPr>
      <dsp:spPr>
        <a:xfrm>
          <a:off x="570230" y="1802840"/>
          <a:ext cx="7983220" cy="354240"/>
        </a:xfrm>
        <a:prstGeom prst="round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1747" tIns="0" rIns="301747" bIns="0" numCol="1" spcCol="1270" anchor="ctr" anchorCtr="0">
          <a:noAutofit/>
        </a:bodyPr>
        <a:lstStyle/>
        <a:p>
          <a:pPr marL="0" lvl="0" indent="0" algn="l" defTabSz="533400">
            <a:lnSpc>
              <a:spcPct val="90000"/>
            </a:lnSpc>
            <a:spcBef>
              <a:spcPct val="0"/>
            </a:spcBef>
            <a:spcAft>
              <a:spcPct val="35000"/>
            </a:spcAft>
            <a:buNone/>
          </a:pPr>
          <a:r>
            <a:rPr lang="en-GB" sz="1200" kern="1200" baseline="0"/>
            <a:t>What are Freder’s actions and hoe are they expressionist?</a:t>
          </a:r>
          <a:endParaRPr lang="en-GB" sz="1200" kern="1200"/>
        </a:p>
      </dsp:txBody>
      <dsp:txXfrm>
        <a:off x="587523" y="1820133"/>
        <a:ext cx="7948634" cy="319654"/>
      </dsp:txXfrm>
    </dsp:sp>
    <dsp:sp modelId="{0778CAF3-F016-7A42-B988-1AE3019439F2}">
      <dsp:nvSpPr>
        <dsp:cNvPr id="0" name=""/>
        <dsp:cNvSpPr/>
      </dsp:nvSpPr>
      <dsp:spPr>
        <a:xfrm>
          <a:off x="0" y="3733880"/>
          <a:ext cx="11404599" cy="661500"/>
        </a:xfrm>
        <a:prstGeom prst="rect">
          <a:avLst/>
        </a:prstGeom>
        <a:solidFill>
          <a:schemeClr val="lt1">
            <a:alpha val="90000"/>
            <a:hueOff val="0"/>
            <a:satOff val="0"/>
            <a:lumOff val="0"/>
            <a:alphaOff val="0"/>
          </a:schemeClr>
        </a:solidFill>
        <a:ln w="34925" cap="flat" cmpd="sng" algn="in">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5124" tIns="249936" rIns="885124" bIns="85344" numCol="1" spcCol="1270" anchor="t" anchorCtr="0">
          <a:noAutofit/>
        </a:bodyPr>
        <a:lstStyle/>
        <a:p>
          <a:pPr marL="114300" lvl="1" indent="-114300" algn="l" defTabSz="533400">
            <a:lnSpc>
              <a:spcPct val="90000"/>
            </a:lnSpc>
            <a:spcBef>
              <a:spcPct val="0"/>
            </a:spcBef>
            <a:spcAft>
              <a:spcPct val="15000"/>
            </a:spcAft>
            <a:buChar char="•"/>
          </a:pPr>
          <a:r>
            <a:rPr lang="en-GB" sz="1200" i="1" kern="1200" baseline="0"/>
            <a:t>Science is being used by the authority in a way that could have a negative impact but as it’s not fully understood it is hard to now what’s happening. But when authority tries to use its power it looses control which is when the workers revolt when he was weak.</a:t>
          </a:r>
          <a:endParaRPr lang="en-GB" sz="1200" kern="1200"/>
        </a:p>
      </dsp:txBody>
      <dsp:txXfrm>
        <a:off x="0" y="3733880"/>
        <a:ext cx="11404599" cy="661500"/>
      </dsp:txXfrm>
    </dsp:sp>
    <dsp:sp modelId="{BF7D0D9F-EE1B-2148-97F7-8D677873510C}">
      <dsp:nvSpPr>
        <dsp:cNvPr id="0" name=""/>
        <dsp:cNvSpPr/>
      </dsp:nvSpPr>
      <dsp:spPr>
        <a:xfrm>
          <a:off x="570230" y="3556760"/>
          <a:ext cx="7983220" cy="354240"/>
        </a:xfrm>
        <a:prstGeom prst="round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1747" tIns="0" rIns="301747" bIns="0" numCol="1" spcCol="1270" anchor="ctr" anchorCtr="0">
          <a:noAutofit/>
        </a:bodyPr>
        <a:lstStyle/>
        <a:p>
          <a:pPr marL="0" lvl="0" indent="0" algn="l" defTabSz="533400">
            <a:lnSpc>
              <a:spcPct val="90000"/>
            </a:lnSpc>
            <a:spcBef>
              <a:spcPct val="0"/>
            </a:spcBef>
            <a:spcAft>
              <a:spcPct val="35000"/>
            </a:spcAft>
            <a:buNone/>
          </a:pPr>
          <a:r>
            <a:rPr lang="en-GB" sz="1200" kern="1200" baseline="0"/>
            <a:t>The link between Science and Authority (Rotwang and Jon Frederson)?</a:t>
          </a:r>
          <a:endParaRPr lang="en-GB" sz="1200" kern="1200"/>
        </a:p>
      </dsp:txBody>
      <dsp:txXfrm>
        <a:off x="587523" y="3574053"/>
        <a:ext cx="7948634" cy="319654"/>
      </dsp:txXfrm>
    </dsp:sp>
    <dsp:sp modelId="{10268F3F-3496-A64C-B38F-6D659282C003}">
      <dsp:nvSpPr>
        <dsp:cNvPr id="0" name=""/>
        <dsp:cNvSpPr/>
      </dsp:nvSpPr>
      <dsp:spPr>
        <a:xfrm>
          <a:off x="0" y="4637299"/>
          <a:ext cx="11404599" cy="1152900"/>
        </a:xfrm>
        <a:prstGeom prst="rect">
          <a:avLst/>
        </a:prstGeom>
        <a:solidFill>
          <a:schemeClr val="lt1">
            <a:alpha val="90000"/>
            <a:hueOff val="0"/>
            <a:satOff val="0"/>
            <a:lumOff val="0"/>
            <a:alphaOff val="0"/>
          </a:schemeClr>
        </a:solidFill>
        <a:ln w="34925" cap="flat" cmpd="sng" algn="in">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5124" tIns="249936" rIns="885124" bIns="85344" numCol="1" spcCol="1270" anchor="t" anchorCtr="0">
          <a:noAutofit/>
        </a:bodyPr>
        <a:lstStyle/>
        <a:p>
          <a:pPr marL="114300" lvl="1" indent="-114300" algn="l" defTabSz="533400">
            <a:lnSpc>
              <a:spcPct val="90000"/>
            </a:lnSpc>
            <a:spcBef>
              <a:spcPct val="0"/>
            </a:spcBef>
            <a:spcAft>
              <a:spcPct val="15000"/>
            </a:spcAft>
            <a:buChar char="•"/>
          </a:pPr>
          <a:r>
            <a:rPr lang="en-GB" sz="1200" i="1" kern="1200" baseline="0"/>
            <a:t>Goebbels who was Hitler’s minister of propaganda, saw Hitler as the mediator for the workers. He also loved metropolis at it showed how a system can be strengthened by a change from the citizens. </a:t>
          </a:r>
          <a:endParaRPr lang="en-GB" sz="1200" kern="1200"/>
        </a:p>
        <a:p>
          <a:pPr marL="114300" lvl="1" indent="-114300" algn="l" defTabSz="533400">
            <a:lnSpc>
              <a:spcPct val="90000"/>
            </a:lnSpc>
            <a:spcBef>
              <a:spcPct val="0"/>
            </a:spcBef>
            <a:spcAft>
              <a:spcPct val="15000"/>
            </a:spcAft>
            <a:buChar char="•"/>
          </a:pPr>
          <a:r>
            <a:rPr lang="en-GB" sz="1200" i="1" kern="1200" baseline="0"/>
            <a:t>The ending was written by Fritz Lang’s wife who was a Nazi and she portrayed her views through it and tried to say that dispute can be fixed easily. This is also why all the issue which were mentioned within the film were ignored, as it was changed to please authority because anything against the authority at the time might have got you killed.</a:t>
          </a:r>
          <a:endParaRPr lang="en-GB" sz="1200" kern="1200"/>
        </a:p>
      </dsp:txBody>
      <dsp:txXfrm>
        <a:off x="0" y="4637299"/>
        <a:ext cx="11404599" cy="1152900"/>
      </dsp:txXfrm>
    </dsp:sp>
    <dsp:sp modelId="{CE4B6232-9FD9-8045-8C5C-410969AC98D5}">
      <dsp:nvSpPr>
        <dsp:cNvPr id="0" name=""/>
        <dsp:cNvSpPr/>
      </dsp:nvSpPr>
      <dsp:spPr>
        <a:xfrm>
          <a:off x="570230" y="4460180"/>
          <a:ext cx="7983220" cy="354240"/>
        </a:xfrm>
        <a:prstGeom prst="roundRect">
          <a:avLst/>
        </a:prstGeom>
        <a:solidFill>
          <a:schemeClr val="accent6">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1747" tIns="0" rIns="301747" bIns="0" numCol="1" spcCol="1270" anchor="ctr" anchorCtr="0">
          <a:noAutofit/>
        </a:bodyPr>
        <a:lstStyle/>
        <a:p>
          <a:pPr marL="0" lvl="0" indent="0" algn="l" defTabSz="533400">
            <a:lnSpc>
              <a:spcPct val="90000"/>
            </a:lnSpc>
            <a:spcBef>
              <a:spcPct val="0"/>
            </a:spcBef>
            <a:spcAft>
              <a:spcPct val="35000"/>
            </a:spcAft>
            <a:buNone/>
          </a:pPr>
          <a:r>
            <a:rPr lang="en-GB" sz="1200" kern="1200" baseline="0"/>
            <a:t>Did the ending fit with the ideas portrayed within the film? </a:t>
          </a:r>
          <a:endParaRPr lang="en-GB" sz="1200" kern="1200"/>
        </a:p>
      </dsp:txBody>
      <dsp:txXfrm>
        <a:off x="587523" y="4477473"/>
        <a:ext cx="7948634" cy="31965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F8D165-BB16-874C-84CC-AFDAAC1A0C85}">
      <dsp:nvSpPr>
        <dsp:cNvPr id="0" name=""/>
        <dsp:cNvSpPr/>
      </dsp:nvSpPr>
      <dsp:spPr>
        <a:xfrm>
          <a:off x="0" y="21234"/>
          <a:ext cx="9762610" cy="256668"/>
        </a:xfrm>
        <a:prstGeom prst="roundRect">
          <a:avLst/>
        </a:prstGeom>
        <a:solidFill>
          <a:schemeClr val="accent2">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baseline="0" dirty="0">
              <a:solidFill>
                <a:schemeClr val="bg1"/>
              </a:solidFill>
            </a:rPr>
            <a:t>The atmosphere is very chaotic and everything is so fast paced making it a little difficult to follow. I also noticed a lot of repetition. </a:t>
          </a:r>
          <a:endParaRPr lang="en-GB" sz="900" kern="1200" dirty="0">
            <a:solidFill>
              <a:schemeClr val="bg1"/>
            </a:solidFill>
          </a:endParaRPr>
        </a:p>
      </dsp:txBody>
      <dsp:txXfrm>
        <a:off x="12529" y="33763"/>
        <a:ext cx="9737552" cy="231610"/>
      </dsp:txXfrm>
    </dsp:sp>
    <dsp:sp modelId="{18C20651-D5D3-1446-9E64-ABD5D2CD7CCF}">
      <dsp:nvSpPr>
        <dsp:cNvPr id="0" name=""/>
        <dsp:cNvSpPr/>
      </dsp:nvSpPr>
      <dsp:spPr>
        <a:xfrm>
          <a:off x="0" y="317726"/>
          <a:ext cx="9762610" cy="256668"/>
        </a:xfrm>
        <a:prstGeom prst="roundRect">
          <a:avLst/>
        </a:prstGeom>
        <a:solidFill>
          <a:schemeClr val="accent3">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baseline="0" dirty="0">
              <a:solidFill>
                <a:schemeClr val="bg1"/>
              </a:solidFill>
            </a:rPr>
            <a:t>The people who were going into the lifts were moving faster than the ones who were coming out of them, I’m guessing to show that they are tired workers.</a:t>
          </a:r>
          <a:endParaRPr lang="en-GB" sz="900" kern="1200" dirty="0">
            <a:solidFill>
              <a:schemeClr val="bg1"/>
            </a:solidFill>
          </a:endParaRPr>
        </a:p>
      </dsp:txBody>
      <dsp:txXfrm>
        <a:off x="12529" y="330255"/>
        <a:ext cx="9737552" cy="231610"/>
      </dsp:txXfrm>
    </dsp:sp>
    <dsp:sp modelId="{C860C8A1-9264-E448-BF2F-8BBA9AC412A8}">
      <dsp:nvSpPr>
        <dsp:cNvPr id="0" name=""/>
        <dsp:cNvSpPr/>
      </dsp:nvSpPr>
      <dsp:spPr>
        <a:xfrm>
          <a:off x="0" y="563371"/>
          <a:ext cx="9762610" cy="256668"/>
        </a:xfrm>
        <a:prstGeom prst="roundRect">
          <a:avLst/>
        </a:prstGeom>
        <a:solidFill>
          <a:schemeClr val="accent4">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baseline="0" dirty="0">
              <a:solidFill>
                <a:schemeClr val="bg1"/>
              </a:solidFill>
            </a:rPr>
            <a:t>The set as well as the workers all seems very mechanical and robotic. Following a system. The mechanical scenery is aided with effects such as smoke.</a:t>
          </a:r>
          <a:endParaRPr lang="en-GB" sz="900" kern="1200" dirty="0">
            <a:solidFill>
              <a:schemeClr val="bg1"/>
            </a:solidFill>
          </a:endParaRPr>
        </a:p>
      </dsp:txBody>
      <dsp:txXfrm>
        <a:off x="12529" y="575900"/>
        <a:ext cx="9737552" cy="231610"/>
      </dsp:txXfrm>
    </dsp:sp>
    <dsp:sp modelId="{90A9A2A4-41BC-2848-A066-E7DDAAA54BEC}">
      <dsp:nvSpPr>
        <dsp:cNvPr id="0" name=""/>
        <dsp:cNvSpPr/>
      </dsp:nvSpPr>
      <dsp:spPr>
        <a:xfrm>
          <a:off x="0" y="834440"/>
          <a:ext cx="9762610" cy="256668"/>
        </a:xfrm>
        <a:prstGeom prst="round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baseline="0" dirty="0">
              <a:solidFill>
                <a:schemeClr val="bg1"/>
              </a:solidFill>
            </a:rPr>
            <a:t>There are two cities, one is above ground and is for the wealthy people and the second is underground where the workers live, people who have less money.</a:t>
          </a:r>
          <a:endParaRPr lang="en-GB" sz="900" kern="1200" dirty="0">
            <a:solidFill>
              <a:schemeClr val="bg1"/>
            </a:solidFill>
          </a:endParaRPr>
        </a:p>
      </dsp:txBody>
      <dsp:txXfrm>
        <a:off x="12529" y="846969"/>
        <a:ext cx="9737552" cy="231610"/>
      </dsp:txXfrm>
    </dsp:sp>
    <dsp:sp modelId="{5D7CD035-A85F-4E48-AD19-DE13A0DFF233}">
      <dsp:nvSpPr>
        <dsp:cNvPr id="0" name=""/>
        <dsp:cNvSpPr/>
      </dsp:nvSpPr>
      <dsp:spPr>
        <a:xfrm>
          <a:off x="0" y="1105509"/>
          <a:ext cx="9762610" cy="256668"/>
        </a:xfrm>
        <a:prstGeom prst="roundRect">
          <a:avLst/>
        </a:prstGeom>
        <a:solidFill>
          <a:schemeClr val="accent6">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baseline="0" dirty="0">
              <a:solidFill>
                <a:schemeClr val="bg1"/>
              </a:solidFill>
            </a:rPr>
            <a:t>The above ground set seems as though it was their prediction for what cities would look like in years to come, which appears almost fantasy like. Another reason I think this is due to the set being quite modern with the sky scrapers and planes as well as the types of roads and cars which are being used.</a:t>
          </a:r>
          <a:endParaRPr lang="en-GB" sz="900" kern="1200" dirty="0">
            <a:solidFill>
              <a:schemeClr val="bg1"/>
            </a:solidFill>
          </a:endParaRPr>
        </a:p>
      </dsp:txBody>
      <dsp:txXfrm>
        <a:off x="12529" y="1118038"/>
        <a:ext cx="9737552" cy="231610"/>
      </dsp:txXfrm>
    </dsp:sp>
    <dsp:sp modelId="{7AB4DFCD-55C5-DF43-AAE3-7B4A4078D4BB}">
      <dsp:nvSpPr>
        <dsp:cNvPr id="0" name=""/>
        <dsp:cNvSpPr/>
      </dsp:nvSpPr>
      <dsp:spPr>
        <a:xfrm>
          <a:off x="0" y="1376577"/>
          <a:ext cx="9762610" cy="256668"/>
        </a:xfrm>
        <a:prstGeom prst="roundRect">
          <a:avLst/>
        </a:prstGeom>
        <a:solidFill>
          <a:schemeClr val="accent2">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baseline="0" dirty="0">
              <a:solidFill>
                <a:schemeClr val="bg1"/>
              </a:solidFill>
            </a:rPr>
            <a:t>Similar to The Cabinet of Dr Caligari, there is a vignette effect around the screen which in some scenes is white but is predominantly black.</a:t>
          </a:r>
          <a:endParaRPr lang="en-GB" sz="900" kern="1200" dirty="0">
            <a:solidFill>
              <a:schemeClr val="bg1"/>
            </a:solidFill>
          </a:endParaRPr>
        </a:p>
      </dsp:txBody>
      <dsp:txXfrm>
        <a:off x="12529" y="1389106"/>
        <a:ext cx="9737552" cy="231610"/>
      </dsp:txXfrm>
    </dsp:sp>
    <dsp:sp modelId="{3360D5ED-2FE9-2A45-89D7-A92105FA03A7}">
      <dsp:nvSpPr>
        <dsp:cNvPr id="0" name=""/>
        <dsp:cNvSpPr/>
      </dsp:nvSpPr>
      <dsp:spPr>
        <a:xfrm>
          <a:off x="0" y="1647646"/>
          <a:ext cx="9762610" cy="256668"/>
        </a:xfrm>
        <a:prstGeom prst="roundRect">
          <a:avLst/>
        </a:prstGeom>
        <a:solidFill>
          <a:schemeClr val="accent3">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baseline="0" dirty="0">
              <a:solidFill>
                <a:schemeClr val="bg1"/>
              </a:solidFill>
            </a:rPr>
            <a:t>Towards the beginning of the film in the above city some of the characters wear very elaborate costumed with lots of gems and jewellery. To represent the wealthy people. When we see the people from the underground city they are in basic dull clothes which look like scraps of fabric hung over their bodies.</a:t>
          </a:r>
          <a:endParaRPr lang="en-GB" sz="900" kern="1200" dirty="0">
            <a:solidFill>
              <a:schemeClr val="bg1"/>
            </a:solidFill>
          </a:endParaRPr>
        </a:p>
      </dsp:txBody>
      <dsp:txXfrm>
        <a:off x="12529" y="1660175"/>
        <a:ext cx="9737552" cy="231610"/>
      </dsp:txXfrm>
    </dsp:sp>
    <dsp:sp modelId="{93A81A31-6D8C-4342-A7B9-1ED7BF4D22E4}">
      <dsp:nvSpPr>
        <dsp:cNvPr id="0" name=""/>
        <dsp:cNvSpPr/>
      </dsp:nvSpPr>
      <dsp:spPr>
        <a:xfrm>
          <a:off x="0" y="1918715"/>
          <a:ext cx="9762610" cy="256668"/>
        </a:xfrm>
        <a:prstGeom prst="roundRect">
          <a:avLst/>
        </a:prstGeom>
        <a:solidFill>
          <a:schemeClr val="accent4">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baseline="0" dirty="0">
              <a:solidFill>
                <a:schemeClr val="bg1"/>
              </a:solidFill>
            </a:rPr>
            <a:t>The Machine which seems lie a central point to the film turns into an Egyptian statue, this to me represents the workers as slaves, they also wear cloths as the Egyptians did. This is in the imagination of </a:t>
          </a:r>
          <a:r>
            <a:rPr lang="en-GB" sz="900" kern="1200" baseline="0" dirty="0" err="1">
              <a:solidFill>
                <a:schemeClr val="bg1"/>
              </a:solidFill>
            </a:rPr>
            <a:t>Freder</a:t>
          </a:r>
          <a:r>
            <a:rPr lang="en-GB" sz="900" kern="1200" baseline="0" dirty="0">
              <a:solidFill>
                <a:schemeClr val="bg1"/>
              </a:solidFill>
            </a:rPr>
            <a:t> or a vision.</a:t>
          </a:r>
          <a:endParaRPr lang="en-GB" sz="900" kern="1200" dirty="0">
            <a:solidFill>
              <a:schemeClr val="bg1"/>
            </a:solidFill>
          </a:endParaRPr>
        </a:p>
      </dsp:txBody>
      <dsp:txXfrm>
        <a:off x="12529" y="1931244"/>
        <a:ext cx="9737552" cy="231610"/>
      </dsp:txXfrm>
    </dsp:sp>
    <dsp:sp modelId="{3EC545E0-B59C-8C44-B4DC-FB46F20F4AD4}">
      <dsp:nvSpPr>
        <dsp:cNvPr id="0" name=""/>
        <dsp:cNvSpPr/>
      </dsp:nvSpPr>
      <dsp:spPr>
        <a:xfrm>
          <a:off x="0" y="2189784"/>
          <a:ext cx="9762610" cy="256668"/>
        </a:xfrm>
        <a:prstGeom prst="round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baseline="0" dirty="0">
              <a:solidFill>
                <a:schemeClr val="bg1"/>
              </a:solidFill>
            </a:rPr>
            <a:t>They used a contrast of styles one which is more art deco style which is the overground city and the underground city is a lot more mechanical and bland.</a:t>
          </a:r>
          <a:endParaRPr lang="en-GB" sz="900" kern="1200" dirty="0">
            <a:solidFill>
              <a:schemeClr val="bg1"/>
            </a:solidFill>
          </a:endParaRPr>
        </a:p>
      </dsp:txBody>
      <dsp:txXfrm>
        <a:off x="12529" y="2202313"/>
        <a:ext cx="9737552" cy="231610"/>
      </dsp:txXfrm>
    </dsp:sp>
    <dsp:sp modelId="{441B43F6-1068-C942-8491-43CD2D56E75A}">
      <dsp:nvSpPr>
        <dsp:cNvPr id="0" name=""/>
        <dsp:cNvSpPr/>
      </dsp:nvSpPr>
      <dsp:spPr>
        <a:xfrm>
          <a:off x="0" y="2460852"/>
          <a:ext cx="9762610" cy="256668"/>
        </a:xfrm>
        <a:prstGeom prst="roundRect">
          <a:avLst/>
        </a:prstGeom>
        <a:solidFill>
          <a:schemeClr val="accent6">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baseline="0" dirty="0">
              <a:solidFill>
                <a:schemeClr val="bg1"/>
              </a:solidFill>
            </a:rPr>
            <a:t>Over exaggerated acting due to it being a silent movie and expressionism theme. Don’t want to be too naturalist as it gives the character a back story taking away from the themes and messages in the film.</a:t>
          </a:r>
          <a:endParaRPr lang="en-GB" sz="900" kern="1200" dirty="0">
            <a:solidFill>
              <a:schemeClr val="bg1"/>
            </a:solidFill>
          </a:endParaRPr>
        </a:p>
      </dsp:txBody>
      <dsp:txXfrm>
        <a:off x="12529" y="2473381"/>
        <a:ext cx="9737552" cy="231610"/>
      </dsp:txXfrm>
    </dsp:sp>
    <dsp:sp modelId="{AFDD6CEC-B58D-FE4D-A384-FF51D93E1016}">
      <dsp:nvSpPr>
        <dsp:cNvPr id="0" name=""/>
        <dsp:cNvSpPr/>
      </dsp:nvSpPr>
      <dsp:spPr>
        <a:xfrm>
          <a:off x="0" y="2731921"/>
          <a:ext cx="9762610" cy="256668"/>
        </a:xfrm>
        <a:prstGeom prst="roundRect">
          <a:avLst/>
        </a:prstGeom>
        <a:solidFill>
          <a:schemeClr val="accent2">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baseline="0" dirty="0">
              <a:solidFill>
                <a:schemeClr val="bg1"/>
              </a:solidFill>
            </a:rPr>
            <a:t>Unlike The Cabinet of Dr Caligari a combination of harsh and soft, curved lines are used, showing a broader version of expressionism.</a:t>
          </a:r>
          <a:endParaRPr lang="en-GB" sz="900" kern="1200" dirty="0">
            <a:solidFill>
              <a:schemeClr val="bg1"/>
            </a:solidFill>
          </a:endParaRPr>
        </a:p>
      </dsp:txBody>
      <dsp:txXfrm>
        <a:off x="12529" y="2744450"/>
        <a:ext cx="9737552" cy="231610"/>
      </dsp:txXfrm>
    </dsp:sp>
    <dsp:sp modelId="{AF6E2DFD-BAFA-5E44-ACB2-5A2FE6254E70}">
      <dsp:nvSpPr>
        <dsp:cNvPr id="0" name=""/>
        <dsp:cNvSpPr/>
      </dsp:nvSpPr>
      <dsp:spPr>
        <a:xfrm>
          <a:off x="0" y="3002990"/>
          <a:ext cx="9762610" cy="256668"/>
        </a:xfrm>
        <a:prstGeom prst="roundRect">
          <a:avLst/>
        </a:prstGeom>
        <a:solidFill>
          <a:schemeClr val="accent3">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baseline="0" dirty="0">
              <a:solidFill>
                <a:schemeClr val="bg1"/>
              </a:solidFill>
            </a:rPr>
            <a:t>More effects of layering images to create hallucinations?</a:t>
          </a:r>
          <a:endParaRPr lang="en-GB" sz="900" kern="1200" dirty="0">
            <a:solidFill>
              <a:schemeClr val="bg1"/>
            </a:solidFill>
          </a:endParaRPr>
        </a:p>
      </dsp:txBody>
      <dsp:txXfrm>
        <a:off x="12529" y="3015519"/>
        <a:ext cx="9737552" cy="231610"/>
      </dsp:txXfrm>
    </dsp:sp>
    <dsp:sp modelId="{A9A9925A-7556-FF44-9F00-22CE884B4014}">
      <dsp:nvSpPr>
        <dsp:cNvPr id="0" name=""/>
        <dsp:cNvSpPr/>
      </dsp:nvSpPr>
      <dsp:spPr>
        <a:xfrm>
          <a:off x="0" y="3274059"/>
          <a:ext cx="9762610" cy="256668"/>
        </a:xfrm>
        <a:prstGeom prst="roundRect">
          <a:avLst/>
        </a:prstGeom>
        <a:solidFill>
          <a:schemeClr val="accent4">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baseline="0" dirty="0">
              <a:solidFill>
                <a:schemeClr val="bg1"/>
              </a:solidFill>
            </a:rPr>
            <a:t>The children that were left behind, are they representing the expressionism movement which society are trying to prevent from taking over?</a:t>
          </a:r>
          <a:endParaRPr lang="en-GB" sz="900" kern="1200" dirty="0">
            <a:solidFill>
              <a:schemeClr val="bg1"/>
            </a:solidFill>
          </a:endParaRPr>
        </a:p>
      </dsp:txBody>
      <dsp:txXfrm>
        <a:off x="12529" y="3286588"/>
        <a:ext cx="9737552" cy="231610"/>
      </dsp:txXfrm>
    </dsp:sp>
    <dsp:sp modelId="{FD9D8191-19EF-3241-9FE6-CD15DC813030}">
      <dsp:nvSpPr>
        <dsp:cNvPr id="0" name=""/>
        <dsp:cNvSpPr/>
      </dsp:nvSpPr>
      <dsp:spPr>
        <a:xfrm>
          <a:off x="0" y="3545127"/>
          <a:ext cx="9762610" cy="256668"/>
        </a:xfrm>
        <a:prstGeom prst="roundRect">
          <a:avLst/>
        </a:prstGeom>
        <a:solidFill>
          <a:schemeClr val="accent5">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baseline="0" dirty="0">
              <a:solidFill>
                <a:schemeClr val="bg1"/>
              </a:solidFill>
            </a:rPr>
            <a:t>The working world destroyed which encourages the change?</a:t>
          </a:r>
          <a:endParaRPr lang="en-GB" sz="900" kern="1200" dirty="0">
            <a:solidFill>
              <a:schemeClr val="bg1"/>
            </a:solidFill>
          </a:endParaRPr>
        </a:p>
      </dsp:txBody>
      <dsp:txXfrm>
        <a:off x="12529" y="3557656"/>
        <a:ext cx="9737552" cy="231610"/>
      </dsp:txXfrm>
    </dsp:sp>
    <dsp:sp modelId="{9FD92044-E252-684E-85D7-6EDE8FFC1439}">
      <dsp:nvSpPr>
        <dsp:cNvPr id="0" name=""/>
        <dsp:cNvSpPr/>
      </dsp:nvSpPr>
      <dsp:spPr>
        <a:xfrm>
          <a:off x="0" y="3816196"/>
          <a:ext cx="9762610" cy="256668"/>
        </a:xfrm>
        <a:prstGeom prst="roundRect">
          <a:avLst/>
        </a:prstGeom>
        <a:solidFill>
          <a:schemeClr val="accent6">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baseline="0" dirty="0">
              <a:solidFill>
                <a:schemeClr val="bg1"/>
              </a:solidFill>
            </a:rPr>
            <a:t>The film as a whole reminds me of the film ‘The Boy in the Stripped Pyjamas’ due to the relationship between father and son, and the sons motives which result in danger to the son. Also set within Germany and linked to the wars.</a:t>
          </a:r>
          <a:endParaRPr lang="en-GB" sz="900" kern="1200" dirty="0">
            <a:solidFill>
              <a:schemeClr val="bg1"/>
            </a:solidFill>
          </a:endParaRPr>
        </a:p>
      </dsp:txBody>
      <dsp:txXfrm>
        <a:off x="12529" y="3828725"/>
        <a:ext cx="9737552" cy="231610"/>
      </dsp:txXfrm>
    </dsp:sp>
    <dsp:sp modelId="{050A3986-AD16-6742-AD4B-6C2C42D961DD}">
      <dsp:nvSpPr>
        <dsp:cNvPr id="0" name=""/>
        <dsp:cNvSpPr/>
      </dsp:nvSpPr>
      <dsp:spPr>
        <a:xfrm>
          <a:off x="0" y="4087265"/>
          <a:ext cx="9762610" cy="256668"/>
        </a:xfrm>
        <a:prstGeom prst="roundRect">
          <a:avLst/>
        </a:prstGeom>
        <a:solidFill>
          <a:schemeClr val="accent2">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baseline="0" dirty="0">
              <a:solidFill>
                <a:schemeClr val="bg1"/>
              </a:solidFill>
            </a:rPr>
            <a:t>After everything it turns out to be a happy ending?</a:t>
          </a:r>
          <a:endParaRPr lang="en-GB" sz="900" kern="1200" dirty="0">
            <a:solidFill>
              <a:schemeClr val="bg1"/>
            </a:solidFill>
          </a:endParaRPr>
        </a:p>
      </dsp:txBody>
      <dsp:txXfrm>
        <a:off x="12529" y="4099794"/>
        <a:ext cx="9737552" cy="231610"/>
      </dsp:txXfrm>
    </dsp:sp>
    <dsp:sp modelId="{079E80CF-7CB7-A648-AF94-0E68178C0C06}">
      <dsp:nvSpPr>
        <dsp:cNvPr id="0" name=""/>
        <dsp:cNvSpPr/>
      </dsp:nvSpPr>
      <dsp:spPr>
        <a:xfrm>
          <a:off x="0" y="4358334"/>
          <a:ext cx="9762610" cy="256668"/>
        </a:xfrm>
        <a:prstGeom prst="roundRect">
          <a:avLst/>
        </a:prstGeom>
        <a:solidFill>
          <a:schemeClr val="accent3">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baseline="0" dirty="0">
              <a:solidFill>
                <a:schemeClr val="bg1"/>
              </a:solidFill>
            </a:rPr>
            <a:t>“The mediator between head and hands must be the heart”</a:t>
          </a:r>
          <a:endParaRPr lang="en-GB" sz="900" kern="1200" dirty="0">
            <a:solidFill>
              <a:schemeClr val="bg1"/>
            </a:solidFill>
          </a:endParaRPr>
        </a:p>
      </dsp:txBody>
      <dsp:txXfrm>
        <a:off x="12529" y="4370863"/>
        <a:ext cx="9737552" cy="23161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023397-7AC7-5E43-A2AB-2889BA3C5426}">
      <dsp:nvSpPr>
        <dsp:cNvPr id="0" name=""/>
        <dsp:cNvSpPr/>
      </dsp:nvSpPr>
      <dsp:spPr>
        <a:xfrm>
          <a:off x="0" y="156049"/>
          <a:ext cx="6291638" cy="2347020"/>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dirty="0"/>
            <a:t>The play was written by Elmer L Rice who was an American playwright, director an novelist who was generally associated with melodramatic theatre. It was in the 1920s when expressionism grew in popularity especially in the United States. Rice started to get into expressionism and this allowed his writing and ideas to flow which resulted in him scripting the play in seven days and was one of the most spontaneous and deep-felt thing he had written. The Adding Machine is classified as one of the best expressionist examples. </a:t>
          </a:r>
          <a:endParaRPr lang="en-GB" sz="1700" kern="1200" dirty="0"/>
        </a:p>
      </dsp:txBody>
      <dsp:txXfrm>
        <a:off x="114572" y="270621"/>
        <a:ext cx="6062494" cy="2117876"/>
      </dsp:txXfrm>
    </dsp:sp>
    <dsp:sp modelId="{24D15B0C-C17C-0E4A-A829-5A73F774ED39}">
      <dsp:nvSpPr>
        <dsp:cNvPr id="0" name=""/>
        <dsp:cNvSpPr/>
      </dsp:nvSpPr>
      <dsp:spPr>
        <a:xfrm>
          <a:off x="0" y="2552029"/>
          <a:ext cx="6291638" cy="2347020"/>
        </a:xfrm>
        <a:prstGeom prst="round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The machine within the play is exactly what the title states and it’s a Machine which adds, unlike calculators we have now they had big machines, however it is not something that replaces Mr Zero but actually Zero himself. He has been programmed to do his task and he cannot to much else similar to a computer programme. The name zero is supposed to represent how he is a nobody, Null. An accountant which is part of a faceless company and only lives to fulfil his routine as an eternal slave. </a:t>
          </a:r>
          <a:endParaRPr lang="en-GB" sz="1700" kern="1200"/>
        </a:p>
      </dsp:txBody>
      <dsp:txXfrm>
        <a:off x="114572" y="2666601"/>
        <a:ext cx="6062494" cy="211787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5B526F-5033-3D45-B6B3-63C258F23DC1}">
      <dsp:nvSpPr>
        <dsp:cNvPr id="0" name=""/>
        <dsp:cNvSpPr/>
      </dsp:nvSpPr>
      <dsp:spPr>
        <a:xfrm>
          <a:off x="0" y="467909"/>
          <a:ext cx="7072983" cy="1056825"/>
        </a:xfrm>
        <a:prstGeom prst="rect">
          <a:avLst/>
        </a:prstGeom>
        <a:solidFill>
          <a:schemeClr val="lt1">
            <a:alpha val="90000"/>
            <a:hueOff val="0"/>
            <a:satOff val="0"/>
            <a:lumOff val="0"/>
            <a:alphaOff val="0"/>
          </a:schemeClr>
        </a:solidFill>
        <a:ln w="34925" cap="flat" cmpd="sng" algn="in">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48942" tIns="229108" rIns="548942" bIns="78232" numCol="1" spcCol="1270" anchor="t" anchorCtr="0">
          <a:noAutofit/>
        </a:bodyPr>
        <a:lstStyle/>
        <a:p>
          <a:pPr marL="57150" lvl="1" indent="-57150" algn="l" defTabSz="488950">
            <a:lnSpc>
              <a:spcPct val="90000"/>
            </a:lnSpc>
            <a:spcBef>
              <a:spcPct val="0"/>
            </a:spcBef>
            <a:spcAft>
              <a:spcPct val="15000"/>
            </a:spcAft>
            <a:buChar char="•"/>
          </a:pPr>
          <a:r>
            <a:rPr lang="en-GB" sz="1100" i="1" kern="1200" baseline="0"/>
            <a:t>Expressionism rejects naturalism and impressionism. So anything about the traditional structure that we know is avoided. This is why there is no acts within the play and instead is presented as 8 scenes, all of which stand alone and show Zero in a different state. The structure is episodic.</a:t>
          </a:r>
          <a:endParaRPr lang="en-GB" sz="1100" kern="1200"/>
        </a:p>
        <a:p>
          <a:pPr marL="57150" lvl="1" indent="-57150" algn="l" defTabSz="488950">
            <a:lnSpc>
              <a:spcPct val="90000"/>
            </a:lnSpc>
            <a:spcBef>
              <a:spcPct val="0"/>
            </a:spcBef>
            <a:spcAft>
              <a:spcPct val="15000"/>
            </a:spcAft>
            <a:buChar char="•"/>
          </a:pPr>
          <a:r>
            <a:rPr lang="en-GB" sz="1100" i="1" kern="1200" baseline="0"/>
            <a:t>Stationendrama is a structure form which was used a lot throughout expressionism and it got its name from the ancient stations at which the cross stopped at.</a:t>
          </a:r>
          <a:endParaRPr lang="en-GB" sz="1100" kern="1200"/>
        </a:p>
      </dsp:txBody>
      <dsp:txXfrm>
        <a:off x="0" y="467909"/>
        <a:ext cx="7072983" cy="1056825"/>
      </dsp:txXfrm>
    </dsp:sp>
    <dsp:sp modelId="{C4997237-3F6E-0547-A357-2839CDF0DEAF}">
      <dsp:nvSpPr>
        <dsp:cNvPr id="0" name=""/>
        <dsp:cNvSpPr/>
      </dsp:nvSpPr>
      <dsp:spPr>
        <a:xfrm>
          <a:off x="353649" y="305549"/>
          <a:ext cx="4951088" cy="324720"/>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7139" tIns="0" rIns="187139" bIns="0" numCol="1" spcCol="1270" anchor="ctr" anchorCtr="0">
          <a:noAutofit/>
        </a:bodyPr>
        <a:lstStyle/>
        <a:p>
          <a:pPr marL="0" lvl="0" indent="0" algn="l" defTabSz="488950">
            <a:lnSpc>
              <a:spcPct val="90000"/>
            </a:lnSpc>
            <a:spcBef>
              <a:spcPct val="0"/>
            </a:spcBef>
            <a:spcAft>
              <a:spcPct val="35000"/>
            </a:spcAft>
            <a:buNone/>
          </a:pPr>
          <a:r>
            <a:rPr lang="en-GB" sz="1100" kern="1200" baseline="0"/>
            <a:t>Structure</a:t>
          </a:r>
          <a:endParaRPr lang="en-GB" sz="1100" kern="1200"/>
        </a:p>
      </dsp:txBody>
      <dsp:txXfrm>
        <a:off x="369501" y="321401"/>
        <a:ext cx="4919384" cy="293016"/>
      </dsp:txXfrm>
    </dsp:sp>
    <dsp:sp modelId="{87D86288-C465-F245-B1DF-2060377C71EF}">
      <dsp:nvSpPr>
        <dsp:cNvPr id="0" name=""/>
        <dsp:cNvSpPr/>
      </dsp:nvSpPr>
      <dsp:spPr>
        <a:xfrm>
          <a:off x="0" y="1746494"/>
          <a:ext cx="7072983" cy="1351349"/>
        </a:xfrm>
        <a:prstGeom prst="rect">
          <a:avLst/>
        </a:prstGeom>
        <a:solidFill>
          <a:schemeClr val="lt1">
            <a:alpha val="90000"/>
            <a:hueOff val="0"/>
            <a:satOff val="0"/>
            <a:lumOff val="0"/>
            <a:alphaOff val="0"/>
          </a:schemeClr>
        </a:solidFill>
        <a:ln w="34925" cap="flat" cmpd="sng" algn="in">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48942" tIns="229108" rIns="548942" bIns="78232" numCol="1" spcCol="1270" anchor="t" anchorCtr="0">
          <a:noAutofit/>
        </a:bodyPr>
        <a:lstStyle/>
        <a:p>
          <a:pPr marL="57150" lvl="1" indent="-57150" algn="l" defTabSz="488950">
            <a:lnSpc>
              <a:spcPct val="90000"/>
            </a:lnSpc>
            <a:spcBef>
              <a:spcPct val="0"/>
            </a:spcBef>
            <a:spcAft>
              <a:spcPct val="15000"/>
            </a:spcAft>
            <a:buChar char="•"/>
          </a:pPr>
          <a:r>
            <a:rPr lang="en-GB" sz="1100" i="1" kern="1200" baseline="0"/>
            <a:t>The plot and structure is disjointed and broken into episodes which means that each one has its own point and instead of having dramatic conflicts there was an emphasis on dramatic statements which came directly from the author. From this grew Brecht’s epic theatre.</a:t>
          </a:r>
          <a:endParaRPr lang="en-GB" sz="1100" kern="1200"/>
        </a:p>
        <a:p>
          <a:pPr marL="57150" lvl="1" indent="-57150" algn="l" defTabSz="488950">
            <a:lnSpc>
              <a:spcPct val="90000"/>
            </a:lnSpc>
            <a:spcBef>
              <a:spcPct val="0"/>
            </a:spcBef>
            <a:spcAft>
              <a:spcPct val="15000"/>
            </a:spcAft>
            <a:buChar char="•"/>
          </a:pPr>
          <a:r>
            <a:rPr lang="en-GB" sz="1100" i="1" kern="1200" baseline="0"/>
            <a:t>Characters lose all individuality and remain nameless this is because, as soon as we give the character a name it gives them a story and this removes attention from the story. Characters stay stereotypical and like caricatures. Instead of individuals the characters represent social groups which is why the Boss is just the Boss as is Son.</a:t>
          </a:r>
          <a:endParaRPr lang="en-GB" sz="1100" kern="1200"/>
        </a:p>
      </dsp:txBody>
      <dsp:txXfrm>
        <a:off x="0" y="1746494"/>
        <a:ext cx="7072983" cy="1351349"/>
      </dsp:txXfrm>
    </dsp:sp>
    <dsp:sp modelId="{E927EEBE-9C1C-124B-88D9-AF0B21B83326}">
      <dsp:nvSpPr>
        <dsp:cNvPr id="0" name=""/>
        <dsp:cNvSpPr/>
      </dsp:nvSpPr>
      <dsp:spPr>
        <a:xfrm>
          <a:off x="353649" y="1584134"/>
          <a:ext cx="4951088" cy="324720"/>
        </a:xfrm>
        <a:prstGeom prst="round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7139" tIns="0" rIns="187139" bIns="0" numCol="1" spcCol="1270" anchor="ctr" anchorCtr="0">
          <a:noAutofit/>
        </a:bodyPr>
        <a:lstStyle/>
        <a:p>
          <a:pPr marL="0" lvl="0" indent="0" algn="l" defTabSz="488950">
            <a:lnSpc>
              <a:spcPct val="90000"/>
            </a:lnSpc>
            <a:spcBef>
              <a:spcPct val="0"/>
            </a:spcBef>
            <a:spcAft>
              <a:spcPct val="35000"/>
            </a:spcAft>
            <a:buNone/>
          </a:pPr>
          <a:r>
            <a:rPr lang="en-GB" sz="1100" kern="1200" baseline="0"/>
            <a:t>Technique &amp; Characteristics breakdown</a:t>
          </a:r>
          <a:endParaRPr lang="en-GB" sz="1100" kern="1200"/>
        </a:p>
      </dsp:txBody>
      <dsp:txXfrm>
        <a:off x="369501" y="1599986"/>
        <a:ext cx="4919384" cy="293016"/>
      </dsp:txXfrm>
    </dsp:sp>
    <dsp:sp modelId="{465ED904-F5C5-EF4E-BCE4-B8F05B3CA410}">
      <dsp:nvSpPr>
        <dsp:cNvPr id="0" name=""/>
        <dsp:cNvSpPr/>
      </dsp:nvSpPr>
      <dsp:spPr>
        <a:xfrm>
          <a:off x="0" y="3319604"/>
          <a:ext cx="7072983" cy="1022175"/>
        </a:xfrm>
        <a:prstGeom prst="rect">
          <a:avLst/>
        </a:prstGeom>
        <a:solidFill>
          <a:schemeClr val="lt1">
            <a:alpha val="90000"/>
            <a:hueOff val="0"/>
            <a:satOff val="0"/>
            <a:lumOff val="0"/>
            <a:alphaOff val="0"/>
          </a:schemeClr>
        </a:solidFill>
        <a:ln w="34925" cap="flat" cmpd="sng" algn="in">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48942" tIns="229108" rIns="548942" bIns="78232" numCol="1" spcCol="1270" anchor="t" anchorCtr="0">
          <a:noAutofit/>
        </a:bodyPr>
        <a:lstStyle/>
        <a:p>
          <a:pPr marL="57150" lvl="1" indent="-57150" algn="l" defTabSz="488950">
            <a:lnSpc>
              <a:spcPct val="90000"/>
            </a:lnSpc>
            <a:spcBef>
              <a:spcPct val="0"/>
            </a:spcBef>
            <a:spcAft>
              <a:spcPct val="15000"/>
            </a:spcAft>
            <a:buChar char="•"/>
          </a:pPr>
          <a:r>
            <a:rPr lang="en-GB" sz="1100" i="1" kern="1200" baseline="0"/>
            <a:t>As with most expressionist performances the atmosphere is vividly dreamlike and almost nightmarish, this shows instability. Lighting aids the atmosphere as it is unrealistic and adds many shadows almost like The cabinet of Dr Caligari. Visual distortions also aid the atmosphere. Any detail is avoided and start simplified images are aimed for, as well as bizarre decor due to shapes and colours being used symbolically.</a:t>
          </a:r>
          <a:endParaRPr lang="en-GB" sz="1100" kern="1200"/>
        </a:p>
      </dsp:txBody>
      <dsp:txXfrm>
        <a:off x="0" y="3319604"/>
        <a:ext cx="7072983" cy="1022175"/>
      </dsp:txXfrm>
    </dsp:sp>
    <dsp:sp modelId="{C10FEF91-D70C-234E-9845-15A91227D056}">
      <dsp:nvSpPr>
        <dsp:cNvPr id="0" name=""/>
        <dsp:cNvSpPr/>
      </dsp:nvSpPr>
      <dsp:spPr>
        <a:xfrm>
          <a:off x="353649" y="3157244"/>
          <a:ext cx="4951088" cy="324720"/>
        </a:xfrm>
        <a:prstGeom prst="round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7139" tIns="0" rIns="187139" bIns="0" numCol="1" spcCol="1270" anchor="ctr" anchorCtr="0">
          <a:noAutofit/>
        </a:bodyPr>
        <a:lstStyle/>
        <a:p>
          <a:pPr marL="0" lvl="0" indent="0" algn="l" defTabSz="488950">
            <a:lnSpc>
              <a:spcPct val="90000"/>
            </a:lnSpc>
            <a:spcBef>
              <a:spcPct val="0"/>
            </a:spcBef>
            <a:spcAft>
              <a:spcPct val="35000"/>
            </a:spcAft>
            <a:buNone/>
          </a:pPr>
          <a:r>
            <a:rPr lang="en-GB" sz="1100" kern="1200" baseline="0"/>
            <a:t>Atmosphere </a:t>
          </a:r>
          <a:endParaRPr lang="en-GB" sz="1100" kern="1200"/>
        </a:p>
      </dsp:txBody>
      <dsp:txXfrm>
        <a:off x="369501" y="3173096"/>
        <a:ext cx="4919384" cy="293016"/>
      </dsp:txXfrm>
    </dsp:sp>
    <dsp:sp modelId="{C1F1EB55-2CB0-1E45-926D-A2B1A78F5A9B}">
      <dsp:nvSpPr>
        <dsp:cNvPr id="0" name=""/>
        <dsp:cNvSpPr/>
      </dsp:nvSpPr>
      <dsp:spPr>
        <a:xfrm>
          <a:off x="0" y="4563539"/>
          <a:ext cx="7072983" cy="883575"/>
        </a:xfrm>
        <a:prstGeom prst="rect">
          <a:avLst/>
        </a:prstGeom>
        <a:solidFill>
          <a:schemeClr val="lt1">
            <a:alpha val="90000"/>
            <a:hueOff val="0"/>
            <a:satOff val="0"/>
            <a:lumOff val="0"/>
            <a:alphaOff val="0"/>
          </a:schemeClr>
        </a:solidFill>
        <a:ln w="34925" cap="flat" cmpd="sng" algn="in">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48942" tIns="229108" rIns="548942" bIns="78232" numCol="1" spcCol="1270" anchor="t" anchorCtr="0">
          <a:noAutofit/>
        </a:bodyPr>
        <a:lstStyle/>
        <a:p>
          <a:pPr marL="57150" lvl="1" indent="-57150" algn="l" defTabSz="488950">
            <a:lnSpc>
              <a:spcPct val="90000"/>
            </a:lnSpc>
            <a:spcBef>
              <a:spcPct val="0"/>
            </a:spcBef>
            <a:spcAft>
              <a:spcPct val="15000"/>
            </a:spcAft>
            <a:buChar char="•"/>
          </a:pPr>
          <a:r>
            <a:rPr lang="en-GB" sz="1100" i="1" kern="1200" baseline="0"/>
            <a:t>Not like regular conversation as it’s common for the characters to talk over themselves. Their conversations can also be described as poetic, ecstatic and rhapsodic. There is also contrast between the two main types of dialog, with long emotion filled monologues to short fragments of conversations which are in a telegram style due to the lines being so quick and short.</a:t>
          </a:r>
          <a:endParaRPr lang="en-GB" sz="1100" kern="1200"/>
        </a:p>
      </dsp:txBody>
      <dsp:txXfrm>
        <a:off x="0" y="4563539"/>
        <a:ext cx="7072983" cy="883575"/>
      </dsp:txXfrm>
    </dsp:sp>
    <dsp:sp modelId="{24AC30DE-3A6C-D34D-8E6B-CA91DADA7857}">
      <dsp:nvSpPr>
        <dsp:cNvPr id="0" name=""/>
        <dsp:cNvSpPr/>
      </dsp:nvSpPr>
      <dsp:spPr>
        <a:xfrm>
          <a:off x="353649" y="4401180"/>
          <a:ext cx="4951088" cy="324720"/>
        </a:xfrm>
        <a:prstGeom prst="round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7139" tIns="0" rIns="187139" bIns="0" numCol="1" spcCol="1270" anchor="ctr" anchorCtr="0">
          <a:noAutofit/>
        </a:bodyPr>
        <a:lstStyle/>
        <a:p>
          <a:pPr marL="0" lvl="0" indent="0" algn="l" defTabSz="488950">
            <a:lnSpc>
              <a:spcPct val="90000"/>
            </a:lnSpc>
            <a:spcBef>
              <a:spcPct val="0"/>
            </a:spcBef>
            <a:spcAft>
              <a:spcPct val="35000"/>
            </a:spcAft>
            <a:buNone/>
          </a:pPr>
          <a:r>
            <a:rPr lang="en-GB" sz="1100" kern="1200" baseline="0"/>
            <a:t>Dialogue</a:t>
          </a:r>
          <a:endParaRPr lang="en-GB" sz="1100" kern="1200"/>
        </a:p>
      </dsp:txBody>
      <dsp:txXfrm>
        <a:off x="369501" y="4417032"/>
        <a:ext cx="4919384" cy="293016"/>
      </dsp:txXfrm>
    </dsp:sp>
    <dsp:sp modelId="{0C2DE5F6-85CE-DD43-83B6-6E93D7E730B8}">
      <dsp:nvSpPr>
        <dsp:cNvPr id="0" name=""/>
        <dsp:cNvSpPr/>
      </dsp:nvSpPr>
      <dsp:spPr>
        <a:xfrm>
          <a:off x="0" y="5668875"/>
          <a:ext cx="7072983" cy="883575"/>
        </a:xfrm>
        <a:prstGeom prst="rect">
          <a:avLst/>
        </a:prstGeom>
        <a:solidFill>
          <a:schemeClr val="lt1">
            <a:alpha val="90000"/>
            <a:hueOff val="0"/>
            <a:satOff val="0"/>
            <a:lumOff val="0"/>
            <a:alphaOff val="0"/>
          </a:schemeClr>
        </a:solidFill>
        <a:ln w="34925" cap="flat" cmpd="sng" algn="in">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48942" tIns="229108" rIns="548942" bIns="78232" numCol="1" spcCol="1270" anchor="t" anchorCtr="0">
          <a:noAutofit/>
        </a:bodyPr>
        <a:lstStyle/>
        <a:p>
          <a:pPr marL="57150" lvl="1" indent="-57150" algn="l" defTabSz="488950">
            <a:lnSpc>
              <a:spcPct val="90000"/>
            </a:lnSpc>
            <a:spcBef>
              <a:spcPct val="0"/>
            </a:spcBef>
            <a:spcAft>
              <a:spcPct val="15000"/>
            </a:spcAft>
            <a:buChar char="•"/>
          </a:pPr>
          <a:r>
            <a:rPr lang="en-GB" sz="1100" i="1" kern="1200" baseline="0"/>
            <a:t>The acting style is deliberately opposite to Stanislavsky who was a naturalism theatre practitioner. Human behaviours are avoided and it results in over exaggerated comical movements which are above and beyond regular expressions and movements. Phatic conversations is known as the oil for communication and is a way of opening up the conversation. This is avoided within the play. </a:t>
          </a:r>
          <a:endParaRPr lang="en-GB" sz="1100" kern="1200"/>
        </a:p>
      </dsp:txBody>
      <dsp:txXfrm>
        <a:off x="0" y="5668875"/>
        <a:ext cx="7072983" cy="883575"/>
      </dsp:txXfrm>
    </dsp:sp>
    <dsp:sp modelId="{52C0B2BD-98FB-0244-A14E-6938D55965AE}">
      <dsp:nvSpPr>
        <dsp:cNvPr id="0" name=""/>
        <dsp:cNvSpPr/>
      </dsp:nvSpPr>
      <dsp:spPr>
        <a:xfrm>
          <a:off x="353649" y="5506515"/>
          <a:ext cx="4951088" cy="324720"/>
        </a:xfrm>
        <a:prstGeom prst="roundRect">
          <a:avLst/>
        </a:prstGeom>
        <a:solidFill>
          <a:schemeClr val="accent6">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7139" tIns="0" rIns="187139" bIns="0" numCol="1" spcCol="1270" anchor="ctr" anchorCtr="0">
          <a:noAutofit/>
        </a:bodyPr>
        <a:lstStyle/>
        <a:p>
          <a:pPr marL="0" lvl="0" indent="0" algn="l" defTabSz="488950">
            <a:lnSpc>
              <a:spcPct val="90000"/>
            </a:lnSpc>
            <a:spcBef>
              <a:spcPct val="0"/>
            </a:spcBef>
            <a:spcAft>
              <a:spcPct val="35000"/>
            </a:spcAft>
            <a:buNone/>
          </a:pPr>
          <a:r>
            <a:rPr lang="en-GB" sz="1100" kern="1200" baseline="0"/>
            <a:t>Acting style</a:t>
          </a:r>
          <a:endParaRPr lang="en-GB" sz="1100" kern="1200"/>
        </a:p>
      </dsp:txBody>
      <dsp:txXfrm>
        <a:off x="369501" y="5522367"/>
        <a:ext cx="4919384" cy="293016"/>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2CF28F-9B18-FD4D-98F1-96A8A1132B07}">
      <dsp:nvSpPr>
        <dsp:cNvPr id="0" name=""/>
        <dsp:cNvSpPr/>
      </dsp:nvSpPr>
      <dsp:spPr>
        <a:xfrm>
          <a:off x="0" y="175346"/>
          <a:ext cx="5890732" cy="1212750"/>
        </a:xfrm>
        <a:prstGeom prst="rect">
          <a:avLst/>
        </a:prstGeom>
        <a:solidFill>
          <a:schemeClr val="lt1">
            <a:alpha val="90000"/>
            <a:hueOff val="0"/>
            <a:satOff val="0"/>
            <a:lumOff val="0"/>
            <a:alphaOff val="0"/>
          </a:schemeClr>
        </a:solidFill>
        <a:ln w="34925" cap="flat" cmpd="sng" algn="in">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186" tIns="229108" rIns="457186" bIns="78232" numCol="1" spcCol="1270" anchor="t" anchorCtr="0">
          <a:noAutofit/>
        </a:bodyPr>
        <a:lstStyle/>
        <a:p>
          <a:pPr marL="57150" lvl="1" indent="-57150" algn="l" defTabSz="488950">
            <a:lnSpc>
              <a:spcPct val="90000"/>
            </a:lnSpc>
            <a:spcBef>
              <a:spcPct val="0"/>
            </a:spcBef>
            <a:spcAft>
              <a:spcPct val="15000"/>
            </a:spcAft>
            <a:buChar char="•"/>
          </a:pPr>
          <a:r>
            <a:rPr lang="en-GB" sz="1100" i="1" kern="1200" baseline="0"/>
            <a:t>Getting old of westerns and wants to start going somewhere new, comedy show? Change is coming?</a:t>
          </a:r>
          <a:endParaRPr lang="en-GB" sz="1100" kern="1200"/>
        </a:p>
        <a:p>
          <a:pPr marL="57150" lvl="1" indent="-57150" algn="l" defTabSz="488950">
            <a:lnSpc>
              <a:spcPct val="90000"/>
            </a:lnSpc>
            <a:spcBef>
              <a:spcPct val="0"/>
            </a:spcBef>
            <a:spcAft>
              <a:spcPct val="15000"/>
            </a:spcAft>
            <a:buChar char="•"/>
          </a:pPr>
          <a:r>
            <a:rPr lang="en-GB" sz="1100" i="1" kern="1200" baseline="0"/>
            <a:t>”Well, I don’t want to wat see? I want to see em’ when everybody else is seein’ em’ an not a month later”</a:t>
          </a:r>
          <a:endParaRPr lang="en-GB" sz="1100" kern="1200"/>
        </a:p>
        <a:p>
          <a:pPr marL="57150" lvl="1" indent="-57150" algn="l" defTabSz="488950">
            <a:lnSpc>
              <a:spcPct val="90000"/>
            </a:lnSpc>
            <a:spcBef>
              <a:spcPct val="0"/>
            </a:spcBef>
            <a:spcAft>
              <a:spcPct val="15000"/>
            </a:spcAft>
            <a:buChar char="•"/>
          </a:pPr>
          <a:r>
            <a:rPr lang="en-GB" sz="1100" i="1" kern="1200" baseline="0"/>
            <a:t>The wife seems confident to talk about how she feels and almost talk down to her husband, when in those times it would be the other way around.</a:t>
          </a:r>
          <a:endParaRPr lang="en-GB" sz="1100" kern="1200"/>
        </a:p>
      </dsp:txBody>
      <dsp:txXfrm>
        <a:off x="0" y="175346"/>
        <a:ext cx="5890732" cy="1212750"/>
      </dsp:txXfrm>
    </dsp:sp>
    <dsp:sp modelId="{AE641BA8-6465-D146-BA3D-F8A161C18A36}">
      <dsp:nvSpPr>
        <dsp:cNvPr id="0" name=""/>
        <dsp:cNvSpPr/>
      </dsp:nvSpPr>
      <dsp:spPr>
        <a:xfrm>
          <a:off x="294536" y="12986"/>
          <a:ext cx="4123512" cy="324720"/>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859" tIns="0" rIns="155859" bIns="0" numCol="1" spcCol="1270" anchor="ctr" anchorCtr="0">
          <a:noAutofit/>
        </a:bodyPr>
        <a:lstStyle/>
        <a:p>
          <a:pPr marL="0" lvl="0" indent="0" algn="l" defTabSz="488950">
            <a:lnSpc>
              <a:spcPct val="90000"/>
            </a:lnSpc>
            <a:spcBef>
              <a:spcPct val="0"/>
            </a:spcBef>
            <a:spcAft>
              <a:spcPct val="35000"/>
            </a:spcAft>
            <a:buNone/>
          </a:pPr>
          <a:r>
            <a:rPr lang="en-GB" sz="1100" kern="1200" baseline="0"/>
            <a:t>Scene 1:</a:t>
          </a:r>
          <a:endParaRPr lang="en-GB" sz="1100" kern="1200"/>
        </a:p>
      </dsp:txBody>
      <dsp:txXfrm>
        <a:off x="310388" y="28838"/>
        <a:ext cx="4091808" cy="293016"/>
      </dsp:txXfrm>
    </dsp:sp>
    <dsp:sp modelId="{5C727E5A-58F7-A749-8EF0-9951473B6771}">
      <dsp:nvSpPr>
        <dsp:cNvPr id="0" name=""/>
        <dsp:cNvSpPr/>
      </dsp:nvSpPr>
      <dsp:spPr>
        <a:xfrm>
          <a:off x="0" y="1609856"/>
          <a:ext cx="5890732" cy="1056825"/>
        </a:xfrm>
        <a:prstGeom prst="rect">
          <a:avLst/>
        </a:prstGeom>
        <a:solidFill>
          <a:schemeClr val="lt1">
            <a:alpha val="90000"/>
            <a:hueOff val="0"/>
            <a:satOff val="0"/>
            <a:lumOff val="0"/>
            <a:alphaOff val="0"/>
          </a:schemeClr>
        </a:solidFill>
        <a:ln w="34925" cap="flat" cmpd="sng" algn="in">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186" tIns="229108" rIns="457186" bIns="78232" numCol="1" spcCol="1270" anchor="t" anchorCtr="0">
          <a:noAutofit/>
        </a:bodyPr>
        <a:lstStyle/>
        <a:p>
          <a:pPr marL="57150" lvl="1" indent="-57150" algn="l" defTabSz="488950">
            <a:lnSpc>
              <a:spcPct val="90000"/>
            </a:lnSpc>
            <a:spcBef>
              <a:spcPct val="0"/>
            </a:spcBef>
            <a:spcAft>
              <a:spcPct val="15000"/>
            </a:spcAft>
            <a:buChar char="•"/>
          </a:pPr>
          <a:r>
            <a:rPr lang="en-GB" sz="1100" i="1" kern="1200" baseline="0"/>
            <a:t>Zero and Daisy are working together but paying no attention to each other when having two different conversations</a:t>
          </a:r>
          <a:endParaRPr lang="en-GB" sz="1100" kern="1200"/>
        </a:p>
        <a:p>
          <a:pPr marL="57150" lvl="1" indent="-57150" algn="l" defTabSz="488950">
            <a:lnSpc>
              <a:spcPct val="90000"/>
            </a:lnSpc>
            <a:spcBef>
              <a:spcPct val="0"/>
            </a:spcBef>
            <a:spcAft>
              <a:spcPct val="15000"/>
            </a:spcAft>
            <a:buChar char="•"/>
          </a:pPr>
          <a:r>
            <a:rPr lang="en-GB" sz="1100" i="1" kern="1200" baseline="0"/>
            <a:t>“the fact is that mu efficiency experts have recommended the instillation of adding machines” does this portray an evolving world. A revolve stage is also mentioned, does this symbolise change.</a:t>
          </a:r>
          <a:endParaRPr lang="en-GB" sz="1100" kern="1200"/>
        </a:p>
      </dsp:txBody>
      <dsp:txXfrm>
        <a:off x="0" y="1609856"/>
        <a:ext cx="5890732" cy="1056825"/>
      </dsp:txXfrm>
    </dsp:sp>
    <dsp:sp modelId="{C7097F6E-F7CA-3345-9928-6F35479422E5}">
      <dsp:nvSpPr>
        <dsp:cNvPr id="0" name=""/>
        <dsp:cNvSpPr/>
      </dsp:nvSpPr>
      <dsp:spPr>
        <a:xfrm>
          <a:off x="294536" y="1447496"/>
          <a:ext cx="4123512" cy="324720"/>
        </a:xfrm>
        <a:prstGeom prst="round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859" tIns="0" rIns="155859" bIns="0" numCol="1" spcCol="1270" anchor="ctr" anchorCtr="0">
          <a:noAutofit/>
        </a:bodyPr>
        <a:lstStyle/>
        <a:p>
          <a:pPr marL="0" lvl="0" indent="0" algn="l" defTabSz="488950">
            <a:lnSpc>
              <a:spcPct val="90000"/>
            </a:lnSpc>
            <a:spcBef>
              <a:spcPct val="0"/>
            </a:spcBef>
            <a:spcAft>
              <a:spcPct val="35000"/>
            </a:spcAft>
            <a:buNone/>
          </a:pPr>
          <a:r>
            <a:rPr lang="en-GB" sz="1100" kern="1200" baseline="0"/>
            <a:t>Scene 2:</a:t>
          </a:r>
          <a:endParaRPr lang="en-GB" sz="1100" kern="1200"/>
        </a:p>
      </dsp:txBody>
      <dsp:txXfrm>
        <a:off x="310388" y="1463348"/>
        <a:ext cx="4091808" cy="293016"/>
      </dsp:txXfrm>
    </dsp:sp>
    <dsp:sp modelId="{03D86FA8-AEC4-9642-AFD9-6D7191343731}">
      <dsp:nvSpPr>
        <dsp:cNvPr id="0" name=""/>
        <dsp:cNvSpPr/>
      </dsp:nvSpPr>
      <dsp:spPr>
        <a:xfrm>
          <a:off x="0" y="2888441"/>
          <a:ext cx="5890732" cy="2044350"/>
        </a:xfrm>
        <a:prstGeom prst="rect">
          <a:avLst/>
        </a:prstGeom>
        <a:solidFill>
          <a:schemeClr val="lt1">
            <a:alpha val="90000"/>
            <a:hueOff val="0"/>
            <a:satOff val="0"/>
            <a:lumOff val="0"/>
            <a:alphaOff val="0"/>
          </a:schemeClr>
        </a:solidFill>
        <a:ln w="34925" cap="flat" cmpd="sng" algn="in">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186" tIns="229108" rIns="457186" bIns="78232" numCol="1" spcCol="1270" anchor="t" anchorCtr="0">
          <a:noAutofit/>
        </a:bodyPr>
        <a:lstStyle/>
        <a:p>
          <a:pPr marL="57150" lvl="1" indent="-57150" algn="l" defTabSz="488950">
            <a:lnSpc>
              <a:spcPct val="90000"/>
            </a:lnSpc>
            <a:spcBef>
              <a:spcPct val="0"/>
            </a:spcBef>
            <a:spcAft>
              <a:spcPct val="15000"/>
            </a:spcAft>
            <a:buChar char="•"/>
          </a:pPr>
          <a:r>
            <a:rPr lang="en-GB" sz="1100" i="1" kern="1200" baseline="0"/>
            <a:t>“Systematical rows” a stage direction which gives me the idea of order and control. Everyone being the same.</a:t>
          </a:r>
          <a:endParaRPr lang="en-GB" sz="1100" kern="1200"/>
        </a:p>
        <a:p>
          <a:pPr marL="57150" lvl="1" indent="-57150" algn="l" defTabSz="488950">
            <a:lnSpc>
              <a:spcPct val="90000"/>
            </a:lnSpc>
            <a:spcBef>
              <a:spcPct val="0"/>
            </a:spcBef>
            <a:spcAft>
              <a:spcPct val="15000"/>
            </a:spcAft>
            <a:buChar char="•"/>
          </a:pPr>
          <a:r>
            <a:rPr lang="en-GB" sz="1100" i="1" kern="1200" baseline="0"/>
            <a:t>People are numbered, because they are just items in a society?</a:t>
          </a:r>
          <a:endParaRPr lang="en-GB" sz="1100" kern="1200"/>
        </a:p>
        <a:p>
          <a:pPr marL="57150" lvl="1" indent="-57150" algn="l" defTabSz="488950">
            <a:lnSpc>
              <a:spcPct val="90000"/>
            </a:lnSpc>
            <a:spcBef>
              <a:spcPct val="0"/>
            </a:spcBef>
            <a:spcAft>
              <a:spcPct val="15000"/>
            </a:spcAft>
            <a:buChar char="•"/>
          </a:pPr>
          <a:r>
            <a:rPr lang="en-GB" sz="1100" i="1" kern="1200" baseline="0"/>
            <a:t>Red ink on collar? Is it actually ink or something else? Metaphor for something</a:t>
          </a:r>
          <a:endParaRPr lang="en-GB" sz="1100" kern="1200"/>
        </a:p>
        <a:p>
          <a:pPr marL="57150" lvl="1" indent="-57150" algn="l" defTabSz="488950">
            <a:lnSpc>
              <a:spcPct val="90000"/>
            </a:lnSpc>
            <a:spcBef>
              <a:spcPct val="0"/>
            </a:spcBef>
            <a:spcAft>
              <a:spcPct val="15000"/>
            </a:spcAft>
            <a:buChar char="•"/>
          </a:pPr>
          <a:r>
            <a:rPr lang="en-GB" sz="1100" i="1" kern="1200" baseline="0"/>
            <a:t>Identical clothing. Its very systematic and orderly.</a:t>
          </a:r>
          <a:endParaRPr lang="en-GB" sz="1100" kern="1200"/>
        </a:p>
        <a:p>
          <a:pPr marL="57150" lvl="1" indent="-57150" algn="l" defTabSz="488950">
            <a:lnSpc>
              <a:spcPct val="90000"/>
            </a:lnSpc>
            <a:spcBef>
              <a:spcPct val="0"/>
            </a:spcBef>
            <a:spcAft>
              <a:spcPct val="15000"/>
            </a:spcAft>
            <a:buChar char="•"/>
          </a:pPr>
          <a:r>
            <a:rPr lang="en-GB" sz="1100" i="1" kern="1200" baseline="0"/>
            <a:t>Some lines are not finished leaving it down to the audience to wonder what was said. </a:t>
          </a:r>
          <a:endParaRPr lang="en-GB" sz="1100" kern="1200"/>
        </a:p>
        <a:p>
          <a:pPr marL="57150" lvl="1" indent="-57150" algn="l" defTabSz="488950">
            <a:lnSpc>
              <a:spcPct val="90000"/>
            </a:lnSpc>
            <a:spcBef>
              <a:spcPct val="0"/>
            </a:spcBef>
            <a:spcAft>
              <a:spcPct val="15000"/>
            </a:spcAft>
            <a:buChar char="•"/>
          </a:pPr>
          <a:r>
            <a:rPr lang="en-GB" sz="1100" i="1" kern="1200" baseline="0"/>
            <a:t>Complaining about current state of things, links with the themes of old replacing new as people were getting bored.</a:t>
          </a:r>
          <a:endParaRPr lang="en-GB" sz="1100" kern="1200"/>
        </a:p>
        <a:p>
          <a:pPr marL="57150" lvl="1" indent="-57150" algn="l" defTabSz="488950">
            <a:lnSpc>
              <a:spcPct val="90000"/>
            </a:lnSpc>
            <a:spcBef>
              <a:spcPct val="0"/>
            </a:spcBef>
            <a:spcAft>
              <a:spcPct val="15000"/>
            </a:spcAft>
            <a:buChar char="•"/>
          </a:pPr>
          <a:r>
            <a:rPr lang="en-GB" sz="1100" i="1" kern="1200" baseline="0"/>
            <a:t>Mr Zero talks bluntly about his actions as though he doesn’t care or hasn’t acknowledged what he has done.</a:t>
          </a:r>
          <a:endParaRPr lang="en-GB" sz="1100" kern="1200"/>
        </a:p>
      </dsp:txBody>
      <dsp:txXfrm>
        <a:off x="0" y="2888441"/>
        <a:ext cx="5890732" cy="2044350"/>
      </dsp:txXfrm>
    </dsp:sp>
    <dsp:sp modelId="{25729BF0-6A4F-7F4D-95E3-11D6C8A6B265}">
      <dsp:nvSpPr>
        <dsp:cNvPr id="0" name=""/>
        <dsp:cNvSpPr/>
      </dsp:nvSpPr>
      <dsp:spPr>
        <a:xfrm>
          <a:off x="294536" y="2726081"/>
          <a:ext cx="4123512" cy="324720"/>
        </a:xfrm>
        <a:prstGeom prst="round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859" tIns="0" rIns="155859" bIns="0" numCol="1" spcCol="1270" anchor="ctr" anchorCtr="0">
          <a:noAutofit/>
        </a:bodyPr>
        <a:lstStyle/>
        <a:p>
          <a:pPr marL="0" lvl="0" indent="0" algn="l" defTabSz="488950">
            <a:lnSpc>
              <a:spcPct val="90000"/>
            </a:lnSpc>
            <a:spcBef>
              <a:spcPct val="0"/>
            </a:spcBef>
            <a:spcAft>
              <a:spcPct val="35000"/>
            </a:spcAft>
            <a:buNone/>
          </a:pPr>
          <a:r>
            <a:rPr lang="en-GB" sz="1100" kern="1200" baseline="0"/>
            <a:t>Scene 3:</a:t>
          </a:r>
          <a:endParaRPr lang="en-GB" sz="1100" kern="1200"/>
        </a:p>
      </dsp:txBody>
      <dsp:txXfrm>
        <a:off x="310388" y="2741933"/>
        <a:ext cx="4091808" cy="293016"/>
      </dsp:txXfrm>
    </dsp:sp>
    <dsp:sp modelId="{7C733620-AB5D-F142-83F5-B123015D9AB1}">
      <dsp:nvSpPr>
        <dsp:cNvPr id="0" name=""/>
        <dsp:cNvSpPr/>
      </dsp:nvSpPr>
      <dsp:spPr>
        <a:xfrm>
          <a:off x="0" y="5154551"/>
          <a:ext cx="5890732" cy="935550"/>
        </a:xfrm>
        <a:prstGeom prst="rect">
          <a:avLst/>
        </a:prstGeom>
        <a:solidFill>
          <a:schemeClr val="lt1">
            <a:alpha val="90000"/>
            <a:hueOff val="0"/>
            <a:satOff val="0"/>
            <a:lumOff val="0"/>
            <a:alphaOff val="0"/>
          </a:schemeClr>
        </a:solidFill>
        <a:ln w="34925" cap="flat" cmpd="sng" algn="in">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186" tIns="229108" rIns="457186" bIns="78232" numCol="1" spcCol="1270" anchor="t" anchorCtr="0">
          <a:noAutofit/>
        </a:bodyPr>
        <a:lstStyle/>
        <a:p>
          <a:pPr marL="57150" lvl="1" indent="-57150" algn="l" defTabSz="488950">
            <a:lnSpc>
              <a:spcPct val="90000"/>
            </a:lnSpc>
            <a:spcBef>
              <a:spcPct val="0"/>
            </a:spcBef>
            <a:spcAft>
              <a:spcPct val="15000"/>
            </a:spcAft>
            <a:buChar char="•"/>
          </a:pPr>
          <a:r>
            <a:rPr lang="en-GB" sz="1100" i="1" kern="1200" baseline="0"/>
            <a:t>Mr Zero obviously wants to go against the system which links in with the themes in other expressionist films.</a:t>
          </a:r>
          <a:endParaRPr lang="en-GB" sz="1100" kern="1200"/>
        </a:p>
        <a:p>
          <a:pPr marL="57150" lvl="1" indent="-57150" algn="l" defTabSz="488950">
            <a:lnSpc>
              <a:spcPct val="90000"/>
            </a:lnSpc>
            <a:spcBef>
              <a:spcPct val="0"/>
            </a:spcBef>
            <a:spcAft>
              <a:spcPct val="15000"/>
            </a:spcAft>
            <a:buChar char="•"/>
          </a:pPr>
          <a:r>
            <a:rPr lang="en-GB" sz="1100" i="1" kern="1200" baseline="0"/>
            <a:t>He is talking as though he is retelling a story, poetic. </a:t>
          </a:r>
          <a:endParaRPr lang="en-GB" sz="1100" kern="1200"/>
        </a:p>
        <a:p>
          <a:pPr marL="57150" lvl="1" indent="-57150" algn="l" defTabSz="488950">
            <a:lnSpc>
              <a:spcPct val="90000"/>
            </a:lnSpc>
            <a:spcBef>
              <a:spcPct val="0"/>
            </a:spcBef>
            <a:spcAft>
              <a:spcPct val="15000"/>
            </a:spcAft>
            <a:buChar char="•"/>
          </a:pPr>
          <a:r>
            <a:rPr lang="en-GB" sz="1100" i="1" kern="1200" baseline="0"/>
            <a:t>The Number couples are also being used as the jury.</a:t>
          </a:r>
          <a:endParaRPr lang="en-GB" sz="1100" kern="1200"/>
        </a:p>
      </dsp:txBody>
      <dsp:txXfrm>
        <a:off x="0" y="5154551"/>
        <a:ext cx="5890732" cy="935550"/>
      </dsp:txXfrm>
    </dsp:sp>
    <dsp:sp modelId="{49510449-41AE-A94B-8CC0-83B3D75793D7}">
      <dsp:nvSpPr>
        <dsp:cNvPr id="0" name=""/>
        <dsp:cNvSpPr/>
      </dsp:nvSpPr>
      <dsp:spPr>
        <a:xfrm>
          <a:off x="294536" y="4992191"/>
          <a:ext cx="4123512" cy="324720"/>
        </a:xfrm>
        <a:prstGeom prst="round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859" tIns="0" rIns="155859" bIns="0" numCol="1" spcCol="1270" anchor="ctr" anchorCtr="0">
          <a:noAutofit/>
        </a:bodyPr>
        <a:lstStyle/>
        <a:p>
          <a:pPr marL="0" lvl="0" indent="0" algn="l" defTabSz="488950">
            <a:lnSpc>
              <a:spcPct val="90000"/>
            </a:lnSpc>
            <a:spcBef>
              <a:spcPct val="0"/>
            </a:spcBef>
            <a:spcAft>
              <a:spcPct val="35000"/>
            </a:spcAft>
            <a:buNone/>
          </a:pPr>
          <a:r>
            <a:rPr lang="en-GB" sz="1100" kern="1200" baseline="0"/>
            <a:t>Scene 4: </a:t>
          </a:r>
          <a:endParaRPr lang="en-GB" sz="1100" kern="1200"/>
        </a:p>
      </dsp:txBody>
      <dsp:txXfrm>
        <a:off x="310388" y="5008043"/>
        <a:ext cx="4091808" cy="293016"/>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67893F-3742-6D42-BF2D-0EE2E8055211}">
      <dsp:nvSpPr>
        <dsp:cNvPr id="0" name=""/>
        <dsp:cNvSpPr/>
      </dsp:nvSpPr>
      <dsp:spPr>
        <a:xfrm>
          <a:off x="0" y="491943"/>
          <a:ext cx="5551967" cy="1858500"/>
        </a:xfrm>
        <a:prstGeom prst="rect">
          <a:avLst/>
        </a:prstGeom>
        <a:solidFill>
          <a:schemeClr val="lt1">
            <a:alpha val="90000"/>
            <a:hueOff val="0"/>
            <a:satOff val="0"/>
            <a:lumOff val="0"/>
            <a:alphaOff val="0"/>
          </a:schemeClr>
        </a:solidFill>
        <a:ln w="34925" cap="flat" cmpd="sng" algn="in">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0894" tIns="208280" rIns="430894" bIns="71120" numCol="1" spcCol="1270" anchor="t" anchorCtr="0">
          <a:noAutofit/>
        </a:bodyPr>
        <a:lstStyle/>
        <a:p>
          <a:pPr marL="57150" lvl="1" indent="-57150" algn="l" defTabSz="444500">
            <a:lnSpc>
              <a:spcPct val="90000"/>
            </a:lnSpc>
            <a:spcBef>
              <a:spcPct val="0"/>
            </a:spcBef>
            <a:spcAft>
              <a:spcPct val="15000"/>
            </a:spcAft>
            <a:buChar char="•"/>
          </a:pPr>
          <a:r>
            <a:rPr lang="en-GB" sz="1000" i="1" kern="1200" baseline="0" dirty="0"/>
            <a:t>I’m guessing from the cage in the room that he is now in a Prison.</a:t>
          </a:r>
          <a:endParaRPr lang="en-GB" sz="1000" kern="1200" dirty="0"/>
        </a:p>
        <a:p>
          <a:pPr marL="57150" lvl="1" indent="-57150" algn="l" defTabSz="444500">
            <a:lnSpc>
              <a:spcPct val="90000"/>
            </a:lnSpc>
            <a:spcBef>
              <a:spcPct val="0"/>
            </a:spcBef>
            <a:spcAft>
              <a:spcPct val="15000"/>
            </a:spcAft>
            <a:buChar char="•"/>
          </a:pPr>
          <a:r>
            <a:rPr lang="en-GB" sz="1000" i="1" kern="1200" baseline="0" dirty="0"/>
            <a:t>He is being treated like an animal/in an inhumane way.</a:t>
          </a:r>
          <a:endParaRPr lang="en-GB" sz="1000" kern="1200" dirty="0"/>
        </a:p>
        <a:p>
          <a:pPr marL="57150" lvl="1" indent="-57150" algn="l" defTabSz="444500">
            <a:lnSpc>
              <a:spcPct val="90000"/>
            </a:lnSpc>
            <a:spcBef>
              <a:spcPct val="0"/>
            </a:spcBef>
            <a:spcAft>
              <a:spcPct val="15000"/>
            </a:spcAft>
            <a:buChar char="•"/>
          </a:pPr>
          <a:r>
            <a:rPr lang="en-GB" sz="1000" i="1" kern="1200" baseline="0" dirty="0"/>
            <a:t>The people who are on the guide seem like they are almost from a different world/class. Reminds me slightly of metropolis with the two cities and classes.</a:t>
          </a:r>
          <a:endParaRPr lang="en-GB" sz="1000" kern="1200" dirty="0"/>
        </a:p>
        <a:p>
          <a:pPr marL="57150" lvl="1" indent="-57150" algn="l" defTabSz="444500">
            <a:lnSpc>
              <a:spcPct val="90000"/>
            </a:lnSpc>
            <a:spcBef>
              <a:spcPct val="0"/>
            </a:spcBef>
            <a:spcAft>
              <a:spcPct val="15000"/>
            </a:spcAft>
            <a:buChar char="•"/>
          </a:pPr>
          <a:r>
            <a:rPr lang="en-GB" sz="1000" i="1" kern="1200" baseline="0" dirty="0"/>
            <a:t>Rather than acting like a prison its more like a zoo or a history museum.</a:t>
          </a:r>
          <a:endParaRPr lang="en-GB" sz="1000" kern="1200" dirty="0"/>
        </a:p>
        <a:p>
          <a:pPr marL="57150" lvl="1" indent="-57150" algn="l" defTabSz="444500">
            <a:lnSpc>
              <a:spcPct val="90000"/>
            </a:lnSpc>
            <a:spcBef>
              <a:spcPct val="0"/>
            </a:spcBef>
            <a:spcAft>
              <a:spcPct val="15000"/>
            </a:spcAft>
            <a:buChar char="•"/>
          </a:pPr>
          <a:r>
            <a:rPr lang="en-GB" sz="1000" i="1" kern="1200" baseline="0" dirty="0"/>
            <a:t>Mrs Zero visits him, she’s had a change of heart since his death sentence. Feels bad?</a:t>
          </a:r>
          <a:endParaRPr lang="en-GB" sz="1000" kern="1200" dirty="0"/>
        </a:p>
        <a:p>
          <a:pPr marL="57150" lvl="1" indent="-57150" algn="l" defTabSz="444500">
            <a:lnSpc>
              <a:spcPct val="90000"/>
            </a:lnSpc>
            <a:spcBef>
              <a:spcPct val="0"/>
            </a:spcBef>
            <a:spcAft>
              <a:spcPct val="15000"/>
            </a:spcAft>
            <a:buChar char="•"/>
          </a:pPr>
          <a:r>
            <a:rPr lang="en-GB" sz="1000" i="1" kern="1200" baseline="0" dirty="0"/>
            <a:t>The fixer? Thinking that he might be an angel because of the wings in his sandals. Tries to make an evolving and growing world seem better in Mr Zero’s eyes as he doesn't understand why change is happening.</a:t>
          </a:r>
          <a:endParaRPr lang="en-GB" sz="1000" kern="1200" dirty="0"/>
        </a:p>
        <a:p>
          <a:pPr marL="57150" lvl="1" indent="-57150" algn="l" defTabSz="444500">
            <a:lnSpc>
              <a:spcPct val="90000"/>
            </a:lnSpc>
            <a:spcBef>
              <a:spcPct val="0"/>
            </a:spcBef>
            <a:spcAft>
              <a:spcPct val="15000"/>
            </a:spcAft>
            <a:buChar char="•"/>
          </a:pPr>
          <a:r>
            <a:rPr lang="en-GB" sz="1000" i="1" kern="1200" baseline="0" dirty="0"/>
            <a:t>“He says he wants to live…No he’s no good”, what is he no good for? Does it mean a new world they were trying to create with expressionism and his mind is too closed?</a:t>
          </a:r>
          <a:endParaRPr lang="en-GB" sz="1000" kern="1200" dirty="0"/>
        </a:p>
      </dsp:txBody>
      <dsp:txXfrm>
        <a:off x="0" y="491943"/>
        <a:ext cx="5551967" cy="1858500"/>
      </dsp:txXfrm>
    </dsp:sp>
    <dsp:sp modelId="{8D23AB4A-EEF0-C94E-9AAA-9C6668D220AF}">
      <dsp:nvSpPr>
        <dsp:cNvPr id="0" name=""/>
        <dsp:cNvSpPr/>
      </dsp:nvSpPr>
      <dsp:spPr>
        <a:xfrm>
          <a:off x="277598" y="344343"/>
          <a:ext cx="3886377" cy="295200"/>
        </a:xfrm>
        <a:prstGeom prst="round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896" tIns="0" rIns="146896" bIns="0" numCol="1" spcCol="1270" anchor="ctr" anchorCtr="0">
          <a:noAutofit/>
        </a:bodyPr>
        <a:lstStyle/>
        <a:p>
          <a:pPr marL="0" lvl="0" indent="0" algn="l" defTabSz="444500">
            <a:lnSpc>
              <a:spcPct val="90000"/>
            </a:lnSpc>
            <a:spcBef>
              <a:spcPct val="0"/>
            </a:spcBef>
            <a:spcAft>
              <a:spcPct val="35000"/>
            </a:spcAft>
            <a:buNone/>
          </a:pPr>
          <a:r>
            <a:rPr lang="en-GB" sz="1000" kern="1200" baseline="0"/>
            <a:t>Scene 5:</a:t>
          </a:r>
          <a:endParaRPr lang="en-GB" sz="1000" kern="1200"/>
        </a:p>
      </dsp:txBody>
      <dsp:txXfrm>
        <a:off x="292008" y="358753"/>
        <a:ext cx="3857557" cy="266380"/>
      </dsp:txXfrm>
    </dsp:sp>
    <dsp:sp modelId="{AD2690E5-F0E2-4C48-AD12-42BF6096846E}">
      <dsp:nvSpPr>
        <dsp:cNvPr id="0" name=""/>
        <dsp:cNvSpPr/>
      </dsp:nvSpPr>
      <dsp:spPr>
        <a:xfrm>
          <a:off x="0" y="2552044"/>
          <a:ext cx="5551967" cy="567000"/>
        </a:xfrm>
        <a:prstGeom prst="rect">
          <a:avLst/>
        </a:prstGeom>
        <a:solidFill>
          <a:schemeClr val="lt1">
            <a:alpha val="90000"/>
            <a:hueOff val="0"/>
            <a:satOff val="0"/>
            <a:lumOff val="0"/>
            <a:alphaOff val="0"/>
          </a:schemeClr>
        </a:solidFill>
        <a:ln w="34925" cap="flat" cmpd="sng" algn="in">
          <a:solidFill>
            <a:schemeClr val="accent5">
              <a:hueOff val="2944118"/>
              <a:satOff val="9586"/>
              <a:lumOff val="333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0894" tIns="208280" rIns="430894" bIns="71120" numCol="1" spcCol="1270" anchor="t" anchorCtr="0">
          <a:noAutofit/>
        </a:bodyPr>
        <a:lstStyle/>
        <a:p>
          <a:pPr marL="57150" lvl="1" indent="-57150" algn="l" defTabSz="444500">
            <a:lnSpc>
              <a:spcPct val="90000"/>
            </a:lnSpc>
            <a:spcBef>
              <a:spcPct val="0"/>
            </a:spcBef>
            <a:spcAft>
              <a:spcPct val="15000"/>
            </a:spcAft>
            <a:buChar char="•"/>
          </a:pPr>
          <a:r>
            <a:rPr lang="en-GB" sz="1000" i="1" kern="1200" baseline="0" dirty="0"/>
            <a:t>Within a graveyard</a:t>
          </a:r>
          <a:endParaRPr lang="en-GB" sz="1000" kern="1200" dirty="0"/>
        </a:p>
        <a:p>
          <a:pPr marL="57150" lvl="1" indent="-57150" algn="l" defTabSz="444500">
            <a:lnSpc>
              <a:spcPct val="90000"/>
            </a:lnSpc>
            <a:spcBef>
              <a:spcPct val="0"/>
            </a:spcBef>
            <a:spcAft>
              <a:spcPct val="15000"/>
            </a:spcAft>
            <a:buChar char="•"/>
          </a:pPr>
          <a:r>
            <a:rPr lang="en-GB" sz="1000" i="1" kern="1200" baseline="0"/>
            <a:t>He’s in another world, the afterlife. </a:t>
          </a:r>
          <a:endParaRPr lang="en-GB" sz="1000" kern="1200"/>
        </a:p>
      </dsp:txBody>
      <dsp:txXfrm>
        <a:off x="0" y="2552044"/>
        <a:ext cx="5551967" cy="567000"/>
      </dsp:txXfrm>
    </dsp:sp>
    <dsp:sp modelId="{BB763944-270F-C946-92DC-EBBAC15334B4}">
      <dsp:nvSpPr>
        <dsp:cNvPr id="0" name=""/>
        <dsp:cNvSpPr/>
      </dsp:nvSpPr>
      <dsp:spPr>
        <a:xfrm>
          <a:off x="277598" y="2404443"/>
          <a:ext cx="3886377" cy="295200"/>
        </a:xfrm>
        <a:prstGeom prst="roundRect">
          <a:avLst/>
        </a:prstGeom>
        <a:solidFill>
          <a:schemeClr val="accent5">
            <a:hueOff val="2944118"/>
            <a:satOff val="9586"/>
            <a:lumOff val="3333"/>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896" tIns="0" rIns="146896" bIns="0" numCol="1" spcCol="1270" anchor="ctr" anchorCtr="0">
          <a:noAutofit/>
        </a:bodyPr>
        <a:lstStyle/>
        <a:p>
          <a:pPr marL="0" lvl="0" indent="0" algn="l" defTabSz="444500">
            <a:lnSpc>
              <a:spcPct val="90000"/>
            </a:lnSpc>
            <a:spcBef>
              <a:spcPct val="0"/>
            </a:spcBef>
            <a:spcAft>
              <a:spcPct val="35000"/>
            </a:spcAft>
            <a:buNone/>
          </a:pPr>
          <a:r>
            <a:rPr lang="en-GB" sz="1000" kern="1200" baseline="0"/>
            <a:t>Scene 6:</a:t>
          </a:r>
          <a:endParaRPr lang="en-GB" sz="1000" kern="1200"/>
        </a:p>
      </dsp:txBody>
      <dsp:txXfrm>
        <a:off x="292008" y="2418853"/>
        <a:ext cx="3857557" cy="266380"/>
      </dsp:txXfrm>
    </dsp:sp>
    <dsp:sp modelId="{8C358D67-0485-454C-9A97-DCC6F2E6C18D}">
      <dsp:nvSpPr>
        <dsp:cNvPr id="0" name=""/>
        <dsp:cNvSpPr/>
      </dsp:nvSpPr>
      <dsp:spPr>
        <a:xfrm>
          <a:off x="0" y="3320644"/>
          <a:ext cx="5551967" cy="1386000"/>
        </a:xfrm>
        <a:prstGeom prst="rect">
          <a:avLst/>
        </a:prstGeom>
        <a:solidFill>
          <a:schemeClr val="lt1">
            <a:alpha val="90000"/>
            <a:hueOff val="0"/>
            <a:satOff val="0"/>
            <a:lumOff val="0"/>
            <a:alphaOff val="0"/>
          </a:schemeClr>
        </a:solidFill>
        <a:ln w="34925" cap="flat" cmpd="sng" algn="in">
          <a:solidFill>
            <a:schemeClr val="accent5">
              <a:hueOff val="5888237"/>
              <a:satOff val="19172"/>
              <a:lumOff val="666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0894" tIns="208280" rIns="430894" bIns="71120" numCol="1" spcCol="1270" anchor="t" anchorCtr="0">
          <a:noAutofit/>
        </a:bodyPr>
        <a:lstStyle/>
        <a:p>
          <a:pPr marL="57150" lvl="1" indent="-57150" algn="l" defTabSz="444500">
            <a:lnSpc>
              <a:spcPct val="90000"/>
            </a:lnSpc>
            <a:spcBef>
              <a:spcPct val="0"/>
            </a:spcBef>
            <a:spcAft>
              <a:spcPct val="15000"/>
            </a:spcAft>
            <a:buChar char="•"/>
          </a:pPr>
          <a:r>
            <a:rPr lang="en-GB" sz="1000" i="1" kern="1200" baseline="0" dirty="0"/>
            <a:t>Elysian fields? Where only the favoured go? Why are the favoured.</a:t>
          </a:r>
          <a:endParaRPr lang="en-GB" sz="1000" kern="1200" dirty="0"/>
        </a:p>
        <a:p>
          <a:pPr marL="57150" lvl="1" indent="-57150" algn="l" defTabSz="444500">
            <a:lnSpc>
              <a:spcPct val="90000"/>
            </a:lnSpc>
            <a:spcBef>
              <a:spcPct val="0"/>
            </a:spcBef>
            <a:spcAft>
              <a:spcPct val="15000"/>
            </a:spcAft>
            <a:buChar char="•"/>
          </a:pPr>
          <a:r>
            <a:rPr lang="en-GB" sz="1000" i="1" kern="1200" baseline="0" dirty="0"/>
            <a:t>Daisy, Zero’s only work colleague who had feelings for him. Can now openly confess love for each other but Zero still seems secretive.</a:t>
          </a:r>
          <a:endParaRPr lang="en-GB" sz="1000" kern="1200" dirty="0"/>
        </a:p>
        <a:p>
          <a:pPr marL="57150" lvl="1" indent="-57150" algn="l" defTabSz="444500">
            <a:lnSpc>
              <a:spcPct val="90000"/>
            </a:lnSpc>
            <a:spcBef>
              <a:spcPct val="0"/>
            </a:spcBef>
            <a:spcAft>
              <a:spcPct val="15000"/>
            </a:spcAft>
            <a:buChar char="•"/>
          </a:pPr>
          <a:r>
            <a:rPr lang="en-GB" sz="1000" i="1" kern="1200" baseline="0" dirty="0"/>
            <a:t>The music that they hear, why can only certain people hear it? When they are becoming more open/happy?</a:t>
          </a:r>
          <a:endParaRPr lang="en-GB" sz="1000" kern="1200" dirty="0"/>
        </a:p>
        <a:p>
          <a:pPr marL="57150" lvl="1" indent="-57150" algn="l" defTabSz="444500">
            <a:lnSpc>
              <a:spcPct val="90000"/>
            </a:lnSpc>
            <a:spcBef>
              <a:spcPct val="0"/>
            </a:spcBef>
            <a:spcAft>
              <a:spcPct val="15000"/>
            </a:spcAft>
            <a:buChar char="•"/>
          </a:pPr>
          <a:r>
            <a:rPr lang="en-GB" sz="1000" i="1" kern="1200" baseline="0" dirty="0"/>
            <a:t>The people in tis place are different to the ones on ‘earth’ more laid back – artists are the ones who manly wanted to follow the expressionist movement they wanted to express what was happening at the time and didn’t want to feel restricted.</a:t>
          </a:r>
          <a:endParaRPr lang="en-GB" sz="1000" kern="1200" dirty="0"/>
        </a:p>
      </dsp:txBody>
      <dsp:txXfrm>
        <a:off x="0" y="3320644"/>
        <a:ext cx="5551967" cy="1386000"/>
      </dsp:txXfrm>
    </dsp:sp>
    <dsp:sp modelId="{FBC95DEF-4D99-8B40-876D-A904A5865654}">
      <dsp:nvSpPr>
        <dsp:cNvPr id="0" name=""/>
        <dsp:cNvSpPr/>
      </dsp:nvSpPr>
      <dsp:spPr>
        <a:xfrm>
          <a:off x="277598" y="3173044"/>
          <a:ext cx="3886377" cy="295200"/>
        </a:xfrm>
        <a:prstGeom prst="roundRect">
          <a:avLst/>
        </a:prstGeom>
        <a:solidFill>
          <a:schemeClr val="accent5">
            <a:hueOff val="5888237"/>
            <a:satOff val="19172"/>
            <a:lumOff val="6667"/>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896" tIns="0" rIns="146896" bIns="0" numCol="1" spcCol="1270" anchor="ctr" anchorCtr="0">
          <a:noAutofit/>
        </a:bodyPr>
        <a:lstStyle/>
        <a:p>
          <a:pPr marL="0" lvl="0" indent="0" algn="l" defTabSz="444500">
            <a:lnSpc>
              <a:spcPct val="90000"/>
            </a:lnSpc>
            <a:spcBef>
              <a:spcPct val="0"/>
            </a:spcBef>
            <a:spcAft>
              <a:spcPct val="35000"/>
            </a:spcAft>
            <a:buNone/>
          </a:pPr>
          <a:r>
            <a:rPr lang="en-GB" sz="1000" kern="1200" baseline="0" dirty="0"/>
            <a:t>Scene 7: </a:t>
          </a:r>
          <a:endParaRPr lang="en-GB" sz="1000" kern="1200" dirty="0"/>
        </a:p>
      </dsp:txBody>
      <dsp:txXfrm>
        <a:off x="292008" y="3187454"/>
        <a:ext cx="3857557" cy="266380"/>
      </dsp:txXfrm>
    </dsp:sp>
    <dsp:sp modelId="{17DBAEB2-2375-ED45-B8FA-EE5CDBC7CC8C}">
      <dsp:nvSpPr>
        <dsp:cNvPr id="0" name=""/>
        <dsp:cNvSpPr/>
      </dsp:nvSpPr>
      <dsp:spPr>
        <a:xfrm>
          <a:off x="0" y="4908244"/>
          <a:ext cx="5551967" cy="850500"/>
        </a:xfrm>
        <a:prstGeom prst="rect">
          <a:avLst/>
        </a:prstGeom>
        <a:solidFill>
          <a:schemeClr val="lt1">
            <a:alpha val="90000"/>
            <a:hueOff val="0"/>
            <a:satOff val="0"/>
            <a:lumOff val="0"/>
            <a:alphaOff val="0"/>
          </a:schemeClr>
        </a:solidFill>
        <a:ln w="34925" cap="flat" cmpd="sng" algn="in">
          <a:solidFill>
            <a:schemeClr val="accent5">
              <a:hueOff val="8832355"/>
              <a:satOff val="28758"/>
              <a:lumOff val="100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0894" tIns="208280" rIns="430894" bIns="71120" numCol="1" spcCol="1270" anchor="t" anchorCtr="0">
          <a:noAutofit/>
        </a:bodyPr>
        <a:lstStyle/>
        <a:p>
          <a:pPr marL="57150" lvl="1" indent="-57150" algn="l" defTabSz="444500">
            <a:lnSpc>
              <a:spcPct val="90000"/>
            </a:lnSpc>
            <a:spcBef>
              <a:spcPct val="0"/>
            </a:spcBef>
            <a:spcAft>
              <a:spcPct val="15000"/>
            </a:spcAft>
            <a:buChar char="•"/>
          </a:pPr>
          <a:r>
            <a:rPr lang="en-GB" sz="1000" i="1" kern="1200" baseline="0" dirty="0"/>
            <a:t>Zero is attaching the machine that replaced him.</a:t>
          </a:r>
          <a:endParaRPr lang="en-GB" sz="1000" kern="1200" dirty="0"/>
        </a:p>
        <a:p>
          <a:pPr marL="57150" lvl="1" indent="-57150" algn="l" defTabSz="444500">
            <a:lnSpc>
              <a:spcPct val="90000"/>
            </a:lnSpc>
            <a:spcBef>
              <a:spcPct val="0"/>
            </a:spcBef>
            <a:spcAft>
              <a:spcPct val="15000"/>
            </a:spcAft>
            <a:buChar char="•"/>
          </a:pPr>
          <a:r>
            <a:rPr lang="en-GB" sz="1000" i="1" kern="1200" baseline="0" dirty="0"/>
            <a:t>They are going to an afterlife before their soul is re-used and they forget their previous lives, however each time it gradually gets worse.</a:t>
          </a:r>
          <a:endParaRPr lang="en-GB" sz="1000" kern="1200" dirty="0"/>
        </a:p>
        <a:p>
          <a:pPr marL="57150" lvl="1" indent="-57150" algn="l" defTabSz="444500">
            <a:lnSpc>
              <a:spcPct val="90000"/>
            </a:lnSpc>
            <a:spcBef>
              <a:spcPct val="0"/>
            </a:spcBef>
            <a:spcAft>
              <a:spcPct val="15000"/>
            </a:spcAft>
            <a:buChar char="•"/>
          </a:pPr>
          <a:r>
            <a:rPr lang="en-GB" sz="1000" i="1" kern="1200" baseline="0" dirty="0"/>
            <a:t>The conversation is about the system and how technology is taking over.</a:t>
          </a:r>
          <a:endParaRPr lang="en-GB" sz="1000" kern="1200" dirty="0"/>
        </a:p>
      </dsp:txBody>
      <dsp:txXfrm>
        <a:off x="0" y="4908244"/>
        <a:ext cx="5551967" cy="850500"/>
      </dsp:txXfrm>
    </dsp:sp>
    <dsp:sp modelId="{099B7EEE-E4F3-294A-9C06-C8DBE1E3A90F}">
      <dsp:nvSpPr>
        <dsp:cNvPr id="0" name=""/>
        <dsp:cNvSpPr/>
      </dsp:nvSpPr>
      <dsp:spPr>
        <a:xfrm>
          <a:off x="277598" y="4760644"/>
          <a:ext cx="3886377" cy="295200"/>
        </a:xfrm>
        <a:prstGeom prst="roundRect">
          <a:avLst/>
        </a:prstGeom>
        <a:solidFill>
          <a:schemeClr val="accent5">
            <a:hueOff val="8832355"/>
            <a:satOff val="28758"/>
            <a:lumOff val="1000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896" tIns="0" rIns="146896" bIns="0" numCol="1" spcCol="1270" anchor="ctr" anchorCtr="0">
          <a:noAutofit/>
        </a:bodyPr>
        <a:lstStyle/>
        <a:p>
          <a:pPr marL="0" lvl="0" indent="0" algn="l" defTabSz="444500">
            <a:lnSpc>
              <a:spcPct val="90000"/>
            </a:lnSpc>
            <a:spcBef>
              <a:spcPct val="0"/>
            </a:spcBef>
            <a:spcAft>
              <a:spcPct val="35000"/>
            </a:spcAft>
            <a:buNone/>
          </a:pPr>
          <a:r>
            <a:rPr lang="en-GB" sz="1000" kern="1200" baseline="0"/>
            <a:t>Scene 8 </a:t>
          </a:r>
          <a:endParaRPr lang="en-GB" sz="1000" kern="1200"/>
        </a:p>
      </dsp:txBody>
      <dsp:txXfrm>
        <a:off x="292008" y="4775054"/>
        <a:ext cx="3857557" cy="26638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D8D679-03E5-3B49-A67D-F62062F230E9}">
      <dsp:nvSpPr>
        <dsp:cNvPr id="0" name=""/>
        <dsp:cNvSpPr/>
      </dsp:nvSpPr>
      <dsp:spPr>
        <a:xfrm>
          <a:off x="0" y="432090"/>
          <a:ext cx="11423904" cy="771750"/>
        </a:xfrm>
        <a:prstGeom prst="rect">
          <a:avLst/>
        </a:prstGeom>
        <a:solidFill>
          <a:schemeClr val="lt1">
            <a:alpha val="90000"/>
            <a:hueOff val="0"/>
            <a:satOff val="0"/>
            <a:lumOff val="0"/>
            <a:alphaOff val="0"/>
          </a:schemeClr>
        </a:solidFill>
        <a:ln w="34925" cap="flat" cmpd="sng" algn="in">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6622" tIns="291592" rIns="886622" bIns="99568" numCol="1" spcCol="1270" anchor="t" anchorCtr="0">
          <a:noAutofit/>
        </a:bodyPr>
        <a:lstStyle/>
        <a:p>
          <a:pPr marL="114300" lvl="1" indent="-114300" algn="l" defTabSz="622300">
            <a:lnSpc>
              <a:spcPct val="90000"/>
            </a:lnSpc>
            <a:spcBef>
              <a:spcPct val="0"/>
            </a:spcBef>
            <a:spcAft>
              <a:spcPct val="15000"/>
            </a:spcAft>
            <a:buChar char="•"/>
          </a:pPr>
          <a:r>
            <a:rPr lang="en-GB" sz="1400" i="1" kern="1200" baseline="0" dirty="0"/>
            <a:t>I understand the plot to be about a man who is living a plain and boring life and we see his transition through the afterlife and we see an interpretation of the circle of life.</a:t>
          </a:r>
          <a:endParaRPr lang="en-GB" sz="1400" kern="1200" dirty="0"/>
        </a:p>
      </dsp:txBody>
      <dsp:txXfrm>
        <a:off x="0" y="432090"/>
        <a:ext cx="11423904" cy="771750"/>
      </dsp:txXfrm>
    </dsp:sp>
    <dsp:sp modelId="{0AFE0AD8-0D70-B34B-B633-D9D3BBC0EB20}">
      <dsp:nvSpPr>
        <dsp:cNvPr id="0" name=""/>
        <dsp:cNvSpPr/>
      </dsp:nvSpPr>
      <dsp:spPr>
        <a:xfrm>
          <a:off x="571195" y="225450"/>
          <a:ext cx="7996732" cy="413280"/>
        </a:xfrm>
        <a:prstGeom prst="round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2257" tIns="0" rIns="302257" bIns="0" numCol="1" spcCol="1270" anchor="ctr" anchorCtr="0">
          <a:noAutofit/>
        </a:bodyPr>
        <a:lstStyle/>
        <a:p>
          <a:pPr marL="0" lvl="0" indent="0" algn="l" defTabSz="622300">
            <a:lnSpc>
              <a:spcPct val="90000"/>
            </a:lnSpc>
            <a:spcBef>
              <a:spcPct val="0"/>
            </a:spcBef>
            <a:spcAft>
              <a:spcPct val="35000"/>
            </a:spcAft>
            <a:buNone/>
          </a:pPr>
          <a:r>
            <a:rPr lang="en-GB" sz="1400" kern="1200" baseline="0"/>
            <a:t>What is the plot?</a:t>
          </a:r>
          <a:endParaRPr lang="en-GB" sz="1400" kern="1200"/>
        </a:p>
      </dsp:txBody>
      <dsp:txXfrm>
        <a:off x="591370" y="245625"/>
        <a:ext cx="7956382" cy="372930"/>
      </dsp:txXfrm>
    </dsp:sp>
    <dsp:sp modelId="{65B04E1E-45FA-A947-9D83-3F840BE47504}">
      <dsp:nvSpPr>
        <dsp:cNvPr id="0" name=""/>
        <dsp:cNvSpPr/>
      </dsp:nvSpPr>
      <dsp:spPr>
        <a:xfrm>
          <a:off x="0" y="1486080"/>
          <a:ext cx="11423904" cy="948150"/>
        </a:xfrm>
        <a:prstGeom prst="rect">
          <a:avLst/>
        </a:prstGeom>
        <a:solidFill>
          <a:schemeClr val="lt1">
            <a:alpha val="90000"/>
            <a:hueOff val="0"/>
            <a:satOff val="0"/>
            <a:lumOff val="0"/>
            <a:alphaOff val="0"/>
          </a:schemeClr>
        </a:solidFill>
        <a:ln w="34925" cap="flat" cmpd="sng" algn="in">
          <a:solidFill>
            <a:schemeClr val="accent5">
              <a:hueOff val="2208089"/>
              <a:satOff val="7189"/>
              <a:lumOff val="25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6622" tIns="291592" rIns="886622" bIns="99568" numCol="1" spcCol="1270" anchor="t" anchorCtr="0">
          <a:noAutofit/>
        </a:bodyPr>
        <a:lstStyle/>
        <a:p>
          <a:pPr marL="114300" lvl="1" indent="-114300" algn="l" defTabSz="622300">
            <a:lnSpc>
              <a:spcPct val="90000"/>
            </a:lnSpc>
            <a:spcBef>
              <a:spcPct val="0"/>
            </a:spcBef>
            <a:spcAft>
              <a:spcPct val="15000"/>
            </a:spcAft>
            <a:buChar char="•"/>
          </a:pPr>
          <a:r>
            <a:rPr lang="en-GB" sz="1400" i="1" kern="1200" baseline="0"/>
            <a:t>I would say that the themes of the play include life and death due to the plot being about the afterlife, I would also say that it has underlying themes of hierarchy because of how he is treated when in the cage and also how all the other characters talk down to him. Technology is also a big theme because it shows the reaction to Mr Zero </a:t>
          </a:r>
          <a:endParaRPr lang="en-GB" sz="1400" kern="1200"/>
        </a:p>
      </dsp:txBody>
      <dsp:txXfrm>
        <a:off x="0" y="1486080"/>
        <a:ext cx="11423904" cy="948150"/>
      </dsp:txXfrm>
    </dsp:sp>
    <dsp:sp modelId="{2B49A3CD-9064-2B42-BC68-77EE8C7B74B9}">
      <dsp:nvSpPr>
        <dsp:cNvPr id="0" name=""/>
        <dsp:cNvSpPr/>
      </dsp:nvSpPr>
      <dsp:spPr>
        <a:xfrm>
          <a:off x="571195" y="1279440"/>
          <a:ext cx="7996732" cy="413280"/>
        </a:xfrm>
        <a:prstGeom prst="roundRect">
          <a:avLst/>
        </a:prstGeom>
        <a:solidFill>
          <a:schemeClr val="accent5">
            <a:hueOff val="2208089"/>
            <a:satOff val="7189"/>
            <a:lumOff val="250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2257" tIns="0" rIns="302257" bIns="0" numCol="1" spcCol="1270" anchor="ctr" anchorCtr="0">
          <a:noAutofit/>
        </a:bodyPr>
        <a:lstStyle/>
        <a:p>
          <a:pPr marL="0" lvl="0" indent="0" algn="l" defTabSz="622300">
            <a:lnSpc>
              <a:spcPct val="90000"/>
            </a:lnSpc>
            <a:spcBef>
              <a:spcPct val="0"/>
            </a:spcBef>
            <a:spcAft>
              <a:spcPct val="35000"/>
            </a:spcAft>
            <a:buNone/>
          </a:pPr>
          <a:r>
            <a:rPr lang="en-GB" sz="1400" kern="1200" baseline="0"/>
            <a:t>What is the theme?</a:t>
          </a:r>
          <a:endParaRPr lang="en-GB" sz="1400" kern="1200"/>
        </a:p>
      </dsp:txBody>
      <dsp:txXfrm>
        <a:off x="591370" y="1299615"/>
        <a:ext cx="7956382" cy="372930"/>
      </dsp:txXfrm>
    </dsp:sp>
    <dsp:sp modelId="{D04421DF-5E5B-0342-9176-60D22456C4C2}">
      <dsp:nvSpPr>
        <dsp:cNvPr id="0" name=""/>
        <dsp:cNvSpPr/>
      </dsp:nvSpPr>
      <dsp:spPr>
        <a:xfrm>
          <a:off x="0" y="2716470"/>
          <a:ext cx="11423904" cy="948150"/>
        </a:xfrm>
        <a:prstGeom prst="rect">
          <a:avLst/>
        </a:prstGeom>
        <a:solidFill>
          <a:schemeClr val="lt1">
            <a:alpha val="90000"/>
            <a:hueOff val="0"/>
            <a:satOff val="0"/>
            <a:lumOff val="0"/>
            <a:alphaOff val="0"/>
          </a:schemeClr>
        </a:solidFill>
        <a:ln w="34925" cap="flat" cmpd="sng" algn="in">
          <a:solidFill>
            <a:schemeClr val="accent5">
              <a:hueOff val="4416178"/>
              <a:satOff val="14379"/>
              <a:lumOff val="50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6622" tIns="291592" rIns="886622" bIns="99568" numCol="1" spcCol="1270" anchor="t" anchorCtr="0">
          <a:noAutofit/>
        </a:bodyPr>
        <a:lstStyle/>
        <a:p>
          <a:pPr marL="114300" lvl="1" indent="-114300" algn="l" defTabSz="622300">
            <a:lnSpc>
              <a:spcPct val="90000"/>
            </a:lnSpc>
            <a:spcBef>
              <a:spcPct val="0"/>
            </a:spcBef>
            <a:spcAft>
              <a:spcPct val="15000"/>
            </a:spcAft>
            <a:buChar char="•"/>
          </a:pPr>
          <a:r>
            <a:rPr lang="en-GB" sz="1400" i="1" kern="1200" baseline="0"/>
            <a:t>The story makes sense as individual scenes and as a whole play, the scenes however stand alone so depending on what order they are played in may depend oh how much the story line makes sense. But it’s this idea that when we do something out of our routine it can change the way our life is in an instant. </a:t>
          </a:r>
          <a:endParaRPr lang="en-GB" sz="1400" kern="1200"/>
        </a:p>
      </dsp:txBody>
      <dsp:txXfrm>
        <a:off x="0" y="2716470"/>
        <a:ext cx="11423904" cy="948150"/>
      </dsp:txXfrm>
    </dsp:sp>
    <dsp:sp modelId="{28A2CC65-FD50-4B44-8C22-EB986084324B}">
      <dsp:nvSpPr>
        <dsp:cNvPr id="0" name=""/>
        <dsp:cNvSpPr/>
      </dsp:nvSpPr>
      <dsp:spPr>
        <a:xfrm>
          <a:off x="571195" y="2509830"/>
          <a:ext cx="7996732" cy="413280"/>
        </a:xfrm>
        <a:prstGeom prst="roundRect">
          <a:avLst/>
        </a:prstGeom>
        <a:solidFill>
          <a:schemeClr val="accent5">
            <a:hueOff val="4416178"/>
            <a:satOff val="14379"/>
            <a:lumOff val="500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2257" tIns="0" rIns="302257" bIns="0" numCol="1" spcCol="1270" anchor="ctr" anchorCtr="0">
          <a:noAutofit/>
        </a:bodyPr>
        <a:lstStyle/>
        <a:p>
          <a:pPr marL="0" lvl="0" indent="0" algn="l" defTabSz="622300">
            <a:lnSpc>
              <a:spcPct val="90000"/>
            </a:lnSpc>
            <a:spcBef>
              <a:spcPct val="0"/>
            </a:spcBef>
            <a:spcAft>
              <a:spcPct val="35000"/>
            </a:spcAft>
            <a:buNone/>
          </a:pPr>
          <a:r>
            <a:rPr lang="en-GB" sz="1400" kern="1200" baseline="0"/>
            <a:t>Does the story make sense?</a:t>
          </a:r>
          <a:endParaRPr lang="en-GB" sz="1400" kern="1200"/>
        </a:p>
      </dsp:txBody>
      <dsp:txXfrm>
        <a:off x="591370" y="2530005"/>
        <a:ext cx="7956382" cy="372930"/>
      </dsp:txXfrm>
    </dsp:sp>
    <dsp:sp modelId="{CBCB099C-8918-454E-966A-61171649D474}">
      <dsp:nvSpPr>
        <dsp:cNvPr id="0" name=""/>
        <dsp:cNvSpPr/>
      </dsp:nvSpPr>
      <dsp:spPr>
        <a:xfrm>
          <a:off x="0" y="3946860"/>
          <a:ext cx="11423904" cy="1631700"/>
        </a:xfrm>
        <a:prstGeom prst="rect">
          <a:avLst/>
        </a:prstGeom>
        <a:solidFill>
          <a:schemeClr val="lt1">
            <a:alpha val="90000"/>
            <a:hueOff val="0"/>
            <a:satOff val="0"/>
            <a:lumOff val="0"/>
            <a:alphaOff val="0"/>
          </a:schemeClr>
        </a:solidFill>
        <a:ln w="34925" cap="flat" cmpd="sng" algn="in">
          <a:solidFill>
            <a:schemeClr val="accent5">
              <a:hueOff val="6624266"/>
              <a:satOff val="21568"/>
              <a:lumOff val="75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6622" tIns="291592" rIns="886622" bIns="99568" numCol="1" spcCol="1270" anchor="t" anchorCtr="0">
          <a:noAutofit/>
        </a:bodyPr>
        <a:lstStyle/>
        <a:p>
          <a:pPr marL="114300" lvl="1" indent="-114300" algn="l" defTabSz="622300">
            <a:lnSpc>
              <a:spcPct val="90000"/>
            </a:lnSpc>
            <a:spcBef>
              <a:spcPct val="0"/>
            </a:spcBef>
            <a:spcAft>
              <a:spcPct val="15000"/>
            </a:spcAft>
            <a:buChar char="•"/>
          </a:pPr>
          <a:r>
            <a:rPr lang="en-GB" sz="1400" i="1" kern="1200" baseline="0"/>
            <a:t>Mr Zero – He is fed up of his wife constantly moaning at him and becomes furious that he is being replaced by new technology. </a:t>
          </a:r>
          <a:endParaRPr lang="en-GB" sz="1400" kern="1200"/>
        </a:p>
        <a:p>
          <a:pPr marL="114300" lvl="1" indent="-114300" algn="l" defTabSz="622300">
            <a:lnSpc>
              <a:spcPct val="90000"/>
            </a:lnSpc>
            <a:spcBef>
              <a:spcPct val="0"/>
            </a:spcBef>
            <a:spcAft>
              <a:spcPct val="15000"/>
            </a:spcAft>
            <a:buChar char="•"/>
          </a:pPr>
          <a:r>
            <a:rPr lang="en-GB" sz="1400" i="1" kern="1200" baseline="0"/>
            <a:t>Mrs Zero – Fed up with her husband having the same job and income for the last 25 years.</a:t>
          </a:r>
          <a:endParaRPr lang="en-GB" sz="1400" kern="1200"/>
        </a:p>
        <a:p>
          <a:pPr marL="114300" lvl="1" indent="-114300" algn="l" defTabSz="622300">
            <a:lnSpc>
              <a:spcPct val="90000"/>
            </a:lnSpc>
            <a:spcBef>
              <a:spcPct val="0"/>
            </a:spcBef>
            <a:spcAft>
              <a:spcPct val="15000"/>
            </a:spcAft>
            <a:buChar char="•"/>
          </a:pPr>
          <a:r>
            <a:rPr lang="en-GB" sz="1400" i="1" kern="1200" baseline="0"/>
            <a:t>Mr/Mrs (Number) – Their focus is on the issues of the current time and all believe and think the same things.</a:t>
          </a:r>
          <a:endParaRPr lang="en-GB" sz="1400" kern="1200"/>
        </a:p>
        <a:p>
          <a:pPr marL="114300" lvl="1" indent="-114300" algn="l" defTabSz="622300">
            <a:lnSpc>
              <a:spcPct val="90000"/>
            </a:lnSpc>
            <a:spcBef>
              <a:spcPct val="0"/>
            </a:spcBef>
            <a:spcAft>
              <a:spcPct val="15000"/>
            </a:spcAft>
            <a:buChar char="•"/>
          </a:pPr>
          <a:r>
            <a:rPr lang="en-GB" sz="1400" i="1" kern="1200" baseline="0"/>
            <a:t>The guide – He looks down upon Mr Zero and this opinion is mirrored by the people he is showing around.</a:t>
          </a:r>
          <a:endParaRPr lang="en-GB" sz="1400" kern="1200"/>
        </a:p>
        <a:p>
          <a:pPr marL="114300" lvl="1" indent="-114300" algn="l" defTabSz="622300">
            <a:lnSpc>
              <a:spcPct val="90000"/>
            </a:lnSpc>
            <a:spcBef>
              <a:spcPct val="0"/>
            </a:spcBef>
            <a:spcAft>
              <a:spcPct val="15000"/>
            </a:spcAft>
            <a:buChar char="•"/>
          </a:pPr>
          <a:r>
            <a:rPr lang="en-GB" sz="1400" i="1" kern="1200" baseline="0"/>
            <a:t>Daisy Diana Dorothea Devore – She would do anything for Mr Zero which is why she followed him to the afterlife. </a:t>
          </a:r>
          <a:endParaRPr lang="en-GB" sz="1400" kern="1200"/>
        </a:p>
        <a:p>
          <a:pPr marL="114300" lvl="1" indent="-114300" algn="l" defTabSz="622300">
            <a:lnSpc>
              <a:spcPct val="90000"/>
            </a:lnSpc>
            <a:spcBef>
              <a:spcPct val="0"/>
            </a:spcBef>
            <a:spcAft>
              <a:spcPct val="15000"/>
            </a:spcAft>
            <a:buChar char="•"/>
          </a:pPr>
          <a:r>
            <a:rPr lang="en-GB" sz="1400" i="1" kern="1200" baseline="0"/>
            <a:t>Shrdlu – Distraught with himself for what he did and can’t understand why he isn’t being sent to hell.</a:t>
          </a:r>
          <a:endParaRPr lang="en-GB" sz="1400" kern="1200"/>
        </a:p>
      </dsp:txBody>
      <dsp:txXfrm>
        <a:off x="0" y="3946860"/>
        <a:ext cx="11423904" cy="1631700"/>
      </dsp:txXfrm>
    </dsp:sp>
    <dsp:sp modelId="{E71FC61D-3067-6E4B-954D-7F2B7F619CD0}">
      <dsp:nvSpPr>
        <dsp:cNvPr id="0" name=""/>
        <dsp:cNvSpPr/>
      </dsp:nvSpPr>
      <dsp:spPr>
        <a:xfrm>
          <a:off x="571195" y="3740220"/>
          <a:ext cx="7996732" cy="413280"/>
        </a:xfrm>
        <a:prstGeom prst="roundRect">
          <a:avLst/>
        </a:prstGeom>
        <a:solidFill>
          <a:schemeClr val="accent5">
            <a:hueOff val="6624266"/>
            <a:satOff val="21568"/>
            <a:lumOff val="750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2257" tIns="0" rIns="302257" bIns="0" numCol="1" spcCol="1270" anchor="ctr" anchorCtr="0">
          <a:noAutofit/>
        </a:bodyPr>
        <a:lstStyle/>
        <a:p>
          <a:pPr marL="0" lvl="0" indent="0" algn="l" defTabSz="622300">
            <a:lnSpc>
              <a:spcPct val="90000"/>
            </a:lnSpc>
            <a:spcBef>
              <a:spcPct val="0"/>
            </a:spcBef>
            <a:spcAft>
              <a:spcPct val="35000"/>
            </a:spcAft>
            <a:buNone/>
          </a:pPr>
          <a:r>
            <a:rPr lang="en-GB" sz="1400" kern="1200" baseline="0"/>
            <a:t>What are the characters thinking?</a:t>
          </a:r>
          <a:endParaRPr lang="en-GB" sz="1400" kern="1200"/>
        </a:p>
      </dsp:txBody>
      <dsp:txXfrm>
        <a:off x="591370" y="3760395"/>
        <a:ext cx="7956382" cy="372930"/>
      </dsp:txXfrm>
    </dsp:sp>
    <dsp:sp modelId="{72FF5E49-92A2-4246-9942-A4B9F729601D}">
      <dsp:nvSpPr>
        <dsp:cNvPr id="0" name=""/>
        <dsp:cNvSpPr/>
      </dsp:nvSpPr>
      <dsp:spPr>
        <a:xfrm>
          <a:off x="0" y="5860799"/>
          <a:ext cx="11423904" cy="771750"/>
        </a:xfrm>
        <a:prstGeom prst="rect">
          <a:avLst/>
        </a:prstGeom>
        <a:solidFill>
          <a:schemeClr val="lt1">
            <a:alpha val="90000"/>
            <a:hueOff val="0"/>
            <a:satOff val="0"/>
            <a:lumOff val="0"/>
            <a:alphaOff val="0"/>
          </a:schemeClr>
        </a:solidFill>
        <a:ln w="34925" cap="flat" cmpd="sng" algn="in">
          <a:solidFill>
            <a:schemeClr val="accent5">
              <a:hueOff val="8832355"/>
              <a:satOff val="28758"/>
              <a:lumOff val="100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6622" tIns="291592" rIns="886622" bIns="99568" numCol="1" spcCol="1270" anchor="t" anchorCtr="0">
          <a:noAutofit/>
        </a:bodyPr>
        <a:lstStyle/>
        <a:p>
          <a:pPr marL="114300" lvl="1" indent="-114300" algn="l" defTabSz="622300">
            <a:lnSpc>
              <a:spcPct val="90000"/>
            </a:lnSpc>
            <a:spcBef>
              <a:spcPct val="0"/>
            </a:spcBef>
            <a:spcAft>
              <a:spcPct val="15000"/>
            </a:spcAft>
            <a:buChar char="•"/>
          </a:pPr>
          <a:r>
            <a:rPr lang="en-GB" sz="1400" i="1" kern="1200" baseline="0"/>
            <a:t>The drama of the story is when Mr Zero shoots his boss because he is being replaced by new technology. This causes a glitch in their routine and changes everything.</a:t>
          </a:r>
          <a:endParaRPr lang="en-GB" sz="1400" kern="1200"/>
        </a:p>
      </dsp:txBody>
      <dsp:txXfrm>
        <a:off x="0" y="5860799"/>
        <a:ext cx="11423904" cy="771750"/>
      </dsp:txXfrm>
    </dsp:sp>
    <dsp:sp modelId="{59C25AF2-3B33-D14B-8478-FCBDDD2287F9}">
      <dsp:nvSpPr>
        <dsp:cNvPr id="0" name=""/>
        <dsp:cNvSpPr/>
      </dsp:nvSpPr>
      <dsp:spPr>
        <a:xfrm>
          <a:off x="571195" y="5654160"/>
          <a:ext cx="7996732" cy="413280"/>
        </a:xfrm>
        <a:prstGeom prst="roundRect">
          <a:avLst/>
        </a:prstGeom>
        <a:solidFill>
          <a:schemeClr val="accent5">
            <a:hueOff val="8832355"/>
            <a:satOff val="28758"/>
            <a:lumOff val="1000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2257" tIns="0" rIns="302257" bIns="0" numCol="1" spcCol="1270" anchor="ctr" anchorCtr="0">
          <a:noAutofit/>
        </a:bodyPr>
        <a:lstStyle/>
        <a:p>
          <a:pPr marL="0" lvl="0" indent="0" algn="l" defTabSz="622300">
            <a:lnSpc>
              <a:spcPct val="90000"/>
            </a:lnSpc>
            <a:spcBef>
              <a:spcPct val="0"/>
            </a:spcBef>
            <a:spcAft>
              <a:spcPct val="35000"/>
            </a:spcAft>
            <a:buNone/>
          </a:pPr>
          <a:r>
            <a:rPr lang="en-GB" sz="1400" kern="1200" baseline="0"/>
            <a:t>What is the drama of the story?</a:t>
          </a:r>
          <a:endParaRPr lang="en-GB" sz="1400" kern="1200"/>
        </a:p>
      </dsp:txBody>
      <dsp:txXfrm>
        <a:off x="591370" y="5674335"/>
        <a:ext cx="7956382" cy="372930"/>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232F20-D727-3943-AA2C-899C190A610E}">
      <dsp:nvSpPr>
        <dsp:cNvPr id="0" name=""/>
        <dsp:cNvSpPr/>
      </dsp:nvSpPr>
      <dsp:spPr>
        <a:xfrm>
          <a:off x="0" y="489712"/>
          <a:ext cx="11478768" cy="826875"/>
        </a:xfrm>
        <a:prstGeom prst="rect">
          <a:avLst/>
        </a:prstGeom>
        <a:solidFill>
          <a:schemeClr val="lt1">
            <a:alpha val="90000"/>
            <a:hueOff val="0"/>
            <a:satOff val="0"/>
            <a:lumOff val="0"/>
            <a:alphaOff val="0"/>
          </a:schemeClr>
        </a:solidFill>
        <a:ln w="34925" cap="flat" cmpd="sng" algn="in">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90880" tIns="312420" rIns="890880" bIns="106680" numCol="1" spcCol="1270" anchor="t" anchorCtr="0">
          <a:noAutofit/>
        </a:bodyPr>
        <a:lstStyle/>
        <a:p>
          <a:pPr marL="114300" lvl="1" indent="-114300" algn="l" defTabSz="666750">
            <a:lnSpc>
              <a:spcPct val="90000"/>
            </a:lnSpc>
            <a:spcBef>
              <a:spcPct val="0"/>
            </a:spcBef>
            <a:spcAft>
              <a:spcPct val="15000"/>
            </a:spcAft>
            <a:buChar char="•"/>
          </a:pPr>
          <a:r>
            <a:rPr lang="en-GB" sz="1500" i="1" kern="1200" baseline="0" dirty="0"/>
            <a:t>The main thing which causes tension is when we know that Mr Zero has been sentenced to death but we are unaware of what happens next. There is also constant tension between Zero and his wife.</a:t>
          </a:r>
          <a:endParaRPr lang="en-GB" sz="1500" kern="1200" dirty="0"/>
        </a:p>
      </dsp:txBody>
      <dsp:txXfrm>
        <a:off x="0" y="489712"/>
        <a:ext cx="11478768" cy="826875"/>
      </dsp:txXfrm>
    </dsp:sp>
    <dsp:sp modelId="{2104BF0D-45FA-194D-AC18-0F03A53186B2}">
      <dsp:nvSpPr>
        <dsp:cNvPr id="0" name=""/>
        <dsp:cNvSpPr/>
      </dsp:nvSpPr>
      <dsp:spPr>
        <a:xfrm>
          <a:off x="573938" y="268312"/>
          <a:ext cx="8035137" cy="442800"/>
        </a:xfrm>
        <a:prstGeom prst="round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3709" tIns="0" rIns="303709" bIns="0" numCol="1" spcCol="1270" anchor="ctr" anchorCtr="0">
          <a:noAutofit/>
        </a:bodyPr>
        <a:lstStyle/>
        <a:p>
          <a:pPr marL="0" lvl="0" indent="0" algn="l" defTabSz="666750">
            <a:lnSpc>
              <a:spcPct val="90000"/>
            </a:lnSpc>
            <a:spcBef>
              <a:spcPct val="0"/>
            </a:spcBef>
            <a:spcAft>
              <a:spcPct val="35000"/>
            </a:spcAft>
            <a:buNone/>
          </a:pPr>
          <a:r>
            <a:rPr lang="en-GB" sz="1500" kern="1200" baseline="0"/>
            <a:t>What is creating the tension?</a:t>
          </a:r>
          <a:endParaRPr lang="en-GB" sz="1500" kern="1200"/>
        </a:p>
      </dsp:txBody>
      <dsp:txXfrm>
        <a:off x="595554" y="289928"/>
        <a:ext cx="7991905" cy="399568"/>
      </dsp:txXfrm>
    </dsp:sp>
    <dsp:sp modelId="{16079D21-4911-0B4F-B817-F03D5A669610}">
      <dsp:nvSpPr>
        <dsp:cNvPr id="0" name=""/>
        <dsp:cNvSpPr/>
      </dsp:nvSpPr>
      <dsp:spPr>
        <a:xfrm>
          <a:off x="0" y="1618987"/>
          <a:ext cx="11478768" cy="826875"/>
        </a:xfrm>
        <a:prstGeom prst="rect">
          <a:avLst/>
        </a:prstGeom>
        <a:solidFill>
          <a:schemeClr val="lt1">
            <a:alpha val="90000"/>
            <a:hueOff val="0"/>
            <a:satOff val="0"/>
            <a:lumOff val="0"/>
            <a:alphaOff val="0"/>
          </a:schemeClr>
        </a:solidFill>
        <a:ln w="34925" cap="flat" cmpd="sng" algn="in">
          <a:solidFill>
            <a:schemeClr val="accent5">
              <a:hueOff val="2208089"/>
              <a:satOff val="7189"/>
              <a:lumOff val="25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90880" tIns="312420" rIns="890880" bIns="106680" numCol="1" spcCol="1270" anchor="t" anchorCtr="0">
          <a:noAutofit/>
        </a:bodyPr>
        <a:lstStyle/>
        <a:p>
          <a:pPr marL="114300" lvl="1" indent="-114300" algn="l" defTabSz="666750">
            <a:lnSpc>
              <a:spcPct val="90000"/>
            </a:lnSpc>
            <a:spcBef>
              <a:spcPct val="0"/>
            </a:spcBef>
            <a:spcAft>
              <a:spcPct val="15000"/>
            </a:spcAft>
            <a:buChar char="•"/>
          </a:pPr>
          <a:r>
            <a:rPr lang="en-GB" sz="1500" i="1" kern="1200" baseline="0"/>
            <a:t>There isn’t necessarily a problem that needs solving but there is definite change shown, the introduction of the adding machine and later on in the script music can he heard only by a few characters so this produces a few questions.</a:t>
          </a:r>
          <a:endParaRPr lang="en-GB" sz="1500" kern="1200"/>
        </a:p>
      </dsp:txBody>
      <dsp:txXfrm>
        <a:off x="0" y="1618987"/>
        <a:ext cx="11478768" cy="826875"/>
      </dsp:txXfrm>
    </dsp:sp>
    <dsp:sp modelId="{A0BA1F9A-A531-114C-911C-E30DF07A9081}">
      <dsp:nvSpPr>
        <dsp:cNvPr id="0" name=""/>
        <dsp:cNvSpPr/>
      </dsp:nvSpPr>
      <dsp:spPr>
        <a:xfrm>
          <a:off x="573938" y="1397587"/>
          <a:ext cx="8035137" cy="442800"/>
        </a:xfrm>
        <a:prstGeom prst="roundRect">
          <a:avLst/>
        </a:prstGeom>
        <a:solidFill>
          <a:schemeClr val="accent5">
            <a:hueOff val="2208089"/>
            <a:satOff val="7189"/>
            <a:lumOff val="250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3709" tIns="0" rIns="303709" bIns="0" numCol="1" spcCol="1270" anchor="ctr" anchorCtr="0">
          <a:noAutofit/>
        </a:bodyPr>
        <a:lstStyle/>
        <a:p>
          <a:pPr marL="0" lvl="0" indent="0" algn="l" defTabSz="666750">
            <a:lnSpc>
              <a:spcPct val="90000"/>
            </a:lnSpc>
            <a:spcBef>
              <a:spcPct val="0"/>
            </a:spcBef>
            <a:spcAft>
              <a:spcPct val="35000"/>
            </a:spcAft>
            <a:buNone/>
          </a:pPr>
          <a:r>
            <a:rPr lang="en-GB" sz="1500" kern="1200" baseline="0"/>
            <a:t>What is the problem that needs solving?</a:t>
          </a:r>
          <a:endParaRPr lang="en-GB" sz="1500" kern="1200"/>
        </a:p>
      </dsp:txBody>
      <dsp:txXfrm>
        <a:off x="595554" y="1419203"/>
        <a:ext cx="7991905" cy="399568"/>
      </dsp:txXfrm>
    </dsp:sp>
    <dsp:sp modelId="{EFE0AD40-7E86-6048-B80D-E07731FDC0AC}">
      <dsp:nvSpPr>
        <dsp:cNvPr id="0" name=""/>
        <dsp:cNvSpPr/>
      </dsp:nvSpPr>
      <dsp:spPr>
        <a:xfrm>
          <a:off x="0" y="2748262"/>
          <a:ext cx="11478768" cy="1015875"/>
        </a:xfrm>
        <a:prstGeom prst="rect">
          <a:avLst/>
        </a:prstGeom>
        <a:solidFill>
          <a:schemeClr val="lt1">
            <a:alpha val="90000"/>
            <a:hueOff val="0"/>
            <a:satOff val="0"/>
            <a:lumOff val="0"/>
            <a:alphaOff val="0"/>
          </a:schemeClr>
        </a:solidFill>
        <a:ln w="34925" cap="flat" cmpd="sng" algn="in">
          <a:solidFill>
            <a:schemeClr val="accent5">
              <a:hueOff val="4416178"/>
              <a:satOff val="14379"/>
              <a:lumOff val="50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90880" tIns="312420" rIns="890880" bIns="106680" numCol="1" spcCol="1270" anchor="t" anchorCtr="0">
          <a:noAutofit/>
        </a:bodyPr>
        <a:lstStyle/>
        <a:p>
          <a:pPr marL="114300" lvl="1" indent="-114300" algn="l" defTabSz="666750">
            <a:lnSpc>
              <a:spcPct val="90000"/>
            </a:lnSpc>
            <a:spcBef>
              <a:spcPct val="0"/>
            </a:spcBef>
            <a:spcAft>
              <a:spcPct val="15000"/>
            </a:spcAft>
            <a:buChar char="•"/>
          </a:pPr>
          <a:r>
            <a:rPr lang="en-GB" sz="1500" i="1" kern="1200" baseline="0" dirty="0"/>
            <a:t>Finding out which will happen to Mr Zero is what is keeping the audience hooked, from when he first commits the crime through to when his soul is re-used. This is because each scene stands alone so needs something keeping the audience hooked in each one.</a:t>
          </a:r>
          <a:endParaRPr lang="en-GB" sz="1500" kern="1200" dirty="0"/>
        </a:p>
      </dsp:txBody>
      <dsp:txXfrm>
        <a:off x="0" y="2748262"/>
        <a:ext cx="11478768" cy="1015875"/>
      </dsp:txXfrm>
    </dsp:sp>
    <dsp:sp modelId="{EE2A92B4-7B4D-F540-94CA-26B1369D25F0}">
      <dsp:nvSpPr>
        <dsp:cNvPr id="0" name=""/>
        <dsp:cNvSpPr/>
      </dsp:nvSpPr>
      <dsp:spPr>
        <a:xfrm>
          <a:off x="573938" y="2526862"/>
          <a:ext cx="8035137" cy="442800"/>
        </a:xfrm>
        <a:prstGeom prst="roundRect">
          <a:avLst/>
        </a:prstGeom>
        <a:solidFill>
          <a:schemeClr val="accent5">
            <a:hueOff val="4416178"/>
            <a:satOff val="14379"/>
            <a:lumOff val="500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3709" tIns="0" rIns="303709" bIns="0" numCol="1" spcCol="1270" anchor="ctr" anchorCtr="0">
          <a:noAutofit/>
        </a:bodyPr>
        <a:lstStyle/>
        <a:p>
          <a:pPr marL="0" lvl="0" indent="0" algn="l" defTabSz="666750">
            <a:lnSpc>
              <a:spcPct val="90000"/>
            </a:lnSpc>
            <a:spcBef>
              <a:spcPct val="0"/>
            </a:spcBef>
            <a:spcAft>
              <a:spcPct val="35000"/>
            </a:spcAft>
            <a:buNone/>
          </a:pPr>
          <a:r>
            <a:rPr lang="en-GB" sz="1500" kern="1200" baseline="0"/>
            <a:t>What is the main action keeping the audience hooked?</a:t>
          </a:r>
          <a:endParaRPr lang="en-GB" sz="1500" kern="1200"/>
        </a:p>
      </dsp:txBody>
      <dsp:txXfrm>
        <a:off x="595554" y="2548478"/>
        <a:ext cx="7991905" cy="399568"/>
      </dsp:txXfrm>
    </dsp:sp>
    <dsp:sp modelId="{8A7C3217-ED89-164C-9072-C50060CE116F}">
      <dsp:nvSpPr>
        <dsp:cNvPr id="0" name=""/>
        <dsp:cNvSpPr/>
      </dsp:nvSpPr>
      <dsp:spPr>
        <a:xfrm>
          <a:off x="0" y="4066537"/>
          <a:ext cx="11478768" cy="1204875"/>
        </a:xfrm>
        <a:prstGeom prst="rect">
          <a:avLst/>
        </a:prstGeom>
        <a:solidFill>
          <a:schemeClr val="lt1">
            <a:alpha val="90000"/>
            <a:hueOff val="0"/>
            <a:satOff val="0"/>
            <a:lumOff val="0"/>
            <a:alphaOff val="0"/>
          </a:schemeClr>
        </a:solidFill>
        <a:ln w="34925" cap="flat" cmpd="sng" algn="in">
          <a:solidFill>
            <a:schemeClr val="accent5">
              <a:hueOff val="6624266"/>
              <a:satOff val="21568"/>
              <a:lumOff val="75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90880" tIns="312420" rIns="890880" bIns="106680" numCol="1" spcCol="1270" anchor="t" anchorCtr="0">
          <a:noAutofit/>
        </a:bodyPr>
        <a:lstStyle/>
        <a:p>
          <a:pPr marL="114300" lvl="1" indent="-114300" algn="l" defTabSz="666750">
            <a:lnSpc>
              <a:spcPct val="90000"/>
            </a:lnSpc>
            <a:spcBef>
              <a:spcPct val="0"/>
            </a:spcBef>
            <a:spcAft>
              <a:spcPct val="15000"/>
            </a:spcAft>
            <a:buChar char="•"/>
          </a:pPr>
          <a:r>
            <a:rPr lang="en-GB" sz="1500" i="1" kern="1200" baseline="0"/>
            <a:t>Mr Zero gets replaced by a machine in his job and has an angry outburst, killing his boss in the process. He gets sentenced to death and is held like an animal at a zoo until his execution. When in the afterlife he meets a man who explains where they are and why they are there. He is reunited with his work colleague Daisy Devore. This is all before Zero finds out what happens when you die and that soles are re-used and your life gradually gets worse each time.</a:t>
          </a:r>
          <a:endParaRPr lang="en-GB" sz="1500" kern="1200"/>
        </a:p>
      </dsp:txBody>
      <dsp:txXfrm>
        <a:off x="0" y="4066537"/>
        <a:ext cx="11478768" cy="1204875"/>
      </dsp:txXfrm>
    </dsp:sp>
    <dsp:sp modelId="{AFEAFDCF-8C56-EB4D-9157-5740DE69D0CD}">
      <dsp:nvSpPr>
        <dsp:cNvPr id="0" name=""/>
        <dsp:cNvSpPr/>
      </dsp:nvSpPr>
      <dsp:spPr>
        <a:xfrm>
          <a:off x="573938" y="3845137"/>
          <a:ext cx="8035137" cy="442800"/>
        </a:xfrm>
        <a:prstGeom prst="roundRect">
          <a:avLst/>
        </a:prstGeom>
        <a:solidFill>
          <a:schemeClr val="accent5">
            <a:hueOff val="6624266"/>
            <a:satOff val="21568"/>
            <a:lumOff val="750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3709" tIns="0" rIns="303709" bIns="0" numCol="1" spcCol="1270" anchor="ctr" anchorCtr="0">
          <a:noAutofit/>
        </a:bodyPr>
        <a:lstStyle/>
        <a:p>
          <a:pPr marL="0" lvl="0" indent="0" algn="l" defTabSz="666750">
            <a:lnSpc>
              <a:spcPct val="90000"/>
            </a:lnSpc>
            <a:spcBef>
              <a:spcPct val="0"/>
            </a:spcBef>
            <a:spcAft>
              <a:spcPct val="35000"/>
            </a:spcAft>
            <a:buNone/>
          </a:pPr>
          <a:r>
            <a:rPr lang="en-GB" sz="1500" kern="1200" baseline="0"/>
            <a:t>What happens to the main character?</a:t>
          </a:r>
          <a:endParaRPr lang="en-GB" sz="1500" kern="1200"/>
        </a:p>
      </dsp:txBody>
      <dsp:txXfrm>
        <a:off x="595554" y="3866753"/>
        <a:ext cx="7991905" cy="399568"/>
      </dsp:txXfrm>
    </dsp:sp>
    <dsp:sp modelId="{46A8A001-F3EC-3842-BBE3-64344A6D8189}">
      <dsp:nvSpPr>
        <dsp:cNvPr id="0" name=""/>
        <dsp:cNvSpPr/>
      </dsp:nvSpPr>
      <dsp:spPr>
        <a:xfrm>
          <a:off x="0" y="5573812"/>
          <a:ext cx="11478768" cy="1015875"/>
        </a:xfrm>
        <a:prstGeom prst="rect">
          <a:avLst/>
        </a:prstGeom>
        <a:solidFill>
          <a:schemeClr val="lt1">
            <a:alpha val="90000"/>
            <a:hueOff val="0"/>
            <a:satOff val="0"/>
            <a:lumOff val="0"/>
            <a:alphaOff val="0"/>
          </a:schemeClr>
        </a:solidFill>
        <a:ln w="34925" cap="flat" cmpd="sng" algn="in">
          <a:solidFill>
            <a:schemeClr val="accent5">
              <a:hueOff val="8832355"/>
              <a:satOff val="28758"/>
              <a:lumOff val="100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90880" tIns="312420" rIns="890880" bIns="106680" numCol="1" spcCol="1270" anchor="t" anchorCtr="0">
          <a:noAutofit/>
        </a:bodyPr>
        <a:lstStyle/>
        <a:p>
          <a:pPr marL="114300" lvl="1" indent="-114300" algn="l" defTabSz="666750">
            <a:lnSpc>
              <a:spcPct val="90000"/>
            </a:lnSpc>
            <a:spcBef>
              <a:spcPct val="0"/>
            </a:spcBef>
            <a:spcAft>
              <a:spcPct val="15000"/>
            </a:spcAft>
            <a:buChar char="•"/>
          </a:pPr>
          <a:r>
            <a:rPr lang="en-GB" sz="1500" i="1" kern="1200" baseline="0"/>
            <a:t>I don’t necessarily think that there is a main question but it does show how at the time new technologies were being introduced to make mans job easier but some misunderstood and causes uproar that they were loosing their jobs. It also shows us an idea on the afterlife.</a:t>
          </a:r>
          <a:endParaRPr lang="en-GB" sz="1500" kern="1200"/>
        </a:p>
      </dsp:txBody>
      <dsp:txXfrm>
        <a:off x="0" y="5573812"/>
        <a:ext cx="11478768" cy="1015875"/>
      </dsp:txXfrm>
    </dsp:sp>
    <dsp:sp modelId="{084D80C2-7539-D54B-9978-2BBFFE056A89}">
      <dsp:nvSpPr>
        <dsp:cNvPr id="0" name=""/>
        <dsp:cNvSpPr/>
      </dsp:nvSpPr>
      <dsp:spPr>
        <a:xfrm>
          <a:off x="573938" y="5352412"/>
          <a:ext cx="8035137" cy="442800"/>
        </a:xfrm>
        <a:prstGeom prst="roundRect">
          <a:avLst/>
        </a:prstGeom>
        <a:solidFill>
          <a:schemeClr val="accent5">
            <a:hueOff val="8832355"/>
            <a:satOff val="28758"/>
            <a:lumOff val="1000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3709" tIns="0" rIns="303709" bIns="0" numCol="1" spcCol="1270" anchor="ctr" anchorCtr="0">
          <a:noAutofit/>
        </a:bodyPr>
        <a:lstStyle/>
        <a:p>
          <a:pPr marL="0" lvl="0" indent="0" algn="l" defTabSz="666750">
            <a:lnSpc>
              <a:spcPct val="90000"/>
            </a:lnSpc>
            <a:spcBef>
              <a:spcPct val="0"/>
            </a:spcBef>
            <a:spcAft>
              <a:spcPct val="35000"/>
            </a:spcAft>
            <a:buNone/>
          </a:pPr>
          <a:r>
            <a:rPr lang="en-GB" sz="1500" kern="1200" baseline="0"/>
            <a:t>What is the answer to the main question/resulting action?</a:t>
          </a:r>
          <a:endParaRPr lang="en-GB" sz="1500" kern="1200"/>
        </a:p>
      </dsp:txBody>
      <dsp:txXfrm>
        <a:off x="595554" y="5374028"/>
        <a:ext cx="7991905" cy="399568"/>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4992E4-DF66-684F-B6F8-001BF11E9CD7}">
      <dsp:nvSpPr>
        <dsp:cNvPr id="0" name=""/>
        <dsp:cNvSpPr/>
      </dsp:nvSpPr>
      <dsp:spPr>
        <a:xfrm>
          <a:off x="0" y="407024"/>
          <a:ext cx="11460480" cy="826875"/>
        </a:xfrm>
        <a:prstGeom prst="rect">
          <a:avLst/>
        </a:prstGeom>
        <a:solidFill>
          <a:schemeClr val="lt1">
            <a:alpha val="90000"/>
            <a:hueOff val="0"/>
            <a:satOff val="0"/>
            <a:lumOff val="0"/>
            <a:alphaOff val="0"/>
          </a:schemeClr>
        </a:solidFill>
        <a:ln w="34925" cap="flat" cmpd="sng" algn="in">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461" tIns="312420" rIns="889461" bIns="106680" numCol="1" spcCol="1270" anchor="t" anchorCtr="0">
          <a:noAutofit/>
        </a:bodyPr>
        <a:lstStyle/>
        <a:p>
          <a:pPr marL="114300" lvl="1" indent="-114300" algn="l" defTabSz="666750">
            <a:lnSpc>
              <a:spcPct val="90000"/>
            </a:lnSpc>
            <a:spcBef>
              <a:spcPct val="0"/>
            </a:spcBef>
            <a:spcAft>
              <a:spcPct val="15000"/>
            </a:spcAft>
            <a:buChar char="•"/>
          </a:pPr>
          <a:r>
            <a:rPr lang="en-GB" sz="1500" i="1" kern="1200" baseline="0"/>
            <a:t>The story ends right where it started back in the office but instead with an adding machine rather than Mr Zero, to me this shows that the world will continue to follow the ways it has always known but make adaptations along the way.</a:t>
          </a:r>
          <a:endParaRPr lang="en-GB" sz="1500" kern="1200"/>
        </a:p>
      </dsp:txBody>
      <dsp:txXfrm>
        <a:off x="0" y="407024"/>
        <a:ext cx="11460480" cy="826875"/>
      </dsp:txXfrm>
    </dsp:sp>
    <dsp:sp modelId="{04245546-54DD-D84A-B0C0-89D6DF0F13E3}">
      <dsp:nvSpPr>
        <dsp:cNvPr id="0" name=""/>
        <dsp:cNvSpPr/>
      </dsp:nvSpPr>
      <dsp:spPr>
        <a:xfrm>
          <a:off x="573024" y="185629"/>
          <a:ext cx="8022336" cy="442800"/>
        </a:xfrm>
        <a:prstGeom prst="round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3225" tIns="0" rIns="303225" bIns="0" numCol="1" spcCol="1270" anchor="ctr" anchorCtr="0">
          <a:noAutofit/>
        </a:bodyPr>
        <a:lstStyle/>
        <a:p>
          <a:pPr marL="0" lvl="0" indent="0" algn="l" defTabSz="666750">
            <a:lnSpc>
              <a:spcPct val="90000"/>
            </a:lnSpc>
            <a:spcBef>
              <a:spcPct val="0"/>
            </a:spcBef>
            <a:spcAft>
              <a:spcPct val="35000"/>
            </a:spcAft>
            <a:buNone/>
          </a:pPr>
          <a:r>
            <a:rPr lang="en-GB" sz="1500" kern="1200" baseline="0"/>
            <a:t>How does the story end?</a:t>
          </a:r>
          <a:endParaRPr lang="en-GB" sz="1500" kern="1200"/>
        </a:p>
      </dsp:txBody>
      <dsp:txXfrm>
        <a:off x="594640" y="207245"/>
        <a:ext cx="7979104" cy="399568"/>
      </dsp:txXfrm>
    </dsp:sp>
    <dsp:sp modelId="{F4680228-9DC0-4840-96ED-2D6CD9168B37}">
      <dsp:nvSpPr>
        <dsp:cNvPr id="0" name=""/>
        <dsp:cNvSpPr/>
      </dsp:nvSpPr>
      <dsp:spPr>
        <a:xfrm>
          <a:off x="0" y="1536299"/>
          <a:ext cx="11460480" cy="614250"/>
        </a:xfrm>
        <a:prstGeom prst="rect">
          <a:avLst/>
        </a:prstGeom>
        <a:solidFill>
          <a:schemeClr val="lt1">
            <a:alpha val="90000"/>
            <a:hueOff val="0"/>
            <a:satOff val="0"/>
            <a:lumOff val="0"/>
            <a:alphaOff val="0"/>
          </a:schemeClr>
        </a:solidFill>
        <a:ln w="34925" cap="flat" cmpd="sng" algn="in">
          <a:solidFill>
            <a:schemeClr val="accent5">
              <a:hueOff val="2208089"/>
              <a:satOff val="7189"/>
              <a:lumOff val="25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461" tIns="312420" rIns="889461" bIns="106680" numCol="1" spcCol="1270" anchor="t" anchorCtr="0">
          <a:noAutofit/>
        </a:bodyPr>
        <a:lstStyle/>
        <a:p>
          <a:pPr marL="114300" lvl="1" indent="-114300" algn="l" defTabSz="666750">
            <a:lnSpc>
              <a:spcPct val="90000"/>
            </a:lnSpc>
            <a:spcBef>
              <a:spcPct val="0"/>
            </a:spcBef>
            <a:spcAft>
              <a:spcPct val="15000"/>
            </a:spcAft>
            <a:buChar char="•"/>
          </a:pPr>
          <a:r>
            <a:rPr lang="en-GB" sz="1500" i="1" kern="1200" baseline="0"/>
            <a:t>Mr Zero</a:t>
          </a:r>
          <a:endParaRPr lang="en-GB" sz="1500" kern="1200"/>
        </a:p>
      </dsp:txBody>
      <dsp:txXfrm>
        <a:off x="0" y="1536299"/>
        <a:ext cx="11460480" cy="614250"/>
      </dsp:txXfrm>
    </dsp:sp>
    <dsp:sp modelId="{9DF285E0-FD83-C843-9CD3-279684D15C96}">
      <dsp:nvSpPr>
        <dsp:cNvPr id="0" name=""/>
        <dsp:cNvSpPr/>
      </dsp:nvSpPr>
      <dsp:spPr>
        <a:xfrm>
          <a:off x="573024" y="1314899"/>
          <a:ext cx="8022336" cy="442800"/>
        </a:xfrm>
        <a:prstGeom prst="roundRect">
          <a:avLst/>
        </a:prstGeom>
        <a:solidFill>
          <a:schemeClr val="accent5">
            <a:hueOff val="2208089"/>
            <a:satOff val="7189"/>
            <a:lumOff val="250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3225" tIns="0" rIns="303225" bIns="0" numCol="1" spcCol="1270" anchor="ctr" anchorCtr="0">
          <a:noAutofit/>
        </a:bodyPr>
        <a:lstStyle/>
        <a:p>
          <a:pPr marL="0" lvl="0" indent="0" algn="l" defTabSz="666750">
            <a:lnSpc>
              <a:spcPct val="90000"/>
            </a:lnSpc>
            <a:spcBef>
              <a:spcPct val="0"/>
            </a:spcBef>
            <a:spcAft>
              <a:spcPct val="35000"/>
            </a:spcAft>
            <a:buNone/>
          </a:pPr>
          <a:r>
            <a:rPr lang="en-GB" sz="1500" kern="1200" baseline="0"/>
            <a:t>Who is the protagonist/main character?</a:t>
          </a:r>
          <a:endParaRPr lang="en-GB" sz="1500" kern="1200"/>
        </a:p>
      </dsp:txBody>
      <dsp:txXfrm>
        <a:off x="594640" y="1336515"/>
        <a:ext cx="7979104" cy="399568"/>
      </dsp:txXfrm>
    </dsp:sp>
    <dsp:sp modelId="{AA0CC066-C82C-7543-BCBE-87C1B80C8086}">
      <dsp:nvSpPr>
        <dsp:cNvPr id="0" name=""/>
        <dsp:cNvSpPr/>
      </dsp:nvSpPr>
      <dsp:spPr>
        <a:xfrm>
          <a:off x="0" y="2452949"/>
          <a:ext cx="11460480" cy="1015875"/>
        </a:xfrm>
        <a:prstGeom prst="rect">
          <a:avLst/>
        </a:prstGeom>
        <a:solidFill>
          <a:schemeClr val="lt1">
            <a:alpha val="90000"/>
            <a:hueOff val="0"/>
            <a:satOff val="0"/>
            <a:lumOff val="0"/>
            <a:alphaOff val="0"/>
          </a:schemeClr>
        </a:solidFill>
        <a:ln w="34925" cap="flat" cmpd="sng" algn="in">
          <a:solidFill>
            <a:schemeClr val="accent5">
              <a:hueOff val="4416178"/>
              <a:satOff val="14379"/>
              <a:lumOff val="50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461" tIns="312420" rIns="889461" bIns="106680" numCol="1" spcCol="1270" anchor="t" anchorCtr="0">
          <a:noAutofit/>
        </a:bodyPr>
        <a:lstStyle/>
        <a:p>
          <a:pPr marL="114300" lvl="1" indent="-114300" algn="l" defTabSz="666750">
            <a:lnSpc>
              <a:spcPct val="90000"/>
            </a:lnSpc>
            <a:spcBef>
              <a:spcPct val="0"/>
            </a:spcBef>
            <a:spcAft>
              <a:spcPct val="15000"/>
            </a:spcAft>
            <a:buChar char="•"/>
          </a:pPr>
          <a:r>
            <a:rPr lang="en-GB" sz="1500" i="1" kern="1200" baseline="0"/>
            <a:t>No one character is the antagonist, I believe that society is the antagonist in this play and is portrayed in groups is characters such as the Numbered couples and the people who went to see Mr Zero in the prison as an exhibition. The boss to me can also be seen as the antagonist as he is another representation of society.</a:t>
          </a:r>
          <a:endParaRPr lang="en-GB" sz="1500" kern="1200"/>
        </a:p>
      </dsp:txBody>
      <dsp:txXfrm>
        <a:off x="0" y="2452949"/>
        <a:ext cx="11460480" cy="1015875"/>
      </dsp:txXfrm>
    </dsp:sp>
    <dsp:sp modelId="{8FD114CE-9143-E245-A30F-017C609A439C}">
      <dsp:nvSpPr>
        <dsp:cNvPr id="0" name=""/>
        <dsp:cNvSpPr/>
      </dsp:nvSpPr>
      <dsp:spPr>
        <a:xfrm>
          <a:off x="573024" y="2231550"/>
          <a:ext cx="8022336" cy="442800"/>
        </a:xfrm>
        <a:prstGeom prst="roundRect">
          <a:avLst/>
        </a:prstGeom>
        <a:solidFill>
          <a:schemeClr val="accent5">
            <a:hueOff val="4416178"/>
            <a:satOff val="14379"/>
            <a:lumOff val="500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3225" tIns="0" rIns="303225" bIns="0" numCol="1" spcCol="1270" anchor="ctr" anchorCtr="0">
          <a:noAutofit/>
        </a:bodyPr>
        <a:lstStyle/>
        <a:p>
          <a:pPr marL="0" lvl="0" indent="0" algn="l" defTabSz="666750">
            <a:lnSpc>
              <a:spcPct val="90000"/>
            </a:lnSpc>
            <a:spcBef>
              <a:spcPct val="0"/>
            </a:spcBef>
            <a:spcAft>
              <a:spcPct val="35000"/>
            </a:spcAft>
            <a:buNone/>
          </a:pPr>
          <a:r>
            <a:rPr lang="en-GB" sz="1500" kern="1200" baseline="0"/>
            <a:t>Who is the antagonist?</a:t>
          </a:r>
          <a:endParaRPr lang="en-GB" sz="1500" kern="1200"/>
        </a:p>
      </dsp:txBody>
      <dsp:txXfrm>
        <a:off x="594640" y="2253166"/>
        <a:ext cx="7979104" cy="399568"/>
      </dsp:txXfrm>
    </dsp:sp>
    <dsp:sp modelId="{B75E300F-8D7B-7E4A-AB80-880FC8373825}">
      <dsp:nvSpPr>
        <dsp:cNvPr id="0" name=""/>
        <dsp:cNvSpPr/>
      </dsp:nvSpPr>
      <dsp:spPr>
        <a:xfrm>
          <a:off x="0" y="3771225"/>
          <a:ext cx="11460480" cy="1204875"/>
        </a:xfrm>
        <a:prstGeom prst="rect">
          <a:avLst/>
        </a:prstGeom>
        <a:solidFill>
          <a:schemeClr val="lt1">
            <a:alpha val="90000"/>
            <a:hueOff val="0"/>
            <a:satOff val="0"/>
            <a:lumOff val="0"/>
            <a:alphaOff val="0"/>
          </a:schemeClr>
        </a:solidFill>
        <a:ln w="34925" cap="flat" cmpd="sng" algn="in">
          <a:solidFill>
            <a:schemeClr val="accent5">
              <a:hueOff val="6624266"/>
              <a:satOff val="21568"/>
              <a:lumOff val="75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461" tIns="312420" rIns="889461" bIns="106680" numCol="1" spcCol="1270" anchor="t" anchorCtr="0">
          <a:noAutofit/>
        </a:bodyPr>
        <a:lstStyle/>
        <a:p>
          <a:pPr marL="114300" lvl="1" indent="-114300" algn="l" defTabSz="666750">
            <a:lnSpc>
              <a:spcPct val="90000"/>
            </a:lnSpc>
            <a:spcBef>
              <a:spcPct val="0"/>
            </a:spcBef>
            <a:spcAft>
              <a:spcPct val="15000"/>
            </a:spcAft>
            <a:buChar char="•"/>
          </a:pPr>
          <a:r>
            <a:rPr lang="en-GB" sz="1500" i="1" kern="1200" baseline="0"/>
            <a:t>I think that Shrdlu is the most interesting character as it doesn't appear that he has any reason to kill his mother and for me this makes me think that there is more to his story to be revealed. His name also come from the top letters on an old type writer. He seems to be a big part in providing Mr Zero with knowledge and we don’t really know much about him.</a:t>
          </a:r>
          <a:endParaRPr lang="en-GB" sz="1500" kern="1200"/>
        </a:p>
      </dsp:txBody>
      <dsp:txXfrm>
        <a:off x="0" y="3771225"/>
        <a:ext cx="11460480" cy="1204875"/>
      </dsp:txXfrm>
    </dsp:sp>
    <dsp:sp modelId="{8EB8F918-4488-994B-BA6A-F40A34830C66}">
      <dsp:nvSpPr>
        <dsp:cNvPr id="0" name=""/>
        <dsp:cNvSpPr/>
      </dsp:nvSpPr>
      <dsp:spPr>
        <a:xfrm>
          <a:off x="573024" y="3549825"/>
          <a:ext cx="8022336" cy="442800"/>
        </a:xfrm>
        <a:prstGeom prst="roundRect">
          <a:avLst/>
        </a:prstGeom>
        <a:solidFill>
          <a:schemeClr val="accent5">
            <a:hueOff val="6624266"/>
            <a:satOff val="21568"/>
            <a:lumOff val="750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3225" tIns="0" rIns="303225" bIns="0" numCol="1" spcCol="1270" anchor="ctr" anchorCtr="0">
          <a:noAutofit/>
        </a:bodyPr>
        <a:lstStyle/>
        <a:p>
          <a:pPr marL="0" lvl="0" indent="0" algn="l" defTabSz="666750">
            <a:lnSpc>
              <a:spcPct val="90000"/>
            </a:lnSpc>
            <a:spcBef>
              <a:spcPct val="0"/>
            </a:spcBef>
            <a:spcAft>
              <a:spcPct val="35000"/>
            </a:spcAft>
            <a:buNone/>
          </a:pPr>
          <a:r>
            <a:rPr lang="en-GB" sz="1500" kern="1200" baseline="0"/>
            <a:t>The most interesting character?</a:t>
          </a:r>
          <a:endParaRPr lang="en-GB" sz="1500" kern="1200"/>
        </a:p>
      </dsp:txBody>
      <dsp:txXfrm>
        <a:off x="594640" y="3571441"/>
        <a:ext cx="7979104" cy="399568"/>
      </dsp:txXfrm>
    </dsp:sp>
    <dsp:sp modelId="{CE97039C-658D-B441-8AD0-7E6A9AE9B07E}">
      <dsp:nvSpPr>
        <dsp:cNvPr id="0" name=""/>
        <dsp:cNvSpPr/>
      </dsp:nvSpPr>
      <dsp:spPr>
        <a:xfrm>
          <a:off x="0" y="5278500"/>
          <a:ext cx="11460480" cy="1393875"/>
        </a:xfrm>
        <a:prstGeom prst="rect">
          <a:avLst/>
        </a:prstGeom>
        <a:solidFill>
          <a:schemeClr val="lt1">
            <a:alpha val="90000"/>
            <a:hueOff val="0"/>
            <a:satOff val="0"/>
            <a:lumOff val="0"/>
            <a:alphaOff val="0"/>
          </a:schemeClr>
        </a:solidFill>
        <a:ln w="34925" cap="flat" cmpd="sng" algn="in">
          <a:solidFill>
            <a:schemeClr val="accent5">
              <a:hueOff val="8832355"/>
              <a:satOff val="28758"/>
              <a:lumOff val="100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461" tIns="312420" rIns="889461" bIns="106680" numCol="1" spcCol="1270" anchor="t" anchorCtr="0">
          <a:noAutofit/>
        </a:bodyPr>
        <a:lstStyle/>
        <a:p>
          <a:pPr marL="114300" lvl="1" indent="-114300" algn="l" defTabSz="666750">
            <a:lnSpc>
              <a:spcPct val="90000"/>
            </a:lnSpc>
            <a:spcBef>
              <a:spcPct val="0"/>
            </a:spcBef>
            <a:spcAft>
              <a:spcPct val="15000"/>
            </a:spcAft>
            <a:buChar char="•"/>
          </a:pPr>
          <a:r>
            <a:rPr lang="en-GB" sz="1500" i="1" kern="1200" baseline="0"/>
            <a:t>Due to the stand alone scene structure each scene takes place in a different location except two. We first encounter the Zero’s family bedroom, then his Office, back to his house but this time in the Livingroom. The next scene is in a court house before we move to the prison cell. This is when we move into a different world all together which I have assumed is the afterlife and we start off in a graveyard, next we are in the Elysian fields before ending up back in the office.</a:t>
          </a:r>
          <a:endParaRPr lang="en-GB" sz="1500" kern="1200"/>
        </a:p>
      </dsp:txBody>
      <dsp:txXfrm>
        <a:off x="0" y="5278500"/>
        <a:ext cx="11460480" cy="1393875"/>
      </dsp:txXfrm>
    </dsp:sp>
    <dsp:sp modelId="{4870B145-2217-A443-BE79-6D5FC3192F7E}">
      <dsp:nvSpPr>
        <dsp:cNvPr id="0" name=""/>
        <dsp:cNvSpPr/>
      </dsp:nvSpPr>
      <dsp:spPr>
        <a:xfrm>
          <a:off x="573024" y="5057100"/>
          <a:ext cx="8022336" cy="442800"/>
        </a:xfrm>
        <a:prstGeom prst="roundRect">
          <a:avLst/>
        </a:prstGeom>
        <a:solidFill>
          <a:schemeClr val="accent5">
            <a:hueOff val="8832355"/>
            <a:satOff val="28758"/>
            <a:lumOff val="1000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3225" tIns="0" rIns="303225" bIns="0" numCol="1" spcCol="1270" anchor="ctr" anchorCtr="0">
          <a:noAutofit/>
        </a:bodyPr>
        <a:lstStyle/>
        <a:p>
          <a:pPr marL="0" lvl="0" indent="0" algn="l" defTabSz="666750">
            <a:lnSpc>
              <a:spcPct val="90000"/>
            </a:lnSpc>
            <a:spcBef>
              <a:spcPct val="0"/>
            </a:spcBef>
            <a:spcAft>
              <a:spcPct val="35000"/>
            </a:spcAft>
            <a:buNone/>
          </a:pPr>
          <a:r>
            <a:rPr lang="en-GB" sz="1500" kern="1200" baseline="0"/>
            <a:t>Where does the story take place?</a:t>
          </a:r>
          <a:endParaRPr lang="en-GB" sz="1500" kern="1200"/>
        </a:p>
      </dsp:txBody>
      <dsp:txXfrm>
        <a:off x="594640" y="5078716"/>
        <a:ext cx="7979104" cy="399568"/>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D44179-95F7-C142-85EA-5DC2DB0F58AE}">
      <dsp:nvSpPr>
        <dsp:cNvPr id="0" name=""/>
        <dsp:cNvSpPr/>
      </dsp:nvSpPr>
      <dsp:spPr>
        <a:xfrm>
          <a:off x="0" y="293759"/>
          <a:ext cx="11460480" cy="1713600"/>
        </a:xfrm>
        <a:prstGeom prst="rect">
          <a:avLst/>
        </a:prstGeom>
        <a:solidFill>
          <a:schemeClr val="lt1">
            <a:alpha val="90000"/>
            <a:hueOff val="0"/>
            <a:satOff val="0"/>
            <a:lumOff val="0"/>
            <a:alphaOff val="0"/>
          </a:schemeClr>
        </a:solidFill>
        <a:ln w="34925" cap="flat" cmpd="sng" algn="in">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461" tIns="333248" rIns="889461" bIns="113792" numCol="1" spcCol="1270" anchor="t" anchorCtr="0">
          <a:noAutofit/>
        </a:bodyPr>
        <a:lstStyle/>
        <a:p>
          <a:pPr marL="171450" lvl="1" indent="-171450" algn="l" defTabSz="711200">
            <a:lnSpc>
              <a:spcPct val="90000"/>
            </a:lnSpc>
            <a:spcBef>
              <a:spcPct val="0"/>
            </a:spcBef>
            <a:spcAft>
              <a:spcPct val="15000"/>
            </a:spcAft>
            <a:buChar char="•"/>
          </a:pPr>
          <a:r>
            <a:rPr lang="en-GB" sz="1600" i="1" kern="1200" baseline="0"/>
            <a:t>Even though they can be acted in any order and even on their own, when looking at the play in its original structure with all scenes I believe that the scenes with the most dramatic emphasis are, scene 2 not only because he kills his boss but there is so much lead up in the stage directions to the event. The other scene which has dramatic emphasis in my opinion is scene 5 when Zero is waiting to be executed. The last scene in my opinion which adds dramatic emphasis is scene 8 where the truth behind what happens to souls was revealed to him.</a:t>
          </a:r>
          <a:endParaRPr lang="en-GB" sz="1600" kern="1200"/>
        </a:p>
      </dsp:txBody>
      <dsp:txXfrm>
        <a:off x="0" y="293759"/>
        <a:ext cx="11460480" cy="1713600"/>
      </dsp:txXfrm>
    </dsp:sp>
    <dsp:sp modelId="{7589EA15-417C-0A4E-A800-AAA06E2F188F}">
      <dsp:nvSpPr>
        <dsp:cNvPr id="0" name=""/>
        <dsp:cNvSpPr/>
      </dsp:nvSpPr>
      <dsp:spPr>
        <a:xfrm>
          <a:off x="573024" y="57599"/>
          <a:ext cx="8022336" cy="472320"/>
        </a:xfrm>
        <a:prstGeom prst="round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3225" tIns="0" rIns="303225" bIns="0" numCol="1" spcCol="1270" anchor="ctr" anchorCtr="0">
          <a:noAutofit/>
        </a:bodyPr>
        <a:lstStyle/>
        <a:p>
          <a:pPr marL="0" lvl="0" indent="0" algn="l" defTabSz="711200">
            <a:lnSpc>
              <a:spcPct val="90000"/>
            </a:lnSpc>
            <a:spcBef>
              <a:spcPct val="0"/>
            </a:spcBef>
            <a:spcAft>
              <a:spcPct val="35000"/>
            </a:spcAft>
            <a:buNone/>
          </a:pPr>
          <a:r>
            <a:rPr lang="en-GB" sz="1600" kern="1200" baseline="0"/>
            <a:t>Which scenes are used for dramatic emphasis?</a:t>
          </a:r>
          <a:endParaRPr lang="en-GB" sz="1600" kern="1200"/>
        </a:p>
      </dsp:txBody>
      <dsp:txXfrm>
        <a:off x="596081" y="80656"/>
        <a:ext cx="7976222" cy="426206"/>
      </dsp:txXfrm>
    </dsp:sp>
    <dsp:sp modelId="{F7E549D3-1211-BB4F-892A-C467A7EBDE98}">
      <dsp:nvSpPr>
        <dsp:cNvPr id="0" name=""/>
        <dsp:cNvSpPr/>
      </dsp:nvSpPr>
      <dsp:spPr>
        <a:xfrm>
          <a:off x="0" y="2329920"/>
          <a:ext cx="11460480" cy="882000"/>
        </a:xfrm>
        <a:prstGeom prst="rect">
          <a:avLst/>
        </a:prstGeom>
        <a:solidFill>
          <a:schemeClr val="lt1">
            <a:alpha val="90000"/>
            <a:hueOff val="0"/>
            <a:satOff val="0"/>
            <a:lumOff val="0"/>
            <a:alphaOff val="0"/>
          </a:schemeClr>
        </a:solidFill>
        <a:ln w="34925" cap="flat" cmpd="sng" algn="in">
          <a:solidFill>
            <a:schemeClr val="accent5">
              <a:hueOff val="2208089"/>
              <a:satOff val="7189"/>
              <a:lumOff val="25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461" tIns="333248" rIns="889461" bIns="113792" numCol="1" spcCol="1270" anchor="t" anchorCtr="0">
          <a:noAutofit/>
        </a:bodyPr>
        <a:lstStyle/>
        <a:p>
          <a:pPr marL="171450" lvl="1" indent="-171450" algn="l" defTabSz="711200">
            <a:lnSpc>
              <a:spcPct val="90000"/>
            </a:lnSpc>
            <a:spcBef>
              <a:spcPct val="0"/>
            </a:spcBef>
            <a:spcAft>
              <a:spcPct val="15000"/>
            </a:spcAft>
            <a:buChar char="•"/>
          </a:pPr>
          <a:r>
            <a:rPr lang="en-GB" sz="1600" i="1" kern="1200" baseline="0"/>
            <a:t>The plot points which move the story forward include, the death of the box, the execution of Mr Zero and him meeting Daisy again.</a:t>
          </a:r>
          <a:endParaRPr lang="en-GB" sz="1600" kern="1200"/>
        </a:p>
      </dsp:txBody>
      <dsp:txXfrm>
        <a:off x="0" y="2329920"/>
        <a:ext cx="11460480" cy="882000"/>
      </dsp:txXfrm>
    </dsp:sp>
    <dsp:sp modelId="{C8289EC3-EDE4-EC44-8A7D-4854A4EB801D}">
      <dsp:nvSpPr>
        <dsp:cNvPr id="0" name=""/>
        <dsp:cNvSpPr/>
      </dsp:nvSpPr>
      <dsp:spPr>
        <a:xfrm>
          <a:off x="573024" y="2093760"/>
          <a:ext cx="8022336" cy="472320"/>
        </a:xfrm>
        <a:prstGeom prst="roundRect">
          <a:avLst/>
        </a:prstGeom>
        <a:solidFill>
          <a:schemeClr val="accent5">
            <a:hueOff val="2208089"/>
            <a:satOff val="7189"/>
            <a:lumOff val="250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3225" tIns="0" rIns="303225" bIns="0" numCol="1" spcCol="1270" anchor="ctr" anchorCtr="0">
          <a:noAutofit/>
        </a:bodyPr>
        <a:lstStyle/>
        <a:p>
          <a:pPr marL="0" lvl="0" indent="0" algn="l" defTabSz="711200">
            <a:lnSpc>
              <a:spcPct val="90000"/>
            </a:lnSpc>
            <a:spcBef>
              <a:spcPct val="0"/>
            </a:spcBef>
            <a:spcAft>
              <a:spcPct val="35000"/>
            </a:spcAft>
            <a:buNone/>
          </a:pPr>
          <a:r>
            <a:rPr lang="en-GB" sz="1600" kern="1200" baseline="0"/>
            <a:t>What are the plot points which move the story forward?</a:t>
          </a:r>
          <a:endParaRPr lang="en-GB" sz="1600" kern="1200"/>
        </a:p>
      </dsp:txBody>
      <dsp:txXfrm>
        <a:off x="596081" y="2116817"/>
        <a:ext cx="7976222" cy="426206"/>
      </dsp:txXfrm>
    </dsp:sp>
    <dsp:sp modelId="{B9C5BB28-26D1-8D47-8E66-B909A9386F36}">
      <dsp:nvSpPr>
        <dsp:cNvPr id="0" name=""/>
        <dsp:cNvSpPr/>
      </dsp:nvSpPr>
      <dsp:spPr>
        <a:xfrm>
          <a:off x="0" y="3534480"/>
          <a:ext cx="11460480" cy="882000"/>
        </a:xfrm>
        <a:prstGeom prst="rect">
          <a:avLst/>
        </a:prstGeom>
        <a:solidFill>
          <a:schemeClr val="lt1">
            <a:alpha val="90000"/>
            <a:hueOff val="0"/>
            <a:satOff val="0"/>
            <a:lumOff val="0"/>
            <a:alphaOff val="0"/>
          </a:schemeClr>
        </a:solidFill>
        <a:ln w="34925" cap="flat" cmpd="sng" algn="in">
          <a:solidFill>
            <a:schemeClr val="accent5">
              <a:hueOff val="4416178"/>
              <a:satOff val="14379"/>
              <a:lumOff val="50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461" tIns="333248" rIns="889461" bIns="113792" numCol="1" spcCol="1270" anchor="t" anchorCtr="0">
          <a:noAutofit/>
        </a:bodyPr>
        <a:lstStyle/>
        <a:p>
          <a:pPr marL="171450" lvl="1" indent="-171450" algn="l" defTabSz="711200">
            <a:lnSpc>
              <a:spcPct val="90000"/>
            </a:lnSpc>
            <a:spcBef>
              <a:spcPct val="0"/>
            </a:spcBef>
            <a:spcAft>
              <a:spcPct val="15000"/>
            </a:spcAft>
            <a:buChar char="•"/>
          </a:pPr>
          <a:r>
            <a:rPr lang="en-GB" sz="1600" i="1" kern="1200" baseline="0"/>
            <a:t>There is no resolution really nothing is solved because things are consistently changing in society and not everyone will agree and there is no resolve for those people as when the majority want change it will happen. </a:t>
          </a:r>
          <a:endParaRPr lang="en-GB" sz="1600" kern="1200"/>
        </a:p>
      </dsp:txBody>
      <dsp:txXfrm>
        <a:off x="0" y="3534480"/>
        <a:ext cx="11460480" cy="882000"/>
      </dsp:txXfrm>
    </dsp:sp>
    <dsp:sp modelId="{36556FE0-09D9-004D-82D8-5E8791B6478B}">
      <dsp:nvSpPr>
        <dsp:cNvPr id="0" name=""/>
        <dsp:cNvSpPr/>
      </dsp:nvSpPr>
      <dsp:spPr>
        <a:xfrm>
          <a:off x="573024" y="3298320"/>
          <a:ext cx="8022336" cy="472320"/>
        </a:xfrm>
        <a:prstGeom prst="roundRect">
          <a:avLst/>
        </a:prstGeom>
        <a:solidFill>
          <a:schemeClr val="accent5">
            <a:hueOff val="4416178"/>
            <a:satOff val="14379"/>
            <a:lumOff val="500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3225" tIns="0" rIns="303225" bIns="0" numCol="1" spcCol="1270" anchor="ctr" anchorCtr="0">
          <a:noAutofit/>
        </a:bodyPr>
        <a:lstStyle/>
        <a:p>
          <a:pPr marL="0" lvl="0" indent="0" algn="l" defTabSz="711200">
            <a:lnSpc>
              <a:spcPct val="90000"/>
            </a:lnSpc>
            <a:spcBef>
              <a:spcPct val="0"/>
            </a:spcBef>
            <a:spcAft>
              <a:spcPct val="35000"/>
            </a:spcAft>
            <a:buNone/>
          </a:pPr>
          <a:r>
            <a:rPr lang="en-GB" sz="1600" kern="1200" baseline="0"/>
            <a:t>What is the resolution?</a:t>
          </a:r>
          <a:endParaRPr lang="en-GB" sz="1600" kern="1200"/>
        </a:p>
      </dsp:txBody>
      <dsp:txXfrm>
        <a:off x="596081" y="3321377"/>
        <a:ext cx="7976222" cy="426206"/>
      </dsp:txXfrm>
    </dsp:sp>
    <dsp:sp modelId="{5068A9A7-8986-F246-9DE1-B4620913DEE4}">
      <dsp:nvSpPr>
        <dsp:cNvPr id="0" name=""/>
        <dsp:cNvSpPr/>
      </dsp:nvSpPr>
      <dsp:spPr>
        <a:xfrm>
          <a:off x="0" y="4739040"/>
          <a:ext cx="11460480" cy="1083600"/>
        </a:xfrm>
        <a:prstGeom prst="rect">
          <a:avLst/>
        </a:prstGeom>
        <a:solidFill>
          <a:schemeClr val="lt1">
            <a:alpha val="90000"/>
            <a:hueOff val="0"/>
            <a:satOff val="0"/>
            <a:lumOff val="0"/>
            <a:alphaOff val="0"/>
          </a:schemeClr>
        </a:solidFill>
        <a:ln w="34925" cap="flat" cmpd="sng" algn="in">
          <a:solidFill>
            <a:schemeClr val="accent5">
              <a:hueOff val="6624266"/>
              <a:satOff val="21568"/>
              <a:lumOff val="75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461" tIns="333248" rIns="889461" bIns="113792" numCol="1" spcCol="1270" anchor="t" anchorCtr="0">
          <a:noAutofit/>
        </a:bodyPr>
        <a:lstStyle/>
        <a:p>
          <a:pPr marL="171450" lvl="1" indent="-171450" algn="l" defTabSz="711200">
            <a:lnSpc>
              <a:spcPct val="90000"/>
            </a:lnSpc>
            <a:spcBef>
              <a:spcPct val="0"/>
            </a:spcBef>
            <a:spcAft>
              <a:spcPct val="15000"/>
            </a:spcAft>
            <a:buChar char="•"/>
          </a:pPr>
          <a:r>
            <a:rPr lang="en-GB" sz="1600" i="1" kern="1200" baseline="0"/>
            <a:t>You would think that it was Mr Zero but in my opinion it is anyone but him, because he only makes one major decision for himself in the play, which is to kill his boss. Anything else which happens to him his lead by other people such as the jury in scene 4 deciding his execution, and the fixer in scene 5 and Lieutenant Charles.</a:t>
          </a:r>
          <a:endParaRPr lang="en-GB" sz="1600" kern="1200"/>
        </a:p>
      </dsp:txBody>
      <dsp:txXfrm>
        <a:off x="0" y="4739040"/>
        <a:ext cx="11460480" cy="1083600"/>
      </dsp:txXfrm>
    </dsp:sp>
    <dsp:sp modelId="{0CD60516-BDD5-5D4F-96BE-0B050008B509}">
      <dsp:nvSpPr>
        <dsp:cNvPr id="0" name=""/>
        <dsp:cNvSpPr/>
      </dsp:nvSpPr>
      <dsp:spPr>
        <a:xfrm>
          <a:off x="573024" y="4502880"/>
          <a:ext cx="8022336" cy="472320"/>
        </a:xfrm>
        <a:prstGeom prst="roundRect">
          <a:avLst/>
        </a:prstGeom>
        <a:solidFill>
          <a:schemeClr val="accent5">
            <a:hueOff val="6624266"/>
            <a:satOff val="21568"/>
            <a:lumOff val="750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3225" tIns="0" rIns="303225" bIns="0" numCol="1" spcCol="1270" anchor="ctr" anchorCtr="0">
          <a:noAutofit/>
        </a:bodyPr>
        <a:lstStyle/>
        <a:p>
          <a:pPr marL="0" lvl="0" indent="0" algn="l" defTabSz="711200">
            <a:lnSpc>
              <a:spcPct val="90000"/>
            </a:lnSpc>
            <a:spcBef>
              <a:spcPct val="0"/>
            </a:spcBef>
            <a:spcAft>
              <a:spcPct val="35000"/>
            </a:spcAft>
            <a:buNone/>
          </a:pPr>
          <a:r>
            <a:rPr lang="en-GB" sz="1600" kern="1200" baseline="0"/>
            <a:t>Which character controls the scenes?</a:t>
          </a:r>
          <a:endParaRPr lang="en-GB" sz="1600" kern="1200"/>
        </a:p>
      </dsp:txBody>
      <dsp:txXfrm>
        <a:off x="596081" y="4525937"/>
        <a:ext cx="7976222" cy="426206"/>
      </dsp:txXfrm>
    </dsp:sp>
    <dsp:sp modelId="{594DDF10-7EB4-DD43-B9B5-B620B34C29CF}">
      <dsp:nvSpPr>
        <dsp:cNvPr id="0" name=""/>
        <dsp:cNvSpPr/>
      </dsp:nvSpPr>
      <dsp:spPr>
        <a:xfrm>
          <a:off x="0" y="6145200"/>
          <a:ext cx="11460480" cy="655200"/>
        </a:xfrm>
        <a:prstGeom prst="rect">
          <a:avLst/>
        </a:prstGeom>
        <a:solidFill>
          <a:schemeClr val="lt1">
            <a:alpha val="90000"/>
            <a:hueOff val="0"/>
            <a:satOff val="0"/>
            <a:lumOff val="0"/>
            <a:alphaOff val="0"/>
          </a:schemeClr>
        </a:solidFill>
        <a:ln w="34925" cap="flat" cmpd="sng" algn="in">
          <a:solidFill>
            <a:schemeClr val="accent5">
              <a:hueOff val="8832355"/>
              <a:satOff val="28758"/>
              <a:lumOff val="1000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461" tIns="333248" rIns="889461" bIns="113792" numCol="1" spcCol="1270" anchor="t" anchorCtr="0">
          <a:noAutofit/>
        </a:bodyPr>
        <a:lstStyle/>
        <a:p>
          <a:pPr marL="171450" lvl="1" indent="-171450" algn="l" defTabSz="711200">
            <a:lnSpc>
              <a:spcPct val="90000"/>
            </a:lnSpc>
            <a:spcBef>
              <a:spcPct val="0"/>
            </a:spcBef>
            <a:spcAft>
              <a:spcPct val="15000"/>
            </a:spcAft>
            <a:buChar char="•"/>
          </a:pPr>
          <a:r>
            <a:rPr lang="en-GB" sz="1600" i="1" kern="1200" baseline="0"/>
            <a:t>The story changes direction after every scene, which is why it can be played in any order you wish.</a:t>
          </a:r>
          <a:endParaRPr lang="en-GB" sz="1600" kern="1200"/>
        </a:p>
      </dsp:txBody>
      <dsp:txXfrm>
        <a:off x="0" y="6145200"/>
        <a:ext cx="11460480" cy="655200"/>
      </dsp:txXfrm>
    </dsp:sp>
    <dsp:sp modelId="{FAFF118B-2C68-CD45-A71A-E00147EE30BB}">
      <dsp:nvSpPr>
        <dsp:cNvPr id="0" name=""/>
        <dsp:cNvSpPr/>
      </dsp:nvSpPr>
      <dsp:spPr>
        <a:xfrm>
          <a:off x="573024" y="5909040"/>
          <a:ext cx="8022336" cy="472320"/>
        </a:xfrm>
        <a:prstGeom prst="roundRect">
          <a:avLst/>
        </a:prstGeom>
        <a:solidFill>
          <a:schemeClr val="accent5">
            <a:hueOff val="8832355"/>
            <a:satOff val="28758"/>
            <a:lumOff val="1000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3225" tIns="0" rIns="303225" bIns="0" numCol="1" spcCol="1270" anchor="ctr" anchorCtr="0">
          <a:noAutofit/>
        </a:bodyPr>
        <a:lstStyle/>
        <a:p>
          <a:pPr marL="0" lvl="0" indent="0" algn="l" defTabSz="711200">
            <a:lnSpc>
              <a:spcPct val="90000"/>
            </a:lnSpc>
            <a:spcBef>
              <a:spcPct val="0"/>
            </a:spcBef>
            <a:spcAft>
              <a:spcPct val="35000"/>
            </a:spcAft>
            <a:buNone/>
          </a:pPr>
          <a:r>
            <a:rPr lang="en-GB" sz="1600" kern="1200" baseline="0"/>
            <a:t>Where does the story change direction?</a:t>
          </a:r>
          <a:endParaRPr lang="en-GB" sz="1600" kern="1200"/>
        </a:p>
      </dsp:txBody>
      <dsp:txXfrm>
        <a:off x="596081" y="5932097"/>
        <a:ext cx="7976222" cy="426206"/>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B4EB50-CEFB-C341-985B-6DE0AEF4F81E}">
      <dsp:nvSpPr>
        <dsp:cNvPr id="0" name=""/>
        <dsp:cNvSpPr/>
      </dsp:nvSpPr>
      <dsp:spPr>
        <a:xfrm>
          <a:off x="0" y="363861"/>
          <a:ext cx="4978442" cy="296595"/>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baseline="0"/>
            <a:t>Journey to the Underworld</a:t>
          </a:r>
          <a:endParaRPr lang="en-GB" sz="1300" kern="1200"/>
        </a:p>
      </dsp:txBody>
      <dsp:txXfrm>
        <a:off x="14479" y="378340"/>
        <a:ext cx="4949484" cy="267637"/>
      </dsp:txXfrm>
    </dsp:sp>
    <dsp:sp modelId="{D17359CC-D7C7-4A48-B283-BF2434DE67A2}">
      <dsp:nvSpPr>
        <dsp:cNvPr id="0" name=""/>
        <dsp:cNvSpPr/>
      </dsp:nvSpPr>
      <dsp:spPr>
        <a:xfrm>
          <a:off x="0" y="660456"/>
          <a:ext cx="4978442" cy="1480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066" tIns="16510" rIns="92456" bIns="16510" numCol="1" spcCol="1270" anchor="t" anchorCtr="0">
          <a:noAutofit/>
        </a:bodyPr>
        <a:lstStyle/>
        <a:p>
          <a:pPr marL="57150" lvl="1" indent="-57150" algn="l" defTabSz="444500">
            <a:lnSpc>
              <a:spcPct val="90000"/>
            </a:lnSpc>
            <a:spcBef>
              <a:spcPct val="0"/>
            </a:spcBef>
            <a:spcAft>
              <a:spcPct val="20000"/>
            </a:spcAft>
            <a:buChar char="•"/>
          </a:pPr>
          <a:r>
            <a:rPr lang="en-GB" sz="1000" kern="1200" baseline="0" dirty="0"/>
            <a:t>The ancient Greeks believed that once somebody had died their soul Journeyed to the underworld (Hades). This started by the god of death (Thanatos) taking a lock of their hair as they died. The soul is then lead to the River Styx by the messenger of the gods (Hermes). If the body had been buried the ferryman (Charon) would take the soul over the river, over the river is a three-headed dog (Cerberus) guarding the entrance to the underworld, preventing people from coming and going. After leaving the ferry the souls are taken to the place where they forget all memories from their life before, this is called the Asphodel fields. The souls then come across a fork where three judges decide where the souls go. The souls they deemed as good would go forward to the Elysian fields and the souls which were deemed bad would be punished and sent to Tartarus. Sometimes the souls would be sent to stay in the Asphodel fields</a:t>
          </a:r>
          <a:endParaRPr lang="en-GB" sz="1000" kern="1200" dirty="0"/>
        </a:p>
      </dsp:txBody>
      <dsp:txXfrm>
        <a:off x="0" y="660456"/>
        <a:ext cx="4978442" cy="1480049"/>
      </dsp:txXfrm>
    </dsp:sp>
    <dsp:sp modelId="{055BFD74-20B5-164C-AB99-604C7266CDF4}">
      <dsp:nvSpPr>
        <dsp:cNvPr id="0" name=""/>
        <dsp:cNvSpPr/>
      </dsp:nvSpPr>
      <dsp:spPr>
        <a:xfrm>
          <a:off x="0" y="2140506"/>
          <a:ext cx="4978442" cy="296595"/>
        </a:xfrm>
        <a:prstGeom prst="round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baseline="0"/>
            <a:t>Regions of the Underworld</a:t>
          </a:r>
          <a:endParaRPr lang="en-GB" sz="1300" kern="1200"/>
        </a:p>
      </dsp:txBody>
      <dsp:txXfrm>
        <a:off x="14479" y="2154985"/>
        <a:ext cx="4949484" cy="267637"/>
      </dsp:txXfrm>
    </dsp:sp>
    <dsp:sp modelId="{BA6E60B8-7818-D540-A8C7-C5842035646D}">
      <dsp:nvSpPr>
        <dsp:cNvPr id="0" name=""/>
        <dsp:cNvSpPr/>
      </dsp:nvSpPr>
      <dsp:spPr>
        <a:xfrm>
          <a:off x="0" y="2437101"/>
          <a:ext cx="4978442" cy="1264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066" tIns="16510" rIns="92456" bIns="16510" numCol="1" spcCol="1270" anchor="t" anchorCtr="0">
          <a:noAutofit/>
        </a:bodyPr>
        <a:lstStyle/>
        <a:p>
          <a:pPr marL="57150" lvl="1" indent="-57150" algn="l" defTabSz="444500">
            <a:lnSpc>
              <a:spcPct val="90000"/>
            </a:lnSpc>
            <a:spcBef>
              <a:spcPct val="0"/>
            </a:spcBef>
            <a:spcAft>
              <a:spcPct val="20000"/>
            </a:spcAft>
            <a:buChar char="•"/>
          </a:pPr>
          <a:r>
            <a:rPr lang="en-GB" sz="1000" kern="1200" baseline="0"/>
            <a:t>Tartarus is the region which is associated with Hell. It was the deepest region within then underworld and the place where most punishment and imprisonment took place.</a:t>
          </a:r>
          <a:endParaRPr lang="en-GB" sz="1000" kern="1200"/>
        </a:p>
        <a:p>
          <a:pPr marL="57150" lvl="1" indent="-57150" algn="l" defTabSz="444500">
            <a:lnSpc>
              <a:spcPct val="90000"/>
            </a:lnSpc>
            <a:spcBef>
              <a:spcPct val="0"/>
            </a:spcBef>
            <a:spcAft>
              <a:spcPct val="20000"/>
            </a:spcAft>
            <a:buChar char="•"/>
          </a:pPr>
          <a:r>
            <a:rPr lang="en-GB" sz="1000" kern="1200" baseline="0"/>
            <a:t>The Asphodel Meadows is the place within the Underworld where most of the dead would go. It was a place for souls who hadn’t lived an overly good or bad life. When they drink the water from the River Lethe they forgot their previous lives and spent the rest of time in a state of mindlessness.</a:t>
          </a:r>
          <a:endParaRPr lang="en-GB" sz="1000" kern="1200"/>
        </a:p>
        <a:p>
          <a:pPr marL="57150" lvl="1" indent="-57150" algn="l" defTabSz="444500">
            <a:lnSpc>
              <a:spcPct val="90000"/>
            </a:lnSpc>
            <a:spcBef>
              <a:spcPct val="0"/>
            </a:spcBef>
            <a:spcAft>
              <a:spcPct val="20000"/>
            </a:spcAft>
            <a:buChar char="•"/>
          </a:pPr>
          <a:r>
            <a:rPr lang="en-GB" sz="1000" kern="1200" baseline="0"/>
            <a:t>The Elysian Fields is the region where mortals were expected to aim for. It was the place where Souls who were heroic or had an overly good life styes. It was a place associated with paradise and the souls had an eternality of no work and strife.</a:t>
          </a:r>
          <a:endParaRPr lang="en-GB" sz="1000" kern="1200"/>
        </a:p>
      </dsp:txBody>
      <dsp:txXfrm>
        <a:off x="0" y="2437101"/>
        <a:ext cx="4978442" cy="1264770"/>
      </dsp:txXfrm>
    </dsp:sp>
    <dsp:sp modelId="{1216F539-E87E-5542-BDA6-C212C2AD3F39}">
      <dsp:nvSpPr>
        <dsp:cNvPr id="0" name=""/>
        <dsp:cNvSpPr/>
      </dsp:nvSpPr>
      <dsp:spPr>
        <a:xfrm>
          <a:off x="0" y="3701871"/>
          <a:ext cx="4978442" cy="296595"/>
        </a:xfrm>
        <a:prstGeom prst="roundRect">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baseline="0"/>
            <a:t>The Myth of Er</a:t>
          </a:r>
          <a:endParaRPr lang="en-GB" sz="1300" kern="1200"/>
        </a:p>
      </dsp:txBody>
      <dsp:txXfrm>
        <a:off x="14479" y="3716350"/>
        <a:ext cx="4949484" cy="267637"/>
      </dsp:txXfrm>
    </dsp:sp>
    <dsp:sp modelId="{8ADB30F0-B15E-9C4D-92A7-C3CDBBC3EA23}">
      <dsp:nvSpPr>
        <dsp:cNvPr id="0" name=""/>
        <dsp:cNvSpPr/>
      </dsp:nvSpPr>
      <dsp:spPr>
        <a:xfrm>
          <a:off x="0" y="3998466"/>
          <a:ext cx="4978442" cy="1076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066" tIns="16510" rIns="92456" bIns="16510" numCol="1" spcCol="1270" anchor="t" anchorCtr="0">
          <a:noAutofit/>
        </a:bodyPr>
        <a:lstStyle/>
        <a:p>
          <a:pPr marL="57150" lvl="1" indent="-57150" algn="l" defTabSz="444500">
            <a:lnSpc>
              <a:spcPct val="90000"/>
            </a:lnSpc>
            <a:spcBef>
              <a:spcPct val="0"/>
            </a:spcBef>
            <a:spcAft>
              <a:spcPct val="20000"/>
            </a:spcAft>
            <a:buChar char="•"/>
          </a:pPr>
          <a:r>
            <a:rPr lang="en-GB" sz="1000" kern="1200" baseline="0"/>
            <a:t>Er was a man who dies during battle and he returned to him body nine days later. It’s said that he was chosen to experience the ways of the afterlife to report back to the mortals. He discovered that when their fate was decided they had to ask what  their next life should be and if that soul had already lived a good life they would then be given a live of punishment so they experienced both paths. After the souls had chosen their next lives they drank from the River Lethe so they forget their past lives. Er did not do this so when the souls around him were sent to their new lives, he was sent back to his own body just before he was about to be cremated so he could tell his findings.</a:t>
          </a:r>
          <a:endParaRPr lang="en-GB" sz="1000" kern="1200"/>
        </a:p>
      </dsp:txBody>
      <dsp:txXfrm>
        <a:off x="0" y="3998466"/>
        <a:ext cx="4978442" cy="1076400"/>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150208-2827-754F-B428-9503E1E9CD78}">
      <dsp:nvSpPr>
        <dsp:cNvPr id="0" name=""/>
        <dsp:cNvSpPr/>
      </dsp:nvSpPr>
      <dsp:spPr>
        <a:xfrm>
          <a:off x="0" y="171916"/>
          <a:ext cx="3862133" cy="433485"/>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baseline="0"/>
            <a:t>Elysian Fields</a:t>
          </a:r>
          <a:endParaRPr lang="en-GB" sz="1900" kern="1200"/>
        </a:p>
      </dsp:txBody>
      <dsp:txXfrm>
        <a:off x="21161" y="193077"/>
        <a:ext cx="3819811" cy="391163"/>
      </dsp:txXfrm>
    </dsp:sp>
    <dsp:sp modelId="{BD69CF61-8175-204E-9546-DDB56E3BDFB3}">
      <dsp:nvSpPr>
        <dsp:cNvPr id="0" name=""/>
        <dsp:cNvSpPr/>
      </dsp:nvSpPr>
      <dsp:spPr>
        <a:xfrm>
          <a:off x="0" y="605401"/>
          <a:ext cx="3862133" cy="2438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623"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baseline="0"/>
            <a:t>These fields are a paradise where people such as gods and nobles spend their afterlife. Its supposed to be a place which provides complete happiness. They are described as luscious meadows which is filled with music, singing and sports.</a:t>
          </a:r>
          <a:endParaRPr lang="en-GB" sz="1500" kern="1200"/>
        </a:p>
        <a:p>
          <a:pPr marL="114300" lvl="1" indent="-114300" algn="l" defTabSz="666750">
            <a:lnSpc>
              <a:spcPct val="90000"/>
            </a:lnSpc>
            <a:spcBef>
              <a:spcPct val="0"/>
            </a:spcBef>
            <a:spcAft>
              <a:spcPct val="20000"/>
            </a:spcAft>
            <a:buChar char="•"/>
          </a:pPr>
          <a:r>
            <a:rPr lang="en-GB" sz="1500" kern="1200" baseline="0"/>
            <a:t>It was originally thought that only gods and the ones they favoured could enter this place. However there are later writings which suggest that people would be allowed into the fields if they lived a moral life.</a:t>
          </a:r>
          <a:endParaRPr lang="en-GB" sz="1500" kern="1200"/>
        </a:p>
      </dsp:txBody>
      <dsp:txXfrm>
        <a:off x="0" y="605401"/>
        <a:ext cx="3862133" cy="2438460"/>
      </dsp:txXfrm>
    </dsp:sp>
    <dsp:sp modelId="{8459DCEE-8402-4242-9BBA-191AEE425AF5}">
      <dsp:nvSpPr>
        <dsp:cNvPr id="0" name=""/>
        <dsp:cNvSpPr/>
      </dsp:nvSpPr>
      <dsp:spPr>
        <a:xfrm>
          <a:off x="0" y="3043861"/>
          <a:ext cx="3862133" cy="433485"/>
        </a:xfrm>
        <a:prstGeom prst="round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baseline="0"/>
            <a:t>Asphodel Meadows</a:t>
          </a:r>
          <a:endParaRPr lang="en-GB" sz="1900" kern="1200"/>
        </a:p>
      </dsp:txBody>
      <dsp:txXfrm>
        <a:off x="21161" y="3065022"/>
        <a:ext cx="3819811" cy="391163"/>
      </dsp:txXfrm>
    </dsp:sp>
    <dsp:sp modelId="{B9DF29E1-E4E5-774E-8B33-9DDE594BD92B}">
      <dsp:nvSpPr>
        <dsp:cNvPr id="0" name=""/>
        <dsp:cNvSpPr/>
      </dsp:nvSpPr>
      <dsp:spPr>
        <a:xfrm>
          <a:off x="0" y="3477346"/>
          <a:ext cx="3862133" cy="1219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623"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baseline="0"/>
            <a:t>This was a place for the souls of mortals who lived an equally good and evil life. It was meadows filled with the asphodel flowers. It has been known to b described as a ghostly place which was because of the total neutrality of the whole place.</a:t>
          </a:r>
          <a:endParaRPr lang="en-GB" sz="1500" kern="1200"/>
        </a:p>
      </dsp:txBody>
      <dsp:txXfrm>
        <a:off x="0" y="3477346"/>
        <a:ext cx="3862133" cy="1219230"/>
      </dsp:txXfrm>
    </dsp:sp>
    <dsp:sp modelId="{189F29B3-A907-9A45-8F4D-EBDE71160BA1}">
      <dsp:nvSpPr>
        <dsp:cNvPr id="0" name=""/>
        <dsp:cNvSpPr/>
      </dsp:nvSpPr>
      <dsp:spPr>
        <a:xfrm>
          <a:off x="0" y="4696576"/>
          <a:ext cx="3862133" cy="433485"/>
        </a:xfrm>
        <a:prstGeom prst="round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baseline="0"/>
            <a:t>Tartarus</a:t>
          </a:r>
          <a:endParaRPr lang="en-GB" sz="1900" kern="1200"/>
        </a:p>
      </dsp:txBody>
      <dsp:txXfrm>
        <a:off x="21161" y="4717737"/>
        <a:ext cx="3819811" cy="391163"/>
      </dsp:txXfrm>
    </dsp:sp>
    <dsp:sp modelId="{874EEE3C-E801-2445-AA62-AC95518979BA}">
      <dsp:nvSpPr>
        <dsp:cNvPr id="0" name=""/>
        <dsp:cNvSpPr/>
      </dsp:nvSpPr>
      <dsp:spPr>
        <a:xfrm>
          <a:off x="0" y="5130061"/>
          <a:ext cx="3862133" cy="1612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623"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baseline="0"/>
            <a:t>This was originally used to represent the lowest part of the underworld where the gods locked away their enemies, however it did come to be the name for the whole underworld. Other than being described as a bit at the deepest part of the underworld it is also said to be surrounded by a wall of bronze gates</a:t>
          </a:r>
          <a:endParaRPr lang="en-GB" sz="1500" kern="1200"/>
        </a:p>
      </dsp:txBody>
      <dsp:txXfrm>
        <a:off x="0" y="5130061"/>
        <a:ext cx="3862133" cy="1612529"/>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145417-A8CD-B943-A045-09165D51DA3F}">
      <dsp:nvSpPr>
        <dsp:cNvPr id="0" name=""/>
        <dsp:cNvSpPr/>
      </dsp:nvSpPr>
      <dsp:spPr>
        <a:xfrm>
          <a:off x="0" y="552449"/>
          <a:ext cx="3581400" cy="2148840"/>
        </a:xfrm>
        <a:prstGeom prst="rect">
          <a:avLst/>
        </a:prstGeom>
        <a:solidFill>
          <a:schemeClr val="accent1">
            <a:shade val="50000"/>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baseline="0"/>
            <a:t>Prisons have been used in the last few centuries as a primary for of punishment. Before types of punishment were, corporal punishment, public humiliation, Penal bondage, banishment and capital punishment. This more human way of punishment, where it was a way for criminals to participating in religion, self reform and reflection as a way of forgiveness, was introduced in 1750. Originally they contained felons and debtors, debtors were allowed to bring wives and children. </a:t>
          </a:r>
          <a:endParaRPr lang="en-GB" sz="1300" kern="1200"/>
        </a:p>
      </dsp:txBody>
      <dsp:txXfrm>
        <a:off x="0" y="552449"/>
        <a:ext cx="3581400" cy="2148840"/>
      </dsp:txXfrm>
    </dsp:sp>
    <dsp:sp modelId="{DFFB9248-59B2-C347-97EA-878018339F7E}">
      <dsp:nvSpPr>
        <dsp:cNvPr id="0" name=""/>
        <dsp:cNvSpPr/>
      </dsp:nvSpPr>
      <dsp:spPr>
        <a:xfrm>
          <a:off x="3939540" y="552449"/>
          <a:ext cx="3581400" cy="2148840"/>
        </a:xfrm>
        <a:prstGeom prst="rect">
          <a:avLst/>
        </a:prstGeom>
        <a:solidFill>
          <a:schemeClr val="accent1">
            <a:shade val="50000"/>
            <a:hueOff val="3984"/>
            <a:satOff val="-144"/>
            <a:lumOff val="13363"/>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baseline="0" dirty="0"/>
            <a:t>John Howard was a reformer in 1777 when he proposed prisoners have separate cells and women, men, young and debtors kept in separate areas also. This was because prisoners were being confined when being voted not guilty, due to them not having the funds for the jailer’s fee. Other people who reported the horrific state of prisons include Elizabeth Fry and Charles Dickens.</a:t>
          </a:r>
          <a:endParaRPr lang="en-GB" sz="1300" kern="1200" dirty="0"/>
        </a:p>
      </dsp:txBody>
      <dsp:txXfrm>
        <a:off x="3939540" y="552449"/>
        <a:ext cx="3581400" cy="2148840"/>
      </dsp:txXfrm>
    </dsp:sp>
    <dsp:sp modelId="{453C6CF5-EE61-BB49-BE03-1BBE767B0CA3}">
      <dsp:nvSpPr>
        <dsp:cNvPr id="0" name=""/>
        <dsp:cNvSpPr/>
      </dsp:nvSpPr>
      <dsp:spPr>
        <a:xfrm>
          <a:off x="7879080" y="552449"/>
          <a:ext cx="3581400" cy="2148840"/>
        </a:xfrm>
        <a:prstGeom prst="rect">
          <a:avLst/>
        </a:prstGeom>
        <a:solidFill>
          <a:schemeClr val="accent1">
            <a:shade val="50000"/>
            <a:hueOff val="7967"/>
            <a:satOff val="-288"/>
            <a:lumOff val="26727"/>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baseline="0"/>
            <a:t>In the 19</a:t>
          </a:r>
          <a:r>
            <a:rPr lang="en-GB" sz="1300" kern="1200" baseline="30000"/>
            <a:t>th</a:t>
          </a:r>
          <a:r>
            <a:rPr lang="en-GB" sz="1300" kern="1200" baseline="0"/>
            <a:t> century the main principles included separation and harsh labour for the most severe crimes such as using treadwheels and cranks. However due to an increase in crime in the 1860s the public fought for harsher measures and by the 1890’s the prisons had over 20,000 prisoners.</a:t>
          </a:r>
          <a:endParaRPr lang="en-GB" sz="1300" kern="1200"/>
        </a:p>
      </dsp:txBody>
      <dsp:txXfrm>
        <a:off x="7879080" y="552449"/>
        <a:ext cx="3581400" cy="2148840"/>
      </dsp:txXfrm>
    </dsp:sp>
    <dsp:sp modelId="{6F5D4ED3-1161-1F47-BBDD-11C85EEC5B68}">
      <dsp:nvSpPr>
        <dsp:cNvPr id="0" name=""/>
        <dsp:cNvSpPr/>
      </dsp:nvSpPr>
      <dsp:spPr>
        <a:xfrm>
          <a:off x="0" y="3059430"/>
          <a:ext cx="3581400" cy="2148840"/>
        </a:xfrm>
        <a:prstGeom prst="rect">
          <a:avLst/>
        </a:prstGeom>
        <a:solidFill>
          <a:schemeClr val="accent1">
            <a:shade val="50000"/>
            <a:hueOff val="11951"/>
            <a:satOff val="-432"/>
            <a:lumOff val="4009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baseline="0"/>
            <a:t>Between 1877 – 1914 the British penal system went through a change from harsh punishments to reform, education and training for after-prison life. This meant the introduction of The Probation of Offenders Act of 1907 which lowered the amount of prisoners in prison. The Children Act of 1908 was also introduced which made it illegal to imprison people under 14.</a:t>
          </a:r>
          <a:endParaRPr lang="en-GB" sz="1300" kern="1200"/>
        </a:p>
      </dsp:txBody>
      <dsp:txXfrm>
        <a:off x="0" y="3059430"/>
        <a:ext cx="3581400" cy="2148840"/>
      </dsp:txXfrm>
    </dsp:sp>
    <dsp:sp modelId="{2E66B239-4543-AA45-AA01-1323EB1C4DBD}">
      <dsp:nvSpPr>
        <dsp:cNvPr id="0" name=""/>
        <dsp:cNvSpPr/>
      </dsp:nvSpPr>
      <dsp:spPr>
        <a:xfrm>
          <a:off x="3939540" y="3059429"/>
          <a:ext cx="3581400" cy="2148840"/>
        </a:xfrm>
        <a:prstGeom prst="rect">
          <a:avLst/>
        </a:prstGeom>
        <a:solidFill>
          <a:schemeClr val="accent1">
            <a:shade val="50000"/>
            <a:hueOff val="7967"/>
            <a:satOff val="-288"/>
            <a:lumOff val="26727"/>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baseline="0"/>
            <a:t>Graduated sentencing was tried at the beginning of 1925 and introduced in Prussia in 1929. this ensured better treatments for prisoners who were docile and obedient. Perks and privileges were introduced such as decorating cells, buying things with money they earned and sometimes earning temporary release.</a:t>
          </a:r>
          <a:endParaRPr lang="en-GB" sz="1300" kern="1200"/>
        </a:p>
      </dsp:txBody>
      <dsp:txXfrm>
        <a:off x="3939540" y="3059429"/>
        <a:ext cx="3581400" cy="2148840"/>
      </dsp:txXfrm>
    </dsp:sp>
    <dsp:sp modelId="{DA2A4278-4B46-2945-958D-202F6AAC7858}">
      <dsp:nvSpPr>
        <dsp:cNvPr id="0" name=""/>
        <dsp:cNvSpPr/>
      </dsp:nvSpPr>
      <dsp:spPr>
        <a:xfrm>
          <a:off x="7879080" y="3059429"/>
          <a:ext cx="3581400" cy="2148840"/>
        </a:xfrm>
        <a:prstGeom prst="rect">
          <a:avLst/>
        </a:prstGeom>
        <a:solidFill>
          <a:schemeClr val="accent1">
            <a:shade val="50000"/>
            <a:hueOff val="3984"/>
            <a:satOff val="-144"/>
            <a:lumOff val="13363"/>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baseline="0"/>
            <a:t>War engulfed the whole world in the 20</a:t>
          </a:r>
          <a:r>
            <a:rPr lang="en-GB" sz="1300" kern="1200" baseline="30000"/>
            <a:t>th</a:t>
          </a:r>
          <a:r>
            <a:rPr lang="en-GB" sz="1300" kern="1200" baseline="0"/>
            <a:t> century and this caused the construction of war prison camps and concentration camps, the most notable being during the WW2 when 300 detention for Jews, Gypsies, Criminals and others were held without a legal process.</a:t>
          </a:r>
          <a:endParaRPr lang="en-GB" sz="1300" kern="1200"/>
        </a:p>
      </dsp:txBody>
      <dsp:txXfrm>
        <a:off x="7879080" y="3059429"/>
        <a:ext cx="3581400" cy="2148840"/>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69083E-67DB-174B-910B-6F3C8A429646}">
      <dsp:nvSpPr>
        <dsp:cNvPr id="0" name=""/>
        <dsp:cNvSpPr/>
      </dsp:nvSpPr>
      <dsp:spPr>
        <a:xfrm>
          <a:off x="0" y="13132"/>
          <a:ext cx="7225288" cy="1230026"/>
        </a:xfrm>
        <a:prstGeom prst="roundRect">
          <a:avLst/>
        </a:prstGeom>
        <a:solidFill>
          <a:schemeClr val="accent1">
            <a:shade val="50000"/>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baseline="0"/>
            <a:t>Found in the city of Brandenburg an der Havel, Germany. Construction of the building started in 1927 and was active from 1931 and completely finished in 1935 with first criminals being placed in the prison in 1933 after the Nazi takeover and had a capacity for 1,800 prisoners.</a:t>
          </a:r>
          <a:endParaRPr lang="en-GB" sz="1200" kern="1200"/>
        </a:p>
      </dsp:txBody>
      <dsp:txXfrm>
        <a:off x="60045" y="73177"/>
        <a:ext cx="7105198" cy="1109936"/>
      </dsp:txXfrm>
    </dsp:sp>
    <dsp:sp modelId="{A5E5CD01-823D-5F48-927F-4C64CC13DD49}">
      <dsp:nvSpPr>
        <dsp:cNvPr id="0" name=""/>
        <dsp:cNvSpPr/>
      </dsp:nvSpPr>
      <dsp:spPr>
        <a:xfrm>
          <a:off x="0" y="1277719"/>
          <a:ext cx="7225288" cy="701388"/>
        </a:xfrm>
        <a:prstGeom prst="roundRect">
          <a:avLst/>
        </a:prstGeom>
        <a:solidFill>
          <a:schemeClr val="accent1">
            <a:shade val="50000"/>
            <a:hueOff val="7967"/>
            <a:satOff val="-288"/>
            <a:lumOff val="26727"/>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baseline="0"/>
            <a:t>Security detention prisoners were given a few belongings while they were there, these included things such as:</a:t>
          </a:r>
          <a:endParaRPr lang="en-GB" sz="1200" kern="1200"/>
        </a:p>
      </dsp:txBody>
      <dsp:txXfrm>
        <a:off x="34239" y="1311958"/>
        <a:ext cx="7156810" cy="632910"/>
      </dsp:txXfrm>
    </dsp:sp>
    <dsp:sp modelId="{89C7CECC-CCFF-724D-A88B-E43148F066D0}">
      <dsp:nvSpPr>
        <dsp:cNvPr id="0" name=""/>
        <dsp:cNvSpPr/>
      </dsp:nvSpPr>
      <dsp:spPr>
        <a:xfrm>
          <a:off x="0" y="1979107"/>
          <a:ext cx="7225288" cy="1738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9403" tIns="15240" rIns="85344" bIns="15240" numCol="1" spcCol="1270" anchor="t" anchorCtr="0">
          <a:noAutofit/>
        </a:bodyPr>
        <a:lstStyle/>
        <a:p>
          <a:pPr marL="57150" lvl="1" indent="-57150" algn="l" defTabSz="400050">
            <a:lnSpc>
              <a:spcPct val="90000"/>
            </a:lnSpc>
            <a:spcBef>
              <a:spcPct val="0"/>
            </a:spcBef>
            <a:spcAft>
              <a:spcPct val="20000"/>
            </a:spcAft>
            <a:buChar char="•"/>
          </a:pPr>
          <a:r>
            <a:rPr lang="en-GB" sz="900" kern="1200" baseline="0"/>
            <a:t>Black Prison Jacket (with 6cm wide green diagonal armband)</a:t>
          </a:r>
          <a:endParaRPr lang="en-GB" sz="900" kern="1200"/>
        </a:p>
        <a:p>
          <a:pPr marL="57150" lvl="1" indent="-57150" algn="l" defTabSz="400050">
            <a:lnSpc>
              <a:spcPct val="90000"/>
            </a:lnSpc>
            <a:spcBef>
              <a:spcPct val="0"/>
            </a:spcBef>
            <a:spcAft>
              <a:spcPct val="20000"/>
            </a:spcAft>
            <a:buChar char="•"/>
          </a:pPr>
          <a:r>
            <a:rPr lang="en-GB" sz="900" kern="1200" baseline="0"/>
            <a:t>Grey wool socks</a:t>
          </a:r>
          <a:endParaRPr lang="en-GB" sz="900" kern="1200"/>
        </a:p>
        <a:p>
          <a:pPr marL="57150" lvl="1" indent="-57150" algn="l" defTabSz="400050">
            <a:lnSpc>
              <a:spcPct val="90000"/>
            </a:lnSpc>
            <a:spcBef>
              <a:spcPct val="0"/>
            </a:spcBef>
            <a:spcAft>
              <a:spcPct val="20000"/>
            </a:spcAft>
            <a:buChar char="•"/>
          </a:pPr>
          <a:r>
            <a:rPr lang="en-GB" sz="900" kern="1200" baseline="0"/>
            <a:t>Coarse facial towel</a:t>
          </a:r>
          <a:endParaRPr lang="en-GB" sz="900" kern="1200"/>
        </a:p>
        <a:p>
          <a:pPr marL="57150" lvl="1" indent="-57150" algn="l" defTabSz="400050">
            <a:lnSpc>
              <a:spcPct val="90000"/>
            </a:lnSpc>
            <a:spcBef>
              <a:spcPct val="0"/>
            </a:spcBef>
            <a:spcAft>
              <a:spcPct val="20000"/>
            </a:spcAft>
            <a:buChar char="•"/>
          </a:pPr>
          <a:r>
            <a:rPr lang="en-GB" sz="900" kern="1200" baseline="0"/>
            <a:t>Cleaning cloth</a:t>
          </a:r>
          <a:endParaRPr lang="en-GB" sz="900" kern="1200"/>
        </a:p>
        <a:p>
          <a:pPr marL="57150" lvl="1" indent="-57150" algn="l" defTabSz="400050">
            <a:lnSpc>
              <a:spcPct val="90000"/>
            </a:lnSpc>
            <a:spcBef>
              <a:spcPct val="0"/>
            </a:spcBef>
            <a:spcAft>
              <a:spcPct val="20000"/>
            </a:spcAft>
            <a:buChar char="•"/>
          </a:pPr>
          <a:r>
            <a:rPr lang="en-GB" sz="900" kern="1200" baseline="0"/>
            <a:t>Blue wool jacket</a:t>
          </a:r>
          <a:endParaRPr lang="en-GB" sz="900" kern="1200"/>
        </a:p>
        <a:p>
          <a:pPr marL="57150" lvl="1" indent="-57150" algn="l" defTabSz="400050">
            <a:lnSpc>
              <a:spcPct val="90000"/>
            </a:lnSpc>
            <a:spcBef>
              <a:spcPct val="0"/>
            </a:spcBef>
            <a:spcAft>
              <a:spcPct val="20000"/>
            </a:spcAft>
            <a:buChar char="•"/>
          </a:pPr>
          <a:r>
            <a:rPr lang="en-GB" sz="900" kern="1200" baseline="0"/>
            <a:t>Work trousers (with braces)</a:t>
          </a:r>
          <a:endParaRPr lang="en-GB" sz="900" kern="1200"/>
        </a:p>
        <a:p>
          <a:pPr marL="57150" lvl="1" indent="-57150" algn="l" defTabSz="400050">
            <a:lnSpc>
              <a:spcPct val="90000"/>
            </a:lnSpc>
            <a:spcBef>
              <a:spcPct val="0"/>
            </a:spcBef>
            <a:spcAft>
              <a:spcPct val="20000"/>
            </a:spcAft>
            <a:buChar char="•"/>
          </a:pPr>
          <a:r>
            <a:rPr lang="en-GB" sz="900" kern="1200" baseline="0"/>
            <a:t>Laced leather shoes</a:t>
          </a:r>
          <a:endParaRPr lang="en-GB" sz="900" kern="1200"/>
        </a:p>
        <a:p>
          <a:pPr marL="57150" lvl="1" indent="-57150" algn="l" defTabSz="400050">
            <a:lnSpc>
              <a:spcPct val="90000"/>
            </a:lnSpc>
            <a:spcBef>
              <a:spcPct val="0"/>
            </a:spcBef>
            <a:spcAft>
              <a:spcPct val="20000"/>
            </a:spcAft>
            <a:buChar char="•"/>
          </a:pPr>
          <a:r>
            <a:rPr lang="en-GB" sz="900" kern="1200" baseline="0"/>
            <a:t>Striped trousers (general use)</a:t>
          </a:r>
          <a:endParaRPr lang="en-GB" sz="900" kern="1200"/>
        </a:p>
        <a:p>
          <a:pPr marL="57150" lvl="1" indent="-57150" algn="l" defTabSz="400050">
            <a:lnSpc>
              <a:spcPct val="90000"/>
            </a:lnSpc>
            <a:spcBef>
              <a:spcPct val="0"/>
            </a:spcBef>
            <a:spcAft>
              <a:spcPct val="20000"/>
            </a:spcAft>
            <a:buChar char="•"/>
          </a:pPr>
          <a:r>
            <a:rPr lang="en-GB" sz="900" kern="1200" baseline="0"/>
            <a:t>Black round cap (prisoners called these Kratzchen / Little scratchers</a:t>
          </a:r>
          <a:endParaRPr lang="en-GB" sz="900" kern="1200"/>
        </a:p>
        <a:p>
          <a:pPr marL="57150" lvl="1" indent="-57150" algn="l" defTabSz="400050">
            <a:lnSpc>
              <a:spcPct val="90000"/>
            </a:lnSpc>
            <a:spcBef>
              <a:spcPct val="0"/>
            </a:spcBef>
            <a:spcAft>
              <a:spcPct val="20000"/>
            </a:spcAft>
            <a:buChar char="•"/>
          </a:pPr>
          <a:r>
            <a:rPr lang="en-GB" sz="900" kern="1200" baseline="0"/>
            <a:t>Basic eating utensils</a:t>
          </a:r>
          <a:endParaRPr lang="en-GB" sz="900" kern="1200"/>
        </a:p>
        <a:p>
          <a:pPr marL="57150" lvl="1" indent="-57150" algn="l" defTabSz="400050">
            <a:lnSpc>
              <a:spcPct val="90000"/>
            </a:lnSpc>
            <a:spcBef>
              <a:spcPct val="0"/>
            </a:spcBef>
            <a:spcAft>
              <a:spcPct val="20000"/>
            </a:spcAft>
            <a:buChar char="•"/>
          </a:pPr>
          <a:r>
            <a:rPr lang="en-GB" sz="900" kern="1200" baseline="0"/>
            <a:t>Bed sheets</a:t>
          </a:r>
          <a:endParaRPr lang="en-GB" sz="900" kern="1200"/>
        </a:p>
        <a:p>
          <a:pPr marL="57150" lvl="1" indent="-57150" algn="l" defTabSz="400050">
            <a:lnSpc>
              <a:spcPct val="90000"/>
            </a:lnSpc>
            <a:spcBef>
              <a:spcPct val="0"/>
            </a:spcBef>
            <a:spcAft>
              <a:spcPct val="20000"/>
            </a:spcAft>
            <a:buChar char="•"/>
          </a:pPr>
          <a:r>
            <a:rPr lang="en-GB" sz="900" kern="1200" baseline="0"/>
            <a:t>Wool blankets</a:t>
          </a:r>
          <a:endParaRPr lang="en-GB" sz="900" kern="1200"/>
        </a:p>
      </dsp:txBody>
      <dsp:txXfrm>
        <a:off x="0" y="1979107"/>
        <a:ext cx="7225288" cy="1738800"/>
      </dsp:txXfrm>
    </dsp:sp>
    <dsp:sp modelId="{DDF406D5-533A-8F4D-8686-3BAB75E2B79F}">
      <dsp:nvSpPr>
        <dsp:cNvPr id="0" name=""/>
        <dsp:cNvSpPr/>
      </dsp:nvSpPr>
      <dsp:spPr>
        <a:xfrm>
          <a:off x="0" y="3717907"/>
          <a:ext cx="7225288" cy="2013862"/>
        </a:xfrm>
        <a:prstGeom prst="roundRect">
          <a:avLst/>
        </a:prstGeom>
        <a:solidFill>
          <a:schemeClr val="accent1">
            <a:shade val="50000"/>
            <a:hueOff val="7967"/>
            <a:satOff val="-288"/>
            <a:lumOff val="26727"/>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baseline="0"/>
            <a:t>The Prisoners were only allowed to wash properly twice a month. The conditions that the prisoners lived in and the amount of items they received declined massively throughout the war, this lead to prisoners who arrived later on in the war period had to use illegal trading and bribery so they could have better fitting clothes. The conditions within the prison were seen as good compared to other prisons of the time. They were clean and has central heating and bug infestations were non-existent. However the guards of the prison didn’t treat the prisoners as they should be, this included them torturing the prisoners by preventing them from going to the toilet when they wanted as they didn’t have those facilities in their rooms. They would then punish the prisoners with abuse and denying them food if they took to long. Non German prisoners received a worse standard of living and were kept separate to the Germans. A typical days rations towards the end of the war included 300g bread and ¾ ltr of watery soup. The conditions were so bad that 4 inmates were in a room intended for one.</a:t>
          </a:r>
          <a:endParaRPr lang="en-GB" sz="1200" kern="1200"/>
        </a:p>
      </dsp:txBody>
      <dsp:txXfrm>
        <a:off x="98309" y="3816216"/>
        <a:ext cx="7028670" cy="1817244"/>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D8F011-DA79-D14E-BEE8-8A5D02D7FC43}">
      <dsp:nvSpPr>
        <dsp:cNvPr id="0" name=""/>
        <dsp:cNvSpPr/>
      </dsp:nvSpPr>
      <dsp:spPr>
        <a:xfrm>
          <a:off x="0" y="406511"/>
          <a:ext cx="4947076" cy="1351349"/>
        </a:xfrm>
        <a:prstGeom prst="rect">
          <a:avLst/>
        </a:prstGeom>
        <a:solidFill>
          <a:schemeClr val="lt1">
            <a:alpha val="90000"/>
            <a:hueOff val="0"/>
            <a:satOff val="0"/>
            <a:lumOff val="0"/>
            <a:alphaOff val="0"/>
          </a:schemeClr>
        </a:solidFill>
        <a:ln w="34925" cap="flat" cmpd="sng" algn="in">
          <a:solidFill>
            <a:schemeClr val="accent1">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3948" tIns="229108" rIns="383948" bIns="78232" numCol="1" spcCol="1270" anchor="t" anchorCtr="0">
          <a:noAutofit/>
        </a:bodyPr>
        <a:lstStyle/>
        <a:p>
          <a:pPr marL="57150" lvl="1" indent="-57150" algn="l" defTabSz="488950">
            <a:lnSpc>
              <a:spcPct val="90000"/>
            </a:lnSpc>
            <a:spcBef>
              <a:spcPct val="0"/>
            </a:spcBef>
            <a:spcAft>
              <a:spcPct val="15000"/>
            </a:spcAft>
            <a:buChar char="•"/>
          </a:pPr>
          <a:r>
            <a:rPr lang="en-GB" sz="1100" kern="1200" baseline="0"/>
            <a:t>The first concentration camp used by the Nazis was Nohra on 3</a:t>
          </a:r>
          <a:r>
            <a:rPr lang="en-GB" sz="1100" kern="1200" baseline="30000"/>
            <a:t>rd</a:t>
          </a:r>
          <a:r>
            <a:rPr lang="en-GB" sz="1100" kern="1200" baseline="0"/>
            <a:t> March 1933 in a small Luftwaffe airbase. It originally had the capacity to hold 250 prisoners but was soon overflowing.</a:t>
          </a:r>
          <a:endParaRPr lang="en-GB" sz="1100" kern="1200"/>
        </a:p>
        <a:p>
          <a:pPr marL="57150" lvl="1" indent="-57150" algn="l" defTabSz="488950">
            <a:lnSpc>
              <a:spcPct val="90000"/>
            </a:lnSpc>
            <a:spcBef>
              <a:spcPct val="0"/>
            </a:spcBef>
            <a:spcAft>
              <a:spcPct val="15000"/>
            </a:spcAft>
            <a:buChar char="•"/>
          </a:pPr>
          <a:r>
            <a:rPr lang="en-GB" sz="1100" kern="1200" baseline="0"/>
            <a:t>Head Heinrich Himmler, instructed General Theodor Eich to give the camps more room at Dachau, so adjacent to the compound barracks were built surrounded by electric barbed wire fences and high walls to stop people seeing in.</a:t>
          </a:r>
          <a:endParaRPr lang="en-GB" sz="1100" kern="1200"/>
        </a:p>
      </dsp:txBody>
      <dsp:txXfrm>
        <a:off x="0" y="406511"/>
        <a:ext cx="4947076" cy="1351349"/>
      </dsp:txXfrm>
    </dsp:sp>
    <dsp:sp modelId="{ED8F72E8-0374-174A-8A3F-74C1B845A5DE}">
      <dsp:nvSpPr>
        <dsp:cNvPr id="0" name=""/>
        <dsp:cNvSpPr/>
      </dsp:nvSpPr>
      <dsp:spPr>
        <a:xfrm>
          <a:off x="247353" y="244151"/>
          <a:ext cx="3462953" cy="324720"/>
        </a:xfrm>
        <a:prstGeom prst="roundRect">
          <a:avLst/>
        </a:prstGeom>
        <a:solidFill>
          <a:schemeClr val="accent1">
            <a:shade val="50000"/>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0891" tIns="0" rIns="130891" bIns="0" numCol="1" spcCol="1270" anchor="ctr" anchorCtr="0">
          <a:noAutofit/>
        </a:bodyPr>
        <a:lstStyle/>
        <a:p>
          <a:pPr marL="0" lvl="0" indent="0" algn="l" defTabSz="488950">
            <a:lnSpc>
              <a:spcPct val="90000"/>
            </a:lnSpc>
            <a:spcBef>
              <a:spcPct val="0"/>
            </a:spcBef>
            <a:spcAft>
              <a:spcPct val="35000"/>
            </a:spcAft>
            <a:buNone/>
          </a:pPr>
          <a:r>
            <a:rPr lang="en-GB" sz="1100" kern="1200" baseline="0"/>
            <a:t>Nohra and Dachau</a:t>
          </a:r>
          <a:endParaRPr lang="en-GB" sz="1100" kern="1200"/>
        </a:p>
      </dsp:txBody>
      <dsp:txXfrm>
        <a:off x="263205" y="260003"/>
        <a:ext cx="3431249" cy="293016"/>
      </dsp:txXfrm>
    </dsp:sp>
    <dsp:sp modelId="{3D5624F7-A651-F747-9DA3-8C02D98C50B8}">
      <dsp:nvSpPr>
        <dsp:cNvPr id="0" name=""/>
        <dsp:cNvSpPr/>
      </dsp:nvSpPr>
      <dsp:spPr>
        <a:xfrm>
          <a:off x="0" y="1979621"/>
          <a:ext cx="4947076" cy="3118500"/>
        </a:xfrm>
        <a:prstGeom prst="rect">
          <a:avLst/>
        </a:prstGeom>
        <a:solidFill>
          <a:schemeClr val="lt1">
            <a:alpha val="90000"/>
            <a:hueOff val="0"/>
            <a:satOff val="0"/>
            <a:lumOff val="0"/>
            <a:alphaOff val="0"/>
          </a:schemeClr>
        </a:solidFill>
        <a:ln w="34925" cap="flat" cmpd="sng" algn="in">
          <a:solidFill>
            <a:schemeClr val="accent1">
              <a:shade val="50000"/>
              <a:hueOff val="11951"/>
              <a:satOff val="-432"/>
              <a:lumOff val="4009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3948" tIns="229108" rIns="383948" bIns="78232" numCol="1" spcCol="1270" anchor="t" anchorCtr="0">
          <a:noAutofit/>
        </a:bodyPr>
        <a:lstStyle/>
        <a:p>
          <a:pPr marL="57150" lvl="1" indent="-57150" algn="l" defTabSz="488950">
            <a:lnSpc>
              <a:spcPct val="90000"/>
            </a:lnSpc>
            <a:spcBef>
              <a:spcPct val="0"/>
            </a:spcBef>
            <a:spcAft>
              <a:spcPct val="15000"/>
            </a:spcAft>
            <a:buChar char="•"/>
          </a:pPr>
          <a:r>
            <a:rPr lang="en-GB" sz="1100" kern="1200" baseline="0"/>
            <a:t>During the first few months the rooms in which the prisoners would stay had no furniture at all. When they were given beds they were straw-stuffed and laid on the floor. Three-tier bunks were introduced due to how overcrowded the camps were and even then prisoners were sharing beds. Their only form of heating was from coal-fired tile stoves.</a:t>
          </a:r>
          <a:endParaRPr lang="en-GB" sz="1100" kern="1200"/>
        </a:p>
        <a:p>
          <a:pPr marL="57150" lvl="1" indent="-57150" algn="l" defTabSz="488950">
            <a:lnSpc>
              <a:spcPct val="90000"/>
            </a:lnSpc>
            <a:spcBef>
              <a:spcPct val="0"/>
            </a:spcBef>
            <a:spcAft>
              <a:spcPct val="15000"/>
            </a:spcAft>
            <a:buChar char="•"/>
          </a:pPr>
          <a:r>
            <a:rPr lang="en-GB" sz="1100" kern="1200" baseline="0"/>
            <a:t>Prisoners received three meals a day, this consisted of half a litre of ‘coffee’ or ‘tea’, a litre of soup and an evening meal of 300g black break, 25g sausage/ margarine or a tbsp of marmalade/cheese. </a:t>
          </a:r>
          <a:endParaRPr lang="en-GB" sz="1100" kern="1200"/>
        </a:p>
        <a:p>
          <a:pPr marL="57150" lvl="1" indent="-57150" algn="l" defTabSz="488950">
            <a:lnSpc>
              <a:spcPct val="90000"/>
            </a:lnSpc>
            <a:spcBef>
              <a:spcPct val="0"/>
            </a:spcBef>
            <a:spcAft>
              <a:spcPct val="15000"/>
            </a:spcAft>
            <a:buChar char="•"/>
          </a:pPr>
          <a:r>
            <a:rPr lang="en-GB" sz="1100" kern="1200" baseline="0"/>
            <a:t>Block 11 was where lots of punishment happened. The regular cells had windows which were partially bricked up from the outside and inmates would sleep on wooden bunks. Darks cells had vents which were covered by metal screens with air holes in them, they slept on the floor in these rooms. Lastly standing cells were rooms which were 1sq m with a 5x5cm metal grille for an air source. These rooms usually held 4 prisoners and would have to enter and exit through a opening at floor level which was secured with bars and a wooden hatch. Prisoners would be held in these types of cells for a few nights or several weeks in a row.</a:t>
          </a:r>
          <a:endParaRPr lang="en-GB" sz="1100" kern="1200"/>
        </a:p>
      </dsp:txBody>
      <dsp:txXfrm>
        <a:off x="0" y="1979621"/>
        <a:ext cx="4947076" cy="3118500"/>
      </dsp:txXfrm>
    </dsp:sp>
    <dsp:sp modelId="{7E604B1B-7691-A144-8867-E99520405B20}">
      <dsp:nvSpPr>
        <dsp:cNvPr id="0" name=""/>
        <dsp:cNvSpPr/>
      </dsp:nvSpPr>
      <dsp:spPr>
        <a:xfrm>
          <a:off x="247353" y="1817261"/>
          <a:ext cx="3462953" cy="324720"/>
        </a:xfrm>
        <a:prstGeom prst="roundRect">
          <a:avLst/>
        </a:prstGeom>
        <a:solidFill>
          <a:schemeClr val="accent1">
            <a:shade val="50000"/>
            <a:hueOff val="11951"/>
            <a:satOff val="-432"/>
            <a:lumOff val="4009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0891" tIns="0" rIns="130891" bIns="0" numCol="1" spcCol="1270" anchor="ctr" anchorCtr="0">
          <a:noAutofit/>
        </a:bodyPr>
        <a:lstStyle/>
        <a:p>
          <a:pPr marL="0" lvl="0" indent="0" algn="l" defTabSz="488950">
            <a:lnSpc>
              <a:spcPct val="90000"/>
            </a:lnSpc>
            <a:spcBef>
              <a:spcPct val="0"/>
            </a:spcBef>
            <a:spcAft>
              <a:spcPct val="35000"/>
            </a:spcAft>
            <a:buNone/>
          </a:pPr>
          <a:r>
            <a:rPr lang="en-GB" sz="1100" kern="1200" baseline="0"/>
            <a:t>Auschwitz</a:t>
          </a:r>
          <a:endParaRPr lang="en-GB" sz="1100" kern="1200"/>
        </a:p>
      </dsp:txBody>
      <dsp:txXfrm>
        <a:off x="263205" y="1833113"/>
        <a:ext cx="3431249" cy="293016"/>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09066C-6C83-F441-8D95-B2EDBB57D210}">
      <dsp:nvSpPr>
        <dsp:cNvPr id="0" name=""/>
        <dsp:cNvSpPr/>
      </dsp:nvSpPr>
      <dsp:spPr>
        <a:xfrm>
          <a:off x="0" y="348173"/>
          <a:ext cx="4828807" cy="806203"/>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baseline="0"/>
            <a:t>Christian churches started to decline in the 1920’s and 30’s and there was a sharp drop in attendance throughout the great depression. In 1933 it was averaged that 52% of Germans were Protestant and 33% Catholic. </a:t>
          </a:r>
          <a:endParaRPr lang="en-GB" sz="1000" kern="1200"/>
        </a:p>
      </dsp:txBody>
      <dsp:txXfrm>
        <a:off x="39356" y="387529"/>
        <a:ext cx="4750095" cy="727491"/>
      </dsp:txXfrm>
    </dsp:sp>
    <dsp:sp modelId="{E71EBAA7-24D1-CB43-8C15-56E950EA3427}">
      <dsp:nvSpPr>
        <dsp:cNvPr id="0" name=""/>
        <dsp:cNvSpPr/>
      </dsp:nvSpPr>
      <dsp:spPr>
        <a:xfrm>
          <a:off x="0" y="1183176"/>
          <a:ext cx="4828807" cy="806203"/>
        </a:xfrm>
        <a:prstGeom prst="round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baseline="0"/>
            <a:t>Due to the rise of Hitler some protestant churches were open in supporting the Nazi movement and pushed for the creation of the Reichskirche which is a state church loyal to Nazism.</a:t>
          </a:r>
          <a:endParaRPr lang="en-GB" sz="1000" kern="1200"/>
        </a:p>
      </dsp:txBody>
      <dsp:txXfrm>
        <a:off x="39356" y="1222532"/>
        <a:ext cx="4750095" cy="727491"/>
      </dsp:txXfrm>
    </dsp:sp>
    <dsp:sp modelId="{76462DDD-17E3-A443-8FAD-ED6BF84E1679}">
      <dsp:nvSpPr>
        <dsp:cNvPr id="0" name=""/>
        <dsp:cNvSpPr/>
      </dsp:nvSpPr>
      <dsp:spPr>
        <a:xfrm>
          <a:off x="0" y="2018179"/>
          <a:ext cx="4828807" cy="806203"/>
        </a:xfrm>
        <a:prstGeom prst="round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baseline="0"/>
            <a:t>The Deutsche Kristen were the largest group of German Protestantism and supported the Reichskirche the most. Their were a few in the Deutsche Kristen who were anti-Semite.</a:t>
          </a:r>
          <a:endParaRPr lang="en-GB" sz="1000" kern="1200"/>
        </a:p>
      </dsp:txBody>
      <dsp:txXfrm>
        <a:off x="39356" y="2057535"/>
        <a:ext cx="4750095" cy="727491"/>
      </dsp:txXfrm>
    </dsp:sp>
    <dsp:sp modelId="{C9CB4EDA-C124-BA45-BD10-94756CA3476C}">
      <dsp:nvSpPr>
        <dsp:cNvPr id="0" name=""/>
        <dsp:cNvSpPr/>
      </dsp:nvSpPr>
      <dsp:spPr>
        <a:xfrm>
          <a:off x="0" y="2853182"/>
          <a:ext cx="4828807" cy="806203"/>
        </a:xfrm>
        <a:prstGeom prst="round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baseline="0"/>
            <a:t>The German protestants were a large group of people all with different beliefs and some churches formed the Pfarrernotbund (Emergency League of Pastors), which was against the pro-Nazi state religion. Another lot of protestant churches formed the Bekannende Kirche (Confessing Church), which was also against Nazifying German churches.</a:t>
          </a:r>
          <a:endParaRPr lang="en-GB" sz="1000" kern="1200"/>
        </a:p>
      </dsp:txBody>
      <dsp:txXfrm>
        <a:off x="39356" y="2892538"/>
        <a:ext cx="4750095" cy="727491"/>
      </dsp:txXfrm>
    </dsp:sp>
    <dsp:sp modelId="{4AE88308-1689-F247-BF6B-35D17708276A}">
      <dsp:nvSpPr>
        <dsp:cNvPr id="0" name=""/>
        <dsp:cNvSpPr/>
      </dsp:nvSpPr>
      <dsp:spPr>
        <a:xfrm>
          <a:off x="0" y="3688185"/>
          <a:ext cx="4828807" cy="806203"/>
        </a:xfrm>
        <a:prstGeom prst="roundRect">
          <a:avLst/>
        </a:prstGeom>
        <a:solidFill>
          <a:schemeClr val="accent6">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baseline="0"/>
            <a:t>Catholic churches around this time were in negotiations with Hitler as he didn’t agree with their views and he introduced anti-catholic intimidation, shutting down their publications and breaking up their meetings. This ended in them shutting down several catholic churches, catholic schools and replacing them with community schools.</a:t>
          </a:r>
          <a:endParaRPr lang="en-GB" sz="1000" kern="1200"/>
        </a:p>
      </dsp:txBody>
      <dsp:txXfrm>
        <a:off x="39356" y="3727541"/>
        <a:ext cx="4750095" cy="727491"/>
      </dsp:txXfrm>
    </dsp:sp>
    <dsp:sp modelId="{2BFBB8C0-3275-7248-BAE7-088CC7A07242}">
      <dsp:nvSpPr>
        <dsp:cNvPr id="0" name=""/>
        <dsp:cNvSpPr/>
      </dsp:nvSpPr>
      <dsp:spPr>
        <a:xfrm>
          <a:off x="0" y="4523188"/>
          <a:ext cx="4828807" cy="806203"/>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baseline="0"/>
            <a:t>Jehovah witnesses were also a religious group which was attacked by the Nazis. Their beliefs prevented them from following the government and refused them to do the one-armed Nazi salute. By 1933 the religion was banned in most parts of Germany and later on they were starting to be arrested and transported to concentration camps where they were identified by a triangular purple patch on their uniform.</a:t>
          </a:r>
          <a:endParaRPr lang="en-GB" sz="1000" kern="1200"/>
        </a:p>
      </dsp:txBody>
      <dsp:txXfrm>
        <a:off x="39356" y="4562544"/>
        <a:ext cx="4750095" cy="727491"/>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B8AD51-2625-5947-BC1D-589A1A191881}">
      <dsp:nvSpPr>
        <dsp:cNvPr id="0" name=""/>
        <dsp:cNvSpPr/>
      </dsp:nvSpPr>
      <dsp:spPr>
        <a:xfrm>
          <a:off x="0" y="349440"/>
          <a:ext cx="8218236" cy="526500"/>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baseline="0"/>
            <a:t>After the American Civil war the amount of US penitentiaries rose massively and they were also overflowing. By 1880 African Americans were the main population within American prisons. They were plagued with abuse from both the other criminals and the guards, overcrowding and disease, so much so that most people who were serving life didn’t so never served their full sentence.</a:t>
          </a:r>
          <a:endParaRPr lang="en-GB" sz="1000" kern="1200"/>
        </a:p>
      </dsp:txBody>
      <dsp:txXfrm>
        <a:off x="25702" y="375142"/>
        <a:ext cx="8166832" cy="475096"/>
      </dsp:txXfrm>
    </dsp:sp>
    <dsp:sp modelId="{54DFD0EE-5154-1040-A7C1-F6019BA5EDDA}">
      <dsp:nvSpPr>
        <dsp:cNvPr id="0" name=""/>
        <dsp:cNvSpPr/>
      </dsp:nvSpPr>
      <dsp:spPr>
        <a:xfrm>
          <a:off x="0" y="904740"/>
          <a:ext cx="8218236" cy="526500"/>
        </a:xfrm>
        <a:prstGeom prst="round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baseline="0"/>
            <a:t>The word Penitentiary was invented during these times. It came from the word Penance and it was to show that instead of punishing the prisoners they are trying t rehabilitate them.</a:t>
          </a:r>
          <a:endParaRPr lang="en-GB" sz="1000" kern="1200"/>
        </a:p>
      </dsp:txBody>
      <dsp:txXfrm>
        <a:off x="25702" y="930442"/>
        <a:ext cx="8166832" cy="475096"/>
      </dsp:txXfrm>
    </dsp:sp>
    <dsp:sp modelId="{2F4D6931-E7A6-6A4C-A9CD-F307384C6947}">
      <dsp:nvSpPr>
        <dsp:cNvPr id="0" name=""/>
        <dsp:cNvSpPr/>
      </dsp:nvSpPr>
      <dsp:spPr>
        <a:xfrm>
          <a:off x="0" y="1460040"/>
          <a:ext cx="8218236" cy="526500"/>
        </a:xfrm>
        <a:prstGeom prst="round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baseline="0"/>
            <a:t>There were also female penitentiaries which is where middle-class white women were placed for petty crimes. These places were low security and attempted to turn the women into ladies through regimented practice of domesticity. Women made up 7% of the population with prisons and due to limited recourses, sometimes the genders were moved. However the women generally had more freedom and sadly were sexually abused.</a:t>
          </a:r>
          <a:endParaRPr lang="en-GB" sz="1000" kern="1200"/>
        </a:p>
      </dsp:txBody>
      <dsp:txXfrm>
        <a:off x="25702" y="1485742"/>
        <a:ext cx="8166832" cy="475096"/>
      </dsp:txXfrm>
    </dsp:sp>
    <dsp:sp modelId="{9AC9462C-3BB5-1D44-8648-3281613601D6}">
      <dsp:nvSpPr>
        <dsp:cNvPr id="0" name=""/>
        <dsp:cNvSpPr/>
      </dsp:nvSpPr>
      <dsp:spPr>
        <a:xfrm>
          <a:off x="0" y="2015340"/>
          <a:ext cx="8218236" cy="526500"/>
        </a:xfrm>
        <a:prstGeom prst="round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baseline="0"/>
            <a:t>Phrenology was a popular type of pseudo-science which relied on the size and shape of the skull to decide somebodies mental Capacity. Prisons used this to decide the treatment and rehabilitation of the prisoners. Different medical treatments were also tested on inmates in the northern prisons.</a:t>
          </a:r>
          <a:endParaRPr lang="en-GB" sz="1000" kern="1200"/>
        </a:p>
      </dsp:txBody>
      <dsp:txXfrm>
        <a:off x="25702" y="2041042"/>
        <a:ext cx="8166832" cy="475096"/>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81487B-8464-5540-9ED0-1B2F05AEA6AF}">
      <dsp:nvSpPr>
        <dsp:cNvPr id="0" name=""/>
        <dsp:cNvSpPr/>
      </dsp:nvSpPr>
      <dsp:spPr>
        <a:xfrm>
          <a:off x="0" y="141111"/>
          <a:ext cx="5303520" cy="1439099"/>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baseline="0"/>
            <a:t>A maximum security prison which has been in use since 1826 and is one of the oldest penal institutions in the US. It was known for its harsh conditions during the 19</a:t>
          </a:r>
          <a:r>
            <a:rPr lang="en-GB" sz="1500" kern="1200" baseline="30000"/>
            <a:t>th</a:t>
          </a:r>
          <a:r>
            <a:rPr lang="en-GB" sz="1500" kern="1200" baseline="0"/>
            <a:t> and 20</a:t>
          </a:r>
          <a:r>
            <a:rPr lang="en-GB" sz="1500" kern="1200" baseline="30000"/>
            <a:t>th</a:t>
          </a:r>
          <a:r>
            <a:rPr lang="en-GB" sz="1500" kern="1200" baseline="0"/>
            <a:t> century and whippings using the cat-o’-nine-tails and floggings. Almost all executions within its state were carried out at sing sing due to the introduction of the electric chair. </a:t>
          </a:r>
          <a:endParaRPr lang="en-GB" sz="1500" kern="1200"/>
        </a:p>
      </dsp:txBody>
      <dsp:txXfrm>
        <a:off x="70251" y="211362"/>
        <a:ext cx="5163018" cy="1298597"/>
      </dsp:txXfrm>
    </dsp:sp>
    <dsp:sp modelId="{4F8649DA-EC0A-B94E-910F-DAA4DF7737E5}">
      <dsp:nvSpPr>
        <dsp:cNvPr id="0" name=""/>
        <dsp:cNvSpPr/>
      </dsp:nvSpPr>
      <dsp:spPr>
        <a:xfrm>
          <a:off x="0" y="1623411"/>
          <a:ext cx="5303520" cy="1439099"/>
        </a:xfrm>
        <a:prstGeom prst="round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baseline="0"/>
            <a:t>It was originally built by the convict labourers to provide more space and to replace Newgate Prison. The building stretched over four stories which was extended to six later on and measured 476 feet long by 44 feet wide, with cells being 20 square feet.</a:t>
          </a:r>
          <a:endParaRPr lang="en-GB" sz="1500" kern="1200"/>
        </a:p>
      </dsp:txBody>
      <dsp:txXfrm>
        <a:off x="70251" y="1693662"/>
        <a:ext cx="5163018" cy="1298597"/>
      </dsp:txXfrm>
    </dsp:sp>
    <dsp:sp modelId="{7E742C93-A881-B248-8CC5-13B8FAF89E3A}">
      <dsp:nvSpPr>
        <dsp:cNvPr id="0" name=""/>
        <dsp:cNvSpPr/>
      </dsp:nvSpPr>
      <dsp:spPr>
        <a:xfrm>
          <a:off x="0" y="3105711"/>
          <a:ext cx="5303520" cy="1439099"/>
        </a:xfrm>
        <a:prstGeom prst="round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baseline="0"/>
            <a:t>The prison started to go down hill a lot due to the wardens being harsh on the inmates and them retaliating as well as an increase in population in prisons. In 1920 Governor Alfred E smith transformed the prison and introduced different disciplines. By 1930 a chapel, mess hall, laundry, bathhouse, and barbershop had been constructed.</a:t>
          </a:r>
          <a:endParaRPr lang="en-GB" sz="1500" kern="1200"/>
        </a:p>
      </dsp:txBody>
      <dsp:txXfrm>
        <a:off x="70251" y="3175962"/>
        <a:ext cx="5163018" cy="1298597"/>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9229A4-A53F-214D-94D4-CA899C8E091D}">
      <dsp:nvSpPr>
        <dsp:cNvPr id="0" name=""/>
        <dsp:cNvSpPr/>
      </dsp:nvSpPr>
      <dsp:spPr>
        <a:xfrm>
          <a:off x="0" y="337499"/>
          <a:ext cx="6762750" cy="3531150"/>
        </a:xfrm>
        <a:prstGeom prst="rect">
          <a:avLst/>
        </a:prstGeom>
        <a:solidFill>
          <a:schemeClr val="lt1">
            <a:alpha val="90000"/>
            <a:hueOff val="0"/>
            <a:satOff val="0"/>
            <a:lumOff val="0"/>
            <a:alphaOff val="0"/>
          </a:schemeClr>
        </a:solidFill>
        <a:ln w="34925" cap="flat" cmpd="sng" algn="in">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24865" tIns="395732" rIns="524865" bIns="135128" numCol="1" spcCol="1270" anchor="t" anchorCtr="0">
          <a:noAutofit/>
        </a:bodyPr>
        <a:lstStyle/>
        <a:p>
          <a:pPr marL="171450" lvl="1" indent="-171450" algn="l" defTabSz="844550">
            <a:lnSpc>
              <a:spcPct val="90000"/>
            </a:lnSpc>
            <a:spcBef>
              <a:spcPct val="0"/>
            </a:spcBef>
            <a:spcAft>
              <a:spcPct val="15000"/>
            </a:spcAft>
            <a:buChar char="•"/>
          </a:pPr>
          <a:r>
            <a:rPr lang="en-GB" sz="1900" kern="1200" baseline="0"/>
            <a:t>The 1920’s were a time after the war when soldiers were returning home and wanting to live a more prosperous life. A lot of the technology we use today is either a direct result of the war or had evolved from military application. During this time automobiles became an everyday thing for Americans. Ford Motor company had the most popular and affordable car and they still remain. From 1922 – 1925 they found ways of adding synchronised sound to film. This lead to the development of sound on disc system for motion Pictures. Warner Bros employed this to produce their first motion picture with synchronised music.</a:t>
          </a:r>
          <a:endParaRPr lang="en-GB" sz="1900" kern="1200"/>
        </a:p>
      </dsp:txBody>
      <dsp:txXfrm>
        <a:off x="0" y="337499"/>
        <a:ext cx="6762750" cy="3531150"/>
      </dsp:txXfrm>
    </dsp:sp>
    <dsp:sp modelId="{DFD36982-078E-9544-A2EC-52E79159915B}">
      <dsp:nvSpPr>
        <dsp:cNvPr id="0" name=""/>
        <dsp:cNvSpPr/>
      </dsp:nvSpPr>
      <dsp:spPr>
        <a:xfrm>
          <a:off x="338137" y="57059"/>
          <a:ext cx="4733925" cy="560880"/>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8931" tIns="0" rIns="178931" bIns="0" numCol="1" spcCol="1270" anchor="ctr" anchorCtr="0">
          <a:noAutofit/>
        </a:bodyPr>
        <a:lstStyle/>
        <a:p>
          <a:pPr marL="0" lvl="0" indent="0" algn="l" defTabSz="844550">
            <a:lnSpc>
              <a:spcPct val="90000"/>
            </a:lnSpc>
            <a:spcBef>
              <a:spcPct val="0"/>
            </a:spcBef>
            <a:spcAft>
              <a:spcPct val="35000"/>
            </a:spcAft>
            <a:buNone/>
          </a:pPr>
          <a:r>
            <a:rPr lang="en-GB" sz="1900" kern="1200" baseline="0"/>
            <a:t>Technology in the 1920’s</a:t>
          </a:r>
          <a:endParaRPr lang="en-GB" sz="1900" kern="1200"/>
        </a:p>
      </dsp:txBody>
      <dsp:txXfrm>
        <a:off x="365517" y="84439"/>
        <a:ext cx="4679165" cy="506120"/>
      </dsp:txXfrm>
    </dsp:sp>
    <dsp:sp modelId="{AAE67B47-3962-BA46-AF71-3EC141141C86}">
      <dsp:nvSpPr>
        <dsp:cNvPr id="0" name=""/>
        <dsp:cNvSpPr/>
      </dsp:nvSpPr>
      <dsp:spPr>
        <a:xfrm>
          <a:off x="0" y="4251690"/>
          <a:ext cx="6762750" cy="2034900"/>
        </a:xfrm>
        <a:prstGeom prst="rect">
          <a:avLst/>
        </a:prstGeom>
        <a:solidFill>
          <a:schemeClr val="lt1">
            <a:alpha val="90000"/>
            <a:hueOff val="0"/>
            <a:satOff val="0"/>
            <a:lumOff val="0"/>
            <a:alphaOff val="0"/>
          </a:schemeClr>
        </a:solidFill>
        <a:ln w="34925" cap="flat" cmpd="sng" algn="in">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24865" tIns="395732" rIns="524865" bIns="135128" numCol="1" spcCol="1270" anchor="t" anchorCtr="0">
          <a:noAutofit/>
        </a:bodyPr>
        <a:lstStyle/>
        <a:p>
          <a:pPr marL="171450" lvl="1" indent="-171450" algn="l" defTabSz="844550">
            <a:lnSpc>
              <a:spcPct val="90000"/>
            </a:lnSpc>
            <a:spcBef>
              <a:spcPct val="0"/>
            </a:spcBef>
            <a:spcAft>
              <a:spcPct val="15000"/>
            </a:spcAft>
            <a:buChar char="•"/>
          </a:pPr>
          <a:r>
            <a:rPr lang="en-GB" sz="1900" kern="1200" baseline="0"/>
            <a:t>A form of mechanical calculator which was generally used by bookkeepers. At their earliest form they could read dollars and cents. The machine was phased out around 1970 for the use of calculators. It was first invented in 1642 and it was used to add and subtract directly and multiply and divide by repetitions.</a:t>
          </a:r>
          <a:endParaRPr lang="en-GB" sz="1900" kern="1200"/>
        </a:p>
      </dsp:txBody>
      <dsp:txXfrm>
        <a:off x="0" y="4251690"/>
        <a:ext cx="6762750" cy="2034900"/>
      </dsp:txXfrm>
    </dsp:sp>
    <dsp:sp modelId="{40301164-36A3-9041-B0D9-4CAFC9AAE5AD}">
      <dsp:nvSpPr>
        <dsp:cNvPr id="0" name=""/>
        <dsp:cNvSpPr/>
      </dsp:nvSpPr>
      <dsp:spPr>
        <a:xfrm>
          <a:off x="338137" y="3971250"/>
          <a:ext cx="4733925" cy="560880"/>
        </a:xfrm>
        <a:prstGeom prst="round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8931" tIns="0" rIns="178931" bIns="0" numCol="1" spcCol="1270" anchor="ctr" anchorCtr="0">
          <a:noAutofit/>
        </a:bodyPr>
        <a:lstStyle/>
        <a:p>
          <a:pPr marL="0" lvl="0" indent="0" algn="l" defTabSz="844550">
            <a:lnSpc>
              <a:spcPct val="90000"/>
            </a:lnSpc>
            <a:spcBef>
              <a:spcPct val="0"/>
            </a:spcBef>
            <a:spcAft>
              <a:spcPct val="35000"/>
            </a:spcAft>
            <a:buNone/>
          </a:pPr>
          <a:r>
            <a:rPr lang="en-GB" sz="1900" kern="1200" baseline="0"/>
            <a:t>History of the Adding Machine</a:t>
          </a:r>
          <a:endParaRPr lang="en-GB" sz="1900" kern="1200"/>
        </a:p>
      </dsp:txBody>
      <dsp:txXfrm>
        <a:off x="365517" y="3998630"/>
        <a:ext cx="4679165" cy="506120"/>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E03078-D94A-194F-8453-9D0D1F8DC4C3}">
      <dsp:nvSpPr>
        <dsp:cNvPr id="0" name=""/>
        <dsp:cNvSpPr/>
      </dsp:nvSpPr>
      <dsp:spPr>
        <a:xfrm>
          <a:off x="0" y="49770"/>
          <a:ext cx="7239000" cy="800279"/>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baseline="0"/>
            <a:t>During the 1920’s there was a housing boom where many modest residential houses were built. There wasn’t any specific style at the time but lots of clean lines and geometric shapes. Servicemen who were returning from WW1 wanted European-style houses and the fast growing suburbs saw craftsman bungalows and Bauhaus artists set the bar for modern abodes.</a:t>
          </a:r>
          <a:endParaRPr lang="en-GB" sz="1200" kern="1200"/>
        </a:p>
      </dsp:txBody>
      <dsp:txXfrm>
        <a:off x="39066" y="88836"/>
        <a:ext cx="7160868" cy="722147"/>
      </dsp:txXfrm>
    </dsp:sp>
    <dsp:sp modelId="{9800996A-F849-B541-98C3-0243B76F0BE2}">
      <dsp:nvSpPr>
        <dsp:cNvPr id="0" name=""/>
        <dsp:cNvSpPr/>
      </dsp:nvSpPr>
      <dsp:spPr>
        <a:xfrm>
          <a:off x="0" y="884610"/>
          <a:ext cx="7239000" cy="800279"/>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baseline="0"/>
            <a:t>Craftsman. These are bungalows with low-pitched roofs which overhang the eaves. Bungalows were the most common house style of the time due to them being small, quick to construct and rather affordable. They could also be built closer together without making the place look overcrowded.</a:t>
          </a:r>
          <a:endParaRPr lang="en-GB" sz="1200" kern="1200"/>
        </a:p>
      </dsp:txBody>
      <dsp:txXfrm>
        <a:off x="39066" y="923676"/>
        <a:ext cx="7160868" cy="722147"/>
      </dsp:txXfrm>
    </dsp:sp>
    <dsp:sp modelId="{92BFCABD-E1F3-0441-83FC-D50A9F6F3555}">
      <dsp:nvSpPr>
        <dsp:cNvPr id="0" name=""/>
        <dsp:cNvSpPr/>
      </dsp:nvSpPr>
      <dsp:spPr>
        <a:xfrm>
          <a:off x="0" y="1719450"/>
          <a:ext cx="7239000" cy="800279"/>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baseline="0"/>
            <a:t>Tudor Revival. These were houses which were half timbering for decoration, with steeply pitched roofs, casement windows and ornate flourishes. They were built in all shapes and sizes and recalled the English medieval ere.</a:t>
          </a:r>
          <a:endParaRPr lang="en-GB" sz="1200" kern="1200"/>
        </a:p>
      </dsp:txBody>
      <dsp:txXfrm>
        <a:off x="39066" y="1758516"/>
        <a:ext cx="7160868" cy="722147"/>
      </dsp:txXfrm>
    </dsp:sp>
    <dsp:sp modelId="{82AF678E-45C2-1E4C-972C-E654DF035280}">
      <dsp:nvSpPr>
        <dsp:cNvPr id="0" name=""/>
        <dsp:cNvSpPr/>
      </dsp:nvSpPr>
      <dsp:spPr>
        <a:xfrm>
          <a:off x="0" y="2554289"/>
          <a:ext cx="7239000" cy="800279"/>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baseline="0"/>
            <a:t>Cape Cod. Normally they are clad In shingles and have a centralised door with two windows either side and topped with a chimney. They were modelled from timber cottages in England with minimal design detail.</a:t>
          </a:r>
          <a:endParaRPr lang="en-GB" sz="1200" kern="1200"/>
        </a:p>
      </dsp:txBody>
      <dsp:txXfrm>
        <a:off x="39066" y="2593355"/>
        <a:ext cx="7160868" cy="722147"/>
      </dsp:txXfrm>
    </dsp:sp>
    <dsp:sp modelId="{CAE65D89-E7E6-F149-95DA-24C1C314F297}">
      <dsp:nvSpPr>
        <dsp:cNvPr id="0" name=""/>
        <dsp:cNvSpPr/>
      </dsp:nvSpPr>
      <dsp:spPr>
        <a:xfrm>
          <a:off x="0" y="3389129"/>
          <a:ext cx="7239000" cy="800279"/>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baseline="0"/>
            <a:t>Colonial Revival. Built around the same time as the Tutor revival houses. They were a mix between federal and Greek revival-style houses. The characteristic include things such as symmetrical windows and centralised door with a high amount of detail on the entrances, cornices and windows.</a:t>
          </a:r>
          <a:endParaRPr lang="en-GB" sz="1200" kern="1200"/>
        </a:p>
      </dsp:txBody>
      <dsp:txXfrm>
        <a:off x="39066" y="3428195"/>
        <a:ext cx="7160868" cy="722147"/>
      </dsp:txXfrm>
    </dsp:sp>
    <dsp:sp modelId="{95533A8B-D1E4-4948-AA84-B320EC44F801}">
      <dsp:nvSpPr>
        <dsp:cNvPr id="0" name=""/>
        <dsp:cNvSpPr/>
      </dsp:nvSpPr>
      <dsp:spPr>
        <a:xfrm>
          <a:off x="0" y="4223969"/>
          <a:ext cx="7239000" cy="800279"/>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baseline="0"/>
            <a:t>Dutch Colonial. These buildings are distinguishable by their gambrel roofs and dormer windows. </a:t>
          </a:r>
          <a:endParaRPr lang="en-GB" sz="1200" kern="1200"/>
        </a:p>
      </dsp:txBody>
      <dsp:txXfrm>
        <a:off x="39066" y="4263035"/>
        <a:ext cx="7160868" cy="722147"/>
      </dsp:txXfrm>
    </dsp:sp>
    <dsp:sp modelId="{693F97E8-591D-AE4F-B35F-08C53A1959B2}">
      <dsp:nvSpPr>
        <dsp:cNvPr id="0" name=""/>
        <dsp:cNvSpPr/>
      </dsp:nvSpPr>
      <dsp:spPr>
        <a:xfrm>
          <a:off x="0" y="5058809"/>
          <a:ext cx="7239000" cy="800279"/>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baseline="0"/>
            <a:t>Modernist. Designed with smooth wall surfaces and a flat roof and influenced by Bauhaus with the no-frill design idea. Many of the modernist houses had Art Deco elements such as chevrons, zig zags and geometric motifs. They were the type of houses which rebelled against avant-garde.</a:t>
          </a:r>
          <a:endParaRPr lang="en-GB" sz="1200" kern="1200"/>
        </a:p>
      </dsp:txBody>
      <dsp:txXfrm>
        <a:off x="39066" y="5097875"/>
        <a:ext cx="7160868" cy="722147"/>
      </dsp:txXfrm>
    </dsp:sp>
    <dsp:sp modelId="{9CC6C1EE-B5DD-F642-B8DD-371DF6EF2F2B}">
      <dsp:nvSpPr>
        <dsp:cNvPr id="0" name=""/>
        <dsp:cNvSpPr/>
      </dsp:nvSpPr>
      <dsp:spPr>
        <a:xfrm>
          <a:off x="0" y="5893649"/>
          <a:ext cx="7239000" cy="800279"/>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baseline="0"/>
            <a:t>Mediterranean. Includes elements of Italian, Spanish and French architecture. Characterised by stucco exterior and tiled roofs which had ornate columns, pilasters, patterned tiles, stonework and iron window grilles. They were the houses which symbolised wealth.</a:t>
          </a:r>
          <a:endParaRPr lang="en-GB" sz="1200" kern="1200"/>
        </a:p>
      </dsp:txBody>
      <dsp:txXfrm>
        <a:off x="39066" y="5932715"/>
        <a:ext cx="7160868" cy="72214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smtClean="0"/>
              <a:pPr/>
              <a:t>2/15/21</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smtClean="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28571295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2/15/21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774863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smtClean="0"/>
              <a:pPr/>
              <a:t>2/15/21</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31999470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2/15/21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2089152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2/15/21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123775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2/15/21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5575340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2/15/21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182192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2/15/21</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856498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2/15/21</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257652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2/15/21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857909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2/15/21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4815387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smtClean="0"/>
              <a:pPr/>
              <a:t>2/15/21</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9289109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2.tiff"/><Relationship Id="rId3" Type="http://schemas.openxmlformats.org/officeDocument/2006/relationships/diagramLayout" Target="../diagrams/layout2.xml"/><Relationship Id="rId7" Type="http://schemas.openxmlformats.org/officeDocument/2006/relationships/image" Target="../media/image1.tiff"/><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10" Type="http://schemas.openxmlformats.org/officeDocument/2006/relationships/image" Target="../media/image4.tiff"/><Relationship Id="rId4" Type="http://schemas.openxmlformats.org/officeDocument/2006/relationships/diagramQuickStyle" Target="../diagrams/quickStyle2.xml"/><Relationship Id="rId9" Type="http://schemas.openxmlformats.org/officeDocument/2006/relationships/image" Target="../media/image3.tiff"/></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6.tiff"/><Relationship Id="rId7" Type="http://schemas.openxmlformats.org/officeDocument/2006/relationships/diagramQuickStyle" Target="../diagrams/quickStyle3.xml"/><Relationship Id="rId2" Type="http://schemas.openxmlformats.org/officeDocument/2006/relationships/image" Target="../media/image5.tiff"/><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8.tiff"/><Relationship Id="rId4" Type="http://schemas.openxmlformats.org/officeDocument/2006/relationships/image" Target="../media/image7.tiff"/><Relationship Id="rId9" Type="http://schemas.microsoft.com/office/2007/relationships/diagramDrawing" Target="../diagrams/drawing3.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0.tiff"/><Relationship Id="rId7" Type="http://schemas.openxmlformats.org/officeDocument/2006/relationships/diagramQuickStyle" Target="../diagrams/quickStyle4.xml"/><Relationship Id="rId2" Type="http://schemas.openxmlformats.org/officeDocument/2006/relationships/image" Target="../media/image9.tiff"/><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2.tiff"/><Relationship Id="rId4" Type="http://schemas.openxmlformats.org/officeDocument/2006/relationships/image" Target="../media/image11.tiff"/><Relationship Id="rId9" Type="http://schemas.microsoft.com/office/2007/relationships/diagramDrawing" Target="../diagrams/drawing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4.tiff"/><Relationship Id="rId7" Type="http://schemas.openxmlformats.org/officeDocument/2006/relationships/diagramColors" Target="../diagrams/colors5.xml"/><Relationship Id="rId2" Type="http://schemas.openxmlformats.org/officeDocument/2006/relationships/image" Target="../media/image13.tiff"/><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8" Type="http://schemas.openxmlformats.org/officeDocument/2006/relationships/image" Target="../media/image16.tiff"/><Relationship Id="rId3" Type="http://schemas.openxmlformats.org/officeDocument/2006/relationships/diagramLayout" Target="../diagrams/layout6.xml"/><Relationship Id="rId7" Type="http://schemas.openxmlformats.org/officeDocument/2006/relationships/image" Target="../media/image15.tiff"/><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10" Type="http://schemas.openxmlformats.org/officeDocument/2006/relationships/image" Target="../media/image18.tiff"/><Relationship Id="rId4" Type="http://schemas.openxmlformats.org/officeDocument/2006/relationships/diagramQuickStyle" Target="../diagrams/quickStyle6.xml"/><Relationship Id="rId9" Type="http://schemas.openxmlformats.org/officeDocument/2006/relationships/image" Target="../media/image17.tiff"/></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0.tiff"/><Relationship Id="rId7" Type="http://schemas.openxmlformats.org/officeDocument/2006/relationships/diagramColors" Target="../diagrams/colors7.xml"/><Relationship Id="rId2" Type="http://schemas.openxmlformats.org/officeDocument/2006/relationships/image" Target="../media/image19.tiff"/><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2.tiff"/><Relationship Id="rId3" Type="http://schemas.openxmlformats.org/officeDocument/2006/relationships/diagramLayout" Target="../diagrams/layout8.xml"/><Relationship Id="rId7" Type="http://schemas.openxmlformats.org/officeDocument/2006/relationships/image" Target="../media/image21.tiff"/><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10" Type="http://schemas.openxmlformats.org/officeDocument/2006/relationships/image" Target="../media/image24.tiff"/><Relationship Id="rId4" Type="http://schemas.openxmlformats.org/officeDocument/2006/relationships/diagramQuickStyle" Target="../diagrams/quickStyle8.xml"/><Relationship Id="rId9" Type="http://schemas.openxmlformats.org/officeDocument/2006/relationships/image" Target="../media/image23.tiff"/></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image" Target="../media/image25.tiff"/><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27.tiff"/><Relationship Id="rId7" Type="http://schemas.openxmlformats.org/officeDocument/2006/relationships/diagramColors" Target="../diagrams/colors10.xml"/><Relationship Id="rId2" Type="http://schemas.openxmlformats.org/officeDocument/2006/relationships/image" Target="../media/image26.tiff"/><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4.xml"/><Relationship Id="rId7" Type="http://schemas.openxmlformats.org/officeDocument/2006/relationships/image" Target="../media/image28.tiff"/><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15.xml"/><Relationship Id="rId3" Type="http://schemas.openxmlformats.org/officeDocument/2006/relationships/image" Target="../media/image30.jpg"/><Relationship Id="rId7" Type="http://schemas.openxmlformats.org/officeDocument/2006/relationships/diagramQuickStyle" Target="../diagrams/quickStyle15.xml"/><Relationship Id="rId2" Type="http://schemas.openxmlformats.org/officeDocument/2006/relationships/image" Target="../media/image29.tiff"/><Relationship Id="rId1" Type="http://schemas.openxmlformats.org/officeDocument/2006/relationships/slideLayout" Target="../slideLayouts/slideLayout2.xml"/><Relationship Id="rId6" Type="http://schemas.openxmlformats.org/officeDocument/2006/relationships/diagramLayout" Target="../diagrams/layout15.xml"/><Relationship Id="rId5" Type="http://schemas.openxmlformats.org/officeDocument/2006/relationships/diagramData" Target="../diagrams/data15.xml"/><Relationship Id="rId4" Type="http://schemas.openxmlformats.org/officeDocument/2006/relationships/image" Target="../media/image31.tiff"/><Relationship Id="rId9" Type="http://schemas.microsoft.com/office/2007/relationships/diagramDrawing" Target="../diagrams/drawing15.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8.xml"/><Relationship Id="rId7" Type="http://schemas.openxmlformats.org/officeDocument/2006/relationships/image" Target="../media/image32.tiff"/><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9.xml"/><Relationship Id="rId7" Type="http://schemas.openxmlformats.org/officeDocument/2006/relationships/image" Target="../media/image33.tiff"/><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24.xml.rels><?xml version="1.0" encoding="UTF-8" standalone="yes"?>
<Relationships xmlns="http://schemas.openxmlformats.org/package/2006/relationships"><Relationship Id="rId3" Type="http://schemas.openxmlformats.org/officeDocument/2006/relationships/image" Target="../media/image35.tiff"/><Relationship Id="rId2" Type="http://schemas.openxmlformats.org/officeDocument/2006/relationships/image" Target="../media/image34.tif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diagramLayout" Target="../diagrams/layout21.xml"/><Relationship Id="rId3" Type="http://schemas.openxmlformats.org/officeDocument/2006/relationships/diagramLayout" Target="../diagrams/layout20.xml"/><Relationship Id="rId7" Type="http://schemas.openxmlformats.org/officeDocument/2006/relationships/diagramData" Target="../diagrams/data21.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11" Type="http://schemas.microsoft.com/office/2007/relationships/diagramDrawing" Target="../diagrams/drawing21.xml"/><Relationship Id="rId5" Type="http://schemas.openxmlformats.org/officeDocument/2006/relationships/diagramColors" Target="../diagrams/colors20.xml"/><Relationship Id="rId10" Type="http://schemas.openxmlformats.org/officeDocument/2006/relationships/diagramColors" Target="../diagrams/colors21.xml"/><Relationship Id="rId4" Type="http://schemas.openxmlformats.org/officeDocument/2006/relationships/diagramQuickStyle" Target="../diagrams/quickStyle20.xml"/><Relationship Id="rId9" Type="http://schemas.openxmlformats.org/officeDocument/2006/relationships/diagramQuickStyle" Target="../diagrams/quickStyle2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3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8" Type="http://schemas.openxmlformats.org/officeDocument/2006/relationships/diagramQuickStyle" Target="../diagrams/quickStyle26.xml"/><Relationship Id="rId3" Type="http://schemas.openxmlformats.org/officeDocument/2006/relationships/image" Target="../media/image39.tiff"/><Relationship Id="rId7" Type="http://schemas.openxmlformats.org/officeDocument/2006/relationships/diagramLayout" Target="../diagrams/layout26.xml"/><Relationship Id="rId2" Type="http://schemas.openxmlformats.org/officeDocument/2006/relationships/image" Target="../media/image38.tiff"/><Relationship Id="rId1" Type="http://schemas.openxmlformats.org/officeDocument/2006/relationships/slideLayout" Target="../slideLayouts/slideLayout2.xml"/><Relationship Id="rId6" Type="http://schemas.openxmlformats.org/officeDocument/2006/relationships/diagramData" Target="../diagrams/data26.xml"/><Relationship Id="rId5" Type="http://schemas.openxmlformats.org/officeDocument/2006/relationships/image" Target="../media/image41.tiff"/><Relationship Id="rId10" Type="http://schemas.microsoft.com/office/2007/relationships/diagramDrawing" Target="../diagrams/drawing26.xml"/><Relationship Id="rId4" Type="http://schemas.openxmlformats.org/officeDocument/2006/relationships/image" Target="../media/image40.tiff"/><Relationship Id="rId9" Type="http://schemas.openxmlformats.org/officeDocument/2006/relationships/diagramColors" Target="../diagrams/colors26.xml"/></Relationships>
</file>

<file path=ppt/slides/_rels/slide36.xml.rels><?xml version="1.0" encoding="UTF-8" standalone="yes"?>
<Relationships xmlns="http://schemas.openxmlformats.org/package/2006/relationships"><Relationship Id="rId8" Type="http://schemas.openxmlformats.org/officeDocument/2006/relationships/image" Target="../media/image43.tiff"/><Relationship Id="rId3" Type="http://schemas.openxmlformats.org/officeDocument/2006/relationships/diagramLayout" Target="../diagrams/layout27.xml"/><Relationship Id="rId7" Type="http://schemas.openxmlformats.org/officeDocument/2006/relationships/image" Target="../media/image42.tiff"/><Relationship Id="rId12" Type="http://schemas.openxmlformats.org/officeDocument/2006/relationships/image" Target="../media/image47.tiff"/><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11" Type="http://schemas.openxmlformats.org/officeDocument/2006/relationships/image" Target="../media/image46.tiff"/><Relationship Id="rId5" Type="http://schemas.openxmlformats.org/officeDocument/2006/relationships/diagramColors" Target="../diagrams/colors27.xml"/><Relationship Id="rId10" Type="http://schemas.openxmlformats.org/officeDocument/2006/relationships/image" Target="../media/image45.tiff"/><Relationship Id="rId4" Type="http://schemas.openxmlformats.org/officeDocument/2006/relationships/diagramQuickStyle" Target="../diagrams/quickStyle27.xml"/><Relationship Id="rId9" Type="http://schemas.openxmlformats.org/officeDocument/2006/relationships/image" Target="../media/image44.tiff"/></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39.xml.rels><?xml version="1.0" encoding="UTF-8" standalone="yes"?>
<Relationships xmlns="http://schemas.openxmlformats.org/package/2006/relationships"><Relationship Id="rId8" Type="http://schemas.openxmlformats.org/officeDocument/2006/relationships/diagramQuickStyle" Target="../diagrams/quickStyle29.xml"/><Relationship Id="rId3" Type="http://schemas.openxmlformats.org/officeDocument/2006/relationships/image" Target="../media/image49.tiff"/><Relationship Id="rId7" Type="http://schemas.openxmlformats.org/officeDocument/2006/relationships/diagramLayout" Target="../diagrams/layout29.xml"/><Relationship Id="rId2" Type="http://schemas.openxmlformats.org/officeDocument/2006/relationships/image" Target="../media/image48.tiff"/><Relationship Id="rId1" Type="http://schemas.openxmlformats.org/officeDocument/2006/relationships/slideLayout" Target="../slideLayouts/slideLayout2.xml"/><Relationship Id="rId6" Type="http://schemas.openxmlformats.org/officeDocument/2006/relationships/diagramData" Target="../diagrams/data29.xml"/><Relationship Id="rId5" Type="http://schemas.openxmlformats.org/officeDocument/2006/relationships/image" Target="../media/image51.tiff"/><Relationship Id="rId10" Type="http://schemas.microsoft.com/office/2007/relationships/diagramDrawing" Target="../diagrams/drawing29.xml"/><Relationship Id="rId4" Type="http://schemas.openxmlformats.org/officeDocument/2006/relationships/image" Target="../media/image50.tiff"/><Relationship Id="rId9" Type="http://schemas.openxmlformats.org/officeDocument/2006/relationships/diagramColors" Target="../diagrams/colors29.xml"/></Relationships>
</file>

<file path=ppt/slides/_rels/slide40.xml.rels><?xml version="1.0" encoding="UTF-8" standalone="yes"?>
<Relationships xmlns="http://schemas.openxmlformats.org/package/2006/relationships"><Relationship Id="rId8" Type="http://schemas.openxmlformats.org/officeDocument/2006/relationships/image" Target="../media/image53.tiff"/><Relationship Id="rId3" Type="http://schemas.openxmlformats.org/officeDocument/2006/relationships/diagramLayout" Target="../diagrams/layout30.xml"/><Relationship Id="rId7" Type="http://schemas.openxmlformats.org/officeDocument/2006/relationships/image" Target="../media/image52.tiff"/><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 Id="rId9" Type="http://schemas.openxmlformats.org/officeDocument/2006/relationships/image" Target="../media/image54.tiff"/></Relationships>
</file>

<file path=ppt/slides/_rels/slide41.xml.rels><?xml version="1.0" encoding="UTF-8" standalone="yes"?>
<Relationships xmlns="http://schemas.openxmlformats.org/package/2006/relationships"><Relationship Id="rId8" Type="http://schemas.openxmlformats.org/officeDocument/2006/relationships/image" Target="../media/image56.tiff"/><Relationship Id="rId3" Type="http://schemas.openxmlformats.org/officeDocument/2006/relationships/diagramLayout" Target="../diagrams/layout31.xml"/><Relationship Id="rId7" Type="http://schemas.openxmlformats.org/officeDocument/2006/relationships/image" Target="../media/image55.tiff"/><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8" Type="http://schemas.microsoft.com/office/2007/relationships/diagramDrawing" Target="../diagrams/drawing32.xml"/><Relationship Id="rId3" Type="http://schemas.openxmlformats.org/officeDocument/2006/relationships/image" Target="../media/image58.tiff"/><Relationship Id="rId7" Type="http://schemas.openxmlformats.org/officeDocument/2006/relationships/diagramColors" Target="../diagrams/colors32.xml"/><Relationship Id="rId2" Type="http://schemas.openxmlformats.org/officeDocument/2006/relationships/image" Target="../media/image57.tiff"/><Relationship Id="rId1" Type="http://schemas.openxmlformats.org/officeDocument/2006/relationships/slideLayout" Target="../slideLayouts/slideLayout2.xml"/><Relationship Id="rId6" Type="http://schemas.openxmlformats.org/officeDocument/2006/relationships/diagramQuickStyle" Target="../diagrams/quickStyle32.xml"/><Relationship Id="rId5" Type="http://schemas.openxmlformats.org/officeDocument/2006/relationships/diagramLayout" Target="../diagrams/layout32.xml"/><Relationship Id="rId4" Type="http://schemas.openxmlformats.org/officeDocument/2006/relationships/diagramData" Target="../diagrams/data32.xml"/><Relationship Id="rId9" Type="http://schemas.openxmlformats.org/officeDocument/2006/relationships/image" Target="../media/image59.tiff"/></Relationships>
</file>

<file path=ppt/slides/_rels/slide44.xml.rels><?xml version="1.0" encoding="UTF-8" standalone="yes"?>
<Relationships xmlns="http://schemas.openxmlformats.org/package/2006/relationships"><Relationship Id="rId8" Type="http://schemas.openxmlformats.org/officeDocument/2006/relationships/image" Target="../media/image61.tiff"/><Relationship Id="rId3" Type="http://schemas.openxmlformats.org/officeDocument/2006/relationships/diagramLayout" Target="../diagrams/layout33.xml"/><Relationship Id="rId7" Type="http://schemas.openxmlformats.org/officeDocument/2006/relationships/image" Target="../media/image60.tiff"/><Relationship Id="rId2" Type="http://schemas.openxmlformats.org/officeDocument/2006/relationships/diagramData" Target="../diagrams/data33.xml"/><Relationship Id="rId1" Type="http://schemas.openxmlformats.org/officeDocument/2006/relationships/slideLayout" Target="../slideLayouts/slideLayout2.xml"/><Relationship Id="rId6" Type="http://schemas.microsoft.com/office/2007/relationships/diagramDrawing" Target="../diagrams/drawing33.xml"/><Relationship Id="rId5" Type="http://schemas.openxmlformats.org/officeDocument/2006/relationships/diagramColors" Target="../diagrams/colors33.xml"/><Relationship Id="rId4" Type="http://schemas.openxmlformats.org/officeDocument/2006/relationships/diagramQuickStyle" Target="../diagrams/quickStyle33.xml"/><Relationship Id="rId9" Type="http://schemas.openxmlformats.org/officeDocument/2006/relationships/image" Target="../media/image62.tiff"/></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34.xml"/><Relationship Id="rId2" Type="http://schemas.openxmlformats.org/officeDocument/2006/relationships/diagramData" Target="../diagrams/data34.xml"/><Relationship Id="rId1" Type="http://schemas.openxmlformats.org/officeDocument/2006/relationships/slideLayout" Target="../slideLayouts/slideLayout2.xml"/><Relationship Id="rId6" Type="http://schemas.microsoft.com/office/2007/relationships/diagramDrawing" Target="../diagrams/drawing34.xml"/><Relationship Id="rId5" Type="http://schemas.openxmlformats.org/officeDocument/2006/relationships/diagramColors" Target="../diagrams/colors34.xml"/><Relationship Id="rId4" Type="http://schemas.openxmlformats.org/officeDocument/2006/relationships/diagramQuickStyle" Target="../diagrams/quickStyle34.xml"/></Relationships>
</file>

<file path=ppt/slides/_rels/slide46.xml.rels><?xml version="1.0" encoding="UTF-8" standalone="yes"?>
<Relationships xmlns="http://schemas.openxmlformats.org/package/2006/relationships"><Relationship Id="rId8" Type="http://schemas.openxmlformats.org/officeDocument/2006/relationships/image" Target="../media/image64.tiff"/><Relationship Id="rId13" Type="http://schemas.openxmlformats.org/officeDocument/2006/relationships/image" Target="../media/image69.tiff"/><Relationship Id="rId3" Type="http://schemas.openxmlformats.org/officeDocument/2006/relationships/diagramLayout" Target="../diagrams/layout35.xml"/><Relationship Id="rId7" Type="http://schemas.openxmlformats.org/officeDocument/2006/relationships/image" Target="../media/image63.tiff"/><Relationship Id="rId12" Type="http://schemas.openxmlformats.org/officeDocument/2006/relationships/image" Target="../media/image68.tiff"/><Relationship Id="rId2" Type="http://schemas.openxmlformats.org/officeDocument/2006/relationships/diagramData" Target="../diagrams/data35.xml"/><Relationship Id="rId1" Type="http://schemas.openxmlformats.org/officeDocument/2006/relationships/slideLayout" Target="../slideLayouts/slideLayout2.xml"/><Relationship Id="rId6" Type="http://schemas.microsoft.com/office/2007/relationships/diagramDrawing" Target="../diagrams/drawing35.xml"/><Relationship Id="rId11" Type="http://schemas.openxmlformats.org/officeDocument/2006/relationships/image" Target="../media/image67.tiff"/><Relationship Id="rId5" Type="http://schemas.openxmlformats.org/officeDocument/2006/relationships/diagramColors" Target="../diagrams/colors35.xml"/><Relationship Id="rId10" Type="http://schemas.openxmlformats.org/officeDocument/2006/relationships/image" Target="../media/image66.tiff"/><Relationship Id="rId4" Type="http://schemas.openxmlformats.org/officeDocument/2006/relationships/diagramQuickStyle" Target="../diagrams/quickStyle35.xml"/><Relationship Id="rId9" Type="http://schemas.openxmlformats.org/officeDocument/2006/relationships/image" Target="../media/image65.tiff"/></Relationships>
</file>

<file path=ppt/slides/_rels/slide47.xml.rels><?xml version="1.0" encoding="UTF-8" standalone="yes"?>
<Relationships xmlns="http://schemas.openxmlformats.org/package/2006/relationships"><Relationship Id="rId3" Type="http://schemas.openxmlformats.org/officeDocument/2006/relationships/image" Target="../media/image71.tiff"/><Relationship Id="rId7" Type="http://schemas.openxmlformats.org/officeDocument/2006/relationships/image" Target="../media/image75.tiff"/><Relationship Id="rId2" Type="http://schemas.openxmlformats.org/officeDocument/2006/relationships/image" Target="../media/image70.tiff"/><Relationship Id="rId1" Type="http://schemas.openxmlformats.org/officeDocument/2006/relationships/slideLayout" Target="../slideLayouts/slideLayout2.xml"/><Relationship Id="rId6" Type="http://schemas.openxmlformats.org/officeDocument/2006/relationships/image" Target="../media/image74.tiff"/><Relationship Id="rId5" Type="http://schemas.openxmlformats.org/officeDocument/2006/relationships/image" Target="../media/image73.tiff"/><Relationship Id="rId4" Type="http://schemas.openxmlformats.org/officeDocument/2006/relationships/image" Target="../media/image72.tiff"/></Relationships>
</file>

<file path=ppt/slides/_rels/slide48.xml.rels><?xml version="1.0" encoding="UTF-8" standalone="yes"?>
<Relationships xmlns="http://schemas.openxmlformats.org/package/2006/relationships"><Relationship Id="rId8" Type="http://schemas.openxmlformats.org/officeDocument/2006/relationships/image" Target="../media/image82.tiff"/><Relationship Id="rId3" Type="http://schemas.openxmlformats.org/officeDocument/2006/relationships/image" Target="../media/image77.tiff"/><Relationship Id="rId7" Type="http://schemas.openxmlformats.org/officeDocument/2006/relationships/image" Target="../media/image81.tiff"/><Relationship Id="rId2" Type="http://schemas.openxmlformats.org/officeDocument/2006/relationships/image" Target="../media/image76.tiff"/><Relationship Id="rId1" Type="http://schemas.openxmlformats.org/officeDocument/2006/relationships/slideLayout" Target="../slideLayouts/slideLayout2.xml"/><Relationship Id="rId6" Type="http://schemas.openxmlformats.org/officeDocument/2006/relationships/image" Target="../media/image80.tiff"/><Relationship Id="rId5" Type="http://schemas.openxmlformats.org/officeDocument/2006/relationships/image" Target="../media/image79.tiff"/><Relationship Id="rId4" Type="http://schemas.openxmlformats.org/officeDocument/2006/relationships/image" Target="../media/image78.tiff"/><Relationship Id="rId9" Type="http://schemas.openxmlformats.org/officeDocument/2006/relationships/image" Target="../media/image83.tiff"/></Relationships>
</file>

<file path=ppt/slides/_rels/slide49.xml.rels><?xml version="1.0" encoding="UTF-8" standalone="yes"?>
<Relationships xmlns="http://schemas.openxmlformats.org/package/2006/relationships"><Relationship Id="rId3" Type="http://schemas.openxmlformats.org/officeDocument/2006/relationships/image" Target="../media/image85.tiff"/><Relationship Id="rId7" Type="http://schemas.openxmlformats.org/officeDocument/2006/relationships/image" Target="../media/image89.png"/><Relationship Id="rId2" Type="http://schemas.openxmlformats.org/officeDocument/2006/relationships/image" Target="../media/image84.tiff"/><Relationship Id="rId1" Type="http://schemas.openxmlformats.org/officeDocument/2006/relationships/slideLayout" Target="../slideLayouts/slideLayout2.xml"/><Relationship Id="rId6" Type="http://schemas.openxmlformats.org/officeDocument/2006/relationships/image" Target="../media/image88.tiff"/><Relationship Id="rId5" Type="http://schemas.openxmlformats.org/officeDocument/2006/relationships/image" Target="../media/image87.tiff"/><Relationship Id="rId4" Type="http://schemas.openxmlformats.org/officeDocument/2006/relationships/image" Target="../media/image86.tiff"/></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82044-7A7E-2B40-B07C-591A23FFCA4F}"/>
              </a:ext>
            </a:extLst>
          </p:cNvPr>
          <p:cNvSpPr>
            <a:spLocks noGrp="1"/>
          </p:cNvSpPr>
          <p:nvPr>
            <p:ph type="ctrTitle"/>
          </p:nvPr>
        </p:nvSpPr>
        <p:spPr>
          <a:xfrm>
            <a:off x="1915385" y="1825842"/>
            <a:ext cx="8361229" cy="3206316"/>
          </a:xfrm>
        </p:spPr>
        <p:txBody>
          <a:bodyPr/>
          <a:lstStyle/>
          <a:p>
            <a:r>
              <a:rPr lang="en-GB" dirty="0"/>
              <a:t>Scenography: Stage Design Realisation</a:t>
            </a:r>
          </a:p>
        </p:txBody>
      </p:sp>
      <p:sp>
        <p:nvSpPr>
          <p:cNvPr id="3" name="Subtitle 2">
            <a:extLst>
              <a:ext uri="{FF2B5EF4-FFF2-40B4-BE49-F238E27FC236}">
                <a16:creationId xmlns:a16="http://schemas.microsoft.com/office/drawing/2014/main" id="{0EAF1B00-DE1B-464E-B4C9-6BE3B2622C22}"/>
              </a:ext>
            </a:extLst>
          </p:cNvPr>
          <p:cNvSpPr>
            <a:spLocks noGrp="1"/>
          </p:cNvSpPr>
          <p:nvPr>
            <p:ph type="subTitle" idx="1"/>
          </p:nvPr>
        </p:nvSpPr>
        <p:spPr>
          <a:xfrm>
            <a:off x="2680163" y="5175478"/>
            <a:ext cx="6831673" cy="545383"/>
          </a:xfrm>
        </p:spPr>
        <p:txBody>
          <a:bodyPr/>
          <a:lstStyle/>
          <a:p>
            <a:r>
              <a:rPr lang="en-GB" dirty="0"/>
              <a:t>Faye Edwards</a:t>
            </a:r>
          </a:p>
        </p:txBody>
      </p:sp>
    </p:spTree>
    <p:extLst>
      <p:ext uri="{BB962C8B-B14F-4D97-AF65-F5344CB8AC3E}">
        <p14:creationId xmlns:p14="http://schemas.microsoft.com/office/powerpoint/2010/main" val="1992938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2DAC179-C790-4427-B1A0-AF7E55B8E6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B75B2D-315E-214F-858F-B0EA1D9B9A4D}"/>
              </a:ext>
            </a:extLst>
          </p:cNvPr>
          <p:cNvSpPr>
            <a:spLocks noGrp="1"/>
          </p:cNvSpPr>
          <p:nvPr>
            <p:ph type="title"/>
          </p:nvPr>
        </p:nvSpPr>
        <p:spPr>
          <a:xfrm>
            <a:off x="8252340" y="639704"/>
            <a:ext cx="3299579" cy="5577840"/>
          </a:xfrm>
        </p:spPr>
        <p:txBody>
          <a:bodyPr anchor="ctr">
            <a:normAutofit/>
          </a:bodyPr>
          <a:lstStyle/>
          <a:p>
            <a:r>
              <a:rPr lang="en-GB" b="1" dirty="0"/>
              <a:t>Learning Aims &amp; Outcomes</a:t>
            </a:r>
          </a:p>
        </p:txBody>
      </p:sp>
      <p:sp useBgFill="1">
        <p:nvSpPr>
          <p:cNvPr id="11" name="Rectangle 10">
            <a:extLst>
              <a:ext uri="{FF2B5EF4-FFF2-40B4-BE49-F238E27FC236}">
                <a16:creationId xmlns:a16="http://schemas.microsoft.com/office/drawing/2014/main" id="{EA392D87-3787-45D6-976E-B85674C09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38366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EFE8E04-DEE3-49FD-89A2-285FAD1CB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1">
              <a:lumMod val="50000"/>
              <a:lumOff val="5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B25BB424-0C82-400B-B2AD-44D07D5A4242}"/>
              </a:ext>
            </a:extLst>
          </p:cNvPr>
          <p:cNvGraphicFramePr>
            <a:graphicFrameLocks noGrp="1"/>
          </p:cNvGraphicFramePr>
          <p:nvPr>
            <p:ph idx="1"/>
            <p:extLst>
              <p:ext uri="{D42A27DB-BD31-4B8C-83A1-F6EECF244321}">
                <p14:modId xmlns:p14="http://schemas.microsoft.com/office/powerpoint/2010/main" val="3589010328"/>
              </p:ext>
            </p:extLst>
          </p:nvPr>
        </p:nvGraphicFramePr>
        <p:xfrm>
          <a:off x="784225" y="639763"/>
          <a:ext cx="5959475" cy="55777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0367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75F4A0-FEAF-4F1B-9C48-7688BF9D4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B27837-2DD3-AA49-AB69-A22CBBAFE43C}"/>
              </a:ext>
            </a:extLst>
          </p:cNvPr>
          <p:cNvSpPr>
            <a:spLocks noGrp="1"/>
          </p:cNvSpPr>
          <p:nvPr>
            <p:ph type="title"/>
          </p:nvPr>
        </p:nvSpPr>
        <p:spPr>
          <a:xfrm>
            <a:off x="1105469" y="5423537"/>
            <a:ext cx="9867331" cy="868081"/>
          </a:xfrm>
        </p:spPr>
        <p:txBody>
          <a:bodyPr anchor="ctr">
            <a:normAutofit/>
          </a:bodyPr>
          <a:lstStyle/>
          <a:p>
            <a:r>
              <a:rPr lang="en-GB" dirty="0"/>
              <a:t>Expressionism Overall</a:t>
            </a:r>
          </a:p>
        </p:txBody>
      </p:sp>
      <p:sp>
        <p:nvSpPr>
          <p:cNvPr id="10" name="Freeform: Shape 9">
            <a:extLst>
              <a:ext uri="{FF2B5EF4-FFF2-40B4-BE49-F238E27FC236}">
                <a16:creationId xmlns:a16="http://schemas.microsoft.com/office/drawing/2014/main" id="{F1EC79F3-0DE6-47BA-9C5C-039C54F4AC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730653" y="-921117"/>
            <a:ext cx="1756584" cy="4408488"/>
          </a:xfrm>
          <a:custGeom>
            <a:avLst/>
            <a:gdLst>
              <a:gd name="connsiteX0" fmla="*/ 1756584 w 1756584"/>
              <a:gd name="connsiteY0" fmla="*/ 4408488 h 4408488"/>
              <a:gd name="connsiteX1" fmla="*/ 1756584 w 1756584"/>
              <a:gd name="connsiteY1" fmla="*/ 0 h 4408488"/>
              <a:gd name="connsiteX2" fmla="*/ 1350810 w 1756584"/>
              <a:gd name="connsiteY2" fmla="*/ 0 h 4408488"/>
              <a:gd name="connsiteX3" fmla="*/ 1350810 w 1756584"/>
              <a:gd name="connsiteY3" fmla="*/ 4024068 h 4408488"/>
              <a:gd name="connsiteX4" fmla="*/ 0 w 1756584"/>
              <a:gd name="connsiteY4" fmla="*/ 4023445 h 4408488"/>
              <a:gd name="connsiteX5" fmla="*/ 0 w 1756584"/>
              <a:gd name="connsiteY5" fmla="*/ 440848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6584" h="4408488">
                <a:moveTo>
                  <a:pt x="1756584" y="4408488"/>
                </a:moveTo>
                <a:lnTo>
                  <a:pt x="1756584" y="0"/>
                </a:lnTo>
                <a:lnTo>
                  <a:pt x="1350810" y="0"/>
                </a:lnTo>
                <a:lnTo>
                  <a:pt x="1350810" y="4024068"/>
                </a:lnTo>
                <a:lnTo>
                  <a:pt x="0" y="4023445"/>
                </a:lnTo>
                <a:lnTo>
                  <a:pt x="0" y="4408488"/>
                </a:lnTo>
                <a:close/>
              </a:path>
            </a:pathLst>
          </a:custGeom>
          <a:solidFill>
            <a:schemeClr val="tx2"/>
          </a:solidFill>
          <a:ln w="0">
            <a:noFill/>
            <a:prstDash val="solid"/>
            <a:round/>
            <a:headEnd/>
            <a:tailEnd/>
          </a:ln>
        </p:spPr>
        <p:txBody>
          <a:bodyPr wrap="square">
            <a:noAutofit/>
          </a:bodyPr>
          <a:lstStyle/>
          <a:p>
            <a:endParaRPr lang="en-US" dirty="0"/>
          </a:p>
        </p:txBody>
      </p:sp>
      <p:sp>
        <p:nvSpPr>
          <p:cNvPr id="12" name="Freeform: Shape 11">
            <a:extLst>
              <a:ext uri="{FF2B5EF4-FFF2-40B4-BE49-F238E27FC236}">
                <a16:creationId xmlns:a16="http://schemas.microsoft.com/office/drawing/2014/main" id="{C86C2B07-2A41-4CB1-9C51-F037AF417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8673443" y="2182330"/>
            <a:ext cx="1755930" cy="4408488"/>
          </a:xfrm>
          <a:custGeom>
            <a:avLst/>
            <a:gdLst>
              <a:gd name="connsiteX0" fmla="*/ 0 w 1755930"/>
              <a:gd name="connsiteY0" fmla="*/ 4023420 h 4408488"/>
              <a:gd name="connsiteX1" fmla="*/ 1 w 1755930"/>
              <a:gd name="connsiteY1" fmla="*/ 4408488 h 4408488"/>
              <a:gd name="connsiteX2" fmla="*/ 1755930 w 1755930"/>
              <a:gd name="connsiteY2" fmla="*/ 4408488 h 4408488"/>
              <a:gd name="connsiteX3" fmla="*/ 1755930 w 1755930"/>
              <a:gd name="connsiteY3" fmla="*/ 0 h 4408488"/>
              <a:gd name="connsiteX4" fmla="*/ 1350156 w 1755930"/>
              <a:gd name="connsiteY4" fmla="*/ 0 h 4408488"/>
              <a:gd name="connsiteX5" fmla="*/ 1350156 w 1755930"/>
              <a:gd name="connsiteY5" fmla="*/ 402362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5930" h="4408488">
                <a:moveTo>
                  <a:pt x="0" y="4023420"/>
                </a:moveTo>
                <a:lnTo>
                  <a:pt x="1" y="4408488"/>
                </a:lnTo>
                <a:lnTo>
                  <a:pt x="1755930" y="4408488"/>
                </a:lnTo>
                <a:lnTo>
                  <a:pt x="1755930" y="0"/>
                </a:lnTo>
                <a:lnTo>
                  <a:pt x="1350156" y="0"/>
                </a:lnTo>
                <a:lnTo>
                  <a:pt x="1350156" y="4023628"/>
                </a:lnTo>
                <a:close/>
              </a:path>
            </a:pathLst>
          </a:custGeom>
          <a:solidFill>
            <a:schemeClr val="tx2"/>
          </a:solidFill>
          <a:ln w="0">
            <a:noFill/>
            <a:prstDash val="solid"/>
            <a:round/>
            <a:headEnd/>
            <a:tailEnd/>
          </a:ln>
        </p:spPr>
      </p:sp>
      <p:sp>
        <p:nvSpPr>
          <p:cNvPr id="3" name="Content Placeholder 2">
            <a:extLst>
              <a:ext uri="{FF2B5EF4-FFF2-40B4-BE49-F238E27FC236}">
                <a16:creationId xmlns:a16="http://schemas.microsoft.com/office/drawing/2014/main" id="{518E9FB8-1EB6-B441-B441-25962A959A20}"/>
              </a:ext>
            </a:extLst>
          </p:cNvPr>
          <p:cNvSpPr>
            <a:spLocks noGrp="1"/>
          </p:cNvSpPr>
          <p:nvPr>
            <p:ph idx="1"/>
          </p:nvPr>
        </p:nvSpPr>
        <p:spPr>
          <a:xfrm>
            <a:off x="931332" y="948267"/>
            <a:ext cx="10244667" cy="3748316"/>
          </a:xfr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anchor="ctr">
            <a:normAutofit fontScale="77500" lnSpcReduction="20000"/>
          </a:bodyPr>
          <a:lstStyle/>
          <a:p>
            <a:pPr marL="0" indent="0" algn="ctr">
              <a:buNone/>
            </a:pPr>
            <a:r>
              <a:rPr lang="en-GB" dirty="0">
                <a:solidFill>
                  <a:schemeClr val="tx1"/>
                </a:solidFill>
              </a:rPr>
              <a:t>Expressionism is about looking at what is around you and using it as your influence to do something creative. </a:t>
            </a:r>
          </a:p>
          <a:p>
            <a:pPr marL="0" indent="0" algn="ctr">
              <a:buNone/>
            </a:pPr>
            <a:r>
              <a:rPr lang="en-GB" dirty="0">
                <a:solidFill>
                  <a:schemeClr val="tx1"/>
                </a:solidFill>
              </a:rPr>
              <a:t>When it first came around in the end of the 19</a:t>
            </a:r>
            <a:r>
              <a:rPr lang="en-GB" baseline="30000" dirty="0">
                <a:solidFill>
                  <a:schemeClr val="tx1"/>
                </a:solidFill>
              </a:rPr>
              <a:t>th</a:t>
            </a:r>
            <a:r>
              <a:rPr lang="en-GB" dirty="0">
                <a:solidFill>
                  <a:schemeClr val="tx1"/>
                </a:solidFill>
              </a:rPr>
              <a:t> century it was seen as revolutionary because it was one of the first movements to break away from just paining and drawing and encompass all types of creativity with no boundary’s, this made it easier for artists to express themselves which is what expressionism is all about. </a:t>
            </a:r>
          </a:p>
          <a:p>
            <a:pPr marL="0" indent="0" algn="ctr">
              <a:buNone/>
            </a:pPr>
            <a:r>
              <a:rPr lang="en-GB" dirty="0">
                <a:solidFill>
                  <a:schemeClr val="tx1"/>
                </a:solidFill>
              </a:rPr>
              <a:t>The movement before was naturalism which was about showing reality and the people who were wanting a new way of thinking, used WW1 as a way for them to show the savagery before the war so that they can create a new world from the destruction. Due to Germany becoming the industrial power of Europe it started a more aggressive and outgoing workforce and in 1912 a new democratic party was formed which was designed to protect its members and they encouraged propaganda to help avoid reform. Later down the line this group of people became Nazis. Because Germany had this no one status in Europe they felt they needed protecting which lead to WW1, inevitably strengthening the expressionism movement. </a:t>
            </a:r>
          </a:p>
          <a:p>
            <a:pPr marL="0" indent="0" algn="ctr">
              <a:buNone/>
            </a:pPr>
            <a:r>
              <a:rPr lang="en-GB" dirty="0">
                <a:solidFill>
                  <a:schemeClr val="tx1"/>
                </a:solidFill>
              </a:rPr>
              <a:t>The people of Germany were financially corrupt and there was economic strife which lead artists to thrive as they used creativity to fill there time. </a:t>
            </a:r>
          </a:p>
          <a:p>
            <a:pPr marL="0" indent="0" algn="ctr">
              <a:buNone/>
            </a:pPr>
            <a:r>
              <a:rPr lang="en-GB" dirty="0">
                <a:solidFill>
                  <a:schemeClr val="tx1"/>
                </a:solidFill>
              </a:rPr>
              <a:t>We live in an ever changing world which means that trends and movements are changing all the time, so after the expressionist movement in the 1930’s people were replacing it with Bauhaus which is a movement about order and standardising things. It will be constant that movements will rebel against old movements and want to change it.</a:t>
            </a:r>
          </a:p>
        </p:txBody>
      </p:sp>
      <p:sp>
        <p:nvSpPr>
          <p:cNvPr id="14" name="Rectangle 13">
            <a:extLst>
              <a:ext uri="{FF2B5EF4-FFF2-40B4-BE49-F238E27FC236}">
                <a16:creationId xmlns:a16="http://schemas.microsoft.com/office/drawing/2014/main" id="{A3F67AAC-C977-4759-A5C8-6BC998F96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bg1"/>
              </a:solidFill>
            </a:endParaRPr>
          </a:p>
        </p:txBody>
      </p:sp>
    </p:spTree>
    <p:extLst>
      <p:ext uri="{BB962C8B-B14F-4D97-AF65-F5344CB8AC3E}">
        <p14:creationId xmlns:p14="http://schemas.microsoft.com/office/powerpoint/2010/main" val="463754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EF4D8-9C77-2E42-BBE1-E518DA2641DA}"/>
              </a:ext>
            </a:extLst>
          </p:cNvPr>
          <p:cNvSpPr>
            <a:spLocks noGrp="1"/>
          </p:cNvSpPr>
          <p:nvPr>
            <p:ph type="title"/>
          </p:nvPr>
        </p:nvSpPr>
        <p:spPr>
          <a:xfrm>
            <a:off x="1545777" y="170329"/>
            <a:ext cx="3842010" cy="1485900"/>
          </a:xfrm>
        </p:spPr>
        <p:txBody>
          <a:bodyPr>
            <a:normAutofit/>
          </a:bodyPr>
          <a:lstStyle/>
          <a:p>
            <a:pPr algn="ctr"/>
            <a:r>
              <a:rPr lang="en-GB" dirty="0"/>
              <a:t>Expressionism in Art</a:t>
            </a:r>
          </a:p>
        </p:txBody>
      </p:sp>
      <p:graphicFrame>
        <p:nvGraphicFramePr>
          <p:cNvPr id="8" name="Content Placeholder 7">
            <a:extLst>
              <a:ext uri="{FF2B5EF4-FFF2-40B4-BE49-F238E27FC236}">
                <a16:creationId xmlns:a16="http://schemas.microsoft.com/office/drawing/2014/main" id="{6861D57F-3FAE-854E-812A-A8EB0E6FAED0}"/>
              </a:ext>
            </a:extLst>
          </p:cNvPr>
          <p:cNvGraphicFramePr>
            <a:graphicFrameLocks noGrp="1"/>
          </p:cNvGraphicFramePr>
          <p:nvPr>
            <p:ph idx="1"/>
            <p:extLst>
              <p:ext uri="{D42A27DB-BD31-4B8C-83A1-F6EECF244321}">
                <p14:modId xmlns:p14="http://schemas.microsoft.com/office/powerpoint/2010/main" val="3641266017"/>
              </p:ext>
            </p:extLst>
          </p:nvPr>
        </p:nvGraphicFramePr>
        <p:xfrm>
          <a:off x="753035" y="1344706"/>
          <a:ext cx="5336869" cy="55132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CED30B09-2E5B-3C44-A645-3FE7D6076EDD}"/>
              </a:ext>
            </a:extLst>
          </p:cNvPr>
          <p:cNvPicPr>
            <a:picLocks noChangeAspect="1"/>
          </p:cNvPicPr>
          <p:nvPr/>
        </p:nvPicPr>
        <p:blipFill rotWithShape="1">
          <a:blip r:embed="rId7"/>
          <a:srcRect t="219" b="8992"/>
          <a:stretch/>
        </p:blipFill>
        <p:spPr>
          <a:xfrm>
            <a:off x="6102096" y="10"/>
            <a:ext cx="3044952" cy="3438410"/>
          </a:xfrm>
          <a:prstGeom prst="rect">
            <a:avLst/>
          </a:prstGeom>
        </p:spPr>
      </p:pic>
      <p:pic>
        <p:nvPicPr>
          <p:cNvPr id="4" name="Picture 3">
            <a:extLst>
              <a:ext uri="{FF2B5EF4-FFF2-40B4-BE49-F238E27FC236}">
                <a16:creationId xmlns:a16="http://schemas.microsoft.com/office/drawing/2014/main" id="{4C50370E-0B74-3B49-89F4-23FA4A30D990}"/>
              </a:ext>
            </a:extLst>
          </p:cNvPr>
          <p:cNvPicPr>
            <a:picLocks noChangeAspect="1"/>
          </p:cNvPicPr>
          <p:nvPr/>
        </p:nvPicPr>
        <p:blipFill rotWithShape="1">
          <a:blip r:embed="rId8"/>
          <a:srcRect l="11351" r="11160" b="-3"/>
          <a:stretch/>
        </p:blipFill>
        <p:spPr>
          <a:xfrm>
            <a:off x="9147049" y="-279"/>
            <a:ext cx="3044952" cy="3438420"/>
          </a:xfrm>
          <a:prstGeom prst="rect">
            <a:avLst/>
          </a:prstGeom>
        </p:spPr>
      </p:pic>
      <p:pic>
        <p:nvPicPr>
          <p:cNvPr id="6" name="Picture 5">
            <a:extLst>
              <a:ext uri="{FF2B5EF4-FFF2-40B4-BE49-F238E27FC236}">
                <a16:creationId xmlns:a16="http://schemas.microsoft.com/office/drawing/2014/main" id="{42572222-0D51-4345-88F9-9661AAE62304}"/>
              </a:ext>
            </a:extLst>
          </p:cNvPr>
          <p:cNvPicPr>
            <a:picLocks noChangeAspect="1"/>
          </p:cNvPicPr>
          <p:nvPr/>
        </p:nvPicPr>
        <p:blipFill rotWithShape="1">
          <a:blip r:embed="rId9"/>
          <a:srcRect l="28889" r="30372" b="-1"/>
          <a:stretch/>
        </p:blipFill>
        <p:spPr>
          <a:xfrm>
            <a:off x="6102096" y="3438421"/>
            <a:ext cx="3044952" cy="3419581"/>
          </a:xfrm>
          <a:prstGeom prst="rect">
            <a:avLst/>
          </a:prstGeom>
        </p:spPr>
      </p:pic>
      <p:pic>
        <p:nvPicPr>
          <p:cNvPr id="7" name="Picture 6">
            <a:extLst>
              <a:ext uri="{FF2B5EF4-FFF2-40B4-BE49-F238E27FC236}">
                <a16:creationId xmlns:a16="http://schemas.microsoft.com/office/drawing/2014/main" id="{543D5290-3386-034B-A402-446C263B78B8}"/>
              </a:ext>
            </a:extLst>
          </p:cNvPr>
          <p:cNvPicPr>
            <a:picLocks noChangeAspect="1"/>
          </p:cNvPicPr>
          <p:nvPr/>
        </p:nvPicPr>
        <p:blipFill rotWithShape="1">
          <a:blip r:embed="rId10"/>
          <a:srcRect l="18326" r="11640" b="-1"/>
          <a:stretch/>
        </p:blipFill>
        <p:spPr>
          <a:xfrm>
            <a:off x="9147048" y="3438144"/>
            <a:ext cx="3044952" cy="3419856"/>
          </a:xfrm>
          <a:prstGeom prst="rect">
            <a:avLst/>
          </a:prstGeom>
        </p:spPr>
      </p:pic>
    </p:spTree>
    <p:extLst>
      <p:ext uri="{BB962C8B-B14F-4D97-AF65-F5344CB8AC3E}">
        <p14:creationId xmlns:p14="http://schemas.microsoft.com/office/powerpoint/2010/main" val="35041603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1">
            <a:extLst>
              <a:ext uri="{FF2B5EF4-FFF2-40B4-BE49-F238E27FC236}">
                <a16:creationId xmlns:a16="http://schemas.microsoft.com/office/drawing/2014/main" id="{CD5322C4-F75C-437F-A239-D2E23FD4E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8F40FB-2A0A-E44D-86FD-76A1E55091F9}"/>
              </a:ext>
            </a:extLst>
          </p:cNvPr>
          <p:cNvSpPr>
            <a:spLocks noGrp="1"/>
          </p:cNvSpPr>
          <p:nvPr>
            <p:ph type="title"/>
          </p:nvPr>
        </p:nvSpPr>
        <p:spPr>
          <a:xfrm>
            <a:off x="7447749" y="219636"/>
            <a:ext cx="3309900" cy="778029"/>
          </a:xfrm>
        </p:spPr>
        <p:txBody>
          <a:bodyPr>
            <a:normAutofit fontScale="90000"/>
          </a:bodyPr>
          <a:lstStyle/>
          <a:p>
            <a:r>
              <a:rPr lang="de-DE" sz="5400" i="1" dirty="0">
                <a:latin typeface="Calibri" panose="020F0502020204030204" pitchFamily="34" charset="0"/>
                <a:cs typeface="Calibri" panose="020F0502020204030204" pitchFamily="34" charset="0"/>
              </a:rPr>
              <a:t>Die </a:t>
            </a:r>
            <a:r>
              <a:rPr lang="de-DE" sz="5400" i="1" dirty="0" err="1">
                <a:latin typeface="Calibri" panose="020F0502020204030204" pitchFamily="34" charset="0"/>
                <a:cs typeface="Calibri" panose="020F0502020204030204" pitchFamily="34" charset="0"/>
              </a:rPr>
              <a:t>Brucke</a:t>
            </a:r>
            <a:endParaRPr lang="en-GB" sz="5400" dirty="0"/>
          </a:p>
        </p:txBody>
      </p:sp>
      <p:pic>
        <p:nvPicPr>
          <p:cNvPr id="6" name="Picture 5" descr="A painting of a person&#10;&#10;Description automatically generated with low confidence">
            <a:extLst>
              <a:ext uri="{FF2B5EF4-FFF2-40B4-BE49-F238E27FC236}">
                <a16:creationId xmlns:a16="http://schemas.microsoft.com/office/drawing/2014/main" id="{074B5C62-EC7C-7D4A-9B76-B730551717E0}"/>
              </a:ext>
            </a:extLst>
          </p:cNvPr>
          <p:cNvPicPr>
            <a:picLocks noChangeAspect="1"/>
          </p:cNvPicPr>
          <p:nvPr/>
        </p:nvPicPr>
        <p:blipFill rotWithShape="1">
          <a:blip r:embed="rId2"/>
          <a:srcRect l="5031" r="14280" b="-2"/>
          <a:stretch/>
        </p:blipFill>
        <p:spPr>
          <a:xfrm>
            <a:off x="20" y="10"/>
            <a:ext cx="2222054" cy="3051320"/>
          </a:xfrm>
          <a:prstGeom prst="rect">
            <a:avLst/>
          </a:prstGeom>
        </p:spPr>
      </p:pic>
      <p:pic>
        <p:nvPicPr>
          <p:cNvPr id="7" name="Picture 6" descr="A black and white drawing of a house&#10;&#10;Description automatically generated with low confidence">
            <a:extLst>
              <a:ext uri="{FF2B5EF4-FFF2-40B4-BE49-F238E27FC236}">
                <a16:creationId xmlns:a16="http://schemas.microsoft.com/office/drawing/2014/main" id="{95F3C914-2007-0E48-AE88-980F7B157C4E}"/>
              </a:ext>
            </a:extLst>
          </p:cNvPr>
          <p:cNvPicPr>
            <a:picLocks noChangeAspect="1"/>
          </p:cNvPicPr>
          <p:nvPr/>
        </p:nvPicPr>
        <p:blipFill rotWithShape="1">
          <a:blip r:embed="rId3"/>
          <a:srcRect l="2408" r="2845" b="2"/>
          <a:stretch/>
        </p:blipFill>
        <p:spPr>
          <a:xfrm>
            <a:off x="20" y="3142771"/>
            <a:ext cx="4023064" cy="3715229"/>
          </a:xfrm>
          <a:prstGeom prst="rect">
            <a:avLst/>
          </a:prstGeom>
        </p:spPr>
      </p:pic>
      <p:pic>
        <p:nvPicPr>
          <p:cNvPr id="5" name="Picture 4">
            <a:extLst>
              <a:ext uri="{FF2B5EF4-FFF2-40B4-BE49-F238E27FC236}">
                <a16:creationId xmlns:a16="http://schemas.microsoft.com/office/drawing/2014/main" id="{B9B3CD08-2CE8-BC42-A400-D73A654CEF1D}"/>
              </a:ext>
            </a:extLst>
          </p:cNvPr>
          <p:cNvPicPr>
            <a:picLocks noChangeAspect="1"/>
          </p:cNvPicPr>
          <p:nvPr/>
        </p:nvPicPr>
        <p:blipFill rotWithShape="1">
          <a:blip r:embed="rId4"/>
          <a:srcRect l="14766" r="7506" b="3"/>
          <a:stretch/>
        </p:blipFill>
        <p:spPr>
          <a:xfrm>
            <a:off x="2313514" y="10"/>
            <a:ext cx="3784097" cy="3991960"/>
          </a:xfrm>
          <a:custGeom>
            <a:avLst/>
            <a:gdLst/>
            <a:ahLst/>
            <a:cxnLst/>
            <a:rect l="l" t="t" r="r" b="b"/>
            <a:pathLst>
              <a:path w="3784097" h="3991970">
                <a:moveTo>
                  <a:pt x="0" y="0"/>
                </a:moveTo>
                <a:lnTo>
                  <a:pt x="3782487" y="0"/>
                </a:lnTo>
                <a:lnTo>
                  <a:pt x="3782487" y="401294"/>
                </a:lnTo>
                <a:lnTo>
                  <a:pt x="3784097" y="401294"/>
                </a:lnTo>
                <a:lnTo>
                  <a:pt x="3784097" y="3991970"/>
                </a:lnTo>
                <a:lnTo>
                  <a:pt x="1800287" y="3991970"/>
                </a:lnTo>
                <a:lnTo>
                  <a:pt x="1800287" y="3064146"/>
                </a:lnTo>
                <a:lnTo>
                  <a:pt x="1610" y="3064146"/>
                </a:lnTo>
                <a:lnTo>
                  <a:pt x="1610" y="1289050"/>
                </a:lnTo>
                <a:lnTo>
                  <a:pt x="0" y="1289050"/>
                </a:lnTo>
                <a:close/>
              </a:path>
            </a:pathLst>
          </a:custGeom>
        </p:spPr>
      </p:pic>
      <p:graphicFrame>
        <p:nvGraphicFramePr>
          <p:cNvPr id="8" name="Content Placeholder 7">
            <a:extLst>
              <a:ext uri="{FF2B5EF4-FFF2-40B4-BE49-F238E27FC236}">
                <a16:creationId xmlns:a16="http://schemas.microsoft.com/office/drawing/2014/main" id="{9B29AB6B-2953-B743-A8BF-ED8EA6080B6B}"/>
              </a:ext>
            </a:extLst>
          </p:cNvPr>
          <p:cNvGraphicFramePr>
            <a:graphicFrameLocks noGrp="1"/>
          </p:cNvGraphicFramePr>
          <p:nvPr>
            <p:ph idx="1"/>
            <p:extLst>
              <p:ext uri="{D42A27DB-BD31-4B8C-83A1-F6EECF244321}">
                <p14:modId xmlns:p14="http://schemas.microsoft.com/office/powerpoint/2010/main" val="3482648348"/>
              </p:ext>
            </p:extLst>
          </p:nvPr>
        </p:nvGraphicFramePr>
        <p:xfrm>
          <a:off x="6336578" y="997665"/>
          <a:ext cx="5622340" cy="564069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Picture 3">
            <a:extLst>
              <a:ext uri="{FF2B5EF4-FFF2-40B4-BE49-F238E27FC236}">
                <a16:creationId xmlns:a16="http://schemas.microsoft.com/office/drawing/2014/main" id="{5601B066-92DD-804A-816C-ECCAD68A7364}"/>
              </a:ext>
            </a:extLst>
          </p:cNvPr>
          <p:cNvPicPr>
            <a:picLocks noChangeAspect="1"/>
          </p:cNvPicPr>
          <p:nvPr/>
        </p:nvPicPr>
        <p:blipFill rotWithShape="1">
          <a:blip r:embed="rId10"/>
          <a:srcRect r="3139" b="3"/>
          <a:stretch/>
        </p:blipFill>
        <p:spPr>
          <a:xfrm>
            <a:off x="4099283" y="4070350"/>
            <a:ext cx="1996717" cy="2787651"/>
          </a:xfrm>
          <a:prstGeom prst="rect">
            <a:avLst/>
          </a:prstGeom>
        </p:spPr>
      </p:pic>
    </p:spTree>
    <p:extLst>
      <p:ext uri="{BB962C8B-B14F-4D97-AF65-F5344CB8AC3E}">
        <p14:creationId xmlns:p14="http://schemas.microsoft.com/office/powerpoint/2010/main" val="35062906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1">
            <a:extLst>
              <a:ext uri="{FF2B5EF4-FFF2-40B4-BE49-F238E27FC236}">
                <a16:creationId xmlns:a16="http://schemas.microsoft.com/office/drawing/2014/main" id="{D9D9D0AB-1E2F-44A8-B9C6-FA40983018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7B1C8F-483E-E845-9008-DABFF74DA7CC}"/>
              </a:ext>
            </a:extLst>
          </p:cNvPr>
          <p:cNvSpPr>
            <a:spLocks noGrp="1"/>
          </p:cNvSpPr>
          <p:nvPr>
            <p:ph type="title"/>
          </p:nvPr>
        </p:nvSpPr>
        <p:spPr>
          <a:xfrm>
            <a:off x="763251" y="3296195"/>
            <a:ext cx="7907783" cy="1111721"/>
          </a:xfrm>
        </p:spPr>
        <p:txBody>
          <a:bodyPr anchor="ctr">
            <a:normAutofit/>
          </a:bodyPr>
          <a:lstStyle/>
          <a:p>
            <a:pPr algn="ctr"/>
            <a:r>
              <a:rPr lang="de-DE" sz="3600" dirty="0">
                <a:latin typeface="Calibri" panose="020F0502020204030204" pitchFamily="34" charset="0"/>
                <a:cs typeface="Calibri" panose="020F0502020204030204" pitchFamily="34" charset="0"/>
              </a:rPr>
              <a:t>Der Blaue Reiter</a:t>
            </a:r>
            <a:r>
              <a:rPr lang="de-DE" sz="3600" i="1" dirty="0">
                <a:latin typeface="Calibri" panose="020F0502020204030204" pitchFamily="34" charset="0"/>
                <a:cs typeface="Calibri" panose="020F0502020204030204" pitchFamily="34" charset="0"/>
              </a:rPr>
              <a:t>(The Blue Rider)</a:t>
            </a:r>
            <a:endParaRPr lang="en-GB" sz="3600" dirty="0"/>
          </a:p>
        </p:txBody>
      </p:sp>
      <p:sp>
        <p:nvSpPr>
          <p:cNvPr id="19" name="Rectangle 13">
            <a:extLst>
              <a:ext uri="{FF2B5EF4-FFF2-40B4-BE49-F238E27FC236}">
                <a16:creationId xmlns:a16="http://schemas.microsoft.com/office/drawing/2014/main" id="{50E2AEF9-3220-4407-B76B-1B6E3952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0142"/>
            <a:ext cx="3860771" cy="293214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A9DD414-7A3A-7F44-BE61-58D3D438FB76}"/>
              </a:ext>
            </a:extLst>
          </p:cNvPr>
          <p:cNvPicPr>
            <a:picLocks noChangeAspect="1"/>
          </p:cNvPicPr>
          <p:nvPr/>
        </p:nvPicPr>
        <p:blipFill rotWithShape="1">
          <a:blip r:embed="rId2"/>
          <a:srcRect r="-3" b="3899"/>
          <a:stretch/>
        </p:blipFill>
        <p:spPr>
          <a:xfrm>
            <a:off x="5" y="824733"/>
            <a:ext cx="3664827" cy="2604266"/>
          </a:xfrm>
          <a:prstGeom prst="rect">
            <a:avLst/>
          </a:prstGeom>
        </p:spPr>
      </p:pic>
      <p:sp>
        <p:nvSpPr>
          <p:cNvPr id="16" name="Rectangle 15">
            <a:extLst>
              <a:ext uri="{FF2B5EF4-FFF2-40B4-BE49-F238E27FC236}">
                <a16:creationId xmlns:a16="http://schemas.microsoft.com/office/drawing/2014/main" id="{2CAFBD32-D3B9-4AA1-8A52-E7788A955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2885" y="0"/>
            <a:ext cx="4332545" cy="313160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BCDBCE9-8435-5147-94DA-18D1F61B3EC8}"/>
              </a:ext>
            </a:extLst>
          </p:cNvPr>
          <p:cNvPicPr>
            <a:picLocks noChangeAspect="1"/>
          </p:cNvPicPr>
          <p:nvPr/>
        </p:nvPicPr>
        <p:blipFill rotWithShape="1">
          <a:blip r:embed="rId3"/>
          <a:srcRect t="11712" r="-1" b="10743"/>
          <a:stretch/>
        </p:blipFill>
        <p:spPr>
          <a:xfrm>
            <a:off x="4354279" y="10"/>
            <a:ext cx="3966436" cy="2952719"/>
          </a:xfrm>
          <a:prstGeom prst="rect">
            <a:avLst/>
          </a:prstGeom>
        </p:spPr>
      </p:pic>
      <p:sp>
        <p:nvSpPr>
          <p:cNvPr id="18" name="Rectangle 17">
            <a:extLst>
              <a:ext uri="{FF2B5EF4-FFF2-40B4-BE49-F238E27FC236}">
                <a16:creationId xmlns:a16="http://schemas.microsoft.com/office/drawing/2014/main" id="{7B1FFF1B-D8E7-43C1-963D-013BA4049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00" y="660143"/>
            <a:ext cx="3429000" cy="247146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1CDEEECA-4CC6-C940-BAB2-66CDAF49A057}"/>
              </a:ext>
            </a:extLst>
          </p:cNvPr>
          <p:cNvPicPr>
            <a:picLocks noChangeAspect="1"/>
          </p:cNvPicPr>
          <p:nvPr/>
        </p:nvPicPr>
        <p:blipFill rotWithShape="1">
          <a:blip r:embed="rId4"/>
          <a:srcRect t="6923" r="-1" b="3149"/>
          <a:stretch/>
        </p:blipFill>
        <p:spPr>
          <a:xfrm>
            <a:off x="8942136" y="824736"/>
            <a:ext cx="3249864" cy="2114409"/>
          </a:xfrm>
          <a:prstGeom prst="rect">
            <a:avLst/>
          </a:prstGeom>
        </p:spPr>
      </p:pic>
      <p:graphicFrame>
        <p:nvGraphicFramePr>
          <p:cNvPr id="8" name="Content Placeholder 7">
            <a:extLst>
              <a:ext uri="{FF2B5EF4-FFF2-40B4-BE49-F238E27FC236}">
                <a16:creationId xmlns:a16="http://schemas.microsoft.com/office/drawing/2014/main" id="{91B2EFBD-D6DC-4640-A903-3D2E591699F2}"/>
              </a:ext>
            </a:extLst>
          </p:cNvPr>
          <p:cNvGraphicFramePr>
            <a:graphicFrameLocks noGrp="1"/>
          </p:cNvGraphicFramePr>
          <p:nvPr>
            <p:ph idx="1"/>
            <p:extLst>
              <p:ext uri="{D42A27DB-BD31-4B8C-83A1-F6EECF244321}">
                <p14:modId xmlns:p14="http://schemas.microsoft.com/office/powerpoint/2010/main" val="201198169"/>
              </p:ext>
            </p:extLst>
          </p:nvPr>
        </p:nvGraphicFramePr>
        <p:xfrm>
          <a:off x="197224" y="4183026"/>
          <a:ext cx="8565776" cy="231727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0" name="Rectangle 19">
            <a:extLst>
              <a:ext uri="{FF2B5EF4-FFF2-40B4-BE49-F238E27FC236}">
                <a16:creationId xmlns:a16="http://schemas.microsoft.com/office/drawing/2014/main" id="{DB4FA13C-38C9-429E-801A-9C96D213B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00" y="3429000"/>
            <a:ext cx="3429000" cy="292825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64B32890-7D9E-0646-B68C-12A317206470}"/>
              </a:ext>
            </a:extLst>
          </p:cNvPr>
          <p:cNvPicPr>
            <a:picLocks noChangeAspect="1"/>
          </p:cNvPicPr>
          <p:nvPr/>
        </p:nvPicPr>
        <p:blipFill rotWithShape="1">
          <a:blip r:embed="rId10"/>
          <a:srcRect r="8946" b="2"/>
          <a:stretch/>
        </p:blipFill>
        <p:spPr>
          <a:xfrm>
            <a:off x="8942138" y="3592286"/>
            <a:ext cx="3249862" cy="2605571"/>
          </a:xfrm>
          <a:prstGeom prst="rect">
            <a:avLst/>
          </a:prstGeom>
        </p:spPr>
      </p:pic>
      <p:sp useBgFill="1">
        <p:nvSpPr>
          <p:cNvPr id="22" name="Rectangle 21">
            <a:extLst>
              <a:ext uri="{FF2B5EF4-FFF2-40B4-BE49-F238E27FC236}">
                <a16:creationId xmlns:a16="http://schemas.microsoft.com/office/drawing/2014/main" id="{D8968742-1D40-4F6B-9272-064FD163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30486" y="6453386"/>
            <a:ext cx="573314" cy="4046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3111731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EFADEDC-47BB-4F2C-AB69-715527B4D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B8207C-DC57-BC48-BDB2-C67A05DB2776}"/>
              </a:ext>
            </a:extLst>
          </p:cNvPr>
          <p:cNvSpPr>
            <a:spLocks noGrp="1"/>
          </p:cNvSpPr>
          <p:nvPr>
            <p:ph type="title"/>
          </p:nvPr>
        </p:nvSpPr>
        <p:spPr>
          <a:xfrm>
            <a:off x="6501118" y="257840"/>
            <a:ext cx="3874866" cy="951614"/>
          </a:xfrm>
        </p:spPr>
        <p:txBody>
          <a:bodyPr>
            <a:normAutofit/>
          </a:bodyPr>
          <a:lstStyle/>
          <a:p>
            <a:r>
              <a:rPr lang="en-GB" dirty="0"/>
              <a:t>Edvard Munch</a:t>
            </a:r>
          </a:p>
        </p:txBody>
      </p:sp>
      <p:pic>
        <p:nvPicPr>
          <p:cNvPr id="5" name="Picture 4">
            <a:extLst>
              <a:ext uri="{FF2B5EF4-FFF2-40B4-BE49-F238E27FC236}">
                <a16:creationId xmlns:a16="http://schemas.microsoft.com/office/drawing/2014/main" id="{AFDEF621-0F2C-694C-89A4-16FCF2ECF704}"/>
              </a:ext>
            </a:extLst>
          </p:cNvPr>
          <p:cNvPicPr>
            <a:picLocks noChangeAspect="1"/>
          </p:cNvPicPr>
          <p:nvPr/>
        </p:nvPicPr>
        <p:blipFill>
          <a:blip r:embed="rId2"/>
          <a:stretch>
            <a:fillRect/>
          </a:stretch>
        </p:blipFill>
        <p:spPr>
          <a:xfrm>
            <a:off x="1141861" y="643467"/>
            <a:ext cx="2089822" cy="2705100"/>
          </a:xfrm>
          <a:prstGeom prst="rect">
            <a:avLst/>
          </a:prstGeom>
          <a:ln>
            <a:noFill/>
          </a:ln>
          <a:effectLst/>
        </p:spPr>
      </p:pic>
      <p:pic>
        <p:nvPicPr>
          <p:cNvPr id="4" name="Picture 3" descr="A person with a mustache&#10;&#10;Description automatically generated with low confidence">
            <a:extLst>
              <a:ext uri="{FF2B5EF4-FFF2-40B4-BE49-F238E27FC236}">
                <a16:creationId xmlns:a16="http://schemas.microsoft.com/office/drawing/2014/main" id="{4557E940-B4BD-C24A-B09B-756218A5736A}"/>
              </a:ext>
            </a:extLst>
          </p:cNvPr>
          <p:cNvPicPr>
            <a:picLocks noChangeAspect="1"/>
          </p:cNvPicPr>
          <p:nvPr/>
        </p:nvPicPr>
        <p:blipFill>
          <a:blip r:embed="rId3"/>
          <a:stretch>
            <a:fillRect/>
          </a:stretch>
        </p:blipFill>
        <p:spPr>
          <a:xfrm>
            <a:off x="875748" y="3509434"/>
            <a:ext cx="2622048" cy="2705100"/>
          </a:xfrm>
          <a:prstGeom prst="rect">
            <a:avLst/>
          </a:prstGeom>
          <a:ln>
            <a:noFill/>
          </a:ln>
          <a:effectLst/>
        </p:spPr>
      </p:pic>
      <p:sp>
        <p:nvSpPr>
          <p:cNvPr id="12" name="Rectangle 11">
            <a:extLst>
              <a:ext uri="{FF2B5EF4-FFF2-40B4-BE49-F238E27FC236}">
                <a16:creationId xmlns:a16="http://schemas.microsoft.com/office/drawing/2014/main" id="{CC97F718-8333-4ACB-AEE4-87F88BE1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5">
            <a:extLst>
              <a:ext uri="{FF2B5EF4-FFF2-40B4-BE49-F238E27FC236}">
                <a16:creationId xmlns:a16="http://schemas.microsoft.com/office/drawing/2014/main" id="{CCF4538F-7E3F-554E-99B8-0627663B6D57}"/>
              </a:ext>
            </a:extLst>
          </p:cNvPr>
          <p:cNvGraphicFramePr>
            <a:graphicFrameLocks noGrp="1"/>
          </p:cNvGraphicFramePr>
          <p:nvPr>
            <p:ph idx="1"/>
            <p:extLst>
              <p:ext uri="{D42A27DB-BD31-4B8C-83A1-F6EECF244321}">
                <p14:modId xmlns:p14="http://schemas.microsoft.com/office/powerpoint/2010/main" val="1226714303"/>
              </p:ext>
            </p:extLst>
          </p:nvPr>
        </p:nvGraphicFramePr>
        <p:xfrm>
          <a:off x="5100824" y="1467293"/>
          <a:ext cx="6675454" cy="516742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9652395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D7D7F0C-622D-4D84-A68D-C1AF54B63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79FD611-6843-254D-936F-DBAA2A238BEB}"/>
              </a:ext>
            </a:extLst>
          </p:cNvPr>
          <p:cNvSpPr>
            <a:spLocks noGrp="1"/>
          </p:cNvSpPr>
          <p:nvPr>
            <p:ph type="title"/>
          </p:nvPr>
        </p:nvSpPr>
        <p:spPr>
          <a:xfrm>
            <a:off x="642340" y="10886"/>
            <a:ext cx="4018839" cy="2035628"/>
          </a:xfrm>
        </p:spPr>
        <p:txBody>
          <a:bodyPr>
            <a:normAutofit/>
          </a:bodyPr>
          <a:lstStyle/>
          <a:p>
            <a:pPr algn="ctr"/>
            <a:r>
              <a:rPr lang="en-GB" dirty="0"/>
              <a:t>Expressionism in </a:t>
            </a:r>
            <a:br>
              <a:rPr lang="en-GB" dirty="0"/>
            </a:br>
            <a:r>
              <a:rPr lang="en-GB" dirty="0"/>
              <a:t>Film</a:t>
            </a:r>
          </a:p>
        </p:txBody>
      </p:sp>
      <p:graphicFrame>
        <p:nvGraphicFramePr>
          <p:cNvPr id="10" name="Content Placeholder 9">
            <a:extLst>
              <a:ext uri="{FF2B5EF4-FFF2-40B4-BE49-F238E27FC236}">
                <a16:creationId xmlns:a16="http://schemas.microsoft.com/office/drawing/2014/main" id="{1FBE33CD-5271-4A48-A05B-35DAEE35C4D6}"/>
              </a:ext>
            </a:extLst>
          </p:cNvPr>
          <p:cNvGraphicFramePr>
            <a:graphicFrameLocks noGrp="1"/>
          </p:cNvGraphicFramePr>
          <p:nvPr>
            <p:ph idx="1"/>
            <p:extLst>
              <p:ext uri="{D42A27DB-BD31-4B8C-83A1-F6EECF244321}">
                <p14:modId xmlns:p14="http://schemas.microsoft.com/office/powerpoint/2010/main" val="2087174561"/>
              </p:ext>
            </p:extLst>
          </p:nvPr>
        </p:nvGraphicFramePr>
        <p:xfrm>
          <a:off x="0" y="1761066"/>
          <a:ext cx="5303519" cy="50860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Rectangle 15">
            <a:extLst>
              <a:ext uri="{FF2B5EF4-FFF2-40B4-BE49-F238E27FC236}">
                <a16:creationId xmlns:a16="http://schemas.microsoft.com/office/drawing/2014/main" id="{02A2E7B6-CE50-4B96-A981-2A0250732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tx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a:extLst>
              <a:ext uri="{FF2B5EF4-FFF2-40B4-BE49-F238E27FC236}">
                <a16:creationId xmlns:a16="http://schemas.microsoft.com/office/drawing/2014/main" id="{55F06EB1-DDD0-0A42-A7C3-602B7370AF46}"/>
              </a:ext>
            </a:extLst>
          </p:cNvPr>
          <p:cNvPicPr>
            <a:picLocks noChangeAspect="1"/>
          </p:cNvPicPr>
          <p:nvPr/>
        </p:nvPicPr>
        <p:blipFill>
          <a:blip r:embed="rId7"/>
          <a:stretch>
            <a:fillRect/>
          </a:stretch>
        </p:blipFill>
        <p:spPr>
          <a:xfrm>
            <a:off x="6569662" y="639705"/>
            <a:ext cx="1842543" cy="2713196"/>
          </a:xfrm>
          <a:prstGeom prst="rect">
            <a:avLst/>
          </a:prstGeom>
        </p:spPr>
      </p:pic>
      <p:pic>
        <p:nvPicPr>
          <p:cNvPr id="6" name="Picture 5" descr="Text&#10;&#10;Description automatically generated">
            <a:extLst>
              <a:ext uri="{FF2B5EF4-FFF2-40B4-BE49-F238E27FC236}">
                <a16:creationId xmlns:a16="http://schemas.microsoft.com/office/drawing/2014/main" id="{C4178463-BEBD-4E40-BAD0-3E251477602B}"/>
              </a:ext>
            </a:extLst>
          </p:cNvPr>
          <p:cNvPicPr>
            <a:picLocks noChangeAspect="1"/>
          </p:cNvPicPr>
          <p:nvPr/>
        </p:nvPicPr>
        <p:blipFill>
          <a:blip r:embed="rId8"/>
          <a:stretch>
            <a:fillRect/>
          </a:stretch>
        </p:blipFill>
        <p:spPr>
          <a:xfrm>
            <a:off x="9354903" y="631374"/>
            <a:ext cx="1816619" cy="2721528"/>
          </a:xfrm>
          <a:prstGeom prst="rect">
            <a:avLst/>
          </a:prstGeom>
        </p:spPr>
      </p:pic>
      <p:pic>
        <p:nvPicPr>
          <p:cNvPr id="9" name="Picture 8">
            <a:extLst>
              <a:ext uri="{FF2B5EF4-FFF2-40B4-BE49-F238E27FC236}">
                <a16:creationId xmlns:a16="http://schemas.microsoft.com/office/drawing/2014/main" id="{16520F99-3756-DB44-A140-742FED931D7A}"/>
              </a:ext>
            </a:extLst>
          </p:cNvPr>
          <p:cNvPicPr>
            <a:picLocks noChangeAspect="1"/>
          </p:cNvPicPr>
          <p:nvPr/>
        </p:nvPicPr>
        <p:blipFill>
          <a:blip r:embed="rId9"/>
          <a:stretch>
            <a:fillRect/>
          </a:stretch>
        </p:blipFill>
        <p:spPr>
          <a:xfrm>
            <a:off x="6559837" y="3513767"/>
            <a:ext cx="1862193" cy="2713196"/>
          </a:xfrm>
          <a:prstGeom prst="rect">
            <a:avLst/>
          </a:prstGeom>
        </p:spPr>
      </p:pic>
      <p:pic>
        <p:nvPicPr>
          <p:cNvPr id="8" name="Picture 7">
            <a:extLst>
              <a:ext uri="{FF2B5EF4-FFF2-40B4-BE49-F238E27FC236}">
                <a16:creationId xmlns:a16="http://schemas.microsoft.com/office/drawing/2014/main" id="{71BB8FB6-BA16-394F-86C8-56A7DA304014}"/>
              </a:ext>
            </a:extLst>
          </p:cNvPr>
          <p:cNvPicPr>
            <a:picLocks noChangeAspect="1"/>
          </p:cNvPicPr>
          <p:nvPr/>
        </p:nvPicPr>
        <p:blipFill>
          <a:blip r:embed="rId10"/>
          <a:stretch>
            <a:fillRect/>
          </a:stretch>
        </p:blipFill>
        <p:spPr>
          <a:xfrm>
            <a:off x="9351797" y="3513768"/>
            <a:ext cx="1822832" cy="2704528"/>
          </a:xfrm>
          <a:prstGeom prst="rect">
            <a:avLst/>
          </a:prstGeom>
        </p:spPr>
      </p:pic>
    </p:spTree>
    <p:extLst>
      <p:ext uri="{BB962C8B-B14F-4D97-AF65-F5344CB8AC3E}">
        <p14:creationId xmlns:p14="http://schemas.microsoft.com/office/powerpoint/2010/main" val="72457882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EFADEDC-47BB-4F2C-AB69-715527B4D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502AFF-6FCF-1E42-BEED-840B0F23CB95}"/>
              </a:ext>
            </a:extLst>
          </p:cNvPr>
          <p:cNvSpPr>
            <a:spLocks noGrp="1"/>
          </p:cNvSpPr>
          <p:nvPr>
            <p:ph type="title"/>
          </p:nvPr>
        </p:nvSpPr>
        <p:spPr>
          <a:xfrm>
            <a:off x="5308683" y="543033"/>
            <a:ext cx="6176776" cy="817124"/>
          </a:xfrm>
        </p:spPr>
        <p:txBody>
          <a:bodyPr>
            <a:normAutofit/>
          </a:bodyPr>
          <a:lstStyle/>
          <a:p>
            <a:r>
              <a:rPr lang="en-GB" dirty="0"/>
              <a:t>Expressionism in theatre</a:t>
            </a:r>
          </a:p>
        </p:txBody>
      </p:sp>
      <p:pic>
        <p:nvPicPr>
          <p:cNvPr id="4" name="Picture 3" descr="A group of people playing instruments&#10;&#10;Description automatically generated">
            <a:extLst>
              <a:ext uri="{FF2B5EF4-FFF2-40B4-BE49-F238E27FC236}">
                <a16:creationId xmlns:a16="http://schemas.microsoft.com/office/drawing/2014/main" id="{4051C4FD-877D-F741-8F8E-AC60C82F5B02}"/>
              </a:ext>
            </a:extLst>
          </p:cNvPr>
          <p:cNvPicPr>
            <a:picLocks noChangeAspect="1"/>
          </p:cNvPicPr>
          <p:nvPr/>
        </p:nvPicPr>
        <p:blipFill>
          <a:blip r:embed="rId2"/>
          <a:stretch>
            <a:fillRect/>
          </a:stretch>
        </p:blipFill>
        <p:spPr>
          <a:xfrm>
            <a:off x="321733" y="951595"/>
            <a:ext cx="3730079" cy="2088844"/>
          </a:xfrm>
          <a:prstGeom prst="rect">
            <a:avLst/>
          </a:prstGeom>
          <a:ln>
            <a:noFill/>
          </a:ln>
          <a:effectLst/>
        </p:spPr>
      </p:pic>
      <p:pic>
        <p:nvPicPr>
          <p:cNvPr id="5" name="Picture 4">
            <a:extLst>
              <a:ext uri="{FF2B5EF4-FFF2-40B4-BE49-F238E27FC236}">
                <a16:creationId xmlns:a16="http://schemas.microsoft.com/office/drawing/2014/main" id="{D28DAC66-B195-3744-A88A-0413A583B87E}"/>
              </a:ext>
            </a:extLst>
          </p:cNvPr>
          <p:cNvPicPr>
            <a:picLocks noChangeAspect="1"/>
          </p:cNvPicPr>
          <p:nvPr/>
        </p:nvPicPr>
        <p:blipFill>
          <a:blip r:embed="rId3"/>
          <a:stretch>
            <a:fillRect/>
          </a:stretch>
        </p:blipFill>
        <p:spPr>
          <a:xfrm>
            <a:off x="321733" y="3840213"/>
            <a:ext cx="3730079" cy="2043541"/>
          </a:xfrm>
          <a:prstGeom prst="rect">
            <a:avLst/>
          </a:prstGeom>
          <a:ln>
            <a:noFill/>
          </a:ln>
          <a:effectLst/>
        </p:spPr>
      </p:pic>
      <p:sp>
        <p:nvSpPr>
          <p:cNvPr id="12" name="Rectangle 11">
            <a:extLst>
              <a:ext uri="{FF2B5EF4-FFF2-40B4-BE49-F238E27FC236}">
                <a16:creationId xmlns:a16="http://schemas.microsoft.com/office/drawing/2014/main" id="{CC97F718-8333-4ACB-AEE4-87F88BE1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5">
            <a:extLst>
              <a:ext uri="{FF2B5EF4-FFF2-40B4-BE49-F238E27FC236}">
                <a16:creationId xmlns:a16="http://schemas.microsoft.com/office/drawing/2014/main" id="{D8BB48C4-481E-AA49-8B9B-C882DC1D2E7E}"/>
              </a:ext>
            </a:extLst>
          </p:cNvPr>
          <p:cNvGraphicFramePr>
            <a:graphicFrameLocks noGrp="1"/>
          </p:cNvGraphicFramePr>
          <p:nvPr>
            <p:ph idx="1"/>
            <p:extLst>
              <p:ext uri="{D42A27DB-BD31-4B8C-83A1-F6EECF244321}">
                <p14:modId xmlns:p14="http://schemas.microsoft.com/office/powerpoint/2010/main" val="2465139581"/>
              </p:ext>
            </p:extLst>
          </p:nvPr>
        </p:nvGraphicFramePr>
        <p:xfrm>
          <a:off x="4923877" y="1428750"/>
          <a:ext cx="6946389" cy="520551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5339067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9C0C7-3438-A847-8B10-0A1AA944AEBB}"/>
              </a:ext>
            </a:extLst>
          </p:cNvPr>
          <p:cNvSpPr>
            <a:spLocks noGrp="1"/>
          </p:cNvSpPr>
          <p:nvPr>
            <p:ph type="title"/>
          </p:nvPr>
        </p:nvSpPr>
        <p:spPr/>
        <p:txBody>
          <a:bodyPr/>
          <a:lstStyle/>
          <a:p>
            <a:r>
              <a:rPr lang="en-GB" dirty="0"/>
              <a:t>Hedda Gabler A doll’s house</a:t>
            </a:r>
          </a:p>
        </p:txBody>
      </p:sp>
      <p:sp>
        <p:nvSpPr>
          <p:cNvPr id="3" name="Content Placeholder 2">
            <a:extLst>
              <a:ext uri="{FF2B5EF4-FFF2-40B4-BE49-F238E27FC236}">
                <a16:creationId xmlns:a16="http://schemas.microsoft.com/office/drawing/2014/main" id="{9EBF8606-1825-6643-808A-9860BC079AA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017599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D7D7F0C-622D-4D84-A68D-C1AF54B63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018DC9D-84A1-D149-B461-8EA1AEC9A9FE}"/>
              </a:ext>
            </a:extLst>
          </p:cNvPr>
          <p:cNvSpPr>
            <a:spLocks noGrp="1"/>
          </p:cNvSpPr>
          <p:nvPr>
            <p:ph type="title"/>
          </p:nvPr>
        </p:nvSpPr>
        <p:spPr>
          <a:xfrm>
            <a:off x="846307" y="116732"/>
            <a:ext cx="3610906" cy="761740"/>
          </a:xfrm>
        </p:spPr>
        <p:txBody>
          <a:bodyPr>
            <a:normAutofit/>
          </a:bodyPr>
          <a:lstStyle/>
          <a:p>
            <a:r>
              <a:rPr lang="en-GB" b="1" dirty="0"/>
              <a:t>Bertolt Brecht</a:t>
            </a:r>
          </a:p>
        </p:txBody>
      </p:sp>
      <p:graphicFrame>
        <p:nvGraphicFramePr>
          <p:cNvPr id="9" name="Content Placeholder 8">
            <a:extLst>
              <a:ext uri="{FF2B5EF4-FFF2-40B4-BE49-F238E27FC236}">
                <a16:creationId xmlns:a16="http://schemas.microsoft.com/office/drawing/2014/main" id="{82C0E4CC-B688-F743-80A6-EC6DDA0A2D0A}"/>
              </a:ext>
            </a:extLst>
          </p:cNvPr>
          <p:cNvGraphicFramePr>
            <a:graphicFrameLocks noGrp="1"/>
          </p:cNvGraphicFramePr>
          <p:nvPr>
            <p:ph idx="1"/>
            <p:extLst>
              <p:ext uri="{D42A27DB-BD31-4B8C-83A1-F6EECF244321}">
                <p14:modId xmlns:p14="http://schemas.microsoft.com/office/powerpoint/2010/main" val="1049783111"/>
              </p:ext>
            </p:extLst>
          </p:nvPr>
        </p:nvGraphicFramePr>
        <p:xfrm>
          <a:off x="33084" y="545708"/>
          <a:ext cx="5190669" cy="61955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Rectangle 14">
            <a:extLst>
              <a:ext uri="{FF2B5EF4-FFF2-40B4-BE49-F238E27FC236}">
                <a16:creationId xmlns:a16="http://schemas.microsoft.com/office/drawing/2014/main" id="{02A2E7B6-CE50-4B96-A981-2A0250732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tx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8" name="Picture 7" descr="A group of people in clothing&#10;&#10;Description automatically generated with low confidence">
            <a:extLst>
              <a:ext uri="{FF2B5EF4-FFF2-40B4-BE49-F238E27FC236}">
                <a16:creationId xmlns:a16="http://schemas.microsoft.com/office/drawing/2014/main" id="{A2543BFB-7447-5D4A-A507-971BD1365FEA}"/>
              </a:ext>
            </a:extLst>
          </p:cNvPr>
          <p:cNvPicPr>
            <a:picLocks noChangeAspect="1"/>
          </p:cNvPicPr>
          <p:nvPr/>
        </p:nvPicPr>
        <p:blipFill>
          <a:blip r:embed="rId7"/>
          <a:stretch>
            <a:fillRect/>
          </a:stretch>
        </p:blipFill>
        <p:spPr>
          <a:xfrm>
            <a:off x="6167683" y="1255283"/>
            <a:ext cx="2646501" cy="1482040"/>
          </a:xfrm>
          <a:prstGeom prst="rect">
            <a:avLst/>
          </a:prstGeom>
        </p:spPr>
      </p:pic>
      <p:pic>
        <p:nvPicPr>
          <p:cNvPr id="5" name="Picture 4" descr="A person wearing glasses&#10;&#10;Description automatically generated with medium confidence">
            <a:extLst>
              <a:ext uri="{FF2B5EF4-FFF2-40B4-BE49-F238E27FC236}">
                <a16:creationId xmlns:a16="http://schemas.microsoft.com/office/drawing/2014/main" id="{A1C6DA4A-4C01-5047-9BE9-4E4C4A970AFE}"/>
              </a:ext>
            </a:extLst>
          </p:cNvPr>
          <p:cNvPicPr>
            <a:picLocks noChangeAspect="1"/>
          </p:cNvPicPr>
          <p:nvPr/>
        </p:nvPicPr>
        <p:blipFill>
          <a:blip r:embed="rId8"/>
          <a:stretch>
            <a:fillRect/>
          </a:stretch>
        </p:blipFill>
        <p:spPr>
          <a:xfrm>
            <a:off x="9329257" y="631374"/>
            <a:ext cx="1867912" cy="2721528"/>
          </a:xfrm>
          <a:prstGeom prst="rect">
            <a:avLst/>
          </a:prstGeom>
        </p:spPr>
      </p:pic>
      <p:pic>
        <p:nvPicPr>
          <p:cNvPr id="7" name="Picture 6">
            <a:extLst>
              <a:ext uri="{FF2B5EF4-FFF2-40B4-BE49-F238E27FC236}">
                <a16:creationId xmlns:a16="http://schemas.microsoft.com/office/drawing/2014/main" id="{CCBF68F5-6E58-2C4D-891B-5A4C00521975}"/>
              </a:ext>
            </a:extLst>
          </p:cNvPr>
          <p:cNvPicPr>
            <a:picLocks noChangeAspect="1"/>
          </p:cNvPicPr>
          <p:nvPr/>
        </p:nvPicPr>
        <p:blipFill>
          <a:blip r:embed="rId9"/>
          <a:stretch>
            <a:fillRect/>
          </a:stretch>
        </p:blipFill>
        <p:spPr>
          <a:xfrm>
            <a:off x="6167683" y="4129345"/>
            <a:ext cx="2646501" cy="1482040"/>
          </a:xfrm>
          <a:prstGeom prst="rect">
            <a:avLst/>
          </a:prstGeom>
        </p:spPr>
      </p:pic>
      <p:pic>
        <p:nvPicPr>
          <p:cNvPr id="6" name="Picture 5" descr="Text&#10;&#10;Description automatically generated with low confidence">
            <a:extLst>
              <a:ext uri="{FF2B5EF4-FFF2-40B4-BE49-F238E27FC236}">
                <a16:creationId xmlns:a16="http://schemas.microsoft.com/office/drawing/2014/main" id="{E0CE45AC-22AB-7B42-9674-5E83B8554E75}"/>
              </a:ext>
            </a:extLst>
          </p:cNvPr>
          <p:cNvPicPr>
            <a:picLocks noChangeAspect="1"/>
          </p:cNvPicPr>
          <p:nvPr/>
        </p:nvPicPr>
        <p:blipFill>
          <a:blip r:embed="rId10"/>
          <a:stretch>
            <a:fillRect/>
          </a:stretch>
        </p:blipFill>
        <p:spPr>
          <a:xfrm>
            <a:off x="8974668" y="4008564"/>
            <a:ext cx="2577090" cy="1714936"/>
          </a:xfrm>
          <a:prstGeom prst="rect">
            <a:avLst/>
          </a:prstGeom>
        </p:spPr>
      </p:pic>
    </p:spTree>
    <p:extLst>
      <p:ext uri="{BB962C8B-B14F-4D97-AF65-F5344CB8AC3E}">
        <p14:creationId xmlns:p14="http://schemas.microsoft.com/office/powerpoint/2010/main" val="212745761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E4BB1650-B616-4EFB-9FB7-5D93104B5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5306551D-76F9-724E-905E-1B936CB59354}"/>
              </a:ext>
            </a:extLst>
          </p:cNvPr>
          <p:cNvGraphicFramePr>
            <a:graphicFrameLocks noGrp="1"/>
          </p:cNvGraphicFramePr>
          <p:nvPr>
            <p:ph idx="1"/>
            <p:extLst>
              <p:ext uri="{D42A27DB-BD31-4B8C-83A1-F6EECF244321}">
                <p14:modId xmlns:p14="http://schemas.microsoft.com/office/powerpoint/2010/main" val="3821637243"/>
              </p:ext>
            </p:extLst>
          </p:nvPr>
        </p:nvGraphicFramePr>
        <p:xfrm>
          <a:off x="257176" y="357187"/>
          <a:ext cx="7002270" cy="6129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Rectangle 9">
            <a:extLst>
              <a:ext uri="{FF2B5EF4-FFF2-40B4-BE49-F238E27FC236}">
                <a16:creationId xmlns:a16="http://schemas.microsoft.com/office/drawing/2014/main" id="{BB47C962-A905-4168-832D-BF622B381E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527850" y="0"/>
            <a:ext cx="4664149"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6">
            <a:extLst>
              <a:ext uri="{FF2B5EF4-FFF2-40B4-BE49-F238E27FC236}">
                <a16:creationId xmlns:a16="http://schemas.microsoft.com/office/drawing/2014/main" id="{B0CAA55C-9F48-4F94-95AA-5635394974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87944753-4D19-DC40-A6D7-A95C28CB294B}"/>
              </a:ext>
            </a:extLst>
          </p:cNvPr>
          <p:cNvSpPr>
            <a:spLocks noGrp="1"/>
          </p:cNvSpPr>
          <p:nvPr>
            <p:ph type="title"/>
          </p:nvPr>
        </p:nvSpPr>
        <p:spPr>
          <a:xfrm>
            <a:off x="8523027" y="1252181"/>
            <a:ext cx="3132162" cy="4302457"/>
          </a:xfrm>
        </p:spPr>
        <p:txBody>
          <a:bodyPr>
            <a:normAutofit/>
          </a:bodyPr>
          <a:lstStyle/>
          <a:p>
            <a:pPr algn="ctr"/>
            <a:r>
              <a:rPr lang="en-GB" sz="3700" dirty="0">
                <a:solidFill>
                  <a:schemeClr val="bg2"/>
                </a:solidFill>
              </a:rPr>
              <a:t>Expressionism in Writing</a:t>
            </a:r>
          </a:p>
        </p:txBody>
      </p:sp>
      <p:pic>
        <p:nvPicPr>
          <p:cNvPr id="4" name="Picture 3">
            <a:extLst>
              <a:ext uri="{FF2B5EF4-FFF2-40B4-BE49-F238E27FC236}">
                <a16:creationId xmlns:a16="http://schemas.microsoft.com/office/drawing/2014/main" id="{D9908D58-766D-5D43-A8D7-3D47B7323DB7}"/>
              </a:ext>
            </a:extLst>
          </p:cNvPr>
          <p:cNvPicPr>
            <a:picLocks noChangeAspect="1"/>
          </p:cNvPicPr>
          <p:nvPr/>
        </p:nvPicPr>
        <p:blipFill rotWithShape="1">
          <a:blip r:embed="rId7"/>
          <a:srcRect l="16911" r="16211"/>
          <a:stretch/>
        </p:blipFill>
        <p:spPr>
          <a:xfrm>
            <a:off x="9161061" y="2873356"/>
            <a:ext cx="2236802" cy="3344564"/>
          </a:xfrm>
          <a:prstGeom prst="rect">
            <a:avLst/>
          </a:prstGeom>
        </p:spPr>
      </p:pic>
    </p:spTree>
    <p:extLst>
      <p:ext uri="{BB962C8B-B14F-4D97-AF65-F5344CB8AC3E}">
        <p14:creationId xmlns:p14="http://schemas.microsoft.com/office/powerpoint/2010/main" val="36234367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25E602A-53EB-4CB1-9633-3EC058740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1376A2-9663-174E-B2C5-4863DDA9B1F0}"/>
              </a:ext>
            </a:extLst>
          </p:cNvPr>
          <p:cNvSpPr>
            <a:spLocks noGrp="1"/>
          </p:cNvSpPr>
          <p:nvPr>
            <p:ph type="title"/>
          </p:nvPr>
        </p:nvSpPr>
        <p:spPr>
          <a:xfrm>
            <a:off x="6678961" y="0"/>
            <a:ext cx="3613168" cy="1485900"/>
          </a:xfrm>
        </p:spPr>
        <p:txBody>
          <a:bodyPr>
            <a:normAutofit fontScale="90000"/>
          </a:bodyPr>
          <a:lstStyle/>
          <a:p>
            <a:pPr algn="ctr"/>
            <a:r>
              <a:rPr lang="en-GB" b="1" dirty="0"/>
              <a:t>Expressionism in </a:t>
            </a:r>
            <a:br>
              <a:rPr lang="en-GB" b="1" dirty="0"/>
            </a:br>
            <a:r>
              <a:rPr lang="en-GB" b="1" dirty="0"/>
              <a:t>Architecture</a:t>
            </a:r>
          </a:p>
        </p:txBody>
      </p:sp>
      <p:pic>
        <p:nvPicPr>
          <p:cNvPr id="5" name="Picture 4">
            <a:extLst>
              <a:ext uri="{FF2B5EF4-FFF2-40B4-BE49-F238E27FC236}">
                <a16:creationId xmlns:a16="http://schemas.microsoft.com/office/drawing/2014/main" id="{A5F69EDA-FC6D-364E-B509-C71058116D5F}"/>
              </a:ext>
            </a:extLst>
          </p:cNvPr>
          <p:cNvPicPr>
            <a:picLocks noChangeAspect="1"/>
          </p:cNvPicPr>
          <p:nvPr/>
        </p:nvPicPr>
        <p:blipFill>
          <a:blip r:embed="rId2"/>
          <a:stretch>
            <a:fillRect/>
          </a:stretch>
        </p:blipFill>
        <p:spPr>
          <a:xfrm>
            <a:off x="708404" y="643467"/>
            <a:ext cx="2956737" cy="2705100"/>
          </a:xfrm>
          <a:prstGeom prst="rect">
            <a:avLst/>
          </a:prstGeom>
          <a:ln>
            <a:noFill/>
          </a:ln>
          <a:effectLst/>
        </p:spPr>
      </p:pic>
      <p:pic>
        <p:nvPicPr>
          <p:cNvPr id="6" name="Picture 5">
            <a:extLst>
              <a:ext uri="{FF2B5EF4-FFF2-40B4-BE49-F238E27FC236}">
                <a16:creationId xmlns:a16="http://schemas.microsoft.com/office/drawing/2014/main" id="{61576A10-D722-4143-B46F-851E63B41E2A}"/>
              </a:ext>
            </a:extLst>
          </p:cNvPr>
          <p:cNvPicPr>
            <a:picLocks noChangeAspect="1"/>
          </p:cNvPicPr>
          <p:nvPr/>
        </p:nvPicPr>
        <p:blipFill>
          <a:blip r:embed="rId3"/>
          <a:stretch>
            <a:fillRect/>
          </a:stretch>
        </p:blipFill>
        <p:spPr>
          <a:xfrm>
            <a:off x="321733" y="3537806"/>
            <a:ext cx="3730079" cy="2648356"/>
          </a:xfrm>
          <a:prstGeom prst="rect">
            <a:avLst/>
          </a:prstGeom>
          <a:ln>
            <a:noFill/>
          </a:ln>
          <a:effectLst/>
        </p:spPr>
      </p:pic>
      <p:sp>
        <p:nvSpPr>
          <p:cNvPr id="13" name="Rectangle 12">
            <a:extLst>
              <a:ext uri="{FF2B5EF4-FFF2-40B4-BE49-F238E27FC236}">
                <a16:creationId xmlns:a16="http://schemas.microsoft.com/office/drawing/2014/main" id="{E832F3F2-2294-4A8D-ABDC-234B853C7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7" name="Content Placeholder 6">
            <a:extLst>
              <a:ext uri="{FF2B5EF4-FFF2-40B4-BE49-F238E27FC236}">
                <a16:creationId xmlns:a16="http://schemas.microsoft.com/office/drawing/2014/main" id="{EE5A35B5-380F-E447-920E-6E1C5E8763E4}"/>
              </a:ext>
            </a:extLst>
          </p:cNvPr>
          <p:cNvGraphicFramePr>
            <a:graphicFrameLocks noGrp="1"/>
          </p:cNvGraphicFramePr>
          <p:nvPr>
            <p:ph idx="1"/>
            <p:extLst>
              <p:ext uri="{D42A27DB-BD31-4B8C-83A1-F6EECF244321}">
                <p14:modId xmlns:p14="http://schemas.microsoft.com/office/powerpoint/2010/main" val="3879386872"/>
              </p:ext>
            </p:extLst>
          </p:nvPr>
        </p:nvGraphicFramePr>
        <p:xfrm>
          <a:off x="5100824" y="1543049"/>
          <a:ext cx="6769442" cy="50577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827380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75F4A0-FEAF-4F1B-9C48-7688BF9D4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51C5D5-3F2F-BC47-8891-E6B66328E725}"/>
              </a:ext>
            </a:extLst>
          </p:cNvPr>
          <p:cNvSpPr>
            <a:spLocks noGrp="1"/>
          </p:cNvSpPr>
          <p:nvPr>
            <p:ph type="title"/>
          </p:nvPr>
        </p:nvSpPr>
        <p:spPr>
          <a:xfrm>
            <a:off x="1105469" y="5423537"/>
            <a:ext cx="9867331" cy="868081"/>
          </a:xfrm>
        </p:spPr>
        <p:txBody>
          <a:bodyPr anchor="ctr">
            <a:normAutofit/>
          </a:bodyPr>
          <a:lstStyle/>
          <a:p>
            <a:r>
              <a:rPr lang="en-GB" dirty="0"/>
              <a:t>The Cabinet of Dr Caligari</a:t>
            </a:r>
          </a:p>
        </p:txBody>
      </p:sp>
      <p:sp>
        <p:nvSpPr>
          <p:cNvPr id="10" name="Freeform: Shape 9">
            <a:extLst>
              <a:ext uri="{FF2B5EF4-FFF2-40B4-BE49-F238E27FC236}">
                <a16:creationId xmlns:a16="http://schemas.microsoft.com/office/drawing/2014/main" id="{F1EC79F3-0DE6-47BA-9C5C-039C54F4AC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730653" y="-921117"/>
            <a:ext cx="1756584" cy="4408488"/>
          </a:xfrm>
          <a:custGeom>
            <a:avLst/>
            <a:gdLst>
              <a:gd name="connsiteX0" fmla="*/ 1756584 w 1756584"/>
              <a:gd name="connsiteY0" fmla="*/ 4408488 h 4408488"/>
              <a:gd name="connsiteX1" fmla="*/ 1756584 w 1756584"/>
              <a:gd name="connsiteY1" fmla="*/ 0 h 4408488"/>
              <a:gd name="connsiteX2" fmla="*/ 1350810 w 1756584"/>
              <a:gd name="connsiteY2" fmla="*/ 0 h 4408488"/>
              <a:gd name="connsiteX3" fmla="*/ 1350810 w 1756584"/>
              <a:gd name="connsiteY3" fmla="*/ 4024068 h 4408488"/>
              <a:gd name="connsiteX4" fmla="*/ 0 w 1756584"/>
              <a:gd name="connsiteY4" fmla="*/ 4023445 h 4408488"/>
              <a:gd name="connsiteX5" fmla="*/ 0 w 1756584"/>
              <a:gd name="connsiteY5" fmla="*/ 440848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6584" h="4408488">
                <a:moveTo>
                  <a:pt x="1756584" y="4408488"/>
                </a:moveTo>
                <a:lnTo>
                  <a:pt x="1756584" y="0"/>
                </a:lnTo>
                <a:lnTo>
                  <a:pt x="1350810" y="0"/>
                </a:lnTo>
                <a:lnTo>
                  <a:pt x="1350810" y="4024068"/>
                </a:lnTo>
                <a:lnTo>
                  <a:pt x="0" y="4023445"/>
                </a:lnTo>
                <a:lnTo>
                  <a:pt x="0" y="4408488"/>
                </a:lnTo>
                <a:close/>
              </a:path>
            </a:pathLst>
          </a:custGeom>
          <a:solidFill>
            <a:schemeClr val="tx2"/>
          </a:solidFill>
          <a:ln w="0">
            <a:noFill/>
            <a:prstDash val="solid"/>
            <a:round/>
            <a:headEnd/>
            <a:tailEnd/>
          </a:ln>
        </p:spPr>
        <p:txBody>
          <a:bodyPr wrap="square">
            <a:noAutofit/>
          </a:bodyPr>
          <a:lstStyle/>
          <a:p>
            <a:endParaRPr lang="en-US" dirty="0"/>
          </a:p>
        </p:txBody>
      </p:sp>
      <p:sp>
        <p:nvSpPr>
          <p:cNvPr id="12" name="Freeform: Shape 11">
            <a:extLst>
              <a:ext uri="{FF2B5EF4-FFF2-40B4-BE49-F238E27FC236}">
                <a16:creationId xmlns:a16="http://schemas.microsoft.com/office/drawing/2014/main" id="{C86C2B07-2A41-4CB1-9C51-F037AF417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8673443" y="2182330"/>
            <a:ext cx="1755930" cy="4408488"/>
          </a:xfrm>
          <a:custGeom>
            <a:avLst/>
            <a:gdLst>
              <a:gd name="connsiteX0" fmla="*/ 0 w 1755930"/>
              <a:gd name="connsiteY0" fmla="*/ 4023420 h 4408488"/>
              <a:gd name="connsiteX1" fmla="*/ 1 w 1755930"/>
              <a:gd name="connsiteY1" fmla="*/ 4408488 h 4408488"/>
              <a:gd name="connsiteX2" fmla="*/ 1755930 w 1755930"/>
              <a:gd name="connsiteY2" fmla="*/ 4408488 h 4408488"/>
              <a:gd name="connsiteX3" fmla="*/ 1755930 w 1755930"/>
              <a:gd name="connsiteY3" fmla="*/ 0 h 4408488"/>
              <a:gd name="connsiteX4" fmla="*/ 1350156 w 1755930"/>
              <a:gd name="connsiteY4" fmla="*/ 0 h 4408488"/>
              <a:gd name="connsiteX5" fmla="*/ 1350156 w 1755930"/>
              <a:gd name="connsiteY5" fmla="*/ 402362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5930" h="4408488">
                <a:moveTo>
                  <a:pt x="0" y="4023420"/>
                </a:moveTo>
                <a:lnTo>
                  <a:pt x="1" y="4408488"/>
                </a:lnTo>
                <a:lnTo>
                  <a:pt x="1755930" y="4408488"/>
                </a:lnTo>
                <a:lnTo>
                  <a:pt x="1755930" y="0"/>
                </a:lnTo>
                <a:lnTo>
                  <a:pt x="1350156" y="0"/>
                </a:lnTo>
                <a:lnTo>
                  <a:pt x="1350156" y="4023628"/>
                </a:lnTo>
                <a:close/>
              </a:path>
            </a:pathLst>
          </a:custGeom>
          <a:solidFill>
            <a:schemeClr val="tx2"/>
          </a:solidFill>
          <a:ln w="0">
            <a:noFill/>
            <a:prstDash val="solid"/>
            <a:round/>
            <a:headEnd/>
            <a:tailEnd/>
          </a:ln>
        </p:spPr>
      </p:sp>
      <p:graphicFrame>
        <p:nvGraphicFramePr>
          <p:cNvPr id="5" name="Content Placeholder 4">
            <a:extLst>
              <a:ext uri="{FF2B5EF4-FFF2-40B4-BE49-F238E27FC236}">
                <a16:creationId xmlns:a16="http://schemas.microsoft.com/office/drawing/2014/main" id="{B6D5D95E-F77B-CA42-91D8-06B2E0156B0F}"/>
              </a:ext>
            </a:extLst>
          </p:cNvPr>
          <p:cNvGraphicFramePr>
            <a:graphicFrameLocks noGrp="1"/>
          </p:cNvGraphicFramePr>
          <p:nvPr>
            <p:ph idx="1"/>
            <p:extLst>
              <p:ext uri="{D42A27DB-BD31-4B8C-83A1-F6EECF244321}">
                <p14:modId xmlns:p14="http://schemas.microsoft.com/office/powerpoint/2010/main" val="1841681768"/>
              </p:ext>
            </p:extLst>
          </p:nvPr>
        </p:nvGraphicFramePr>
        <p:xfrm>
          <a:off x="788276" y="830317"/>
          <a:ext cx="10594427" cy="40149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Rectangle 13">
            <a:extLst>
              <a:ext uri="{FF2B5EF4-FFF2-40B4-BE49-F238E27FC236}">
                <a16:creationId xmlns:a16="http://schemas.microsoft.com/office/drawing/2014/main" id="{A3F67AAC-C977-4759-A5C8-6BC998F96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bg1"/>
              </a:solidFill>
            </a:endParaRPr>
          </a:p>
        </p:txBody>
      </p:sp>
    </p:spTree>
    <p:extLst>
      <p:ext uri="{BB962C8B-B14F-4D97-AF65-F5344CB8AC3E}">
        <p14:creationId xmlns:p14="http://schemas.microsoft.com/office/powerpoint/2010/main" val="21102718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75F4A0-FEAF-4F1B-9C48-7688BF9D4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B0118E-432C-664F-A753-1407859E362D}"/>
              </a:ext>
            </a:extLst>
          </p:cNvPr>
          <p:cNvSpPr>
            <a:spLocks noGrp="1"/>
          </p:cNvSpPr>
          <p:nvPr>
            <p:ph type="title"/>
          </p:nvPr>
        </p:nvSpPr>
        <p:spPr>
          <a:xfrm>
            <a:off x="1105469" y="5423537"/>
            <a:ext cx="9867331" cy="868081"/>
          </a:xfrm>
        </p:spPr>
        <p:txBody>
          <a:bodyPr anchor="ctr">
            <a:normAutofit/>
          </a:bodyPr>
          <a:lstStyle/>
          <a:p>
            <a:r>
              <a:rPr lang="en-GB" dirty="0"/>
              <a:t>The Cabinet of Dr Caligari</a:t>
            </a:r>
          </a:p>
        </p:txBody>
      </p:sp>
      <p:sp>
        <p:nvSpPr>
          <p:cNvPr id="10" name="Freeform: Shape 9">
            <a:extLst>
              <a:ext uri="{FF2B5EF4-FFF2-40B4-BE49-F238E27FC236}">
                <a16:creationId xmlns:a16="http://schemas.microsoft.com/office/drawing/2014/main" id="{F1EC79F3-0DE6-47BA-9C5C-039C54F4AC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730653" y="-921117"/>
            <a:ext cx="1756584" cy="4408488"/>
          </a:xfrm>
          <a:custGeom>
            <a:avLst/>
            <a:gdLst>
              <a:gd name="connsiteX0" fmla="*/ 1756584 w 1756584"/>
              <a:gd name="connsiteY0" fmla="*/ 4408488 h 4408488"/>
              <a:gd name="connsiteX1" fmla="*/ 1756584 w 1756584"/>
              <a:gd name="connsiteY1" fmla="*/ 0 h 4408488"/>
              <a:gd name="connsiteX2" fmla="*/ 1350810 w 1756584"/>
              <a:gd name="connsiteY2" fmla="*/ 0 h 4408488"/>
              <a:gd name="connsiteX3" fmla="*/ 1350810 w 1756584"/>
              <a:gd name="connsiteY3" fmla="*/ 4024068 h 4408488"/>
              <a:gd name="connsiteX4" fmla="*/ 0 w 1756584"/>
              <a:gd name="connsiteY4" fmla="*/ 4023445 h 4408488"/>
              <a:gd name="connsiteX5" fmla="*/ 0 w 1756584"/>
              <a:gd name="connsiteY5" fmla="*/ 440848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6584" h="4408488">
                <a:moveTo>
                  <a:pt x="1756584" y="4408488"/>
                </a:moveTo>
                <a:lnTo>
                  <a:pt x="1756584" y="0"/>
                </a:lnTo>
                <a:lnTo>
                  <a:pt x="1350810" y="0"/>
                </a:lnTo>
                <a:lnTo>
                  <a:pt x="1350810" y="4024068"/>
                </a:lnTo>
                <a:lnTo>
                  <a:pt x="0" y="4023445"/>
                </a:lnTo>
                <a:lnTo>
                  <a:pt x="0" y="4408488"/>
                </a:lnTo>
                <a:close/>
              </a:path>
            </a:pathLst>
          </a:custGeom>
          <a:solidFill>
            <a:schemeClr val="tx2"/>
          </a:solidFill>
          <a:ln w="0">
            <a:noFill/>
            <a:prstDash val="solid"/>
            <a:round/>
            <a:headEnd/>
            <a:tailEnd/>
          </a:ln>
        </p:spPr>
        <p:txBody>
          <a:bodyPr wrap="square">
            <a:noAutofit/>
          </a:bodyPr>
          <a:lstStyle/>
          <a:p>
            <a:endParaRPr lang="en-US" dirty="0"/>
          </a:p>
        </p:txBody>
      </p:sp>
      <p:sp>
        <p:nvSpPr>
          <p:cNvPr id="12" name="Freeform: Shape 11">
            <a:extLst>
              <a:ext uri="{FF2B5EF4-FFF2-40B4-BE49-F238E27FC236}">
                <a16:creationId xmlns:a16="http://schemas.microsoft.com/office/drawing/2014/main" id="{C86C2B07-2A41-4CB1-9C51-F037AF417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8673443" y="2182330"/>
            <a:ext cx="1755930" cy="4408488"/>
          </a:xfrm>
          <a:custGeom>
            <a:avLst/>
            <a:gdLst>
              <a:gd name="connsiteX0" fmla="*/ 0 w 1755930"/>
              <a:gd name="connsiteY0" fmla="*/ 4023420 h 4408488"/>
              <a:gd name="connsiteX1" fmla="*/ 1 w 1755930"/>
              <a:gd name="connsiteY1" fmla="*/ 4408488 h 4408488"/>
              <a:gd name="connsiteX2" fmla="*/ 1755930 w 1755930"/>
              <a:gd name="connsiteY2" fmla="*/ 4408488 h 4408488"/>
              <a:gd name="connsiteX3" fmla="*/ 1755930 w 1755930"/>
              <a:gd name="connsiteY3" fmla="*/ 0 h 4408488"/>
              <a:gd name="connsiteX4" fmla="*/ 1350156 w 1755930"/>
              <a:gd name="connsiteY4" fmla="*/ 0 h 4408488"/>
              <a:gd name="connsiteX5" fmla="*/ 1350156 w 1755930"/>
              <a:gd name="connsiteY5" fmla="*/ 402362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5930" h="4408488">
                <a:moveTo>
                  <a:pt x="0" y="4023420"/>
                </a:moveTo>
                <a:lnTo>
                  <a:pt x="1" y="4408488"/>
                </a:lnTo>
                <a:lnTo>
                  <a:pt x="1755930" y="4408488"/>
                </a:lnTo>
                <a:lnTo>
                  <a:pt x="1755930" y="0"/>
                </a:lnTo>
                <a:lnTo>
                  <a:pt x="1350156" y="0"/>
                </a:lnTo>
                <a:lnTo>
                  <a:pt x="1350156" y="4023628"/>
                </a:lnTo>
                <a:close/>
              </a:path>
            </a:pathLst>
          </a:custGeom>
          <a:solidFill>
            <a:schemeClr val="tx2"/>
          </a:solidFill>
          <a:ln w="0">
            <a:noFill/>
            <a:prstDash val="solid"/>
            <a:round/>
            <a:headEnd/>
            <a:tailEnd/>
          </a:ln>
        </p:spPr>
      </p:sp>
      <p:graphicFrame>
        <p:nvGraphicFramePr>
          <p:cNvPr id="4" name="Content Placeholder 3">
            <a:extLst>
              <a:ext uri="{FF2B5EF4-FFF2-40B4-BE49-F238E27FC236}">
                <a16:creationId xmlns:a16="http://schemas.microsoft.com/office/drawing/2014/main" id="{710BBD83-C2C1-3B4C-BD25-0CAB074237D2}"/>
              </a:ext>
            </a:extLst>
          </p:cNvPr>
          <p:cNvGraphicFramePr>
            <a:graphicFrameLocks noGrp="1"/>
          </p:cNvGraphicFramePr>
          <p:nvPr>
            <p:ph idx="1"/>
            <p:extLst>
              <p:ext uri="{D42A27DB-BD31-4B8C-83A1-F6EECF244321}">
                <p14:modId xmlns:p14="http://schemas.microsoft.com/office/powerpoint/2010/main" val="2750035182"/>
              </p:ext>
            </p:extLst>
          </p:nvPr>
        </p:nvGraphicFramePr>
        <p:xfrm>
          <a:off x="777767" y="404835"/>
          <a:ext cx="10573406" cy="4856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Rectangle 13">
            <a:extLst>
              <a:ext uri="{FF2B5EF4-FFF2-40B4-BE49-F238E27FC236}">
                <a16:creationId xmlns:a16="http://schemas.microsoft.com/office/drawing/2014/main" id="{A3F67AAC-C977-4759-A5C8-6BC998F96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bg1"/>
              </a:solidFill>
            </a:endParaRPr>
          </a:p>
        </p:txBody>
      </p:sp>
    </p:spTree>
    <p:extLst>
      <p:ext uri="{BB962C8B-B14F-4D97-AF65-F5344CB8AC3E}">
        <p14:creationId xmlns:p14="http://schemas.microsoft.com/office/powerpoint/2010/main" val="15380863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3" name="Rectangle 12">
            <a:extLst>
              <a:ext uri="{FF2B5EF4-FFF2-40B4-BE49-F238E27FC236}">
                <a16:creationId xmlns:a16="http://schemas.microsoft.com/office/drawing/2014/main" id="{7C04FA5E-9397-403D-8733-45505DDB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6E40A2-FB8B-4948-B22A-1FC2193D0B8F}"/>
              </a:ext>
            </a:extLst>
          </p:cNvPr>
          <p:cNvSpPr>
            <a:spLocks noGrp="1"/>
          </p:cNvSpPr>
          <p:nvPr>
            <p:ph type="title"/>
          </p:nvPr>
        </p:nvSpPr>
        <p:spPr>
          <a:xfrm>
            <a:off x="1224572" y="1233738"/>
            <a:ext cx="3769459" cy="4408488"/>
          </a:xfrm>
        </p:spPr>
        <p:txBody>
          <a:bodyPr vert="horz" lIns="91440" tIns="45720" rIns="91440" bIns="45720" rtlCol="0" anchor="b">
            <a:normAutofit/>
          </a:bodyPr>
          <a:lstStyle/>
          <a:p>
            <a:r>
              <a:rPr lang="en-US" sz="6000" cap="all" dirty="0"/>
              <a:t>My notes on ‘The Cabinet of Dr Caligari’</a:t>
            </a:r>
          </a:p>
        </p:txBody>
      </p:sp>
      <p:sp>
        <p:nvSpPr>
          <p:cNvPr id="15" name="Freeform 6">
            <a:extLst>
              <a:ext uri="{FF2B5EF4-FFF2-40B4-BE49-F238E27FC236}">
                <a16:creationId xmlns:a16="http://schemas.microsoft.com/office/drawing/2014/main" id="{09E1F823-C239-4ACC-923A-5C958E00E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7" name="Freeform 6">
            <a:extLst>
              <a:ext uri="{FF2B5EF4-FFF2-40B4-BE49-F238E27FC236}">
                <a16:creationId xmlns:a16="http://schemas.microsoft.com/office/drawing/2014/main" id="{0817DDF7-06E9-4C7C-84DF-2240A6536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aphicFrame>
        <p:nvGraphicFramePr>
          <p:cNvPr id="4" name="Content Placeholder 3">
            <a:extLst>
              <a:ext uri="{FF2B5EF4-FFF2-40B4-BE49-F238E27FC236}">
                <a16:creationId xmlns:a16="http://schemas.microsoft.com/office/drawing/2014/main" id="{9907BC6E-E9ED-D44E-B67C-9F46BC8701EF}"/>
              </a:ext>
            </a:extLst>
          </p:cNvPr>
          <p:cNvGraphicFramePr>
            <a:graphicFrameLocks noGrp="1"/>
          </p:cNvGraphicFramePr>
          <p:nvPr>
            <p:ph idx="1"/>
            <p:extLst>
              <p:ext uri="{D42A27DB-BD31-4B8C-83A1-F6EECF244321}">
                <p14:modId xmlns:p14="http://schemas.microsoft.com/office/powerpoint/2010/main" val="2566911646"/>
              </p:ext>
            </p:extLst>
          </p:nvPr>
        </p:nvGraphicFramePr>
        <p:xfrm>
          <a:off x="5761201" y="0"/>
          <a:ext cx="633668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38411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E4BB1650-B616-4EFB-9FB7-5D93104B5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1" name="Content Placeholder 10">
            <a:extLst>
              <a:ext uri="{FF2B5EF4-FFF2-40B4-BE49-F238E27FC236}">
                <a16:creationId xmlns:a16="http://schemas.microsoft.com/office/drawing/2014/main" id="{42640BE8-2378-3D47-8DDA-D61C9590185E}"/>
              </a:ext>
            </a:extLst>
          </p:cNvPr>
          <p:cNvGraphicFramePr>
            <a:graphicFrameLocks noGrp="1"/>
          </p:cNvGraphicFramePr>
          <p:nvPr>
            <p:ph idx="1"/>
            <p:extLst>
              <p:ext uri="{D42A27DB-BD31-4B8C-83A1-F6EECF244321}">
                <p14:modId xmlns:p14="http://schemas.microsoft.com/office/powerpoint/2010/main" val="3369237721"/>
              </p:ext>
            </p:extLst>
          </p:nvPr>
        </p:nvGraphicFramePr>
        <p:xfrm>
          <a:off x="148856" y="542261"/>
          <a:ext cx="7246974" cy="57309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Rectangle 9">
            <a:extLst>
              <a:ext uri="{FF2B5EF4-FFF2-40B4-BE49-F238E27FC236}">
                <a16:creationId xmlns:a16="http://schemas.microsoft.com/office/drawing/2014/main" id="{BB47C962-A905-4168-832D-BF622B381E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527850" y="0"/>
            <a:ext cx="4664149"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6">
            <a:extLst>
              <a:ext uri="{FF2B5EF4-FFF2-40B4-BE49-F238E27FC236}">
                <a16:creationId xmlns:a16="http://schemas.microsoft.com/office/drawing/2014/main" id="{B0CAA55C-9F48-4F94-95AA-5635394974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AD284A29-B9B1-1147-B41C-A23A89E26388}"/>
              </a:ext>
            </a:extLst>
          </p:cNvPr>
          <p:cNvSpPr>
            <a:spLocks noGrp="1"/>
          </p:cNvSpPr>
          <p:nvPr>
            <p:ph type="title"/>
          </p:nvPr>
        </p:nvSpPr>
        <p:spPr>
          <a:xfrm>
            <a:off x="8457461" y="1113958"/>
            <a:ext cx="3204685" cy="603937"/>
          </a:xfrm>
        </p:spPr>
        <p:txBody>
          <a:bodyPr>
            <a:normAutofit fontScale="90000"/>
          </a:bodyPr>
          <a:lstStyle/>
          <a:p>
            <a:pPr algn="ctr"/>
            <a:r>
              <a:rPr lang="en-GB" sz="4000" b="1" dirty="0">
                <a:solidFill>
                  <a:schemeClr val="bg2"/>
                </a:solidFill>
              </a:rPr>
              <a:t>Metropolis</a:t>
            </a:r>
          </a:p>
        </p:txBody>
      </p:sp>
      <p:pic>
        <p:nvPicPr>
          <p:cNvPr id="13" name="Picture 12">
            <a:extLst>
              <a:ext uri="{FF2B5EF4-FFF2-40B4-BE49-F238E27FC236}">
                <a16:creationId xmlns:a16="http://schemas.microsoft.com/office/drawing/2014/main" id="{AF53C3CF-8765-094E-B22A-623D6EE748A8}"/>
              </a:ext>
            </a:extLst>
          </p:cNvPr>
          <p:cNvPicPr>
            <a:picLocks noChangeAspect="1"/>
          </p:cNvPicPr>
          <p:nvPr/>
        </p:nvPicPr>
        <p:blipFill>
          <a:blip r:embed="rId7"/>
          <a:stretch>
            <a:fillRect/>
          </a:stretch>
        </p:blipFill>
        <p:spPr>
          <a:xfrm>
            <a:off x="8989237" y="1754779"/>
            <a:ext cx="2141131" cy="4889880"/>
          </a:xfrm>
          <a:prstGeom prst="rect">
            <a:avLst/>
          </a:prstGeom>
        </p:spPr>
      </p:pic>
    </p:spTree>
    <p:extLst>
      <p:ext uri="{BB962C8B-B14F-4D97-AF65-F5344CB8AC3E}">
        <p14:creationId xmlns:p14="http://schemas.microsoft.com/office/powerpoint/2010/main" val="21883294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9D9D0AB-1E2F-44A8-B9C6-FA40983018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1802B7-C2A6-104C-854C-D6FD1D9CE506}"/>
              </a:ext>
            </a:extLst>
          </p:cNvPr>
          <p:cNvSpPr>
            <a:spLocks noGrp="1"/>
          </p:cNvSpPr>
          <p:nvPr>
            <p:ph type="title"/>
          </p:nvPr>
        </p:nvSpPr>
        <p:spPr>
          <a:xfrm>
            <a:off x="3825634" y="3646739"/>
            <a:ext cx="4563955" cy="985067"/>
          </a:xfrm>
        </p:spPr>
        <p:txBody>
          <a:bodyPr anchor="ctr">
            <a:normAutofit/>
          </a:bodyPr>
          <a:lstStyle/>
          <a:p>
            <a:pPr algn="ctr"/>
            <a:r>
              <a:rPr lang="en-GB" b="1" dirty="0"/>
              <a:t>Making Metropolis</a:t>
            </a:r>
          </a:p>
        </p:txBody>
      </p:sp>
      <p:pic>
        <p:nvPicPr>
          <p:cNvPr id="9" name="Picture 8">
            <a:extLst>
              <a:ext uri="{FF2B5EF4-FFF2-40B4-BE49-F238E27FC236}">
                <a16:creationId xmlns:a16="http://schemas.microsoft.com/office/drawing/2014/main" id="{49E5832F-0B0B-684B-8348-47E06C0F1DF9}"/>
              </a:ext>
            </a:extLst>
          </p:cNvPr>
          <p:cNvPicPr>
            <a:picLocks noChangeAspect="1"/>
          </p:cNvPicPr>
          <p:nvPr/>
        </p:nvPicPr>
        <p:blipFill>
          <a:blip r:embed="rId2"/>
          <a:stretch>
            <a:fillRect/>
          </a:stretch>
        </p:blipFill>
        <p:spPr>
          <a:xfrm>
            <a:off x="1103218" y="1120458"/>
            <a:ext cx="1739291" cy="2331009"/>
          </a:xfrm>
          <a:prstGeom prst="rect">
            <a:avLst/>
          </a:prstGeom>
        </p:spPr>
      </p:pic>
      <p:sp>
        <p:nvSpPr>
          <p:cNvPr id="19" name="Freeform: Shape 18">
            <a:extLst>
              <a:ext uri="{FF2B5EF4-FFF2-40B4-BE49-F238E27FC236}">
                <a16:creationId xmlns:a16="http://schemas.microsoft.com/office/drawing/2014/main" id="{00106F80-B138-4C27-AEAE-350D5506E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611062" y="710273"/>
            <a:ext cx="2308583" cy="2084882"/>
          </a:xfrm>
          <a:custGeom>
            <a:avLst/>
            <a:gdLst>
              <a:gd name="connsiteX0" fmla="*/ 462 w 2308583"/>
              <a:gd name="connsiteY0" fmla="*/ 2084882 h 2084882"/>
              <a:gd name="connsiteX1" fmla="*/ 2308583 w 2308583"/>
              <a:gd name="connsiteY1" fmla="*/ 2084882 h 2084882"/>
              <a:gd name="connsiteX2" fmla="*/ 2308583 w 2308583"/>
              <a:gd name="connsiteY2" fmla="*/ 0 h 2084882"/>
              <a:gd name="connsiteX3" fmla="*/ 2022607 w 2308583"/>
              <a:gd name="connsiteY3" fmla="*/ 0 h 2084882"/>
              <a:gd name="connsiteX4" fmla="*/ 2022607 w 2308583"/>
              <a:gd name="connsiteY4" fmla="*/ 1813955 h 2084882"/>
              <a:gd name="connsiteX5" fmla="*/ 0 w 2308583"/>
              <a:gd name="connsiteY5" fmla="*/ 1813023 h 2084882"/>
              <a:gd name="connsiteX6" fmla="*/ 462 w 2308583"/>
              <a:gd name="connsiteY6" fmla="*/ 2084882 h 2084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8583" h="2084882">
                <a:moveTo>
                  <a:pt x="462" y="2084882"/>
                </a:moveTo>
                <a:lnTo>
                  <a:pt x="2308583" y="2084882"/>
                </a:lnTo>
                <a:lnTo>
                  <a:pt x="2308583" y="0"/>
                </a:lnTo>
                <a:lnTo>
                  <a:pt x="2022607" y="0"/>
                </a:lnTo>
                <a:lnTo>
                  <a:pt x="2022607" y="1813955"/>
                </a:lnTo>
                <a:lnTo>
                  <a:pt x="0" y="1813023"/>
                </a:lnTo>
                <a:cubicBezTo>
                  <a:pt x="923" y="1906853"/>
                  <a:pt x="-462" y="1991052"/>
                  <a:pt x="462" y="2084882"/>
                </a:cubicBezTo>
                <a:close/>
              </a:path>
            </a:pathLst>
          </a:custGeom>
          <a:solidFill>
            <a:schemeClr val="tx1">
              <a:lumMod val="75000"/>
              <a:lumOff val="25000"/>
            </a:schemeClr>
          </a:solidFill>
          <a:ln w="0">
            <a:noFill/>
            <a:prstDash val="solid"/>
            <a:round/>
            <a:headEnd/>
            <a:tailEnd/>
          </a:ln>
        </p:spPr>
      </p:sp>
      <p:pic>
        <p:nvPicPr>
          <p:cNvPr id="6" name="Picture 5" descr="A picture containing person, outdoor, loudspeaker, megaphone&#10;&#10;Description automatically generated">
            <a:extLst>
              <a:ext uri="{FF2B5EF4-FFF2-40B4-BE49-F238E27FC236}">
                <a16:creationId xmlns:a16="http://schemas.microsoft.com/office/drawing/2014/main" id="{C3553D28-DA67-0542-A6B1-7BF7B2CDFCA2}"/>
              </a:ext>
            </a:extLst>
          </p:cNvPr>
          <p:cNvPicPr>
            <a:picLocks noChangeAspect="1"/>
          </p:cNvPicPr>
          <p:nvPr/>
        </p:nvPicPr>
        <p:blipFill>
          <a:blip r:embed="rId3"/>
          <a:stretch>
            <a:fillRect/>
          </a:stretch>
        </p:blipFill>
        <p:spPr>
          <a:xfrm>
            <a:off x="4180275" y="701818"/>
            <a:ext cx="3854674" cy="2727182"/>
          </a:xfrm>
          <a:prstGeom prst="rect">
            <a:avLst/>
          </a:prstGeom>
        </p:spPr>
      </p:pic>
      <p:pic>
        <p:nvPicPr>
          <p:cNvPr id="7" name="Picture 6">
            <a:extLst>
              <a:ext uri="{FF2B5EF4-FFF2-40B4-BE49-F238E27FC236}">
                <a16:creationId xmlns:a16="http://schemas.microsoft.com/office/drawing/2014/main" id="{52231EFD-5F8E-084D-B8D4-2ECA696FBEFC}"/>
              </a:ext>
            </a:extLst>
          </p:cNvPr>
          <p:cNvPicPr>
            <a:picLocks noChangeAspect="1"/>
          </p:cNvPicPr>
          <p:nvPr/>
        </p:nvPicPr>
        <p:blipFill>
          <a:blip r:embed="rId4"/>
          <a:stretch>
            <a:fillRect/>
          </a:stretch>
        </p:blipFill>
        <p:spPr>
          <a:xfrm>
            <a:off x="9360915" y="710273"/>
            <a:ext cx="1716441" cy="2367505"/>
          </a:xfrm>
          <a:prstGeom prst="rect">
            <a:avLst/>
          </a:prstGeom>
        </p:spPr>
      </p:pic>
      <p:sp>
        <p:nvSpPr>
          <p:cNvPr id="21" name="Freeform: Shape 20">
            <a:extLst>
              <a:ext uri="{FF2B5EF4-FFF2-40B4-BE49-F238E27FC236}">
                <a16:creationId xmlns:a16="http://schemas.microsoft.com/office/drawing/2014/main" id="{DABC7F38-C8B8-4C20-82BE-82A52FF9C7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292517" y="1071683"/>
            <a:ext cx="2308583" cy="2379788"/>
          </a:xfrm>
          <a:custGeom>
            <a:avLst/>
            <a:gdLst>
              <a:gd name="connsiteX0" fmla="*/ 2308583 w 2308583"/>
              <a:gd name="connsiteY0" fmla="*/ 0 h 2379788"/>
              <a:gd name="connsiteX1" fmla="*/ 2022607 w 2308583"/>
              <a:gd name="connsiteY1" fmla="*/ 0 h 2379788"/>
              <a:gd name="connsiteX2" fmla="*/ 2022607 w 2308583"/>
              <a:gd name="connsiteY2" fmla="*/ 2108861 h 2379788"/>
              <a:gd name="connsiteX3" fmla="*/ 0 w 2308583"/>
              <a:gd name="connsiteY3" fmla="*/ 2107929 h 2379788"/>
              <a:gd name="connsiteX4" fmla="*/ 462 w 2308583"/>
              <a:gd name="connsiteY4" fmla="*/ 2379788 h 2379788"/>
              <a:gd name="connsiteX5" fmla="*/ 2308583 w 2308583"/>
              <a:gd name="connsiteY5" fmla="*/ 2379788 h 237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2379788">
                <a:moveTo>
                  <a:pt x="2308583" y="0"/>
                </a:moveTo>
                <a:lnTo>
                  <a:pt x="2022607" y="0"/>
                </a:lnTo>
                <a:lnTo>
                  <a:pt x="2022607" y="2108861"/>
                </a:lnTo>
                <a:lnTo>
                  <a:pt x="0" y="2107929"/>
                </a:lnTo>
                <a:cubicBezTo>
                  <a:pt x="923" y="2201759"/>
                  <a:pt x="-462" y="2285958"/>
                  <a:pt x="462" y="2379788"/>
                </a:cubicBezTo>
                <a:lnTo>
                  <a:pt x="2308583" y="2379788"/>
                </a:lnTo>
                <a:close/>
              </a:path>
            </a:pathLst>
          </a:custGeom>
          <a:solidFill>
            <a:schemeClr val="tx1">
              <a:lumMod val="65000"/>
              <a:lumOff val="35000"/>
            </a:schemeClr>
          </a:solidFill>
          <a:ln w="0">
            <a:noFill/>
            <a:prstDash val="solid"/>
            <a:round/>
            <a:headEnd/>
            <a:tailEnd/>
          </a:ln>
        </p:spPr>
      </p:sp>
      <p:sp useBgFill="1">
        <p:nvSpPr>
          <p:cNvPr id="23" name="Rectangle 22">
            <a:extLst>
              <a:ext uri="{FF2B5EF4-FFF2-40B4-BE49-F238E27FC236}">
                <a16:creationId xmlns:a16="http://schemas.microsoft.com/office/drawing/2014/main" id="{D8968742-1D40-4F6B-9272-064FD163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30486" y="6453386"/>
            <a:ext cx="573314" cy="4046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EF81CB30-E4F8-6644-B4EA-8964B998FADD}"/>
              </a:ext>
            </a:extLst>
          </p:cNvPr>
          <p:cNvGraphicFramePr>
            <a:graphicFrameLocks noGrp="1"/>
          </p:cNvGraphicFramePr>
          <p:nvPr>
            <p:ph idx="1"/>
            <p:extLst>
              <p:ext uri="{D42A27DB-BD31-4B8C-83A1-F6EECF244321}">
                <p14:modId xmlns:p14="http://schemas.microsoft.com/office/powerpoint/2010/main" val="718227880"/>
              </p:ext>
            </p:extLst>
          </p:nvPr>
        </p:nvGraphicFramePr>
        <p:xfrm>
          <a:off x="0" y="4062845"/>
          <a:ext cx="12192000" cy="279515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2141743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9053000F-CF29-174C-82C8-3B9EB4C353B1}"/>
              </a:ext>
            </a:extLst>
          </p:cNvPr>
          <p:cNvGraphicFramePr>
            <a:graphicFrameLocks noGrp="1"/>
          </p:cNvGraphicFramePr>
          <p:nvPr>
            <p:ph idx="1"/>
            <p:extLst>
              <p:ext uri="{D42A27DB-BD31-4B8C-83A1-F6EECF244321}">
                <p14:modId xmlns:p14="http://schemas.microsoft.com/office/powerpoint/2010/main" val="2600313497"/>
              </p:ext>
            </p:extLst>
          </p:nvPr>
        </p:nvGraphicFramePr>
        <p:xfrm>
          <a:off x="787400" y="901700"/>
          <a:ext cx="11404600" cy="595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A64A211E-B30B-5748-95E0-DFA0EDFCC136}"/>
              </a:ext>
            </a:extLst>
          </p:cNvPr>
          <p:cNvSpPr txBox="1"/>
          <p:nvPr/>
        </p:nvSpPr>
        <p:spPr>
          <a:xfrm>
            <a:off x="2520950" y="173623"/>
            <a:ext cx="7937500" cy="707886"/>
          </a:xfrm>
          <a:prstGeom prst="rect">
            <a:avLst/>
          </a:prstGeom>
          <a:noFill/>
        </p:spPr>
        <p:txBody>
          <a:bodyPr wrap="square" rtlCol="0">
            <a:spAutoFit/>
          </a:bodyPr>
          <a:lstStyle/>
          <a:p>
            <a:pPr algn="ctr"/>
            <a:r>
              <a:rPr lang="en-GB" sz="4000" b="1" dirty="0"/>
              <a:t>Metropolis and Expressionism</a:t>
            </a:r>
          </a:p>
        </p:txBody>
      </p:sp>
    </p:spTree>
    <p:extLst>
      <p:ext uri="{BB962C8B-B14F-4D97-AF65-F5344CB8AC3E}">
        <p14:creationId xmlns:p14="http://schemas.microsoft.com/office/powerpoint/2010/main" val="32387414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C5F79084-E805-48DA-8EAC-CD5FD493E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F4823829-76AE-4EA1-81DC-EB65D06BA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594CA801-A656-40C0-B8EC-B0EEDC5C81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37" name="Freeform 6">
              <a:extLst>
                <a:ext uri="{FF2B5EF4-FFF2-40B4-BE49-F238E27FC236}">
                  <a16:creationId xmlns:a16="http://schemas.microsoft.com/office/drawing/2014/main" id="{7AE84DD9-6C2C-4A03-B6E3-686271391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38" name="Freeform 6">
              <a:extLst>
                <a:ext uri="{FF2B5EF4-FFF2-40B4-BE49-F238E27FC236}">
                  <a16:creationId xmlns:a16="http://schemas.microsoft.com/office/drawing/2014/main" id="{E577C700-F3F0-4006-8F05-313628559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2" name="Title 1">
            <a:extLst>
              <a:ext uri="{FF2B5EF4-FFF2-40B4-BE49-F238E27FC236}">
                <a16:creationId xmlns:a16="http://schemas.microsoft.com/office/drawing/2014/main" id="{8CAD0679-25AD-6848-8B38-4ABD483300E3}"/>
              </a:ext>
            </a:extLst>
          </p:cNvPr>
          <p:cNvSpPr>
            <a:spLocks noGrp="1"/>
          </p:cNvSpPr>
          <p:nvPr>
            <p:ph type="title"/>
          </p:nvPr>
        </p:nvSpPr>
        <p:spPr>
          <a:xfrm>
            <a:off x="705215" y="5733429"/>
            <a:ext cx="7446747" cy="1060817"/>
          </a:xfrm>
        </p:spPr>
        <p:txBody>
          <a:bodyPr anchor="ctr">
            <a:normAutofit/>
          </a:bodyPr>
          <a:lstStyle/>
          <a:p>
            <a:pPr algn="ctr"/>
            <a:r>
              <a:rPr lang="en-GB" sz="4000" b="1" dirty="0"/>
              <a:t>My Notes on ‘Metropolis’</a:t>
            </a:r>
          </a:p>
        </p:txBody>
      </p:sp>
      <p:graphicFrame>
        <p:nvGraphicFramePr>
          <p:cNvPr id="4" name="Content Placeholder 3">
            <a:extLst>
              <a:ext uri="{FF2B5EF4-FFF2-40B4-BE49-F238E27FC236}">
                <a16:creationId xmlns:a16="http://schemas.microsoft.com/office/drawing/2014/main" id="{714AFF05-D82E-2B43-A9A2-1B9A15C5D1C3}"/>
              </a:ext>
            </a:extLst>
          </p:cNvPr>
          <p:cNvGraphicFramePr>
            <a:graphicFrameLocks noGrp="1"/>
          </p:cNvGraphicFramePr>
          <p:nvPr>
            <p:ph idx="1"/>
            <p:extLst>
              <p:ext uri="{D42A27DB-BD31-4B8C-83A1-F6EECF244321}">
                <p14:modId xmlns:p14="http://schemas.microsoft.com/office/powerpoint/2010/main" val="1273898135"/>
              </p:ext>
            </p:extLst>
          </p:nvPr>
        </p:nvGraphicFramePr>
        <p:xfrm>
          <a:off x="1184790" y="1110881"/>
          <a:ext cx="9762610" cy="46362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38162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15A97-B9C0-534C-A2E3-BF5A447AD297}"/>
              </a:ext>
            </a:extLst>
          </p:cNvPr>
          <p:cNvSpPr>
            <a:spLocks noGrp="1"/>
          </p:cNvSpPr>
          <p:nvPr>
            <p:ph type="title"/>
          </p:nvPr>
        </p:nvSpPr>
        <p:spPr/>
        <p:txBody>
          <a:bodyPr/>
          <a:lstStyle/>
          <a:p>
            <a:r>
              <a:rPr lang="en-GB" dirty="0"/>
              <a:t>Georg Kaiser</a:t>
            </a:r>
          </a:p>
        </p:txBody>
      </p:sp>
      <p:sp>
        <p:nvSpPr>
          <p:cNvPr id="3" name="Content Placeholder 2">
            <a:extLst>
              <a:ext uri="{FF2B5EF4-FFF2-40B4-BE49-F238E27FC236}">
                <a16:creationId xmlns:a16="http://schemas.microsoft.com/office/drawing/2014/main" id="{0B7F0C60-B45D-E648-9AAE-F4DC9A01C2A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1195882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C5993-60AD-0A4A-9935-088C2D10C5A4}"/>
              </a:ext>
            </a:extLst>
          </p:cNvPr>
          <p:cNvSpPr>
            <a:spLocks noGrp="1"/>
          </p:cNvSpPr>
          <p:nvPr>
            <p:ph type="title"/>
          </p:nvPr>
        </p:nvSpPr>
        <p:spPr>
          <a:xfrm>
            <a:off x="3173464" y="145210"/>
            <a:ext cx="5845071" cy="1512481"/>
          </a:xfrm>
        </p:spPr>
        <p:txBody>
          <a:bodyPr anchor="ctr">
            <a:normAutofit/>
          </a:bodyPr>
          <a:lstStyle/>
          <a:p>
            <a:pPr algn="ctr"/>
            <a:r>
              <a:rPr lang="en-GB" b="1" dirty="0"/>
              <a:t>The Adding Machine</a:t>
            </a:r>
          </a:p>
        </p:txBody>
      </p:sp>
      <p:sp>
        <p:nvSpPr>
          <p:cNvPr id="9" name="Rectangle 8">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4">
            <a:extLst>
              <a:ext uri="{FF2B5EF4-FFF2-40B4-BE49-F238E27FC236}">
                <a16:creationId xmlns:a16="http://schemas.microsoft.com/office/drawing/2014/main" id="{8C2C8695-1367-B44C-9BB8-1D547A4F0D8E}"/>
              </a:ext>
            </a:extLst>
          </p:cNvPr>
          <p:cNvGraphicFramePr>
            <a:graphicFrameLocks noGrp="1"/>
          </p:cNvGraphicFramePr>
          <p:nvPr>
            <p:ph idx="1"/>
            <p:extLst>
              <p:ext uri="{D42A27DB-BD31-4B8C-83A1-F6EECF244321}">
                <p14:modId xmlns:p14="http://schemas.microsoft.com/office/powerpoint/2010/main" val="293202144"/>
              </p:ext>
            </p:extLst>
          </p:nvPr>
        </p:nvGraphicFramePr>
        <p:xfrm>
          <a:off x="1023562" y="1657691"/>
          <a:ext cx="6291638" cy="50550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EF02E1F3-00D2-D948-99F9-9381158170B0}"/>
              </a:ext>
            </a:extLst>
          </p:cNvPr>
          <p:cNvPicPr>
            <a:picLocks noChangeAspect="1"/>
          </p:cNvPicPr>
          <p:nvPr/>
        </p:nvPicPr>
        <p:blipFill>
          <a:blip r:embed="rId7"/>
          <a:stretch>
            <a:fillRect/>
          </a:stretch>
        </p:blipFill>
        <p:spPr>
          <a:xfrm>
            <a:off x="7632067" y="2413931"/>
            <a:ext cx="3936242" cy="3542618"/>
          </a:xfrm>
          <a:prstGeom prst="rect">
            <a:avLst/>
          </a:prstGeom>
        </p:spPr>
      </p:pic>
    </p:spTree>
    <p:extLst>
      <p:ext uri="{BB962C8B-B14F-4D97-AF65-F5344CB8AC3E}">
        <p14:creationId xmlns:p14="http://schemas.microsoft.com/office/powerpoint/2010/main" val="11580113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4BB1650-B616-4EFB-9FB7-5D93104B5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B14ECB41-35C5-6242-953C-9AE0DFFDF5ED}"/>
              </a:ext>
            </a:extLst>
          </p:cNvPr>
          <p:cNvGraphicFramePr>
            <a:graphicFrameLocks noGrp="1"/>
          </p:cNvGraphicFramePr>
          <p:nvPr>
            <p:ph idx="1"/>
            <p:extLst>
              <p:ext uri="{D42A27DB-BD31-4B8C-83A1-F6EECF244321}">
                <p14:modId xmlns:p14="http://schemas.microsoft.com/office/powerpoint/2010/main" val="4091755475"/>
              </p:ext>
            </p:extLst>
          </p:nvPr>
        </p:nvGraphicFramePr>
        <p:xfrm>
          <a:off x="199687" y="-40369"/>
          <a:ext cx="7072983"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Rectangle 9">
            <a:extLst>
              <a:ext uri="{FF2B5EF4-FFF2-40B4-BE49-F238E27FC236}">
                <a16:creationId xmlns:a16="http://schemas.microsoft.com/office/drawing/2014/main" id="{BB47C962-A905-4168-832D-BF622B381E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527850" y="0"/>
            <a:ext cx="4664149"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6">
            <a:extLst>
              <a:ext uri="{FF2B5EF4-FFF2-40B4-BE49-F238E27FC236}">
                <a16:creationId xmlns:a16="http://schemas.microsoft.com/office/drawing/2014/main" id="{B0CAA55C-9F48-4F94-95AA-5635394974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23DDF28B-43C9-2F48-8FB3-BE14C375CC96}"/>
              </a:ext>
            </a:extLst>
          </p:cNvPr>
          <p:cNvSpPr>
            <a:spLocks noGrp="1"/>
          </p:cNvSpPr>
          <p:nvPr>
            <p:ph type="title"/>
          </p:nvPr>
        </p:nvSpPr>
        <p:spPr>
          <a:xfrm>
            <a:off x="8239873" y="1063252"/>
            <a:ext cx="3698470" cy="1414318"/>
          </a:xfrm>
        </p:spPr>
        <p:txBody>
          <a:bodyPr>
            <a:normAutofit/>
          </a:bodyPr>
          <a:lstStyle/>
          <a:p>
            <a:pPr algn="ctr"/>
            <a:r>
              <a:rPr lang="en-GB" sz="4000" b="1" dirty="0">
                <a:solidFill>
                  <a:schemeClr val="bg2"/>
                </a:solidFill>
              </a:rPr>
              <a:t>The Adding Machine</a:t>
            </a:r>
          </a:p>
        </p:txBody>
      </p:sp>
      <p:pic>
        <p:nvPicPr>
          <p:cNvPr id="5" name="Picture 4">
            <a:extLst>
              <a:ext uri="{FF2B5EF4-FFF2-40B4-BE49-F238E27FC236}">
                <a16:creationId xmlns:a16="http://schemas.microsoft.com/office/drawing/2014/main" id="{AB4D53B8-285B-DA4F-83E7-4D2A7CBDFCB6}"/>
              </a:ext>
            </a:extLst>
          </p:cNvPr>
          <p:cNvPicPr>
            <a:picLocks noChangeAspect="1"/>
          </p:cNvPicPr>
          <p:nvPr/>
        </p:nvPicPr>
        <p:blipFill>
          <a:blip r:embed="rId7"/>
          <a:stretch>
            <a:fillRect/>
          </a:stretch>
        </p:blipFill>
        <p:spPr>
          <a:xfrm>
            <a:off x="8713302" y="2404240"/>
            <a:ext cx="2751612" cy="4402579"/>
          </a:xfrm>
          <a:prstGeom prst="rect">
            <a:avLst/>
          </a:prstGeom>
        </p:spPr>
      </p:pic>
    </p:spTree>
    <p:extLst>
      <p:ext uri="{BB962C8B-B14F-4D97-AF65-F5344CB8AC3E}">
        <p14:creationId xmlns:p14="http://schemas.microsoft.com/office/powerpoint/2010/main" val="37831253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75DA423-1E6A-406A-9B05-E620EFA1F5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136D9A-2F0C-A543-A8F8-34CBCBDEF3FD}"/>
              </a:ext>
            </a:extLst>
          </p:cNvPr>
          <p:cNvSpPr>
            <a:spLocks noGrp="1"/>
          </p:cNvSpPr>
          <p:nvPr>
            <p:ph type="title"/>
          </p:nvPr>
        </p:nvSpPr>
        <p:spPr>
          <a:xfrm>
            <a:off x="4602144" y="20479"/>
            <a:ext cx="7589855" cy="741521"/>
          </a:xfrm>
        </p:spPr>
        <p:txBody>
          <a:bodyPr>
            <a:normAutofit/>
          </a:bodyPr>
          <a:lstStyle/>
          <a:p>
            <a:pPr algn="ctr"/>
            <a:r>
              <a:rPr lang="en-GB" b="1" dirty="0"/>
              <a:t>The Adding Machine</a:t>
            </a:r>
          </a:p>
        </p:txBody>
      </p:sp>
      <p:pic>
        <p:nvPicPr>
          <p:cNvPr id="5" name="Picture 4">
            <a:extLst>
              <a:ext uri="{FF2B5EF4-FFF2-40B4-BE49-F238E27FC236}">
                <a16:creationId xmlns:a16="http://schemas.microsoft.com/office/drawing/2014/main" id="{1765781C-8657-4A4B-BA90-6E0BEFA70D5E}"/>
              </a:ext>
            </a:extLst>
          </p:cNvPr>
          <p:cNvPicPr>
            <a:picLocks noChangeAspect="1"/>
          </p:cNvPicPr>
          <p:nvPr/>
        </p:nvPicPr>
        <p:blipFill rotWithShape="1">
          <a:blip r:embed="rId2"/>
          <a:srcRect l="726" r="-3" b="-3"/>
          <a:stretch/>
        </p:blipFill>
        <p:spPr>
          <a:xfrm>
            <a:off x="20" y="-1"/>
            <a:ext cx="4373525" cy="3438081"/>
          </a:xfrm>
          <a:prstGeom prst="rect">
            <a:avLst/>
          </a:prstGeom>
        </p:spPr>
      </p:pic>
      <p:pic>
        <p:nvPicPr>
          <p:cNvPr id="4" name="Picture 3">
            <a:extLst>
              <a:ext uri="{FF2B5EF4-FFF2-40B4-BE49-F238E27FC236}">
                <a16:creationId xmlns:a16="http://schemas.microsoft.com/office/drawing/2014/main" id="{A4B540A9-7037-3F4A-9590-BF57B9910864}"/>
              </a:ext>
            </a:extLst>
          </p:cNvPr>
          <p:cNvPicPr>
            <a:picLocks noChangeAspect="1"/>
          </p:cNvPicPr>
          <p:nvPr/>
        </p:nvPicPr>
        <p:blipFill rotWithShape="1">
          <a:blip r:embed="rId3"/>
          <a:srcRect l="14894" r="15231" b="2"/>
          <a:stretch/>
        </p:blipFill>
        <p:spPr>
          <a:xfrm>
            <a:off x="20" y="3438457"/>
            <a:ext cx="4373525" cy="3429000"/>
          </a:xfrm>
          <a:prstGeom prst="rect">
            <a:avLst/>
          </a:prstGeom>
        </p:spPr>
      </p:pic>
      <p:sp>
        <p:nvSpPr>
          <p:cNvPr id="15" name="Rectangle 14">
            <a:extLst>
              <a:ext uri="{FF2B5EF4-FFF2-40B4-BE49-F238E27FC236}">
                <a16:creationId xmlns:a16="http://schemas.microsoft.com/office/drawing/2014/main" id="{B5408C03-B752-49FB-ABD5-7ED758AE48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683C9CA3-5F7F-5142-BDA1-0F072C09EEE3}"/>
              </a:ext>
            </a:extLst>
          </p:cNvPr>
          <p:cNvSpPr>
            <a:spLocks noGrp="1"/>
          </p:cNvSpPr>
          <p:nvPr>
            <p:ph idx="1"/>
          </p:nvPr>
        </p:nvSpPr>
        <p:spPr>
          <a:xfrm>
            <a:off x="4597400" y="2657305"/>
            <a:ext cx="4597400" cy="4180215"/>
          </a:xfrm>
        </p:spPr>
        <p:style>
          <a:lnRef idx="2">
            <a:schemeClr val="accent2">
              <a:shade val="50000"/>
            </a:schemeClr>
          </a:lnRef>
          <a:fillRef idx="1">
            <a:schemeClr val="accent2"/>
          </a:fillRef>
          <a:effectRef idx="0">
            <a:schemeClr val="accent2"/>
          </a:effectRef>
          <a:fontRef idx="minor">
            <a:schemeClr val="lt1"/>
          </a:fontRef>
        </p:style>
        <p:txBody>
          <a:bodyPr>
            <a:normAutofit fontScale="77500" lnSpcReduction="20000"/>
          </a:bodyPr>
          <a:lstStyle/>
          <a:p>
            <a:pPr marL="0" indent="0">
              <a:buNone/>
            </a:pPr>
            <a:r>
              <a:rPr lang="en-GB" sz="1800" b="1" u="sng" dirty="0"/>
              <a:t>Characters</a:t>
            </a:r>
          </a:p>
          <a:p>
            <a:pPr marL="0" indent="0">
              <a:buNone/>
            </a:pPr>
            <a:r>
              <a:rPr lang="en-GB" sz="1600" b="1" dirty="0"/>
              <a:t>Mr Zero: </a:t>
            </a:r>
            <a:r>
              <a:rPr lang="en-GB" sz="1600" dirty="0"/>
              <a:t>Thin, older man who in a fit of rage kills his boss because his boring job of 25 years is coming to an end due to a real adding machine.</a:t>
            </a:r>
          </a:p>
          <a:p>
            <a:pPr marL="0" indent="0">
              <a:buNone/>
            </a:pPr>
            <a:r>
              <a:rPr lang="en-GB" sz="1600" b="1" dirty="0"/>
              <a:t>Mrs Zero: </a:t>
            </a:r>
            <a:r>
              <a:rPr lang="en-GB" sz="1600" dirty="0"/>
              <a:t>His wife who constantly gossips and complains, criticising her husband constantly.</a:t>
            </a:r>
          </a:p>
          <a:p>
            <a:pPr marL="0" indent="0">
              <a:buNone/>
            </a:pPr>
            <a:r>
              <a:rPr lang="en-GB" sz="1600" b="1" dirty="0"/>
              <a:t>Daisy Diana Dorothea Devore :</a:t>
            </a:r>
            <a:r>
              <a:rPr lang="en-GB" sz="1600" dirty="0"/>
              <a:t> Assistant bookkeeper who is very unhappy. She has feelings for her colleague Mr Zero and after his execution committed suicide. </a:t>
            </a:r>
          </a:p>
          <a:p>
            <a:pPr marL="0" indent="0">
              <a:buNone/>
            </a:pPr>
            <a:r>
              <a:rPr lang="en-GB" sz="1600" b="1" dirty="0"/>
              <a:t>Mr &amp; Mrs Six: </a:t>
            </a:r>
            <a:r>
              <a:rPr lang="en-GB" sz="1600" dirty="0"/>
              <a:t>Friends who attend the Zero’ apartment. Prejudice people who dislike feminism, foreigners, Jews, Catholics and minorities. They also play the Jury. Supposed to represent society of the time.</a:t>
            </a:r>
          </a:p>
          <a:p>
            <a:pPr marL="0" indent="0">
              <a:buNone/>
            </a:pPr>
            <a:r>
              <a:rPr lang="en-GB" sz="1600" b="1" dirty="0"/>
              <a:t>The guide:</a:t>
            </a:r>
            <a:r>
              <a:rPr lang="en-GB" sz="1600" dirty="0"/>
              <a:t> The man leading the tourists past Zero’s cell.</a:t>
            </a:r>
          </a:p>
          <a:p>
            <a:pPr marL="0" indent="0">
              <a:buNone/>
            </a:pPr>
            <a:r>
              <a:rPr lang="en-GB" sz="1600" b="1" dirty="0"/>
              <a:t>The Fixer:</a:t>
            </a:r>
            <a:r>
              <a:rPr lang="en-GB" sz="1600" dirty="0"/>
              <a:t> A Pseudo-angelic character who tells Zero his life has been worthless, and refuses to stop his execution.</a:t>
            </a:r>
          </a:p>
          <a:p>
            <a:pPr marL="0" indent="0">
              <a:buNone/>
            </a:pPr>
            <a:r>
              <a:rPr lang="en-GB" sz="1600" b="1" dirty="0" err="1"/>
              <a:t>Shrdlu</a:t>
            </a:r>
            <a:r>
              <a:rPr lang="en-GB" sz="1600" b="1" dirty="0"/>
              <a:t>: </a:t>
            </a:r>
            <a:r>
              <a:rPr lang="en-GB" sz="1600" dirty="0"/>
              <a:t>A ghost in the afterlife who harbours guilt over killing his mother.</a:t>
            </a:r>
          </a:p>
          <a:p>
            <a:pPr marL="0" indent="0">
              <a:buNone/>
            </a:pPr>
            <a:r>
              <a:rPr lang="en-GB" sz="1600" b="1" dirty="0"/>
              <a:t>Lieutenant Charles: </a:t>
            </a:r>
            <a:r>
              <a:rPr lang="en-GB" sz="1600" dirty="0"/>
              <a:t>Immortal man who prepares the soils of the dead for reincarnation. He informs Zero of his past lives.</a:t>
            </a:r>
          </a:p>
        </p:txBody>
      </p:sp>
      <p:sp>
        <p:nvSpPr>
          <p:cNvPr id="6" name="Rectangle 5">
            <a:extLst>
              <a:ext uri="{FF2B5EF4-FFF2-40B4-BE49-F238E27FC236}">
                <a16:creationId xmlns:a16="http://schemas.microsoft.com/office/drawing/2014/main" id="{7E54DF53-27CE-0746-BE84-784AD4C9E612}"/>
              </a:ext>
            </a:extLst>
          </p:cNvPr>
          <p:cNvSpPr/>
          <p:nvPr/>
        </p:nvSpPr>
        <p:spPr>
          <a:xfrm>
            <a:off x="9920277" y="764024"/>
            <a:ext cx="2282845" cy="2416046"/>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wrap="square">
            <a:spAutoFit/>
          </a:bodyPr>
          <a:lstStyle/>
          <a:p>
            <a:pPr>
              <a:spcAft>
                <a:spcPts val="600"/>
              </a:spcAft>
            </a:pPr>
            <a:r>
              <a:rPr lang="en-GB" sz="1400" b="1" u="sng" dirty="0"/>
              <a:t>Historical context</a:t>
            </a:r>
          </a:p>
          <a:p>
            <a:pPr>
              <a:spcAft>
                <a:spcPts val="600"/>
              </a:spcAft>
            </a:pPr>
            <a:r>
              <a:rPr lang="en-GB" sz="1200" dirty="0"/>
              <a:t>It debuted in 1923 which was at the height of </a:t>
            </a:r>
            <a:r>
              <a:rPr lang="en-GB" sz="1200" dirty="0" err="1"/>
              <a:t>postwar</a:t>
            </a:r>
            <a:r>
              <a:rPr lang="en-GB" sz="1200" dirty="0"/>
              <a:t> American frivolity and was just before the great depression. At this time there was a huge increase in production and this new trend aimed at big businesses grew at the expense of the workers. Zero shows this by being the embodiment of the working class.</a:t>
            </a:r>
          </a:p>
        </p:txBody>
      </p:sp>
      <p:sp>
        <p:nvSpPr>
          <p:cNvPr id="7" name="Rectangle 6">
            <a:extLst>
              <a:ext uri="{FF2B5EF4-FFF2-40B4-BE49-F238E27FC236}">
                <a16:creationId xmlns:a16="http://schemas.microsoft.com/office/drawing/2014/main" id="{8C208B6C-1CF0-AC46-B3D2-A471E210D886}"/>
              </a:ext>
            </a:extLst>
          </p:cNvPr>
          <p:cNvSpPr/>
          <p:nvPr/>
        </p:nvSpPr>
        <p:spPr>
          <a:xfrm>
            <a:off x="9194800" y="3211303"/>
            <a:ext cx="3012300" cy="3739485"/>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wrap="square">
            <a:spAutoFit/>
          </a:bodyPr>
          <a:lstStyle/>
          <a:p>
            <a:pPr>
              <a:spcAft>
                <a:spcPts val="600"/>
              </a:spcAft>
            </a:pPr>
            <a:r>
              <a:rPr lang="en-GB" sz="1200" b="1" u="sng" dirty="0"/>
              <a:t>Themes</a:t>
            </a:r>
          </a:p>
          <a:p>
            <a:pPr marL="285750" indent="-285750">
              <a:spcAft>
                <a:spcPts val="600"/>
              </a:spcAft>
              <a:buFont typeface="Arial" panose="020B0604020202020204" pitchFamily="34" charset="0"/>
              <a:buChar char="•"/>
            </a:pPr>
            <a:r>
              <a:rPr lang="en-GB" sz="1200" dirty="0"/>
              <a:t>Regulating and alienating effects of manual labour: Many of the characters within the play are cogs in a machine now characters such as Mr Zero finds himself unable to socialise normally.</a:t>
            </a:r>
          </a:p>
          <a:p>
            <a:pPr marL="285750" indent="-285750">
              <a:spcAft>
                <a:spcPts val="600"/>
              </a:spcAft>
              <a:buFont typeface="Arial" panose="020B0604020202020204" pitchFamily="34" charset="0"/>
              <a:buChar char="•"/>
            </a:pPr>
            <a:r>
              <a:rPr lang="en-GB" sz="1200" dirty="0"/>
              <a:t>Mechanisation of humans at the urge of capitalism: Mr Zero’s corporation are turning him into a mindless machine which is dehumanising and results in him being replaced by a lower-cost machine.</a:t>
            </a:r>
          </a:p>
          <a:p>
            <a:pPr marL="285750" indent="-285750">
              <a:spcAft>
                <a:spcPts val="600"/>
              </a:spcAft>
              <a:buFont typeface="Arial" panose="020B0604020202020204" pitchFamily="34" charset="0"/>
              <a:buChar char="•"/>
            </a:pPr>
            <a:r>
              <a:rPr lang="en-GB" sz="1200" dirty="0"/>
              <a:t>Mutability of the idea of the afterlife: After being putting in the idyllic heaven and at first its fine until he find it unpleasant. It is supposed to show a parody of the narrow minded thoughts of heaven.</a:t>
            </a:r>
          </a:p>
        </p:txBody>
      </p:sp>
      <p:sp>
        <p:nvSpPr>
          <p:cNvPr id="8" name="Rectangle 7">
            <a:extLst>
              <a:ext uri="{FF2B5EF4-FFF2-40B4-BE49-F238E27FC236}">
                <a16:creationId xmlns:a16="http://schemas.microsoft.com/office/drawing/2014/main" id="{51450FA1-72CB-F746-9E52-3C5623E20491}"/>
              </a:ext>
            </a:extLst>
          </p:cNvPr>
          <p:cNvSpPr/>
          <p:nvPr/>
        </p:nvSpPr>
        <p:spPr>
          <a:xfrm>
            <a:off x="4597400" y="762000"/>
            <a:ext cx="5334000" cy="186204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wrap="square">
            <a:spAutoFit/>
          </a:bodyPr>
          <a:lstStyle/>
          <a:p>
            <a:pPr>
              <a:spcAft>
                <a:spcPts val="600"/>
              </a:spcAft>
            </a:pPr>
            <a:r>
              <a:rPr lang="en-GB" sz="1400" b="1" u="sng" dirty="0"/>
              <a:t>Setting</a:t>
            </a:r>
            <a:endParaRPr lang="en-GB" sz="1600" b="1" u="sng" dirty="0"/>
          </a:p>
          <a:p>
            <a:pPr>
              <a:spcAft>
                <a:spcPts val="600"/>
              </a:spcAft>
            </a:pPr>
            <a:r>
              <a:rPr lang="en-GB" sz="1200" dirty="0"/>
              <a:t>Each scene is in a different location, this is because it allows them to stand alone and be played in any order. There at 7 different locations, starting off in the Zeros’ bedroom, then moving to the office which Mr Zero and Daisy both work at, then the action is moved back to the Zero’s household where they hold a dinner part in their Livingroom. Once the police have found Mr Zero the action now happens in the court of justice and then ultimately leading to the Prison cell. Next Zero find himself in a Graveyard which leads onto a pleasant place and finally the story in its original order ends back in an office.</a:t>
            </a:r>
          </a:p>
        </p:txBody>
      </p:sp>
    </p:spTree>
    <p:extLst>
      <p:ext uri="{BB962C8B-B14F-4D97-AF65-F5344CB8AC3E}">
        <p14:creationId xmlns:p14="http://schemas.microsoft.com/office/powerpoint/2010/main" val="26530065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C8274-E89F-984C-89A8-27B5879730E7}"/>
              </a:ext>
            </a:extLst>
          </p:cNvPr>
          <p:cNvSpPr>
            <a:spLocks noGrp="1"/>
          </p:cNvSpPr>
          <p:nvPr>
            <p:ph type="title"/>
          </p:nvPr>
        </p:nvSpPr>
        <p:spPr>
          <a:xfrm>
            <a:off x="1839432" y="0"/>
            <a:ext cx="9601200" cy="754912"/>
          </a:xfrm>
        </p:spPr>
        <p:txBody>
          <a:bodyPr anchor="ctr">
            <a:normAutofit/>
          </a:bodyPr>
          <a:lstStyle/>
          <a:p>
            <a:pPr algn="ctr"/>
            <a:r>
              <a:rPr lang="en-GB" b="1" dirty="0"/>
              <a:t>My Notes on ‘The Adding Machine’</a:t>
            </a:r>
          </a:p>
        </p:txBody>
      </p:sp>
      <p:graphicFrame>
        <p:nvGraphicFramePr>
          <p:cNvPr id="4" name="Content Placeholder 3">
            <a:extLst>
              <a:ext uri="{FF2B5EF4-FFF2-40B4-BE49-F238E27FC236}">
                <a16:creationId xmlns:a16="http://schemas.microsoft.com/office/drawing/2014/main" id="{34C64BA2-FC71-4742-A0D1-63D64A084845}"/>
              </a:ext>
            </a:extLst>
          </p:cNvPr>
          <p:cNvGraphicFramePr>
            <a:graphicFrameLocks noGrp="1"/>
          </p:cNvGraphicFramePr>
          <p:nvPr>
            <p:ph idx="1"/>
            <p:extLst>
              <p:ext uri="{D42A27DB-BD31-4B8C-83A1-F6EECF244321}">
                <p14:modId xmlns:p14="http://schemas.microsoft.com/office/powerpoint/2010/main" val="3447311968"/>
              </p:ext>
            </p:extLst>
          </p:nvPr>
        </p:nvGraphicFramePr>
        <p:xfrm>
          <a:off x="751368" y="754912"/>
          <a:ext cx="5890732" cy="6103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9" name="Diagram 28">
            <a:extLst>
              <a:ext uri="{FF2B5EF4-FFF2-40B4-BE49-F238E27FC236}">
                <a16:creationId xmlns:a16="http://schemas.microsoft.com/office/drawing/2014/main" id="{80EB4818-AE68-ED48-8605-621F091D774F}"/>
              </a:ext>
            </a:extLst>
          </p:cNvPr>
          <p:cNvGraphicFramePr/>
          <p:nvPr>
            <p:extLst>
              <p:ext uri="{D42A27DB-BD31-4B8C-83A1-F6EECF244321}">
                <p14:modId xmlns:p14="http://schemas.microsoft.com/office/powerpoint/2010/main" val="3091127774"/>
              </p:ext>
            </p:extLst>
          </p:nvPr>
        </p:nvGraphicFramePr>
        <p:xfrm>
          <a:off x="6640032" y="754912"/>
          <a:ext cx="5551968" cy="610308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9483238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4177C20-149C-C540-8CD9-698BF66929B7}"/>
              </a:ext>
            </a:extLst>
          </p:cNvPr>
          <p:cNvSpPr>
            <a:spLocks noGrp="1"/>
          </p:cNvSpPr>
          <p:nvPr>
            <p:ph type="title"/>
          </p:nvPr>
        </p:nvSpPr>
        <p:spPr/>
        <p:txBody>
          <a:bodyPr/>
          <a:lstStyle/>
          <a:p>
            <a:r>
              <a:rPr lang="en-GB" dirty="0"/>
              <a:t>Analysis Questions</a:t>
            </a:r>
          </a:p>
        </p:txBody>
      </p:sp>
      <p:sp>
        <p:nvSpPr>
          <p:cNvPr id="5" name="Text Placeholder 4">
            <a:extLst>
              <a:ext uri="{FF2B5EF4-FFF2-40B4-BE49-F238E27FC236}">
                <a16:creationId xmlns:a16="http://schemas.microsoft.com/office/drawing/2014/main" id="{A307E0B1-0298-D442-B9D3-1D87A752EE6E}"/>
              </a:ext>
            </a:extLst>
          </p:cNvPr>
          <p:cNvSpPr>
            <a:spLocks noGrp="1"/>
          </p:cNvSpPr>
          <p:nvPr>
            <p:ph type="body" idx="1"/>
          </p:nvPr>
        </p:nvSpPr>
        <p:spPr/>
        <p:txBody>
          <a:bodyPr/>
          <a:lstStyle/>
          <a:p>
            <a:r>
              <a:rPr lang="en-GB" dirty="0"/>
              <a:t>The Adding Machine – Elmer Rice</a:t>
            </a:r>
          </a:p>
        </p:txBody>
      </p:sp>
    </p:spTree>
    <p:extLst>
      <p:ext uri="{BB962C8B-B14F-4D97-AF65-F5344CB8AC3E}">
        <p14:creationId xmlns:p14="http://schemas.microsoft.com/office/powerpoint/2010/main" val="2731226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BC42D7AD-B6C1-3140-806E-AE6EF8C2F9A0}"/>
              </a:ext>
            </a:extLst>
          </p:cNvPr>
          <p:cNvGraphicFramePr>
            <a:graphicFrameLocks noGrp="1"/>
          </p:cNvGraphicFramePr>
          <p:nvPr>
            <p:ph idx="1"/>
            <p:extLst>
              <p:ext uri="{D42A27DB-BD31-4B8C-83A1-F6EECF244321}">
                <p14:modId xmlns:p14="http://schemas.microsoft.com/office/powerpoint/2010/main" val="3313431088"/>
              </p:ext>
            </p:extLst>
          </p:nvPr>
        </p:nvGraphicFramePr>
        <p:xfrm>
          <a:off x="768096" y="0"/>
          <a:ext cx="11423904"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13406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74A94866-2E67-144F-BE4F-F56E01E05DDC}"/>
              </a:ext>
            </a:extLst>
          </p:cNvPr>
          <p:cNvGraphicFramePr>
            <a:graphicFrameLocks noGrp="1"/>
          </p:cNvGraphicFramePr>
          <p:nvPr>
            <p:ph idx="1"/>
            <p:extLst>
              <p:ext uri="{D42A27DB-BD31-4B8C-83A1-F6EECF244321}">
                <p14:modId xmlns:p14="http://schemas.microsoft.com/office/powerpoint/2010/main" val="1306703824"/>
              </p:ext>
            </p:extLst>
          </p:nvPr>
        </p:nvGraphicFramePr>
        <p:xfrm>
          <a:off x="713232" y="0"/>
          <a:ext cx="11478768"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01182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E1AB3E36-3471-1941-B17C-FD8EA162E11F}"/>
              </a:ext>
            </a:extLst>
          </p:cNvPr>
          <p:cNvGraphicFramePr>
            <a:graphicFrameLocks noGrp="1"/>
          </p:cNvGraphicFramePr>
          <p:nvPr>
            <p:ph idx="1"/>
            <p:extLst>
              <p:ext uri="{D42A27DB-BD31-4B8C-83A1-F6EECF244321}">
                <p14:modId xmlns:p14="http://schemas.microsoft.com/office/powerpoint/2010/main" val="1632638132"/>
              </p:ext>
            </p:extLst>
          </p:nvPr>
        </p:nvGraphicFramePr>
        <p:xfrm>
          <a:off x="731520" y="0"/>
          <a:ext cx="1146048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03945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0725B544-4A36-4E4E-8045-6EDABF870047}"/>
              </a:ext>
            </a:extLst>
          </p:cNvPr>
          <p:cNvGraphicFramePr>
            <a:graphicFrameLocks noGrp="1"/>
          </p:cNvGraphicFramePr>
          <p:nvPr>
            <p:ph idx="1"/>
            <p:extLst>
              <p:ext uri="{D42A27DB-BD31-4B8C-83A1-F6EECF244321}">
                <p14:modId xmlns:p14="http://schemas.microsoft.com/office/powerpoint/2010/main" val="3531432686"/>
              </p:ext>
            </p:extLst>
          </p:nvPr>
        </p:nvGraphicFramePr>
        <p:xfrm>
          <a:off x="731520" y="0"/>
          <a:ext cx="1146048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83873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1FE76-22E3-6B45-B21E-B870A3C01345}"/>
              </a:ext>
            </a:extLst>
          </p:cNvPr>
          <p:cNvSpPr>
            <a:spLocks noGrp="1"/>
          </p:cNvSpPr>
          <p:nvPr>
            <p:ph type="title"/>
          </p:nvPr>
        </p:nvSpPr>
        <p:spPr>
          <a:xfrm>
            <a:off x="0" y="0"/>
            <a:ext cx="480060" cy="6858000"/>
          </a:xfrm>
        </p:spPr>
        <p:txBody>
          <a:bodyPr>
            <a:noAutofit/>
          </a:bodyPr>
          <a:lstStyle/>
          <a:p>
            <a:pPr algn="ctr"/>
            <a:r>
              <a:rPr lang="en-GB" sz="3200" dirty="0" err="1"/>
              <a:t>Sceni</a:t>
            </a:r>
            <a:br>
              <a:rPr lang="en-GB" sz="3200" dirty="0"/>
            </a:br>
            <a:r>
              <a:rPr lang="en-GB" sz="3200" dirty="0"/>
              <a:t>c </a:t>
            </a:r>
            <a:br>
              <a:rPr lang="en-GB" sz="3200" dirty="0"/>
            </a:br>
            <a:br>
              <a:rPr lang="en-GB" sz="3200" dirty="0"/>
            </a:br>
            <a:r>
              <a:rPr lang="en-GB" sz="3200" dirty="0"/>
              <a:t>Breakdown</a:t>
            </a:r>
          </a:p>
        </p:txBody>
      </p:sp>
      <p:pic>
        <p:nvPicPr>
          <p:cNvPr id="9" name="Content Placeholder 8" descr="Table, timeline&#10;&#10;Description automatically generated">
            <a:extLst>
              <a:ext uri="{FF2B5EF4-FFF2-40B4-BE49-F238E27FC236}">
                <a16:creationId xmlns:a16="http://schemas.microsoft.com/office/drawing/2014/main" id="{70E81142-2196-8449-BA8D-07E69E861347}"/>
              </a:ext>
            </a:extLst>
          </p:cNvPr>
          <p:cNvPicPr>
            <a:picLocks noGrp="1" noChangeAspect="1"/>
          </p:cNvPicPr>
          <p:nvPr>
            <p:ph idx="1"/>
          </p:nvPr>
        </p:nvPicPr>
        <p:blipFill>
          <a:blip r:embed="rId2"/>
          <a:stretch>
            <a:fillRect/>
          </a:stretch>
        </p:blipFill>
        <p:spPr>
          <a:xfrm>
            <a:off x="480060" y="720090"/>
            <a:ext cx="11713919" cy="5417820"/>
          </a:xfrm>
        </p:spPr>
      </p:pic>
    </p:spTree>
    <p:extLst>
      <p:ext uri="{BB962C8B-B14F-4D97-AF65-F5344CB8AC3E}">
        <p14:creationId xmlns:p14="http://schemas.microsoft.com/office/powerpoint/2010/main" val="2945550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17140-D897-D846-88F8-4B5909D91BDB}"/>
              </a:ext>
            </a:extLst>
          </p:cNvPr>
          <p:cNvSpPr>
            <a:spLocks noGrp="1"/>
          </p:cNvSpPr>
          <p:nvPr>
            <p:ph type="title"/>
          </p:nvPr>
        </p:nvSpPr>
        <p:spPr>
          <a:xfrm>
            <a:off x="0" y="0"/>
            <a:ext cx="502920" cy="6858000"/>
          </a:xfrm>
        </p:spPr>
        <p:txBody>
          <a:bodyPr>
            <a:noAutofit/>
          </a:bodyPr>
          <a:lstStyle/>
          <a:p>
            <a:pPr algn="ctr"/>
            <a:r>
              <a:rPr lang="en-GB" sz="3200" dirty="0" err="1"/>
              <a:t>Scen</a:t>
            </a:r>
            <a:br>
              <a:rPr lang="en-GB" sz="3200" dirty="0"/>
            </a:br>
            <a:r>
              <a:rPr lang="en-GB" sz="3200" dirty="0" err="1"/>
              <a:t>i</a:t>
            </a:r>
            <a:br>
              <a:rPr lang="en-GB" sz="3200" dirty="0"/>
            </a:br>
            <a:r>
              <a:rPr lang="en-GB" sz="3200" dirty="0"/>
              <a:t>c</a:t>
            </a:r>
            <a:br>
              <a:rPr lang="en-GB" sz="3200" dirty="0"/>
            </a:br>
            <a:r>
              <a:rPr lang="en-GB" sz="3200" dirty="0"/>
              <a:t> Breakdown</a:t>
            </a:r>
          </a:p>
        </p:txBody>
      </p:sp>
      <p:pic>
        <p:nvPicPr>
          <p:cNvPr id="5" name="Content Placeholder 4" descr="Timeline&#10;&#10;Description automatically generated">
            <a:extLst>
              <a:ext uri="{FF2B5EF4-FFF2-40B4-BE49-F238E27FC236}">
                <a16:creationId xmlns:a16="http://schemas.microsoft.com/office/drawing/2014/main" id="{30C72279-002C-2146-BBF1-C17915CA98BF}"/>
              </a:ext>
            </a:extLst>
          </p:cNvPr>
          <p:cNvPicPr>
            <a:picLocks noGrp="1" noChangeAspect="1"/>
          </p:cNvPicPr>
          <p:nvPr>
            <p:ph idx="1"/>
          </p:nvPr>
        </p:nvPicPr>
        <p:blipFill>
          <a:blip r:embed="rId2"/>
          <a:stretch>
            <a:fillRect/>
          </a:stretch>
        </p:blipFill>
        <p:spPr>
          <a:xfrm>
            <a:off x="502920" y="205519"/>
            <a:ext cx="11689080" cy="6446961"/>
          </a:xfrm>
        </p:spPr>
      </p:pic>
    </p:spTree>
    <p:extLst>
      <p:ext uri="{BB962C8B-B14F-4D97-AF65-F5344CB8AC3E}">
        <p14:creationId xmlns:p14="http://schemas.microsoft.com/office/powerpoint/2010/main" val="38204155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EA40C-0C50-A046-98C1-D5BC93B71CB8}"/>
              </a:ext>
            </a:extLst>
          </p:cNvPr>
          <p:cNvSpPr>
            <a:spLocks noGrp="1"/>
          </p:cNvSpPr>
          <p:nvPr>
            <p:ph type="title"/>
          </p:nvPr>
        </p:nvSpPr>
        <p:spPr/>
        <p:txBody>
          <a:bodyPr/>
          <a:lstStyle/>
          <a:p>
            <a:r>
              <a:rPr lang="en-GB" dirty="0"/>
              <a:t>Things to research </a:t>
            </a:r>
          </a:p>
        </p:txBody>
      </p:sp>
      <p:sp>
        <p:nvSpPr>
          <p:cNvPr id="3" name="Content Placeholder 2">
            <a:extLst>
              <a:ext uri="{FF2B5EF4-FFF2-40B4-BE49-F238E27FC236}">
                <a16:creationId xmlns:a16="http://schemas.microsoft.com/office/drawing/2014/main" id="{DDB70B48-DFB9-AB4A-A0FE-8F5132381798}"/>
              </a:ext>
            </a:extLst>
          </p:cNvPr>
          <p:cNvSpPr>
            <a:spLocks noGrp="1"/>
          </p:cNvSpPr>
          <p:nvPr>
            <p:ph idx="1"/>
          </p:nvPr>
        </p:nvSpPr>
        <p:spPr/>
        <p:txBody>
          <a:bodyPr/>
          <a:lstStyle/>
          <a:p>
            <a:r>
              <a:rPr lang="en-GB" dirty="0"/>
              <a:t>Art Deco</a:t>
            </a:r>
          </a:p>
          <a:p>
            <a:r>
              <a:rPr lang="en-GB" dirty="0"/>
              <a:t>Greek Mythology</a:t>
            </a:r>
          </a:p>
          <a:p>
            <a:r>
              <a:rPr lang="en-GB" dirty="0"/>
              <a:t>German buildings during 1920’s</a:t>
            </a:r>
          </a:p>
          <a:p>
            <a:r>
              <a:rPr lang="en-GB" dirty="0"/>
              <a:t>German society in 1920’s</a:t>
            </a:r>
          </a:p>
        </p:txBody>
      </p:sp>
    </p:spTree>
    <p:extLst>
      <p:ext uri="{BB962C8B-B14F-4D97-AF65-F5344CB8AC3E}">
        <p14:creationId xmlns:p14="http://schemas.microsoft.com/office/powerpoint/2010/main" val="14648910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86AB57B-1159-6949-9316-387FFB351F87}"/>
              </a:ext>
            </a:extLst>
          </p:cNvPr>
          <p:cNvSpPr>
            <a:spLocks noGrp="1"/>
          </p:cNvSpPr>
          <p:nvPr>
            <p:ph type="title"/>
          </p:nvPr>
        </p:nvSpPr>
        <p:spPr/>
        <p:txBody>
          <a:bodyPr/>
          <a:lstStyle/>
          <a:p>
            <a:r>
              <a:rPr lang="en-GB" dirty="0" err="1"/>
              <a:t>GreeK</a:t>
            </a:r>
            <a:r>
              <a:rPr lang="en-GB" dirty="0"/>
              <a:t> Mythology</a:t>
            </a:r>
          </a:p>
        </p:txBody>
      </p:sp>
      <p:sp>
        <p:nvSpPr>
          <p:cNvPr id="5" name="Text Placeholder 4">
            <a:extLst>
              <a:ext uri="{FF2B5EF4-FFF2-40B4-BE49-F238E27FC236}">
                <a16:creationId xmlns:a16="http://schemas.microsoft.com/office/drawing/2014/main" id="{D828A6C6-D24A-DD47-B967-96365D09196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0755396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D7D7F0C-622D-4D84-A68D-C1AF54B63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71D67D9-A294-4143-A932-9F290592F51A}"/>
              </a:ext>
            </a:extLst>
          </p:cNvPr>
          <p:cNvSpPr>
            <a:spLocks noGrp="1"/>
          </p:cNvSpPr>
          <p:nvPr>
            <p:ph type="title"/>
          </p:nvPr>
        </p:nvSpPr>
        <p:spPr>
          <a:xfrm>
            <a:off x="164593" y="180703"/>
            <a:ext cx="4978443" cy="1538369"/>
          </a:xfrm>
        </p:spPr>
        <p:txBody>
          <a:bodyPr>
            <a:normAutofit/>
          </a:bodyPr>
          <a:lstStyle/>
          <a:p>
            <a:pPr algn="ctr"/>
            <a:r>
              <a:rPr lang="en-GB" b="1" dirty="0"/>
              <a:t>Greek Mythology (Afterlife)</a:t>
            </a:r>
          </a:p>
        </p:txBody>
      </p:sp>
      <p:sp>
        <p:nvSpPr>
          <p:cNvPr id="15" name="Rectangle 14">
            <a:extLst>
              <a:ext uri="{FF2B5EF4-FFF2-40B4-BE49-F238E27FC236}">
                <a16:creationId xmlns:a16="http://schemas.microsoft.com/office/drawing/2014/main" id="{02A2E7B6-CE50-4B96-A981-2A0250732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tx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a:extLst>
              <a:ext uri="{FF2B5EF4-FFF2-40B4-BE49-F238E27FC236}">
                <a16:creationId xmlns:a16="http://schemas.microsoft.com/office/drawing/2014/main" id="{50D29D00-C72D-2D48-9F14-E6417AAC57A5}"/>
              </a:ext>
            </a:extLst>
          </p:cNvPr>
          <p:cNvPicPr>
            <a:picLocks noChangeAspect="1"/>
          </p:cNvPicPr>
          <p:nvPr/>
        </p:nvPicPr>
        <p:blipFill>
          <a:blip r:embed="rId2"/>
          <a:stretch>
            <a:fillRect/>
          </a:stretch>
        </p:blipFill>
        <p:spPr>
          <a:xfrm>
            <a:off x="6167683" y="1079830"/>
            <a:ext cx="2646501" cy="1832946"/>
          </a:xfrm>
          <a:prstGeom prst="rect">
            <a:avLst/>
          </a:prstGeom>
        </p:spPr>
      </p:pic>
      <p:pic>
        <p:nvPicPr>
          <p:cNvPr id="8" name="Picture 7">
            <a:extLst>
              <a:ext uri="{FF2B5EF4-FFF2-40B4-BE49-F238E27FC236}">
                <a16:creationId xmlns:a16="http://schemas.microsoft.com/office/drawing/2014/main" id="{8AC17149-CEC4-1449-AD53-D61F5D3CE61F}"/>
              </a:ext>
            </a:extLst>
          </p:cNvPr>
          <p:cNvPicPr>
            <a:picLocks noChangeAspect="1"/>
          </p:cNvPicPr>
          <p:nvPr/>
        </p:nvPicPr>
        <p:blipFill>
          <a:blip r:embed="rId3"/>
          <a:stretch>
            <a:fillRect/>
          </a:stretch>
        </p:blipFill>
        <p:spPr>
          <a:xfrm>
            <a:off x="8974668" y="1009434"/>
            <a:ext cx="2577090" cy="1965407"/>
          </a:xfrm>
          <a:prstGeom prst="rect">
            <a:avLst/>
          </a:prstGeom>
        </p:spPr>
      </p:pic>
      <p:pic>
        <p:nvPicPr>
          <p:cNvPr id="6" name="Picture 5">
            <a:extLst>
              <a:ext uri="{FF2B5EF4-FFF2-40B4-BE49-F238E27FC236}">
                <a16:creationId xmlns:a16="http://schemas.microsoft.com/office/drawing/2014/main" id="{36AC55EB-9123-E04B-8C68-2D761CE1A509}"/>
              </a:ext>
            </a:extLst>
          </p:cNvPr>
          <p:cNvPicPr>
            <a:picLocks noChangeAspect="1"/>
          </p:cNvPicPr>
          <p:nvPr/>
        </p:nvPicPr>
        <p:blipFill>
          <a:blip r:embed="rId4"/>
          <a:stretch>
            <a:fillRect/>
          </a:stretch>
        </p:blipFill>
        <p:spPr>
          <a:xfrm>
            <a:off x="6167683" y="4253130"/>
            <a:ext cx="2646501" cy="1234470"/>
          </a:xfrm>
          <a:prstGeom prst="rect">
            <a:avLst/>
          </a:prstGeom>
        </p:spPr>
      </p:pic>
      <p:pic>
        <p:nvPicPr>
          <p:cNvPr id="7" name="Picture 6" descr="A person lying on the grass&#10;&#10;Description automatically generated with low confidence">
            <a:extLst>
              <a:ext uri="{FF2B5EF4-FFF2-40B4-BE49-F238E27FC236}">
                <a16:creationId xmlns:a16="http://schemas.microsoft.com/office/drawing/2014/main" id="{2568E16B-26A0-AC41-A7DB-CEC79F4ADFB4}"/>
              </a:ext>
            </a:extLst>
          </p:cNvPr>
          <p:cNvPicPr>
            <a:picLocks noChangeAspect="1"/>
          </p:cNvPicPr>
          <p:nvPr/>
        </p:nvPicPr>
        <p:blipFill>
          <a:blip r:embed="rId5"/>
          <a:stretch>
            <a:fillRect/>
          </a:stretch>
        </p:blipFill>
        <p:spPr>
          <a:xfrm>
            <a:off x="8974668" y="3945643"/>
            <a:ext cx="2577090" cy="1840778"/>
          </a:xfrm>
          <a:prstGeom prst="rect">
            <a:avLst/>
          </a:prstGeom>
        </p:spPr>
      </p:pic>
      <p:graphicFrame>
        <p:nvGraphicFramePr>
          <p:cNvPr id="4" name="Content Placeholder 3">
            <a:extLst>
              <a:ext uri="{FF2B5EF4-FFF2-40B4-BE49-F238E27FC236}">
                <a16:creationId xmlns:a16="http://schemas.microsoft.com/office/drawing/2014/main" id="{FBAD6968-4D73-3B4C-8362-E921D94C7C30}"/>
              </a:ext>
            </a:extLst>
          </p:cNvPr>
          <p:cNvGraphicFramePr>
            <a:graphicFrameLocks noGrp="1"/>
          </p:cNvGraphicFramePr>
          <p:nvPr>
            <p:ph idx="1"/>
            <p:extLst>
              <p:ext uri="{D42A27DB-BD31-4B8C-83A1-F6EECF244321}">
                <p14:modId xmlns:p14="http://schemas.microsoft.com/office/powerpoint/2010/main" val="2606116379"/>
              </p:ext>
            </p:extLst>
          </p:nvPr>
        </p:nvGraphicFramePr>
        <p:xfrm>
          <a:off x="164593" y="1238569"/>
          <a:ext cx="4978442" cy="543872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697381952"/>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Content Placeholder 11">
            <a:extLst>
              <a:ext uri="{FF2B5EF4-FFF2-40B4-BE49-F238E27FC236}">
                <a16:creationId xmlns:a16="http://schemas.microsoft.com/office/drawing/2014/main" id="{F6A764AF-EF0D-C343-84F9-B3271EB8E94E}"/>
              </a:ext>
            </a:extLst>
          </p:cNvPr>
          <p:cNvGraphicFramePr>
            <a:graphicFrameLocks noGrp="1"/>
          </p:cNvGraphicFramePr>
          <p:nvPr>
            <p:ph idx="1"/>
            <p:extLst>
              <p:ext uri="{D42A27DB-BD31-4B8C-83A1-F6EECF244321}">
                <p14:modId xmlns:p14="http://schemas.microsoft.com/office/powerpoint/2010/main" val="4044896464"/>
              </p:ext>
            </p:extLst>
          </p:nvPr>
        </p:nvGraphicFramePr>
        <p:xfrm>
          <a:off x="4164933" y="-21275"/>
          <a:ext cx="3862133" cy="69145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A833D645-11DC-924C-8B9B-3A77635CB6C2}"/>
              </a:ext>
            </a:extLst>
          </p:cNvPr>
          <p:cNvPicPr>
            <a:picLocks noChangeAspect="1"/>
          </p:cNvPicPr>
          <p:nvPr/>
        </p:nvPicPr>
        <p:blipFill rotWithShape="1">
          <a:blip r:embed="rId7"/>
          <a:srcRect t="13567" b="18580"/>
          <a:stretch/>
        </p:blipFill>
        <p:spPr>
          <a:xfrm>
            <a:off x="0" y="4629063"/>
            <a:ext cx="4101956" cy="2297095"/>
          </a:xfrm>
          <a:prstGeom prst="rect">
            <a:avLst/>
          </a:prstGeom>
        </p:spPr>
      </p:pic>
      <p:pic>
        <p:nvPicPr>
          <p:cNvPr id="5" name="Picture 4">
            <a:extLst>
              <a:ext uri="{FF2B5EF4-FFF2-40B4-BE49-F238E27FC236}">
                <a16:creationId xmlns:a16="http://schemas.microsoft.com/office/drawing/2014/main" id="{92528A20-BA90-E84D-B2FB-E7EF23D5D9FF}"/>
              </a:ext>
            </a:extLst>
          </p:cNvPr>
          <p:cNvPicPr>
            <a:picLocks noChangeAspect="1"/>
          </p:cNvPicPr>
          <p:nvPr/>
        </p:nvPicPr>
        <p:blipFill>
          <a:blip r:embed="rId8"/>
          <a:stretch>
            <a:fillRect/>
          </a:stretch>
        </p:blipFill>
        <p:spPr>
          <a:xfrm>
            <a:off x="8070955" y="3895482"/>
            <a:ext cx="4121045" cy="2962518"/>
          </a:xfrm>
          <a:prstGeom prst="rect">
            <a:avLst/>
          </a:prstGeom>
        </p:spPr>
      </p:pic>
      <p:pic>
        <p:nvPicPr>
          <p:cNvPr id="6" name="Picture 5">
            <a:extLst>
              <a:ext uri="{FF2B5EF4-FFF2-40B4-BE49-F238E27FC236}">
                <a16:creationId xmlns:a16="http://schemas.microsoft.com/office/drawing/2014/main" id="{57352B4C-12BE-4B4B-A079-AA40563DC366}"/>
              </a:ext>
            </a:extLst>
          </p:cNvPr>
          <p:cNvPicPr>
            <a:picLocks noChangeAspect="1"/>
          </p:cNvPicPr>
          <p:nvPr/>
        </p:nvPicPr>
        <p:blipFill>
          <a:blip r:embed="rId9"/>
          <a:stretch>
            <a:fillRect/>
          </a:stretch>
        </p:blipFill>
        <p:spPr>
          <a:xfrm>
            <a:off x="19088" y="-5628"/>
            <a:ext cx="4101956" cy="2297095"/>
          </a:xfrm>
          <a:prstGeom prst="rect">
            <a:avLst/>
          </a:prstGeom>
        </p:spPr>
      </p:pic>
      <p:pic>
        <p:nvPicPr>
          <p:cNvPr id="7" name="Picture 6">
            <a:extLst>
              <a:ext uri="{FF2B5EF4-FFF2-40B4-BE49-F238E27FC236}">
                <a16:creationId xmlns:a16="http://schemas.microsoft.com/office/drawing/2014/main" id="{4B34860F-71AE-7C40-86A8-6484F1709F3B}"/>
              </a:ext>
            </a:extLst>
          </p:cNvPr>
          <p:cNvPicPr>
            <a:picLocks noChangeAspect="1"/>
          </p:cNvPicPr>
          <p:nvPr/>
        </p:nvPicPr>
        <p:blipFill>
          <a:blip r:embed="rId10"/>
          <a:stretch>
            <a:fillRect/>
          </a:stretch>
        </p:blipFill>
        <p:spPr>
          <a:xfrm>
            <a:off x="8033398" y="0"/>
            <a:ext cx="4158602" cy="2512489"/>
          </a:xfrm>
          <a:prstGeom prst="rect">
            <a:avLst/>
          </a:prstGeom>
        </p:spPr>
      </p:pic>
      <p:pic>
        <p:nvPicPr>
          <p:cNvPr id="8" name="Picture 7">
            <a:extLst>
              <a:ext uri="{FF2B5EF4-FFF2-40B4-BE49-F238E27FC236}">
                <a16:creationId xmlns:a16="http://schemas.microsoft.com/office/drawing/2014/main" id="{E3F93F43-500A-EC4E-8F03-51A7FE161A0F}"/>
              </a:ext>
            </a:extLst>
          </p:cNvPr>
          <p:cNvPicPr>
            <a:picLocks noChangeAspect="1"/>
          </p:cNvPicPr>
          <p:nvPr/>
        </p:nvPicPr>
        <p:blipFill rotWithShape="1">
          <a:blip r:embed="rId11"/>
          <a:srcRect t="12388" b="23777"/>
          <a:stretch/>
        </p:blipFill>
        <p:spPr>
          <a:xfrm>
            <a:off x="19088" y="2032167"/>
            <a:ext cx="4068158" cy="2596896"/>
          </a:xfrm>
          <a:prstGeom prst="rect">
            <a:avLst/>
          </a:prstGeom>
        </p:spPr>
      </p:pic>
      <p:pic>
        <p:nvPicPr>
          <p:cNvPr id="9" name="Picture 8">
            <a:extLst>
              <a:ext uri="{FF2B5EF4-FFF2-40B4-BE49-F238E27FC236}">
                <a16:creationId xmlns:a16="http://schemas.microsoft.com/office/drawing/2014/main" id="{7D76B092-9A22-8D4A-91C3-4877A880C858}"/>
              </a:ext>
            </a:extLst>
          </p:cNvPr>
          <p:cNvPicPr>
            <a:picLocks noChangeAspect="1"/>
          </p:cNvPicPr>
          <p:nvPr/>
        </p:nvPicPr>
        <p:blipFill rotWithShape="1">
          <a:blip r:embed="rId12"/>
          <a:srcRect l="413" t="17168" b="14615"/>
          <a:stretch/>
        </p:blipFill>
        <p:spPr>
          <a:xfrm>
            <a:off x="8046154" y="2448973"/>
            <a:ext cx="4145846" cy="2253887"/>
          </a:xfrm>
          <a:prstGeom prst="rect">
            <a:avLst/>
          </a:prstGeom>
        </p:spPr>
      </p:pic>
    </p:spTree>
    <p:extLst>
      <p:ext uri="{BB962C8B-B14F-4D97-AF65-F5344CB8AC3E}">
        <p14:creationId xmlns:p14="http://schemas.microsoft.com/office/powerpoint/2010/main" val="22035295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A0A233A-AC4B-9E44-A2F6-2A405F692E1D}"/>
              </a:ext>
            </a:extLst>
          </p:cNvPr>
          <p:cNvSpPr>
            <a:spLocks noGrp="1"/>
          </p:cNvSpPr>
          <p:nvPr>
            <p:ph type="title"/>
          </p:nvPr>
        </p:nvSpPr>
        <p:spPr/>
        <p:txBody>
          <a:bodyPr/>
          <a:lstStyle/>
          <a:p>
            <a:r>
              <a:rPr lang="en-GB" dirty="0"/>
              <a:t>German Society</a:t>
            </a:r>
          </a:p>
        </p:txBody>
      </p:sp>
      <p:sp>
        <p:nvSpPr>
          <p:cNvPr id="7" name="Text Placeholder 6">
            <a:extLst>
              <a:ext uri="{FF2B5EF4-FFF2-40B4-BE49-F238E27FC236}">
                <a16:creationId xmlns:a16="http://schemas.microsoft.com/office/drawing/2014/main" id="{B37FFBB9-232C-FB42-9CF4-EFCAF2A073AA}"/>
              </a:ext>
            </a:extLst>
          </p:cNvPr>
          <p:cNvSpPr>
            <a:spLocks noGrp="1"/>
          </p:cNvSpPr>
          <p:nvPr>
            <p:ph type="body" idx="1"/>
          </p:nvPr>
        </p:nvSpPr>
        <p:spPr/>
        <p:txBody>
          <a:bodyPr/>
          <a:lstStyle/>
          <a:p>
            <a:r>
              <a:rPr lang="en-GB" dirty="0"/>
              <a:t>1920’s</a:t>
            </a:r>
          </a:p>
        </p:txBody>
      </p:sp>
    </p:spTree>
    <p:extLst>
      <p:ext uri="{BB962C8B-B14F-4D97-AF65-F5344CB8AC3E}">
        <p14:creationId xmlns:p14="http://schemas.microsoft.com/office/powerpoint/2010/main" val="26268099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3091E-87E0-CC4E-BADF-81A74722DF5E}"/>
              </a:ext>
            </a:extLst>
          </p:cNvPr>
          <p:cNvSpPr>
            <a:spLocks noGrp="1"/>
          </p:cNvSpPr>
          <p:nvPr>
            <p:ph type="title"/>
          </p:nvPr>
        </p:nvSpPr>
        <p:spPr>
          <a:xfrm>
            <a:off x="1295400" y="152400"/>
            <a:ext cx="10335768" cy="944880"/>
          </a:xfrm>
        </p:spPr>
        <p:txBody>
          <a:bodyPr anchor="ctr"/>
          <a:lstStyle/>
          <a:p>
            <a:pPr algn="ctr"/>
            <a:r>
              <a:rPr lang="en-GB" b="1" dirty="0"/>
              <a:t>Prisons (Germany, 1920’s, War)</a:t>
            </a:r>
          </a:p>
        </p:txBody>
      </p:sp>
      <p:graphicFrame>
        <p:nvGraphicFramePr>
          <p:cNvPr id="4" name="Content Placeholder 3">
            <a:extLst>
              <a:ext uri="{FF2B5EF4-FFF2-40B4-BE49-F238E27FC236}">
                <a16:creationId xmlns:a16="http://schemas.microsoft.com/office/drawing/2014/main" id="{6718A7F0-D90F-AA4B-9552-5B5BEB17230C}"/>
              </a:ext>
            </a:extLst>
          </p:cNvPr>
          <p:cNvGraphicFramePr>
            <a:graphicFrameLocks noGrp="1"/>
          </p:cNvGraphicFramePr>
          <p:nvPr>
            <p:ph idx="1"/>
            <p:extLst>
              <p:ext uri="{D42A27DB-BD31-4B8C-83A1-F6EECF244321}">
                <p14:modId xmlns:p14="http://schemas.microsoft.com/office/powerpoint/2010/main" val="313882877"/>
              </p:ext>
            </p:extLst>
          </p:nvPr>
        </p:nvGraphicFramePr>
        <p:xfrm>
          <a:off x="731520" y="1097280"/>
          <a:ext cx="11460480" cy="57607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735816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D043292-708B-4F69-AE72-8FB56C6E8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BA5DE2-001E-5B4A-A2BA-77C8546E5071}"/>
              </a:ext>
            </a:extLst>
          </p:cNvPr>
          <p:cNvSpPr>
            <a:spLocks noGrp="1"/>
          </p:cNvSpPr>
          <p:nvPr>
            <p:ph type="title"/>
          </p:nvPr>
        </p:nvSpPr>
        <p:spPr>
          <a:xfrm>
            <a:off x="4789928" y="114116"/>
            <a:ext cx="7402072" cy="1019740"/>
          </a:xfrm>
        </p:spPr>
        <p:txBody>
          <a:bodyPr>
            <a:normAutofit/>
          </a:bodyPr>
          <a:lstStyle/>
          <a:p>
            <a:pPr algn="ctr"/>
            <a:r>
              <a:rPr lang="en-GB" b="1" dirty="0"/>
              <a:t>Brandenburg-</a:t>
            </a:r>
            <a:r>
              <a:rPr lang="en-GB" b="1" dirty="0" err="1"/>
              <a:t>Görden</a:t>
            </a:r>
            <a:r>
              <a:rPr lang="en-GB" b="1" dirty="0"/>
              <a:t> Prison</a:t>
            </a:r>
          </a:p>
        </p:txBody>
      </p:sp>
      <p:pic>
        <p:nvPicPr>
          <p:cNvPr id="6" name="Picture 5">
            <a:extLst>
              <a:ext uri="{FF2B5EF4-FFF2-40B4-BE49-F238E27FC236}">
                <a16:creationId xmlns:a16="http://schemas.microsoft.com/office/drawing/2014/main" id="{4BD41DC9-866D-2B49-BDF6-FB419E2C6E09}"/>
              </a:ext>
            </a:extLst>
          </p:cNvPr>
          <p:cNvPicPr>
            <a:picLocks noChangeAspect="1"/>
          </p:cNvPicPr>
          <p:nvPr/>
        </p:nvPicPr>
        <p:blipFill rotWithShape="1">
          <a:blip r:embed="rId2"/>
          <a:srcRect t="1525" r="2" b="26677"/>
          <a:stretch/>
        </p:blipFill>
        <p:spPr>
          <a:xfrm>
            <a:off x="4061" y="1704977"/>
            <a:ext cx="4375917" cy="1728019"/>
          </a:xfrm>
          <a:prstGeom prst="rect">
            <a:avLst/>
          </a:prstGeom>
        </p:spPr>
      </p:pic>
      <p:pic>
        <p:nvPicPr>
          <p:cNvPr id="4" name="Picture 3">
            <a:extLst>
              <a:ext uri="{FF2B5EF4-FFF2-40B4-BE49-F238E27FC236}">
                <a16:creationId xmlns:a16="http://schemas.microsoft.com/office/drawing/2014/main" id="{AEDA1587-94E3-1646-87F9-18FE271E4676}"/>
              </a:ext>
            </a:extLst>
          </p:cNvPr>
          <p:cNvPicPr>
            <a:picLocks noChangeAspect="1"/>
          </p:cNvPicPr>
          <p:nvPr/>
        </p:nvPicPr>
        <p:blipFill rotWithShape="1">
          <a:blip r:embed="rId3"/>
          <a:srcRect t="13582" r="1" b="19521"/>
          <a:stretch/>
        </p:blipFill>
        <p:spPr>
          <a:xfrm>
            <a:off x="-2" y="10"/>
            <a:ext cx="4379976" cy="1714112"/>
          </a:xfrm>
          <a:prstGeom prst="rect">
            <a:avLst/>
          </a:prstGeom>
        </p:spPr>
      </p:pic>
      <p:pic>
        <p:nvPicPr>
          <p:cNvPr id="5" name="Picture 4">
            <a:extLst>
              <a:ext uri="{FF2B5EF4-FFF2-40B4-BE49-F238E27FC236}">
                <a16:creationId xmlns:a16="http://schemas.microsoft.com/office/drawing/2014/main" id="{4CD04728-A141-9D4C-BD9F-E43E12DC50C3}"/>
              </a:ext>
            </a:extLst>
          </p:cNvPr>
          <p:cNvPicPr>
            <a:picLocks noChangeAspect="1"/>
          </p:cNvPicPr>
          <p:nvPr/>
        </p:nvPicPr>
        <p:blipFill rotWithShape="1">
          <a:blip r:embed="rId4"/>
          <a:srcRect t="6646" r="1" b="22184"/>
          <a:stretch/>
        </p:blipFill>
        <p:spPr>
          <a:xfrm>
            <a:off x="20" y="5143499"/>
            <a:ext cx="4379956" cy="1714501"/>
          </a:xfrm>
          <a:prstGeom prst="rect">
            <a:avLst/>
          </a:prstGeom>
        </p:spPr>
      </p:pic>
      <p:pic>
        <p:nvPicPr>
          <p:cNvPr id="7" name="Picture 6" descr="A large room with tables and chairs&#10;&#10;Description automatically generated with medium confidence">
            <a:extLst>
              <a:ext uri="{FF2B5EF4-FFF2-40B4-BE49-F238E27FC236}">
                <a16:creationId xmlns:a16="http://schemas.microsoft.com/office/drawing/2014/main" id="{670D52AC-1C06-5B47-B763-890FFEDEAEDB}"/>
              </a:ext>
            </a:extLst>
          </p:cNvPr>
          <p:cNvPicPr>
            <a:picLocks noChangeAspect="1"/>
          </p:cNvPicPr>
          <p:nvPr/>
        </p:nvPicPr>
        <p:blipFill rotWithShape="1">
          <a:blip r:embed="rId5"/>
          <a:srcRect t="12587" r="1" b="15649"/>
          <a:stretch/>
        </p:blipFill>
        <p:spPr>
          <a:xfrm>
            <a:off x="20" y="3423851"/>
            <a:ext cx="4379956" cy="1728793"/>
          </a:xfrm>
          <a:prstGeom prst="rect">
            <a:avLst/>
          </a:prstGeom>
        </p:spPr>
      </p:pic>
      <p:graphicFrame>
        <p:nvGraphicFramePr>
          <p:cNvPr id="8" name="Content Placeholder 7">
            <a:extLst>
              <a:ext uri="{FF2B5EF4-FFF2-40B4-BE49-F238E27FC236}">
                <a16:creationId xmlns:a16="http://schemas.microsoft.com/office/drawing/2014/main" id="{7D5EED76-9DED-ED42-8817-D591A1DFCA4F}"/>
              </a:ext>
            </a:extLst>
          </p:cNvPr>
          <p:cNvGraphicFramePr>
            <a:graphicFrameLocks noGrp="1"/>
          </p:cNvGraphicFramePr>
          <p:nvPr>
            <p:ph idx="1"/>
            <p:extLst>
              <p:ext uri="{D42A27DB-BD31-4B8C-83A1-F6EECF244321}">
                <p14:modId xmlns:p14="http://schemas.microsoft.com/office/powerpoint/2010/main" val="3125372944"/>
              </p:ext>
            </p:extLst>
          </p:nvPr>
        </p:nvGraphicFramePr>
        <p:xfrm>
          <a:off x="4789928" y="857066"/>
          <a:ext cx="7225288" cy="574490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4" name="Rectangle 13">
            <a:extLst>
              <a:ext uri="{FF2B5EF4-FFF2-40B4-BE49-F238E27FC236}">
                <a16:creationId xmlns:a16="http://schemas.microsoft.com/office/drawing/2014/main" id="{72C017B3-7B7A-4C5A-A3E9-09EC1428BC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118967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D7D7F0C-622D-4D84-A68D-C1AF54B63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0772EA3-6D51-7D47-B429-B84C6A053E41}"/>
              </a:ext>
            </a:extLst>
          </p:cNvPr>
          <p:cNvSpPr>
            <a:spLocks noGrp="1"/>
          </p:cNvSpPr>
          <p:nvPr>
            <p:ph type="title"/>
          </p:nvPr>
        </p:nvSpPr>
        <p:spPr>
          <a:xfrm>
            <a:off x="155275" y="144127"/>
            <a:ext cx="4947077" cy="1593233"/>
          </a:xfrm>
        </p:spPr>
        <p:txBody>
          <a:bodyPr>
            <a:normAutofit/>
          </a:bodyPr>
          <a:lstStyle/>
          <a:p>
            <a:pPr algn="ctr"/>
            <a:r>
              <a:rPr lang="en-GB" dirty="0"/>
              <a:t>Concentration camps</a:t>
            </a:r>
          </a:p>
        </p:txBody>
      </p:sp>
      <p:graphicFrame>
        <p:nvGraphicFramePr>
          <p:cNvPr id="7" name="Content Placeholder 6">
            <a:extLst>
              <a:ext uri="{FF2B5EF4-FFF2-40B4-BE49-F238E27FC236}">
                <a16:creationId xmlns:a16="http://schemas.microsoft.com/office/drawing/2014/main" id="{1E76D213-F604-E048-87EF-C662F6B99C16}"/>
              </a:ext>
            </a:extLst>
          </p:cNvPr>
          <p:cNvGraphicFramePr>
            <a:graphicFrameLocks noGrp="1"/>
          </p:cNvGraphicFramePr>
          <p:nvPr>
            <p:ph idx="1"/>
            <p:extLst>
              <p:ext uri="{D42A27DB-BD31-4B8C-83A1-F6EECF244321}">
                <p14:modId xmlns:p14="http://schemas.microsoft.com/office/powerpoint/2010/main" val="3011768400"/>
              </p:ext>
            </p:extLst>
          </p:nvPr>
        </p:nvGraphicFramePr>
        <p:xfrm>
          <a:off x="155275" y="1371601"/>
          <a:ext cx="4947076" cy="53422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Rectangle 12">
            <a:extLst>
              <a:ext uri="{FF2B5EF4-FFF2-40B4-BE49-F238E27FC236}">
                <a16:creationId xmlns:a16="http://schemas.microsoft.com/office/drawing/2014/main" id="{02A2E7B6-CE50-4B96-A981-2A0250732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tx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a:extLst>
              <a:ext uri="{FF2B5EF4-FFF2-40B4-BE49-F238E27FC236}">
                <a16:creationId xmlns:a16="http://schemas.microsoft.com/office/drawing/2014/main" id="{533DE5E7-D436-7D41-B03C-728BEDC4546A}"/>
              </a:ext>
            </a:extLst>
          </p:cNvPr>
          <p:cNvPicPr>
            <a:picLocks noChangeAspect="1"/>
          </p:cNvPicPr>
          <p:nvPr/>
        </p:nvPicPr>
        <p:blipFill>
          <a:blip r:embed="rId7"/>
          <a:stretch>
            <a:fillRect/>
          </a:stretch>
        </p:blipFill>
        <p:spPr>
          <a:xfrm>
            <a:off x="6834947" y="639705"/>
            <a:ext cx="4049546" cy="2713196"/>
          </a:xfrm>
          <a:prstGeom prst="rect">
            <a:avLst/>
          </a:prstGeom>
        </p:spPr>
      </p:pic>
      <p:pic>
        <p:nvPicPr>
          <p:cNvPr id="6" name="Picture 5">
            <a:extLst>
              <a:ext uri="{FF2B5EF4-FFF2-40B4-BE49-F238E27FC236}">
                <a16:creationId xmlns:a16="http://schemas.microsoft.com/office/drawing/2014/main" id="{66D33779-CB54-B04F-82B2-7ED160BDA854}"/>
              </a:ext>
            </a:extLst>
          </p:cNvPr>
          <p:cNvPicPr>
            <a:picLocks noChangeAspect="1"/>
          </p:cNvPicPr>
          <p:nvPr/>
        </p:nvPicPr>
        <p:blipFill>
          <a:blip r:embed="rId8"/>
          <a:stretch>
            <a:fillRect/>
          </a:stretch>
        </p:blipFill>
        <p:spPr>
          <a:xfrm>
            <a:off x="6232689" y="3513767"/>
            <a:ext cx="2516489" cy="2713196"/>
          </a:xfrm>
          <a:prstGeom prst="rect">
            <a:avLst/>
          </a:prstGeom>
        </p:spPr>
      </p:pic>
      <p:pic>
        <p:nvPicPr>
          <p:cNvPr id="5" name="Picture 4">
            <a:extLst>
              <a:ext uri="{FF2B5EF4-FFF2-40B4-BE49-F238E27FC236}">
                <a16:creationId xmlns:a16="http://schemas.microsoft.com/office/drawing/2014/main" id="{1B2E3C67-B699-2C40-B46C-6674FD90B273}"/>
              </a:ext>
            </a:extLst>
          </p:cNvPr>
          <p:cNvPicPr>
            <a:picLocks noChangeAspect="1"/>
          </p:cNvPicPr>
          <p:nvPr/>
        </p:nvPicPr>
        <p:blipFill>
          <a:blip r:embed="rId9"/>
          <a:stretch>
            <a:fillRect/>
          </a:stretch>
        </p:blipFill>
        <p:spPr>
          <a:xfrm>
            <a:off x="9340293" y="3513768"/>
            <a:ext cx="1845840" cy="2704528"/>
          </a:xfrm>
          <a:prstGeom prst="rect">
            <a:avLst/>
          </a:prstGeom>
        </p:spPr>
      </p:pic>
    </p:spTree>
    <p:extLst>
      <p:ext uri="{BB962C8B-B14F-4D97-AF65-F5344CB8AC3E}">
        <p14:creationId xmlns:p14="http://schemas.microsoft.com/office/powerpoint/2010/main" val="3396058858"/>
      </p:ext>
    </p:extLst>
  </p:cSld>
  <p:clrMapOvr>
    <a:overrideClrMapping bg1="dk1" tx1="lt1" bg2="dk2" tx2="lt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1">
            <a:extLst>
              <a:ext uri="{FF2B5EF4-FFF2-40B4-BE49-F238E27FC236}">
                <a16:creationId xmlns:a16="http://schemas.microsoft.com/office/drawing/2014/main" id="{6D7D7F0C-622D-4D84-A68D-C1AF54B63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3">
            <a:extLst>
              <a:ext uri="{FF2B5EF4-FFF2-40B4-BE49-F238E27FC236}">
                <a16:creationId xmlns:a16="http://schemas.microsoft.com/office/drawing/2014/main" id="{58F3F6FF-22F5-E745-8484-AD1EF4BA48A1}"/>
              </a:ext>
            </a:extLst>
          </p:cNvPr>
          <p:cNvSpPr>
            <a:spLocks noGrp="1"/>
          </p:cNvSpPr>
          <p:nvPr>
            <p:ph type="title"/>
          </p:nvPr>
        </p:nvSpPr>
        <p:spPr>
          <a:xfrm>
            <a:off x="642340" y="222299"/>
            <a:ext cx="4018839" cy="860543"/>
          </a:xfrm>
        </p:spPr>
        <p:txBody>
          <a:bodyPr>
            <a:normAutofit/>
          </a:bodyPr>
          <a:lstStyle/>
          <a:p>
            <a:pPr algn="ctr"/>
            <a:r>
              <a:rPr lang="en-GB" b="1" dirty="0"/>
              <a:t>Religions</a:t>
            </a:r>
          </a:p>
        </p:txBody>
      </p:sp>
      <p:graphicFrame>
        <p:nvGraphicFramePr>
          <p:cNvPr id="8" name="Content Placeholder 7">
            <a:extLst>
              <a:ext uri="{FF2B5EF4-FFF2-40B4-BE49-F238E27FC236}">
                <a16:creationId xmlns:a16="http://schemas.microsoft.com/office/drawing/2014/main" id="{C3277F97-5902-FC48-AB48-6194DDBE430C}"/>
              </a:ext>
            </a:extLst>
          </p:cNvPr>
          <p:cNvGraphicFramePr>
            <a:graphicFrameLocks noGrp="1"/>
          </p:cNvGraphicFramePr>
          <p:nvPr>
            <p:ph idx="1"/>
            <p:extLst>
              <p:ext uri="{D42A27DB-BD31-4B8C-83A1-F6EECF244321}">
                <p14:modId xmlns:p14="http://schemas.microsoft.com/office/powerpoint/2010/main" val="3000056401"/>
              </p:ext>
            </p:extLst>
          </p:nvPr>
        </p:nvGraphicFramePr>
        <p:xfrm>
          <a:off x="237357" y="958135"/>
          <a:ext cx="4828807" cy="56775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Rectangle 13">
            <a:extLst>
              <a:ext uri="{FF2B5EF4-FFF2-40B4-BE49-F238E27FC236}">
                <a16:creationId xmlns:a16="http://schemas.microsoft.com/office/drawing/2014/main" id="{02A2E7B6-CE50-4B96-A981-2A0250732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a:extLst>
              <a:ext uri="{FF2B5EF4-FFF2-40B4-BE49-F238E27FC236}">
                <a16:creationId xmlns:a16="http://schemas.microsoft.com/office/drawing/2014/main" id="{0907FC5E-C81B-6B49-8B3C-0036EDD15CA4}"/>
              </a:ext>
            </a:extLst>
          </p:cNvPr>
          <p:cNvPicPr>
            <a:picLocks noChangeAspect="1"/>
          </p:cNvPicPr>
          <p:nvPr/>
        </p:nvPicPr>
        <p:blipFill>
          <a:blip r:embed="rId7"/>
          <a:stretch>
            <a:fillRect/>
          </a:stretch>
        </p:blipFill>
        <p:spPr>
          <a:xfrm>
            <a:off x="7080575" y="639705"/>
            <a:ext cx="3558289" cy="2713196"/>
          </a:xfrm>
          <a:prstGeom prst="rect">
            <a:avLst/>
          </a:prstGeom>
        </p:spPr>
      </p:pic>
      <p:pic>
        <p:nvPicPr>
          <p:cNvPr id="6" name="Picture 5">
            <a:extLst>
              <a:ext uri="{FF2B5EF4-FFF2-40B4-BE49-F238E27FC236}">
                <a16:creationId xmlns:a16="http://schemas.microsoft.com/office/drawing/2014/main" id="{C8AC7968-3D50-414A-B589-AD45FA95A88E}"/>
              </a:ext>
            </a:extLst>
          </p:cNvPr>
          <p:cNvPicPr>
            <a:picLocks noChangeAspect="1"/>
          </p:cNvPicPr>
          <p:nvPr/>
        </p:nvPicPr>
        <p:blipFill>
          <a:blip r:embed="rId8"/>
          <a:stretch>
            <a:fillRect/>
          </a:stretch>
        </p:blipFill>
        <p:spPr>
          <a:xfrm>
            <a:off x="6827363" y="3513767"/>
            <a:ext cx="4064713" cy="2713196"/>
          </a:xfrm>
          <a:prstGeom prst="rect">
            <a:avLst/>
          </a:prstGeom>
        </p:spPr>
      </p:pic>
    </p:spTree>
    <p:extLst>
      <p:ext uri="{BB962C8B-B14F-4D97-AF65-F5344CB8AC3E}">
        <p14:creationId xmlns:p14="http://schemas.microsoft.com/office/powerpoint/2010/main" val="17507240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6B341-29E2-E345-BEC2-7250F4ACE423}"/>
              </a:ext>
            </a:extLst>
          </p:cNvPr>
          <p:cNvSpPr>
            <a:spLocks noGrp="1"/>
          </p:cNvSpPr>
          <p:nvPr>
            <p:ph type="title"/>
          </p:nvPr>
        </p:nvSpPr>
        <p:spPr/>
        <p:txBody>
          <a:bodyPr/>
          <a:lstStyle/>
          <a:p>
            <a:r>
              <a:rPr lang="en-GB" dirty="0"/>
              <a:t>American Society</a:t>
            </a:r>
          </a:p>
        </p:txBody>
      </p:sp>
      <p:sp>
        <p:nvSpPr>
          <p:cNvPr id="4" name="Text Placeholder 3">
            <a:extLst>
              <a:ext uri="{FF2B5EF4-FFF2-40B4-BE49-F238E27FC236}">
                <a16:creationId xmlns:a16="http://schemas.microsoft.com/office/drawing/2014/main" id="{DDEC6C1C-918E-5E42-B1C2-1929D076ABEA}"/>
              </a:ext>
            </a:extLst>
          </p:cNvPr>
          <p:cNvSpPr>
            <a:spLocks noGrp="1"/>
          </p:cNvSpPr>
          <p:nvPr>
            <p:ph type="body" idx="1"/>
          </p:nvPr>
        </p:nvSpPr>
        <p:spPr/>
        <p:txBody>
          <a:bodyPr/>
          <a:lstStyle/>
          <a:p>
            <a:r>
              <a:rPr lang="en-GB" dirty="0"/>
              <a:t>1920</a:t>
            </a:r>
          </a:p>
        </p:txBody>
      </p:sp>
    </p:spTree>
    <p:extLst>
      <p:ext uri="{BB962C8B-B14F-4D97-AF65-F5344CB8AC3E}">
        <p14:creationId xmlns:p14="http://schemas.microsoft.com/office/powerpoint/2010/main" val="26396220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9D9D0AB-1E2F-44A8-B9C6-FA40983018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E240027-2F5E-7844-84E3-8371751CE29B}"/>
              </a:ext>
            </a:extLst>
          </p:cNvPr>
          <p:cNvSpPr>
            <a:spLocks noGrp="1"/>
          </p:cNvSpPr>
          <p:nvPr>
            <p:ph type="title"/>
          </p:nvPr>
        </p:nvSpPr>
        <p:spPr>
          <a:xfrm>
            <a:off x="-1" y="3219735"/>
            <a:ext cx="8320717" cy="932758"/>
          </a:xfrm>
        </p:spPr>
        <p:txBody>
          <a:bodyPr anchor="ctr">
            <a:normAutofit/>
          </a:bodyPr>
          <a:lstStyle/>
          <a:p>
            <a:pPr algn="ctr"/>
            <a:r>
              <a:rPr lang="en-GB" dirty="0"/>
              <a:t>Prison life</a:t>
            </a:r>
          </a:p>
        </p:txBody>
      </p:sp>
      <p:pic>
        <p:nvPicPr>
          <p:cNvPr id="8" name="Picture 7" descr="A person sitting in a chair&#10;&#10;Description automatically generated with medium confidence">
            <a:extLst>
              <a:ext uri="{FF2B5EF4-FFF2-40B4-BE49-F238E27FC236}">
                <a16:creationId xmlns:a16="http://schemas.microsoft.com/office/drawing/2014/main" id="{E9035C33-CAB6-7B40-8C16-A98D4B94B295}"/>
              </a:ext>
            </a:extLst>
          </p:cNvPr>
          <p:cNvPicPr>
            <a:picLocks noChangeAspect="1"/>
          </p:cNvPicPr>
          <p:nvPr/>
        </p:nvPicPr>
        <p:blipFill rotWithShape="1">
          <a:blip r:embed="rId2"/>
          <a:srcRect t="11506" r="-1" b="-1"/>
          <a:stretch/>
        </p:blipFill>
        <p:spPr>
          <a:xfrm>
            <a:off x="5" y="824734"/>
            <a:ext cx="3664827" cy="2367505"/>
          </a:xfrm>
          <a:prstGeom prst="rect">
            <a:avLst/>
          </a:prstGeom>
        </p:spPr>
      </p:pic>
      <p:sp>
        <p:nvSpPr>
          <p:cNvPr id="15" name="Freeform: Shape 14">
            <a:extLst>
              <a:ext uri="{FF2B5EF4-FFF2-40B4-BE49-F238E27FC236}">
                <a16:creationId xmlns:a16="http://schemas.microsoft.com/office/drawing/2014/main" id="{3CCC9FC1-68AD-40AD-85B6-A0E7053D6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791963" y="451044"/>
            <a:ext cx="2308583" cy="2741196"/>
          </a:xfrm>
          <a:custGeom>
            <a:avLst/>
            <a:gdLst>
              <a:gd name="connsiteX0" fmla="*/ 2308583 w 2308583"/>
              <a:gd name="connsiteY0" fmla="*/ 2741196 h 2741196"/>
              <a:gd name="connsiteX1" fmla="*/ 462 w 2308583"/>
              <a:gd name="connsiteY1" fmla="*/ 2741196 h 2741196"/>
              <a:gd name="connsiteX2" fmla="*/ 0 w 2308583"/>
              <a:gd name="connsiteY2" fmla="*/ 2469337 h 2741196"/>
              <a:gd name="connsiteX3" fmla="*/ 2022607 w 2308583"/>
              <a:gd name="connsiteY3" fmla="*/ 2470269 h 2741196"/>
              <a:gd name="connsiteX4" fmla="*/ 2022607 w 2308583"/>
              <a:gd name="connsiteY4" fmla="*/ 0 h 2741196"/>
              <a:gd name="connsiteX5" fmla="*/ 2308583 w 2308583"/>
              <a:gd name="connsiteY5" fmla="*/ 0 h 274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2741196">
                <a:moveTo>
                  <a:pt x="2308583" y="2741196"/>
                </a:moveTo>
                <a:lnTo>
                  <a:pt x="462" y="2741196"/>
                </a:lnTo>
                <a:cubicBezTo>
                  <a:pt x="-462" y="2647366"/>
                  <a:pt x="923" y="2563167"/>
                  <a:pt x="0" y="2469337"/>
                </a:cubicBezTo>
                <a:lnTo>
                  <a:pt x="2022607" y="2470269"/>
                </a:lnTo>
                <a:lnTo>
                  <a:pt x="2022607" y="0"/>
                </a:lnTo>
                <a:lnTo>
                  <a:pt x="2308583" y="0"/>
                </a:lnTo>
                <a:close/>
              </a:path>
            </a:pathLst>
          </a:custGeom>
          <a:solidFill>
            <a:schemeClr val="tx2">
              <a:alpha val="80000"/>
            </a:schemeClr>
          </a:solidFill>
          <a:ln w="0">
            <a:noFill/>
            <a:prstDash val="solid"/>
            <a:round/>
            <a:headEnd/>
            <a:tailEnd/>
          </a:ln>
        </p:spPr>
      </p:sp>
      <p:pic>
        <p:nvPicPr>
          <p:cNvPr id="7" name="Picture 6" descr="A group of people outside a house&#10;&#10;Description automatically generated with low confidence">
            <a:extLst>
              <a:ext uri="{FF2B5EF4-FFF2-40B4-BE49-F238E27FC236}">
                <a16:creationId xmlns:a16="http://schemas.microsoft.com/office/drawing/2014/main" id="{535A9311-A03E-3F48-966C-7B8ED33DEC93}"/>
              </a:ext>
            </a:extLst>
          </p:cNvPr>
          <p:cNvPicPr>
            <a:picLocks noChangeAspect="1"/>
          </p:cNvPicPr>
          <p:nvPr/>
        </p:nvPicPr>
        <p:blipFill rotWithShape="1">
          <a:blip r:embed="rId3"/>
          <a:srcRect t="13663" r="4" b="5143"/>
          <a:stretch/>
        </p:blipFill>
        <p:spPr>
          <a:xfrm>
            <a:off x="4278081" y="-1"/>
            <a:ext cx="4042636" cy="3192239"/>
          </a:xfrm>
          <a:prstGeom prst="rect">
            <a:avLst/>
          </a:prstGeom>
        </p:spPr>
      </p:pic>
      <p:graphicFrame>
        <p:nvGraphicFramePr>
          <p:cNvPr id="9" name="Content Placeholder 8">
            <a:extLst>
              <a:ext uri="{FF2B5EF4-FFF2-40B4-BE49-F238E27FC236}">
                <a16:creationId xmlns:a16="http://schemas.microsoft.com/office/drawing/2014/main" id="{5F253E46-AD4C-7C43-9F40-A96A641893F5}"/>
              </a:ext>
            </a:extLst>
          </p:cNvPr>
          <p:cNvGraphicFramePr>
            <a:graphicFrameLocks noGrp="1"/>
          </p:cNvGraphicFramePr>
          <p:nvPr>
            <p:ph idx="1"/>
            <p:extLst>
              <p:ext uri="{D42A27DB-BD31-4B8C-83A1-F6EECF244321}">
                <p14:modId xmlns:p14="http://schemas.microsoft.com/office/powerpoint/2010/main" val="1625505446"/>
              </p:ext>
            </p:extLst>
          </p:nvPr>
        </p:nvGraphicFramePr>
        <p:xfrm>
          <a:off x="102480" y="3966719"/>
          <a:ext cx="8218236" cy="28912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Picture 5">
            <a:extLst>
              <a:ext uri="{FF2B5EF4-FFF2-40B4-BE49-F238E27FC236}">
                <a16:creationId xmlns:a16="http://schemas.microsoft.com/office/drawing/2014/main" id="{AA42BB47-1372-3744-9B62-1DF6C1A687EC}"/>
              </a:ext>
            </a:extLst>
          </p:cNvPr>
          <p:cNvPicPr>
            <a:picLocks noChangeAspect="1"/>
          </p:cNvPicPr>
          <p:nvPr/>
        </p:nvPicPr>
        <p:blipFill rotWithShape="1">
          <a:blip r:embed="rId9"/>
          <a:srcRect l="20200" r="3829" b="-4"/>
          <a:stretch/>
        </p:blipFill>
        <p:spPr>
          <a:xfrm>
            <a:off x="8942136" y="824734"/>
            <a:ext cx="3249864" cy="4726979"/>
          </a:xfrm>
          <a:prstGeom prst="rect">
            <a:avLst/>
          </a:prstGeom>
        </p:spPr>
      </p:pic>
      <p:sp>
        <p:nvSpPr>
          <p:cNvPr id="17" name="Freeform: Shape 16">
            <a:extLst>
              <a:ext uri="{FF2B5EF4-FFF2-40B4-BE49-F238E27FC236}">
                <a16:creationId xmlns:a16="http://schemas.microsoft.com/office/drawing/2014/main" id="{42B27A04-CA20-4DE3-83CB-6ED66E5E7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85429" y="3248526"/>
            <a:ext cx="2308583" cy="2741196"/>
          </a:xfrm>
          <a:custGeom>
            <a:avLst/>
            <a:gdLst>
              <a:gd name="connsiteX0" fmla="*/ 2308583 w 2308583"/>
              <a:gd name="connsiteY0" fmla="*/ 2741196 h 2741196"/>
              <a:gd name="connsiteX1" fmla="*/ 462 w 2308583"/>
              <a:gd name="connsiteY1" fmla="*/ 2741196 h 2741196"/>
              <a:gd name="connsiteX2" fmla="*/ 0 w 2308583"/>
              <a:gd name="connsiteY2" fmla="*/ 2469337 h 2741196"/>
              <a:gd name="connsiteX3" fmla="*/ 2022607 w 2308583"/>
              <a:gd name="connsiteY3" fmla="*/ 2470269 h 2741196"/>
              <a:gd name="connsiteX4" fmla="*/ 2022607 w 2308583"/>
              <a:gd name="connsiteY4" fmla="*/ 0 h 2741196"/>
              <a:gd name="connsiteX5" fmla="*/ 2308583 w 2308583"/>
              <a:gd name="connsiteY5" fmla="*/ 0 h 274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2741196">
                <a:moveTo>
                  <a:pt x="2308583" y="2741196"/>
                </a:moveTo>
                <a:lnTo>
                  <a:pt x="462" y="2741196"/>
                </a:lnTo>
                <a:cubicBezTo>
                  <a:pt x="-462" y="2647366"/>
                  <a:pt x="923" y="2563167"/>
                  <a:pt x="0" y="2469337"/>
                </a:cubicBezTo>
                <a:lnTo>
                  <a:pt x="2022607" y="2470269"/>
                </a:lnTo>
                <a:lnTo>
                  <a:pt x="2022607" y="0"/>
                </a:lnTo>
                <a:lnTo>
                  <a:pt x="2308583" y="0"/>
                </a:lnTo>
                <a:close/>
              </a:path>
            </a:pathLst>
          </a:custGeom>
          <a:solidFill>
            <a:schemeClr val="tx2">
              <a:alpha val="80000"/>
            </a:schemeClr>
          </a:solidFill>
          <a:ln w="0">
            <a:noFill/>
            <a:prstDash val="solid"/>
            <a:round/>
            <a:headEnd/>
            <a:tailEnd/>
          </a:ln>
        </p:spPr>
      </p:sp>
      <p:sp useBgFill="1">
        <p:nvSpPr>
          <p:cNvPr id="19" name="Rectangle 18">
            <a:extLst>
              <a:ext uri="{FF2B5EF4-FFF2-40B4-BE49-F238E27FC236}">
                <a16:creationId xmlns:a16="http://schemas.microsoft.com/office/drawing/2014/main" id="{D8968742-1D40-4F6B-9272-064FD163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30486" y="6453386"/>
            <a:ext cx="573314" cy="4046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919370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D7D7F0C-622D-4D84-A68D-C1AF54B63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3D1D646-0E33-994D-8CBB-545FA4C38064}"/>
              </a:ext>
            </a:extLst>
          </p:cNvPr>
          <p:cNvSpPr>
            <a:spLocks noGrp="1"/>
          </p:cNvSpPr>
          <p:nvPr>
            <p:ph type="title"/>
          </p:nvPr>
        </p:nvSpPr>
        <p:spPr>
          <a:xfrm>
            <a:off x="631538" y="364860"/>
            <a:ext cx="4018839" cy="2035628"/>
          </a:xfrm>
        </p:spPr>
        <p:txBody>
          <a:bodyPr>
            <a:normAutofit/>
          </a:bodyPr>
          <a:lstStyle/>
          <a:p>
            <a:pPr algn="ctr"/>
            <a:r>
              <a:rPr lang="en-GB" dirty="0"/>
              <a:t>Sing Sing Correctional Facility</a:t>
            </a:r>
          </a:p>
        </p:txBody>
      </p:sp>
      <p:graphicFrame>
        <p:nvGraphicFramePr>
          <p:cNvPr id="7" name="Content Placeholder 6">
            <a:extLst>
              <a:ext uri="{FF2B5EF4-FFF2-40B4-BE49-F238E27FC236}">
                <a16:creationId xmlns:a16="http://schemas.microsoft.com/office/drawing/2014/main" id="{D822B35E-6C8C-7242-A62F-88753766ECA7}"/>
              </a:ext>
            </a:extLst>
          </p:cNvPr>
          <p:cNvGraphicFramePr>
            <a:graphicFrameLocks noGrp="1"/>
          </p:cNvGraphicFramePr>
          <p:nvPr>
            <p:ph idx="1"/>
            <p:extLst>
              <p:ext uri="{D42A27DB-BD31-4B8C-83A1-F6EECF244321}">
                <p14:modId xmlns:p14="http://schemas.microsoft.com/office/powerpoint/2010/main" val="3723128941"/>
              </p:ext>
            </p:extLst>
          </p:nvPr>
        </p:nvGraphicFramePr>
        <p:xfrm>
          <a:off x="0" y="2171700"/>
          <a:ext cx="5303520" cy="46859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Rectangle 12">
            <a:extLst>
              <a:ext uri="{FF2B5EF4-FFF2-40B4-BE49-F238E27FC236}">
                <a16:creationId xmlns:a16="http://schemas.microsoft.com/office/drawing/2014/main" id="{02A2E7B6-CE50-4B96-A981-2A0250732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tx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a:extLst>
              <a:ext uri="{FF2B5EF4-FFF2-40B4-BE49-F238E27FC236}">
                <a16:creationId xmlns:a16="http://schemas.microsoft.com/office/drawing/2014/main" id="{F911F218-441A-4140-BCA0-9526D4E037E0}"/>
              </a:ext>
            </a:extLst>
          </p:cNvPr>
          <p:cNvPicPr>
            <a:picLocks noChangeAspect="1"/>
          </p:cNvPicPr>
          <p:nvPr/>
        </p:nvPicPr>
        <p:blipFill>
          <a:blip r:embed="rId7"/>
          <a:stretch>
            <a:fillRect/>
          </a:stretch>
        </p:blipFill>
        <p:spPr>
          <a:xfrm>
            <a:off x="6447990" y="639705"/>
            <a:ext cx="4823459" cy="2713196"/>
          </a:xfrm>
          <a:prstGeom prst="rect">
            <a:avLst/>
          </a:prstGeom>
        </p:spPr>
      </p:pic>
      <p:pic>
        <p:nvPicPr>
          <p:cNvPr id="6" name="Picture 5">
            <a:extLst>
              <a:ext uri="{FF2B5EF4-FFF2-40B4-BE49-F238E27FC236}">
                <a16:creationId xmlns:a16="http://schemas.microsoft.com/office/drawing/2014/main" id="{39EC643C-38C3-674C-855E-397F6000AE62}"/>
              </a:ext>
            </a:extLst>
          </p:cNvPr>
          <p:cNvPicPr>
            <a:picLocks noChangeAspect="1"/>
          </p:cNvPicPr>
          <p:nvPr/>
        </p:nvPicPr>
        <p:blipFill>
          <a:blip r:embed="rId8"/>
          <a:stretch>
            <a:fillRect/>
          </a:stretch>
        </p:blipFill>
        <p:spPr>
          <a:xfrm>
            <a:off x="6167683" y="3886749"/>
            <a:ext cx="2646501" cy="1967232"/>
          </a:xfrm>
          <a:prstGeom prst="rect">
            <a:avLst/>
          </a:prstGeom>
        </p:spPr>
      </p:pic>
      <p:pic>
        <p:nvPicPr>
          <p:cNvPr id="5" name="Picture 4" descr="A person sitting at a table&#10;&#10;Description automatically generated with medium confidence">
            <a:extLst>
              <a:ext uri="{FF2B5EF4-FFF2-40B4-BE49-F238E27FC236}">
                <a16:creationId xmlns:a16="http://schemas.microsoft.com/office/drawing/2014/main" id="{96A79153-5850-B64B-A5E6-398F01B8C172}"/>
              </a:ext>
            </a:extLst>
          </p:cNvPr>
          <p:cNvPicPr>
            <a:picLocks noChangeAspect="1"/>
          </p:cNvPicPr>
          <p:nvPr/>
        </p:nvPicPr>
        <p:blipFill>
          <a:blip r:embed="rId9"/>
          <a:stretch>
            <a:fillRect/>
          </a:stretch>
        </p:blipFill>
        <p:spPr>
          <a:xfrm>
            <a:off x="8974668" y="3786876"/>
            <a:ext cx="2577090" cy="2158312"/>
          </a:xfrm>
          <a:prstGeom prst="rect">
            <a:avLst/>
          </a:prstGeom>
        </p:spPr>
      </p:pic>
    </p:spTree>
    <p:extLst>
      <p:ext uri="{BB962C8B-B14F-4D97-AF65-F5344CB8AC3E}">
        <p14:creationId xmlns:p14="http://schemas.microsoft.com/office/powerpoint/2010/main" val="2743823826"/>
      </p:ext>
    </p:extLst>
  </p:cSld>
  <p:clrMapOvr>
    <a:overrideClrMapping bg1="dk1" tx1="lt1" bg2="dk2" tx2="lt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4BB1650-B616-4EFB-9FB7-5D93104B5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C2B8A324-5C79-AC42-B398-B4693F077DAD}"/>
              </a:ext>
            </a:extLst>
          </p:cNvPr>
          <p:cNvGraphicFramePr>
            <a:graphicFrameLocks noGrp="1"/>
          </p:cNvGraphicFramePr>
          <p:nvPr>
            <p:ph idx="1"/>
            <p:extLst>
              <p:ext uri="{D42A27DB-BD31-4B8C-83A1-F6EECF244321}">
                <p14:modId xmlns:p14="http://schemas.microsoft.com/office/powerpoint/2010/main" val="4126598818"/>
              </p:ext>
            </p:extLst>
          </p:nvPr>
        </p:nvGraphicFramePr>
        <p:xfrm>
          <a:off x="361950" y="247650"/>
          <a:ext cx="6762750" cy="63436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Rectangle 9">
            <a:extLst>
              <a:ext uri="{FF2B5EF4-FFF2-40B4-BE49-F238E27FC236}">
                <a16:creationId xmlns:a16="http://schemas.microsoft.com/office/drawing/2014/main" id="{BB47C962-A905-4168-832D-BF622B381E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527850" y="0"/>
            <a:ext cx="4664149"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6">
            <a:extLst>
              <a:ext uri="{FF2B5EF4-FFF2-40B4-BE49-F238E27FC236}">
                <a16:creationId xmlns:a16="http://schemas.microsoft.com/office/drawing/2014/main" id="{B0CAA55C-9F48-4F94-95AA-5635394974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Tree>
    <p:extLst>
      <p:ext uri="{BB962C8B-B14F-4D97-AF65-F5344CB8AC3E}">
        <p14:creationId xmlns:p14="http://schemas.microsoft.com/office/powerpoint/2010/main" val="202347678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Content Placeholder 10">
            <a:extLst>
              <a:ext uri="{FF2B5EF4-FFF2-40B4-BE49-F238E27FC236}">
                <a16:creationId xmlns:a16="http://schemas.microsoft.com/office/drawing/2014/main" id="{E51E7891-A2B5-6347-9905-7834D46E36F0}"/>
              </a:ext>
            </a:extLst>
          </p:cNvPr>
          <p:cNvGraphicFramePr>
            <a:graphicFrameLocks noGrp="1"/>
          </p:cNvGraphicFramePr>
          <p:nvPr>
            <p:ph idx="1"/>
            <p:extLst>
              <p:ext uri="{D42A27DB-BD31-4B8C-83A1-F6EECF244321}">
                <p14:modId xmlns:p14="http://schemas.microsoft.com/office/powerpoint/2010/main" val="3122059626"/>
              </p:ext>
            </p:extLst>
          </p:nvPr>
        </p:nvGraphicFramePr>
        <p:xfrm>
          <a:off x="4953000" y="76200"/>
          <a:ext cx="7239000" cy="6743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11191A26-58B7-134C-99EE-ED9D53E196AE}"/>
              </a:ext>
            </a:extLst>
          </p:cNvPr>
          <p:cNvPicPr>
            <a:picLocks noChangeAspect="1"/>
          </p:cNvPicPr>
          <p:nvPr/>
        </p:nvPicPr>
        <p:blipFill rotWithShape="1">
          <a:blip r:embed="rId7"/>
          <a:srcRect b="50763"/>
          <a:stretch/>
        </p:blipFill>
        <p:spPr>
          <a:xfrm>
            <a:off x="2628900" y="179953"/>
            <a:ext cx="2247900" cy="1510307"/>
          </a:xfrm>
          <a:prstGeom prst="rect">
            <a:avLst/>
          </a:prstGeom>
        </p:spPr>
      </p:pic>
      <p:pic>
        <p:nvPicPr>
          <p:cNvPr id="5" name="Picture 4">
            <a:extLst>
              <a:ext uri="{FF2B5EF4-FFF2-40B4-BE49-F238E27FC236}">
                <a16:creationId xmlns:a16="http://schemas.microsoft.com/office/drawing/2014/main" id="{A0B26C88-119B-A748-AFE1-9FEEEEE8C670}"/>
              </a:ext>
            </a:extLst>
          </p:cNvPr>
          <p:cNvPicPr>
            <a:picLocks noChangeAspect="1"/>
          </p:cNvPicPr>
          <p:nvPr/>
        </p:nvPicPr>
        <p:blipFill rotWithShape="1">
          <a:blip r:embed="rId8"/>
          <a:srcRect t="5900" b="9461"/>
          <a:stretch/>
        </p:blipFill>
        <p:spPr>
          <a:xfrm>
            <a:off x="0" y="316813"/>
            <a:ext cx="2610860" cy="2209800"/>
          </a:xfrm>
          <a:prstGeom prst="rect">
            <a:avLst/>
          </a:prstGeom>
        </p:spPr>
      </p:pic>
      <p:pic>
        <p:nvPicPr>
          <p:cNvPr id="6" name="Picture 5">
            <a:extLst>
              <a:ext uri="{FF2B5EF4-FFF2-40B4-BE49-F238E27FC236}">
                <a16:creationId xmlns:a16="http://schemas.microsoft.com/office/drawing/2014/main" id="{5592C357-668B-6542-B75B-F47F3E8A0A6E}"/>
              </a:ext>
            </a:extLst>
          </p:cNvPr>
          <p:cNvPicPr>
            <a:picLocks noChangeAspect="1"/>
          </p:cNvPicPr>
          <p:nvPr/>
        </p:nvPicPr>
        <p:blipFill>
          <a:blip r:embed="rId9"/>
          <a:stretch>
            <a:fillRect/>
          </a:stretch>
        </p:blipFill>
        <p:spPr>
          <a:xfrm>
            <a:off x="2657476" y="1720112"/>
            <a:ext cx="2162174" cy="1625821"/>
          </a:xfrm>
          <a:prstGeom prst="rect">
            <a:avLst/>
          </a:prstGeom>
        </p:spPr>
      </p:pic>
      <p:pic>
        <p:nvPicPr>
          <p:cNvPr id="7" name="Picture 6">
            <a:extLst>
              <a:ext uri="{FF2B5EF4-FFF2-40B4-BE49-F238E27FC236}">
                <a16:creationId xmlns:a16="http://schemas.microsoft.com/office/drawing/2014/main" id="{052D4404-F1DC-734C-9555-9DA4B9960139}"/>
              </a:ext>
            </a:extLst>
          </p:cNvPr>
          <p:cNvPicPr>
            <a:picLocks noChangeAspect="1"/>
          </p:cNvPicPr>
          <p:nvPr/>
        </p:nvPicPr>
        <p:blipFill>
          <a:blip r:embed="rId10"/>
          <a:stretch>
            <a:fillRect/>
          </a:stretch>
        </p:blipFill>
        <p:spPr>
          <a:xfrm>
            <a:off x="-25400" y="2793076"/>
            <a:ext cx="2545773" cy="1722141"/>
          </a:xfrm>
          <a:prstGeom prst="rect">
            <a:avLst/>
          </a:prstGeom>
        </p:spPr>
      </p:pic>
      <p:pic>
        <p:nvPicPr>
          <p:cNvPr id="8" name="Picture 7">
            <a:extLst>
              <a:ext uri="{FF2B5EF4-FFF2-40B4-BE49-F238E27FC236}">
                <a16:creationId xmlns:a16="http://schemas.microsoft.com/office/drawing/2014/main" id="{023F98FA-4544-0F4F-9B61-9728407A2024}"/>
              </a:ext>
            </a:extLst>
          </p:cNvPr>
          <p:cNvPicPr>
            <a:picLocks noChangeAspect="1"/>
          </p:cNvPicPr>
          <p:nvPr/>
        </p:nvPicPr>
        <p:blipFill>
          <a:blip r:embed="rId11"/>
          <a:stretch>
            <a:fillRect/>
          </a:stretch>
        </p:blipFill>
        <p:spPr>
          <a:xfrm>
            <a:off x="2614613" y="3406298"/>
            <a:ext cx="2247900" cy="1677279"/>
          </a:xfrm>
          <a:prstGeom prst="rect">
            <a:avLst/>
          </a:prstGeom>
        </p:spPr>
      </p:pic>
      <p:pic>
        <p:nvPicPr>
          <p:cNvPr id="9" name="Picture 8">
            <a:extLst>
              <a:ext uri="{FF2B5EF4-FFF2-40B4-BE49-F238E27FC236}">
                <a16:creationId xmlns:a16="http://schemas.microsoft.com/office/drawing/2014/main" id="{50424F2D-B334-E640-92FB-CD67019AC503}"/>
              </a:ext>
            </a:extLst>
          </p:cNvPr>
          <p:cNvPicPr>
            <a:picLocks noChangeAspect="1"/>
          </p:cNvPicPr>
          <p:nvPr/>
        </p:nvPicPr>
        <p:blipFill>
          <a:blip r:embed="rId12"/>
          <a:stretch>
            <a:fillRect/>
          </a:stretch>
        </p:blipFill>
        <p:spPr>
          <a:xfrm>
            <a:off x="-4761" y="4781681"/>
            <a:ext cx="2525134" cy="1677279"/>
          </a:xfrm>
          <a:prstGeom prst="rect">
            <a:avLst/>
          </a:prstGeom>
        </p:spPr>
      </p:pic>
      <p:pic>
        <p:nvPicPr>
          <p:cNvPr id="10" name="Picture 9">
            <a:extLst>
              <a:ext uri="{FF2B5EF4-FFF2-40B4-BE49-F238E27FC236}">
                <a16:creationId xmlns:a16="http://schemas.microsoft.com/office/drawing/2014/main" id="{641606AB-4A0D-0141-8A50-2F57FCD241A1}"/>
              </a:ext>
            </a:extLst>
          </p:cNvPr>
          <p:cNvPicPr>
            <a:picLocks noChangeAspect="1"/>
          </p:cNvPicPr>
          <p:nvPr/>
        </p:nvPicPr>
        <p:blipFill>
          <a:blip r:embed="rId13"/>
          <a:stretch>
            <a:fillRect/>
          </a:stretch>
        </p:blipFill>
        <p:spPr>
          <a:xfrm>
            <a:off x="2600325" y="5143943"/>
            <a:ext cx="2228850" cy="1675957"/>
          </a:xfrm>
          <a:prstGeom prst="rect">
            <a:avLst/>
          </a:prstGeom>
        </p:spPr>
      </p:pic>
    </p:spTree>
    <p:extLst>
      <p:ext uri="{BB962C8B-B14F-4D97-AF65-F5344CB8AC3E}">
        <p14:creationId xmlns:p14="http://schemas.microsoft.com/office/powerpoint/2010/main" val="427943798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25104-0AA0-DB46-B6E6-EFEF1FAD20C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3586A32-F0B1-A042-87AE-4776637342B8}"/>
              </a:ext>
            </a:extLst>
          </p:cNvPr>
          <p:cNvSpPr>
            <a:spLocks noGrp="1"/>
          </p:cNvSpPr>
          <p:nvPr>
            <p:ph idx="1"/>
          </p:nvPr>
        </p:nvSpPr>
        <p:spPr/>
        <p:txBody>
          <a:bodyPr/>
          <a:lstStyle/>
          <a:p>
            <a:pPr marL="0" indent="0">
              <a:buNone/>
            </a:pPr>
            <a:r>
              <a:rPr lang="en-GB" dirty="0"/>
              <a:t>Museums</a:t>
            </a:r>
          </a:p>
          <a:p>
            <a:r>
              <a:rPr lang="en-GB" dirty="0"/>
              <a:t>Lefferts Historic House is in Brooklyn, New York. It was built in 1783 and was used as a place to enslave people and the home for the family of Continental Army lieutenant Pieter Lefferts. In 1918 and 1920 the house was opened as a museum .</a:t>
            </a:r>
          </a:p>
          <a:p>
            <a:endParaRPr lang="en-GB" dirty="0"/>
          </a:p>
        </p:txBody>
      </p:sp>
      <p:pic>
        <p:nvPicPr>
          <p:cNvPr id="4" name="Picture 3">
            <a:extLst>
              <a:ext uri="{FF2B5EF4-FFF2-40B4-BE49-F238E27FC236}">
                <a16:creationId xmlns:a16="http://schemas.microsoft.com/office/drawing/2014/main" id="{34BC53EA-A0CD-1C47-91EA-93C30B40B1D5}"/>
              </a:ext>
            </a:extLst>
          </p:cNvPr>
          <p:cNvPicPr>
            <a:picLocks noChangeAspect="1"/>
          </p:cNvPicPr>
          <p:nvPr/>
        </p:nvPicPr>
        <p:blipFill>
          <a:blip r:embed="rId2"/>
          <a:stretch>
            <a:fillRect/>
          </a:stretch>
        </p:blipFill>
        <p:spPr>
          <a:xfrm>
            <a:off x="3959578" y="4282596"/>
            <a:ext cx="2980972" cy="2106852"/>
          </a:xfrm>
          <a:prstGeom prst="rect">
            <a:avLst/>
          </a:prstGeom>
        </p:spPr>
      </p:pic>
      <p:pic>
        <p:nvPicPr>
          <p:cNvPr id="5" name="Picture 4">
            <a:extLst>
              <a:ext uri="{FF2B5EF4-FFF2-40B4-BE49-F238E27FC236}">
                <a16:creationId xmlns:a16="http://schemas.microsoft.com/office/drawing/2014/main" id="{41116982-670F-3C46-AD41-2EEB8F13F142}"/>
              </a:ext>
            </a:extLst>
          </p:cNvPr>
          <p:cNvPicPr>
            <a:picLocks noChangeAspect="1"/>
          </p:cNvPicPr>
          <p:nvPr/>
        </p:nvPicPr>
        <p:blipFill>
          <a:blip r:embed="rId3"/>
          <a:stretch>
            <a:fillRect/>
          </a:stretch>
        </p:blipFill>
        <p:spPr>
          <a:xfrm>
            <a:off x="1219200" y="952500"/>
            <a:ext cx="1638300" cy="1231900"/>
          </a:xfrm>
          <a:prstGeom prst="rect">
            <a:avLst/>
          </a:prstGeom>
        </p:spPr>
      </p:pic>
      <p:pic>
        <p:nvPicPr>
          <p:cNvPr id="6" name="Picture 5">
            <a:extLst>
              <a:ext uri="{FF2B5EF4-FFF2-40B4-BE49-F238E27FC236}">
                <a16:creationId xmlns:a16="http://schemas.microsoft.com/office/drawing/2014/main" id="{9D3BBCAF-8271-8745-A1A4-07107914E19F}"/>
              </a:ext>
            </a:extLst>
          </p:cNvPr>
          <p:cNvPicPr>
            <a:picLocks noChangeAspect="1"/>
          </p:cNvPicPr>
          <p:nvPr/>
        </p:nvPicPr>
        <p:blipFill>
          <a:blip r:embed="rId4"/>
          <a:stretch>
            <a:fillRect/>
          </a:stretch>
        </p:blipFill>
        <p:spPr>
          <a:xfrm>
            <a:off x="7874000" y="3644900"/>
            <a:ext cx="1727200" cy="1168400"/>
          </a:xfrm>
          <a:prstGeom prst="rect">
            <a:avLst/>
          </a:prstGeom>
        </p:spPr>
      </p:pic>
      <p:pic>
        <p:nvPicPr>
          <p:cNvPr id="7" name="Picture 6">
            <a:extLst>
              <a:ext uri="{FF2B5EF4-FFF2-40B4-BE49-F238E27FC236}">
                <a16:creationId xmlns:a16="http://schemas.microsoft.com/office/drawing/2014/main" id="{8669116E-40F8-7446-A3E2-0B011F4DA440}"/>
              </a:ext>
            </a:extLst>
          </p:cNvPr>
          <p:cNvPicPr>
            <a:picLocks noChangeAspect="1"/>
          </p:cNvPicPr>
          <p:nvPr/>
        </p:nvPicPr>
        <p:blipFill>
          <a:blip r:embed="rId5"/>
          <a:stretch>
            <a:fillRect/>
          </a:stretch>
        </p:blipFill>
        <p:spPr>
          <a:xfrm>
            <a:off x="8121650" y="-95250"/>
            <a:ext cx="1905000" cy="1066800"/>
          </a:xfrm>
          <a:prstGeom prst="rect">
            <a:avLst/>
          </a:prstGeom>
        </p:spPr>
      </p:pic>
      <p:pic>
        <p:nvPicPr>
          <p:cNvPr id="8" name="Picture 7">
            <a:extLst>
              <a:ext uri="{FF2B5EF4-FFF2-40B4-BE49-F238E27FC236}">
                <a16:creationId xmlns:a16="http://schemas.microsoft.com/office/drawing/2014/main" id="{47B6D490-4240-F74A-92EB-ED6E24370C56}"/>
              </a:ext>
            </a:extLst>
          </p:cNvPr>
          <p:cNvPicPr>
            <a:picLocks noChangeAspect="1"/>
          </p:cNvPicPr>
          <p:nvPr/>
        </p:nvPicPr>
        <p:blipFill>
          <a:blip r:embed="rId6"/>
          <a:stretch>
            <a:fillRect/>
          </a:stretch>
        </p:blipFill>
        <p:spPr>
          <a:xfrm>
            <a:off x="6096000" y="381000"/>
            <a:ext cx="1778000" cy="1130300"/>
          </a:xfrm>
          <a:prstGeom prst="rect">
            <a:avLst/>
          </a:prstGeom>
        </p:spPr>
      </p:pic>
      <p:pic>
        <p:nvPicPr>
          <p:cNvPr id="9" name="Picture 8">
            <a:extLst>
              <a:ext uri="{FF2B5EF4-FFF2-40B4-BE49-F238E27FC236}">
                <a16:creationId xmlns:a16="http://schemas.microsoft.com/office/drawing/2014/main" id="{084515E0-DF5A-D34B-923C-7A1E0D7B0999}"/>
              </a:ext>
            </a:extLst>
          </p:cNvPr>
          <p:cNvPicPr>
            <a:picLocks noChangeAspect="1"/>
          </p:cNvPicPr>
          <p:nvPr/>
        </p:nvPicPr>
        <p:blipFill>
          <a:blip r:embed="rId7"/>
          <a:stretch>
            <a:fillRect/>
          </a:stretch>
        </p:blipFill>
        <p:spPr>
          <a:xfrm>
            <a:off x="723547" y="4673600"/>
            <a:ext cx="2587978" cy="1663700"/>
          </a:xfrm>
          <a:prstGeom prst="rect">
            <a:avLst/>
          </a:prstGeom>
        </p:spPr>
      </p:pic>
    </p:spTree>
    <p:extLst>
      <p:ext uri="{BB962C8B-B14F-4D97-AF65-F5344CB8AC3E}">
        <p14:creationId xmlns:p14="http://schemas.microsoft.com/office/powerpoint/2010/main" val="353059469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AD72E-216D-8B4F-9B56-992B3784FA3C}"/>
              </a:ext>
            </a:extLst>
          </p:cNvPr>
          <p:cNvSpPr>
            <a:spLocks noGrp="1"/>
          </p:cNvSpPr>
          <p:nvPr>
            <p:ph type="title"/>
          </p:nvPr>
        </p:nvSpPr>
        <p:spPr/>
        <p:txBody>
          <a:bodyPr/>
          <a:lstStyle/>
          <a:p>
            <a:r>
              <a:rPr lang="en-GB" dirty="0"/>
              <a:t>Cages in Films</a:t>
            </a:r>
          </a:p>
        </p:txBody>
      </p:sp>
      <p:sp>
        <p:nvSpPr>
          <p:cNvPr id="3" name="Content Placeholder 2">
            <a:extLst>
              <a:ext uri="{FF2B5EF4-FFF2-40B4-BE49-F238E27FC236}">
                <a16:creationId xmlns:a16="http://schemas.microsoft.com/office/drawing/2014/main" id="{8D24B63F-4320-BD4F-8520-7D2138746967}"/>
              </a:ext>
            </a:extLst>
          </p:cNvPr>
          <p:cNvSpPr>
            <a:spLocks noGrp="1"/>
          </p:cNvSpPr>
          <p:nvPr>
            <p:ph idx="1"/>
          </p:nvPr>
        </p:nvSpPr>
        <p:spPr>
          <a:xfrm>
            <a:off x="1371600" y="2286000"/>
            <a:ext cx="9601200" cy="3524250"/>
          </a:xfrm>
        </p:spPr>
        <p:txBody>
          <a:bodyPr/>
          <a:lstStyle/>
          <a:p>
            <a:r>
              <a:rPr lang="en-GB" dirty="0"/>
              <a:t>Hannibal Lecter’s cage</a:t>
            </a:r>
          </a:p>
          <a:p>
            <a:r>
              <a:rPr lang="en-GB" dirty="0"/>
              <a:t>Suicide Squad – Harley </a:t>
            </a:r>
            <a:r>
              <a:rPr lang="en-GB" dirty="0" err="1"/>
              <a:t>Quinns</a:t>
            </a:r>
            <a:r>
              <a:rPr lang="en-GB" dirty="0"/>
              <a:t> Cage</a:t>
            </a:r>
          </a:p>
          <a:p>
            <a:r>
              <a:rPr lang="en-GB" dirty="0"/>
              <a:t>PET</a:t>
            </a:r>
          </a:p>
          <a:p>
            <a:r>
              <a:rPr lang="en-GB" dirty="0"/>
              <a:t>Apocalypse now Bamboo cages</a:t>
            </a:r>
          </a:p>
          <a:p>
            <a:r>
              <a:rPr lang="en-GB" dirty="0"/>
              <a:t>Pirates of the Caribbean. Rope cages and metal cages.</a:t>
            </a:r>
          </a:p>
        </p:txBody>
      </p:sp>
      <p:pic>
        <p:nvPicPr>
          <p:cNvPr id="5" name="Picture 4">
            <a:extLst>
              <a:ext uri="{FF2B5EF4-FFF2-40B4-BE49-F238E27FC236}">
                <a16:creationId xmlns:a16="http://schemas.microsoft.com/office/drawing/2014/main" id="{8D4B90E7-3ABF-F648-92D1-7D160947A20A}"/>
              </a:ext>
            </a:extLst>
          </p:cNvPr>
          <p:cNvPicPr>
            <a:picLocks noChangeAspect="1"/>
          </p:cNvPicPr>
          <p:nvPr/>
        </p:nvPicPr>
        <p:blipFill>
          <a:blip r:embed="rId2"/>
          <a:stretch>
            <a:fillRect/>
          </a:stretch>
        </p:blipFill>
        <p:spPr>
          <a:xfrm>
            <a:off x="7302500" y="-371475"/>
            <a:ext cx="5715000" cy="3429000"/>
          </a:xfrm>
          <a:prstGeom prst="rect">
            <a:avLst/>
          </a:prstGeom>
        </p:spPr>
      </p:pic>
      <p:pic>
        <p:nvPicPr>
          <p:cNvPr id="7" name="Picture 6">
            <a:extLst>
              <a:ext uri="{FF2B5EF4-FFF2-40B4-BE49-F238E27FC236}">
                <a16:creationId xmlns:a16="http://schemas.microsoft.com/office/drawing/2014/main" id="{C14F4769-3DAA-ED40-B6AD-7CE39374A0DD}"/>
              </a:ext>
            </a:extLst>
          </p:cNvPr>
          <p:cNvPicPr>
            <a:picLocks noChangeAspect="1"/>
          </p:cNvPicPr>
          <p:nvPr/>
        </p:nvPicPr>
        <p:blipFill>
          <a:blip r:embed="rId3"/>
          <a:stretch>
            <a:fillRect/>
          </a:stretch>
        </p:blipFill>
        <p:spPr>
          <a:xfrm>
            <a:off x="-2902647" y="-1492250"/>
            <a:ext cx="4043665" cy="2279650"/>
          </a:xfrm>
          <a:prstGeom prst="rect">
            <a:avLst/>
          </a:prstGeom>
        </p:spPr>
      </p:pic>
      <p:pic>
        <p:nvPicPr>
          <p:cNvPr id="8" name="Picture 7">
            <a:extLst>
              <a:ext uri="{FF2B5EF4-FFF2-40B4-BE49-F238E27FC236}">
                <a16:creationId xmlns:a16="http://schemas.microsoft.com/office/drawing/2014/main" id="{743ED9A7-7157-FE4A-A306-0100D3D7DF40}"/>
              </a:ext>
            </a:extLst>
          </p:cNvPr>
          <p:cNvPicPr>
            <a:picLocks noChangeAspect="1"/>
          </p:cNvPicPr>
          <p:nvPr/>
        </p:nvPicPr>
        <p:blipFill>
          <a:blip r:embed="rId4"/>
          <a:stretch>
            <a:fillRect/>
          </a:stretch>
        </p:blipFill>
        <p:spPr>
          <a:xfrm>
            <a:off x="10922000" y="5605462"/>
            <a:ext cx="3111500" cy="2070100"/>
          </a:xfrm>
          <a:prstGeom prst="rect">
            <a:avLst/>
          </a:prstGeom>
        </p:spPr>
      </p:pic>
      <p:pic>
        <p:nvPicPr>
          <p:cNvPr id="9" name="Picture 8">
            <a:extLst>
              <a:ext uri="{FF2B5EF4-FFF2-40B4-BE49-F238E27FC236}">
                <a16:creationId xmlns:a16="http://schemas.microsoft.com/office/drawing/2014/main" id="{F3FEC8FD-6A2E-1C47-BA92-5C683E2A1780}"/>
              </a:ext>
            </a:extLst>
          </p:cNvPr>
          <p:cNvPicPr>
            <a:picLocks noChangeAspect="1"/>
          </p:cNvPicPr>
          <p:nvPr/>
        </p:nvPicPr>
        <p:blipFill>
          <a:blip r:embed="rId5"/>
          <a:stretch>
            <a:fillRect/>
          </a:stretch>
        </p:blipFill>
        <p:spPr>
          <a:xfrm>
            <a:off x="8067675" y="3217863"/>
            <a:ext cx="1905000" cy="1066800"/>
          </a:xfrm>
          <a:prstGeom prst="rect">
            <a:avLst/>
          </a:prstGeom>
        </p:spPr>
      </p:pic>
      <p:pic>
        <p:nvPicPr>
          <p:cNvPr id="10" name="Picture 9">
            <a:extLst>
              <a:ext uri="{FF2B5EF4-FFF2-40B4-BE49-F238E27FC236}">
                <a16:creationId xmlns:a16="http://schemas.microsoft.com/office/drawing/2014/main" id="{01500CF7-5681-3949-8755-62722162ACD8}"/>
              </a:ext>
            </a:extLst>
          </p:cNvPr>
          <p:cNvPicPr>
            <a:picLocks noChangeAspect="1"/>
          </p:cNvPicPr>
          <p:nvPr/>
        </p:nvPicPr>
        <p:blipFill>
          <a:blip r:embed="rId6"/>
          <a:stretch>
            <a:fillRect/>
          </a:stretch>
        </p:blipFill>
        <p:spPr>
          <a:xfrm>
            <a:off x="10210800" y="3228975"/>
            <a:ext cx="3962400" cy="2235200"/>
          </a:xfrm>
          <a:prstGeom prst="rect">
            <a:avLst/>
          </a:prstGeom>
        </p:spPr>
      </p:pic>
      <p:pic>
        <p:nvPicPr>
          <p:cNvPr id="11" name="Picture 10">
            <a:extLst>
              <a:ext uri="{FF2B5EF4-FFF2-40B4-BE49-F238E27FC236}">
                <a16:creationId xmlns:a16="http://schemas.microsoft.com/office/drawing/2014/main" id="{729720DE-9F0D-F944-B1E0-67FA886F40D7}"/>
              </a:ext>
            </a:extLst>
          </p:cNvPr>
          <p:cNvPicPr>
            <a:picLocks noChangeAspect="1"/>
          </p:cNvPicPr>
          <p:nvPr/>
        </p:nvPicPr>
        <p:blipFill>
          <a:blip r:embed="rId7"/>
          <a:stretch>
            <a:fillRect/>
          </a:stretch>
        </p:blipFill>
        <p:spPr>
          <a:xfrm>
            <a:off x="1915717" y="-1508125"/>
            <a:ext cx="2859484" cy="2095500"/>
          </a:xfrm>
          <a:prstGeom prst="rect">
            <a:avLst/>
          </a:prstGeom>
        </p:spPr>
      </p:pic>
      <p:pic>
        <p:nvPicPr>
          <p:cNvPr id="12" name="Picture 11">
            <a:extLst>
              <a:ext uri="{FF2B5EF4-FFF2-40B4-BE49-F238E27FC236}">
                <a16:creationId xmlns:a16="http://schemas.microsoft.com/office/drawing/2014/main" id="{9FEF8363-99AF-BF48-9266-50D3575FD398}"/>
              </a:ext>
            </a:extLst>
          </p:cNvPr>
          <p:cNvPicPr>
            <a:picLocks noChangeAspect="1"/>
          </p:cNvPicPr>
          <p:nvPr/>
        </p:nvPicPr>
        <p:blipFill>
          <a:blip r:embed="rId8"/>
          <a:stretch>
            <a:fillRect/>
          </a:stretch>
        </p:blipFill>
        <p:spPr>
          <a:xfrm>
            <a:off x="-3778251" y="1377950"/>
            <a:ext cx="4832611" cy="2051050"/>
          </a:xfrm>
          <a:prstGeom prst="rect">
            <a:avLst/>
          </a:prstGeom>
        </p:spPr>
      </p:pic>
      <p:pic>
        <p:nvPicPr>
          <p:cNvPr id="13" name="Picture 12">
            <a:extLst>
              <a:ext uri="{FF2B5EF4-FFF2-40B4-BE49-F238E27FC236}">
                <a16:creationId xmlns:a16="http://schemas.microsoft.com/office/drawing/2014/main" id="{C4CB4137-6FA5-8C47-9F0C-8EAE701A5682}"/>
              </a:ext>
            </a:extLst>
          </p:cNvPr>
          <p:cNvPicPr>
            <a:picLocks noChangeAspect="1"/>
          </p:cNvPicPr>
          <p:nvPr/>
        </p:nvPicPr>
        <p:blipFill>
          <a:blip r:embed="rId9"/>
          <a:stretch>
            <a:fillRect/>
          </a:stretch>
        </p:blipFill>
        <p:spPr>
          <a:xfrm>
            <a:off x="4965424" y="-2381250"/>
            <a:ext cx="2261152" cy="3429000"/>
          </a:xfrm>
          <a:prstGeom prst="rect">
            <a:avLst/>
          </a:prstGeom>
        </p:spPr>
      </p:pic>
    </p:spTree>
    <p:extLst>
      <p:ext uri="{BB962C8B-B14F-4D97-AF65-F5344CB8AC3E}">
        <p14:creationId xmlns:p14="http://schemas.microsoft.com/office/powerpoint/2010/main" val="145312892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3413C-53C5-A240-B09E-851B73D5DEA1}"/>
              </a:ext>
            </a:extLst>
          </p:cNvPr>
          <p:cNvSpPr>
            <a:spLocks noGrp="1"/>
          </p:cNvSpPr>
          <p:nvPr>
            <p:ph type="title"/>
          </p:nvPr>
        </p:nvSpPr>
        <p:spPr/>
        <p:txBody>
          <a:bodyPr/>
          <a:lstStyle/>
          <a:p>
            <a:r>
              <a:rPr lang="en-GB" dirty="0"/>
              <a:t>Mirror Artwork</a:t>
            </a:r>
          </a:p>
        </p:txBody>
      </p:sp>
      <p:sp>
        <p:nvSpPr>
          <p:cNvPr id="3" name="Content Placeholder 2">
            <a:extLst>
              <a:ext uri="{FF2B5EF4-FFF2-40B4-BE49-F238E27FC236}">
                <a16:creationId xmlns:a16="http://schemas.microsoft.com/office/drawing/2014/main" id="{EFC21A71-8831-834E-B0C8-75FDF17884B7}"/>
              </a:ext>
            </a:extLst>
          </p:cNvPr>
          <p:cNvSpPr>
            <a:spLocks noGrp="1"/>
          </p:cNvSpPr>
          <p:nvPr>
            <p:ph idx="1"/>
          </p:nvPr>
        </p:nvSpPr>
        <p:spPr/>
        <p:txBody>
          <a:bodyPr>
            <a:normAutofit fontScale="85000" lnSpcReduction="20000"/>
          </a:bodyPr>
          <a:lstStyle/>
          <a:p>
            <a:r>
              <a:rPr lang="en-GB" dirty="0"/>
              <a:t>Mirror moon is a spotlight and sculpture which are juxtaposed to project light onto a wall in a moving pattern. The spotlight is positioned above the mirror sculpture on the ceiling and the sculpture is fixed to the side of the wall. This means the positions of everything the light projection is on the adjacent wall.</a:t>
            </a:r>
          </a:p>
          <a:p>
            <a:r>
              <a:rPr lang="en-GB" dirty="0"/>
              <a:t>Materials: Mirror shards, Wood, Spotlight, Motor.</a:t>
            </a:r>
          </a:p>
          <a:p>
            <a:r>
              <a:rPr lang="en-GB" dirty="0"/>
              <a:t>Chaos and Dreams Yet to come an attempt to visualise and produce the untouchable and abstract emotions which is hope. This happens in an order less chaotic backdrop.</a:t>
            </a:r>
          </a:p>
          <a:p>
            <a:r>
              <a:rPr lang="en-GB" dirty="0"/>
              <a:t>Julio Le Parc Le Parc Lumiere. A kaleidoscopic effect created with light.</a:t>
            </a:r>
          </a:p>
          <a:p>
            <a:r>
              <a:rPr lang="en-GB" dirty="0"/>
              <a:t>A Mirror Labyrinth, Jeppe Hein. Mirrors are reflective surfaces which ensure communication between human beings and art. He exploits the visuals and introduces a new point of view with corners and angles which presents new sights, slants and outlooks. Space is made bigger and distorted.</a:t>
            </a:r>
          </a:p>
          <a:p>
            <a:r>
              <a:rPr lang="en-GB" dirty="0"/>
              <a:t>Triadic Tower. Mirror, Paint, Wood, </a:t>
            </a:r>
            <a:r>
              <a:rPr lang="en-GB" dirty="0" err="1"/>
              <a:t>Maylar</a:t>
            </a:r>
            <a:r>
              <a:rPr lang="en-GB" dirty="0"/>
              <a:t>, Video Projection</a:t>
            </a:r>
          </a:p>
        </p:txBody>
      </p:sp>
      <p:pic>
        <p:nvPicPr>
          <p:cNvPr id="4" name="Picture 3">
            <a:extLst>
              <a:ext uri="{FF2B5EF4-FFF2-40B4-BE49-F238E27FC236}">
                <a16:creationId xmlns:a16="http://schemas.microsoft.com/office/drawing/2014/main" id="{41217A01-A5B2-6D4E-9FC4-2DE06BF5F380}"/>
              </a:ext>
            </a:extLst>
          </p:cNvPr>
          <p:cNvPicPr>
            <a:picLocks noChangeAspect="1"/>
          </p:cNvPicPr>
          <p:nvPr/>
        </p:nvPicPr>
        <p:blipFill>
          <a:blip r:embed="rId2"/>
          <a:stretch>
            <a:fillRect/>
          </a:stretch>
        </p:blipFill>
        <p:spPr>
          <a:xfrm>
            <a:off x="9521666" y="-4191000"/>
            <a:ext cx="5340668" cy="6858000"/>
          </a:xfrm>
          <a:prstGeom prst="rect">
            <a:avLst/>
          </a:prstGeom>
        </p:spPr>
      </p:pic>
      <p:pic>
        <p:nvPicPr>
          <p:cNvPr id="5" name="Picture 4">
            <a:extLst>
              <a:ext uri="{FF2B5EF4-FFF2-40B4-BE49-F238E27FC236}">
                <a16:creationId xmlns:a16="http://schemas.microsoft.com/office/drawing/2014/main" id="{AC46ECBC-9EA9-1F4A-BC67-D07F99B28A3E}"/>
              </a:ext>
            </a:extLst>
          </p:cNvPr>
          <p:cNvPicPr>
            <a:picLocks noChangeAspect="1"/>
          </p:cNvPicPr>
          <p:nvPr/>
        </p:nvPicPr>
        <p:blipFill>
          <a:blip r:embed="rId3"/>
          <a:stretch>
            <a:fillRect/>
          </a:stretch>
        </p:blipFill>
        <p:spPr>
          <a:xfrm>
            <a:off x="2396966" y="4537484"/>
            <a:ext cx="6858000" cy="6858000"/>
          </a:xfrm>
          <a:prstGeom prst="rect">
            <a:avLst/>
          </a:prstGeom>
        </p:spPr>
      </p:pic>
      <p:pic>
        <p:nvPicPr>
          <p:cNvPr id="6" name="Picture 5">
            <a:extLst>
              <a:ext uri="{FF2B5EF4-FFF2-40B4-BE49-F238E27FC236}">
                <a16:creationId xmlns:a16="http://schemas.microsoft.com/office/drawing/2014/main" id="{6B99C292-9714-074F-91A1-47443FFBEA87}"/>
              </a:ext>
            </a:extLst>
          </p:cNvPr>
          <p:cNvPicPr>
            <a:picLocks noChangeAspect="1"/>
          </p:cNvPicPr>
          <p:nvPr/>
        </p:nvPicPr>
        <p:blipFill>
          <a:blip r:embed="rId4"/>
          <a:stretch>
            <a:fillRect/>
          </a:stretch>
        </p:blipFill>
        <p:spPr>
          <a:xfrm>
            <a:off x="1371600" y="-3521074"/>
            <a:ext cx="7874000" cy="5283200"/>
          </a:xfrm>
          <a:prstGeom prst="rect">
            <a:avLst/>
          </a:prstGeom>
        </p:spPr>
      </p:pic>
      <p:pic>
        <p:nvPicPr>
          <p:cNvPr id="11" name="Picture 10">
            <a:extLst>
              <a:ext uri="{FF2B5EF4-FFF2-40B4-BE49-F238E27FC236}">
                <a16:creationId xmlns:a16="http://schemas.microsoft.com/office/drawing/2014/main" id="{4815D43E-501C-0F4B-842D-F0370364DC8A}"/>
              </a:ext>
            </a:extLst>
          </p:cNvPr>
          <p:cNvPicPr>
            <a:picLocks noChangeAspect="1"/>
          </p:cNvPicPr>
          <p:nvPr/>
        </p:nvPicPr>
        <p:blipFill>
          <a:blip r:embed="rId5"/>
          <a:stretch>
            <a:fillRect/>
          </a:stretch>
        </p:blipFill>
        <p:spPr>
          <a:xfrm>
            <a:off x="9715500" y="5060951"/>
            <a:ext cx="7810500" cy="5041900"/>
          </a:xfrm>
          <a:prstGeom prst="rect">
            <a:avLst/>
          </a:prstGeom>
        </p:spPr>
      </p:pic>
      <p:pic>
        <p:nvPicPr>
          <p:cNvPr id="12" name="Picture 11">
            <a:extLst>
              <a:ext uri="{FF2B5EF4-FFF2-40B4-BE49-F238E27FC236}">
                <a16:creationId xmlns:a16="http://schemas.microsoft.com/office/drawing/2014/main" id="{F850E45B-086C-9C4E-AB57-D5C88986923A}"/>
              </a:ext>
            </a:extLst>
          </p:cNvPr>
          <p:cNvPicPr>
            <a:picLocks noChangeAspect="1"/>
          </p:cNvPicPr>
          <p:nvPr/>
        </p:nvPicPr>
        <p:blipFill>
          <a:blip r:embed="rId6"/>
          <a:stretch>
            <a:fillRect/>
          </a:stretch>
        </p:blipFill>
        <p:spPr>
          <a:xfrm>
            <a:off x="-4146550" y="5210175"/>
            <a:ext cx="5518150" cy="4020366"/>
          </a:xfrm>
          <a:prstGeom prst="rect">
            <a:avLst/>
          </a:prstGeom>
        </p:spPr>
      </p:pic>
      <p:pic>
        <p:nvPicPr>
          <p:cNvPr id="13" name="Picture 12">
            <a:extLst>
              <a:ext uri="{FF2B5EF4-FFF2-40B4-BE49-F238E27FC236}">
                <a16:creationId xmlns:a16="http://schemas.microsoft.com/office/drawing/2014/main" id="{58DF9397-0A03-D240-9C6B-A4FA056A3785}"/>
              </a:ext>
            </a:extLst>
          </p:cNvPr>
          <p:cNvPicPr>
            <a:picLocks noChangeAspect="1"/>
          </p:cNvPicPr>
          <p:nvPr/>
        </p:nvPicPr>
        <p:blipFill>
          <a:blip r:embed="rId7"/>
          <a:stretch>
            <a:fillRect/>
          </a:stretch>
        </p:blipFill>
        <p:spPr>
          <a:xfrm>
            <a:off x="-4022356" y="-4105683"/>
            <a:ext cx="4578104" cy="6858000"/>
          </a:xfrm>
          <a:prstGeom prst="rect">
            <a:avLst/>
          </a:prstGeom>
        </p:spPr>
      </p:pic>
    </p:spTree>
    <p:extLst>
      <p:ext uri="{BB962C8B-B14F-4D97-AF65-F5344CB8AC3E}">
        <p14:creationId xmlns:p14="http://schemas.microsoft.com/office/powerpoint/2010/main" val="120782634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5894C-E492-DF44-996F-5EC7EDCEF10D}"/>
              </a:ext>
            </a:extLst>
          </p:cNvPr>
          <p:cNvSpPr>
            <a:spLocks noGrp="1"/>
          </p:cNvSpPr>
          <p:nvPr>
            <p:ph type="title"/>
          </p:nvPr>
        </p:nvSpPr>
        <p:spPr/>
        <p:txBody>
          <a:bodyPr/>
          <a:lstStyle/>
          <a:p>
            <a:r>
              <a:rPr lang="en-GB" dirty="0"/>
              <a:t>Set design – Job Role</a:t>
            </a:r>
          </a:p>
        </p:txBody>
      </p:sp>
      <p:sp>
        <p:nvSpPr>
          <p:cNvPr id="3" name="Content Placeholder 2">
            <a:extLst>
              <a:ext uri="{FF2B5EF4-FFF2-40B4-BE49-F238E27FC236}">
                <a16:creationId xmlns:a16="http://schemas.microsoft.com/office/drawing/2014/main" id="{3F7E8FF1-E4A0-F948-9EFC-4F03CF2DCCB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67081498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110AC-94BA-414C-8278-AEC96A733124}"/>
              </a:ext>
            </a:extLst>
          </p:cNvPr>
          <p:cNvSpPr>
            <a:spLocks noGrp="1"/>
          </p:cNvSpPr>
          <p:nvPr>
            <p:ph type="title"/>
          </p:nvPr>
        </p:nvSpPr>
        <p:spPr/>
        <p:txBody>
          <a:bodyPr/>
          <a:lstStyle/>
          <a:p>
            <a:r>
              <a:rPr lang="en-GB" dirty="0"/>
              <a:t>Construction – Job Role</a:t>
            </a:r>
          </a:p>
        </p:txBody>
      </p:sp>
      <p:sp>
        <p:nvSpPr>
          <p:cNvPr id="3" name="Content Placeholder 2">
            <a:extLst>
              <a:ext uri="{FF2B5EF4-FFF2-40B4-BE49-F238E27FC236}">
                <a16:creationId xmlns:a16="http://schemas.microsoft.com/office/drawing/2014/main" id="{B02A7A96-3DA1-5D4F-9683-38362B1A9D1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54555246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B7304-7F6A-5B48-A9EF-625C6B888837}"/>
              </a:ext>
            </a:extLst>
          </p:cNvPr>
          <p:cNvSpPr>
            <a:spLocks noGrp="1"/>
          </p:cNvSpPr>
          <p:nvPr>
            <p:ph type="title"/>
          </p:nvPr>
        </p:nvSpPr>
        <p:spPr/>
        <p:txBody>
          <a:bodyPr/>
          <a:lstStyle/>
          <a:p>
            <a:r>
              <a:rPr lang="en-GB" dirty="0"/>
              <a:t>Mood boards for Monday</a:t>
            </a:r>
          </a:p>
        </p:txBody>
      </p:sp>
      <p:sp>
        <p:nvSpPr>
          <p:cNvPr id="3" name="Content Placeholder 2">
            <a:extLst>
              <a:ext uri="{FF2B5EF4-FFF2-40B4-BE49-F238E27FC236}">
                <a16:creationId xmlns:a16="http://schemas.microsoft.com/office/drawing/2014/main" id="{84928E95-F3AD-0E4B-8D6D-F0EBD42DB0DF}"/>
              </a:ext>
            </a:extLst>
          </p:cNvPr>
          <p:cNvSpPr>
            <a:spLocks noGrp="1"/>
          </p:cNvSpPr>
          <p:nvPr>
            <p:ph idx="1"/>
          </p:nvPr>
        </p:nvSpPr>
        <p:spPr/>
        <p:txBody>
          <a:bodyPr/>
          <a:lstStyle/>
          <a:p>
            <a:r>
              <a:rPr lang="en-GB" dirty="0"/>
              <a:t>Atmospheric mood board</a:t>
            </a:r>
          </a:p>
          <a:p>
            <a:r>
              <a:rPr lang="en-GB" dirty="0"/>
              <a:t>Cage mood board</a:t>
            </a:r>
          </a:p>
          <a:p>
            <a:r>
              <a:rPr lang="en-GB" dirty="0"/>
              <a:t>World </a:t>
            </a:r>
            <a:r>
              <a:rPr lang="en-GB" dirty="0" err="1"/>
              <a:t>Moodboard</a:t>
            </a:r>
            <a:endParaRPr lang="en-GB" dirty="0"/>
          </a:p>
        </p:txBody>
      </p:sp>
    </p:spTree>
    <p:extLst>
      <p:ext uri="{BB962C8B-B14F-4D97-AF65-F5344CB8AC3E}">
        <p14:creationId xmlns:p14="http://schemas.microsoft.com/office/powerpoint/2010/main" val="3533471641"/>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otalTime>395</TotalTime>
  <Words>11505</Words>
  <Application>Microsoft Macintosh PowerPoint</Application>
  <PresentationFormat>Widescreen</PresentationFormat>
  <Paragraphs>386</Paragraphs>
  <Slides>52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52</vt:i4>
      </vt:variant>
    </vt:vector>
  </HeadingPairs>
  <TitlesOfParts>
    <vt:vector size="56" baseType="lpstr">
      <vt:lpstr>Arial</vt:lpstr>
      <vt:lpstr>Calibri</vt:lpstr>
      <vt:lpstr>Franklin Gothic Book</vt:lpstr>
      <vt:lpstr>Crop</vt:lpstr>
      <vt:lpstr>Scenography: Stage Design Realisation</vt:lpstr>
      <vt:lpstr>Learning Aims &amp; Outcomes</vt:lpstr>
      <vt:lpstr>Expressionism Overall</vt:lpstr>
      <vt:lpstr>Expressionism in Art</vt:lpstr>
      <vt:lpstr>Die Brucke</vt:lpstr>
      <vt:lpstr>Der Blaue Reiter(The Blue Rider)</vt:lpstr>
      <vt:lpstr>Edvard Munch</vt:lpstr>
      <vt:lpstr>Expressionism in  Film</vt:lpstr>
      <vt:lpstr>Expressionism in theatre</vt:lpstr>
      <vt:lpstr>Hedda Gabler A doll’s house</vt:lpstr>
      <vt:lpstr>Bertolt Brecht</vt:lpstr>
      <vt:lpstr>Expressionism in Writing</vt:lpstr>
      <vt:lpstr>Expressionism in  Architecture</vt:lpstr>
      <vt:lpstr>The Cabinet of Dr Caligari</vt:lpstr>
      <vt:lpstr>The Cabinet of Dr Caligari</vt:lpstr>
      <vt:lpstr>My notes on ‘The Cabinet of Dr Caligari’</vt:lpstr>
      <vt:lpstr>Metropolis</vt:lpstr>
      <vt:lpstr>Making Metropolis</vt:lpstr>
      <vt:lpstr>PowerPoint Presentation</vt:lpstr>
      <vt:lpstr>My Notes on ‘Metropolis’</vt:lpstr>
      <vt:lpstr>Georg Kaiser</vt:lpstr>
      <vt:lpstr>The Adding Machine</vt:lpstr>
      <vt:lpstr>The Adding Machine</vt:lpstr>
      <vt:lpstr>The Adding Machine</vt:lpstr>
      <vt:lpstr>My Notes on ‘The Adding Machine’</vt:lpstr>
      <vt:lpstr>Analysis Questions</vt:lpstr>
      <vt:lpstr>PowerPoint Presentation</vt:lpstr>
      <vt:lpstr>PowerPoint Presentation</vt:lpstr>
      <vt:lpstr>PowerPoint Presentation</vt:lpstr>
      <vt:lpstr>PowerPoint Presentation</vt:lpstr>
      <vt:lpstr>Sceni c   Breakdown</vt:lpstr>
      <vt:lpstr>Scen i c  Breakdown</vt:lpstr>
      <vt:lpstr>Things to research </vt:lpstr>
      <vt:lpstr>GreeK Mythology</vt:lpstr>
      <vt:lpstr>Greek Mythology (Afterlife)</vt:lpstr>
      <vt:lpstr>PowerPoint Presentation</vt:lpstr>
      <vt:lpstr>German Society</vt:lpstr>
      <vt:lpstr>Prisons (Germany, 1920’s, War)</vt:lpstr>
      <vt:lpstr>Brandenburg-Görden Prison</vt:lpstr>
      <vt:lpstr>Concentration camps</vt:lpstr>
      <vt:lpstr>Religions</vt:lpstr>
      <vt:lpstr>American Society</vt:lpstr>
      <vt:lpstr>Prison life</vt:lpstr>
      <vt:lpstr>Sing Sing Correctional Facility</vt:lpstr>
      <vt:lpstr>PowerPoint Presentation</vt:lpstr>
      <vt:lpstr>PowerPoint Presentation</vt:lpstr>
      <vt:lpstr>PowerPoint Presentation</vt:lpstr>
      <vt:lpstr>Cages in Films</vt:lpstr>
      <vt:lpstr>Mirror Artwork</vt:lpstr>
      <vt:lpstr>Set design – Job Role</vt:lpstr>
      <vt:lpstr>Construction – Job Role</vt:lpstr>
      <vt:lpstr>Mood boards for Monday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Scenography: Stage Design Realisation</dc:title>
  <dc:creator>Faye Edwards (1900329)</dc:creator>
  <cp:lastModifiedBy>Faye Edwards (1900329)</cp:lastModifiedBy>
  <cp:revision>1</cp:revision>
  <dcterms:created xsi:type="dcterms:W3CDTF">2021-02-28T15:18:54Z</dcterms:created>
  <dcterms:modified xsi:type="dcterms:W3CDTF">2021-02-28T21:54:14Z</dcterms:modified>
</cp:coreProperties>
</file>