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59" r:id="rId5"/>
    <p:sldId id="263" r:id="rId6"/>
    <p:sldId id="271" r:id="rId7"/>
    <p:sldId id="272" r:id="rId8"/>
    <p:sldId id="264" r:id="rId9"/>
    <p:sldId id="268" r:id="rId10"/>
    <p:sldId id="265" r:id="rId11"/>
    <p:sldId id="269" r:id="rId12"/>
    <p:sldId id="273" r:id="rId13"/>
    <p:sldId id="274" r:id="rId14"/>
    <p:sldId id="266" r:id="rId15"/>
    <p:sldId id="261"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BFB85C-FA5A-DE30-2A88-9905A57F10A3}" v="33" dt="2018-12-26T19:37:34.670"/>
    <p1510:client id="{1CE171BB-B235-B7F5-CD41-AA4EEC8E0262}" v="2" dt="2018-12-28T02:01:52.372"/>
    <p1510:client id="{B1742659-E893-62B2-AC71-0E7A4376C4F0}" v="1" dt="2018-12-28T21:09:56.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Giles (1802458)" userId="S::1802458@student.uwtsd.ac.uk::58b675ba-e200-4ad3-8c76-002020e09d79" providerId="AD" clId="Web-{A0BFB85C-FA5A-DE30-2A88-9905A57F10A3}"/>
    <pc:docChg chg="addSld delSld modSld sldOrd">
      <pc:chgData name="Shannon Giles (1802458)" userId="S::1802458@student.uwtsd.ac.uk::58b675ba-e200-4ad3-8c76-002020e09d79" providerId="AD" clId="Web-{A0BFB85C-FA5A-DE30-2A88-9905A57F10A3}" dt="2018-12-26T19:46:58.639" v="504" actId="20577"/>
      <pc:docMkLst>
        <pc:docMk/>
      </pc:docMkLst>
      <pc:sldChg chg="addSp delSp modSp">
        <pc:chgData name="Shannon Giles (1802458)" userId="S::1802458@student.uwtsd.ac.uk::58b675ba-e200-4ad3-8c76-002020e09d79" providerId="AD" clId="Web-{A0BFB85C-FA5A-DE30-2A88-9905A57F10A3}" dt="2018-12-26T19:39:19.763" v="384" actId="20577"/>
        <pc:sldMkLst>
          <pc:docMk/>
          <pc:sldMk cId="3126827066" sldId="257"/>
        </pc:sldMkLst>
        <pc:spChg chg="mod">
          <ac:chgData name="Shannon Giles (1802458)" userId="S::1802458@student.uwtsd.ac.uk::58b675ba-e200-4ad3-8c76-002020e09d79" providerId="AD" clId="Web-{A0BFB85C-FA5A-DE30-2A88-9905A57F10A3}" dt="2018-12-26T19:39:19.763" v="384" actId="20577"/>
          <ac:spMkLst>
            <pc:docMk/>
            <pc:sldMk cId="3126827066" sldId="257"/>
            <ac:spMk id="2" creationId="{0DDD2FAC-C417-4086-9069-C1E098A11F00}"/>
          </ac:spMkLst>
        </pc:spChg>
        <pc:spChg chg="add del mod">
          <ac:chgData name="Shannon Giles (1802458)" userId="S::1802458@student.uwtsd.ac.uk::58b675ba-e200-4ad3-8c76-002020e09d79" providerId="AD" clId="Web-{A0BFB85C-FA5A-DE30-2A88-9905A57F10A3}" dt="2018-12-26T19:37:43.420" v="354"/>
          <ac:spMkLst>
            <pc:docMk/>
            <pc:sldMk cId="3126827066" sldId="257"/>
            <ac:spMk id="3" creationId="{C09B9393-4F3F-40CA-8DA5-5ED06863739D}"/>
          </ac:spMkLst>
        </pc:spChg>
        <pc:spChg chg="add del mod">
          <ac:chgData name="Shannon Giles (1802458)" userId="S::1802458@student.uwtsd.ac.uk::58b675ba-e200-4ad3-8c76-002020e09d79" providerId="AD" clId="Web-{A0BFB85C-FA5A-DE30-2A88-9905A57F10A3}" dt="2018-12-26T19:37:40.388" v="353"/>
          <ac:spMkLst>
            <pc:docMk/>
            <pc:sldMk cId="3126827066" sldId="257"/>
            <ac:spMk id="5" creationId="{6B046CB2-941D-4740-9B1F-DA9C8A6E44CD}"/>
          </ac:spMkLst>
        </pc:spChg>
        <pc:spChg chg="add del mod">
          <ac:chgData name="Shannon Giles (1802458)" userId="S::1802458@student.uwtsd.ac.uk::58b675ba-e200-4ad3-8c76-002020e09d79" providerId="AD" clId="Web-{A0BFB85C-FA5A-DE30-2A88-9905A57F10A3}" dt="2018-12-26T19:37:37.576" v="352"/>
          <ac:spMkLst>
            <pc:docMk/>
            <pc:sldMk cId="3126827066" sldId="257"/>
            <ac:spMk id="6" creationId="{5CECAFA9-2A00-4902-8A15-8B639390074F}"/>
          </ac:spMkLst>
        </pc:spChg>
        <pc:picChg chg="mod">
          <ac:chgData name="Shannon Giles (1802458)" userId="S::1802458@student.uwtsd.ac.uk::58b675ba-e200-4ad3-8c76-002020e09d79" providerId="AD" clId="Web-{A0BFB85C-FA5A-DE30-2A88-9905A57F10A3}" dt="2018-12-26T19:37:06.639" v="311" actId="1076"/>
          <ac:picMkLst>
            <pc:docMk/>
            <pc:sldMk cId="3126827066" sldId="257"/>
            <ac:picMk id="4" creationId="{CF5C2185-DB06-44DB-B169-BC83D8C331AA}"/>
          </ac:picMkLst>
        </pc:picChg>
      </pc:sldChg>
      <pc:sldChg chg="modSp">
        <pc:chgData name="Shannon Giles (1802458)" userId="S::1802458@student.uwtsd.ac.uk::58b675ba-e200-4ad3-8c76-002020e09d79" providerId="AD" clId="Web-{A0BFB85C-FA5A-DE30-2A88-9905A57F10A3}" dt="2018-12-26T19:46:28.155" v="502" actId="20577"/>
        <pc:sldMkLst>
          <pc:docMk/>
          <pc:sldMk cId="2083993565" sldId="259"/>
        </pc:sldMkLst>
        <pc:spChg chg="mod">
          <ac:chgData name="Shannon Giles (1802458)" userId="S::1802458@student.uwtsd.ac.uk::58b675ba-e200-4ad3-8c76-002020e09d79" providerId="AD" clId="Web-{A0BFB85C-FA5A-DE30-2A88-9905A57F10A3}" dt="2018-12-26T19:46:28.155" v="502" actId="20577"/>
          <ac:spMkLst>
            <pc:docMk/>
            <pc:sldMk cId="2083993565" sldId="259"/>
            <ac:spMk id="3" creationId="{C471456C-789C-4FE7-BEE5-340D3D92D38A}"/>
          </ac:spMkLst>
        </pc:spChg>
      </pc:sldChg>
      <pc:sldChg chg="modSp">
        <pc:chgData name="Shannon Giles (1802458)" userId="S::1802458@student.uwtsd.ac.uk::58b675ba-e200-4ad3-8c76-002020e09d79" providerId="AD" clId="Web-{A0BFB85C-FA5A-DE30-2A88-9905A57F10A3}" dt="2018-12-26T19:10:38.742" v="100" actId="20577"/>
        <pc:sldMkLst>
          <pc:docMk/>
          <pc:sldMk cId="4219038008" sldId="261"/>
        </pc:sldMkLst>
        <pc:spChg chg="mod">
          <ac:chgData name="Shannon Giles (1802458)" userId="S::1802458@student.uwtsd.ac.uk::58b675ba-e200-4ad3-8c76-002020e09d79" providerId="AD" clId="Web-{A0BFB85C-FA5A-DE30-2A88-9905A57F10A3}" dt="2018-12-26T19:10:38.742" v="100" actId="20577"/>
          <ac:spMkLst>
            <pc:docMk/>
            <pc:sldMk cId="4219038008" sldId="261"/>
            <ac:spMk id="3" creationId="{8B215070-BA38-410B-8C47-3996BF06546A}"/>
          </ac:spMkLst>
        </pc:spChg>
      </pc:sldChg>
      <pc:sldChg chg="modSp">
        <pc:chgData name="Shannon Giles (1802458)" userId="S::1802458@student.uwtsd.ac.uk::58b675ba-e200-4ad3-8c76-002020e09d79" providerId="AD" clId="Web-{A0BFB85C-FA5A-DE30-2A88-9905A57F10A3}" dt="2018-12-26T19:40:50.778" v="416" actId="20577"/>
        <pc:sldMkLst>
          <pc:docMk/>
          <pc:sldMk cId="2770590509" sldId="263"/>
        </pc:sldMkLst>
        <pc:spChg chg="mod">
          <ac:chgData name="Shannon Giles (1802458)" userId="S::1802458@student.uwtsd.ac.uk::58b675ba-e200-4ad3-8c76-002020e09d79" providerId="AD" clId="Web-{A0BFB85C-FA5A-DE30-2A88-9905A57F10A3}" dt="2018-12-26T19:40:50.778" v="416" actId="20577"/>
          <ac:spMkLst>
            <pc:docMk/>
            <pc:sldMk cId="2770590509" sldId="263"/>
            <ac:spMk id="2" creationId="{0DDD2FAC-C417-4086-9069-C1E098A11F00}"/>
          </ac:spMkLst>
        </pc:spChg>
        <pc:picChg chg="mod">
          <ac:chgData name="Shannon Giles (1802458)" userId="S::1802458@student.uwtsd.ac.uk::58b675ba-e200-4ad3-8c76-002020e09d79" providerId="AD" clId="Web-{A0BFB85C-FA5A-DE30-2A88-9905A57F10A3}" dt="2018-12-26T19:40:38.856" v="411" actId="1076"/>
          <ac:picMkLst>
            <pc:docMk/>
            <pc:sldMk cId="2770590509" sldId="263"/>
            <ac:picMk id="3" creationId="{E8CF2482-7B80-4B54-94C9-BE8C2FA2B738}"/>
          </ac:picMkLst>
        </pc:picChg>
        <pc:picChg chg="mod">
          <ac:chgData name="Shannon Giles (1802458)" userId="S::1802458@student.uwtsd.ac.uk::58b675ba-e200-4ad3-8c76-002020e09d79" providerId="AD" clId="Web-{A0BFB85C-FA5A-DE30-2A88-9905A57F10A3}" dt="2018-12-26T19:36:52.358" v="304" actId="1076"/>
          <ac:picMkLst>
            <pc:docMk/>
            <pc:sldMk cId="2770590509" sldId="263"/>
            <ac:picMk id="5" creationId="{564D019E-75C4-4A38-ACAE-2EACE1CFAD64}"/>
          </ac:picMkLst>
        </pc:picChg>
      </pc:sldChg>
      <pc:sldChg chg="del">
        <pc:chgData name="Shannon Giles (1802458)" userId="S::1802458@student.uwtsd.ac.uk::58b675ba-e200-4ad3-8c76-002020e09d79" providerId="AD" clId="Web-{A0BFB85C-FA5A-DE30-2A88-9905A57F10A3}" dt="2018-12-26T19:31:57.421" v="177"/>
        <pc:sldMkLst>
          <pc:docMk/>
          <pc:sldMk cId="3546124406" sldId="267"/>
        </pc:sldMkLst>
      </pc:sldChg>
      <pc:sldChg chg="modSp">
        <pc:chgData name="Shannon Giles (1802458)" userId="S::1802458@student.uwtsd.ac.uk::58b675ba-e200-4ad3-8c76-002020e09d79" providerId="AD" clId="Web-{A0BFB85C-FA5A-DE30-2A88-9905A57F10A3}" dt="2018-12-26T19:41:42.793" v="440" actId="20577"/>
        <pc:sldMkLst>
          <pc:docMk/>
          <pc:sldMk cId="1495974198" sldId="268"/>
        </pc:sldMkLst>
        <pc:spChg chg="mod">
          <ac:chgData name="Shannon Giles (1802458)" userId="S::1802458@student.uwtsd.ac.uk::58b675ba-e200-4ad3-8c76-002020e09d79" providerId="AD" clId="Web-{A0BFB85C-FA5A-DE30-2A88-9905A57F10A3}" dt="2018-12-26T19:41:42.793" v="440" actId="20577"/>
          <ac:spMkLst>
            <pc:docMk/>
            <pc:sldMk cId="1495974198" sldId="268"/>
            <ac:spMk id="2" creationId="{0DDD2FAC-C417-4086-9069-C1E098A11F00}"/>
          </ac:spMkLst>
        </pc:spChg>
      </pc:sldChg>
      <pc:sldChg chg="addSp modSp">
        <pc:chgData name="Shannon Giles (1802458)" userId="S::1802458@student.uwtsd.ac.uk::58b675ba-e200-4ad3-8c76-002020e09d79" providerId="AD" clId="Web-{A0BFB85C-FA5A-DE30-2A88-9905A57F10A3}" dt="2018-12-26T19:42:05.512" v="453" actId="20577"/>
        <pc:sldMkLst>
          <pc:docMk/>
          <pc:sldMk cId="2189694725" sldId="269"/>
        </pc:sldMkLst>
        <pc:spChg chg="mod">
          <ac:chgData name="Shannon Giles (1802458)" userId="S::1802458@student.uwtsd.ac.uk::58b675ba-e200-4ad3-8c76-002020e09d79" providerId="AD" clId="Web-{A0BFB85C-FA5A-DE30-2A88-9905A57F10A3}" dt="2018-12-26T19:42:05.512" v="453" actId="20577"/>
          <ac:spMkLst>
            <pc:docMk/>
            <pc:sldMk cId="2189694725" sldId="269"/>
            <ac:spMk id="2" creationId="{0DDD2FAC-C417-4086-9069-C1E098A11F00}"/>
          </ac:spMkLst>
        </pc:spChg>
        <pc:picChg chg="add mod modCrop">
          <ac:chgData name="Shannon Giles (1802458)" userId="S::1802458@student.uwtsd.ac.uk::58b675ba-e200-4ad3-8c76-002020e09d79" providerId="AD" clId="Web-{A0BFB85C-FA5A-DE30-2A88-9905A57F10A3}" dt="2018-12-26T19:12:09.350" v="113" actId="1076"/>
          <ac:picMkLst>
            <pc:docMk/>
            <pc:sldMk cId="2189694725" sldId="269"/>
            <ac:picMk id="3" creationId="{8C47E093-28C7-48D6-A6D2-1271C6CC00ED}"/>
          </ac:picMkLst>
        </pc:picChg>
      </pc:sldChg>
      <pc:sldChg chg="del">
        <pc:chgData name="Shannon Giles (1802458)" userId="S::1802458@student.uwtsd.ac.uk::58b675ba-e200-4ad3-8c76-002020e09d79" providerId="AD" clId="Web-{A0BFB85C-FA5A-DE30-2A88-9905A57F10A3}" dt="2018-12-26T19:32:01.249" v="178"/>
        <pc:sldMkLst>
          <pc:docMk/>
          <pc:sldMk cId="2139891910" sldId="270"/>
        </pc:sldMkLst>
      </pc:sldChg>
      <pc:sldChg chg="addSp delSp modSp add ord replId">
        <pc:chgData name="Shannon Giles (1802458)" userId="S::1802458@student.uwtsd.ac.uk::58b675ba-e200-4ad3-8c76-002020e09d79" providerId="AD" clId="Web-{A0BFB85C-FA5A-DE30-2A88-9905A57F10A3}" dt="2018-12-26T19:21:28.034" v="162" actId="1076"/>
        <pc:sldMkLst>
          <pc:docMk/>
          <pc:sldMk cId="2640610899" sldId="273"/>
        </pc:sldMkLst>
        <pc:spChg chg="mod">
          <ac:chgData name="Shannon Giles (1802458)" userId="S::1802458@student.uwtsd.ac.uk::58b675ba-e200-4ad3-8c76-002020e09d79" providerId="AD" clId="Web-{A0BFB85C-FA5A-DE30-2A88-9905A57F10A3}" dt="2018-12-26T19:12:40.553" v="119" actId="20577"/>
          <ac:spMkLst>
            <pc:docMk/>
            <pc:sldMk cId="2640610899" sldId="273"/>
            <ac:spMk id="2" creationId="{0DDD2FAC-C417-4086-9069-C1E098A11F00}"/>
          </ac:spMkLst>
        </pc:spChg>
        <pc:picChg chg="add mod modCrop">
          <ac:chgData name="Shannon Giles (1802458)" userId="S::1802458@student.uwtsd.ac.uk::58b675ba-e200-4ad3-8c76-002020e09d79" providerId="AD" clId="Web-{A0BFB85C-FA5A-DE30-2A88-9905A57F10A3}" dt="2018-12-26T19:14:19.614" v="130" actId="14100"/>
          <ac:picMkLst>
            <pc:docMk/>
            <pc:sldMk cId="2640610899" sldId="273"/>
            <ac:picMk id="3" creationId="{9241AE00-2E5E-4620-BBED-D3C70FF067A7}"/>
          </ac:picMkLst>
        </pc:picChg>
        <pc:picChg chg="del">
          <ac:chgData name="Shannon Giles (1802458)" userId="S::1802458@student.uwtsd.ac.uk::58b675ba-e200-4ad3-8c76-002020e09d79" providerId="AD" clId="Web-{A0BFB85C-FA5A-DE30-2A88-9905A57F10A3}" dt="2018-12-26T19:12:43.053" v="122"/>
          <ac:picMkLst>
            <pc:docMk/>
            <pc:sldMk cId="2640610899" sldId="273"/>
            <ac:picMk id="5" creationId="{E605D601-5C21-4EAD-AFD6-8C63ADF64BE2}"/>
          </ac:picMkLst>
        </pc:picChg>
        <pc:picChg chg="del">
          <ac:chgData name="Shannon Giles (1802458)" userId="S::1802458@student.uwtsd.ac.uk::58b675ba-e200-4ad3-8c76-002020e09d79" providerId="AD" clId="Web-{A0BFB85C-FA5A-DE30-2A88-9905A57F10A3}" dt="2018-12-26T19:12:44.803" v="123"/>
          <ac:picMkLst>
            <pc:docMk/>
            <pc:sldMk cId="2640610899" sldId="273"/>
            <ac:picMk id="6" creationId="{379029FB-73C3-4B08-ADFF-08958073F67D}"/>
          </ac:picMkLst>
        </pc:picChg>
        <pc:picChg chg="add mod modCrop">
          <ac:chgData name="Shannon Giles (1802458)" userId="S::1802458@student.uwtsd.ac.uk::58b675ba-e200-4ad3-8c76-002020e09d79" providerId="AD" clId="Web-{A0BFB85C-FA5A-DE30-2A88-9905A57F10A3}" dt="2018-12-26T19:21:28.034" v="162" actId="1076"/>
          <ac:picMkLst>
            <pc:docMk/>
            <pc:sldMk cId="2640610899" sldId="273"/>
            <ac:picMk id="7" creationId="{6A25BA2F-BA8E-40A4-9478-22A7553F367E}"/>
          </ac:picMkLst>
        </pc:picChg>
        <pc:picChg chg="add del mod modCrop">
          <ac:chgData name="Shannon Giles (1802458)" userId="S::1802458@student.uwtsd.ac.uk::58b675ba-e200-4ad3-8c76-002020e09d79" providerId="AD" clId="Web-{A0BFB85C-FA5A-DE30-2A88-9905A57F10A3}" dt="2018-12-26T19:21:22.988" v="161"/>
          <ac:picMkLst>
            <pc:docMk/>
            <pc:sldMk cId="2640610899" sldId="273"/>
            <ac:picMk id="9" creationId="{4873BDCF-9C95-43E9-AFE1-1F46E694071E}"/>
          </ac:picMkLst>
        </pc:picChg>
      </pc:sldChg>
      <pc:sldChg chg="addSp delSp modSp add replId">
        <pc:chgData name="Shannon Giles (1802458)" userId="S::1802458@student.uwtsd.ac.uk::58b675ba-e200-4ad3-8c76-002020e09d79" providerId="AD" clId="Web-{A0BFB85C-FA5A-DE30-2A88-9905A57F10A3}" dt="2018-12-26T19:23:05.080" v="176" actId="1076"/>
        <pc:sldMkLst>
          <pc:docMk/>
          <pc:sldMk cId="3562284434" sldId="274"/>
        </pc:sldMkLst>
        <pc:picChg chg="del">
          <ac:chgData name="Shannon Giles (1802458)" userId="S::1802458@student.uwtsd.ac.uk::58b675ba-e200-4ad3-8c76-002020e09d79" providerId="AD" clId="Web-{A0BFB85C-FA5A-DE30-2A88-9905A57F10A3}" dt="2018-12-26T19:19:06.599" v="150"/>
          <ac:picMkLst>
            <pc:docMk/>
            <pc:sldMk cId="3562284434" sldId="274"/>
            <ac:picMk id="3" creationId="{9241AE00-2E5E-4620-BBED-D3C70FF067A7}"/>
          </ac:picMkLst>
        </pc:picChg>
        <pc:picChg chg="add mod modCrop">
          <ac:chgData name="Shannon Giles (1802458)" userId="S::1802458@student.uwtsd.ac.uk::58b675ba-e200-4ad3-8c76-002020e09d79" providerId="AD" clId="Web-{A0BFB85C-FA5A-DE30-2A88-9905A57F10A3}" dt="2018-12-26T19:23:00.080" v="175" actId="1076"/>
          <ac:picMkLst>
            <pc:docMk/>
            <pc:sldMk cId="3562284434" sldId="274"/>
            <ac:picMk id="4" creationId="{8A5CD45F-7710-49D0-8C98-836922F09F82}"/>
          </ac:picMkLst>
        </pc:picChg>
        <pc:picChg chg="add mod modCrop">
          <ac:chgData name="Shannon Giles (1802458)" userId="S::1802458@student.uwtsd.ac.uk::58b675ba-e200-4ad3-8c76-002020e09d79" providerId="AD" clId="Web-{A0BFB85C-FA5A-DE30-2A88-9905A57F10A3}" dt="2018-12-26T19:23:05.080" v="176" actId="1076"/>
          <ac:picMkLst>
            <pc:docMk/>
            <pc:sldMk cId="3562284434" sldId="274"/>
            <ac:picMk id="6" creationId="{5BAB7292-6027-4933-B163-F74848681A35}"/>
          </ac:picMkLst>
        </pc:picChg>
        <pc:picChg chg="del">
          <ac:chgData name="Shannon Giles (1802458)" userId="S::1802458@student.uwtsd.ac.uk::58b675ba-e200-4ad3-8c76-002020e09d79" providerId="AD" clId="Web-{A0BFB85C-FA5A-DE30-2A88-9905A57F10A3}" dt="2018-12-26T19:19:08.911" v="151"/>
          <ac:picMkLst>
            <pc:docMk/>
            <pc:sldMk cId="3562284434" sldId="274"/>
            <ac:picMk id="7" creationId="{6A25BA2F-BA8E-40A4-9478-22A7553F367E}"/>
          </ac:picMkLst>
        </pc:picChg>
        <pc:picChg chg="del">
          <ac:chgData name="Shannon Giles (1802458)" userId="S::1802458@student.uwtsd.ac.uk::58b675ba-e200-4ad3-8c76-002020e09d79" providerId="AD" clId="Web-{A0BFB85C-FA5A-DE30-2A88-9905A57F10A3}" dt="2018-12-26T19:19:11.427" v="152"/>
          <ac:picMkLst>
            <pc:docMk/>
            <pc:sldMk cId="3562284434" sldId="274"/>
            <ac:picMk id="9" creationId="{4873BDCF-9C95-43E9-AFE1-1F46E694071E}"/>
          </ac:picMkLst>
        </pc:picChg>
      </pc:sldChg>
    </pc:docChg>
  </pc:docChgLst>
  <pc:docChgLst>
    <pc:chgData name="Shannon Giles (1802458)" userId="S::1802458@student.uwtsd.ac.uk::58b675ba-e200-4ad3-8c76-002020e09d79" providerId="AD" clId="Web-{B1742659-E893-62B2-AC71-0E7A4376C4F0}"/>
    <pc:docChg chg="addSld modSld">
      <pc:chgData name="Shannon Giles (1802458)" userId="S::1802458@student.uwtsd.ac.uk::58b675ba-e200-4ad3-8c76-002020e09d79" providerId="AD" clId="Web-{B1742659-E893-62B2-AC71-0E7A4376C4F0}" dt="2018-12-28T23:08:32.673" v="885" actId="1076"/>
      <pc:docMkLst>
        <pc:docMk/>
      </pc:docMkLst>
      <pc:sldChg chg="modSp">
        <pc:chgData name="Shannon Giles (1802458)" userId="S::1802458@student.uwtsd.ac.uk::58b675ba-e200-4ad3-8c76-002020e09d79" providerId="AD" clId="Web-{B1742659-E893-62B2-AC71-0E7A4376C4F0}" dt="2018-12-28T23:06:07.564" v="853" actId="20577"/>
        <pc:sldMkLst>
          <pc:docMk/>
          <pc:sldMk cId="4219038008" sldId="261"/>
        </pc:sldMkLst>
        <pc:spChg chg="mod">
          <ac:chgData name="Shannon Giles (1802458)" userId="S::1802458@student.uwtsd.ac.uk::58b675ba-e200-4ad3-8c76-002020e09d79" providerId="AD" clId="Web-{B1742659-E893-62B2-AC71-0E7A4376C4F0}" dt="2018-12-28T23:06:07.564" v="853" actId="20577"/>
          <ac:spMkLst>
            <pc:docMk/>
            <pc:sldMk cId="4219038008" sldId="261"/>
            <ac:spMk id="3" creationId="{8B215070-BA38-410B-8C47-3996BF06546A}"/>
          </ac:spMkLst>
        </pc:spChg>
      </pc:sldChg>
      <pc:sldChg chg="addSp delSp modSp">
        <pc:chgData name="Shannon Giles (1802458)" userId="S::1802458@student.uwtsd.ac.uk::58b675ba-e200-4ad3-8c76-002020e09d79" providerId="AD" clId="Web-{B1742659-E893-62B2-AC71-0E7A4376C4F0}" dt="2018-12-28T22:01:59.825" v="410" actId="20577"/>
        <pc:sldMkLst>
          <pc:docMk/>
          <pc:sldMk cId="3284319970" sldId="264"/>
        </pc:sldMkLst>
        <pc:spChg chg="del mod">
          <ac:chgData name="Shannon Giles (1802458)" userId="S::1802458@student.uwtsd.ac.uk::58b675ba-e200-4ad3-8c76-002020e09d79" providerId="AD" clId="Web-{B1742659-E893-62B2-AC71-0E7A4376C4F0}" dt="2018-12-28T21:10:01.468" v="9"/>
          <ac:spMkLst>
            <pc:docMk/>
            <pc:sldMk cId="3284319970" sldId="264"/>
            <ac:spMk id="3" creationId="{C471456C-789C-4FE7-BEE5-340D3D92D38A}"/>
          </ac:spMkLst>
        </pc:spChg>
        <pc:spChg chg="add mod">
          <ac:chgData name="Shannon Giles (1802458)" userId="S::1802458@student.uwtsd.ac.uk::58b675ba-e200-4ad3-8c76-002020e09d79" providerId="AD" clId="Web-{B1742659-E893-62B2-AC71-0E7A4376C4F0}" dt="2018-12-28T22:01:59.825" v="410" actId="20577"/>
          <ac:spMkLst>
            <pc:docMk/>
            <pc:sldMk cId="3284319970" sldId="264"/>
            <ac:spMk id="5" creationId="{921528AF-CB06-45CA-88DD-546EB8219E40}"/>
          </ac:spMkLst>
        </pc:spChg>
        <pc:spChg chg="add mod">
          <ac:chgData name="Shannon Giles (1802458)" userId="S::1802458@student.uwtsd.ac.uk::58b675ba-e200-4ad3-8c76-002020e09d79" providerId="AD" clId="Web-{B1742659-E893-62B2-AC71-0E7A4376C4F0}" dt="2018-12-28T22:01:52.153" v="406" actId="20577"/>
          <ac:spMkLst>
            <pc:docMk/>
            <pc:sldMk cId="3284319970" sldId="264"/>
            <ac:spMk id="6" creationId="{9E6BE336-1AC8-48BC-8701-EB326BC6D79B}"/>
          </ac:spMkLst>
        </pc:spChg>
        <pc:spChg chg="add mod">
          <ac:chgData name="Shannon Giles (1802458)" userId="S::1802458@student.uwtsd.ac.uk::58b675ba-e200-4ad3-8c76-002020e09d79" providerId="AD" clId="Web-{B1742659-E893-62B2-AC71-0E7A4376C4F0}" dt="2018-12-28T21:28:46.879" v="339" actId="1076"/>
          <ac:spMkLst>
            <pc:docMk/>
            <pc:sldMk cId="3284319970" sldId="264"/>
            <ac:spMk id="7" creationId="{85950ACD-5503-4664-A378-C05DE0973383}"/>
          </ac:spMkLst>
        </pc:spChg>
      </pc:sldChg>
      <pc:sldChg chg="addSp delSp modSp">
        <pc:chgData name="Shannon Giles (1802458)" userId="S::1802458@student.uwtsd.ac.uk::58b675ba-e200-4ad3-8c76-002020e09d79" providerId="AD" clId="Web-{B1742659-E893-62B2-AC71-0E7A4376C4F0}" dt="2018-12-28T23:08:32.673" v="885" actId="1076"/>
        <pc:sldMkLst>
          <pc:docMk/>
          <pc:sldMk cId="4001647440" sldId="265"/>
        </pc:sldMkLst>
        <pc:spChg chg="add mod">
          <ac:chgData name="Shannon Giles (1802458)" userId="S::1802458@student.uwtsd.ac.uk::58b675ba-e200-4ad3-8c76-002020e09d79" providerId="AD" clId="Web-{B1742659-E893-62B2-AC71-0E7A4376C4F0}" dt="2018-12-28T22:02:20.608" v="411" actId="20577"/>
          <ac:spMkLst>
            <pc:docMk/>
            <pc:sldMk cId="4001647440" sldId="265"/>
            <ac:spMk id="3" creationId="{92426FAE-5CB9-4D0D-AF28-D867F66396A7}"/>
          </ac:spMkLst>
        </pc:spChg>
        <pc:spChg chg="del mod">
          <ac:chgData name="Shannon Giles (1802458)" userId="S::1802458@student.uwtsd.ac.uk::58b675ba-e200-4ad3-8c76-002020e09d79" providerId="AD" clId="Web-{B1742659-E893-62B2-AC71-0E7A4376C4F0}" dt="2018-12-28T21:27:28.521" v="321"/>
          <ac:spMkLst>
            <pc:docMk/>
            <pc:sldMk cId="4001647440" sldId="265"/>
            <ac:spMk id="3" creationId="{C471456C-789C-4FE7-BEE5-340D3D92D38A}"/>
          </ac:spMkLst>
        </pc:spChg>
        <pc:spChg chg="add mod">
          <ac:chgData name="Shannon Giles (1802458)" userId="S::1802458@student.uwtsd.ac.uk::58b675ba-e200-4ad3-8c76-002020e09d79" providerId="AD" clId="Web-{B1742659-E893-62B2-AC71-0E7A4376C4F0}" dt="2018-12-28T21:59:52.236" v="375" actId="1076"/>
          <ac:spMkLst>
            <pc:docMk/>
            <pc:sldMk cId="4001647440" sldId="265"/>
            <ac:spMk id="4" creationId="{BE054A15-7B83-4CAA-A00D-28466C920E14}"/>
          </ac:spMkLst>
        </pc:spChg>
        <pc:spChg chg="add del mod">
          <ac:chgData name="Shannon Giles (1802458)" userId="S::1802458@student.uwtsd.ac.uk::58b675ba-e200-4ad3-8c76-002020e09d79" providerId="AD" clId="Web-{B1742659-E893-62B2-AC71-0E7A4376C4F0}" dt="2018-12-28T21:27:33.552" v="322"/>
          <ac:spMkLst>
            <pc:docMk/>
            <pc:sldMk cId="4001647440" sldId="265"/>
            <ac:spMk id="5" creationId="{3BC8EBD4-9CC3-4B28-8107-9B6C0497D2BA}"/>
          </ac:spMkLst>
        </pc:spChg>
        <pc:spChg chg="add mod">
          <ac:chgData name="Shannon Giles (1802458)" userId="S::1802458@student.uwtsd.ac.uk::58b675ba-e200-4ad3-8c76-002020e09d79" providerId="AD" clId="Web-{B1742659-E893-62B2-AC71-0E7A4376C4F0}" dt="2018-12-28T23:08:32.673" v="885" actId="1076"/>
          <ac:spMkLst>
            <pc:docMk/>
            <pc:sldMk cId="4001647440" sldId="265"/>
            <ac:spMk id="5" creationId="{82508F38-47B8-4D73-A4FC-6C2C41756D92}"/>
          </ac:spMkLst>
        </pc:spChg>
      </pc:sldChg>
      <pc:sldChg chg="addSp delSp modSp">
        <pc:chgData name="Shannon Giles (1802458)" userId="S::1802458@student.uwtsd.ac.uk::58b675ba-e200-4ad3-8c76-002020e09d79" providerId="AD" clId="Web-{B1742659-E893-62B2-AC71-0E7A4376C4F0}" dt="2018-12-28T23:02:02.899" v="782" actId="20577"/>
        <pc:sldMkLst>
          <pc:docMk/>
          <pc:sldMk cId="545729176" sldId="266"/>
        </pc:sldMkLst>
        <pc:spChg chg="del mod">
          <ac:chgData name="Shannon Giles (1802458)" userId="S::1802458@student.uwtsd.ac.uk::58b675ba-e200-4ad3-8c76-002020e09d79" providerId="AD" clId="Web-{B1742659-E893-62B2-AC71-0E7A4376C4F0}" dt="2018-12-28T22:50:25.787" v="479"/>
          <ac:spMkLst>
            <pc:docMk/>
            <pc:sldMk cId="545729176" sldId="266"/>
            <ac:spMk id="3" creationId="{C471456C-789C-4FE7-BEE5-340D3D92D38A}"/>
          </ac:spMkLst>
        </pc:spChg>
        <pc:spChg chg="add del mod">
          <ac:chgData name="Shannon Giles (1802458)" userId="S::1802458@student.uwtsd.ac.uk::58b675ba-e200-4ad3-8c76-002020e09d79" providerId="AD" clId="Web-{B1742659-E893-62B2-AC71-0E7A4376C4F0}" dt="2018-12-28T22:50:28.966" v="480"/>
          <ac:spMkLst>
            <pc:docMk/>
            <pc:sldMk cId="545729176" sldId="266"/>
            <ac:spMk id="5" creationId="{672E866F-8BE4-403A-808A-1A0FE8F00B3A}"/>
          </ac:spMkLst>
        </pc:spChg>
        <pc:spChg chg="add mod">
          <ac:chgData name="Shannon Giles (1802458)" userId="S::1802458@student.uwtsd.ac.uk::58b675ba-e200-4ad3-8c76-002020e09d79" providerId="AD" clId="Web-{B1742659-E893-62B2-AC71-0E7A4376C4F0}" dt="2018-12-28T22:52:47.698" v="526" actId="20577"/>
          <ac:spMkLst>
            <pc:docMk/>
            <pc:sldMk cId="545729176" sldId="266"/>
            <ac:spMk id="6" creationId="{01BDD594-8144-4715-ACE9-9F6D1E57156C}"/>
          </ac:spMkLst>
        </pc:spChg>
        <pc:spChg chg="add mod">
          <ac:chgData name="Shannon Giles (1802458)" userId="S::1802458@student.uwtsd.ac.uk::58b675ba-e200-4ad3-8c76-002020e09d79" providerId="AD" clId="Web-{B1742659-E893-62B2-AC71-0E7A4376C4F0}" dt="2018-12-28T22:52:01.678" v="521" actId="1076"/>
          <ac:spMkLst>
            <pc:docMk/>
            <pc:sldMk cId="545729176" sldId="266"/>
            <ac:spMk id="7" creationId="{70D59CCD-991D-4DA8-93A8-C0F103C0DCC8}"/>
          </ac:spMkLst>
        </pc:spChg>
        <pc:spChg chg="add del">
          <ac:chgData name="Shannon Giles (1802458)" userId="S::1802458@student.uwtsd.ac.uk::58b675ba-e200-4ad3-8c76-002020e09d79" providerId="AD" clId="Web-{B1742659-E893-62B2-AC71-0E7A4376C4F0}" dt="2018-12-28T22:53:11.392" v="532"/>
          <ac:spMkLst>
            <pc:docMk/>
            <pc:sldMk cId="545729176" sldId="266"/>
            <ac:spMk id="8" creationId="{66CA2739-F5BC-45C0-B671-CBC06413D4DB}"/>
          </ac:spMkLst>
        </pc:spChg>
        <pc:spChg chg="add mod">
          <ac:chgData name="Shannon Giles (1802458)" userId="S::1802458@student.uwtsd.ac.uk::58b675ba-e200-4ad3-8c76-002020e09d79" providerId="AD" clId="Web-{B1742659-E893-62B2-AC71-0E7A4376C4F0}" dt="2018-12-28T23:02:02.899" v="782" actId="20577"/>
          <ac:spMkLst>
            <pc:docMk/>
            <pc:sldMk cId="545729176" sldId="266"/>
            <ac:spMk id="9" creationId="{921728DC-6D04-4FFF-8C32-CAE23DD2AA01}"/>
          </ac:spMkLst>
        </pc:spChg>
      </pc:sldChg>
      <pc:sldChg chg="addSp modSp">
        <pc:chgData name="Shannon Giles (1802458)" userId="S::1802458@student.uwtsd.ac.uk::58b675ba-e200-4ad3-8c76-002020e09d79" providerId="AD" clId="Web-{B1742659-E893-62B2-AC71-0E7A4376C4F0}" dt="2018-12-28T22:04:21.975" v="458" actId="20577"/>
        <pc:sldMkLst>
          <pc:docMk/>
          <pc:sldMk cId="1495974198" sldId="268"/>
        </pc:sldMkLst>
        <pc:spChg chg="add mod">
          <ac:chgData name="Shannon Giles (1802458)" userId="S::1802458@student.uwtsd.ac.uk::58b675ba-e200-4ad3-8c76-002020e09d79" providerId="AD" clId="Web-{B1742659-E893-62B2-AC71-0E7A4376C4F0}" dt="2018-12-28T22:02:57.985" v="432" actId="1076"/>
          <ac:spMkLst>
            <pc:docMk/>
            <pc:sldMk cId="1495974198" sldId="268"/>
            <ac:spMk id="6" creationId="{FA93DF63-FC6C-46A0-9800-25ABDD6ED5DA}"/>
          </ac:spMkLst>
        </pc:spChg>
        <pc:spChg chg="add mod">
          <ac:chgData name="Shannon Giles (1802458)" userId="S::1802458@student.uwtsd.ac.uk::58b675ba-e200-4ad3-8c76-002020e09d79" providerId="AD" clId="Web-{B1742659-E893-62B2-AC71-0E7A4376C4F0}" dt="2018-12-28T22:04:21.975" v="458" actId="20577"/>
          <ac:spMkLst>
            <pc:docMk/>
            <pc:sldMk cId="1495974198" sldId="268"/>
            <ac:spMk id="7" creationId="{E5AF6006-BB94-4B35-96AA-58DB1C9ED2D0}"/>
          </ac:spMkLst>
        </pc:spChg>
      </pc:sldChg>
      <pc:sldChg chg="modSp add replId">
        <pc:chgData name="Shannon Giles (1802458)" userId="S::1802458@student.uwtsd.ac.uk::58b675ba-e200-4ad3-8c76-002020e09d79" providerId="AD" clId="Web-{B1742659-E893-62B2-AC71-0E7A4376C4F0}" dt="2018-12-28T23:06:20.361" v="858" actId="20577"/>
        <pc:sldMkLst>
          <pc:docMk/>
          <pc:sldMk cId="4201699693" sldId="275"/>
        </pc:sldMkLst>
        <pc:spChg chg="mod">
          <ac:chgData name="Shannon Giles (1802458)" userId="S::1802458@student.uwtsd.ac.uk::58b675ba-e200-4ad3-8c76-002020e09d79" providerId="AD" clId="Web-{B1742659-E893-62B2-AC71-0E7A4376C4F0}" dt="2018-12-28T23:06:20.361" v="858" actId="20577"/>
          <ac:spMkLst>
            <pc:docMk/>
            <pc:sldMk cId="4201699693" sldId="275"/>
            <ac:spMk id="3" creationId="{8B215070-BA38-410B-8C47-3996BF06546A}"/>
          </ac:spMkLst>
        </pc:spChg>
      </pc:sldChg>
    </pc:docChg>
  </pc:docChgLst>
  <pc:docChgLst>
    <pc:chgData name="Shannon Giles (1802458)" userId="S::1802458@student.uwtsd.ac.uk::58b675ba-e200-4ad3-8c76-002020e09d79" providerId="AD" clId="Web-{1CE171BB-B235-B7F5-CD41-AA4EEC8E0262}"/>
    <pc:docChg chg="modSld">
      <pc:chgData name="Shannon Giles (1802458)" userId="S::1802458@student.uwtsd.ac.uk::58b675ba-e200-4ad3-8c76-002020e09d79" providerId="AD" clId="Web-{1CE171BB-B235-B7F5-CD41-AA4EEC8E0262}" dt="2018-12-28T02:34:56.585" v="491" actId="20577"/>
      <pc:docMkLst>
        <pc:docMk/>
      </pc:docMkLst>
      <pc:sldChg chg="addSp modSp">
        <pc:chgData name="Shannon Giles (1802458)" userId="S::1802458@student.uwtsd.ac.uk::58b675ba-e200-4ad3-8c76-002020e09d79" providerId="AD" clId="Web-{1CE171BB-B235-B7F5-CD41-AA4EEC8E0262}" dt="2018-12-28T02:32:40.318" v="486" actId="1076"/>
        <pc:sldMkLst>
          <pc:docMk/>
          <pc:sldMk cId="2083993565" sldId="259"/>
        </pc:sldMkLst>
        <pc:spChg chg="mod">
          <ac:chgData name="Shannon Giles (1802458)" userId="S::1802458@student.uwtsd.ac.uk::58b675ba-e200-4ad3-8c76-002020e09d79" providerId="AD" clId="Web-{1CE171BB-B235-B7F5-CD41-AA4EEC8E0262}" dt="2018-12-28T02:06:03.958" v="218" actId="14100"/>
          <ac:spMkLst>
            <pc:docMk/>
            <pc:sldMk cId="2083993565" sldId="259"/>
            <ac:spMk id="3" creationId="{C471456C-789C-4FE7-BEE5-340D3D92D38A}"/>
          </ac:spMkLst>
        </pc:spChg>
        <pc:spChg chg="add mod">
          <ac:chgData name="Shannon Giles (1802458)" userId="S::1802458@student.uwtsd.ac.uk::58b675ba-e200-4ad3-8c76-002020e09d79" providerId="AD" clId="Web-{1CE171BB-B235-B7F5-CD41-AA4EEC8E0262}" dt="2018-12-28T02:29:06.848" v="480" actId="20577"/>
          <ac:spMkLst>
            <pc:docMk/>
            <pc:sldMk cId="2083993565" sldId="259"/>
            <ac:spMk id="4" creationId="{17867C04-0992-440E-9291-3061D18B68E3}"/>
          </ac:spMkLst>
        </pc:spChg>
        <pc:spChg chg="add mod">
          <ac:chgData name="Shannon Giles (1802458)" userId="S::1802458@student.uwtsd.ac.uk::58b675ba-e200-4ad3-8c76-002020e09d79" providerId="AD" clId="Web-{1CE171BB-B235-B7F5-CD41-AA4EEC8E0262}" dt="2018-12-28T02:30:10.536" v="485" actId="1076"/>
          <ac:spMkLst>
            <pc:docMk/>
            <pc:sldMk cId="2083993565" sldId="259"/>
            <ac:spMk id="5" creationId="{55462C39-ED20-485B-8011-98370B23F555}"/>
          </ac:spMkLst>
        </pc:spChg>
        <pc:spChg chg="add mod">
          <ac:chgData name="Shannon Giles (1802458)" userId="S::1802458@student.uwtsd.ac.uk::58b675ba-e200-4ad3-8c76-002020e09d79" providerId="AD" clId="Web-{1CE171BB-B235-B7F5-CD41-AA4EEC8E0262}" dt="2018-12-28T02:32:40.318" v="486" actId="1076"/>
          <ac:spMkLst>
            <pc:docMk/>
            <pc:sldMk cId="2083993565" sldId="259"/>
            <ac:spMk id="6" creationId="{CE0CF874-A25B-4FCD-BF17-D5325DB1AFA2}"/>
          </ac:spMkLst>
        </pc:spChg>
      </pc:sldChg>
      <pc:sldChg chg="modSp">
        <pc:chgData name="Shannon Giles (1802458)" userId="S::1802458@student.uwtsd.ac.uk::58b675ba-e200-4ad3-8c76-002020e09d79" providerId="AD" clId="Web-{1CE171BB-B235-B7F5-CD41-AA4EEC8E0262}" dt="2018-12-28T02:21:33.559" v="395" actId="20577"/>
        <pc:sldMkLst>
          <pc:docMk/>
          <pc:sldMk cId="4219038008" sldId="261"/>
        </pc:sldMkLst>
        <pc:spChg chg="mod">
          <ac:chgData name="Shannon Giles (1802458)" userId="S::1802458@student.uwtsd.ac.uk::58b675ba-e200-4ad3-8c76-002020e09d79" providerId="AD" clId="Web-{1CE171BB-B235-B7F5-CD41-AA4EEC8E0262}" dt="2018-12-28T02:21:33.559" v="395" actId="20577"/>
          <ac:spMkLst>
            <pc:docMk/>
            <pc:sldMk cId="4219038008" sldId="261"/>
            <ac:spMk id="3" creationId="{8B215070-BA38-410B-8C47-3996BF06546A}"/>
          </ac:spMkLst>
        </pc:spChg>
      </pc:sldChg>
      <pc:sldChg chg="modSp">
        <pc:chgData name="Shannon Giles (1802458)" userId="S::1802458@student.uwtsd.ac.uk::58b675ba-e200-4ad3-8c76-002020e09d79" providerId="AD" clId="Web-{1CE171BB-B235-B7F5-CD41-AA4EEC8E0262}" dt="2018-12-28T02:34:56.585" v="490" actId="20577"/>
        <pc:sldMkLst>
          <pc:docMk/>
          <pc:sldMk cId="3284319970" sldId="264"/>
        </pc:sldMkLst>
        <pc:spChg chg="mod">
          <ac:chgData name="Shannon Giles (1802458)" userId="S::1802458@student.uwtsd.ac.uk::58b675ba-e200-4ad3-8c76-002020e09d79" providerId="AD" clId="Web-{1CE171BB-B235-B7F5-CD41-AA4EEC8E0262}" dt="2018-12-28T02:34:34.741" v="487" actId="20577"/>
          <ac:spMkLst>
            <pc:docMk/>
            <pc:sldMk cId="3284319970" sldId="264"/>
            <ac:spMk id="2" creationId="{D0E0A6BB-A0F1-4F70-91F9-625856EC0FA0}"/>
          </ac:spMkLst>
        </pc:spChg>
        <pc:spChg chg="mod">
          <ac:chgData name="Shannon Giles (1802458)" userId="S::1802458@student.uwtsd.ac.uk::58b675ba-e200-4ad3-8c76-002020e09d79" providerId="AD" clId="Web-{1CE171BB-B235-B7F5-CD41-AA4EEC8E0262}" dt="2018-12-28T02:34:56.585" v="490" actId="20577"/>
          <ac:spMkLst>
            <pc:docMk/>
            <pc:sldMk cId="3284319970" sldId="264"/>
            <ac:spMk id="3" creationId="{C471456C-789C-4FE7-BEE5-340D3D92D38A}"/>
          </ac:spMkLst>
        </pc:spChg>
      </pc:sldChg>
    </pc:docChg>
  </pc:docChgLst>
  <pc:docChgLst>
    <pc:chgData name="Shannon Giles (1802458)" userId="S::1802458@student.uwtsd.ac.uk::58b675ba-e200-4ad3-8c76-002020e09d79" providerId="AD" clId="Web-{98D89D77-B677-40ED-8417-57690B9A676E}"/>
    <pc:docChg chg="modSld">
      <pc:chgData name="Shannon Giles (1802458)" userId="S::1802458@student.uwtsd.ac.uk::58b675ba-e200-4ad3-8c76-002020e09d79" providerId="AD" clId="Web-{98D89D77-B677-40ED-8417-57690B9A676E}" dt="2018-12-21T05:18:20" v="25" actId="20577"/>
      <pc:docMkLst>
        <pc:docMk/>
      </pc:docMkLst>
      <pc:sldChg chg="modSp">
        <pc:chgData name="Shannon Giles (1802458)" userId="S::1802458@student.uwtsd.ac.uk::58b675ba-e200-4ad3-8c76-002020e09d79" providerId="AD" clId="Web-{98D89D77-B677-40ED-8417-57690B9A676E}" dt="2018-12-21T05:17:33.141" v="4" actId="20577"/>
        <pc:sldMkLst>
          <pc:docMk/>
          <pc:sldMk cId="4001647440" sldId="265"/>
        </pc:sldMkLst>
        <pc:spChg chg="mod">
          <ac:chgData name="Shannon Giles (1802458)" userId="S::1802458@student.uwtsd.ac.uk::58b675ba-e200-4ad3-8c76-002020e09d79" providerId="AD" clId="Web-{98D89D77-B677-40ED-8417-57690B9A676E}" dt="2018-12-21T05:17:33.141" v="4" actId="20577"/>
          <ac:spMkLst>
            <pc:docMk/>
            <pc:sldMk cId="4001647440" sldId="265"/>
            <ac:spMk id="2" creationId="{D0E0A6BB-A0F1-4F70-91F9-625856EC0FA0}"/>
          </ac:spMkLst>
        </pc:spChg>
      </pc:sldChg>
      <pc:sldChg chg="modSp">
        <pc:chgData name="Shannon Giles (1802458)" userId="S::1802458@student.uwtsd.ac.uk::58b675ba-e200-4ad3-8c76-002020e09d79" providerId="AD" clId="Web-{98D89D77-B677-40ED-8417-57690B9A676E}" dt="2018-12-21T05:17:51.485" v="12" actId="20577"/>
        <pc:sldMkLst>
          <pc:docMk/>
          <pc:sldMk cId="545729176" sldId="266"/>
        </pc:sldMkLst>
        <pc:spChg chg="mod">
          <ac:chgData name="Shannon Giles (1802458)" userId="S::1802458@student.uwtsd.ac.uk::58b675ba-e200-4ad3-8c76-002020e09d79" providerId="AD" clId="Web-{98D89D77-B677-40ED-8417-57690B9A676E}" dt="2018-12-21T05:17:51.485" v="12" actId="20577"/>
          <ac:spMkLst>
            <pc:docMk/>
            <pc:sldMk cId="545729176" sldId="266"/>
            <ac:spMk id="2" creationId="{D0E0A6BB-A0F1-4F70-91F9-625856EC0FA0}"/>
          </ac:spMkLst>
        </pc:spChg>
      </pc:sldChg>
      <pc:sldChg chg="modSp">
        <pc:chgData name="Shannon Giles (1802458)" userId="S::1802458@student.uwtsd.ac.uk::58b675ba-e200-4ad3-8c76-002020e09d79" providerId="AD" clId="Web-{98D89D77-B677-40ED-8417-57690B9A676E}" dt="2018-12-21T05:18:20" v="24" actId="20577"/>
        <pc:sldMkLst>
          <pc:docMk/>
          <pc:sldMk cId="3546124406" sldId="267"/>
        </pc:sldMkLst>
        <pc:spChg chg="mod">
          <ac:chgData name="Shannon Giles (1802458)" userId="S::1802458@student.uwtsd.ac.uk::58b675ba-e200-4ad3-8c76-002020e09d79" providerId="AD" clId="Web-{98D89D77-B677-40ED-8417-57690B9A676E}" dt="2018-12-21T05:18:20" v="24" actId="20577"/>
          <ac:spMkLst>
            <pc:docMk/>
            <pc:sldMk cId="3546124406" sldId="267"/>
            <ac:spMk id="2" creationId="{D0E0A6BB-A0F1-4F70-91F9-625856EC0FA0}"/>
          </ac:spMkLst>
        </pc:spChg>
      </pc:sldChg>
      <pc:sldChg chg="modSp">
        <pc:chgData name="Shannon Giles (1802458)" userId="S::1802458@student.uwtsd.ac.uk::58b675ba-e200-4ad3-8c76-002020e09d79" providerId="AD" clId="Web-{98D89D77-B677-40ED-8417-57690B9A676E}" dt="2018-12-21T05:17:40.579" v="7" actId="20577"/>
        <pc:sldMkLst>
          <pc:docMk/>
          <pc:sldMk cId="2189694725" sldId="269"/>
        </pc:sldMkLst>
        <pc:spChg chg="mod">
          <ac:chgData name="Shannon Giles (1802458)" userId="S::1802458@student.uwtsd.ac.uk::58b675ba-e200-4ad3-8c76-002020e09d79" providerId="AD" clId="Web-{98D89D77-B677-40ED-8417-57690B9A676E}" dt="2018-12-21T05:17:40.579" v="7" actId="20577"/>
          <ac:spMkLst>
            <pc:docMk/>
            <pc:sldMk cId="2189694725" sldId="269"/>
            <ac:spMk id="2" creationId="{0DDD2FAC-C417-4086-9069-C1E098A11F00}"/>
          </ac:spMkLst>
        </pc:spChg>
      </pc:sldChg>
      <pc:sldChg chg="modSp">
        <pc:chgData name="Shannon Giles (1802458)" userId="S::1802458@student.uwtsd.ac.uk::58b675ba-e200-4ad3-8c76-002020e09d79" providerId="AD" clId="Web-{98D89D77-B677-40ED-8417-57690B9A676E}" dt="2018-12-21T05:17:58.828" v="17" actId="20577"/>
        <pc:sldMkLst>
          <pc:docMk/>
          <pc:sldMk cId="2139891910" sldId="270"/>
        </pc:sldMkLst>
        <pc:spChg chg="mod">
          <ac:chgData name="Shannon Giles (1802458)" userId="S::1802458@student.uwtsd.ac.uk::58b675ba-e200-4ad3-8c76-002020e09d79" providerId="AD" clId="Web-{98D89D77-B677-40ED-8417-57690B9A676E}" dt="2018-12-21T05:17:58.828" v="17" actId="20577"/>
          <ac:spMkLst>
            <pc:docMk/>
            <pc:sldMk cId="2139891910" sldId="270"/>
            <ac:spMk id="2" creationId="{0DDD2FAC-C417-4086-9069-C1E098A11F00}"/>
          </ac:spMkLst>
        </pc:spChg>
      </pc:sldChg>
    </pc:docChg>
  </pc:docChgLst>
  <pc:docChgLst>
    <pc:chgData name="Shannon Giles (1802458)" userId="S::1802458@student.uwtsd.ac.uk::58b675ba-e200-4ad3-8c76-002020e09d79" providerId="AD" clId="Web-{EA428013-3B64-F60F-1250-A2B3A2E547E2}"/>
    <pc:docChg chg="modSld">
      <pc:chgData name="Shannon Giles (1802458)" userId="S::1802458@student.uwtsd.ac.uk::58b675ba-e200-4ad3-8c76-002020e09d79" providerId="AD" clId="Web-{EA428013-3B64-F60F-1250-A2B3A2E547E2}" dt="2018-12-26T19:00:00.066" v="89" actId="20577"/>
      <pc:docMkLst>
        <pc:docMk/>
      </pc:docMkLst>
      <pc:sldChg chg="modSp">
        <pc:chgData name="Shannon Giles (1802458)" userId="S::1802458@student.uwtsd.ac.uk::58b675ba-e200-4ad3-8c76-002020e09d79" providerId="AD" clId="Web-{EA428013-3B64-F60F-1250-A2B3A2E547E2}" dt="2018-12-26T19:00:00.066" v="88" actId="20577"/>
        <pc:sldMkLst>
          <pc:docMk/>
          <pc:sldMk cId="4219038008" sldId="261"/>
        </pc:sldMkLst>
        <pc:spChg chg="mod">
          <ac:chgData name="Shannon Giles (1802458)" userId="S::1802458@student.uwtsd.ac.uk::58b675ba-e200-4ad3-8c76-002020e09d79" providerId="AD" clId="Web-{EA428013-3B64-F60F-1250-A2B3A2E547E2}" dt="2018-12-26T19:00:00.066" v="88" actId="20577"/>
          <ac:spMkLst>
            <pc:docMk/>
            <pc:sldMk cId="4219038008" sldId="261"/>
            <ac:spMk id="3" creationId="{8B215070-BA38-410B-8C47-3996BF06546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AAE9-A9C3-4BED-8887-14B124F269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28E530-703B-4275-B0E6-0636ABB557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4F9889-C17D-4F34-8599-7F311B82A29B}"/>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5" name="Footer Placeholder 4">
            <a:extLst>
              <a:ext uri="{FF2B5EF4-FFF2-40B4-BE49-F238E27FC236}">
                <a16:creationId xmlns:a16="http://schemas.microsoft.com/office/drawing/2014/main" id="{E0319289-417B-43FE-A674-209C04ADB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26991-44F3-4EA8-BD11-E8849D4C44F4}"/>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548455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24836-467B-4AED-B678-1EF103D45D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377E3E-3FA8-41F0-8BBF-24A623D17F1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60E1F9-25E2-4C2D-8C1F-19DFF7E0C549}"/>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5" name="Footer Placeholder 4">
            <a:extLst>
              <a:ext uri="{FF2B5EF4-FFF2-40B4-BE49-F238E27FC236}">
                <a16:creationId xmlns:a16="http://schemas.microsoft.com/office/drawing/2014/main" id="{AB727806-FF7C-44AC-A49D-23CE19DF56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7CA7FE-7CC0-4451-A75B-93549A2916F5}"/>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639636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26FCC-471A-4EE8-94AB-B21157A671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3118C6-BEC3-4E8A-B07F-6AAA5AFC59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F2C66A5-5982-4DF1-A6F7-DFC504CC8947}"/>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5" name="Footer Placeholder 4">
            <a:extLst>
              <a:ext uri="{FF2B5EF4-FFF2-40B4-BE49-F238E27FC236}">
                <a16:creationId xmlns:a16="http://schemas.microsoft.com/office/drawing/2014/main" id="{4037F82F-7922-4D15-AB89-017A3C38F8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293C99-9A23-41F7-B065-68AC7808EDA0}"/>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2168831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CCF6F-46C2-4E4B-8088-B06904814E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45C4F7-298C-4524-9E36-4BE0332B7AA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156938-2826-4AB7-B21D-21E547BE0BF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14102B-D290-4FA7-B6EA-6EB26D6E80F7}"/>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6" name="Footer Placeholder 5">
            <a:extLst>
              <a:ext uri="{FF2B5EF4-FFF2-40B4-BE49-F238E27FC236}">
                <a16:creationId xmlns:a16="http://schemas.microsoft.com/office/drawing/2014/main" id="{9C45328C-91E1-49D7-A070-C6DDB7EEA5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993557-9EA7-4CB4-AB5C-6A59933F8DED}"/>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1060030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D3C5-0084-4736-BD3E-AEBE3E545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3C0CD7-D8C4-4919-A6C0-DE6F715E0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BD91C3E-A6BA-43D8-B824-215C872CEE1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3280AC-6620-474E-B352-F06DD0A35D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148E90E-2D69-46CA-86F9-DC2D6B62AC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BC0666-C97C-4AB0-8F82-21AA096DB02B}"/>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8" name="Footer Placeholder 7">
            <a:extLst>
              <a:ext uri="{FF2B5EF4-FFF2-40B4-BE49-F238E27FC236}">
                <a16:creationId xmlns:a16="http://schemas.microsoft.com/office/drawing/2014/main" id="{123DA74A-4B42-4F0D-8625-233C09BA4B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514C8D-2161-4CDE-A236-A6F12BEF7BFC}"/>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186648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7B7F4-70D9-4DC4-924C-575D8E56E5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3D65E9-BFBD-4430-8DB7-2B24A9ABFB8D}"/>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4" name="Footer Placeholder 3">
            <a:extLst>
              <a:ext uri="{FF2B5EF4-FFF2-40B4-BE49-F238E27FC236}">
                <a16:creationId xmlns:a16="http://schemas.microsoft.com/office/drawing/2014/main" id="{76220B11-7C67-4403-BE89-A1883551D5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B9EF08-8AE5-4B23-9597-6FA4EBD2D27F}"/>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4006773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9CBF50-CF09-4CA7-B918-8EB0545753C3}"/>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3" name="Footer Placeholder 2">
            <a:extLst>
              <a:ext uri="{FF2B5EF4-FFF2-40B4-BE49-F238E27FC236}">
                <a16:creationId xmlns:a16="http://schemas.microsoft.com/office/drawing/2014/main" id="{50E6E76F-6D43-4336-899F-F24FB7D419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943D0F-253F-45D5-8178-AA346248DB31}"/>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3523391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0F05-BA2E-4259-BB6F-83CE26C23F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249A8F-C8BE-4289-B24C-5763317492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BEC2E1-6293-4E5C-953A-3619D57BEB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3773A64-13EF-4603-8B2B-C6D10B1BA617}"/>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6" name="Footer Placeholder 5">
            <a:extLst>
              <a:ext uri="{FF2B5EF4-FFF2-40B4-BE49-F238E27FC236}">
                <a16:creationId xmlns:a16="http://schemas.microsoft.com/office/drawing/2014/main" id="{1D5C1B62-E633-48B8-84D3-AF1E7CF7AA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066CF3-70A4-4A8E-96BC-916036626CFB}"/>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293427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B695E-48D6-4397-88D1-46AAE9B9D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159716-DBE2-43AD-8505-9E9AA1AA5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6B6B9-15B6-4221-BDF0-71E9ED06E3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35F4427-8ED8-47F5-9E79-1C9E043D2013}"/>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6" name="Footer Placeholder 5">
            <a:extLst>
              <a:ext uri="{FF2B5EF4-FFF2-40B4-BE49-F238E27FC236}">
                <a16:creationId xmlns:a16="http://schemas.microsoft.com/office/drawing/2014/main" id="{CA0A09B0-05CE-4E1B-B1B2-86BA9F0DCA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4B70AD-CD99-4771-AF04-14D33A511E81}"/>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1171772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C930F-E2C6-41C3-A559-F982BD881D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D52FE5-5AF5-4E37-B581-9151C96DE92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5E3366-C0E4-44E2-BC7E-6AC272F474C5}"/>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5" name="Footer Placeholder 4">
            <a:extLst>
              <a:ext uri="{FF2B5EF4-FFF2-40B4-BE49-F238E27FC236}">
                <a16:creationId xmlns:a16="http://schemas.microsoft.com/office/drawing/2014/main" id="{87346E84-00F6-4F47-A970-8A9682D8C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176863-56BF-45ED-8276-A97E998062FF}"/>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706267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6155D7-0330-42A2-A8E9-5DFEE59BCB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44B66-92B1-4501-A694-09E54F41EB7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7B97B-8C8C-4765-98FA-21F2DD292F33}"/>
              </a:ext>
            </a:extLst>
          </p:cNvPr>
          <p:cNvSpPr>
            <a:spLocks noGrp="1"/>
          </p:cNvSpPr>
          <p:nvPr>
            <p:ph type="dt" sz="half" idx="10"/>
          </p:nvPr>
        </p:nvSpPr>
        <p:spPr/>
        <p:txBody>
          <a:bodyPr/>
          <a:lstStyle/>
          <a:p>
            <a:fld id="{C3DEFC11-1447-4FF5-8C87-094362AAB4B6}" type="datetimeFigureOut">
              <a:rPr lang="en-GB" smtClean="0"/>
              <a:t>28/12/2018</a:t>
            </a:fld>
            <a:endParaRPr lang="en-GB"/>
          </a:p>
        </p:txBody>
      </p:sp>
      <p:sp>
        <p:nvSpPr>
          <p:cNvPr id="5" name="Footer Placeholder 4">
            <a:extLst>
              <a:ext uri="{FF2B5EF4-FFF2-40B4-BE49-F238E27FC236}">
                <a16:creationId xmlns:a16="http://schemas.microsoft.com/office/drawing/2014/main" id="{5BFD8472-97E5-4168-B999-8EEDC1F0F8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A54AA-B558-498F-B0E2-10F48C76C5F3}"/>
              </a:ext>
            </a:extLst>
          </p:cNvPr>
          <p:cNvSpPr>
            <a:spLocks noGrp="1"/>
          </p:cNvSpPr>
          <p:nvPr>
            <p:ph type="sldNum" sz="quarter" idx="12"/>
          </p:nvPr>
        </p:nvSpPr>
        <p:spPr/>
        <p:txBody>
          <a:bodyPr/>
          <a:lstStyle/>
          <a:p>
            <a:fld id="{9D589C7E-CDC2-4434-86F5-529222D39A24}" type="slidenum">
              <a:rPr lang="en-GB" smtClean="0"/>
              <a:t>‹#›</a:t>
            </a:fld>
            <a:endParaRPr lang="en-GB"/>
          </a:p>
        </p:txBody>
      </p:sp>
    </p:spTree>
    <p:extLst>
      <p:ext uri="{BB962C8B-B14F-4D97-AF65-F5344CB8AC3E}">
        <p14:creationId xmlns:p14="http://schemas.microsoft.com/office/powerpoint/2010/main" val="97530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BA211E-858F-420C-B913-792ECA3408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12281F-FC3C-4AE0-A4FF-18C86CA32D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8584C-260D-4714-BB03-EBFABA7895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DEFC11-1447-4FF5-8C87-094362AAB4B6}" type="datetimeFigureOut">
              <a:rPr lang="en-GB" smtClean="0"/>
              <a:t>28/12/2018</a:t>
            </a:fld>
            <a:endParaRPr lang="en-GB"/>
          </a:p>
        </p:txBody>
      </p:sp>
      <p:sp>
        <p:nvSpPr>
          <p:cNvPr id="5" name="Footer Placeholder 4">
            <a:extLst>
              <a:ext uri="{FF2B5EF4-FFF2-40B4-BE49-F238E27FC236}">
                <a16:creationId xmlns:a16="http://schemas.microsoft.com/office/drawing/2014/main" id="{8598835E-7458-49C2-BCFD-EAA6F5145E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D91ECD-7A1B-4E21-8112-47330122B7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589C7E-CDC2-4434-86F5-529222D39A24}" type="slidenum">
              <a:rPr lang="en-GB" smtClean="0"/>
              <a:t>‹#›</a:t>
            </a:fld>
            <a:endParaRPr lang="en-GB"/>
          </a:p>
        </p:txBody>
      </p:sp>
    </p:spTree>
    <p:extLst>
      <p:ext uri="{BB962C8B-B14F-4D97-AF65-F5344CB8AC3E}">
        <p14:creationId xmlns:p14="http://schemas.microsoft.com/office/powerpoint/2010/main" val="272672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rk.ac.uk/media/iee/documents/Closing%20the%20Gap.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1AD2-AFB3-4478-B4BA-71360D04276C}"/>
              </a:ext>
            </a:extLst>
          </p:cNvPr>
          <p:cNvSpPr>
            <a:spLocks noGrp="1"/>
          </p:cNvSpPr>
          <p:nvPr>
            <p:ph type="ctrTitle"/>
          </p:nvPr>
        </p:nvSpPr>
        <p:spPr>
          <a:xfrm>
            <a:off x="371061" y="-92764"/>
            <a:ext cx="11052313" cy="4121425"/>
          </a:xfrm>
        </p:spPr>
        <p:txBody>
          <a:bodyPr>
            <a:normAutofit/>
          </a:bodyPr>
          <a:lstStyle/>
          <a:p>
            <a:r>
              <a:rPr lang="en-GB" sz="9600">
                <a:latin typeface="Tonight's the Night" panose="02000000000000000000" pitchFamily="2" charset="0"/>
              </a:rPr>
              <a:t>S</a:t>
            </a:r>
            <a:r>
              <a:rPr lang="en-GB">
                <a:latin typeface="Tonight's the Night" panose="02000000000000000000" pitchFamily="2" charset="0"/>
              </a:rPr>
              <a:t>hannon’s </a:t>
            </a:r>
            <a:r>
              <a:rPr lang="en-GB" sz="9600">
                <a:latin typeface="Tonight's the Night" panose="02000000000000000000" pitchFamily="2" charset="0"/>
              </a:rPr>
              <a:t>S</a:t>
            </a:r>
            <a:r>
              <a:rPr lang="en-GB">
                <a:latin typeface="Tonight's the Night" panose="02000000000000000000" pitchFamily="2" charset="0"/>
              </a:rPr>
              <a:t>crapbook</a:t>
            </a:r>
          </a:p>
        </p:txBody>
      </p:sp>
      <p:sp>
        <p:nvSpPr>
          <p:cNvPr id="3" name="Subtitle 2">
            <a:extLst>
              <a:ext uri="{FF2B5EF4-FFF2-40B4-BE49-F238E27FC236}">
                <a16:creationId xmlns:a16="http://schemas.microsoft.com/office/drawing/2014/main" id="{DD7F7EAC-E24D-44C5-98EC-D79A34337EC1}"/>
              </a:ext>
            </a:extLst>
          </p:cNvPr>
          <p:cNvSpPr>
            <a:spLocks noGrp="1"/>
          </p:cNvSpPr>
          <p:nvPr>
            <p:ph type="subTitle" idx="1"/>
          </p:nvPr>
        </p:nvSpPr>
        <p:spPr>
          <a:xfrm>
            <a:off x="1524000" y="4907756"/>
            <a:ext cx="9144000" cy="1655762"/>
          </a:xfrm>
        </p:spPr>
        <p:txBody>
          <a:bodyPr/>
          <a:lstStyle/>
          <a:p>
            <a:r>
              <a:rPr lang="en-GB" i="1"/>
              <a:t>With reference to educational theories and current affairs, demonstrate an understanding of child centred learning</a:t>
            </a:r>
            <a:endParaRPr lang="en-GB"/>
          </a:p>
        </p:txBody>
      </p:sp>
    </p:spTree>
    <p:extLst>
      <p:ext uri="{BB962C8B-B14F-4D97-AF65-F5344CB8AC3E}">
        <p14:creationId xmlns:p14="http://schemas.microsoft.com/office/powerpoint/2010/main" val="2845295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12082294" cy="1311186"/>
          </a:xfrm>
        </p:spPr>
        <p:txBody>
          <a:bodyPr/>
          <a:lstStyle/>
          <a:p>
            <a:r>
              <a:rPr lang="en-GB"/>
              <a:t>Article 1 – The Guardian</a:t>
            </a:r>
          </a:p>
        </p:txBody>
      </p:sp>
      <p:pic>
        <p:nvPicPr>
          <p:cNvPr id="4" name="Picture 3">
            <a:extLst>
              <a:ext uri="{FF2B5EF4-FFF2-40B4-BE49-F238E27FC236}">
                <a16:creationId xmlns:a16="http://schemas.microsoft.com/office/drawing/2014/main" id="{CF5C2185-DB06-44DB-B169-BC83D8C331AA}"/>
              </a:ext>
            </a:extLst>
          </p:cNvPr>
          <p:cNvPicPr>
            <a:picLocks noChangeAspect="1"/>
          </p:cNvPicPr>
          <p:nvPr/>
        </p:nvPicPr>
        <p:blipFill rotWithShape="1">
          <a:blip r:embed="rId2"/>
          <a:srcRect l="19973" t="16028" r="32500" b="5619"/>
          <a:stretch/>
        </p:blipFill>
        <p:spPr>
          <a:xfrm>
            <a:off x="3349487" y="1100276"/>
            <a:ext cx="5794514" cy="5370862"/>
          </a:xfrm>
          <a:prstGeom prst="rect">
            <a:avLst/>
          </a:prstGeom>
        </p:spPr>
      </p:pic>
    </p:spTree>
    <p:extLst>
      <p:ext uri="{BB962C8B-B14F-4D97-AF65-F5344CB8AC3E}">
        <p14:creationId xmlns:p14="http://schemas.microsoft.com/office/powerpoint/2010/main" val="3126827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3591340" cy="1325563"/>
          </a:xfrm>
        </p:spPr>
        <p:txBody>
          <a:bodyPr/>
          <a:lstStyle/>
          <a:p>
            <a:r>
              <a:rPr lang="en-GB"/>
              <a:t>Article 1 cont.</a:t>
            </a:r>
          </a:p>
        </p:txBody>
      </p:sp>
      <p:pic>
        <p:nvPicPr>
          <p:cNvPr id="5" name="Picture 4">
            <a:extLst>
              <a:ext uri="{FF2B5EF4-FFF2-40B4-BE49-F238E27FC236}">
                <a16:creationId xmlns:a16="http://schemas.microsoft.com/office/drawing/2014/main" id="{35CBEF63-3BA6-4EF2-8A14-4ED227D7BA8C}"/>
              </a:ext>
            </a:extLst>
          </p:cNvPr>
          <p:cNvPicPr>
            <a:picLocks noChangeAspect="1"/>
          </p:cNvPicPr>
          <p:nvPr/>
        </p:nvPicPr>
        <p:blipFill rotWithShape="1">
          <a:blip r:embed="rId2"/>
          <a:srcRect l="19961" t="11468" r="33077" b="12802"/>
          <a:stretch/>
        </p:blipFill>
        <p:spPr>
          <a:xfrm>
            <a:off x="239150" y="1113912"/>
            <a:ext cx="5725551" cy="5190979"/>
          </a:xfrm>
          <a:prstGeom prst="rect">
            <a:avLst/>
          </a:prstGeom>
        </p:spPr>
      </p:pic>
      <p:pic>
        <p:nvPicPr>
          <p:cNvPr id="6" name="Picture 5">
            <a:extLst>
              <a:ext uri="{FF2B5EF4-FFF2-40B4-BE49-F238E27FC236}">
                <a16:creationId xmlns:a16="http://schemas.microsoft.com/office/drawing/2014/main" id="{F2023F9C-E7D3-49F3-8B02-2AE17DFDE1C1}"/>
              </a:ext>
            </a:extLst>
          </p:cNvPr>
          <p:cNvPicPr>
            <a:picLocks noChangeAspect="1"/>
          </p:cNvPicPr>
          <p:nvPr/>
        </p:nvPicPr>
        <p:blipFill rotWithShape="1">
          <a:blip r:embed="rId3"/>
          <a:srcRect l="20423" t="9623" r="32616" b="5413"/>
          <a:stretch/>
        </p:blipFill>
        <p:spPr>
          <a:xfrm>
            <a:off x="6227301" y="689317"/>
            <a:ext cx="5725551" cy="5824024"/>
          </a:xfrm>
          <a:prstGeom prst="rect">
            <a:avLst/>
          </a:prstGeom>
        </p:spPr>
      </p:pic>
    </p:spTree>
    <p:extLst>
      <p:ext uri="{BB962C8B-B14F-4D97-AF65-F5344CB8AC3E}">
        <p14:creationId xmlns:p14="http://schemas.microsoft.com/office/powerpoint/2010/main" val="143737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0A6BB-A0F1-4F70-91F9-625856EC0FA0}"/>
              </a:ext>
            </a:extLst>
          </p:cNvPr>
          <p:cNvSpPr>
            <a:spLocks noGrp="1"/>
          </p:cNvSpPr>
          <p:nvPr>
            <p:ph type="title"/>
          </p:nvPr>
        </p:nvSpPr>
        <p:spPr>
          <a:xfrm>
            <a:off x="90778" y="0"/>
            <a:ext cx="6111240" cy="948675"/>
          </a:xfrm>
        </p:spPr>
        <p:txBody>
          <a:bodyPr/>
          <a:lstStyle/>
          <a:p>
            <a:r>
              <a:rPr lang="en-GB"/>
              <a:t>Commentary on Article 1.</a:t>
            </a:r>
          </a:p>
        </p:txBody>
      </p:sp>
      <p:sp>
        <p:nvSpPr>
          <p:cNvPr id="3" name="Content Placeholder 2">
            <a:extLst>
              <a:ext uri="{FF2B5EF4-FFF2-40B4-BE49-F238E27FC236}">
                <a16:creationId xmlns:a16="http://schemas.microsoft.com/office/drawing/2014/main" id="{C471456C-789C-4FE7-BEE5-340D3D92D38A}"/>
              </a:ext>
            </a:extLst>
          </p:cNvPr>
          <p:cNvSpPr>
            <a:spLocks noGrp="1"/>
          </p:cNvSpPr>
          <p:nvPr>
            <p:ph idx="1"/>
          </p:nvPr>
        </p:nvSpPr>
        <p:spPr>
          <a:xfrm>
            <a:off x="463827" y="973236"/>
            <a:ext cx="11476382" cy="4994570"/>
          </a:xfrm>
        </p:spPr>
        <p:txBody>
          <a:bodyPr vert="horz" lIns="91440" tIns="45720" rIns="91440" bIns="45720" rtlCol="0" anchor="t">
            <a:normAutofit/>
          </a:bodyPr>
          <a:lstStyle/>
          <a:p>
            <a:pPr marL="0" indent="0">
              <a:buNone/>
            </a:pPr>
            <a:endParaRPr lang="en-GB" sz="17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a:p>
            <a:pPr marL="0" indent="0">
              <a:buNone/>
            </a:pPr>
            <a:endParaRPr lang="en-GB" sz="1200"/>
          </a:p>
        </p:txBody>
      </p:sp>
      <p:sp>
        <p:nvSpPr>
          <p:cNvPr id="4" name="TextBox 3">
            <a:extLst>
              <a:ext uri="{FF2B5EF4-FFF2-40B4-BE49-F238E27FC236}">
                <a16:creationId xmlns:a16="http://schemas.microsoft.com/office/drawing/2014/main" id="{17867C04-0992-440E-9291-3061D18B68E3}"/>
              </a:ext>
            </a:extLst>
          </p:cNvPr>
          <p:cNvSpPr txBox="1"/>
          <p:nvPr/>
        </p:nvSpPr>
        <p:spPr>
          <a:xfrm>
            <a:off x="618227" y="727495"/>
            <a:ext cx="11171207" cy="517064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cs typeface="Segoe UI"/>
              </a:rPr>
              <a:t>The first source I will look at is an article written by Richard Adams on December 13</a:t>
            </a:r>
            <a:r>
              <a:rPr lang="en-GB" sz="1500" baseline="30000" dirty="0">
                <a:cs typeface="Segoe UI"/>
              </a:rPr>
              <a:t>th </a:t>
            </a:r>
            <a:r>
              <a:rPr lang="en-GB" sz="1500">
                <a:cs typeface="Segoe UI"/>
              </a:rPr>
              <a:t>of this year for the Guardian</a:t>
            </a:r>
            <a:r>
              <a:rPr lang="en-GB" sz="1500">
                <a:solidFill>
                  <a:schemeClr val="tx1">
                    <a:lumMod val="50000"/>
                    <a:lumOff val="50000"/>
                  </a:schemeClr>
                </a:solidFill>
                <a:cs typeface="Segoe UI"/>
              </a:rPr>
              <a:t>[1]</a:t>
            </a:r>
            <a:r>
              <a:rPr lang="en-GB" sz="1500">
                <a:cs typeface="Segoe UI"/>
              </a:rPr>
              <a:t>. I chose this article to use </a:t>
            </a:r>
            <a:r>
              <a:rPr lang="en-GB" sz="1500" dirty="0">
                <a:cs typeface="Segoe UI"/>
              </a:rPr>
              <a:t>because it is very child focussed and it shows how the household income of a child’s family do not affect the way a child tests as much as it has in the past. It shows how far education has come and how it seems to only be improving. . This article was a good choice as it is very current and the Guardian is a reliable source and all of the information in it is very relevant. </a:t>
            </a:r>
            <a:r>
              <a:rPr lang="en-US" sz="1500" dirty="0">
                <a:cs typeface="Calibri"/>
              </a:rPr>
              <a:t> </a:t>
            </a:r>
          </a:p>
          <a:p>
            <a:r>
              <a:rPr lang="en-GB" sz="1500">
                <a:cs typeface="Segoe UI"/>
              </a:rPr>
              <a:t>This article speaks about how there are now 51% of the pupils entitled to free school meals that are meeting the expected standards in reading, writing and maths. It does speak about how children from more well-off families are still in the higher percentile of receiving better grades (70%) but the focus of this article is that the gap between them, which is now at 19%, is getting smaller and smaller. This seems to be suggesting that education is getting much fairer for the more disadvantaged children. It is stated that there was an analysis done by the BBC</a:t>
            </a:r>
            <a:r>
              <a:rPr lang="en-GB" sz="1500">
                <a:solidFill>
                  <a:schemeClr val="tx1">
                    <a:lumMod val="50000"/>
                    <a:lumOff val="50000"/>
                  </a:schemeClr>
                </a:solidFill>
                <a:cs typeface="Segoe UI"/>
              </a:rPr>
              <a:t>[2]</a:t>
            </a:r>
            <a:r>
              <a:rPr lang="en-GB" sz="1500">
                <a:cs typeface="Segoe UI"/>
              </a:rPr>
              <a:t> that shows it will be 50 years before the gap is closed however it also states that there was another study done by the Department for Education suggests that the gap will only get wider. I would like to think that the BBC analysis is correct and that there will, one day, be no difference in academic ability and/or test scores within relation to the income of pupil's families. However, I do also hold out hope that the gap will close in much less time than the predicted 50 years. There are many ways this could be achieved, these suggestions have been taken from a research paper by the Centre for Excellence and Outcomes in Children and Young People’s Services (C4EO)</a:t>
            </a:r>
            <a:r>
              <a:rPr lang="en-GB" sz="1500">
                <a:solidFill>
                  <a:schemeClr val="tx1">
                    <a:lumMod val="50000"/>
                    <a:lumOff val="50000"/>
                  </a:schemeClr>
                </a:solidFill>
                <a:cs typeface="Segoe UI"/>
              </a:rPr>
              <a:t>[3]</a:t>
            </a:r>
            <a:r>
              <a:rPr lang="en-GB" sz="1500">
                <a:cs typeface="Segoe UI"/>
              </a:rPr>
              <a:t>. Some of these ideas are already being implemented in schools in the UK; rigorous monitoring and use of data, raising pupil’s aspirations using engagement/aspiration programmes, engaging parents and raising parental expectations, developing social and emotional competencies, supporting school transitions and providing strong and visionary leadership.</a:t>
            </a:r>
            <a:r>
              <a:rPr lang="en-GB" sz="1500">
                <a:solidFill>
                  <a:schemeClr val="tx1">
                    <a:lumMod val="50000"/>
                    <a:lumOff val="50000"/>
                  </a:schemeClr>
                </a:solidFill>
                <a:cs typeface="Segoe UI"/>
              </a:rPr>
              <a:t>[4]</a:t>
            </a:r>
            <a:r>
              <a:rPr lang="en-GB" sz="1500" dirty="0">
                <a:cs typeface="Segoe UI"/>
              </a:rPr>
              <a:t> </a:t>
            </a:r>
            <a:r>
              <a:rPr lang="en-US" sz="1500" dirty="0">
                <a:cs typeface="Segoe UI"/>
              </a:rPr>
              <a:t> </a:t>
            </a:r>
            <a:endParaRPr lang="en-US" sz="1500" dirty="0">
              <a:cs typeface="Calibri"/>
            </a:endParaRPr>
          </a:p>
          <a:p>
            <a:r>
              <a:rPr lang="en-GB" sz="1500">
                <a:cs typeface="Segoe UI"/>
              </a:rPr>
              <a:t>Another interesting part of this article</a:t>
            </a:r>
            <a:r>
              <a:rPr lang="en-GB" sz="1500">
                <a:solidFill>
                  <a:schemeClr val="tx1">
                    <a:lumMod val="50000"/>
                    <a:lumOff val="50000"/>
                  </a:schemeClr>
                </a:solidFill>
                <a:cs typeface="Segoe UI"/>
              </a:rPr>
              <a:t>[1]</a:t>
            </a:r>
            <a:r>
              <a:rPr lang="en-GB" sz="1500">
                <a:cs typeface="Segoe UI"/>
              </a:rPr>
              <a:t> is when it is being said that older children in the year group are typically getting higher grades. This, to me, suggests that maybe a way to close the gap even further would be to put the older children in classes with people from the year above in some cases. It is also interesting that girls seem to always to better than boys, no matter their race or if they are eligible to receive free school meals or not.</a:t>
            </a:r>
            <a:r>
              <a:rPr lang="en-US" sz="1500" dirty="0">
                <a:cs typeface="Segoe UI"/>
              </a:rPr>
              <a:t> </a:t>
            </a:r>
            <a:endParaRPr lang="en-US" sz="1500" dirty="0">
              <a:cs typeface="Calibri"/>
            </a:endParaRPr>
          </a:p>
          <a:p>
            <a:r>
              <a:rPr lang="en-GB" sz="1500">
                <a:cs typeface="Segoe UI"/>
              </a:rPr>
              <a:t>In conclusion, the attainment gap definitely still exists and there will have to be many measures put in place in order to close it but it does seem like we are on the right track and hopefully we can continue on it and get it closed as soon as possible.</a:t>
            </a:r>
            <a:r>
              <a:rPr lang="en-US" sz="1500" dirty="0">
                <a:cs typeface="Segoe UI"/>
              </a:rPr>
              <a:t> </a:t>
            </a:r>
            <a:endParaRPr lang="en-US" sz="1500" dirty="0">
              <a:cs typeface="Calibri"/>
            </a:endParaRPr>
          </a:p>
        </p:txBody>
      </p:sp>
      <p:sp>
        <p:nvSpPr>
          <p:cNvPr id="5" name="TextBox 4">
            <a:extLst>
              <a:ext uri="{FF2B5EF4-FFF2-40B4-BE49-F238E27FC236}">
                <a16:creationId xmlns:a16="http://schemas.microsoft.com/office/drawing/2014/main" id="{55462C39-ED20-485B-8011-98370B23F555}"/>
              </a:ext>
            </a:extLst>
          </p:cNvPr>
          <p:cNvSpPr txBox="1"/>
          <p:nvPr/>
        </p:nvSpPr>
        <p:spPr>
          <a:xfrm>
            <a:off x="10489722" y="404002"/>
            <a:ext cx="1708031" cy="3231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i="1">
                <a:cs typeface="Calibri"/>
              </a:rPr>
              <a:t>Word Count: 506 </a:t>
            </a:r>
            <a:endParaRPr lang="en-US" sz="1500" i="1" dirty="0">
              <a:cs typeface="Calibri"/>
            </a:endParaRPr>
          </a:p>
        </p:txBody>
      </p:sp>
      <p:sp>
        <p:nvSpPr>
          <p:cNvPr id="6" name="TextBox 5">
            <a:extLst>
              <a:ext uri="{FF2B5EF4-FFF2-40B4-BE49-F238E27FC236}">
                <a16:creationId xmlns:a16="http://schemas.microsoft.com/office/drawing/2014/main" id="{CE0CF874-A25B-4FCD-BF17-D5325DB1AFA2}"/>
              </a:ext>
            </a:extLst>
          </p:cNvPr>
          <p:cNvSpPr txBox="1"/>
          <p:nvPr/>
        </p:nvSpPr>
        <p:spPr>
          <a:xfrm>
            <a:off x="94891" y="5651739"/>
            <a:ext cx="12045349" cy="12772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tx1">
                    <a:lumMod val="50000"/>
                    <a:lumOff val="50000"/>
                  </a:schemeClr>
                </a:solidFill>
                <a:cs typeface="Calibri"/>
              </a:rPr>
              <a:t>1 - Richard </a:t>
            </a:r>
            <a:r>
              <a:rPr lang="en-GB" sz="1100">
                <a:solidFill>
                  <a:schemeClr val="tx1">
                    <a:lumMod val="50000"/>
                    <a:lumOff val="50000"/>
                  </a:schemeClr>
                </a:solidFill>
                <a:cs typeface="Calibri"/>
              </a:rPr>
              <a:t>Adams, </a:t>
            </a:r>
            <a:r>
              <a:rPr lang="en-GB" sz="1100" i="1">
                <a:solidFill>
                  <a:schemeClr val="tx1">
                    <a:lumMod val="50000"/>
                    <a:lumOff val="50000"/>
                  </a:schemeClr>
                </a:solidFill>
                <a:cs typeface="Calibri"/>
              </a:rPr>
              <a:t>Poorer primary school students narrow Sats test gap. </a:t>
            </a:r>
            <a:r>
              <a:rPr lang="en-GB" sz="1100" dirty="0">
                <a:solidFill>
                  <a:schemeClr val="tx1">
                    <a:lumMod val="50000"/>
                    <a:lumOff val="50000"/>
                  </a:schemeClr>
                </a:solidFill>
                <a:cs typeface="Calibri"/>
              </a:rPr>
              <a:t>2018, &lt;https://www.theguardian.com/education/2018/dec/13/sats-test-gap-shows-disadvantaged-pupils-catching-up-with-better-off-peers&gt;</a:t>
            </a:r>
          </a:p>
          <a:p>
            <a:r>
              <a:rPr lang="en-GB" sz="1100">
                <a:solidFill>
                  <a:schemeClr val="tx1">
                    <a:lumMod val="50000"/>
                    <a:lumOff val="50000"/>
                  </a:schemeClr>
                </a:solidFill>
                <a:cs typeface="Calibri"/>
              </a:rPr>
              <a:t>2 - School Leauge Tables Team. </a:t>
            </a:r>
            <a:r>
              <a:rPr lang="en-GB" sz="1100" i="1">
                <a:solidFill>
                  <a:schemeClr val="tx1">
                    <a:lumMod val="50000"/>
                    <a:lumOff val="50000"/>
                  </a:schemeClr>
                </a:solidFill>
                <a:cs typeface="Calibri"/>
              </a:rPr>
              <a:t>'Primary school tables: Poor pupils won't catch up for 50 years' </a:t>
            </a:r>
            <a:r>
              <a:rPr lang="en-GB" sz="1100">
                <a:solidFill>
                  <a:schemeClr val="tx1">
                    <a:lumMod val="50000"/>
                    <a:lumOff val="50000"/>
                  </a:schemeClr>
                </a:solidFill>
                <a:cs typeface="Calibri"/>
              </a:rPr>
              <a:t>2018. &lt;https://www.bbc.co.uk/news/education-46541454&gt;</a:t>
            </a:r>
          </a:p>
          <a:p>
            <a:r>
              <a:rPr lang="en-GB" sz="1100">
                <a:solidFill>
                  <a:schemeClr val="tx1">
                    <a:lumMod val="50000"/>
                    <a:lumOff val="50000"/>
                  </a:schemeClr>
                </a:solidFill>
                <a:cs typeface="Calibri"/>
              </a:rPr>
              <a:t>3 – J Sharples, et al, '</a:t>
            </a:r>
            <a:r>
              <a:rPr lang="en-GB" sz="1100" i="1" dirty="0">
                <a:solidFill>
                  <a:schemeClr val="tx1">
                    <a:lumMod val="50000"/>
                    <a:lumOff val="50000"/>
                  </a:schemeClr>
                </a:solidFill>
                <a:cs typeface="Calibri"/>
              </a:rPr>
              <a:t>Effective classroom strategies for closing the gap in educational achievement for children and young people living in poverty, including white working-class boys' </a:t>
            </a:r>
            <a:r>
              <a:rPr lang="en-GB" sz="1100" dirty="0">
                <a:solidFill>
                  <a:schemeClr val="tx1">
                    <a:lumMod val="50000"/>
                    <a:lumOff val="50000"/>
                  </a:schemeClr>
                </a:solidFill>
                <a:cs typeface="Calibri"/>
              </a:rPr>
              <a:t>Great Britain: Centre for Excellence and Outcomes in Children and Young People’s Services.</a:t>
            </a:r>
            <a:r>
              <a:rPr lang="en-GB" sz="1100" i="1" dirty="0">
                <a:solidFill>
                  <a:schemeClr val="tx1">
                    <a:lumMod val="50000"/>
                    <a:lumOff val="50000"/>
                  </a:schemeClr>
                </a:solidFill>
                <a:cs typeface="Calibri"/>
              </a:rPr>
              <a:t> </a:t>
            </a:r>
            <a:r>
              <a:rPr lang="en-GB" sz="1100" dirty="0">
                <a:solidFill>
                  <a:schemeClr val="tx1">
                    <a:lumMod val="50000"/>
                    <a:lumOff val="50000"/>
                  </a:schemeClr>
                </a:solidFill>
                <a:cs typeface="Calibri"/>
              </a:rPr>
              <a:t>2011. Available at: https://www.york.ac.uk/media/iee/documents/Closing%20the%20Gap.pdf [Accessed 15th December 2018]</a:t>
            </a:r>
          </a:p>
          <a:p>
            <a:r>
              <a:rPr lang="en-GB" sz="1100">
                <a:solidFill>
                  <a:schemeClr val="tx1">
                    <a:lumMod val="50000"/>
                    <a:lumOff val="50000"/>
                  </a:schemeClr>
                </a:solidFill>
                <a:cs typeface="Calibri"/>
              </a:rPr>
              <a:t>4 – J Sharples et al  '</a:t>
            </a:r>
            <a:r>
              <a:rPr lang="en-GB" sz="1100" i="1">
                <a:solidFill>
                  <a:schemeClr val="tx1">
                    <a:lumMod val="50000"/>
                    <a:lumOff val="50000"/>
                  </a:schemeClr>
                </a:solidFill>
                <a:cs typeface="Calibri"/>
              </a:rPr>
              <a:t>Effective classroom strategies for closing the gap in educational achievement for children and young people living in poverty, including white working-class boys'  p 19</a:t>
            </a:r>
            <a:endParaRPr lang="en-GB" sz="1100" dirty="0">
              <a:solidFill>
                <a:schemeClr val="tx1">
                  <a:lumMod val="50000"/>
                  <a:lumOff val="50000"/>
                </a:schemeClr>
              </a:solidFill>
              <a:cs typeface="Calibri"/>
            </a:endParaRPr>
          </a:p>
        </p:txBody>
      </p:sp>
    </p:spTree>
    <p:extLst>
      <p:ext uri="{BB962C8B-B14F-4D97-AF65-F5344CB8AC3E}">
        <p14:creationId xmlns:p14="http://schemas.microsoft.com/office/powerpoint/2010/main" val="2083993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12082294" cy="1325563"/>
          </a:xfrm>
        </p:spPr>
        <p:txBody>
          <a:bodyPr>
            <a:normAutofit/>
          </a:bodyPr>
          <a:lstStyle/>
          <a:p>
            <a:r>
              <a:rPr lang="en-GB"/>
              <a:t>Article 2  - The Independent</a:t>
            </a:r>
            <a:endParaRPr lang="en-US"/>
          </a:p>
        </p:txBody>
      </p:sp>
      <p:pic>
        <p:nvPicPr>
          <p:cNvPr id="5" name="Picture 4">
            <a:extLst>
              <a:ext uri="{FF2B5EF4-FFF2-40B4-BE49-F238E27FC236}">
                <a16:creationId xmlns:a16="http://schemas.microsoft.com/office/drawing/2014/main" id="{564D019E-75C4-4A38-ACAE-2EACE1CFAD64}"/>
              </a:ext>
            </a:extLst>
          </p:cNvPr>
          <p:cNvPicPr>
            <a:picLocks noChangeAspect="1"/>
          </p:cNvPicPr>
          <p:nvPr/>
        </p:nvPicPr>
        <p:blipFill rotWithShape="1">
          <a:blip r:embed="rId2"/>
          <a:srcRect l="25846" t="20704" r="27192" b="15470"/>
          <a:stretch/>
        </p:blipFill>
        <p:spPr>
          <a:xfrm>
            <a:off x="6673404" y="2553287"/>
            <a:ext cx="5412578" cy="4135901"/>
          </a:xfrm>
          <a:prstGeom prst="rect">
            <a:avLst/>
          </a:prstGeom>
        </p:spPr>
      </p:pic>
      <p:pic>
        <p:nvPicPr>
          <p:cNvPr id="3" name="Picture 2">
            <a:extLst>
              <a:ext uri="{FF2B5EF4-FFF2-40B4-BE49-F238E27FC236}">
                <a16:creationId xmlns:a16="http://schemas.microsoft.com/office/drawing/2014/main" id="{E8CF2482-7B80-4B54-94C9-BE8C2FA2B738}"/>
              </a:ext>
            </a:extLst>
          </p:cNvPr>
          <p:cNvPicPr>
            <a:picLocks noChangeAspect="1"/>
          </p:cNvPicPr>
          <p:nvPr/>
        </p:nvPicPr>
        <p:blipFill rotWithShape="1">
          <a:blip r:embed="rId3"/>
          <a:srcRect l="11769" t="22346" r="23067" b="35582"/>
          <a:stretch/>
        </p:blipFill>
        <p:spPr>
          <a:xfrm rot="21360000">
            <a:off x="203210" y="1118235"/>
            <a:ext cx="7944882" cy="2883877"/>
          </a:xfrm>
          <a:prstGeom prst="rect">
            <a:avLst/>
          </a:prstGeom>
        </p:spPr>
      </p:pic>
    </p:spTree>
    <p:extLst>
      <p:ext uri="{BB962C8B-B14F-4D97-AF65-F5344CB8AC3E}">
        <p14:creationId xmlns:p14="http://schemas.microsoft.com/office/powerpoint/2010/main" val="2770590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3591340" cy="1325563"/>
          </a:xfrm>
        </p:spPr>
        <p:txBody>
          <a:bodyPr/>
          <a:lstStyle/>
          <a:p>
            <a:r>
              <a:rPr lang="en-GB"/>
              <a:t>Article 2 cont.</a:t>
            </a:r>
          </a:p>
        </p:txBody>
      </p:sp>
      <p:pic>
        <p:nvPicPr>
          <p:cNvPr id="3" name="Picture 2">
            <a:extLst>
              <a:ext uri="{FF2B5EF4-FFF2-40B4-BE49-F238E27FC236}">
                <a16:creationId xmlns:a16="http://schemas.microsoft.com/office/drawing/2014/main" id="{1CA3258D-D2EC-4D34-B50B-12C10FDB8EE8}"/>
              </a:ext>
            </a:extLst>
          </p:cNvPr>
          <p:cNvPicPr>
            <a:picLocks noChangeAspect="1"/>
          </p:cNvPicPr>
          <p:nvPr/>
        </p:nvPicPr>
        <p:blipFill rotWithShape="1">
          <a:blip r:embed="rId2"/>
          <a:srcRect l="13153" t="24398" r="39770" b="8903"/>
          <a:stretch/>
        </p:blipFill>
        <p:spPr>
          <a:xfrm>
            <a:off x="211013" y="1856936"/>
            <a:ext cx="5739618" cy="4572000"/>
          </a:xfrm>
          <a:prstGeom prst="rect">
            <a:avLst/>
          </a:prstGeom>
        </p:spPr>
      </p:pic>
      <p:pic>
        <p:nvPicPr>
          <p:cNvPr id="4" name="Picture 3">
            <a:extLst>
              <a:ext uri="{FF2B5EF4-FFF2-40B4-BE49-F238E27FC236}">
                <a16:creationId xmlns:a16="http://schemas.microsoft.com/office/drawing/2014/main" id="{55AA181B-2050-4927-97E7-17CF479C220B}"/>
              </a:ext>
            </a:extLst>
          </p:cNvPr>
          <p:cNvPicPr>
            <a:picLocks noChangeAspect="1"/>
          </p:cNvPicPr>
          <p:nvPr/>
        </p:nvPicPr>
        <p:blipFill rotWithShape="1">
          <a:blip r:embed="rId3"/>
          <a:srcRect l="13615" t="23167" r="39308" b="7466"/>
          <a:stretch/>
        </p:blipFill>
        <p:spPr>
          <a:xfrm>
            <a:off x="6346365" y="437494"/>
            <a:ext cx="5739618" cy="4754880"/>
          </a:xfrm>
          <a:prstGeom prst="rect">
            <a:avLst/>
          </a:prstGeom>
        </p:spPr>
      </p:pic>
    </p:spTree>
    <p:extLst>
      <p:ext uri="{BB962C8B-B14F-4D97-AF65-F5344CB8AC3E}">
        <p14:creationId xmlns:p14="http://schemas.microsoft.com/office/powerpoint/2010/main" val="280998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3591340" cy="1325563"/>
          </a:xfrm>
        </p:spPr>
        <p:txBody>
          <a:bodyPr/>
          <a:lstStyle/>
          <a:p>
            <a:r>
              <a:rPr lang="en-GB"/>
              <a:t>Article 2 cont.</a:t>
            </a:r>
          </a:p>
        </p:txBody>
      </p:sp>
      <p:pic>
        <p:nvPicPr>
          <p:cNvPr id="5" name="Picture 4">
            <a:extLst>
              <a:ext uri="{FF2B5EF4-FFF2-40B4-BE49-F238E27FC236}">
                <a16:creationId xmlns:a16="http://schemas.microsoft.com/office/drawing/2014/main" id="{E605D601-5C21-4EAD-AFD6-8C63ADF64BE2}"/>
              </a:ext>
            </a:extLst>
          </p:cNvPr>
          <p:cNvPicPr>
            <a:picLocks noChangeAspect="1"/>
          </p:cNvPicPr>
          <p:nvPr/>
        </p:nvPicPr>
        <p:blipFill rotWithShape="1">
          <a:blip r:embed="rId2"/>
          <a:srcRect l="12808" t="23782" r="39883" b="41534"/>
          <a:stretch/>
        </p:blipFill>
        <p:spPr>
          <a:xfrm>
            <a:off x="3106513" y="1240953"/>
            <a:ext cx="5767754" cy="2377440"/>
          </a:xfrm>
          <a:prstGeom prst="rect">
            <a:avLst/>
          </a:prstGeom>
        </p:spPr>
      </p:pic>
      <p:pic>
        <p:nvPicPr>
          <p:cNvPr id="6" name="Picture 5">
            <a:extLst>
              <a:ext uri="{FF2B5EF4-FFF2-40B4-BE49-F238E27FC236}">
                <a16:creationId xmlns:a16="http://schemas.microsoft.com/office/drawing/2014/main" id="{379029FB-73C3-4B08-ADFF-08958073F67D}"/>
              </a:ext>
            </a:extLst>
          </p:cNvPr>
          <p:cNvPicPr>
            <a:picLocks noChangeAspect="1"/>
          </p:cNvPicPr>
          <p:nvPr/>
        </p:nvPicPr>
        <p:blipFill rotWithShape="1">
          <a:blip r:embed="rId3"/>
          <a:srcRect l="13154" t="40405" r="39538" b="21216"/>
          <a:stretch/>
        </p:blipFill>
        <p:spPr>
          <a:xfrm>
            <a:off x="3106513" y="3618393"/>
            <a:ext cx="5767754" cy="2630659"/>
          </a:xfrm>
          <a:prstGeom prst="rect">
            <a:avLst/>
          </a:prstGeom>
        </p:spPr>
      </p:pic>
    </p:spTree>
    <p:extLst>
      <p:ext uri="{BB962C8B-B14F-4D97-AF65-F5344CB8AC3E}">
        <p14:creationId xmlns:p14="http://schemas.microsoft.com/office/powerpoint/2010/main" val="1321454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0A6BB-A0F1-4F70-91F9-625856EC0FA0}"/>
              </a:ext>
            </a:extLst>
          </p:cNvPr>
          <p:cNvSpPr>
            <a:spLocks noGrp="1"/>
          </p:cNvSpPr>
          <p:nvPr>
            <p:ph type="title"/>
          </p:nvPr>
        </p:nvSpPr>
        <p:spPr>
          <a:xfrm>
            <a:off x="90778" y="0"/>
            <a:ext cx="6111240" cy="948675"/>
          </a:xfrm>
        </p:spPr>
        <p:txBody>
          <a:bodyPr/>
          <a:lstStyle/>
          <a:p>
            <a:r>
              <a:rPr lang="en-GB"/>
              <a:t>Commentary on Article 2.</a:t>
            </a:r>
          </a:p>
        </p:txBody>
      </p:sp>
      <p:sp>
        <p:nvSpPr>
          <p:cNvPr id="5" name="Content Placeholder 4">
            <a:extLst>
              <a:ext uri="{FF2B5EF4-FFF2-40B4-BE49-F238E27FC236}">
                <a16:creationId xmlns:a16="http://schemas.microsoft.com/office/drawing/2014/main" id="{921528AF-CB06-45CA-88DD-546EB8219E40}"/>
              </a:ext>
            </a:extLst>
          </p:cNvPr>
          <p:cNvSpPr>
            <a:spLocks noGrp="1"/>
          </p:cNvSpPr>
          <p:nvPr>
            <p:ph idx="1"/>
          </p:nvPr>
        </p:nvSpPr>
        <p:spPr>
          <a:xfrm>
            <a:off x="507522" y="761701"/>
            <a:ext cx="11176956" cy="5343375"/>
          </a:xfrm>
        </p:spPr>
        <p:txBody>
          <a:bodyPr vert="horz" lIns="91440" tIns="45720" rIns="91440" bIns="45720" rtlCol="0" anchor="t">
            <a:noAutofit/>
          </a:bodyPr>
          <a:lstStyle/>
          <a:p>
            <a:pPr>
              <a:buNone/>
            </a:pPr>
            <a:r>
              <a:rPr lang="en-US" sz="1500">
                <a:cs typeface="Calibri"/>
              </a:rPr>
              <a:t>This next source that I have found is another article, this time written for The Independent.</a:t>
            </a:r>
            <a:r>
              <a:rPr lang="en-US" sz="1500">
                <a:solidFill>
                  <a:schemeClr val="tx1">
                    <a:lumMod val="50000"/>
                    <a:lumOff val="50000"/>
                  </a:schemeClr>
                </a:solidFill>
                <a:cs typeface="Calibri"/>
              </a:rPr>
              <a:t>[4]</a:t>
            </a:r>
            <a:r>
              <a:rPr lang="en-US" sz="1500" dirty="0">
                <a:cs typeface="Calibri"/>
              </a:rPr>
              <a:t> This article was written by Eleanor Busby on 4</a:t>
            </a:r>
            <a:r>
              <a:rPr lang="en-US" sz="1500" baseline="30000" dirty="0">
                <a:cs typeface="Calibri"/>
              </a:rPr>
              <a:t>th</a:t>
            </a:r>
            <a:r>
              <a:rPr lang="en-US" sz="1500">
                <a:cs typeface="Calibri"/>
              </a:rPr>
              <a:t> December 2018 and is titled ‘Support for Children with Special Needs is too ‘Disjointed and inconsistent’ </a:t>
            </a:r>
            <a:r>
              <a:rPr lang="en-US" sz="1500" err="1">
                <a:cs typeface="Calibri"/>
              </a:rPr>
              <a:t>Ofsted</a:t>
            </a:r>
            <a:r>
              <a:rPr lang="en-US" sz="1500" dirty="0">
                <a:cs typeface="Calibri"/>
              </a:rPr>
              <a:t> Report Warns’. This is another piece of writing that is very focused around child centered learning. I chose this source as it is very important to me and many other people that schools are able to provide the correct and relevant support for children with special needs and learning difficulties because lots of the time it is glossed over and teachers are not given the correct facilities or training to know how to support their pupils who may have special education needs and/or disabilities (SEND).</a:t>
            </a:r>
          </a:p>
          <a:p>
            <a:pPr>
              <a:buNone/>
            </a:pPr>
            <a:r>
              <a:rPr lang="en-US" sz="1500" dirty="0">
                <a:cs typeface="Calibri"/>
              </a:rPr>
              <a:t>This article begins by talking about how the dragonesses of SEND are taking much longer than they should be taking, it gives the example that there are some children who are waiting for 2 years to get a diagnosis of autism. I have read about one case from the Dorset Echo where a parent is still waiting for her child to be diagnosed after 2 years and it is hindering her ability to gain any support due to the lack of an </a:t>
            </a:r>
            <a:r>
              <a:rPr lang="en-US" sz="1500">
                <a:cs typeface="Calibri"/>
              </a:rPr>
              <a:t>official diagnosis</a:t>
            </a:r>
            <a:r>
              <a:rPr lang="en-US" sz="1500">
                <a:solidFill>
                  <a:schemeClr val="tx1">
                    <a:lumMod val="50000"/>
                    <a:lumOff val="50000"/>
                  </a:schemeClr>
                </a:solidFill>
                <a:cs typeface="Calibri"/>
              </a:rPr>
              <a:t>[5]</a:t>
            </a:r>
            <a:r>
              <a:rPr lang="en-US" sz="1500" dirty="0">
                <a:cs typeface="Calibri"/>
              </a:rPr>
              <a:t>. It also meant that the child was unable to get any support in his school because the school could not get any funding without the actual diagnosis of the boy meaning that he did not have any access to one to one support. It is so important that children are being diagnosed with any disability as soon as possible because when they are not and they are being made to wait, it is stressful for everyone involved – the parents are stressed because their child is not getting the right support and neither are they, the schools are stressed because they don’t have the funding to help the children until there is a formal diagnosis and the child is obviously stressed because they do not know what is wrong with them and it can lead to many academic difficulties and many emotional difficulties in their futures.</a:t>
            </a:r>
          </a:p>
          <a:p>
            <a:pPr>
              <a:buNone/>
            </a:pPr>
            <a:r>
              <a:rPr lang="en-US" sz="1500" dirty="0">
                <a:cs typeface="Calibri"/>
              </a:rPr>
              <a:t>There are many ways to spot if a child is showing any typical symptoms of ASD and there are some good resources to find what you should be looking for and any help you, as a teacher, are able to provide. One of these sources that I looked at is the National Autistic Society. Some of the methods suggested to help support a child who may be on the autism spectrum include; involving the entire school with the necessary support for particular children, open communication with parents and the child, understand each child is different and may have different needs to another, understand they may need different teaching methods, support out of normal class time and may cope </a:t>
            </a:r>
            <a:r>
              <a:rPr lang="en-US" sz="1500">
                <a:cs typeface="Calibri"/>
              </a:rPr>
              <a:t>differently with homework and exams.</a:t>
            </a:r>
            <a:r>
              <a:rPr lang="en-US" sz="1500">
                <a:solidFill>
                  <a:schemeClr val="tx1">
                    <a:lumMod val="50000"/>
                    <a:lumOff val="50000"/>
                  </a:schemeClr>
                </a:solidFill>
                <a:cs typeface="Calibri"/>
              </a:rPr>
              <a:t>[6]</a:t>
            </a:r>
            <a:r>
              <a:rPr lang="en-US" sz="1500" dirty="0">
                <a:cs typeface="Calibri"/>
              </a:rPr>
              <a:t> </a:t>
            </a:r>
          </a:p>
          <a:p>
            <a:pPr>
              <a:buNone/>
            </a:pPr>
            <a:r>
              <a:rPr lang="en-US" sz="1500" dirty="0">
                <a:cs typeface="Calibri"/>
              </a:rPr>
              <a:t>I believe that with the right training and the necessary funding there can be the best support for every child who is suffering with SEND.</a:t>
            </a:r>
            <a:endParaRPr lang="en-US" sz="1500" dirty="0"/>
          </a:p>
          <a:p>
            <a:pPr marL="0" indent="0">
              <a:buNone/>
            </a:pPr>
            <a:endParaRPr lang="en-US" dirty="0">
              <a:cs typeface="Calibri"/>
            </a:endParaRPr>
          </a:p>
        </p:txBody>
      </p:sp>
      <p:sp>
        <p:nvSpPr>
          <p:cNvPr id="6" name="TextBox 5">
            <a:extLst>
              <a:ext uri="{FF2B5EF4-FFF2-40B4-BE49-F238E27FC236}">
                <a16:creationId xmlns:a16="http://schemas.microsoft.com/office/drawing/2014/main" id="{9E6BE336-1AC8-48BC-8701-EB326BC6D79B}"/>
              </a:ext>
            </a:extLst>
          </p:cNvPr>
          <p:cNvSpPr txBox="1"/>
          <p:nvPr/>
        </p:nvSpPr>
        <p:spPr>
          <a:xfrm>
            <a:off x="94891" y="5996796"/>
            <a:ext cx="12016596" cy="93871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tx1">
                    <a:lumMod val="50000"/>
                    <a:lumOff val="50000"/>
                  </a:schemeClr>
                </a:solidFill>
              </a:rPr>
              <a:t>4– Eleanor </a:t>
            </a:r>
            <a:r>
              <a:rPr lang="en-GB" sz="1100" dirty="0">
                <a:solidFill>
                  <a:schemeClr val="tx1">
                    <a:lumMod val="50000"/>
                    <a:lumOff val="50000"/>
                  </a:schemeClr>
                </a:solidFill>
              </a:rPr>
              <a:t>Busby. </a:t>
            </a:r>
            <a:r>
              <a:rPr lang="en-GB" sz="1100" i="1" dirty="0">
                <a:solidFill>
                  <a:schemeClr val="tx1">
                    <a:lumMod val="50000"/>
                    <a:lumOff val="50000"/>
                  </a:schemeClr>
                </a:solidFill>
              </a:rPr>
              <a:t>Support for children with special needs is too ‘disjointed and inconsistent’, Ofsted report warns. </a:t>
            </a:r>
            <a:r>
              <a:rPr lang="en-GB" sz="1100" dirty="0">
                <a:solidFill>
                  <a:schemeClr val="tx1">
                    <a:lumMod val="50000"/>
                    <a:lumOff val="50000"/>
                  </a:schemeClr>
                </a:solidFill>
              </a:rPr>
              <a:t>2018, &lt;https://www.independent.co.uk/news/education/education-news/special-educational-needs-children-school-pupils-ofsted-annual-report-send-a8666141.html&gt; [Accessed 16th December 2018]</a:t>
            </a:r>
          </a:p>
          <a:p>
            <a:r>
              <a:rPr lang="en-GB" sz="1100">
                <a:solidFill>
                  <a:schemeClr val="tx1">
                    <a:lumMod val="50000"/>
                    <a:lumOff val="50000"/>
                  </a:schemeClr>
                </a:solidFill>
                <a:cs typeface="Calibri"/>
              </a:rPr>
              <a:t>5 – Caroline Lewis. </a:t>
            </a:r>
            <a:r>
              <a:rPr lang="en-GB" sz="1100" i="1" dirty="0">
                <a:solidFill>
                  <a:schemeClr val="tx1">
                    <a:lumMod val="50000"/>
                    <a:lumOff val="50000"/>
                  </a:schemeClr>
                </a:solidFill>
                <a:cs typeface="Calibri"/>
              </a:rPr>
              <a:t>Children at Dorset County Hospital are waiting years for autism spectrum disorder diagnosis. </a:t>
            </a:r>
            <a:r>
              <a:rPr lang="en-GB" sz="1100" dirty="0">
                <a:solidFill>
                  <a:schemeClr val="tx1">
                    <a:lumMod val="50000"/>
                    <a:lumOff val="50000"/>
                  </a:schemeClr>
                </a:solidFill>
                <a:cs typeface="Calibri"/>
              </a:rPr>
              <a:t>2018. &lt;https://www.dorsetecho.co.uk/news/17284649.children-at-dorset-county-hospital-are-waiting-years-for-autism-spectrum-disorder-diagnosis/&gt; [Accessed 16th December 2018]</a:t>
            </a:r>
          </a:p>
          <a:p>
            <a:r>
              <a:rPr lang="en-GB" sz="1100">
                <a:solidFill>
                  <a:schemeClr val="tx1">
                    <a:lumMod val="50000"/>
                    <a:lumOff val="50000"/>
                  </a:schemeClr>
                </a:solidFill>
                <a:cs typeface="Calibri"/>
              </a:rPr>
              <a:t>6 - National Autistic Society.</a:t>
            </a:r>
            <a:r>
              <a:rPr lang="en-GB" sz="1100" i="1" dirty="0">
                <a:solidFill>
                  <a:schemeClr val="tx1">
                    <a:lumMod val="50000"/>
                    <a:lumOff val="50000"/>
                  </a:schemeClr>
                </a:solidFill>
                <a:cs typeface="Calibri"/>
              </a:rPr>
              <a:t> Recognising autism and planning the right support. </a:t>
            </a:r>
            <a:r>
              <a:rPr lang="en-GB" sz="1100" dirty="0">
                <a:solidFill>
                  <a:schemeClr val="tx1">
                    <a:lumMod val="50000"/>
                    <a:lumOff val="50000"/>
                  </a:schemeClr>
                </a:solidFill>
                <a:cs typeface="Calibri"/>
              </a:rPr>
              <a:t>2017. &lt;https://www.autism.org.uk/professionals/teachers/recognising-autism.aspx&gt; [Accessed 16th December 2018]</a:t>
            </a:r>
          </a:p>
        </p:txBody>
      </p:sp>
      <p:sp>
        <p:nvSpPr>
          <p:cNvPr id="7" name="TextBox 6">
            <a:extLst>
              <a:ext uri="{FF2B5EF4-FFF2-40B4-BE49-F238E27FC236}">
                <a16:creationId xmlns:a16="http://schemas.microsoft.com/office/drawing/2014/main" id="{85950ACD-5503-4664-A378-C05DE0973383}"/>
              </a:ext>
            </a:extLst>
          </p:cNvPr>
          <p:cNvSpPr txBox="1"/>
          <p:nvPr/>
        </p:nvSpPr>
        <p:spPr>
          <a:xfrm>
            <a:off x="10331570" y="375249"/>
            <a:ext cx="2743200" cy="3231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i="1" dirty="0">
                <a:cs typeface="Calibri"/>
              </a:rPr>
              <a:t>Word Count: 504</a:t>
            </a:r>
          </a:p>
        </p:txBody>
      </p:sp>
    </p:spTree>
    <p:extLst>
      <p:ext uri="{BB962C8B-B14F-4D97-AF65-F5344CB8AC3E}">
        <p14:creationId xmlns:p14="http://schemas.microsoft.com/office/powerpoint/2010/main" val="3284319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12082294" cy="1325563"/>
          </a:xfrm>
        </p:spPr>
        <p:txBody>
          <a:bodyPr/>
          <a:lstStyle/>
          <a:p>
            <a:r>
              <a:rPr lang="en-GB"/>
              <a:t>Video 1 – BBC iPlayer</a:t>
            </a:r>
          </a:p>
        </p:txBody>
      </p:sp>
      <p:pic>
        <p:nvPicPr>
          <p:cNvPr id="3" name="The primary school that abolished marking">
            <a:hlinkClick r:id="" action="ppaction://media"/>
            <a:extLst>
              <a:ext uri="{FF2B5EF4-FFF2-40B4-BE49-F238E27FC236}">
                <a16:creationId xmlns:a16="http://schemas.microsoft.com/office/drawing/2014/main" id="{1A0F1541-7954-4FDB-9E77-F6F682B948D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20175" y="763761"/>
            <a:ext cx="8751649" cy="5330478"/>
          </a:xfrm>
          <a:prstGeom prst="rect">
            <a:avLst/>
          </a:prstGeom>
        </p:spPr>
      </p:pic>
      <p:sp>
        <p:nvSpPr>
          <p:cNvPr id="5" name="Rectangle: Folded Corner 4">
            <a:extLst>
              <a:ext uri="{FF2B5EF4-FFF2-40B4-BE49-F238E27FC236}">
                <a16:creationId xmlns:a16="http://schemas.microsoft.com/office/drawing/2014/main" id="{001B7211-D9F5-4109-A04D-A86BB5755588}"/>
              </a:ext>
            </a:extLst>
          </p:cNvPr>
          <p:cNvSpPr/>
          <p:nvPr/>
        </p:nvSpPr>
        <p:spPr>
          <a:xfrm>
            <a:off x="106017" y="2828835"/>
            <a:ext cx="1431235" cy="1325563"/>
          </a:xfrm>
          <a:prstGeom prst="foldedCorner">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B6125D0-DA6C-4C3B-B335-ECAEE9AE6AE3}"/>
              </a:ext>
            </a:extLst>
          </p:cNvPr>
          <p:cNvSpPr txBox="1"/>
          <p:nvPr/>
        </p:nvSpPr>
        <p:spPr>
          <a:xfrm>
            <a:off x="106017" y="2828835"/>
            <a:ext cx="1431235" cy="1200329"/>
          </a:xfrm>
          <a:prstGeom prst="rect">
            <a:avLst/>
          </a:prstGeom>
          <a:noFill/>
        </p:spPr>
        <p:txBody>
          <a:bodyPr wrap="square" rtlCol="0">
            <a:spAutoFit/>
          </a:bodyPr>
          <a:lstStyle/>
          <a:p>
            <a:pPr algn="ctr"/>
            <a:r>
              <a:rPr lang="en-GB"/>
              <a:t>Press play or follow the link in the bibliography</a:t>
            </a:r>
          </a:p>
        </p:txBody>
      </p:sp>
      <p:sp>
        <p:nvSpPr>
          <p:cNvPr id="6" name="TextBox 5">
            <a:extLst>
              <a:ext uri="{FF2B5EF4-FFF2-40B4-BE49-F238E27FC236}">
                <a16:creationId xmlns:a16="http://schemas.microsoft.com/office/drawing/2014/main" id="{FA93DF63-FC6C-46A0-9800-25ABDD6ED5DA}"/>
              </a:ext>
            </a:extLst>
          </p:cNvPr>
          <p:cNvSpPr txBox="1"/>
          <p:nvPr/>
        </p:nvSpPr>
        <p:spPr>
          <a:xfrm>
            <a:off x="10460966" y="705928"/>
            <a:ext cx="428446" cy="33855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a:solidFill>
                  <a:schemeClr val="tx1">
                    <a:lumMod val="50000"/>
                    <a:lumOff val="50000"/>
                  </a:schemeClr>
                </a:solidFill>
                <a:cs typeface="Calibri"/>
              </a:rPr>
              <a:t>[7]</a:t>
            </a:r>
            <a:endParaRPr lang="en-US" dirty="0">
              <a:cs typeface="Calibri"/>
            </a:endParaRPr>
          </a:p>
        </p:txBody>
      </p:sp>
      <p:sp>
        <p:nvSpPr>
          <p:cNvPr id="7" name="TextBox 6">
            <a:extLst>
              <a:ext uri="{FF2B5EF4-FFF2-40B4-BE49-F238E27FC236}">
                <a16:creationId xmlns:a16="http://schemas.microsoft.com/office/drawing/2014/main" id="{E5AF6006-BB94-4B35-96AA-58DB1C9ED2D0}"/>
              </a:ext>
            </a:extLst>
          </p:cNvPr>
          <p:cNvSpPr txBox="1"/>
          <p:nvPr/>
        </p:nvSpPr>
        <p:spPr>
          <a:xfrm>
            <a:off x="51758" y="6456872"/>
            <a:ext cx="12217879"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tx1">
                    <a:lumMod val="50000"/>
                    <a:lumOff val="50000"/>
                  </a:schemeClr>
                </a:solidFill>
                <a:latin typeface="Calibri"/>
              </a:rPr>
              <a:t>7 - BBC. </a:t>
            </a:r>
            <a:r>
              <a:rPr lang="en-GB" sz="1100" i="1">
                <a:solidFill>
                  <a:schemeClr val="tx1">
                    <a:lumMod val="50000"/>
                    <a:lumOff val="50000"/>
                  </a:schemeClr>
                </a:solidFill>
                <a:latin typeface="Calibri"/>
              </a:rPr>
              <a:t>Focus, The School That Abolished Marking. </a:t>
            </a:r>
            <a:r>
              <a:rPr lang="en-GB" sz="1100">
                <a:solidFill>
                  <a:schemeClr val="tx1">
                    <a:lumMod val="50000"/>
                    <a:lumOff val="50000"/>
                  </a:schemeClr>
                </a:solidFill>
                <a:latin typeface="Calibri"/>
              </a:rPr>
              <a:t>2018, &lt;https://www.bbc.co.uk/programmes/p06dzxzv&gt; [Accessed 20th December 2018]</a:t>
            </a:r>
            <a:endParaRPr lang="en-US" sz="1600" dirty="0">
              <a:solidFill>
                <a:schemeClr val="tx1">
                  <a:lumMod val="50000"/>
                  <a:lumOff val="50000"/>
                </a:schemeClr>
              </a:solidFill>
              <a:cs typeface="Calibri"/>
            </a:endParaRPr>
          </a:p>
        </p:txBody>
      </p:sp>
    </p:spTree>
    <p:extLst>
      <p:ext uri="{BB962C8B-B14F-4D97-AF65-F5344CB8AC3E}">
        <p14:creationId xmlns:p14="http://schemas.microsoft.com/office/powerpoint/2010/main" val="149597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25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0A6BB-A0F1-4F70-91F9-625856EC0FA0}"/>
              </a:ext>
            </a:extLst>
          </p:cNvPr>
          <p:cNvSpPr>
            <a:spLocks noGrp="1"/>
          </p:cNvSpPr>
          <p:nvPr>
            <p:ph type="title"/>
          </p:nvPr>
        </p:nvSpPr>
        <p:spPr>
          <a:xfrm>
            <a:off x="90778" y="0"/>
            <a:ext cx="6111240" cy="948675"/>
          </a:xfrm>
        </p:spPr>
        <p:txBody>
          <a:bodyPr/>
          <a:lstStyle/>
          <a:p>
            <a:r>
              <a:rPr lang="en-GB"/>
              <a:t>Commentary on Video 1.</a:t>
            </a:r>
          </a:p>
        </p:txBody>
      </p:sp>
      <p:sp>
        <p:nvSpPr>
          <p:cNvPr id="3" name="TextBox 2">
            <a:extLst>
              <a:ext uri="{FF2B5EF4-FFF2-40B4-BE49-F238E27FC236}">
                <a16:creationId xmlns:a16="http://schemas.microsoft.com/office/drawing/2014/main" id="{92426FAE-5CB9-4D0D-AF28-D867F66396A7}"/>
              </a:ext>
            </a:extLst>
          </p:cNvPr>
          <p:cNvSpPr txBox="1"/>
          <p:nvPr/>
        </p:nvSpPr>
        <p:spPr>
          <a:xfrm>
            <a:off x="431321" y="943154"/>
            <a:ext cx="11444376" cy="55092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cs typeface="Segoe UI"/>
              </a:rPr>
              <a:t>The third source I have looked at while finding material for this scrapbook is a video made for the BBC</a:t>
            </a:r>
            <a:r>
              <a:rPr lang="en-US" sz="1600">
                <a:solidFill>
                  <a:schemeClr val="tx1">
                    <a:lumMod val="50000"/>
                    <a:lumOff val="50000"/>
                  </a:schemeClr>
                </a:solidFill>
                <a:cs typeface="Segoe UI"/>
              </a:rPr>
              <a:t>[8]</a:t>
            </a:r>
            <a:r>
              <a:rPr lang="en-US" sz="1600" dirty="0">
                <a:cs typeface="Segoe UI"/>
              </a:rPr>
              <a:t>. It is a 2-minute-long clip that is about a primary school in Peterborough that has taken the bold decision to abolish a traditional marking system. I chose to use this source as initially I had decided to only use articles in the scrapbook but once I saw this video, I knew that it was something I found fascinating and something I really wanted to explore further. I also liked how the video has mini interview sessions with actual children and their parents which means they have first-hand experience of what a primary school with no marking looks like and how it works.  </a:t>
            </a:r>
            <a:endParaRPr lang="en-US" sz="1600" dirty="0">
              <a:cs typeface="Calibri"/>
            </a:endParaRPr>
          </a:p>
          <a:p>
            <a:r>
              <a:rPr lang="en-US" sz="1600">
                <a:cs typeface="Segoe UI"/>
              </a:rPr>
              <a:t>The school has decided that instead of having the work handed in to teachers then the teachers putting crosses and ticks and the occasional comment, it will have one to one feedback sessions with each pupil individually to explain to them what they did well and how their work can be improved. The sessions occur with the pupils every two weeks which means that the pupils have enough time between conferencing sessions to take their feedback and work on it before it is time for the next one. In a mini interviewer with one of the teachers he says that the children are responding well, he says they are much more “open and honest and ready to think in quite a critical way about their own work” which is definitely something that should be encouraged from as early and age as possible because it is going to help the children when they are working at higher education levels. He also talks about how it has even effected the workload and made it reduce which meant the teachers are now able to spend much more time with the children and with them being able to do that it means they can tailor certain things to certain children as they will understand their needs so much better, which ties in nicely with the previous source I spoke about (Article 2).  </a:t>
            </a:r>
            <a:endParaRPr lang="en-US" sz="1600">
              <a:cs typeface="Calibri"/>
            </a:endParaRPr>
          </a:p>
          <a:p>
            <a:r>
              <a:rPr lang="en-US" sz="1600">
                <a:cs typeface="Segoe UI"/>
              </a:rPr>
              <a:t>The children that give the interviews in this video are year 5 pupils who have been able to experience both marking and conferencing meaning that they have the unique ability to be able to compare the two. One boy says he believes conferencing is an improvement as it means he does not have to understand the red pen on his work – which he found confusing. And another boy discusses how he believes conferencing gives him more chances to express himself. The parents responses seem to be that they were wary of the change at first but after a year understand how it is helping their children. </a:t>
            </a:r>
            <a:endParaRPr lang="en-US" sz="1600">
              <a:cs typeface="Calibri"/>
            </a:endParaRPr>
          </a:p>
          <a:p>
            <a:r>
              <a:rPr lang="en-US" sz="1600">
                <a:cs typeface="Segoe UI"/>
              </a:rPr>
              <a:t>When I first saw the title of this video I was under the same impression that the parents were at first but after watching that I do think that something like that works and would be a good idea to implement into other primary schools around the UK. </a:t>
            </a:r>
            <a:endParaRPr lang="en-US" sz="1600">
              <a:cs typeface="Calibri"/>
            </a:endParaRPr>
          </a:p>
        </p:txBody>
      </p:sp>
      <p:sp>
        <p:nvSpPr>
          <p:cNvPr id="4" name="TextBox 3">
            <a:extLst>
              <a:ext uri="{FF2B5EF4-FFF2-40B4-BE49-F238E27FC236}">
                <a16:creationId xmlns:a16="http://schemas.microsoft.com/office/drawing/2014/main" id="{BE054A15-7B83-4CAA-A00D-28466C920E14}"/>
              </a:ext>
            </a:extLst>
          </p:cNvPr>
          <p:cNvSpPr txBox="1"/>
          <p:nvPr/>
        </p:nvSpPr>
        <p:spPr>
          <a:xfrm>
            <a:off x="10389080" y="346493"/>
            <a:ext cx="2743200" cy="6001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sz="1500" i="1">
                <a:cs typeface="Calibri"/>
              </a:rPr>
              <a:t>Word Count: 504</a:t>
            </a:r>
            <a:endParaRPr lang="en-US" dirty="0">
              <a:cs typeface="Calibri"/>
            </a:endParaRPr>
          </a:p>
        </p:txBody>
      </p:sp>
      <p:sp>
        <p:nvSpPr>
          <p:cNvPr id="5" name="TextBox 4">
            <a:extLst>
              <a:ext uri="{FF2B5EF4-FFF2-40B4-BE49-F238E27FC236}">
                <a16:creationId xmlns:a16="http://schemas.microsoft.com/office/drawing/2014/main" id="{82508F38-47B8-4D73-A4FC-6C2C41756D92}"/>
              </a:ext>
            </a:extLst>
          </p:cNvPr>
          <p:cNvSpPr txBox="1"/>
          <p:nvPr/>
        </p:nvSpPr>
        <p:spPr>
          <a:xfrm>
            <a:off x="94891" y="6370607"/>
            <a:ext cx="10995803"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tx1">
                    <a:lumMod val="50000"/>
                    <a:lumOff val="50000"/>
                  </a:schemeClr>
                </a:solidFill>
                <a:cs typeface="Calibri"/>
              </a:rPr>
              <a:t>8 - </a:t>
            </a:r>
            <a:r>
              <a:rPr lang="en-GB" sz="1100">
                <a:solidFill>
                  <a:schemeClr val="tx1">
                    <a:lumMod val="50000"/>
                    <a:lumOff val="50000"/>
                  </a:schemeClr>
                </a:solidFill>
                <a:cs typeface="Calibri"/>
              </a:rPr>
              <a:t>BBC. </a:t>
            </a:r>
            <a:r>
              <a:rPr lang="en-GB" sz="1100" i="1">
                <a:solidFill>
                  <a:schemeClr val="tx1">
                    <a:lumMod val="50000"/>
                    <a:lumOff val="50000"/>
                  </a:schemeClr>
                </a:solidFill>
                <a:cs typeface="Calibri"/>
              </a:rPr>
              <a:t>Focus, The School That Abolished Marking. </a:t>
            </a:r>
            <a:r>
              <a:rPr lang="en-GB" sz="1100">
                <a:solidFill>
                  <a:schemeClr val="tx1">
                    <a:lumMod val="50000"/>
                    <a:lumOff val="50000"/>
                  </a:schemeClr>
                </a:solidFill>
                <a:cs typeface="Calibri"/>
              </a:rPr>
              <a:t>2018, &lt;https://www.bbc.co.uk/programmes/p06dzxzv&gt; [Accessed 20th December 2018]</a:t>
            </a:r>
            <a:endParaRPr lang="en-US" dirty="0">
              <a:solidFill>
                <a:schemeClr val="tx1">
                  <a:lumMod val="50000"/>
                  <a:lumOff val="50000"/>
                </a:schemeClr>
              </a:solidFill>
              <a:cs typeface="Calibri"/>
            </a:endParaRPr>
          </a:p>
        </p:txBody>
      </p:sp>
    </p:spTree>
    <p:extLst>
      <p:ext uri="{BB962C8B-B14F-4D97-AF65-F5344CB8AC3E}">
        <p14:creationId xmlns:p14="http://schemas.microsoft.com/office/powerpoint/2010/main" val="4001647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11780370" cy="1325563"/>
          </a:xfrm>
        </p:spPr>
        <p:txBody>
          <a:bodyPr/>
          <a:lstStyle/>
          <a:p>
            <a:r>
              <a:rPr lang="en-GB"/>
              <a:t>Article 3  - TES</a:t>
            </a:r>
          </a:p>
        </p:txBody>
      </p:sp>
      <p:pic>
        <p:nvPicPr>
          <p:cNvPr id="3" name="Picture 3" descr="A screenshot of a computer screen&#10;&#10;Description generated with very high confidence">
            <a:extLst>
              <a:ext uri="{FF2B5EF4-FFF2-40B4-BE49-F238E27FC236}">
                <a16:creationId xmlns:a16="http://schemas.microsoft.com/office/drawing/2014/main" id="{8C47E093-28C7-48D6-A6D2-1271C6CC00ED}"/>
              </a:ext>
            </a:extLst>
          </p:cNvPr>
          <p:cNvPicPr>
            <a:picLocks noChangeAspect="1"/>
          </p:cNvPicPr>
          <p:nvPr/>
        </p:nvPicPr>
        <p:blipFill rotWithShape="1">
          <a:blip r:embed="rId2"/>
          <a:srcRect l="15712" t="10094" r="27830" b="6338"/>
          <a:stretch/>
        </p:blipFill>
        <p:spPr>
          <a:xfrm>
            <a:off x="2740326" y="688154"/>
            <a:ext cx="6976504" cy="5842183"/>
          </a:xfrm>
          <a:prstGeom prst="rect">
            <a:avLst/>
          </a:prstGeom>
        </p:spPr>
      </p:pic>
    </p:spTree>
    <p:extLst>
      <p:ext uri="{BB962C8B-B14F-4D97-AF65-F5344CB8AC3E}">
        <p14:creationId xmlns:p14="http://schemas.microsoft.com/office/powerpoint/2010/main" val="2189694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3591340" cy="1325563"/>
          </a:xfrm>
        </p:spPr>
        <p:txBody>
          <a:bodyPr/>
          <a:lstStyle/>
          <a:p>
            <a:r>
              <a:rPr lang="en-GB"/>
              <a:t>Article 3 cont.</a:t>
            </a:r>
          </a:p>
        </p:txBody>
      </p:sp>
      <p:pic>
        <p:nvPicPr>
          <p:cNvPr id="3" name="Picture 3" descr="A screenshot of a cell phone&#10;&#10;Description generated with very high confidence">
            <a:extLst>
              <a:ext uri="{FF2B5EF4-FFF2-40B4-BE49-F238E27FC236}">
                <a16:creationId xmlns:a16="http://schemas.microsoft.com/office/drawing/2014/main" id="{9241AE00-2E5E-4620-BBED-D3C70FF067A7}"/>
              </a:ext>
            </a:extLst>
          </p:cNvPr>
          <p:cNvPicPr>
            <a:picLocks noChangeAspect="1"/>
          </p:cNvPicPr>
          <p:nvPr/>
        </p:nvPicPr>
        <p:blipFill rotWithShape="1">
          <a:blip r:embed="rId2"/>
          <a:srcRect l="20400" t="9953" r="33410" b="11374"/>
          <a:stretch/>
        </p:blipFill>
        <p:spPr>
          <a:xfrm>
            <a:off x="368061" y="889437"/>
            <a:ext cx="5913855" cy="5656452"/>
          </a:xfrm>
          <a:prstGeom prst="rect">
            <a:avLst/>
          </a:prstGeom>
        </p:spPr>
      </p:pic>
      <p:pic>
        <p:nvPicPr>
          <p:cNvPr id="7" name="Picture 7" descr="A screenshot of a cell phone&#10;&#10;Description generated with very high confidence">
            <a:extLst>
              <a:ext uri="{FF2B5EF4-FFF2-40B4-BE49-F238E27FC236}">
                <a16:creationId xmlns:a16="http://schemas.microsoft.com/office/drawing/2014/main" id="{6A25BA2F-BA8E-40A4-9478-22A7553F367E}"/>
              </a:ext>
            </a:extLst>
          </p:cNvPr>
          <p:cNvPicPr>
            <a:picLocks noChangeAspect="1"/>
          </p:cNvPicPr>
          <p:nvPr/>
        </p:nvPicPr>
        <p:blipFill rotWithShape="1">
          <a:blip r:embed="rId3"/>
          <a:srcRect l="20800" t="9929" r="31733" b="17258"/>
          <a:stretch/>
        </p:blipFill>
        <p:spPr>
          <a:xfrm>
            <a:off x="6420929" y="1234493"/>
            <a:ext cx="5620186" cy="4851942"/>
          </a:xfrm>
          <a:prstGeom prst="rect">
            <a:avLst/>
          </a:prstGeom>
        </p:spPr>
      </p:pic>
    </p:spTree>
    <p:extLst>
      <p:ext uri="{BB962C8B-B14F-4D97-AF65-F5344CB8AC3E}">
        <p14:creationId xmlns:p14="http://schemas.microsoft.com/office/powerpoint/2010/main" val="2640610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2FAC-C417-4086-9069-C1E098A11F00}"/>
              </a:ext>
            </a:extLst>
          </p:cNvPr>
          <p:cNvSpPr>
            <a:spLocks noGrp="1"/>
          </p:cNvSpPr>
          <p:nvPr>
            <p:ph type="title"/>
          </p:nvPr>
        </p:nvSpPr>
        <p:spPr>
          <a:xfrm>
            <a:off x="106017" y="-225287"/>
            <a:ext cx="3591340" cy="1325563"/>
          </a:xfrm>
        </p:spPr>
        <p:txBody>
          <a:bodyPr/>
          <a:lstStyle/>
          <a:p>
            <a:r>
              <a:rPr lang="en-GB"/>
              <a:t>Article 3 cont.</a:t>
            </a:r>
          </a:p>
        </p:txBody>
      </p:sp>
      <p:pic>
        <p:nvPicPr>
          <p:cNvPr id="4" name="Picture 4" descr="A screenshot of a cell phone&#10;&#10;Description generated with very high confidence">
            <a:extLst>
              <a:ext uri="{FF2B5EF4-FFF2-40B4-BE49-F238E27FC236}">
                <a16:creationId xmlns:a16="http://schemas.microsoft.com/office/drawing/2014/main" id="{8A5CD45F-7710-49D0-8C98-836922F09F82}"/>
              </a:ext>
            </a:extLst>
          </p:cNvPr>
          <p:cNvPicPr>
            <a:picLocks noChangeAspect="1"/>
          </p:cNvPicPr>
          <p:nvPr/>
        </p:nvPicPr>
        <p:blipFill rotWithShape="1">
          <a:blip r:embed="rId2"/>
          <a:srcRect l="20786" t="13081" r="33060" b="18895"/>
          <a:stretch/>
        </p:blipFill>
        <p:spPr>
          <a:xfrm>
            <a:off x="181154" y="1263248"/>
            <a:ext cx="5950914" cy="4924329"/>
          </a:xfrm>
          <a:prstGeom prst="rect">
            <a:avLst/>
          </a:prstGeom>
        </p:spPr>
      </p:pic>
      <p:pic>
        <p:nvPicPr>
          <p:cNvPr id="6" name="Picture 7" descr="A screenshot of a cell phone&#10;&#10;Description generated with very high confidence">
            <a:extLst>
              <a:ext uri="{FF2B5EF4-FFF2-40B4-BE49-F238E27FC236}">
                <a16:creationId xmlns:a16="http://schemas.microsoft.com/office/drawing/2014/main" id="{5BAB7292-6027-4933-B163-F74848681A35}"/>
              </a:ext>
            </a:extLst>
          </p:cNvPr>
          <p:cNvPicPr>
            <a:picLocks noChangeAspect="1"/>
          </p:cNvPicPr>
          <p:nvPr/>
        </p:nvPicPr>
        <p:blipFill rotWithShape="1">
          <a:blip r:embed="rId3"/>
          <a:srcRect l="20862" t="19753" r="33275" b="23148"/>
          <a:stretch/>
        </p:blipFill>
        <p:spPr>
          <a:xfrm>
            <a:off x="6359813" y="1723325"/>
            <a:ext cx="5695728" cy="4005318"/>
          </a:xfrm>
          <a:prstGeom prst="rect">
            <a:avLst/>
          </a:prstGeom>
        </p:spPr>
      </p:pic>
    </p:spTree>
    <p:extLst>
      <p:ext uri="{BB962C8B-B14F-4D97-AF65-F5344CB8AC3E}">
        <p14:creationId xmlns:p14="http://schemas.microsoft.com/office/powerpoint/2010/main" val="3562284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0A6BB-A0F1-4F70-91F9-625856EC0FA0}"/>
              </a:ext>
            </a:extLst>
          </p:cNvPr>
          <p:cNvSpPr>
            <a:spLocks noGrp="1"/>
          </p:cNvSpPr>
          <p:nvPr>
            <p:ph type="title"/>
          </p:nvPr>
        </p:nvSpPr>
        <p:spPr>
          <a:xfrm>
            <a:off x="90778" y="0"/>
            <a:ext cx="6111240" cy="948675"/>
          </a:xfrm>
        </p:spPr>
        <p:txBody>
          <a:bodyPr/>
          <a:lstStyle/>
          <a:p>
            <a:r>
              <a:rPr lang="en-GB"/>
              <a:t>Commentary on Article 3.</a:t>
            </a:r>
          </a:p>
        </p:txBody>
      </p:sp>
      <p:sp>
        <p:nvSpPr>
          <p:cNvPr id="6" name="TextBox 5">
            <a:extLst>
              <a:ext uri="{FF2B5EF4-FFF2-40B4-BE49-F238E27FC236}">
                <a16:creationId xmlns:a16="http://schemas.microsoft.com/office/drawing/2014/main" id="{01BDD594-8144-4715-ACE9-9F6D1E57156C}"/>
              </a:ext>
            </a:extLst>
          </p:cNvPr>
          <p:cNvSpPr txBox="1"/>
          <p:nvPr/>
        </p:nvSpPr>
        <p:spPr>
          <a:xfrm>
            <a:off x="733246" y="943155"/>
            <a:ext cx="10941169" cy="517064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a:cs typeface="Segoe UI"/>
              </a:rPr>
              <a:t>This final source that I am going to discuss in this scrapbook is another article. This article was written by William Stewart on December 19</a:t>
            </a:r>
            <a:r>
              <a:rPr lang="en-US" sz="1200" baseline="30000">
                <a:cs typeface="Segoe UI"/>
              </a:rPr>
              <a:t>th</a:t>
            </a:r>
            <a:r>
              <a:rPr lang="en-US" sz="1500">
                <a:cs typeface="Segoe UI"/>
              </a:rPr>
              <a:t> 2018 meaning that it is my most current source. It was written for Times Educational Supplement (TES) which means that it is a good source to analyse as it is one that is supposed to be read and understood by teachers. The title of this source is ‘Why won’t Ofsted admit that pupil background can hinder schools?’</a:t>
            </a:r>
            <a:r>
              <a:rPr lang="en-US" sz="1500">
                <a:solidFill>
                  <a:schemeClr val="tx1">
                    <a:lumMod val="50000"/>
                    <a:lumOff val="50000"/>
                  </a:schemeClr>
                </a:solidFill>
                <a:cs typeface="Segoe UI"/>
              </a:rPr>
              <a:t>[9]</a:t>
            </a:r>
            <a:r>
              <a:rPr lang="en-US" sz="1500">
                <a:cs typeface="Segoe UI"/>
              </a:rPr>
              <a:t>. This article is basing itself off of another article published by the Mirror</a:t>
            </a:r>
            <a:r>
              <a:rPr lang="en-US" sz="1500">
                <a:solidFill>
                  <a:schemeClr val="tx1">
                    <a:lumMod val="50000"/>
                    <a:lumOff val="50000"/>
                  </a:schemeClr>
                </a:solidFill>
                <a:cs typeface="Segoe UI"/>
              </a:rPr>
              <a:t>[10]</a:t>
            </a:r>
            <a:r>
              <a:rPr lang="en-US" sz="1500">
                <a:cs typeface="Segoe UI"/>
              </a:rPr>
              <a:t> which has a comprehensive list of the 364 “worst” primary schools in all of England. The TES article discusses how there were obviously many people angry at this article especially as the main factor that defined if a school was bad or not was whether the school met the floor standard provided by the government, which many people argue is not a legitimate way to measure how well a school is doing. It is seen on the National Education Union page what is thought about floor standards</a:t>
            </a:r>
            <a:r>
              <a:rPr lang="en-US" sz="1500">
                <a:solidFill>
                  <a:schemeClr val="tx1">
                    <a:lumMod val="50000"/>
                    <a:lumOff val="50000"/>
                  </a:schemeClr>
                </a:solidFill>
                <a:cs typeface="Segoe UI"/>
              </a:rPr>
              <a:t>[11]</a:t>
            </a:r>
            <a:r>
              <a:rPr lang="en-US" sz="1500">
                <a:cs typeface="Segoe UI"/>
              </a:rPr>
              <a:t>. It suggests that the percent of children needed to pass subjects to meet the floor standard appear to be “plucked out of the air with no justification”. They also make the very good point of some students may reach a percentage below the floor standard and that can still be a huge achievement for them which means that this system does not take into account individuals and only seems to worry about a school as a whole and not the pupils in it. According to the TES article, it seems that the chief inspector of education, Amanda Speilman, seems to also not understand that there are many factors into what makes a good school, not only if the test results are not as good as it is thought they should be. As I discussed in my article 1 of this scrapbook, there is a definite link between depravity and academic results and it is apparent that Spielman does not understand that. It seems she is more focused on the equality of judging different schools such as one in Grimsby and one in Chelsea rather than judging schools from different areas differently using the principle of equity. The article makes a good point about how the only way judging all schools the same would be if demographic did not affect schools but it is well known that it is. It discusses that schools with poor Ofsted results are causing less funding which ultimately means that these schools will always be stuck in the lower bracket and it will be highly unlikely they will exit it. The article does however understand that it may be hard for Spielman to admit the link as it will possibly be seen as her excusing poor results.</a:t>
            </a:r>
            <a:r>
              <a:rPr lang="en-US" sz="1500" dirty="0">
                <a:cs typeface="Calibri"/>
              </a:rPr>
              <a:t> </a:t>
            </a:r>
          </a:p>
          <a:p>
            <a:r>
              <a:rPr lang="en-US" sz="1500">
                <a:cs typeface="Segoe UI"/>
              </a:rPr>
              <a:t>I think, after looking into the list of worst schools and looking at my first article from the scrapbook it would be objectively fairer for schools to be judged individually rather than a one size fits all system. </a:t>
            </a:r>
          </a:p>
        </p:txBody>
      </p:sp>
      <p:sp>
        <p:nvSpPr>
          <p:cNvPr id="7" name="TextBox 6">
            <a:extLst>
              <a:ext uri="{FF2B5EF4-FFF2-40B4-BE49-F238E27FC236}">
                <a16:creationId xmlns:a16="http://schemas.microsoft.com/office/drawing/2014/main" id="{70D59CCD-991D-4DA8-93A8-C0F103C0DCC8}"/>
              </a:ext>
            </a:extLst>
          </p:cNvPr>
          <p:cNvSpPr txBox="1"/>
          <p:nvPr/>
        </p:nvSpPr>
        <p:spPr>
          <a:xfrm>
            <a:off x="10216551" y="619664"/>
            <a:ext cx="2743200" cy="3231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i="1">
                <a:cs typeface="Calibri"/>
              </a:rPr>
              <a:t>Word Count: 511</a:t>
            </a:r>
            <a:endParaRPr lang="en-US" dirty="0">
              <a:cs typeface="Calibri"/>
            </a:endParaRPr>
          </a:p>
        </p:txBody>
      </p:sp>
      <p:sp>
        <p:nvSpPr>
          <p:cNvPr id="9" name="TextBox 8">
            <a:extLst>
              <a:ext uri="{FF2B5EF4-FFF2-40B4-BE49-F238E27FC236}">
                <a16:creationId xmlns:a16="http://schemas.microsoft.com/office/drawing/2014/main" id="{921728DC-6D04-4FFF-8C32-CAE23DD2AA01}"/>
              </a:ext>
            </a:extLst>
          </p:cNvPr>
          <p:cNvSpPr txBox="1"/>
          <p:nvPr/>
        </p:nvSpPr>
        <p:spPr>
          <a:xfrm>
            <a:off x="94890" y="5867400"/>
            <a:ext cx="12045350" cy="93871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tx1">
                    <a:lumMod val="50000"/>
                    <a:lumOff val="50000"/>
                  </a:schemeClr>
                </a:solidFill>
                <a:cs typeface="Calibri"/>
              </a:rPr>
              <a:t>9 – William </a:t>
            </a:r>
            <a:r>
              <a:rPr lang="en-GB" sz="1100">
                <a:solidFill>
                  <a:schemeClr val="tx1">
                    <a:lumMod val="50000"/>
                    <a:lumOff val="50000"/>
                  </a:schemeClr>
                </a:solidFill>
                <a:cs typeface="Calibri"/>
              </a:rPr>
              <a:t>Stuart. '</a:t>
            </a:r>
            <a:r>
              <a:rPr lang="en-GB" sz="1100" i="1">
                <a:solidFill>
                  <a:schemeClr val="tx1">
                    <a:lumMod val="50000"/>
                    <a:lumOff val="50000"/>
                  </a:schemeClr>
                </a:solidFill>
                <a:cs typeface="Calibri"/>
              </a:rPr>
              <a:t>Why won't Ofsted admit that pupil background can hinder schools?' </a:t>
            </a:r>
            <a:r>
              <a:rPr lang="en-GB" sz="1100" dirty="0">
                <a:solidFill>
                  <a:schemeClr val="tx1">
                    <a:lumMod val="50000"/>
                    <a:lumOff val="50000"/>
                  </a:schemeClr>
                </a:solidFill>
                <a:cs typeface="Calibri"/>
              </a:rPr>
              <a:t>2018. &lt;https://www.tes.com/news/why-wont-ofsted-admit-pupil-background-can-hinder-schools&gt; [Accessed 20th </a:t>
            </a:r>
            <a:r>
              <a:rPr lang="en-GB" sz="1100">
                <a:solidFill>
                  <a:schemeClr val="tx1">
                    <a:lumMod val="50000"/>
                    <a:lumOff val="50000"/>
                  </a:schemeClr>
                </a:solidFill>
                <a:cs typeface="Calibri"/>
              </a:rPr>
              <a:t>December 2018]</a:t>
            </a:r>
            <a:endParaRPr lang="en-US">
              <a:solidFill>
                <a:schemeClr val="tx1">
                  <a:lumMod val="50000"/>
                  <a:lumOff val="50000"/>
                </a:schemeClr>
              </a:solidFill>
              <a:cs typeface="Calibri"/>
            </a:endParaRPr>
          </a:p>
          <a:p>
            <a:r>
              <a:rPr lang="en-GB" sz="1100">
                <a:solidFill>
                  <a:schemeClr val="tx1">
                    <a:lumMod val="50000"/>
                    <a:lumOff val="50000"/>
                  </a:schemeClr>
                </a:solidFill>
                <a:cs typeface="Calibri"/>
              </a:rPr>
              <a:t>10 -  Elaine McCahill. </a:t>
            </a:r>
            <a:r>
              <a:rPr lang="en-GB" sz="1100" i="1">
                <a:solidFill>
                  <a:schemeClr val="tx1">
                    <a:lumMod val="50000"/>
                    <a:lumOff val="50000"/>
                  </a:schemeClr>
                </a:solidFill>
                <a:cs typeface="Calibri"/>
              </a:rPr>
              <a:t>England's worst primary schools REVEALED - is YOUR child's school on the list. </a:t>
            </a:r>
            <a:r>
              <a:rPr lang="en-GB" sz="1100" dirty="0">
                <a:solidFill>
                  <a:schemeClr val="tx1">
                    <a:lumMod val="50000"/>
                    <a:lumOff val="50000"/>
                  </a:schemeClr>
                </a:solidFill>
                <a:cs typeface="Calibri"/>
              </a:rPr>
              <a:t>2018.</a:t>
            </a:r>
            <a:r>
              <a:rPr lang="en-GB" sz="1100" i="1" dirty="0">
                <a:solidFill>
                  <a:schemeClr val="tx1">
                    <a:lumMod val="50000"/>
                    <a:lumOff val="50000"/>
                  </a:schemeClr>
                </a:solidFill>
                <a:cs typeface="Calibri"/>
              </a:rPr>
              <a:t> </a:t>
            </a:r>
            <a:r>
              <a:rPr lang="en-GB" sz="1100" dirty="0">
                <a:solidFill>
                  <a:schemeClr val="tx1">
                    <a:lumMod val="50000"/>
                    <a:lumOff val="50000"/>
                  </a:schemeClr>
                </a:solidFill>
                <a:cs typeface="Calibri"/>
              </a:rPr>
              <a:t>&lt;https://www.mirror.co.uk/news/uk-news/englands-worst-primary-schools-revealed-13728929&gt; [Accessed 20th December 2018]</a:t>
            </a:r>
          </a:p>
          <a:p>
            <a:r>
              <a:rPr lang="en-GB" sz="1100">
                <a:solidFill>
                  <a:schemeClr val="tx1">
                    <a:lumMod val="50000"/>
                    <a:lumOff val="50000"/>
                  </a:schemeClr>
                </a:solidFill>
                <a:cs typeface="Calibri"/>
              </a:rPr>
              <a:t>11 -  National Education Union. </a:t>
            </a:r>
            <a:r>
              <a:rPr lang="en-GB" sz="1100" i="1">
                <a:solidFill>
                  <a:schemeClr val="tx1">
                    <a:lumMod val="50000"/>
                    <a:lumOff val="50000"/>
                  </a:schemeClr>
                </a:solidFill>
                <a:cs typeface="Calibri"/>
              </a:rPr>
              <a:t>Floor Standards. </a:t>
            </a:r>
            <a:r>
              <a:rPr lang="en-GB" sz="1100">
                <a:solidFill>
                  <a:schemeClr val="tx1">
                    <a:lumMod val="50000"/>
                    <a:lumOff val="50000"/>
                  </a:schemeClr>
                </a:solidFill>
                <a:cs typeface="Calibri"/>
              </a:rPr>
              <a:t>&lt;https://www.teachers.org.uk/edufacts/floor-standards&gt; [Accessed 20th December 2018]</a:t>
            </a:r>
            <a:endParaRPr lang="en-GB" sz="1100" dirty="0">
              <a:solidFill>
                <a:schemeClr val="tx1">
                  <a:lumMod val="50000"/>
                  <a:lumOff val="50000"/>
                </a:schemeClr>
              </a:solidFill>
              <a:cs typeface="Calibri"/>
            </a:endParaRPr>
          </a:p>
        </p:txBody>
      </p:sp>
    </p:spTree>
    <p:extLst>
      <p:ext uri="{BB962C8B-B14F-4D97-AF65-F5344CB8AC3E}">
        <p14:creationId xmlns:p14="http://schemas.microsoft.com/office/powerpoint/2010/main" val="545729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C027D-4FBF-448D-8B9E-9C76FB2595EE}"/>
              </a:ext>
            </a:extLst>
          </p:cNvPr>
          <p:cNvSpPr>
            <a:spLocks noGrp="1"/>
          </p:cNvSpPr>
          <p:nvPr>
            <p:ph type="title"/>
          </p:nvPr>
        </p:nvSpPr>
        <p:spPr>
          <a:xfrm>
            <a:off x="92765" y="-271843"/>
            <a:ext cx="10515600" cy="1325563"/>
          </a:xfrm>
        </p:spPr>
        <p:txBody>
          <a:bodyPr/>
          <a:lstStyle/>
          <a:p>
            <a:r>
              <a:rPr lang="en-GB"/>
              <a:t>Bibliography</a:t>
            </a:r>
          </a:p>
        </p:txBody>
      </p:sp>
      <p:sp>
        <p:nvSpPr>
          <p:cNvPr id="3" name="Content Placeholder 2">
            <a:extLst>
              <a:ext uri="{FF2B5EF4-FFF2-40B4-BE49-F238E27FC236}">
                <a16:creationId xmlns:a16="http://schemas.microsoft.com/office/drawing/2014/main" id="{8B215070-BA38-410B-8C47-3996BF06546A}"/>
              </a:ext>
            </a:extLst>
          </p:cNvPr>
          <p:cNvSpPr>
            <a:spLocks noGrp="1"/>
          </p:cNvSpPr>
          <p:nvPr>
            <p:ph idx="1"/>
          </p:nvPr>
        </p:nvSpPr>
        <p:spPr>
          <a:xfrm>
            <a:off x="838200" y="901148"/>
            <a:ext cx="10515600" cy="5565913"/>
          </a:xfrm>
        </p:spPr>
        <p:txBody>
          <a:bodyPr vert="horz" lIns="91440" tIns="45720" rIns="91440" bIns="45720" rtlCol="0" anchor="t">
            <a:normAutofit/>
          </a:bodyPr>
          <a:lstStyle/>
          <a:p>
            <a:pPr marL="0" indent="0">
              <a:buNone/>
            </a:pPr>
            <a:r>
              <a:rPr lang="en-GB" sz="2000" dirty="0"/>
              <a:t>Adams, R. </a:t>
            </a:r>
            <a:r>
              <a:rPr lang="en-GB" sz="2000" i="1" dirty="0"/>
              <a:t>Poorer primary school students narrow </a:t>
            </a:r>
            <a:r>
              <a:rPr lang="en-GB" sz="2000" i="1" dirty="0" err="1"/>
              <a:t>Sats</a:t>
            </a:r>
            <a:r>
              <a:rPr lang="en-GB" sz="2000" i="1" dirty="0"/>
              <a:t> test gap. </a:t>
            </a:r>
            <a:r>
              <a:rPr lang="en-GB" sz="2000" dirty="0"/>
              <a:t>2018, &lt;https://www.theguardian.com/education/2018/dec/13/sats-test-gap-shows-disadvantaged-pupils-catching-up-with-better-off-peers&gt; [Accessed 15</a:t>
            </a:r>
            <a:r>
              <a:rPr lang="en-GB" sz="2000" baseline="30000" dirty="0"/>
              <a:t>th</a:t>
            </a:r>
            <a:r>
              <a:rPr lang="en-GB" sz="2000" dirty="0"/>
              <a:t> December 2018]</a:t>
            </a:r>
          </a:p>
          <a:p>
            <a:pPr marL="0" indent="0">
              <a:lnSpc>
                <a:spcPct val="100000"/>
              </a:lnSpc>
              <a:buNone/>
            </a:pPr>
            <a:r>
              <a:rPr lang="en-GB" sz="2000" dirty="0">
                <a:cs typeface="Calibri"/>
              </a:rPr>
              <a:t>BBC. </a:t>
            </a:r>
            <a:r>
              <a:rPr lang="en-GB" sz="2000" i="1" dirty="0">
                <a:cs typeface="Calibri"/>
              </a:rPr>
              <a:t>Focus, The School That Abolished Marking. </a:t>
            </a:r>
            <a:r>
              <a:rPr lang="en-GB" sz="2000" dirty="0">
                <a:cs typeface="Calibri"/>
              </a:rPr>
              <a:t>2018, &lt;https://www.bbc.co.uk/programmes/p06dzxzv&gt; [Accessed 20th December 2018]</a:t>
            </a:r>
          </a:p>
          <a:p>
            <a:pPr marL="0" indent="0">
              <a:lnSpc>
                <a:spcPct val="100000"/>
              </a:lnSpc>
              <a:buNone/>
            </a:pPr>
            <a:r>
              <a:rPr lang="en-GB" sz="2000" dirty="0">
                <a:cs typeface="Calibri"/>
              </a:rPr>
              <a:t>Busby, E. </a:t>
            </a:r>
            <a:r>
              <a:rPr lang="en-GB" sz="2000" i="1" dirty="0">
                <a:cs typeface="Calibri"/>
              </a:rPr>
              <a:t>Support for children with special needs is too ‘disjointed and inconsistent’, Ofsted report warns. </a:t>
            </a:r>
            <a:r>
              <a:rPr lang="en-GB" sz="2000" dirty="0">
                <a:cs typeface="Calibri"/>
              </a:rPr>
              <a:t>2018, &lt;https://www.independent.co.uk/news/education/education-news/special-educational-needs-children-school-pupils-ofsted-annual-report-send-a8666141.html&gt; [Accessed 16th December 2018]</a:t>
            </a:r>
            <a:endParaRPr lang="en-GB" dirty="0"/>
          </a:p>
          <a:p>
            <a:pPr marL="0" indent="0">
              <a:lnSpc>
                <a:spcPct val="100000"/>
              </a:lnSpc>
              <a:buNone/>
            </a:pPr>
            <a:r>
              <a:rPr lang="en-GB" sz="2000">
                <a:cs typeface="Calibri"/>
              </a:rPr>
              <a:t>Lewis, C. </a:t>
            </a:r>
            <a:r>
              <a:rPr lang="en-GB" sz="2000" i="1">
                <a:cs typeface="Calibri"/>
              </a:rPr>
              <a:t>Children at Dorset County Hospital are waiting years for autism spectrum disorder diagnosis. </a:t>
            </a:r>
            <a:r>
              <a:rPr lang="en-GB" sz="2000">
                <a:cs typeface="Calibri"/>
              </a:rPr>
              <a:t>2018. &lt;https://www.dorsetecho.co.uk/news/17284649.children-at-dorset-county-hospital-are-waiting-years-for-autism-spectrum-disorder-diagnosis/&gt; [Accessed 16th December 2018]</a:t>
            </a:r>
            <a:endParaRPr lang="en-GB"/>
          </a:p>
          <a:p>
            <a:pPr marL="0" indent="0">
              <a:buNone/>
            </a:pPr>
            <a:r>
              <a:rPr lang="en-GB" sz="2000">
                <a:cs typeface="Calibri"/>
              </a:rPr>
              <a:t>McCahill, E. </a:t>
            </a:r>
            <a:r>
              <a:rPr lang="en-GB" sz="2000" i="1">
                <a:cs typeface="Calibri"/>
              </a:rPr>
              <a:t>England's worst primary schools REVEALED - is YOUR child's school on the list. </a:t>
            </a:r>
            <a:r>
              <a:rPr lang="en-GB" sz="2000">
                <a:cs typeface="Calibri"/>
              </a:rPr>
              <a:t>2018.</a:t>
            </a:r>
            <a:r>
              <a:rPr lang="en-GB" sz="2000" i="1" dirty="0">
                <a:cs typeface="Calibri"/>
              </a:rPr>
              <a:t> </a:t>
            </a:r>
            <a:r>
              <a:rPr lang="en-GB" sz="2000">
                <a:cs typeface="Calibri"/>
              </a:rPr>
              <a:t>&lt;https://www.mirror.co.uk/news/uk-news/englands-worst-primary-schools-revealed-13728929&gt; [Accessed 20th December 2018]</a:t>
            </a:r>
            <a:endParaRPr lang="en-GB"/>
          </a:p>
          <a:p>
            <a:pPr marL="0" indent="0">
              <a:buNone/>
            </a:pPr>
            <a:endParaRPr lang="en-GB" sz="2000" i="1" dirty="0">
              <a:cs typeface="Calibri"/>
            </a:endParaRPr>
          </a:p>
          <a:p>
            <a:pPr marL="0" indent="0">
              <a:lnSpc>
                <a:spcPct val="100000"/>
              </a:lnSpc>
              <a:buNone/>
            </a:pPr>
            <a:endParaRPr lang="en-GB" sz="2000">
              <a:cs typeface="Calibri"/>
            </a:endParaRPr>
          </a:p>
          <a:p>
            <a:pPr marL="0" indent="0">
              <a:lnSpc>
                <a:spcPct val="100000"/>
              </a:lnSpc>
              <a:buNone/>
            </a:pPr>
            <a:endParaRPr lang="en-GB" sz="2000" i="1">
              <a:cs typeface="Calibri" panose="020F0502020204030204"/>
            </a:endParaRPr>
          </a:p>
          <a:p>
            <a:pPr marL="0" indent="0">
              <a:lnSpc>
                <a:spcPct val="200000"/>
              </a:lnSpc>
              <a:buNone/>
            </a:pPr>
            <a:endParaRPr lang="en-GB" sz="2000">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4219038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C027D-4FBF-448D-8B9E-9C76FB2595EE}"/>
              </a:ext>
            </a:extLst>
          </p:cNvPr>
          <p:cNvSpPr>
            <a:spLocks noGrp="1"/>
          </p:cNvSpPr>
          <p:nvPr>
            <p:ph type="title"/>
          </p:nvPr>
        </p:nvSpPr>
        <p:spPr>
          <a:xfrm>
            <a:off x="92765" y="-271843"/>
            <a:ext cx="10515600" cy="1325563"/>
          </a:xfrm>
        </p:spPr>
        <p:txBody>
          <a:bodyPr/>
          <a:lstStyle/>
          <a:p>
            <a:r>
              <a:rPr lang="en-GB"/>
              <a:t>Bibliography</a:t>
            </a:r>
          </a:p>
        </p:txBody>
      </p:sp>
      <p:sp>
        <p:nvSpPr>
          <p:cNvPr id="3" name="Content Placeholder 2">
            <a:extLst>
              <a:ext uri="{FF2B5EF4-FFF2-40B4-BE49-F238E27FC236}">
                <a16:creationId xmlns:a16="http://schemas.microsoft.com/office/drawing/2014/main" id="{8B215070-BA38-410B-8C47-3996BF06546A}"/>
              </a:ext>
            </a:extLst>
          </p:cNvPr>
          <p:cNvSpPr>
            <a:spLocks noGrp="1"/>
          </p:cNvSpPr>
          <p:nvPr>
            <p:ph idx="1"/>
          </p:nvPr>
        </p:nvSpPr>
        <p:spPr>
          <a:xfrm>
            <a:off x="838200" y="901148"/>
            <a:ext cx="10515600" cy="5565913"/>
          </a:xfrm>
        </p:spPr>
        <p:txBody>
          <a:bodyPr vert="horz" lIns="91440" tIns="45720" rIns="91440" bIns="45720" rtlCol="0" anchor="t">
            <a:normAutofit/>
          </a:bodyPr>
          <a:lstStyle/>
          <a:p>
            <a:pPr marL="0" indent="0">
              <a:buNone/>
            </a:pPr>
            <a:endParaRPr lang="en-GB" sz="2000" dirty="0">
              <a:cs typeface="Calibri"/>
            </a:endParaRPr>
          </a:p>
          <a:p>
            <a:pPr marL="0" indent="0">
              <a:buNone/>
            </a:pPr>
            <a:r>
              <a:rPr lang="en-GB" sz="2000" dirty="0">
                <a:cs typeface="Calibri"/>
              </a:rPr>
              <a:t>National Autistic Society.</a:t>
            </a:r>
            <a:r>
              <a:rPr lang="en-GB" sz="2000" i="1" dirty="0">
                <a:cs typeface="Calibri"/>
              </a:rPr>
              <a:t> </a:t>
            </a:r>
            <a:r>
              <a:rPr lang="en-GB" sz="2000" i="1" dirty="0"/>
              <a:t>Recognising autism and planning the right support. </a:t>
            </a:r>
            <a:r>
              <a:rPr lang="en-GB" sz="2000" dirty="0"/>
              <a:t>2017. </a:t>
            </a:r>
            <a:r>
              <a:rPr lang="en-GB" sz="2000" dirty="0">
                <a:cs typeface="Calibri"/>
              </a:rPr>
              <a:t>&lt;https://www.autism.org.uk/professionals/teachers/recognising-autism.aspx&gt; [Accessed 16th </a:t>
            </a:r>
            <a:r>
              <a:rPr lang="en-GB" sz="2000">
                <a:cs typeface="Calibri"/>
              </a:rPr>
              <a:t>December 2018]</a:t>
            </a:r>
            <a:endParaRPr lang="en-GB">
              <a:cs typeface="Calibri"/>
            </a:endParaRPr>
          </a:p>
          <a:p>
            <a:pPr marL="0" indent="0">
              <a:buNone/>
            </a:pPr>
            <a:r>
              <a:rPr lang="en-GB" sz="2000" dirty="0">
                <a:cs typeface="Calibri"/>
              </a:rPr>
              <a:t>National Education Union. </a:t>
            </a:r>
            <a:r>
              <a:rPr lang="en-GB" sz="2000" i="1" dirty="0">
                <a:cs typeface="Calibri"/>
              </a:rPr>
              <a:t>Floor Standards. </a:t>
            </a:r>
            <a:r>
              <a:rPr lang="en-GB" sz="2000" dirty="0">
                <a:cs typeface="Calibri"/>
              </a:rPr>
              <a:t>&lt;https://www.teachers.org.uk/edufacts/floor-</a:t>
            </a:r>
            <a:r>
              <a:rPr lang="en-GB" sz="2000">
                <a:cs typeface="Calibri"/>
              </a:rPr>
              <a:t>standards&gt; [Accessed 20th December 2018]</a:t>
            </a:r>
            <a:endParaRPr lang="en-GB"/>
          </a:p>
          <a:p>
            <a:pPr marL="0" indent="0">
              <a:buNone/>
            </a:pPr>
            <a:r>
              <a:rPr lang="en-GB" sz="2000">
                <a:cs typeface="Calibri"/>
              </a:rPr>
              <a:t>School Leauge Tables Team. </a:t>
            </a:r>
            <a:r>
              <a:rPr lang="en-GB" sz="2000" i="1">
                <a:cs typeface="Calibri"/>
              </a:rPr>
              <a:t>'Primary school tables: Poor pupils won't catch up for 50 years' </a:t>
            </a:r>
            <a:r>
              <a:rPr lang="en-GB" sz="2000">
                <a:cs typeface="Calibri"/>
              </a:rPr>
              <a:t>2018. &lt;https://www.bbc.co.uk/news/education-46541454&gt; [Accessed 15th December 2018]</a:t>
            </a:r>
          </a:p>
          <a:p>
            <a:pPr marL="0" indent="0">
              <a:buNone/>
            </a:pPr>
            <a:r>
              <a:rPr lang="en-GB" sz="2000">
                <a:cs typeface="Calibri"/>
              </a:rPr>
              <a:t>Sharples, J et al, '</a:t>
            </a:r>
            <a:r>
              <a:rPr lang="en-GB" sz="2000" i="1">
                <a:cs typeface="Calibri"/>
              </a:rPr>
              <a:t>Effective classroom strategies for closing the gap in educational achievement for children and young people living in poverty, including white working-class boys' </a:t>
            </a:r>
            <a:r>
              <a:rPr lang="en-GB" sz="2000">
                <a:cs typeface="Calibri"/>
              </a:rPr>
              <a:t>Great Britain: Centre for Excellence and Outcomes in Children and Young People’s Services.</a:t>
            </a:r>
            <a:r>
              <a:rPr lang="en-GB" sz="2000" i="1" dirty="0">
                <a:cs typeface="Calibri"/>
              </a:rPr>
              <a:t> </a:t>
            </a:r>
            <a:r>
              <a:rPr lang="en-GB" sz="2000">
                <a:cs typeface="Calibri"/>
              </a:rPr>
              <a:t>2011. Available at: </a:t>
            </a:r>
            <a:r>
              <a:rPr lang="en-GB" sz="2000" dirty="0">
                <a:cs typeface="Calibri"/>
                <a:hlinkClick r:id="rId2"/>
              </a:rPr>
              <a:t>https://www.york.ac.uk/media/iee/documents/Closing%20the%20Gap.pdf</a:t>
            </a:r>
            <a:r>
              <a:rPr lang="en-GB" sz="2000">
                <a:cs typeface="Calibri"/>
              </a:rPr>
              <a:t> [Accessed 15th December 2018]</a:t>
            </a:r>
            <a:endParaRPr lang="en-GB"/>
          </a:p>
          <a:p>
            <a:pPr marL="0" indent="0">
              <a:lnSpc>
                <a:spcPct val="100000"/>
              </a:lnSpc>
              <a:buNone/>
            </a:pPr>
            <a:r>
              <a:rPr lang="en-GB" sz="2000">
                <a:cs typeface="Calibri"/>
              </a:rPr>
              <a:t>Stuart, W. '</a:t>
            </a:r>
            <a:r>
              <a:rPr lang="en-GB" sz="2000" i="1">
                <a:cs typeface="Calibri"/>
              </a:rPr>
              <a:t>Why won't Ofsted admit that pupil background can hinder schools?' </a:t>
            </a:r>
            <a:r>
              <a:rPr lang="en-GB" sz="2000">
                <a:cs typeface="Calibri"/>
              </a:rPr>
              <a:t>2018. &lt;https://www.tes.com/news/why-wont-ofsted-admit-pupil-background-can-hinder-schools&gt; [Accessed 20th December 2018]</a:t>
            </a:r>
            <a:endParaRPr lang="en-GB"/>
          </a:p>
          <a:p>
            <a:pPr marL="0" indent="0">
              <a:lnSpc>
                <a:spcPct val="100000"/>
              </a:lnSpc>
              <a:buNone/>
            </a:pPr>
            <a:endParaRPr lang="en-GB" sz="2000" i="1">
              <a:cs typeface="Calibri"/>
            </a:endParaRPr>
          </a:p>
          <a:p>
            <a:pPr marL="0" indent="0">
              <a:lnSpc>
                <a:spcPct val="200000"/>
              </a:lnSpc>
              <a:buNone/>
            </a:pPr>
            <a:endParaRPr lang="en-GB" sz="2000">
              <a:cs typeface="Calibri"/>
            </a:endParaRPr>
          </a:p>
          <a:p>
            <a:pPr marL="0" indent="0">
              <a:buNone/>
            </a:pPr>
            <a:endParaRPr lang="en-GB">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4201699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Shannon’s Scrapbook</vt:lpstr>
      <vt:lpstr>Article 1 – The Guardian</vt:lpstr>
      <vt:lpstr>Article 1 cont.</vt:lpstr>
      <vt:lpstr>Commentary on Article 1.</vt:lpstr>
      <vt:lpstr>Article 2  - The Independent</vt:lpstr>
      <vt:lpstr>Article 2 cont.</vt:lpstr>
      <vt:lpstr>Article 2 cont.</vt:lpstr>
      <vt:lpstr>Commentary on Article 2.</vt:lpstr>
      <vt:lpstr>Video 1 – BBC iPlayer</vt:lpstr>
      <vt:lpstr>Commentary on Video 1.</vt:lpstr>
      <vt:lpstr>Article 3  - TES</vt:lpstr>
      <vt:lpstr>Article 3 cont.</vt:lpstr>
      <vt:lpstr>Article 3 cont.</vt:lpstr>
      <vt:lpstr>Commentary on Article 3.</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Shannon’s Scrapbook</dc:title>
  <dc:creator>Shannon Giles</dc:creator>
  <cp:revision>476</cp:revision>
  <dcterms:created xsi:type="dcterms:W3CDTF">2018-12-19T22:09:24Z</dcterms:created>
  <dcterms:modified xsi:type="dcterms:W3CDTF">2018-12-28T23:11:08Z</dcterms:modified>
</cp:coreProperties>
</file>