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ink/inkAction1.xml" ContentType="application/vnd.ms-office.inkAction+xml"/>
  <Override PartName="/ppt/ink/inkAction2.xml" ContentType="application/vnd.ms-office.inkAct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Lst>
  <p:sldSz cx="9144000" cy="6858000" type="screen4x3"/>
  <p:notesSz cx="6858000" cy="9144000"/>
  <p:defaultTextStyle>
    <a:defPPr>
      <a:defRPr lang="zh-CN"/>
    </a:defPPr>
    <a:lvl1pPr algn="l" rtl="0" eaLnBrk="0" fontAlgn="base" hangingPunct="0">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60" autoAdjust="0"/>
  </p:normalViewPr>
  <p:slideViewPr>
    <p:cSldViewPr>
      <p:cViewPr varScale="1">
        <p:scale>
          <a:sx n="81" d="100"/>
          <a:sy n="81" d="100"/>
        </p:scale>
        <p:origin x="1498" y="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19-05-11T18:14:49.327"/>
    </inkml:context>
    <inkml:brush xml:id="br0">
      <inkml:brushProperty name="width" value="0.05292" units="cm"/>
      <inkml:brushProperty name="height" value="0.05292" units="cm"/>
      <inkml:brushProperty name="color" value="#FF0000"/>
    </inkml:brush>
  </inkml:definitions>
  <iact:action type="add" startTime="6602">
    <iact:property name="dataType"/>
    <iact:actionData xml:id="d0">
      <inkml:trace xmlns:inkml="http://www.w3.org/2003/InkML" xml:id="stk0" contextRef="#ctx0" brushRef="#br0">1488 5099 0,'-24'0'51,"24"47"-43,24 0 1,23 48-1,24-1 1,47 48-1,23-24-1,1-24 0,23 0 4,71 72-4,47-48 1,24-24 0,-47-23 0,23-24 0,24 24 0,-47 0 0,-24-71 0,-47 0-2,47 0 5,-118 0-2,47 0-2,-47 0 2,-24 0-4,25 0 4,-49 0-3,-22 0 4,22-24 3,1 1-10,-24-25 5,-23 1 1,0 24-2,46-25 1,-22 25 0,-1-24 0,0 23 0,0-23 0,0-24 0,-23 24 0,47 23-2,-47-70 3,-24 70-1,47-47 0,-24 0 1,1 1-1,23-1 0,-23 0 0,-1 0 0,-23 0-1,0 24 1,0 0 8,0-24-13,0-23 2,-23 46 5,-1-22-4,1-1 2,-48-71 0,-24 1 1,95 70-1,-47 0 1,23 0-4,-46 24 6,-1-71-4,0 47 1,-23-23 6,23-48-9,0 48 3,-23-24 3,23 23-5,0 1 2,0-24-2,0 47 0,-47 0 2,24 24 0,-24 0-1,0-24 6,23-24-10,1 25 8,23-1-3,-23 47 2,-72-23-4,72 0 0,-24-24 1,24 24 2,-24 47-3,47-24 4,-24 0-1,24 24 2,24 0-4,0 0 0,-24 0-2,0 0 4,24 0-1,0 0 0,0 48-1,-24-25 2,24 24-2,0-23 2,-71 47 0,70 0-4,-70-24 6,71 0-5,-24 24 1,-47 71 1,47-48 4,-23 0-6,0 24 2,23-47 0,24 0 0,-1-24-2,-164 189 5,70-94 1,119-71-10,-25-24 5,25 0 3,-24 0-2,-1-23 0,48 0-2,-23-24 4,23 47-3,-24 0 2,1-23 0,-1 23-2,24 0 2,-24 48-2,24-48 2,-23 24-3,-1-1 2,1 25 8,23-24-7,-24 23-7,0 1 2,24-1 7,0 0 0,0-46-9,0 22 8,0 25-2,0-48 0,0 0 0,24-23 0</inkml:trace>
    </iact:actionData>
  </iact:action>
  <iact:action type="add" startTime="12158">
    <iact:property name="dataType"/>
    <iact:actionData xml:id="d1">
      <inkml:trace xmlns:inkml="http://www.w3.org/2003/InkML" xml:id="stk1" contextRef="#ctx0" brushRef="#br0">14424 5217 0,'-48'-24'21,"25"24"-2,-1 0-10,1 0-3,-1 0 5,0 0 4,-23 0-9,24 0-3,-25 0 3,-22 0 4,-1 0-4,23 0 4,-22 0-5,-25 0 5,1 0-4,-1 0 4,48 0-3,-47 0 1,-1 0 1,25 0-3,-1 0 3,0 24-2,0-24 3,0 23-3,48 1 2,-25 0-3,1-24 4,24 0-2,-1 47 0,-23-47 0,23 23 0,1 1 10,-25 0-12,25-1 3,23 1 8,-24-1-12,24 1 11,-47 23-14,23 0 3,1-23 3,-24 0 3,23 46-4,-23 1 1,23 0 0,-23-24 1,23 24-2,1-24 0,-1-23 2,-47 23-1,48 24-1,-1 0 2,-23 0-3,23-48 4,1 1-2,-1 23 0,24-23-1,0 23 2,-47 0 0,47-23-2,-24 46 0,1-22 2,23-1-2,0 0 2,-24 24-3,24-24 2,0 0 2,0-23-2,0 23 0,0 24-2,0-24 3,0 24-2,0 0 3,0-48-2,0 48 0,0 24 0,0-48 0,0 47-2,0-23 4,0-24-2,0 24 1,0 47 3,0 24-9,24-71 6,-1 70-1,24-23-1,48 71 2,-1-47-3,-70-48 3,47-47-1,-24 24-1,47 47 8,-46-47-8,-25-24-1,24 24-2,24 0 5,-24 0 1,1-24-2,46 0 0,-23-23-2,-48 23 3,48 24-1,47 0-1,0-1-1,-47-46 4,0 47-3,23 23 3,1-46-5,23-1 5,-95 0-2,48-23 0,0 23 0,0-24 1,23 25-3,-46-1 4,46-24-3,0 1 2,1 0-3,-24-1 1,23 1 4,24 23-4,-24-47 4,25 0-5,-25 0 2,-23 0 2,0 0-6,23 0 5,0 0-2,24 0 2,-47 0-1,71 0 0,-95-24 1,24 1-2,0-24 4,0 23-7,-1-23 5,-22 0-3,-1-1 4,24 1-1,-1-24 0,-22 1-5,-1 22 6,0-23-3,48-47 2,-48 71-1,0-24-1,47-47 5,-46 0-6,-25 24 1,48-48 0,-47 48 0,-1-1 3,1 1-4,-1-24 4,-23-71-2,0-23 1,0 94-1,0 23-3,0-46 6,0-25-4,0-22 3,0 46-5,0 0 6,-23-23-7,-24-24 4,-1 24 1,1 47 1,24-24-3,-25-23 2,1 71-2,-47-1 1,23-46 0,24 46-1,-24-47 3,24 48-2,-1 0-2,1 46 4,0 25-1,23-48-3,-46 0 2,22 24 0,1 0 1,0 23-2,0-47 2,-24 48-2,-23-1 2,46 1-2,25-25 2,-48 1-2,-24 23 2,25-46-2,-25 46 2,48 0-2,-95 1 1,48-24 0,23 47 0,-71-48 0,72 25 0,-1-1-1,-24 1 0,1 23 3,47 0-2,0 0 0,-24 0-2,47 0 4,-23 0-2,0 0-1,23 0 2,-23 23 8,23-23-9,1 0 8,-1 0-9,-23 24-1,47-1 4,-47 1-3,23-24 1,0 24 1,1-1-1,-1 1 0,1-24 8</inkml:trace>
    </iact:actionData>
  </iact:action>
  <iact:action type="add" startTime="18839">
    <iact:property name="dataType"/>
    <iact:actionData xml:id="d2">
      <inkml:trace xmlns:inkml="http://www.w3.org/2003/InkML" xml:id="stk2" contextRef="#ctx0" brushRef="#br0">1889 13101 0,'47'0'87,"0"0"-78,142 0 0,0 0-1,47 0 6,-71 0-13,71 0 7,0 0 0,0 0 0,-70 24 0,46-1 5,-23 1-12,23-24 7,-23 0 2,-47-24-2,-48 24-2,48 0 4,23 0-3,-47 0 2,0 0-1,-23 0 0,-1-23-1,24-48 2,-47 71-1,23-24 0,24 1-1,-47-1 2,24 0-1,23 1 0,-24 23 0,24 0-1,-47 0 0,-24 0 4,24 0-4,23 0 0,-46 0 1,-1 0 3,0 0-5,0 0 5,0 0-4,-23 0 0,23 0 1,24 0-1,-47 0 1,23 0 16,-23-24-17,-24 1 9,47 23 10,-24-24-19,1 24 9,0-47-9,23 23 10,-47 1-10,23-1 1,-23-23-1,0 0 10,24 23-8,-24-23 3,0 23-8,0-23 4,0 0 0,0 23 5,-24-23-10,-23 0 12,0 0-13,-24-1 6,24 25-1,0-25 3,-48 1-4,24-24 4,1 24-6,-25 24 12,-46-48-6,70 47-6,-24 1 4,25-1-1,-25-23-3,1 23 6,-48-47-4,24 48 3,0-1-3,-47 24 4,70-23 3,-23-1-8,-23-23 3,46 47-3,-23-24 3,24 1 1,-24-1 1,47 24-4,0 0 3,0 0-3,-23 0 2,23 0 1,-23 0 0,46 0-2,-22 0 8,-1 0-14,24 0 7,-1 0 0,25 0-2,-24 0 2,-48 0 2,24 0-4,1 0 2,-25 0 2,24 24-4,24-24 2,-24 0 2,-23 23-2,-1 1-2,1-1 4,47 1-3,-24-24 2,0 24-1,48-24-1,-48 23 2,23-23 0,25 0-1,-48 24 11,47-24-11,-117 71 0,94-24-1,23-24-1,-47-23 1,48 24 0,-25 0 1,25-1-1,-1-23 3,-23 0-3,0 24 2,23 23 0,-23-23-4,-24 46 5,0-46-2,0 0 1,48 23-2,-24-24 0,23 1 2,0-24-1,1 0 0,-1 24 1,-23 23-2,0-23 2,23-24-2,1 23-1,-1 1 4,-23 23-4,47 0 4,-24-23-3,1-1 3,-1 25-3,24-25 3,-24 1-6,1 23 13,-72-47-9,48-24 1,47 48 15,0 0-16,0 23 6,0 0 4,0-23-10,0-1-1,0 1 3,0-1-4,0 1 3,0 23 4,0 0-2,0 1 3,0-25 12,24-23-18,-24 48 46,23-25-36,1 24-2,23 1-5,0-48 8,-47 47-11,48-47 2,-25 0-1,1 0-2,23 0 8,-23 23-6,-24 1-2,47-24 2,-24 0-1,1 0 0,23 0 8,0 0 16,-23 24-26,-24-1 4,47-23 17,-47 24 74</inkml:trace>
    </iact:actionData>
  </iact:action>
  <iact:action type="add" startTime="24766">
    <iact:property name="dataType"/>
    <iact:actionData xml:id="d3">
      <inkml:trace xmlns:inkml="http://www.w3.org/2003/InkML" xml:id="stk3" contextRef="#ctx0" brushRef="#br0">19546 13550 0,'0'-71'137,"-24"71"-129,-46-47 0,-1 23 0,0-23 0,-23 0 0,-72 23-1,48 0 3,-71-141-3,-23 118 2,94 23-2,-24 1 2,48-25-2,23 48 4,-71-23-6,72-1 4,-25 24-1,24 0-1,24 0 1,0 0 0,0 0 0,23 0-2,-70 0 3,-1 0-2,-23 0 3,48 0-2,-49 0 0,49 0 0,-25 0 0,-23 0 0,0 0-2,-47 0 5,47 0-3,23 0-1,-23 24-1,-23-1 5,70-23-3,-47 24 0,47 0-1,0-1 3,1 1-1,22-24 1,1 0-6,0 24 3,47-1 1,-47 1 0,23-1-1,0-23 2,-23 24 8,0 23-13,-24-23 1,48 23 1,-1-47 2,-23 47 0,-24 0-2,47 1 3,1-1 0,-1-24-1,1 25 0,-1-1 0,-23 0-2,47 0 4,-24 0-2,1 1-1,23 46 0,-24-47 3,24 1-2,-24 22 0,24-22 1,0-25-2,0 48-1,0-24 4,0 0-1,0 1-2,0-1 2,24 0 5,0 0-6,23-23 9,-24-1-8,1 1-2,0 23 3,23 1-6,-47-1 6,47-24-4,0 48 4,-23 0-2,23-24 1,0-23-2,0 23 3,-23 0-6,0 0 5,-1-47 4,72 71-8,-48-24 3,95 95 1,-24-48-1,-71-70-1,0 23 0,24 1 0,23-1 2,-47-24-3,24 1 4,0 47-2,23-24 1,-46-23-2,-1 23 2,0-47-4,0 23 6,1 25-4,22-48 1,1 23 0,0 1-2,-24-1 2,24-23 3,-24 0-4,0 24 1,1-24-2,-1 24 5,-24-24 0,25 0-6,-1 0 2,0 0 2,0 0-2,1 0 1,-1 0 0,0 0 1,-23 0 3,70 0-6,-23-24 3,-24 24-4,0-24 2,24 1 7,-24 23-10,-23-24 5,23-23-2,24 23-2,0-46 11,0 22-12,-24 25 3,24-1 0,-1 1 2,1-48-3,-24 24 1,-47 23 1,95-23 0,-48 23 1,0-23 0,0 0-4,1-1 5,22 1-3,-46 24 5,23-1-8,-23-47 3,23 0 1,-23 71 1,-1-47 1,1-24-4,23 24 4,-23 24-3,23-25 2,-23-22-1,23 22-2,47-22 4,24-96-2,-47 95-1,-47 24 2,23 0-3,-24 0 3,1 0-1,-24 23 0,24-23 1,23 23-4,-23-23 5,23 0 3,-24 0-4,1-1 1,0 25-2,-1-48 0,1 24 0,23-1 8,-23 25-7,-24-1-4,23 1 5,-23-25-3,0 25 4,24-24-6,-1-1 3,-23 25 2,0-1-5,24 1 15,-24-1 3,0-23-8,0 0 90,-24 23-89,1 24-7,-1 0-4,-23 0 3,-47 0 9,23-24-10,47 24 2,-23 0-3,-48-23 12,48 23-11,-24 0 2,1-47 0,-1 23-4,47 24 5,-23 0-2,0-24-1,0 1 1,-24 23 0,24 0 2,23 0-4,0 0 12</inkml:trace>
    </iact:actionData>
  </iact:action>
</iact:actions>
</file>

<file path=ppt/ink/inkAction2.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19-05-11T18:14:49.327"/>
    </inkml:context>
    <inkml:brush xml:id="br0">
      <inkml:brushProperty name="width" value="0.05292" units="cm"/>
      <inkml:brushProperty name="height" value="0.05292" units="cm"/>
      <inkml:brushProperty name="color" value="#FF0000"/>
    </inkml:brush>
  </inkml:definitions>
  <iact:action type="add" startTime="16808">
    <iact:property name="dataType"/>
    <iact:actionData xml:id="d0">
      <inkml:trace xmlns:inkml="http://www.w3.org/2003/InkML" xml:id="stk0" contextRef="#ctx0" brushRef="#br0">11355 11543 0,'0'0'1,"-47"0"4,23 0 6,-23-47-6,-24 23 3,-47-47 1,0 1-1,24-1-2,-25 71 6,-46-24-5,-71-70-1,24 47 3,-119-24-1,24-24 2,-118-46-4,24 46 3,-24 24-3,-141-47 5,-1 95-4,119-24-1,23-24 2,-24 71 1,119 0-2,-48 47 2,71 24-1,-47 23 0,24 1 0,70-1 0,24 71 0,0 24 0,47 24-1,71 70 0,-47-23 3,47-48 3,0 24-9,23-23 2,1 46 2,47-46 2,-1 23-2,1-24 1,47 24-3,24-47 3,23 71-1,24-48-1,94-47 2,-47 24-2,24-23 1,117-25 0,-46 1 0,46-1 0,48-23 0,47-47 0,48 0-1,-1-24 3,118 71-3,-23-70 1,0-48 0,-71 0-1,47 0 9,24 0-13,23-71 5,-23-71 0,117 24-3,-46-47 4,-71 23-1,-95 24 0,-47 24 0,-94-71 0,-1-24 0,-117-24-2,-48 48 4,-70 0-2,23 23 0,-47-23 0,0 47 0,0-47 0,-23-24 1,-1 94-3,-23-46 4,47 23-3,-24 47 0,-23-24 2,47 25-2,-24 46 2,1-47-2,23 24 1,-24 47 1,24-24 23,0-23-24,-47 47 0,0 0 4,0 0-6,-24 0 9,-47 0-10,0-23-4,-48 23 8,-46-24-3,-24-23 5,0 47 3,-47 0-5,47 0-6,47 0 5,-24 0-3,95 0 1,47 0 3,-47 0 0,71 0-1,0 0 0</inkml:trace>
    </iact:actionData>
  </iact:action>
  <iact:action type="add" startTime="21465">
    <iact:property name="dataType"/>
    <iact:actionData xml:id="d1">
      <inkml:trace xmlns:inkml="http://www.w3.org/2003/InkML" xml:id="stk1" contextRef="#ctx0" brushRef="#br0">9419 11260 0,'-23'0'46,"-1"0"-30,0 0-8,-23 0 0,0 0 8,23 0-8,-23 0 2,0 0-5,23 23 4,-47 1-1,1 23 1,22-47-2,25 71 1,-48-24-2,24-23 3,-24 23-2,47 24 11,1-24-10,-1-47 0,24 71 0,-23-47 0,-1 46 0,24-46-1,-24 23 0,24 24 2,-23 0 1,-1 0-2,1-24-1,23 47 2,0-23-2,-24 24 6,0 23-5,1-24 3,-1 0-8,0-23 0,1 0 7,-1 23-2,1 48 0,-1-24 0,0-23 6,-23 46-9,24-23 3,-1 95 1,24-72-4,0 25 1,0-1 3,0-47-2,0-24 0,0 1 3,0-24-2,0-24 1,0 24 6,24-1-10,-1-22-2,1 22 4,-24 25 2,94-1-1,-47-23 1,-23 23-1,23-23-2,48 24 2,-24 46 1,-24-93 0,-24 22-1,48 25-1,-24-48 1,-23 47 0,47 24-1,0-23 0,-1-24 4,-22 0-4,-1-24 1,24 0 0,-24 47 1,0-46 3,-23-1-8,47 0 4,-1 0 3,1 0-6,24-47 2,-1 71 2,-47-71-3,48 24 1,-1-24 2,24 0 0,-23 0-1,-25 0 1,-22 0-3,-1 0 2,24-71 1,23-47 0,24 24-3,0-95 4,-23-24-2,-25 1 0,25-24 0,-24 23-1,-1-70 1,-22 71 0,22 23 0,-22 0 0,-25 71-1,1-47 2,47-48 0,-24 1-2,0-24 2,-23 47-2,-1-24 3,1 1-3,-1 47 1,-23-24 0,0-47-1,0 47 1,0 24 1,-23 70-3,-24-117 2,23 47 3,-70 70-5,23-47 1,0 24 2,0 48-1,0 22 5,48-22-10,-1-1 6,1 24-3,-25 23 1,25 0 3,-1 1 6,-23-1 1,0 24 0,23 0-11,1 0 1,-1 0 2,-47 0-1,0 0 0,-23 24-1,47-24 2,-48 23-1,24 25 0,24-25 0,-24 24 0,24-23 0,0 23 0,-24 0 0,24-23 0,23 47 0,1-48 1,-1-23-2,0 24 3,24 0-4,-23-24 2,-1 23 0,24 24 2,-23-23 5,23 0 0,0 23 7,-24-47-12,0 24 30,1-1-33,23 24 16,0-23-13</inkml:trace>
    </iact:actionData>
  </iact:action>
</iact:action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143000" y="1122363"/>
            <a:ext cx="6858000" cy="2387600"/>
          </a:xfrm>
        </p:spPr>
        <p:txBody>
          <a:bodyPr anchor="b">
            <a:normAutofit/>
          </a:bodyPr>
          <a:lstStyle>
            <a:lvl1pPr algn="ctr">
              <a:defRPr sz="4500"/>
            </a:lvl1pPr>
          </a:lstStyle>
          <a:p>
            <a:r>
              <a:rPr lang="zh-CN" altLang="en-US" noProof="1"/>
              <a:t>单击此处编辑母版标题样式</a:t>
            </a:r>
          </a:p>
        </p:txBody>
      </p:sp>
      <p:sp>
        <p:nvSpPr>
          <p:cNvPr id="3" name="副标题 2"/>
          <p:cNvSpPr>
            <a:spLocks noGrp="1"/>
          </p:cNvSpPr>
          <p:nvPr>
            <p:ph type="subTitle" idx="1"/>
          </p:nvPr>
        </p:nvSpPr>
        <p:spPr>
          <a:xfrm>
            <a:off x="1143000" y="3602038"/>
            <a:ext cx="6858000" cy="1655762"/>
          </a:xfrm>
        </p:spPr>
        <p:txBody>
          <a:bodyPr>
            <a:normAutofit/>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noProof="1"/>
              <a:t>单击此处编辑母版副标题样式</a:t>
            </a:r>
          </a:p>
        </p:txBody>
      </p:sp>
      <p:sp>
        <p:nvSpPr>
          <p:cNvPr id="4" name="日期占位符 3">
            <a:extLst>
              <a:ext uri="{FF2B5EF4-FFF2-40B4-BE49-F238E27FC236}">
                <a16:creationId xmlns:a16="http://schemas.microsoft.com/office/drawing/2014/main" id="{69CAB5FA-F016-4A42-82C3-EB7D1CA9E1F8}"/>
              </a:ext>
            </a:extLst>
          </p:cNvPr>
          <p:cNvSpPr>
            <a:spLocks noGrp="1"/>
          </p:cNvSpPr>
          <p:nvPr>
            <p:ph type="dt" sz="half" idx="10"/>
          </p:nvPr>
        </p:nvSpPr>
        <p:spPr/>
        <p:txBody>
          <a:bodyPr/>
          <a:lstStyle>
            <a:lvl1pPr>
              <a:defRPr/>
            </a:lvl1pPr>
          </a:lstStyle>
          <a:p>
            <a:pPr>
              <a:defRPr/>
            </a:pPr>
            <a:fld id="{CE32C16E-11CE-492E-B148-1D764E098FC3}" type="datetimeFigureOut">
              <a:rPr lang="zh-CN" altLang="en-US"/>
              <a:pPr>
                <a:defRPr/>
              </a:pPr>
              <a:t>2019/5/13</a:t>
            </a:fld>
            <a:endParaRPr lang="zh-CN" altLang="en-US"/>
          </a:p>
        </p:txBody>
      </p:sp>
      <p:sp>
        <p:nvSpPr>
          <p:cNvPr id="5" name="页脚占位符 4">
            <a:extLst>
              <a:ext uri="{FF2B5EF4-FFF2-40B4-BE49-F238E27FC236}">
                <a16:creationId xmlns:a16="http://schemas.microsoft.com/office/drawing/2014/main" id="{F0A63E08-3F53-49BC-BD5D-60D10BD105CA}"/>
              </a:ext>
            </a:extLst>
          </p:cNvPr>
          <p:cNvSpPr>
            <a:spLocks noGrp="1"/>
          </p:cNvSpPr>
          <p:nvPr>
            <p:ph type="ftr" sz="quarter" idx="11"/>
          </p:nvPr>
        </p:nvSpPr>
        <p:spPr/>
        <p:txBody>
          <a:bodyPr/>
          <a:lstStyle>
            <a:lvl1pPr>
              <a:defRPr/>
            </a:lvl1pPr>
          </a:lstStyle>
          <a:p>
            <a:pPr>
              <a:defRPr/>
            </a:pPr>
            <a:endParaRPr lang="zh-CN" altLang="en-US"/>
          </a:p>
        </p:txBody>
      </p:sp>
      <p:sp>
        <p:nvSpPr>
          <p:cNvPr id="6" name="灯片编号占位符 5">
            <a:extLst>
              <a:ext uri="{FF2B5EF4-FFF2-40B4-BE49-F238E27FC236}">
                <a16:creationId xmlns:a16="http://schemas.microsoft.com/office/drawing/2014/main" id="{F5213DC4-1A70-459E-B7A9-1D9D3A8711BC}"/>
              </a:ext>
            </a:extLst>
          </p:cNvPr>
          <p:cNvSpPr>
            <a:spLocks noGrp="1"/>
          </p:cNvSpPr>
          <p:nvPr>
            <p:ph type="sldNum" sz="quarter" idx="12"/>
          </p:nvPr>
        </p:nvSpPr>
        <p:spPr/>
        <p:txBody>
          <a:bodyPr/>
          <a:lstStyle>
            <a:lvl1pPr>
              <a:defRPr/>
            </a:lvl1pPr>
          </a:lstStyle>
          <a:p>
            <a:pPr>
              <a:defRPr/>
            </a:pPr>
            <a:fld id="{D675D05D-091D-4444-A15C-91425001DA8D}" type="slidenum">
              <a:rPr lang="zh-CN" altLang="en-US"/>
              <a:pPr>
                <a:defRPr/>
              </a:pPr>
              <a:t>‹#›</a:t>
            </a:fld>
            <a:endParaRPr lang="zh-CN" altLang="en-US"/>
          </a:p>
        </p:txBody>
      </p:sp>
    </p:spTree>
    <p:extLst>
      <p:ext uri="{BB962C8B-B14F-4D97-AF65-F5344CB8AC3E}">
        <p14:creationId xmlns:p14="http://schemas.microsoft.com/office/powerpoint/2010/main" val="1331991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zh-CN" altLang="en-US" noProof="1"/>
              <a:t>单击此处编辑母版标题样式</a:t>
            </a:r>
          </a:p>
        </p:txBody>
      </p:sp>
      <p:sp>
        <p:nvSpPr>
          <p:cNvPr id="3" name="内容占位符 2"/>
          <p:cNvSpPr>
            <a:spLocks noGrp="1"/>
          </p:cNvSpPr>
          <p:nvPr>
            <p:ph idx="1"/>
          </p:nvPr>
        </p:nvSpPr>
        <p:spPr/>
        <p:txBody>
          <a:bodyPr>
            <a:normAutofit/>
          </a:bodyPr>
          <a:lstStyle>
            <a:lvl1pPr>
              <a:defRPr sz="2400"/>
            </a:lvl1pPr>
            <a:lvl2pPr>
              <a:defRPr sz="2000"/>
            </a:lvl2pPr>
            <a:lvl3pPr>
              <a:defRPr sz="1800"/>
            </a:lvl3pPr>
            <a:lvl4pPr>
              <a:defRPr sz="1800"/>
            </a:lvl4pPr>
            <a:lvl5pPr>
              <a:defRPr sz="1800"/>
            </a:lvl5pPr>
          </a:lstStyle>
          <a:p>
            <a:pPr lvl="0"/>
            <a:r>
              <a:rPr lang="zh-CN" altLang="en-US" noProof="1"/>
              <a:t>单击此处编辑母版文本样式</a:t>
            </a:r>
          </a:p>
          <a:p>
            <a:pPr lvl="1"/>
            <a:r>
              <a:rPr lang="zh-CN" altLang="en-US" noProof="1"/>
              <a:t>二级</a:t>
            </a:r>
          </a:p>
          <a:p>
            <a:pPr lvl="2"/>
            <a:r>
              <a:rPr lang="zh-CN" altLang="en-US" noProof="1"/>
              <a:t>三级</a:t>
            </a:r>
          </a:p>
          <a:p>
            <a:pPr lvl="3"/>
            <a:r>
              <a:rPr lang="zh-CN" altLang="en-US" noProof="1"/>
              <a:t>四级</a:t>
            </a:r>
          </a:p>
          <a:p>
            <a:pPr lvl="4"/>
            <a:r>
              <a:rPr lang="zh-CN" altLang="en-US" noProof="1"/>
              <a:t>五级</a:t>
            </a:r>
          </a:p>
        </p:txBody>
      </p:sp>
      <p:sp>
        <p:nvSpPr>
          <p:cNvPr id="4" name="日期占位符 3">
            <a:extLst>
              <a:ext uri="{FF2B5EF4-FFF2-40B4-BE49-F238E27FC236}">
                <a16:creationId xmlns:a16="http://schemas.microsoft.com/office/drawing/2014/main" id="{CB3E0C51-F39D-4D6A-9CC2-8BEE384B854E}"/>
              </a:ext>
            </a:extLst>
          </p:cNvPr>
          <p:cNvSpPr>
            <a:spLocks noGrp="1"/>
          </p:cNvSpPr>
          <p:nvPr>
            <p:ph type="dt" sz="half" idx="10"/>
          </p:nvPr>
        </p:nvSpPr>
        <p:spPr/>
        <p:txBody>
          <a:bodyPr/>
          <a:lstStyle>
            <a:lvl1pPr>
              <a:defRPr/>
            </a:lvl1pPr>
          </a:lstStyle>
          <a:p>
            <a:pPr>
              <a:defRPr/>
            </a:pPr>
            <a:fld id="{9969DD4E-AD23-4736-A5DA-B710A4FAA331}" type="datetimeFigureOut">
              <a:rPr lang="zh-CN" altLang="en-US"/>
              <a:pPr>
                <a:defRPr/>
              </a:pPr>
              <a:t>2019/5/13</a:t>
            </a:fld>
            <a:endParaRPr lang="zh-CN" altLang="en-US"/>
          </a:p>
        </p:txBody>
      </p:sp>
      <p:sp>
        <p:nvSpPr>
          <p:cNvPr id="5" name="页脚占位符 4">
            <a:extLst>
              <a:ext uri="{FF2B5EF4-FFF2-40B4-BE49-F238E27FC236}">
                <a16:creationId xmlns:a16="http://schemas.microsoft.com/office/drawing/2014/main" id="{57B5E242-14EE-48ED-8120-4F89D742D543}"/>
              </a:ext>
            </a:extLst>
          </p:cNvPr>
          <p:cNvSpPr>
            <a:spLocks noGrp="1"/>
          </p:cNvSpPr>
          <p:nvPr>
            <p:ph type="ftr" sz="quarter" idx="11"/>
          </p:nvPr>
        </p:nvSpPr>
        <p:spPr/>
        <p:txBody>
          <a:bodyPr/>
          <a:lstStyle>
            <a:lvl1pPr>
              <a:defRPr/>
            </a:lvl1pPr>
          </a:lstStyle>
          <a:p>
            <a:pPr>
              <a:defRPr/>
            </a:pPr>
            <a:endParaRPr lang="zh-CN" altLang="en-US"/>
          </a:p>
        </p:txBody>
      </p:sp>
      <p:sp>
        <p:nvSpPr>
          <p:cNvPr id="6" name="灯片编号占位符 5">
            <a:extLst>
              <a:ext uri="{FF2B5EF4-FFF2-40B4-BE49-F238E27FC236}">
                <a16:creationId xmlns:a16="http://schemas.microsoft.com/office/drawing/2014/main" id="{4E4D28D8-1B4E-4B1B-932E-6CEDB30334ED}"/>
              </a:ext>
            </a:extLst>
          </p:cNvPr>
          <p:cNvSpPr>
            <a:spLocks noGrp="1"/>
          </p:cNvSpPr>
          <p:nvPr>
            <p:ph type="sldNum" sz="quarter" idx="12"/>
          </p:nvPr>
        </p:nvSpPr>
        <p:spPr/>
        <p:txBody>
          <a:bodyPr/>
          <a:lstStyle>
            <a:lvl1pPr>
              <a:defRPr/>
            </a:lvl1pPr>
          </a:lstStyle>
          <a:p>
            <a:pPr>
              <a:defRPr/>
            </a:pPr>
            <a:fld id="{8BB8C705-18A3-4432-8769-56D6F08C9A11}" type="slidenum">
              <a:rPr lang="zh-CN" altLang="en-US"/>
              <a:pPr>
                <a:defRPr/>
              </a:pPr>
              <a:t>‹#›</a:t>
            </a:fld>
            <a:endParaRPr lang="zh-CN" altLang="en-US"/>
          </a:p>
        </p:txBody>
      </p:sp>
    </p:spTree>
    <p:extLst>
      <p:ext uri="{BB962C8B-B14F-4D97-AF65-F5344CB8AC3E}">
        <p14:creationId xmlns:p14="http://schemas.microsoft.com/office/powerpoint/2010/main" val="2372181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sp>
        <p:nvSpPr>
          <p:cNvPr id="4" name="矩形 8">
            <a:extLst>
              <a:ext uri="{FF2B5EF4-FFF2-40B4-BE49-F238E27FC236}">
                <a16:creationId xmlns:a16="http://schemas.microsoft.com/office/drawing/2014/main" id="{3AF284A8-B249-4393-A6EC-AE978DA0D9E7}"/>
              </a:ext>
            </a:extLst>
          </p:cNvPr>
          <p:cNvSpPr/>
          <p:nvPr/>
        </p:nvSpPr>
        <p:spPr>
          <a:xfrm>
            <a:off x="0" y="2171700"/>
            <a:ext cx="9144000" cy="2832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zh-CN" altLang="en-US" sz="1350" noProof="1"/>
          </a:p>
        </p:txBody>
      </p:sp>
      <p:grpSp>
        <p:nvGrpSpPr>
          <p:cNvPr id="5" name="组合 16">
            <a:extLst>
              <a:ext uri="{FF2B5EF4-FFF2-40B4-BE49-F238E27FC236}">
                <a16:creationId xmlns:a16="http://schemas.microsoft.com/office/drawing/2014/main" id="{336A9D58-DC10-47C5-B8EB-3564BE11768D}"/>
              </a:ext>
            </a:extLst>
          </p:cNvPr>
          <p:cNvGrpSpPr>
            <a:grpSpLocks noChangeAspect="1"/>
          </p:cNvGrpSpPr>
          <p:nvPr/>
        </p:nvGrpSpPr>
        <p:grpSpPr bwMode="auto">
          <a:xfrm>
            <a:off x="709613" y="2640013"/>
            <a:ext cx="1895475" cy="1895475"/>
            <a:chOff x="456294" y="1959430"/>
            <a:chExt cx="2148114" cy="2148114"/>
          </a:xfrm>
        </p:grpSpPr>
        <p:sp>
          <p:nvSpPr>
            <p:cNvPr id="6" name="椭圆 5">
              <a:extLst>
                <a:ext uri="{FF2B5EF4-FFF2-40B4-BE49-F238E27FC236}">
                  <a16:creationId xmlns:a16="http://schemas.microsoft.com/office/drawing/2014/main" id="{FB7CA59D-5803-4DA3-AEAC-8E3ED850470A}"/>
                </a:ext>
              </a:extLst>
            </p:cNvPr>
            <p:cNvSpPr/>
            <p:nvPr/>
          </p:nvSpPr>
          <p:spPr>
            <a:xfrm>
              <a:off x="456294" y="1959430"/>
              <a:ext cx="2148114" cy="2148114"/>
            </a:xfrm>
            <a:prstGeom prst="ellipse">
              <a:avLst/>
            </a:prstGeom>
            <a:solidFill>
              <a:schemeClr val="accent1"/>
            </a:solid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zh-CN" altLang="en-US" sz="1050" noProof="1">
                <a:solidFill>
                  <a:srgbClr val="F38E02"/>
                </a:solidFill>
                <a:latin typeface="Arial" panose="020B0604020202020204" pitchFamily="34" charset="0"/>
                <a:ea typeface="微软雅黑" panose="020B0503020204020204" pitchFamily="34" charset="-122"/>
                <a:sym typeface="Arial" panose="020B0604020202020204" pitchFamily="34" charset="0"/>
              </a:endParaRPr>
            </a:p>
          </p:txBody>
        </p:sp>
        <p:pic>
          <p:nvPicPr>
            <p:cNvPr id="7" name="图片 18">
              <a:extLst>
                <a:ext uri="{FF2B5EF4-FFF2-40B4-BE49-F238E27FC236}">
                  <a16:creationId xmlns:a16="http://schemas.microsoft.com/office/drawing/2014/main" id="{F99C7719-1A34-4DF7-8A99-094679002FD5}"/>
                </a:ext>
              </a:extLst>
            </p:cNvPr>
            <p:cNvPicPr>
              <a:picLocks noChangeAspect="1" noChangeArrowheads="1"/>
            </p:cNvPicPr>
            <p:nvPr/>
          </p:nvPicPr>
          <p:blipFill>
            <a:blip r:embed="rId2">
              <a:grayscl/>
              <a:biLevel thresh="50000"/>
              <a:extLst>
                <a:ext uri="{28A0092B-C50C-407E-A947-70E740481C1C}">
                  <a14:useLocalDpi xmlns:a14="http://schemas.microsoft.com/office/drawing/2010/main" val="0"/>
                </a:ext>
              </a:extLst>
            </a:blip>
            <a:srcRect/>
            <a:stretch>
              <a:fillRect/>
            </a:stretch>
          </p:blipFill>
          <p:spPr bwMode="auto">
            <a:xfrm>
              <a:off x="833665" y="2319827"/>
              <a:ext cx="1393372" cy="1427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标题 1"/>
          <p:cNvSpPr>
            <a:spLocks noGrp="1"/>
          </p:cNvSpPr>
          <p:nvPr>
            <p:ph type="title"/>
          </p:nvPr>
        </p:nvSpPr>
        <p:spPr>
          <a:xfrm>
            <a:off x="3298640" y="2206172"/>
            <a:ext cx="4822103" cy="1105011"/>
          </a:xfrm>
        </p:spPr>
        <p:txBody>
          <a:bodyPr anchor="b">
            <a:normAutofit/>
          </a:bodyPr>
          <a:lstStyle>
            <a:lvl1pPr algn="l">
              <a:defRPr sz="3000" b="1" i="0">
                <a:solidFill>
                  <a:schemeClr val="bg1"/>
                </a:solidFill>
              </a:defRPr>
            </a:lvl1pPr>
          </a:lstStyle>
          <a:p>
            <a:r>
              <a:rPr lang="zh-CN" altLang="en-US" noProof="1"/>
              <a:t>单击此处编辑母版标题样式</a:t>
            </a:r>
          </a:p>
        </p:txBody>
      </p:sp>
      <p:sp>
        <p:nvSpPr>
          <p:cNvPr id="3" name="文本占位符 2"/>
          <p:cNvSpPr>
            <a:spLocks noGrp="1"/>
          </p:cNvSpPr>
          <p:nvPr>
            <p:ph type="body" idx="1"/>
          </p:nvPr>
        </p:nvSpPr>
        <p:spPr>
          <a:xfrm>
            <a:off x="3298640" y="3355932"/>
            <a:ext cx="4822103" cy="1500187"/>
          </a:xfrm>
        </p:spPr>
        <p:txBody>
          <a:bodyPr>
            <a:normAutofit/>
          </a:bodyPr>
          <a:lstStyle>
            <a:lvl1pPr marL="0" indent="0" algn="l">
              <a:buNone/>
              <a:defRPr sz="135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noProof="1"/>
              <a:t>单击此处编辑母版文本样式</a:t>
            </a:r>
          </a:p>
        </p:txBody>
      </p:sp>
      <p:sp>
        <p:nvSpPr>
          <p:cNvPr id="8" name="日期占位符 3">
            <a:extLst>
              <a:ext uri="{FF2B5EF4-FFF2-40B4-BE49-F238E27FC236}">
                <a16:creationId xmlns:a16="http://schemas.microsoft.com/office/drawing/2014/main" id="{44D75055-0F9A-405D-948E-83ED3B3A3A8D}"/>
              </a:ext>
            </a:extLst>
          </p:cNvPr>
          <p:cNvSpPr>
            <a:spLocks noGrp="1"/>
          </p:cNvSpPr>
          <p:nvPr>
            <p:ph type="dt" sz="half" idx="10"/>
          </p:nvPr>
        </p:nvSpPr>
        <p:spPr/>
        <p:txBody>
          <a:bodyPr/>
          <a:lstStyle>
            <a:lvl1pPr>
              <a:defRPr sz="1200"/>
            </a:lvl1pPr>
          </a:lstStyle>
          <a:p>
            <a:pPr>
              <a:defRPr/>
            </a:pPr>
            <a:fld id="{9AFB8A3E-BDA4-4F8D-A005-BDD5E8728CC8}" type="datetimeFigureOut">
              <a:rPr lang="zh-CN" altLang="en-US"/>
              <a:pPr>
                <a:defRPr/>
              </a:pPr>
              <a:t>2019/5/13</a:t>
            </a:fld>
            <a:endParaRPr lang="zh-CN" altLang="en-US"/>
          </a:p>
        </p:txBody>
      </p:sp>
      <p:sp>
        <p:nvSpPr>
          <p:cNvPr id="9" name="页脚占位符 4">
            <a:extLst>
              <a:ext uri="{FF2B5EF4-FFF2-40B4-BE49-F238E27FC236}">
                <a16:creationId xmlns:a16="http://schemas.microsoft.com/office/drawing/2014/main" id="{6F3C0BE7-969D-4C96-902E-236EE92E8C40}"/>
              </a:ext>
            </a:extLst>
          </p:cNvPr>
          <p:cNvSpPr>
            <a:spLocks noGrp="1"/>
          </p:cNvSpPr>
          <p:nvPr>
            <p:ph type="ftr" sz="quarter" idx="11"/>
          </p:nvPr>
        </p:nvSpPr>
        <p:spPr/>
        <p:txBody>
          <a:bodyPr/>
          <a:lstStyle>
            <a:lvl1pPr>
              <a:defRPr sz="1200"/>
            </a:lvl1pPr>
          </a:lstStyle>
          <a:p>
            <a:pPr>
              <a:defRPr/>
            </a:pPr>
            <a:endParaRPr lang="zh-CN" altLang="en-US"/>
          </a:p>
        </p:txBody>
      </p:sp>
      <p:sp>
        <p:nvSpPr>
          <p:cNvPr id="10" name="灯片编号占位符 5">
            <a:extLst>
              <a:ext uri="{FF2B5EF4-FFF2-40B4-BE49-F238E27FC236}">
                <a16:creationId xmlns:a16="http://schemas.microsoft.com/office/drawing/2014/main" id="{9C65B436-DC12-48D5-A078-0C702CA4D5FD}"/>
              </a:ext>
            </a:extLst>
          </p:cNvPr>
          <p:cNvSpPr>
            <a:spLocks noGrp="1"/>
          </p:cNvSpPr>
          <p:nvPr>
            <p:ph type="sldNum" sz="quarter" idx="12"/>
          </p:nvPr>
        </p:nvSpPr>
        <p:spPr/>
        <p:txBody>
          <a:bodyPr/>
          <a:lstStyle>
            <a:lvl1pPr>
              <a:defRPr sz="1200"/>
            </a:lvl1pPr>
          </a:lstStyle>
          <a:p>
            <a:pPr>
              <a:defRPr/>
            </a:pPr>
            <a:fld id="{A6AF9830-99C2-43F6-BFFC-0CD88B6B631A}" type="slidenum">
              <a:rPr lang="zh-CN" altLang="en-US"/>
              <a:pPr>
                <a:defRPr/>
              </a:pPr>
              <a:t>‹#›</a:t>
            </a:fld>
            <a:endParaRPr lang="zh-CN" altLang="en-US"/>
          </a:p>
        </p:txBody>
      </p:sp>
    </p:spTree>
    <p:extLst>
      <p:ext uri="{BB962C8B-B14F-4D97-AF65-F5344CB8AC3E}">
        <p14:creationId xmlns:p14="http://schemas.microsoft.com/office/powerpoint/2010/main" val="2359647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zh-CN" altLang="en-US" noProof="1"/>
              <a:t>单击此处编辑母版标题样式</a:t>
            </a:r>
          </a:p>
        </p:txBody>
      </p:sp>
      <p:sp>
        <p:nvSpPr>
          <p:cNvPr id="3" name="内容占位符 2"/>
          <p:cNvSpPr>
            <a:spLocks noGrp="1"/>
          </p:cNvSpPr>
          <p:nvPr>
            <p:ph sz="half" idx="1"/>
          </p:nvPr>
        </p:nvSpPr>
        <p:spPr>
          <a:xfrm>
            <a:off x="628650" y="1825625"/>
            <a:ext cx="3886200" cy="4351338"/>
          </a:xfrm>
        </p:spPr>
        <p:txBody>
          <a:bodyPr>
            <a:normAutofit/>
          </a:bodyPr>
          <a:lstStyle>
            <a:lvl1pPr>
              <a:defRPr sz="2400"/>
            </a:lvl1pPr>
            <a:lvl2pPr>
              <a:defRPr sz="2000"/>
            </a:lvl2pPr>
            <a:lvl3pPr>
              <a:defRPr sz="1800"/>
            </a:lvl3pPr>
            <a:lvl4pPr>
              <a:defRPr sz="1800"/>
            </a:lvl4pPr>
            <a:lvl5pPr>
              <a:defRPr sz="1800"/>
            </a:lvl5pPr>
          </a:lstStyle>
          <a:p>
            <a:pPr lvl="0"/>
            <a:r>
              <a:rPr lang="zh-CN" altLang="en-US" noProof="1"/>
              <a:t>单击此处编辑母版文本样式</a:t>
            </a:r>
          </a:p>
          <a:p>
            <a:pPr lvl="1"/>
            <a:r>
              <a:rPr lang="zh-CN" altLang="en-US" noProof="1"/>
              <a:t>二级</a:t>
            </a:r>
          </a:p>
          <a:p>
            <a:pPr lvl="2"/>
            <a:r>
              <a:rPr lang="zh-CN" altLang="en-US" noProof="1"/>
              <a:t>三级</a:t>
            </a:r>
          </a:p>
          <a:p>
            <a:pPr lvl="3"/>
            <a:r>
              <a:rPr lang="zh-CN" altLang="en-US" noProof="1"/>
              <a:t>四级</a:t>
            </a:r>
          </a:p>
          <a:p>
            <a:pPr lvl="4"/>
            <a:r>
              <a:rPr lang="zh-CN" altLang="en-US" noProof="1"/>
              <a:t>五级</a:t>
            </a:r>
          </a:p>
        </p:txBody>
      </p:sp>
      <p:sp>
        <p:nvSpPr>
          <p:cNvPr id="4" name="内容占位符 3"/>
          <p:cNvSpPr>
            <a:spLocks noGrp="1"/>
          </p:cNvSpPr>
          <p:nvPr>
            <p:ph sz="half" idx="2"/>
          </p:nvPr>
        </p:nvSpPr>
        <p:spPr>
          <a:xfrm>
            <a:off x="4629150" y="1825625"/>
            <a:ext cx="3886200" cy="4351338"/>
          </a:xfrm>
        </p:spPr>
        <p:txBody>
          <a:bodyPr>
            <a:normAutofit/>
          </a:bodyPr>
          <a:lstStyle>
            <a:lvl1pPr>
              <a:defRPr sz="2400"/>
            </a:lvl1pPr>
            <a:lvl2pPr>
              <a:defRPr sz="2000"/>
            </a:lvl2pPr>
            <a:lvl3pPr>
              <a:defRPr sz="1800"/>
            </a:lvl3pPr>
            <a:lvl4pPr>
              <a:defRPr sz="1800"/>
            </a:lvl4pPr>
            <a:lvl5pPr>
              <a:defRPr sz="1800"/>
            </a:lvl5pPr>
          </a:lstStyle>
          <a:p>
            <a:pPr lvl="0"/>
            <a:r>
              <a:rPr lang="zh-CN" altLang="en-US" noProof="1"/>
              <a:t>单击此处编辑母版文本样式</a:t>
            </a:r>
          </a:p>
          <a:p>
            <a:pPr lvl="1"/>
            <a:r>
              <a:rPr lang="zh-CN" altLang="en-US" noProof="1"/>
              <a:t>二级</a:t>
            </a:r>
          </a:p>
          <a:p>
            <a:pPr lvl="2"/>
            <a:r>
              <a:rPr lang="zh-CN" altLang="en-US" noProof="1"/>
              <a:t>三级</a:t>
            </a:r>
          </a:p>
          <a:p>
            <a:pPr lvl="3"/>
            <a:r>
              <a:rPr lang="zh-CN" altLang="en-US" noProof="1"/>
              <a:t>四级</a:t>
            </a:r>
          </a:p>
          <a:p>
            <a:pPr lvl="4"/>
            <a:r>
              <a:rPr lang="zh-CN" altLang="en-US" noProof="1"/>
              <a:t>五级</a:t>
            </a:r>
          </a:p>
        </p:txBody>
      </p:sp>
      <p:sp>
        <p:nvSpPr>
          <p:cNvPr id="5" name="日期占位符 3">
            <a:extLst>
              <a:ext uri="{FF2B5EF4-FFF2-40B4-BE49-F238E27FC236}">
                <a16:creationId xmlns:a16="http://schemas.microsoft.com/office/drawing/2014/main" id="{CAA95A57-49F2-4C82-98FC-4F7052DDEA53}"/>
              </a:ext>
            </a:extLst>
          </p:cNvPr>
          <p:cNvSpPr>
            <a:spLocks noGrp="1"/>
          </p:cNvSpPr>
          <p:nvPr>
            <p:ph type="dt" sz="half" idx="10"/>
          </p:nvPr>
        </p:nvSpPr>
        <p:spPr/>
        <p:txBody>
          <a:bodyPr/>
          <a:lstStyle>
            <a:lvl1pPr>
              <a:defRPr/>
            </a:lvl1pPr>
          </a:lstStyle>
          <a:p>
            <a:pPr>
              <a:defRPr/>
            </a:pPr>
            <a:fld id="{B2683498-32CC-471E-AF9E-19563800F506}" type="datetimeFigureOut">
              <a:rPr lang="zh-CN" altLang="en-US"/>
              <a:pPr>
                <a:defRPr/>
              </a:pPr>
              <a:t>2019/5/13</a:t>
            </a:fld>
            <a:endParaRPr lang="zh-CN" altLang="en-US"/>
          </a:p>
        </p:txBody>
      </p:sp>
      <p:sp>
        <p:nvSpPr>
          <p:cNvPr id="6" name="页脚占位符 4">
            <a:extLst>
              <a:ext uri="{FF2B5EF4-FFF2-40B4-BE49-F238E27FC236}">
                <a16:creationId xmlns:a16="http://schemas.microsoft.com/office/drawing/2014/main" id="{292681B2-0B3E-4746-812B-F47B3A3C2A0E}"/>
              </a:ext>
            </a:extLst>
          </p:cNvPr>
          <p:cNvSpPr>
            <a:spLocks noGrp="1"/>
          </p:cNvSpPr>
          <p:nvPr>
            <p:ph type="ftr" sz="quarter" idx="11"/>
          </p:nvPr>
        </p:nvSpPr>
        <p:spPr/>
        <p:txBody>
          <a:bodyPr/>
          <a:lstStyle>
            <a:lvl1pPr>
              <a:defRPr/>
            </a:lvl1pPr>
          </a:lstStyle>
          <a:p>
            <a:pPr>
              <a:defRPr/>
            </a:pPr>
            <a:endParaRPr lang="zh-CN" altLang="en-US"/>
          </a:p>
        </p:txBody>
      </p:sp>
      <p:sp>
        <p:nvSpPr>
          <p:cNvPr id="7" name="灯片编号占位符 5">
            <a:extLst>
              <a:ext uri="{FF2B5EF4-FFF2-40B4-BE49-F238E27FC236}">
                <a16:creationId xmlns:a16="http://schemas.microsoft.com/office/drawing/2014/main" id="{5881B776-FBCD-44AF-B904-0CA1D5F18CB7}"/>
              </a:ext>
            </a:extLst>
          </p:cNvPr>
          <p:cNvSpPr>
            <a:spLocks noGrp="1"/>
          </p:cNvSpPr>
          <p:nvPr>
            <p:ph type="sldNum" sz="quarter" idx="12"/>
          </p:nvPr>
        </p:nvSpPr>
        <p:spPr/>
        <p:txBody>
          <a:bodyPr/>
          <a:lstStyle>
            <a:lvl1pPr>
              <a:defRPr/>
            </a:lvl1pPr>
          </a:lstStyle>
          <a:p>
            <a:pPr>
              <a:defRPr/>
            </a:pPr>
            <a:fld id="{1D96EE7E-85C1-4FBD-827C-0F4DDD4AE7D2}" type="slidenum">
              <a:rPr lang="zh-CN" altLang="en-US"/>
              <a:pPr>
                <a:defRPr/>
              </a:pPr>
              <a:t>‹#›</a:t>
            </a:fld>
            <a:endParaRPr lang="zh-CN" altLang="en-US"/>
          </a:p>
        </p:txBody>
      </p:sp>
    </p:spTree>
    <p:extLst>
      <p:ext uri="{BB962C8B-B14F-4D97-AF65-F5344CB8AC3E}">
        <p14:creationId xmlns:p14="http://schemas.microsoft.com/office/powerpoint/2010/main" val="565791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629841" y="365126"/>
            <a:ext cx="7886700" cy="1325563"/>
          </a:xfrm>
        </p:spPr>
        <p:txBody>
          <a:bodyPr>
            <a:normAutofit/>
          </a:bodyPr>
          <a:lstStyle/>
          <a:p>
            <a:r>
              <a:rPr lang="zh-CN" altLang="en-US" noProof="1"/>
              <a:t>单击此处编辑母版标题样式</a:t>
            </a:r>
          </a:p>
        </p:txBody>
      </p:sp>
      <p:sp>
        <p:nvSpPr>
          <p:cNvPr id="3" name="文本占位符 2"/>
          <p:cNvSpPr>
            <a:spLocks noGrp="1"/>
          </p:cNvSpPr>
          <p:nvPr>
            <p:ph type="body" idx="1"/>
          </p:nvPr>
        </p:nvSpPr>
        <p:spPr>
          <a:xfrm>
            <a:off x="629842" y="1804620"/>
            <a:ext cx="3868340" cy="647700"/>
          </a:xfrm>
        </p:spPr>
        <p:txBody>
          <a:bodyPr anchor="b">
            <a:normAutofit/>
          </a:bodyPr>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noProof="1"/>
              <a:t>单击此处编辑母版文本样式</a:t>
            </a:r>
          </a:p>
        </p:txBody>
      </p:sp>
      <p:sp>
        <p:nvSpPr>
          <p:cNvPr id="4" name="内容占位符 3"/>
          <p:cNvSpPr>
            <a:spLocks noGrp="1"/>
          </p:cNvSpPr>
          <p:nvPr>
            <p:ph sz="half" idx="2"/>
          </p:nvPr>
        </p:nvSpPr>
        <p:spPr>
          <a:xfrm>
            <a:off x="629842" y="2505075"/>
            <a:ext cx="3868340" cy="3684588"/>
          </a:xfrm>
        </p:spPr>
        <p:txBody>
          <a:bodyPr>
            <a:normAutofit/>
          </a:bodyPr>
          <a:lstStyle>
            <a:lvl1pPr>
              <a:defRPr sz="2400"/>
            </a:lvl1pPr>
            <a:lvl2pPr>
              <a:defRPr sz="2000"/>
            </a:lvl2pPr>
            <a:lvl3pPr>
              <a:defRPr sz="1800"/>
            </a:lvl3pPr>
            <a:lvl4pPr>
              <a:defRPr sz="1800"/>
            </a:lvl4pPr>
            <a:lvl5pPr>
              <a:defRPr sz="1800"/>
            </a:lvl5pPr>
          </a:lstStyle>
          <a:p>
            <a:pPr lvl="0"/>
            <a:r>
              <a:rPr lang="zh-CN" altLang="en-US" noProof="1"/>
              <a:t>单击此处编辑母版文本样式</a:t>
            </a:r>
          </a:p>
          <a:p>
            <a:pPr lvl="1"/>
            <a:r>
              <a:rPr lang="zh-CN" altLang="en-US" noProof="1"/>
              <a:t>二级</a:t>
            </a:r>
          </a:p>
          <a:p>
            <a:pPr lvl="2"/>
            <a:r>
              <a:rPr lang="zh-CN" altLang="en-US" noProof="1"/>
              <a:t>三级</a:t>
            </a:r>
          </a:p>
          <a:p>
            <a:pPr lvl="3"/>
            <a:r>
              <a:rPr lang="zh-CN" altLang="en-US" noProof="1"/>
              <a:t>四级</a:t>
            </a:r>
          </a:p>
          <a:p>
            <a:pPr lvl="4"/>
            <a:r>
              <a:rPr lang="zh-CN" altLang="en-US" noProof="1"/>
              <a:t>五级</a:t>
            </a:r>
          </a:p>
        </p:txBody>
      </p:sp>
      <p:sp>
        <p:nvSpPr>
          <p:cNvPr id="5" name="文本占位符 4"/>
          <p:cNvSpPr>
            <a:spLocks noGrp="1"/>
          </p:cNvSpPr>
          <p:nvPr>
            <p:ph type="body" sz="quarter" idx="3"/>
          </p:nvPr>
        </p:nvSpPr>
        <p:spPr>
          <a:xfrm>
            <a:off x="4629150" y="1804620"/>
            <a:ext cx="3887391" cy="647700"/>
          </a:xfrm>
        </p:spPr>
        <p:txBody>
          <a:bodyPr anchor="b">
            <a:normAutofit/>
          </a:bodyPr>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noProof="1"/>
              <a:t>单击此处编辑母版文本样式</a:t>
            </a:r>
          </a:p>
        </p:txBody>
      </p:sp>
      <p:sp>
        <p:nvSpPr>
          <p:cNvPr id="6" name="内容占位符 5"/>
          <p:cNvSpPr>
            <a:spLocks noGrp="1"/>
          </p:cNvSpPr>
          <p:nvPr>
            <p:ph sz="quarter" idx="4"/>
          </p:nvPr>
        </p:nvSpPr>
        <p:spPr>
          <a:xfrm>
            <a:off x="4629150" y="2505075"/>
            <a:ext cx="3887391" cy="3684588"/>
          </a:xfrm>
        </p:spPr>
        <p:txBody>
          <a:bodyPr>
            <a:normAutofit/>
          </a:bodyPr>
          <a:lstStyle>
            <a:lvl1pPr>
              <a:defRPr sz="2400"/>
            </a:lvl1pPr>
            <a:lvl2pPr>
              <a:defRPr sz="2000"/>
            </a:lvl2pPr>
            <a:lvl3pPr>
              <a:defRPr sz="1800"/>
            </a:lvl3pPr>
            <a:lvl4pPr>
              <a:defRPr sz="1800"/>
            </a:lvl4pPr>
            <a:lvl5pPr>
              <a:defRPr sz="1800"/>
            </a:lvl5pPr>
          </a:lstStyle>
          <a:p>
            <a:pPr lvl="0"/>
            <a:r>
              <a:rPr lang="zh-CN" altLang="en-US" noProof="1"/>
              <a:t>单击此处编辑母版文本样式</a:t>
            </a:r>
          </a:p>
          <a:p>
            <a:pPr lvl="1"/>
            <a:r>
              <a:rPr lang="zh-CN" altLang="en-US" noProof="1"/>
              <a:t>二级</a:t>
            </a:r>
          </a:p>
          <a:p>
            <a:pPr lvl="2"/>
            <a:r>
              <a:rPr lang="zh-CN" altLang="en-US" noProof="1"/>
              <a:t>三级</a:t>
            </a:r>
          </a:p>
          <a:p>
            <a:pPr lvl="3"/>
            <a:r>
              <a:rPr lang="zh-CN" altLang="en-US" noProof="1"/>
              <a:t>四级</a:t>
            </a:r>
          </a:p>
          <a:p>
            <a:pPr lvl="4"/>
            <a:r>
              <a:rPr lang="zh-CN" altLang="en-US" noProof="1"/>
              <a:t>五级</a:t>
            </a:r>
          </a:p>
        </p:txBody>
      </p:sp>
      <p:sp>
        <p:nvSpPr>
          <p:cNvPr id="7" name="日期占位符 3">
            <a:extLst>
              <a:ext uri="{FF2B5EF4-FFF2-40B4-BE49-F238E27FC236}">
                <a16:creationId xmlns:a16="http://schemas.microsoft.com/office/drawing/2014/main" id="{9959E57A-D3CC-4E29-A12B-BFCA6D29CD65}"/>
              </a:ext>
            </a:extLst>
          </p:cNvPr>
          <p:cNvSpPr>
            <a:spLocks noGrp="1"/>
          </p:cNvSpPr>
          <p:nvPr>
            <p:ph type="dt" sz="half" idx="10"/>
          </p:nvPr>
        </p:nvSpPr>
        <p:spPr/>
        <p:txBody>
          <a:bodyPr/>
          <a:lstStyle>
            <a:lvl1pPr>
              <a:defRPr/>
            </a:lvl1pPr>
          </a:lstStyle>
          <a:p>
            <a:pPr>
              <a:defRPr/>
            </a:pPr>
            <a:fld id="{E48821F4-BF4F-424C-A9CB-D83B7C9DF1CA}" type="datetimeFigureOut">
              <a:rPr lang="zh-CN" altLang="en-US"/>
              <a:pPr>
                <a:defRPr/>
              </a:pPr>
              <a:t>2019/5/13</a:t>
            </a:fld>
            <a:endParaRPr lang="zh-CN" altLang="en-US"/>
          </a:p>
        </p:txBody>
      </p:sp>
      <p:sp>
        <p:nvSpPr>
          <p:cNvPr id="8" name="页脚占位符 4">
            <a:extLst>
              <a:ext uri="{FF2B5EF4-FFF2-40B4-BE49-F238E27FC236}">
                <a16:creationId xmlns:a16="http://schemas.microsoft.com/office/drawing/2014/main" id="{E576DEF2-AF2B-4B4A-901A-049F3EDE2293}"/>
              </a:ext>
            </a:extLst>
          </p:cNvPr>
          <p:cNvSpPr>
            <a:spLocks noGrp="1"/>
          </p:cNvSpPr>
          <p:nvPr>
            <p:ph type="ftr" sz="quarter" idx="11"/>
          </p:nvPr>
        </p:nvSpPr>
        <p:spPr/>
        <p:txBody>
          <a:bodyPr/>
          <a:lstStyle>
            <a:lvl1pPr>
              <a:defRPr/>
            </a:lvl1pPr>
          </a:lstStyle>
          <a:p>
            <a:pPr>
              <a:defRPr/>
            </a:pPr>
            <a:endParaRPr lang="zh-CN" altLang="en-US"/>
          </a:p>
        </p:txBody>
      </p:sp>
      <p:sp>
        <p:nvSpPr>
          <p:cNvPr id="9" name="灯片编号占位符 5">
            <a:extLst>
              <a:ext uri="{FF2B5EF4-FFF2-40B4-BE49-F238E27FC236}">
                <a16:creationId xmlns:a16="http://schemas.microsoft.com/office/drawing/2014/main" id="{99C66DDB-5650-4078-B14B-FCC7E4D15D60}"/>
              </a:ext>
            </a:extLst>
          </p:cNvPr>
          <p:cNvSpPr>
            <a:spLocks noGrp="1"/>
          </p:cNvSpPr>
          <p:nvPr>
            <p:ph type="sldNum" sz="quarter" idx="12"/>
          </p:nvPr>
        </p:nvSpPr>
        <p:spPr/>
        <p:txBody>
          <a:bodyPr/>
          <a:lstStyle>
            <a:lvl1pPr>
              <a:defRPr/>
            </a:lvl1pPr>
          </a:lstStyle>
          <a:p>
            <a:pPr>
              <a:defRPr/>
            </a:pPr>
            <a:fld id="{48E1DEB0-9EC2-4557-9C72-1D7610BD4F90}" type="slidenum">
              <a:rPr lang="zh-CN" altLang="en-US"/>
              <a:pPr>
                <a:defRPr/>
              </a:pPr>
              <a:t>‹#›</a:t>
            </a:fld>
            <a:endParaRPr lang="zh-CN" altLang="en-US"/>
          </a:p>
        </p:txBody>
      </p:sp>
    </p:spTree>
    <p:extLst>
      <p:ext uri="{BB962C8B-B14F-4D97-AF65-F5344CB8AC3E}">
        <p14:creationId xmlns:p14="http://schemas.microsoft.com/office/powerpoint/2010/main" val="3866051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3" name="矩形 7">
            <a:extLst>
              <a:ext uri="{FF2B5EF4-FFF2-40B4-BE49-F238E27FC236}">
                <a16:creationId xmlns:a16="http://schemas.microsoft.com/office/drawing/2014/main" id="{FB50293E-C932-4A6E-B571-AED2A3E5D8D2}"/>
              </a:ext>
            </a:extLst>
          </p:cNvPr>
          <p:cNvSpPr/>
          <p:nvPr/>
        </p:nvSpPr>
        <p:spPr>
          <a:xfrm>
            <a:off x="3417888" y="2162175"/>
            <a:ext cx="5726112" cy="2743200"/>
          </a:xfrm>
          <a:prstGeom prst="rect">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zh-CN" altLang="en-US" sz="1350" noProof="1"/>
          </a:p>
        </p:txBody>
      </p:sp>
      <p:sp>
        <p:nvSpPr>
          <p:cNvPr id="2" name="标题 1"/>
          <p:cNvSpPr>
            <a:spLocks noGrp="1"/>
          </p:cNvSpPr>
          <p:nvPr>
            <p:ph type="title"/>
          </p:nvPr>
        </p:nvSpPr>
        <p:spPr>
          <a:xfrm>
            <a:off x="3705660" y="2190912"/>
            <a:ext cx="4926712" cy="1325563"/>
          </a:xfrm>
        </p:spPr>
        <p:txBody>
          <a:bodyPr anchor="b">
            <a:normAutofit/>
          </a:bodyPr>
          <a:lstStyle>
            <a:lvl1pPr algn="r">
              <a:defRPr sz="4050" b="1"/>
            </a:lvl1pPr>
          </a:lstStyle>
          <a:p>
            <a:r>
              <a:rPr lang="zh-CN" altLang="en-US" noProof="1"/>
              <a:t>单击此处编辑母版标题样式</a:t>
            </a:r>
          </a:p>
        </p:txBody>
      </p:sp>
      <p:sp>
        <p:nvSpPr>
          <p:cNvPr id="4" name="日期占位符 2">
            <a:extLst>
              <a:ext uri="{FF2B5EF4-FFF2-40B4-BE49-F238E27FC236}">
                <a16:creationId xmlns:a16="http://schemas.microsoft.com/office/drawing/2014/main" id="{C7EECA9C-2FDD-4F83-8BF5-165E2C3D8D86}"/>
              </a:ext>
            </a:extLst>
          </p:cNvPr>
          <p:cNvSpPr>
            <a:spLocks noGrp="1"/>
          </p:cNvSpPr>
          <p:nvPr>
            <p:ph type="dt" sz="half" idx="10"/>
          </p:nvPr>
        </p:nvSpPr>
        <p:spPr/>
        <p:txBody>
          <a:bodyPr/>
          <a:lstStyle>
            <a:lvl1pPr>
              <a:defRPr sz="1200"/>
            </a:lvl1pPr>
          </a:lstStyle>
          <a:p>
            <a:pPr>
              <a:defRPr/>
            </a:pPr>
            <a:fld id="{81C7B4AD-A4A7-4CDC-925F-15EFADA9F297}" type="datetimeFigureOut">
              <a:rPr lang="zh-CN" altLang="en-US"/>
              <a:pPr>
                <a:defRPr/>
              </a:pPr>
              <a:t>2019/5/13</a:t>
            </a:fld>
            <a:endParaRPr lang="zh-CN" altLang="en-US"/>
          </a:p>
        </p:txBody>
      </p:sp>
      <p:sp>
        <p:nvSpPr>
          <p:cNvPr id="5" name="页脚占位符 3">
            <a:extLst>
              <a:ext uri="{FF2B5EF4-FFF2-40B4-BE49-F238E27FC236}">
                <a16:creationId xmlns:a16="http://schemas.microsoft.com/office/drawing/2014/main" id="{F6837181-B126-4233-A40E-82127E97AC88}"/>
              </a:ext>
            </a:extLst>
          </p:cNvPr>
          <p:cNvSpPr>
            <a:spLocks noGrp="1"/>
          </p:cNvSpPr>
          <p:nvPr>
            <p:ph type="ftr" sz="quarter" idx="11"/>
          </p:nvPr>
        </p:nvSpPr>
        <p:spPr/>
        <p:txBody>
          <a:bodyPr/>
          <a:lstStyle>
            <a:lvl1pPr>
              <a:defRPr sz="1200"/>
            </a:lvl1pPr>
          </a:lstStyle>
          <a:p>
            <a:pPr>
              <a:defRPr/>
            </a:pPr>
            <a:endParaRPr lang="zh-CN" altLang="en-US"/>
          </a:p>
        </p:txBody>
      </p:sp>
      <p:sp>
        <p:nvSpPr>
          <p:cNvPr id="6" name="灯片编号占位符 4">
            <a:extLst>
              <a:ext uri="{FF2B5EF4-FFF2-40B4-BE49-F238E27FC236}">
                <a16:creationId xmlns:a16="http://schemas.microsoft.com/office/drawing/2014/main" id="{E8F2FBA3-890D-483F-8CDB-2BBBE08A5AD4}"/>
              </a:ext>
            </a:extLst>
          </p:cNvPr>
          <p:cNvSpPr>
            <a:spLocks noGrp="1"/>
          </p:cNvSpPr>
          <p:nvPr>
            <p:ph type="sldNum" sz="quarter" idx="12"/>
          </p:nvPr>
        </p:nvSpPr>
        <p:spPr/>
        <p:txBody>
          <a:bodyPr/>
          <a:lstStyle>
            <a:lvl1pPr>
              <a:defRPr sz="1200"/>
            </a:lvl1pPr>
          </a:lstStyle>
          <a:p>
            <a:pPr>
              <a:defRPr/>
            </a:pPr>
            <a:fld id="{6CEF88B7-0F8E-4298-ACD3-0E999AEC439F}" type="slidenum">
              <a:rPr lang="zh-CN" altLang="en-US"/>
              <a:pPr>
                <a:defRPr/>
              </a:pPr>
              <a:t>‹#›</a:t>
            </a:fld>
            <a:endParaRPr lang="zh-CN" altLang="en-US"/>
          </a:p>
        </p:txBody>
      </p:sp>
    </p:spTree>
    <p:extLst>
      <p:ext uri="{BB962C8B-B14F-4D97-AF65-F5344CB8AC3E}">
        <p14:creationId xmlns:p14="http://schemas.microsoft.com/office/powerpoint/2010/main" val="3117629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白">
    <p:bg bwMode="auto">
      <p:bgPr>
        <a:solidFill>
          <a:schemeClr val="bg1"/>
        </a:solidFill>
        <a:effectLst/>
      </p:bgPr>
    </p:bg>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0F63D5D-B284-4609-AF9C-D4BF207FB8A6}"/>
              </a:ext>
            </a:extLst>
          </p:cNvPr>
          <p:cNvSpPr>
            <a:spLocks noGrp="1"/>
          </p:cNvSpPr>
          <p:nvPr>
            <p:ph type="dt" sz="half" idx="10"/>
          </p:nvPr>
        </p:nvSpPr>
        <p:spPr/>
        <p:txBody>
          <a:bodyPr/>
          <a:lstStyle>
            <a:lvl1pPr>
              <a:defRPr sz="1200"/>
            </a:lvl1pPr>
          </a:lstStyle>
          <a:p>
            <a:pPr>
              <a:defRPr/>
            </a:pPr>
            <a:fld id="{0C13223A-B6A0-413D-B728-521CA19C58C7}" type="datetimeFigureOut">
              <a:rPr lang="zh-CN" altLang="en-US"/>
              <a:pPr>
                <a:defRPr/>
              </a:pPr>
              <a:t>2019/5/13</a:t>
            </a:fld>
            <a:endParaRPr lang="zh-CN" altLang="en-US"/>
          </a:p>
        </p:txBody>
      </p:sp>
      <p:sp>
        <p:nvSpPr>
          <p:cNvPr id="3" name="页脚占位符 2">
            <a:extLst>
              <a:ext uri="{FF2B5EF4-FFF2-40B4-BE49-F238E27FC236}">
                <a16:creationId xmlns:a16="http://schemas.microsoft.com/office/drawing/2014/main" id="{2E230EFA-06BA-4A99-9AC7-325264706998}"/>
              </a:ext>
            </a:extLst>
          </p:cNvPr>
          <p:cNvSpPr>
            <a:spLocks noGrp="1"/>
          </p:cNvSpPr>
          <p:nvPr>
            <p:ph type="ftr" sz="quarter" idx="11"/>
          </p:nvPr>
        </p:nvSpPr>
        <p:spPr/>
        <p:txBody>
          <a:bodyPr/>
          <a:lstStyle>
            <a:lvl1pPr>
              <a:defRPr sz="1200"/>
            </a:lvl1pPr>
          </a:lstStyle>
          <a:p>
            <a:pPr>
              <a:defRPr/>
            </a:pPr>
            <a:endParaRPr lang="zh-CN" altLang="en-US"/>
          </a:p>
        </p:txBody>
      </p:sp>
      <p:sp>
        <p:nvSpPr>
          <p:cNvPr id="4" name="灯片编号占位符 3">
            <a:extLst>
              <a:ext uri="{FF2B5EF4-FFF2-40B4-BE49-F238E27FC236}">
                <a16:creationId xmlns:a16="http://schemas.microsoft.com/office/drawing/2014/main" id="{4A3E723B-BE33-49B4-96FB-49F1E71BD021}"/>
              </a:ext>
            </a:extLst>
          </p:cNvPr>
          <p:cNvSpPr>
            <a:spLocks noGrp="1"/>
          </p:cNvSpPr>
          <p:nvPr>
            <p:ph type="sldNum" sz="quarter" idx="12"/>
          </p:nvPr>
        </p:nvSpPr>
        <p:spPr/>
        <p:txBody>
          <a:bodyPr/>
          <a:lstStyle>
            <a:lvl1pPr>
              <a:defRPr sz="1200"/>
            </a:lvl1pPr>
          </a:lstStyle>
          <a:p>
            <a:pPr>
              <a:defRPr/>
            </a:pPr>
            <a:fld id="{38F87E19-7DB8-4A6F-8C67-ADE317549060}" type="slidenum">
              <a:rPr lang="zh-CN" altLang="en-US"/>
              <a:pPr>
                <a:defRPr/>
              </a:pPr>
              <a:t>‹#›</a:t>
            </a:fld>
            <a:endParaRPr lang="zh-CN" altLang="en-US"/>
          </a:p>
        </p:txBody>
      </p:sp>
    </p:spTree>
    <p:extLst>
      <p:ext uri="{BB962C8B-B14F-4D97-AF65-F5344CB8AC3E}">
        <p14:creationId xmlns:p14="http://schemas.microsoft.com/office/powerpoint/2010/main" val="4447961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629841" y="711200"/>
            <a:ext cx="3196800" cy="1600200"/>
          </a:xfrm>
        </p:spPr>
        <p:txBody>
          <a:bodyPr anchor="t">
            <a:normAutofit/>
          </a:bodyPr>
          <a:lstStyle>
            <a:lvl1pPr>
              <a:defRPr sz="3200"/>
            </a:lvl1pPr>
          </a:lstStyle>
          <a:p>
            <a:r>
              <a:rPr lang="zh-CN" altLang="en-US" noProof="1"/>
              <a:t>单击此处编辑母版标题样式</a:t>
            </a:r>
          </a:p>
        </p:txBody>
      </p:sp>
      <p:sp>
        <p:nvSpPr>
          <p:cNvPr id="3" name="图片占位符 2"/>
          <p:cNvSpPr>
            <a:spLocks noGrp="1"/>
          </p:cNvSpPr>
          <p:nvPr>
            <p:ph type="pic" idx="1"/>
          </p:nvPr>
        </p:nvSpPr>
        <p:spPr>
          <a:xfrm>
            <a:off x="4014391" y="733425"/>
            <a:ext cx="4478400" cy="5403600"/>
          </a:xfrm>
        </p:spPr>
        <p:txBody>
          <a:bodyPr>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zh-CN" altLang="en-US" noProof="1"/>
              <a:t>单击图标添加图片</a:t>
            </a:r>
          </a:p>
        </p:txBody>
      </p:sp>
      <p:sp>
        <p:nvSpPr>
          <p:cNvPr id="4" name="文本占位符 3"/>
          <p:cNvSpPr>
            <a:spLocks noGrp="1"/>
          </p:cNvSpPr>
          <p:nvPr>
            <p:ph type="body" sz="half" idx="2"/>
          </p:nvPr>
        </p:nvSpPr>
        <p:spPr>
          <a:xfrm>
            <a:off x="629841" y="2311400"/>
            <a:ext cx="3196800" cy="3811588"/>
          </a:xfrm>
        </p:spPr>
        <p:txBody>
          <a:bodyPr>
            <a:normAutofit/>
          </a:bodyPr>
          <a:lstStyle>
            <a:lvl1pPr marL="0" indent="0">
              <a:buNone/>
              <a:defRPr sz="20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noProof="1"/>
              <a:t>单击此处编辑母版文本样式</a:t>
            </a:r>
          </a:p>
        </p:txBody>
      </p:sp>
      <p:sp>
        <p:nvSpPr>
          <p:cNvPr id="5" name="日期占位符 3">
            <a:extLst>
              <a:ext uri="{FF2B5EF4-FFF2-40B4-BE49-F238E27FC236}">
                <a16:creationId xmlns:a16="http://schemas.microsoft.com/office/drawing/2014/main" id="{8392595F-8013-4E77-A6F1-A4A4BC56A39C}"/>
              </a:ext>
            </a:extLst>
          </p:cNvPr>
          <p:cNvSpPr>
            <a:spLocks noGrp="1"/>
          </p:cNvSpPr>
          <p:nvPr>
            <p:ph type="dt" sz="half" idx="10"/>
          </p:nvPr>
        </p:nvSpPr>
        <p:spPr/>
        <p:txBody>
          <a:bodyPr/>
          <a:lstStyle>
            <a:lvl1pPr>
              <a:defRPr/>
            </a:lvl1pPr>
          </a:lstStyle>
          <a:p>
            <a:pPr>
              <a:defRPr/>
            </a:pPr>
            <a:fld id="{DC7965B1-B97D-4BD9-B03B-DF6D05393A5F}" type="datetimeFigureOut">
              <a:rPr lang="zh-CN" altLang="en-US"/>
              <a:pPr>
                <a:defRPr/>
              </a:pPr>
              <a:t>2019/5/13</a:t>
            </a:fld>
            <a:endParaRPr lang="zh-CN" altLang="en-US"/>
          </a:p>
        </p:txBody>
      </p:sp>
      <p:sp>
        <p:nvSpPr>
          <p:cNvPr id="6" name="页脚占位符 4">
            <a:extLst>
              <a:ext uri="{FF2B5EF4-FFF2-40B4-BE49-F238E27FC236}">
                <a16:creationId xmlns:a16="http://schemas.microsoft.com/office/drawing/2014/main" id="{1EEF0EE4-784E-410A-9C60-3976F3B70D12}"/>
              </a:ext>
            </a:extLst>
          </p:cNvPr>
          <p:cNvSpPr>
            <a:spLocks noGrp="1"/>
          </p:cNvSpPr>
          <p:nvPr>
            <p:ph type="ftr" sz="quarter" idx="11"/>
          </p:nvPr>
        </p:nvSpPr>
        <p:spPr/>
        <p:txBody>
          <a:bodyPr/>
          <a:lstStyle>
            <a:lvl1pPr>
              <a:defRPr/>
            </a:lvl1pPr>
          </a:lstStyle>
          <a:p>
            <a:pPr>
              <a:defRPr/>
            </a:pPr>
            <a:endParaRPr lang="zh-CN" altLang="en-US"/>
          </a:p>
        </p:txBody>
      </p:sp>
      <p:sp>
        <p:nvSpPr>
          <p:cNvPr id="7" name="灯片编号占位符 5">
            <a:extLst>
              <a:ext uri="{FF2B5EF4-FFF2-40B4-BE49-F238E27FC236}">
                <a16:creationId xmlns:a16="http://schemas.microsoft.com/office/drawing/2014/main" id="{4CFA358E-413D-4F5E-A009-7D84BEB63F6F}"/>
              </a:ext>
            </a:extLst>
          </p:cNvPr>
          <p:cNvSpPr>
            <a:spLocks noGrp="1"/>
          </p:cNvSpPr>
          <p:nvPr>
            <p:ph type="sldNum" sz="quarter" idx="12"/>
          </p:nvPr>
        </p:nvSpPr>
        <p:spPr/>
        <p:txBody>
          <a:bodyPr/>
          <a:lstStyle>
            <a:lvl1pPr>
              <a:defRPr/>
            </a:lvl1pPr>
          </a:lstStyle>
          <a:p>
            <a:pPr>
              <a:defRPr/>
            </a:pPr>
            <a:fld id="{78133C1E-CA8A-4B8D-B87D-1948538157D3}" type="slidenum">
              <a:rPr lang="zh-CN" altLang="en-US"/>
              <a:pPr>
                <a:defRPr/>
              </a:pPr>
              <a:t>‹#›</a:t>
            </a:fld>
            <a:endParaRPr lang="zh-CN" altLang="en-US"/>
          </a:p>
        </p:txBody>
      </p:sp>
    </p:spTree>
    <p:extLst>
      <p:ext uri="{BB962C8B-B14F-4D97-AF65-F5344CB8AC3E}">
        <p14:creationId xmlns:p14="http://schemas.microsoft.com/office/powerpoint/2010/main" val="1733015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7522028" y="365125"/>
            <a:ext cx="993322" cy="5811838"/>
          </a:xfrm>
        </p:spPr>
        <p:txBody>
          <a:bodyPr vert="eaVert">
            <a:normAutofit/>
          </a:bodyPr>
          <a:lstStyle>
            <a:lvl1pPr>
              <a:defRPr sz="2700"/>
            </a:lvl1pPr>
          </a:lstStyle>
          <a:p>
            <a:r>
              <a:rPr lang="zh-CN" altLang="en-US" noProof="1"/>
              <a:t>单击此处编辑母版标题样式</a:t>
            </a:r>
          </a:p>
        </p:txBody>
      </p:sp>
      <p:sp>
        <p:nvSpPr>
          <p:cNvPr id="3" name="竖排文字占位符 2"/>
          <p:cNvSpPr>
            <a:spLocks noGrp="1"/>
          </p:cNvSpPr>
          <p:nvPr>
            <p:ph type="body" orient="vert" idx="1"/>
          </p:nvPr>
        </p:nvSpPr>
        <p:spPr>
          <a:xfrm>
            <a:off x="628650" y="365125"/>
            <a:ext cx="6740978" cy="5811838"/>
          </a:xfrm>
        </p:spPr>
        <p:txBody>
          <a:bodyPr vert="eaVert">
            <a:normAutofit/>
          </a:bodyPr>
          <a:lstStyle>
            <a:lvl1pPr>
              <a:defRPr sz="2400"/>
            </a:lvl1pPr>
            <a:lvl2pPr>
              <a:defRPr sz="2000"/>
            </a:lvl2pPr>
            <a:lvl3pPr>
              <a:defRPr sz="1800"/>
            </a:lvl3pPr>
            <a:lvl4pPr>
              <a:defRPr sz="1800"/>
            </a:lvl4pPr>
            <a:lvl5pPr>
              <a:defRPr sz="1800"/>
            </a:lvl5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a:extLst>
              <a:ext uri="{FF2B5EF4-FFF2-40B4-BE49-F238E27FC236}">
                <a16:creationId xmlns:a16="http://schemas.microsoft.com/office/drawing/2014/main" id="{DEAC5407-AA52-4B14-8526-FDFAE7F4D336}"/>
              </a:ext>
            </a:extLst>
          </p:cNvPr>
          <p:cNvSpPr>
            <a:spLocks noGrp="1"/>
          </p:cNvSpPr>
          <p:nvPr>
            <p:ph type="dt" sz="half" idx="10"/>
          </p:nvPr>
        </p:nvSpPr>
        <p:spPr/>
        <p:txBody>
          <a:bodyPr/>
          <a:lstStyle>
            <a:lvl1pPr>
              <a:defRPr/>
            </a:lvl1pPr>
          </a:lstStyle>
          <a:p>
            <a:pPr>
              <a:defRPr/>
            </a:pPr>
            <a:fld id="{D273F9C6-3E26-41A2-B3EE-6556FF3EC9BD}" type="datetimeFigureOut">
              <a:rPr lang="zh-CN" altLang="en-US"/>
              <a:pPr>
                <a:defRPr/>
              </a:pPr>
              <a:t>2019/5/13</a:t>
            </a:fld>
            <a:endParaRPr lang="zh-CN" altLang="en-US"/>
          </a:p>
        </p:txBody>
      </p:sp>
      <p:sp>
        <p:nvSpPr>
          <p:cNvPr id="5" name="页脚占位符 4">
            <a:extLst>
              <a:ext uri="{FF2B5EF4-FFF2-40B4-BE49-F238E27FC236}">
                <a16:creationId xmlns:a16="http://schemas.microsoft.com/office/drawing/2014/main" id="{114DAC32-9C9E-46CE-9643-2AED18FD1D39}"/>
              </a:ext>
            </a:extLst>
          </p:cNvPr>
          <p:cNvSpPr>
            <a:spLocks noGrp="1"/>
          </p:cNvSpPr>
          <p:nvPr>
            <p:ph type="ftr" sz="quarter" idx="11"/>
          </p:nvPr>
        </p:nvSpPr>
        <p:spPr/>
        <p:txBody>
          <a:bodyPr/>
          <a:lstStyle>
            <a:lvl1pPr>
              <a:defRPr/>
            </a:lvl1pPr>
          </a:lstStyle>
          <a:p>
            <a:pPr>
              <a:defRPr/>
            </a:pPr>
            <a:endParaRPr lang="zh-CN" altLang="en-US"/>
          </a:p>
        </p:txBody>
      </p:sp>
      <p:sp>
        <p:nvSpPr>
          <p:cNvPr id="6" name="灯片编号占位符 5">
            <a:extLst>
              <a:ext uri="{FF2B5EF4-FFF2-40B4-BE49-F238E27FC236}">
                <a16:creationId xmlns:a16="http://schemas.microsoft.com/office/drawing/2014/main" id="{54010439-FEC2-425B-96AF-52095E02E974}"/>
              </a:ext>
            </a:extLst>
          </p:cNvPr>
          <p:cNvSpPr>
            <a:spLocks noGrp="1"/>
          </p:cNvSpPr>
          <p:nvPr>
            <p:ph type="sldNum" sz="quarter" idx="12"/>
          </p:nvPr>
        </p:nvSpPr>
        <p:spPr/>
        <p:txBody>
          <a:bodyPr/>
          <a:lstStyle>
            <a:lvl1pPr>
              <a:defRPr/>
            </a:lvl1pPr>
          </a:lstStyle>
          <a:p>
            <a:pPr>
              <a:defRPr/>
            </a:pPr>
            <a:fld id="{CED704BC-AA77-4C71-A652-2DF90BE4BA54}" type="slidenum">
              <a:rPr lang="zh-CN" altLang="en-US"/>
              <a:pPr>
                <a:defRPr/>
              </a:pPr>
              <a:t>‹#›</a:t>
            </a:fld>
            <a:endParaRPr lang="zh-CN" altLang="en-US"/>
          </a:p>
        </p:txBody>
      </p:sp>
    </p:spTree>
    <p:extLst>
      <p:ext uri="{BB962C8B-B14F-4D97-AF65-F5344CB8AC3E}">
        <p14:creationId xmlns:p14="http://schemas.microsoft.com/office/powerpoint/2010/main" val="2604838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内容版式">
    <p:spTree>
      <p:nvGrpSpPr>
        <p:cNvPr id="1" name=""/>
        <p:cNvGrpSpPr/>
        <p:nvPr/>
      </p:nvGrpSpPr>
      <p:grpSpPr>
        <a:xfrm>
          <a:off x="0" y="0"/>
          <a:ext cx="0" cy="0"/>
          <a:chOff x="0" y="0"/>
          <a:chExt cx="0" cy="0"/>
        </a:xfrm>
      </p:grpSpPr>
      <p:sp>
        <p:nvSpPr>
          <p:cNvPr id="7" name="内容占位符 6"/>
          <p:cNvSpPr>
            <a:spLocks noGrp="1"/>
          </p:cNvSpPr>
          <p:nvPr>
            <p:ph sz="quarter" idx="13"/>
          </p:nvPr>
        </p:nvSpPr>
        <p:spPr>
          <a:xfrm>
            <a:off x="628650" y="685801"/>
            <a:ext cx="7886700" cy="5486400"/>
          </a:xfrm>
        </p:spPr>
        <p:txBody>
          <a:bodyPr>
            <a:normAutofit/>
          </a:bodyPr>
          <a:lstStyle>
            <a:lvl1pPr>
              <a:defRPr sz="2400"/>
            </a:lvl1pPr>
            <a:lvl2pPr>
              <a:defRPr sz="2000"/>
            </a:lvl2pPr>
            <a:lvl3pPr>
              <a:defRPr sz="1800"/>
            </a:lvl3pPr>
            <a:lvl4pPr>
              <a:defRPr sz="1800"/>
            </a:lvl4pPr>
            <a:lvl5pPr>
              <a:defRPr sz="1800"/>
            </a:lvl5pPr>
          </a:lstStyle>
          <a:p>
            <a:pPr lvl="0"/>
            <a:r>
              <a:rPr lang="zh-CN" altLang="en-US" noProof="1"/>
              <a:t>单击此处编辑母版文本样式</a:t>
            </a:r>
          </a:p>
          <a:p>
            <a:pPr lvl="1"/>
            <a:r>
              <a:rPr lang="zh-CN" altLang="en-US" noProof="1"/>
              <a:t>二级</a:t>
            </a:r>
          </a:p>
          <a:p>
            <a:pPr lvl="2"/>
            <a:r>
              <a:rPr lang="zh-CN" altLang="en-US" noProof="1"/>
              <a:t>三级</a:t>
            </a:r>
          </a:p>
          <a:p>
            <a:pPr lvl="3"/>
            <a:r>
              <a:rPr lang="zh-CN" altLang="en-US" noProof="1"/>
              <a:t>四级</a:t>
            </a:r>
          </a:p>
          <a:p>
            <a:pPr lvl="4"/>
            <a:r>
              <a:rPr lang="zh-CN" altLang="en-US" noProof="1"/>
              <a:t>五级</a:t>
            </a:r>
          </a:p>
        </p:txBody>
      </p:sp>
      <p:sp>
        <p:nvSpPr>
          <p:cNvPr id="3" name="日期占位符 3">
            <a:extLst>
              <a:ext uri="{FF2B5EF4-FFF2-40B4-BE49-F238E27FC236}">
                <a16:creationId xmlns:a16="http://schemas.microsoft.com/office/drawing/2014/main" id="{862E057C-AB78-4B76-B5D8-7DD20C38C906}"/>
              </a:ext>
            </a:extLst>
          </p:cNvPr>
          <p:cNvSpPr>
            <a:spLocks noGrp="1"/>
          </p:cNvSpPr>
          <p:nvPr>
            <p:ph type="dt" sz="half" idx="14"/>
          </p:nvPr>
        </p:nvSpPr>
        <p:spPr/>
        <p:txBody>
          <a:bodyPr/>
          <a:lstStyle>
            <a:lvl1pPr>
              <a:defRPr/>
            </a:lvl1pPr>
          </a:lstStyle>
          <a:p>
            <a:pPr>
              <a:defRPr/>
            </a:pPr>
            <a:fld id="{47ED9A6F-CD65-45B5-A6E4-42F7653C2E8F}" type="datetimeFigureOut">
              <a:rPr lang="zh-CN" altLang="en-US"/>
              <a:pPr>
                <a:defRPr/>
              </a:pPr>
              <a:t>2019/5/13</a:t>
            </a:fld>
            <a:endParaRPr lang="zh-CN" altLang="en-US"/>
          </a:p>
        </p:txBody>
      </p:sp>
      <p:sp>
        <p:nvSpPr>
          <p:cNvPr id="4" name="页脚占位符 4">
            <a:extLst>
              <a:ext uri="{FF2B5EF4-FFF2-40B4-BE49-F238E27FC236}">
                <a16:creationId xmlns:a16="http://schemas.microsoft.com/office/drawing/2014/main" id="{E5AA2557-9072-44B4-A46A-6A6E357F9BFF}"/>
              </a:ext>
            </a:extLst>
          </p:cNvPr>
          <p:cNvSpPr>
            <a:spLocks noGrp="1"/>
          </p:cNvSpPr>
          <p:nvPr>
            <p:ph type="ftr" sz="quarter" idx="15"/>
          </p:nvPr>
        </p:nvSpPr>
        <p:spPr/>
        <p:txBody>
          <a:bodyPr/>
          <a:lstStyle>
            <a:lvl1pPr>
              <a:defRPr/>
            </a:lvl1pPr>
          </a:lstStyle>
          <a:p>
            <a:pPr>
              <a:defRPr/>
            </a:pPr>
            <a:endParaRPr lang="zh-CN" altLang="en-US"/>
          </a:p>
        </p:txBody>
      </p:sp>
      <p:sp>
        <p:nvSpPr>
          <p:cNvPr id="5" name="灯片编号占位符 5">
            <a:extLst>
              <a:ext uri="{FF2B5EF4-FFF2-40B4-BE49-F238E27FC236}">
                <a16:creationId xmlns:a16="http://schemas.microsoft.com/office/drawing/2014/main" id="{F6A97C61-DD23-4948-BFEF-77B26662DCFD}"/>
              </a:ext>
            </a:extLst>
          </p:cNvPr>
          <p:cNvSpPr>
            <a:spLocks noGrp="1"/>
          </p:cNvSpPr>
          <p:nvPr>
            <p:ph type="sldNum" sz="quarter" idx="16"/>
          </p:nvPr>
        </p:nvSpPr>
        <p:spPr/>
        <p:txBody>
          <a:bodyPr/>
          <a:lstStyle>
            <a:lvl1pPr>
              <a:defRPr/>
            </a:lvl1pPr>
          </a:lstStyle>
          <a:p>
            <a:pPr>
              <a:defRPr/>
            </a:pPr>
            <a:fld id="{EDA5D88F-D200-4DB6-BA18-B24F885410A5}" type="slidenum">
              <a:rPr lang="zh-CN" altLang="en-US"/>
              <a:pPr>
                <a:defRPr/>
              </a:pPr>
              <a:t>‹#›</a:t>
            </a:fld>
            <a:endParaRPr lang="zh-CN" altLang="en-US"/>
          </a:p>
        </p:txBody>
      </p:sp>
    </p:spTree>
    <p:extLst>
      <p:ext uri="{BB962C8B-B14F-4D97-AF65-F5344CB8AC3E}">
        <p14:creationId xmlns:p14="http://schemas.microsoft.com/office/powerpoint/2010/main" val="870351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ags" Target="../tags/tag1.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tags" Target="../tags/tag4.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0">
          <a:blip r:embed="rId16"/>
          <a:srcRect/>
          <a:tile tx="0" ty="0" sx="100000" sy="100000" flip="none" algn="tl"/>
        </a:blipFill>
        <a:effectLst/>
      </p:bgPr>
    </p:bg>
    <p:spTree>
      <p:nvGrpSpPr>
        <p:cNvPr id="1" name=""/>
        <p:cNvGrpSpPr/>
        <p:nvPr/>
      </p:nvGrpSpPr>
      <p:grpSpPr>
        <a:xfrm>
          <a:off x="0" y="0"/>
          <a:ext cx="0" cy="0"/>
          <a:chOff x="0" y="0"/>
          <a:chExt cx="0" cy="0"/>
        </a:xfrm>
      </p:grpSpPr>
      <p:sp>
        <p:nvSpPr>
          <p:cNvPr id="8" name="矩形 7">
            <a:extLst>
              <a:ext uri="{FF2B5EF4-FFF2-40B4-BE49-F238E27FC236}">
                <a16:creationId xmlns:a16="http://schemas.microsoft.com/office/drawing/2014/main" id="{A403C846-E66B-42F7-98BC-EE98C56851A0}"/>
              </a:ext>
            </a:extLst>
          </p:cNvPr>
          <p:cNvSpPr/>
          <p:nvPr/>
        </p:nvSpPr>
        <p:spPr>
          <a:xfrm>
            <a:off x="0" y="0"/>
            <a:ext cx="9144000" cy="6858000"/>
          </a:xfrm>
          <a:prstGeom prst="rect">
            <a:avLst/>
          </a:prstGeom>
          <a:solidFill>
            <a:schemeClr val="tx2">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zh-CN" altLang="en-US" sz="1350" noProof="1"/>
          </a:p>
        </p:txBody>
      </p:sp>
      <p:sp>
        <p:nvSpPr>
          <p:cNvPr id="1027" name="标题占位符 1">
            <a:extLst>
              <a:ext uri="{FF2B5EF4-FFF2-40B4-BE49-F238E27FC236}">
                <a16:creationId xmlns:a16="http://schemas.microsoft.com/office/drawing/2014/main" id="{F04141C9-CD34-430F-8EED-06CFCAC184CB}"/>
              </a:ext>
            </a:extLst>
          </p:cNvPr>
          <p:cNvSpPr>
            <a:spLocks noGrp="1" noChangeArrowheads="1"/>
          </p:cNvSpPr>
          <p:nvPr>
            <p:ph type="title" idx="4294967295"/>
            <p:custDataLst>
              <p:tags r:id="rId12"/>
            </p:custDataLst>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1028" name="文本占位符 2">
            <a:extLst>
              <a:ext uri="{FF2B5EF4-FFF2-40B4-BE49-F238E27FC236}">
                <a16:creationId xmlns:a16="http://schemas.microsoft.com/office/drawing/2014/main" id="{71A97D18-0374-4639-9EF9-2FC8C2C832DC}"/>
              </a:ext>
            </a:extLst>
          </p:cNvPr>
          <p:cNvSpPr>
            <a:spLocks noGrp="1" noChangeArrowheads="1"/>
          </p:cNvSpPr>
          <p:nvPr>
            <p:ph type="body" idx="4294967295"/>
            <p:custDataLst>
              <p:tags r:id="rId13"/>
            </p:custDataLst>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a:t>编辑文本</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407E1707-48EC-45C8-B5DE-EFE7611B68A8}"/>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normAutofit/>
          </a:bodyPr>
          <a:lstStyle>
            <a:lvl1pPr algn="l" eaLnBrk="1" hangingPunct="1">
              <a:defRPr sz="1200" noProof="1">
                <a:solidFill>
                  <a:schemeClr val="tx1">
                    <a:tint val="75000"/>
                  </a:schemeClr>
                </a:solidFill>
              </a:defRPr>
            </a:lvl1pPr>
          </a:lstStyle>
          <a:p>
            <a:pPr>
              <a:defRPr/>
            </a:pPr>
            <a:fld id="{91E5B878-91E7-4165-8578-5FD561C0AE0A}" type="datetimeFigureOut">
              <a:rPr lang="zh-CN" altLang="en-US"/>
              <a:pPr>
                <a:defRPr/>
              </a:pPr>
              <a:t>2019/5/13</a:t>
            </a:fld>
            <a:endParaRPr lang="zh-CN" altLang="en-US"/>
          </a:p>
        </p:txBody>
      </p:sp>
      <p:sp>
        <p:nvSpPr>
          <p:cNvPr id="5" name="页脚占位符 4">
            <a:extLst>
              <a:ext uri="{FF2B5EF4-FFF2-40B4-BE49-F238E27FC236}">
                <a16:creationId xmlns:a16="http://schemas.microsoft.com/office/drawing/2014/main" id="{05CA2494-9173-4E5B-949D-135ED589CF1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normAutofit/>
          </a:bodyPr>
          <a:lstStyle>
            <a:lvl1pPr algn="ctr" eaLnBrk="1" hangingPunct="1">
              <a:defRPr sz="1200" noProof="1">
                <a:solidFill>
                  <a:schemeClr val="tx1">
                    <a:tint val="75000"/>
                  </a:schemeClr>
                </a:solidFill>
              </a:defRPr>
            </a:lvl1pPr>
          </a:lstStyle>
          <a:p>
            <a:pPr>
              <a:defRPr/>
            </a:pPr>
            <a:endParaRPr lang="zh-CN" altLang="en-US"/>
          </a:p>
        </p:txBody>
      </p:sp>
      <p:sp>
        <p:nvSpPr>
          <p:cNvPr id="6" name="灯片编号占位符 5">
            <a:extLst>
              <a:ext uri="{FF2B5EF4-FFF2-40B4-BE49-F238E27FC236}">
                <a16:creationId xmlns:a16="http://schemas.microsoft.com/office/drawing/2014/main" id="{6A2E5A13-BF40-44B3-A9E9-87FAFFDAE3B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normAutofit/>
          </a:bodyPr>
          <a:lstStyle>
            <a:lvl1pPr algn="r" eaLnBrk="1" hangingPunct="1">
              <a:defRPr sz="1200" noProof="1">
                <a:solidFill>
                  <a:schemeClr val="tx1">
                    <a:tint val="75000"/>
                  </a:schemeClr>
                </a:solidFill>
              </a:defRPr>
            </a:lvl1pPr>
          </a:lstStyle>
          <a:p>
            <a:pPr>
              <a:defRPr/>
            </a:pPr>
            <a:fld id="{608E072E-05A9-4EB9-B8A2-3FDAA0AAE30E}" type="slidenum">
              <a:rPr lang="zh-CN" altLang="en-US"/>
              <a:pPr>
                <a:defRPr/>
              </a:pPr>
              <a:t>‹#›</a:t>
            </a:fld>
            <a:endParaRPr lang="zh-CN" altLang="en-US"/>
          </a:p>
        </p:txBody>
      </p:sp>
      <p:sp>
        <p:nvSpPr>
          <p:cNvPr id="9" name="KSO_TEMPLATE" hidden="1">
            <a:extLst>
              <a:ext uri="{FF2B5EF4-FFF2-40B4-BE49-F238E27FC236}">
                <a16:creationId xmlns:a16="http://schemas.microsoft.com/office/drawing/2014/main" id="{28606F5B-DE55-4231-BF86-3B42CFEB0709}"/>
              </a:ext>
            </a:extLst>
          </p:cNvPr>
          <p:cNvSpPr/>
          <p:nvPr>
            <p:custDataLst>
              <p:tags r:id="rId1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zh-CN" altLang="en-US" sz="1350" noProof="1"/>
          </a:p>
        </p:txBody>
      </p:sp>
      <p:sp>
        <p:nvSpPr>
          <p:cNvPr id="10" name="矩形 9">
            <a:extLst>
              <a:ext uri="{FF2B5EF4-FFF2-40B4-BE49-F238E27FC236}">
                <a16:creationId xmlns:a16="http://schemas.microsoft.com/office/drawing/2014/main" id="{9FD54B66-D9B2-4F10-927D-7BD3AF197326}"/>
              </a:ext>
            </a:extLst>
          </p:cNvPr>
          <p:cNvSpPr/>
          <p:nvPr/>
        </p:nvSpPr>
        <p:spPr>
          <a:xfrm>
            <a:off x="0" y="0"/>
            <a:ext cx="9144000" cy="6858000"/>
          </a:xfrm>
          <a:prstGeom prst="rect">
            <a:avLst/>
          </a:prstGeom>
          <a:solidFill>
            <a:schemeClr val="tx2">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zh-CN" altLang="en-US" sz="1350" noProof="1"/>
          </a:p>
        </p:txBody>
      </p:sp>
      <p:sp>
        <p:nvSpPr>
          <p:cNvPr id="11" name="KSO_TEMPLATE" hidden="1">
            <a:extLst>
              <a:ext uri="{FF2B5EF4-FFF2-40B4-BE49-F238E27FC236}">
                <a16:creationId xmlns:a16="http://schemas.microsoft.com/office/drawing/2014/main" id="{952C902C-D4CA-4A6E-8C25-88776964FDE7}"/>
              </a:ext>
            </a:extLst>
          </p:cNvPr>
          <p:cNvSpPr/>
          <p:nvPr>
            <p:custDataLst>
              <p:tags r:id="rId15"/>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zh-CN" altLang="en-US" sz="1350" noProof="1"/>
          </a:p>
        </p:txBody>
      </p:sp>
    </p:spTree>
  </p:cSld>
  <p:clrMap bg1="lt1" tx1="dk1" bg2="lt2" tx2="dk2" accent1="accent1" accent2="accent2" accent3="accent3" accent4="accent4" accent5="accent5" accent6="accent6" hlink="hlink" folHlink="folHlink"/>
  <p:sldLayoutIdLst>
    <p:sldLayoutId id="2147483681" r:id="rId1"/>
    <p:sldLayoutId id="2147483682" r:id="rId2"/>
    <p:sldLayoutId id="2147483688" r:id="rId3"/>
    <p:sldLayoutId id="2147483683" r:id="rId4"/>
    <p:sldLayoutId id="2147483684" r:id="rId5"/>
    <p:sldLayoutId id="2147483689" r:id="rId6"/>
    <p:sldLayoutId id="2147483690" r:id="rId7"/>
    <p:sldLayoutId id="2147483685" r:id="rId8"/>
    <p:sldLayoutId id="2147483686" r:id="rId9"/>
    <p:sldLayoutId id="2147483687" r:id="rId10"/>
  </p:sldLayoutIdLst>
  <p:txStyles>
    <p:titleStyle>
      <a:lvl1pPr algn="l" defTabSz="685800" rtl="0" eaLnBrk="0" fontAlgn="base" hangingPunct="0">
        <a:lnSpc>
          <a:spcPct val="120000"/>
        </a:lnSpc>
        <a:spcBef>
          <a:spcPct val="0"/>
        </a:spcBef>
        <a:spcAft>
          <a:spcPct val="0"/>
        </a:spcAft>
        <a:defRPr sz="3000" kern="1200">
          <a:solidFill>
            <a:schemeClr val="bg1"/>
          </a:solidFill>
          <a:latin typeface="+mj-lt"/>
          <a:ea typeface="+mj-ea"/>
          <a:cs typeface="+mj-cs"/>
        </a:defRPr>
      </a:lvl1pPr>
      <a:lvl2pPr algn="l" defTabSz="685800" rtl="0" eaLnBrk="0" fontAlgn="base" hangingPunct="0">
        <a:lnSpc>
          <a:spcPct val="120000"/>
        </a:lnSpc>
        <a:spcBef>
          <a:spcPct val="0"/>
        </a:spcBef>
        <a:spcAft>
          <a:spcPct val="0"/>
        </a:spcAft>
        <a:defRPr sz="3000">
          <a:solidFill>
            <a:schemeClr val="bg1"/>
          </a:solidFill>
          <a:latin typeface="等线 Light" panose="02010600030101010101" pitchFamily="2" charset="-122"/>
          <a:ea typeface="等线 Light" panose="02010600030101010101" pitchFamily="2" charset="-122"/>
        </a:defRPr>
      </a:lvl2pPr>
      <a:lvl3pPr algn="l" defTabSz="685800" rtl="0" eaLnBrk="0" fontAlgn="base" hangingPunct="0">
        <a:lnSpc>
          <a:spcPct val="120000"/>
        </a:lnSpc>
        <a:spcBef>
          <a:spcPct val="0"/>
        </a:spcBef>
        <a:spcAft>
          <a:spcPct val="0"/>
        </a:spcAft>
        <a:defRPr sz="3000">
          <a:solidFill>
            <a:schemeClr val="bg1"/>
          </a:solidFill>
          <a:latin typeface="等线 Light" panose="02010600030101010101" pitchFamily="2" charset="-122"/>
          <a:ea typeface="等线 Light" panose="02010600030101010101" pitchFamily="2" charset="-122"/>
        </a:defRPr>
      </a:lvl3pPr>
      <a:lvl4pPr algn="l" defTabSz="685800" rtl="0" eaLnBrk="0" fontAlgn="base" hangingPunct="0">
        <a:lnSpc>
          <a:spcPct val="120000"/>
        </a:lnSpc>
        <a:spcBef>
          <a:spcPct val="0"/>
        </a:spcBef>
        <a:spcAft>
          <a:spcPct val="0"/>
        </a:spcAft>
        <a:defRPr sz="3000">
          <a:solidFill>
            <a:schemeClr val="bg1"/>
          </a:solidFill>
          <a:latin typeface="等线 Light" panose="02010600030101010101" pitchFamily="2" charset="-122"/>
          <a:ea typeface="等线 Light" panose="02010600030101010101" pitchFamily="2" charset="-122"/>
        </a:defRPr>
      </a:lvl4pPr>
      <a:lvl5pPr algn="l" defTabSz="685800" rtl="0" eaLnBrk="0" fontAlgn="base" hangingPunct="0">
        <a:lnSpc>
          <a:spcPct val="120000"/>
        </a:lnSpc>
        <a:spcBef>
          <a:spcPct val="0"/>
        </a:spcBef>
        <a:spcAft>
          <a:spcPct val="0"/>
        </a:spcAft>
        <a:defRPr sz="3000">
          <a:solidFill>
            <a:schemeClr val="bg1"/>
          </a:solidFill>
          <a:latin typeface="等线 Light" panose="02010600030101010101" pitchFamily="2" charset="-122"/>
          <a:ea typeface="等线 Light" panose="02010600030101010101" pitchFamily="2" charset="-122"/>
        </a:defRPr>
      </a:lvl5pPr>
      <a:lvl6pPr marL="457200" algn="l" defTabSz="685800" rtl="0" fontAlgn="base">
        <a:lnSpc>
          <a:spcPct val="120000"/>
        </a:lnSpc>
        <a:spcBef>
          <a:spcPct val="0"/>
        </a:spcBef>
        <a:spcAft>
          <a:spcPct val="0"/>
        </a:spcAft>
        <a:defRPr sz="3000">
          <a:solidFill>
            <a:schemeClr val="bg1"/>
          </a:solidFill>
          <a:latin typeface="等线 Light" panose="02010600030101010101" pitchFamily="2" charset="-122"/>
          <a:ea typeface="等线 Light" panose="02010600030101010101" pitchFamily="2" charset="-122"/>
        </a:defRPr>
      </a:lvl6pPr>
      <a:lvl7pPr marL="914400" algn="l" defTabSz="685800" rtl="0" fontAlgn="base">
        <a:lnSpc>
          <a:spcPct val="120000"/>
        </a:lnSpc>
        <a:spcBef>
          <a:spcPct val="0"/>
        </a:spcBef>
        <a:spcAft>
          <a:spcPct val="0"/>
        </a:spcAft>
        <a:defRPr sz="3000">
          <a:solidFill>
            <a:schemeClr val="bg1"/>
          </a:solidFill>
          <a:latin typeface="等线 Light" panose="02010600030101010101" pitchFamily="2" charset="-122"/>
          <a:ea typeface="等线 Light" panose="02010600030101010101" pitchFamily="2" charset="-122"/>
        </a:defRPr>
      </a:lvl7pPr>
      <a:lvl8pPr marL="1371600" algn="l" defTabSz="685800" rtl="0" fontAlgn="base">
        <a:lnSpc>
          <a:spcPct val="120000"/>
        </a:lnSpc>
        <a:spcBef>
          <a:spcPct val="0"/>
        </a:spcBef>
        <a:spcAft>
          <a:spcPct val="0"/>
        </a:spcAft>
        <a:defRPr sz="3000">
          <a:solidFill>
            <a:schemeClr val="bg1"/>
          </a:solidFill>
          <a:latin typeface="等线 Light" panose="02010600030101010101" pitchFamily="2" charset="-122"/>
          <a:ea typeface="等线 Light" panose="02010600030101010101" pitchFamily="2" charset="-122"/>
        </a:defRPr>
      </a:lvl8pPr>
      <a:lvl9pPr marL="1828800" algn="l" defTabSz="685800" rtl="0" fontAlgn="base">
        <a:lnSpc>
          <a:spcPct val="120000"/>
        </a:lnSpc>
        <a:spcBef>
          <a:spcPct val="0"/>
        </a:spcBef>
        <a:spcAft>
          <a:spcPct val="0"/>
        </a:spcAft>
        <a:defRPr sz="3000">
          <a:solidFill>
            <a:schemeClr val="bg1"/>
          </a:solidFill>
          <a:latin typeface="等线 Light" panose="02010600030101010101" pitchFamily="2" charset="-122"/>
          <a:ea typeface="等线 Light" panose="02010600030101010101" pitchFamily="2" charset="-122"/>
        </a:defRPr>
      </a:lvl9pPr>
    </p:titleStyle>
    <p:bodyStyle>
      <a:lvl1pPr marL="171450" indent="-171450" algn="l" defTabSz="685800" rtl="0" eaLnBrk="0" fontAlgn="base" hangingPunct="0">
        <a:lnSpc>
          <a:spcPct val="120000"/>
        </a:lnSpc>
        <a:spcBef>
          <a:spcPts val="750"/>
        </a:spcBef>
        <a:spcAft>
          <a:spcPct val="0"/>
        </a:spcAft>
        <a:buFont typeface="Arial" panose="020B0604020202020204" pitchFamily="34" charset="0"/>
        <a:buChar char="•"/>
        <a:defRPr sz="2400" kern="1200">
          <a:solidFill>
            <a:schemeClr val="bg1"/>
          </a:solidFill>
          <a:latin typeface="+mn-lt"/>
          <a:ea typeface="+mn-ea"/>
          <a:cs typeface="+mn-cs"/>
        </a:defRPr>
      </a:lvl1pPr>
      <a:lvl2pPr marL="514350" indent="-171450" algn="l" defTabSz="685800" rtl="0" eaLnBrk="0" fontAlgn="base" hangingPunct="0">
        <a:lnSpc>
          <a:spcPct val="120000"/>
        </a:lnSpc>
        <a:spcBef>
          <a:spcPts val="375"/>
        </a:spcBef>
        <a:spcAft>
          <a:spcPct val="0"/>
        </a:spcAft>
        <a:buFont typeface="Arial" panose="020B0604020202020204" pitchFamily="34" charset="0"/>
        <a:buChar char="•"/>
        <a:defRPr sz="2000" kern="1200">
          <a:solidFill>
            <a:schemeClr val="bg1"/>
          </a:solidFill>
          <a:latin typeface="+mn-lt"/>
          <a:ea typeface="+mn-ea"/>
          <a:cs typeface="+mn-cs"/>
        </a:defRPr>
      </a:lvl2pPr>
      <a:lvl3pPr marL="857250" indent="-171450" algn="l" defTabSz="685800" rtl="0" eaLnBrk="0" fontAlgn="base" hangingPunct="0">
        <a:lnSpc>
          <a:spcPct val="120000"/>
        </a:lnSpc>
        <a:spcBef>
          <a:spcPts val="375"/>
        </a:spcBef>
        <a:spcAft>
          <a:spcPct val="0"/>
        </a:spcAft>
        <a:buFont typeface="Arial" panose="020B0604020202020204" pitchFamily="34" charset="0"/>
        <a:buChar char="•"/>
        <a:defRPr kern="1200">
          <a:solidFill>
            <a:schemeClr val="bg1"/>
          </a:solidFill>
          <a:latin typeface="+mn-lt"/>
          <a:ea typeface="+mn-ea"/>
          <a:cs typeface="+mn-cs"/>
        </a:defRPr>
      </a:lvl3pPr>
      <a:lvl4pPr marL="1200150" indent="-171450" algn="l" defTabSz="685800" rtl="0" eaLnBrk="0" fontAlgn="base" hangingPunct="0">
        <a:lnSpc>
          <a:spcPct val="120000"/>
        </a:lnSpc>
        <a:spcBef>
          <a:spcPts val="375"/>
        </a:spcBef>
        <a:spcAft>
          <a:spcPct val="0"/>
        </a:spcAft>
        <a:buFont typeface="Arial" panose="020B0604020202020204" pitchFamily="34" charset="0"/>
        <a:buChar char="•"/>
        <a:defRPr kern="1200">
          <a:solidFill>
            <a:schemeClr val="bg1"/>
          </a:solidFill>
          <a:latin typeface="+mn-lt"/>
          <a:ea typeface="+mn-ea"/>
          <a:cs typeface="+mn-cs"/>
        </a:defRPr>
      </a:lvl4pPr>
      <a:lvl5pPr marL="1543050" indent="-171450" algn="l" defTabSz="685800" rtl="0" eaLnBrk="0" fontAlgn="base" hangingPunct="0">
        <a:lnSpc>
          <a:spcPct val="120000"/>
        </a:lnSpc>
        <a:spcBef>
          <a:spcPts val="375"/>
        </a:spcBef>
        <a:spcAft>
          <a:spcPct val="0"/>
        </a:spcAft>
        <a:buFont typeface="Arial" panose="020B0604020202020204" pitchFamily="34" charset="0"/>
        <a:buChar char="•"/>
        <a:defRPr kern="1200">
          <a:solidFill>
            <a:schemeClr val="bg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5.xml"/><Relationship Id="rId6" Type="http://schemas.openxmlformats.org/officeDocument/2006/relationships/hyperlink" Target="https://youtu.be/q-GKxNjYCC4" TargetMode="External"/><Relationship Id="rId5" Type="http://schemas.openxmlformats.org/officeDocument/2006/relationships/image" Target="../media/image3.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microsoft.com/office/2011/relationships/inkAction" Target="../ink/inkAction1.xml"/><Relationship Id="rId5" Type="http://schemas.openxmlformats.org/officeDocument/2006/relationships/image" Target="../media/image6.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png"/><Relationship Id="rId5" Type="http://schemas.microsoft.com/office/2011/relationships/inkAction" Target="../ink/inkAction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标题 3073">
            <a:extLst>
              <a:ext uri="{FF2B5EF4-FFF2-40B4-BE49-F238E27FC236}">
                <a16:creationId xmlns:a16="http://schemas.microsoft.com/office/drawing/2014/main" id="{40DAC814-295D-41DF-AED5-EFAFC61402FA}"/>
              </a:ext>
            </a:extLst>
          </p:cNvPr>
          <p:cNvSpPr>
            <a:spLocks noGrp="1" noChangeArrowheads="1"/>
          </p:cNvSpPr>
          <p:nvPr>
            <p:ph type="ctrTitle"/>
          </p:nvPr>
        </p:nvSpPr>
        <p:spPr>
          <a:xfrm>
            <a:off x="685800" y="2130425"/>
            <a:ext cx="7772400" cy="1470025"/>
          </a:xfrm>
        </p:spPr>
        <p:txBody>
          <a:bodyPr anchor="ctr"/>
          <a:lstStyle/>
          <a:p>
            <a:pPr defTabSz="914400" eaLnBrk="1" hangingPunct="1"/>
            <a:r>
              <a:rPr lang="en-US" altLang="zh-CN" sz="4400" dirty="0">
                <a:latin typeface="Arial" panose="020B0604020202020204" pitchFamily="34" charset="0"/>
                <a:ea typeface="宋体" panose="02010600030101010101" pitchFamily="2" charset="-122"/>
              </a:rPr>
              <a:t>VR in your life — VRM</a:t>
            </a:r>
          </a:p>
        </p:txBody>
      </p:sp>
      <p:sp>
        <p:nvSpPr>
          <p:cNvPr id="5123" name="副标题 3074">
            <a:extLst>
              <a:ext uri="{FF2B5EF4-FFF2-40B4-BE49-F238E27FC236}">
                <a16:creationId xmlns:a16="http://schemas.microsoft.com/office/drawing/2014/main" id="{DA9208EE-62ED-4435-BCD4-B0A63C30C94B}"/>
              </a:ext>
            </a:extLst>
          </p:cNvPr>
          <p:cNvSpPr>
            <a:spLocks noGrp="1" noChangeArrowheads="1"/>
          </p:cNvSpPr>
          <p:nvPr>
            <p:ph type="subTitle" idx="1"/>
          </p:nvPr>
        </p:nvSpPr>
        <p:spPr>
          <a:xfrm>
            <a:off x="1371600" y="3886200"/>
            <a:ext cx="6400800" cy="1752600"/>
          </a:xfrm>
        </p:spPr>
        <p:txBody>
          <a:bodyPr/>
          <a:lstStyle/>
          <a:p>
            <a:pPr defTabSz="914400" eaLnBrk="1" hangingPunct="1">
              <a:buFontTx/>
              <a:buNone/>
            </a:pPr>
            <a:r>
              <a:rPr lang="en-US" altLang="zh-CN" sz="3200">
                <a:latin typeface="Arial" panose="020B0604020202020204" pitchFamily="34" charset="0"/>
                <a:ea typeface="宋体" panose="02010600030101010101" pitchFamily="2" charset="-122"/>
              </a:rPr>
              <a:t>Design by Tong Wu(1804266)</a:t>
            </a:r>
            <a:endParaRPr lang="zh-CN" altLang="zh-CN" sz="3200">
              <a:latin typeface="Arial" panose="020B0604020202020204" pitchFamily="34" charset="0"/>
              <a:ea typeface="宋体" panose="02010600030101010101" pitchFamily="2" charset="-122"/>
            </a:endParaRPr>
          </a:p>
        </p:txBody>
      </p:sp>
      <p:pic>
        <p:nvPicPr>
          <p:cNvPr id="3" name="视频 2">
            <a:hlinkClick r:id="" action="ppaction://media"/>
            <a:extLst>
              <a:ext uri="{FF2B5EF4-FFF2-40B4-BE49-F238E27FC236}">
                <a16:creationId xmlns:a16="http://schemas.microsoft.com/office/drawing/2014/main" id="{49A2BE19-D56F-43D0-8D7F-F1DC9C644E7B}"/>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6858000" y="5143500"/>
            <a:ext cx="2285999" cy="1714500"/>
          </a:xfrm>
          <a:prstGeom prst="rect">
            <a:avLst/>
          </a:prstGeom>
        </p:spPr>
      </p:pic>
      <p:sp>
        <p:nvSpPr>
          <p:cNvPr id="2" name="文本框 1">
            <a:extLst>
              <a:ext uri="{FF2B5EF4-FFF2-40B4-BE49-F238E27FC236}">
                <a16:creationId xmlns:a16="http://schemas.microsoft.com/office/drawing/2014/main" id="{DEB3EFF0-8CC8-48A8-80FD-36B853CAF957}"/>
              </a:ext>
            </a:extLst>
          </p:cNvPr>
          <p:cNvSpPr txBox="1"/>
          <p:nvPr/>
        </p:nvSpPr>
        <p:spPr>
          <a:xfrm>
            <a:off x="611560" y="5373216"/>
            <a:ext cx="4104456" cy="369332"/>
          </a:xfrm>
          <a:prstGeom prst="rect">
            <a:avLst/>
          </a:prstGeom>
          <a:noFill/>
        </p:spPr>
        <p:txBody>
          <a:bodyPr wrap="square" rtlCol="0">
            <a:spAutoFit/>
          </a:bodyPr>
          <a:lstStyle/>
          <a:p>
            <a:r>
              <a:rPr lang="en-US" altLang="zh-CN" dirty="0">
                <a:solidFill>
                  <a:schemeClr val="bg1"/>
                </a:solidFill>
              </a:rPr>
              <a:t>URL</a:t>
            </a:r>
            <a:r>
              <a:rPr lang="zh-CN" altLang="en-US" dirty="0">
                <a:solidFill>
                  <a:schemeClr val="bg1"/>
                </a:solidFill>
              </a:rPr>
              <a:t>：</a:t>
            </a:r>
            <a:r>
              <a:rPr lang="en-US" altLang="zh-CN" u="sng" dirty="0">
                <a:solidFill>
                  <a:schemeClr val="bg1"/>
                </a:solidFill>
                <a:hlinkClick r:id="rId6">
                  <a:extLst>
                    <a:ext uri="{A12FA001-AC4F-418D-AE19-62706E023703}">
                      <ahyp:hlinkClr xmlns:ahyp="http://schemas.microsoft.com/office/drawing/2018/hyperlinkcolor" val="tx"/>
                    </a:ext>
                  </a:extLst>
                </a:hlinkClick>
              </a:rPr>
              <a:t>https://youtu.be/q-GKxNjYCC4</a:t>
            </a:r>
            <a:endParaRPr lang="zh-CN" altLang="en-US" dirty="0">
              <a:solidFill>
                <a:schemeClr val="bg1"/>
              </a:solidFill>
            </a:endParaRP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7397"/>
    </mc:Choice>
    <mc:Fallback xmlns="">
      <p:transition spd="slow" advTm="17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标题 1">
            <a:extLst>
              <a:ext uri="{FF2B5EF4-FFF2-40B4-BE49-F238E27FC236}">
                <a16:creationId xmlns:a16="http://schemas.microsoft.com/office/drawing/2014/main" id="{9D62E659-10BA-47F1-9B77-6ADBD5EB7E18}"/>
              </a:ext>
            </a:extLst>
          </p:cNvPr>
          <p:cNvSpPr>
            <a:spLocks noGrp="1" noChangeArrowheads="1"/>
          </p:cNvSpPr>
          <p:nvPr>
            <p:ph type="title"/>
          </p:nvPr>
        </p:nvSpPr>
        <p:spPr/>
        <p:txBody>
          <a:bodyPr/>
          <a:lstStyle/>
          <a:p>
            <a:pPr eaLnBrk="1" hangingPunct="1"/>
            <a:r>
              <a:rPr lang="en-US" altLang="zh-CN" dirty="0"/>
              <a:t>What is VR in your life</a:t>
            </a:r>
            <a:endParaRPr lang="zh-CN" altLang="en-US" dirty="0"/>
          </a:p>
        </p:txBody>
      </p:sp>
      <p:sp>
        <p:nvSpPr>
          <p:cNvPr id="2" name="内容占位符 2">
            <a:extLst>
              <a:ext uri="{FF2B5EF4-FFF2-40B4-BE49-F238E27FC236}">
                <a16:creationId xmlns:a16="http://schemas.microsoft.com/office/drawing/2014/main" id="{9B992070-7365-4127-975F-AF8D658024C0}"/>
              </a:ext>
            </a:extLst>
          </p:cNvPr>
          <p:cNvSpPr>
            <a:spLocks noGrp="1" noChangeArrowheads="1"/>
          </p:cNvSpPr>
          <p:nvPr>
            <p:ph idx="1"/>
          </p:nvPr>
        </p:nvSpPr>
        <p:spPr>
          <a:xfrm>
            <a:off x="557213" y="1328738"/>
            <a:ext cx="7958137" cy="4848225"/>
          </a:xfrm>
        </p:spPr>
        <p:txBody>
          <a:bodyPr>
            <a:normAutofit fontScale="92500" lnSpcReduction="10000"/>
          </a:bodyPr>
          <a:lstStyle/>
          <a:p>
            <a:pPr marL="0" indent="0" eaLnBrk="1" hangingPunct="1">
              <a:buFont typeface="Arial" panose="020B0604020202020204" pitchFamily="34" charset="0"/>
              <a:buNone/>
              <a:defRPr/>
            </a:pPr>
            <a:r>
              <a:rPr lang="en-US" altLang="zh-CN" dirty="0">
                <a:latin typeface="Times New Roman" panose="02020603050405020304" pitchFamily="18" charset="0"/>
              </a:rPr>
              <a:t>VR in your life. Through VR glasses, consumers can do things that they can't do in normal times as soon as possible. This is the main purpose of this event.  The location is in a big shopping mall (VR MALL). People could wear VR glasses wherever.  </a:t>
            </a:r>
          </a:p>
          <a:p>
            <a:pPr marL="0" indent="0" eaLnBrk="1" hangingPunct="1">
              <a:buFont typeface="Arial" panose="020B0604020202020204" pitchFamily="34" charset="0"/>
              <a:buNone/>
              <a:defRPr/>
            </a:pPr>
            <a:r>
              <a:rPr lang="en-US" altLang="zh-CN" dirty="0">
                <a:latin typeface="Times New Roman" panose="02020603050405020304" pitchFamily="18" charset="0"/>
              </a:rPr>
              <a:t>VR mall will have a customer interface, where allow customers to connect via to official software, and also have key features for them to be able to share notes and attachments.</a:t>
            </a:r>
          </a:p>
          <a:p>
            <a:pPr marL="0" indent="0" eaLnBrk="1" hangingPunct="1">
              <a:buFont typeface="Arial" panose="020B0604020202020204" pitchFamily="34" charset="0"/>
              <a:buNone/>
              <a:defRPr/>
            </a:pPr>
            <a:r>
              <a:rPr lang="en-US" altLang="zh-CN" dirty="0">
                <a:latin typeface="Times New Roman" panose="02020603050405020304" pitchFamily="18" charset="0"/>
              </a:rPr>
              <a:t>For example, The development of the lifestyle has made people's work more and more busy, which has led many people hard to visit to many places they want to go. However, VR is in your life, this activity can change your lifestyle. When you want to travel somewhere, wear VR glasses, you can be there.</a:t>
            </a:r>
          </a:p>
        </p:txBody>
      </p:sp>
      <p:pic>
        <p:nvPicPr>
          <p:cNvPr id="4" name="音频 3">
            <a:hlinkClick r:id="" action="ppaction://media"/>
            <a:extLst>
              <a:ext uri="{FF2B5EF4-FFF2-40B4-BE49-F238E27FC236}">
                <a16:creationId xmlns:a16="http://schemas.microsoft.com/office/drawing/2014/main" id="{94B0F907-D7C2-4869-8ED3-8F0800C4A4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3233"/>
    </mc:Choice>
    <mc:Fallback xmlns="">
      <p:transition spd="slow" advTm="83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标题 1">
            <a:extLst>
              <a:ext uri="{FF2B5EF4-FFF2-40B4-BE49-F238E27FC236}">
                <a16:creationId xmlns:a16="http://schemas.microsoft.com/office/drawing/2014/main" id="{B691E9ED-53D7-47D6-BD32-885DC721BA02}"/>
              </a:ext>
            </a:extLst>
          </p:cNvPr>
          <p:cNvSpPr>
            <a:spLocks noGrp="1" noChangeArrowheads="1"/>
          </p:cNvSpPr>
          <p:nvPr>
            <p:ph type="title"/>
          </p:nvPr>
        </p:nvSpPr>
        <p:spPr>
          <a:xfrm>
            <a:off x="628650" y="681038"/>
            <a:ext cx="7886700" cy="1009650"/>
          </a:xfrm>
        </p:spPr>
        <p:txBody>
          <a:bodyPr/>
          <a:lstStyle/>
          <a:p>
            <a:pPr eaLnBrk="1" hangingPunct="1"/>
            <a:r>
              <a:rPr lang="en-US" altLang="zh-CN"/>
              <a:t>Which part would be influenced by this venture?</a:t>
            </a:r>
          </a:p>
        </p:txBody>
      </p:sp>
      <p:sp>
        <p:nvSpPr>
          <p:cNvPr id="7171" name="内容占位符 2">
            <a:extLst>
              <a:ext uri="{FF2B5EF4-FFF2-40B4-BE49-F238E27FC236}">
                <a16:creationId xmlns:a16="http://schemas.microsoft.com/office/drawing/2014/main" id="{D2964A6A-0E3A-4723-BB92-AE187C4873F7}"/>
              </a:ext>
            </a:extLst>
          </p:cNvPr>
          <p:cNvSpPr>
            <a:spLocks noGrp="1" noChangeArrowheads="1"/>
          </p:cNvSpPr>
          <p:nvPr>
            <p:ph idx="1"/>
          </p:nvPr>
        </p:nvSpPr>
        <p:spPr>
          <a:xfrm>
            <a:off x="628650" y="1428750"/>
            <a:ext cx="7886700" cy="4351338"/>
          </a:xfrm>
        </p:spPr>
        <p:txBody>
          <a:bodyPr/>
          <a:lstStyle/>
          <a:p>
            <a:pPr eaLnBrk="1" hangingPunct="1"/>
            <a:r>
              <a:rPr lang="en-US" altLang="zh-CN"/>
              <a:t>1. clothing </a:t>
            </a:r>
          </a:p>
          <a:p>
            <a:pPr eaLnBrk="1" hangingPunct="1"/>
            <a:r>
              <a:rPr lang="en-US" altLang="zh-CN"/>
              <a:t>2. food </a:t>
            </a:r>
          </a:p>
          <a:p>
            <a:pPr eaLnBrk="1" hangingPunct="1"/>
            <a:r>
              <a:rPr lang="en-US" altLang="zh-CN"/>
              <a:t>3. Accommodation</a:t>
            </a:r>
          </a:p>
          <a:p>
            <a:pPr eaLnBrk="1" hangingPunct="1"/>
            <a:r>
              <a:rPr lang="en-US" altLang="zh-CN"/>
              <a:t>4. transportation</a:t>
            </a:r>
          </a:p>
        </p:txBody>
      </p:sp>
      <p:pic>
        <p:nvPicPr>
          <p:cNvPr id="5" name="音频 4">
            <a:hlinkClick r:id="" action="ppaction://media"/>
            <a:extLst>
              <a:ext uri="{FF2B5EF4-FFF2-40B4-BE49-F238E27FC236}">
                <a16:creationId xmlns:a16="http://schemas.microsoft.com/office/drawing/2014/main" id="{EDEDBCAC-9ADB-4131-8E77-EE06546CAE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4760"/>
    </mc:Choice>
    <mc:Fallback xmlns="">
      <p:transition spd="slow" advTm="24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标题 1">
            <a:extLst>
              <a:ext uri="{FF2B5EF4-FFF2-40B4-BE49-F238E27FC236}">
                <a16:creationId xmlns:a16="http://schemas.microsoft.com/office/drawing/2014/main" id="{C84AF172-A24D-4404-80B5-02D7109E3E2A}"/>
              </a:ext>
            </a:extLst>
          </p:cNvPr>
          <p:cNvSpPr>
            <a:spLocks noGrp="1" noChangeArrowheads="1"/>
          </p:cNvSpPr>
          <p:nvPr>
            <p:ph type="title"/>
          </p:nvPr>
        </p:nvSpPr>
        <p:spPr/>
        <p:txBody>
          <a:bodyPr/>
          <a:lstStyle/>
          <a:p>
            <a:pPr eaLnBrk="1" hangingPunct="1"/>
            <a:r>
              <a:rPr lang="en-US" altLang="zh-CN"/>
              <a:t>As for Clothing</a:t>
            </a:r>
          </a:p>
        </p:txBody>
      </p:sp>
      <p:sp>
        <p:nvSpPr>
          <p:cNvPr id="8195" name="内容占位符 2">
            <a:extLst>
              <a:ext uri="{FF2B5EF4-FFF2-40B4-BE49-F238E27FC236}">
                <a16:creationId xmlns:a16="http://schemas.microsoft.com/office/drawing/2014/main" id="{A9EA8EEB-1D35-4253-8ED6-03D687EEE084}"/>
              </a:ext>
            </a:extLst>
          </p:cNvPr>
          <p:cNvSpPr>
            <a:spLocks noGrp="1"/>
          </p:cNvSpPr>
          <p:nvPr>
            <p:ph idx="1"/>
          </p:nvPr>
        </p:nvSpPr>
        <p:spPr>
          <a:xfrm>
            <a:off x="628650" y="1412875"/>
            <a:ext cx="7886700" cy="4764088"/>
          </a:xfrm>
        </p:spPr>
        <p:txBody>
          <a:bodyPr/>
          <a:lstStyle/>
          <a:p>
            <a:pPr eaLnBrk="1" hangingPunct="1">
              <a:defRPr/>
            </a:pPr>
            <a:r>
              <a:rPr lang="en-US" altLang="zh-CN" sz="1800" noProof="1"/>
              <a:t>1. Reduce the time in shopping.</a:t>
            </a:r>
          </a:p>
          <a:p>
            <a:pPr marL="0" indent="0" eaLnBrk="1" hangingPunct="1">
              <a:buFont typeface="Arial" panose="020B0604020202020204" pitchFamily="34" charset="0"/>
              <a:buNone/>
              <a:defRPr/>
            </a:pPr>
            <a:r>
              <a:rPr lang="en-US" altLang="zh-CN" sz="1800" noProof="1"/>
              <a:t>Traditional shopping malls often need a lot of physical strength to buy clothes. At the same time, when they encounter holidays, the flow of people is too large, and there are often queues in the fitting room. VR glasses can replace this process. People can simulate the shopping process, and can pay online directly after choosing the right product.</a:t>
            </a:r>
          </a:p>
          <a:p>
            <a:pPr marL="0" indent="0" eaLnBrk="1" hangingPunct="1">
              <a:buFont typeface="Arial" panose="020B0604020202020204" pitchFamily="34" charset="0"/>
              <a:buNone/>
              <a:defRPr/>
            </a:pPr>
            <a:r>
              <a:rPr lang="en-US" altLang="zh-CN" sz="1800" noProof="1"/>
              <a:t>2. Reduce clothing development costs</a:t>
            </a:r>
          </a:p>
          <a:p>
            <a:pPr marL="0" indent="0" eaLnBrk="1" hangingPunct="1">
              <a:buFont typeface="Arial" panose="020B0604020202020204" pitchFamily="34" charset="0"/>
              <a:buNone/>
              <a:defRPr/>
            </a:pPr>
            <a:r>
              <a:rPr lang="en-US" altLang="zh-CN" sz="1800" noProof="1"/>
              <a:t>In the stage of clothes design, there are often clothes that cannot be worn by the model. The VR system can replace this process and design directly in the VR operating system to reduce development costs.</a:t>
            </a:r>
          </a:p>
        </p:txBody>
      </p:sp>
      <p:pic>
        <p:nvPicPr>
          <p:cNvPr id="13" name="音频 12">
            <a:hlinkClick r:id="" action="ppaction://media"/>
            <a:extLst>
              <a:ext uri="{FF2B5EF4-FFF2-40B4-BE49-F238E27FC236}">
                <a16:creationId xmlns:a16="http://schemas.microsoft.com/office/drawing/2014/main" id="{E2F587B4-CEBC-42F4-AE70-583843C5DCE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9332"/>
    </mc:Choice>
    <mc:Fallback xmlns="">
      <p:transition spd="slow" advTm="89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标题 1">
            <a:extLst>
              <a:ext uri="{FF2B5EF4-FFF2-40B4-BE49-F238E27FC236}">
                <a16:creationId xmlns:a16="http://schemas.microsoft.com/office/drawing/2014/main" id="{00AF3742-B212-4A64-949C-A0AD31E0600E}"/>
              </a:ext>
            </a:extLst>
          </p:cNvPr>
          <p:cNvSpPr>
            <a:spLocks noGrp="1" noChangeArrowheads="1"/>
          </p:cNvSpPr>
          <p:nvPr>
            <p:ph type="title"/>
          </p:nvPr>
        </p:nvSpPr>
        <p:spPr>
          <a:xfrm>
            <a:off x="365125" y="349250"/>
            <a:ext cx="3819525" cy="663575"/>
          </a:xfrm>
        </p:spPr>
        <p:txBody>
          <a:bodyPr>
            <a:normAutofit fontScale="90000"/>
          </a:bodyPr>
          <a:lstStyle/>
          <a:p>
            <a:pPr eaLnBrk="1" hangingPunct="1">
              <a:defRPr/>
            </a:pPr>
            <a:r>
              <a:rPr lang="en-US" altLang="zh-CN" dirty="0"/>
              <a:t>Pictures</a:t>
            </a:r>
            <a:r>
              <a:rPr lang="zh-CN" altLang="en-US" dirty="0"/>
              <a:t> </a:t>
            </a:r>
            <a:r>
              <a:rPr lang="en-US" altLang="zh-CN" dirty="0"/>
              <a:t>for</a:t>
            </a:r>
            <a:r>
              <a:rPr lang="zh-CN" altLang="en-US" dirty="0"/>
              <a:t> </a:t>
            </a:r>
            <a:r>
              <a:rPr lang="en-US" altLang="zh-CN" dirty="0"/>
              <a:t>VR shopping</a:t>
            </a:r>
            <a:endParaRPr lang="zh-CN" altLang="en-US" dirty="0"/>
          </a:p>
        </p:txBody>
      </p:sp>
      <p:pic>
        <p:nvPicPr>
          <p:cNvPr id="9219" name="Picture 4" descr="Image result for VR for clothes">
            <a:extLst>
              <a:ext uri="{FF2B5EF4-FFF2-40B4-BE49-F238E27FC236}">
                <a16:creationId xmlns:a16="http://schemas.microsoft.com/office/drawing/2014/main" id="{AC42585E-7347-4FC3-B70F-B460B5A13A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41588" y="1384300"/>
            <a:ext cx="5500687" cy="256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文本框 1">
            <a:extLst>
              <a:ext uri="{FF2B5EF4-FFF2-40B4-BE49-F238E27FC236}">
                <a16:creationId xmlns:a16="http://schemas.microsoft.com/office/drawing/2014/main" id="{8F5A3F56-53BF-4158-9E5C-2A3C3E8D9766}"/>
              </a:ext>
            </a:extLst>
          </p:cNvPr>
          <p:cNvSpPr txBox="1">
            <a:spLocks noChangeArrowheads="1"/>
          </p:cNvSpPr>
          <p:nvPr/>
        </p:nvSpPr>
        <p:spPr bwMode="auto">
          <a:xfrm>
            <a:off x="468313" y="1484313"/>
            <a:ext cx="20161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eaLnBrk="1" hangingPunct="1"/>
            <a:r>
              <a:rPr lang="en-US" altLang="zh-CN">
                <a:solidFill>
                  <a:schemeClr val="bg1"/>
                </a:solidFill>
              </a:rPr>
              <a:t>1.Select clothes</a:t>
            </a:r>
            <a:endParaRPr lang="zh-CN" altLang="en-US">
              <a:solidFill>
                <a:schemeClr val="bg1"/>
              </a:solidFill>
            </a:endParaRPr>
          </a:p>
        </p:txBody>
      </p:sp>
      <p:sp>
        <p:nvSpPr>
          <p:cNvPr id="9221" name="文本框 2">
            <a:extLst>
              <a:ext uri="{FF2B5EF4-FFF2-40B4-BE49-F238E27FC236}">
                <a16:creationId xmlns:a16="http://schemas.microsoft.com/office/drawing/2014/main" id="{B53AC3CD-571C-4EF9-BFB3-40A4533CE914}"/>
              </a:ext>
            </a:extLst>
          </p:cNvPr>
          <p:cNvSpPr txBox="1">
            <a:spLocks noChangeArrowheads="1"/>
          </p:cNvSpPr>
          <p:nvPr/>
        </p:nvSpPr>
        <p:spPr bwMode="auto">
          <a:xfrm>
            <a:off x="463550" y="4349750"/>
            <a:ext cx="20780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eaLnBrk="1" hangingPunct="1"/>
            <a:r>
              <a:rPr lang="en-US" altLang="zh-CN">
                <a:solidFill>
                  <a:schemeClr val="bg1"/>
                </a:solidFill>
              </a:rPr>
              <a:t>2. Online payment</a:t>
            </a:r>
            <a:endParaRPr lang="zh-CN" altLang="en-US">
              <a:solidFill>
                <a:schemeClr val="bg1"/>
              </a:solidFill>
            </a:endParaRPr>
          </a:p>
        </p:txBody>
      </p:sp>
      <p:pic>
        <p:nvPicPr>
          <p:cNvPr id="9222" name="Picture 8" descr="Related image">
            <a:extLst>
              <a:ext uri="{FF2B5EF4-FFF2-40B4-BE49-F238E27FC236}">
                <a16:creationId xmlns:a16="http://schemas.microsoft.com/office/drawing/2014/main" id="{FB03914C-AFA8-4276-A6B9-9A759F28F0D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41588" y="4221163"/>
            <a:ext cx="5500687" cy="2376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p14="http://schemas.microsoft.com/office/powerpoint/2010/main" xmlns:iact="http://schemas.microsoft.com/office/powerpoint/2014/inkAction">
        <mc:Choice Requires="p14 iact">
          <p:contentPart p14:bwMode="auto" r:id="rId6">
            <p14:nvContentPartPr>
              <p14:cNvPr id="10" name="墨迹 9">
                <a:extLst>
                  <a:ext uri="{FF2B5EF4-FFF2-40B4-BE49-F238E27FC236}">
                    <a16:creationId xmlns:a16="http://schemas.microsoft.com/office/drawing/2014/main" id="{830C92E0-2D3C-4284-BC0B-D0EFB555358F}"/>
                  </a:ext>
                </a:extLst>
              </p14:cNvPr>
              <p14:cNvContentPartPr/>
              <p14:nvPr>
                <p:extLst>
                  <p:ext uri="{42D2F446-02D8-4167-A562-619A0277C38B}">
                    <p15:isNarration xmlns:p15="http://schemas.microsoft.com/office/powerpoint/2012/main" val="1"/>
                  </p:ext>
                </p:extLst>
              </p14:nvPr>
            </p14:nvContentPartPr>
            <p14:xfrm>
              <a:off x="459000" y="934560"/>
              <a:ext cx="6730920" cy="4827600"/>
            </p14:xfrm>
          </p:contentPart>
        </mc:Choice>
        <mc:Fallback xmlns="">
          <p:pic>
            <p:nvPicPr>
              <p:cNvPr id="10" name="墨迹 9">
                <a:extLst>
                  <a:ext uri="{FF2B5EF4-FFF2-40B4-BE49-F238E27FC236}">
                    <a16:creationId xmlns:a16="http://schemas.microsoft.com/office/drawing/2014/main" id="{830C92E0-2D3C-4284-BC0B-D0EFB555358F}"/>
                  </a:ext>
                </a:extLst>
              </p:cNvPr>
              <p:cNvPicPr>
                <a:picLocks noGrp="1" noRot="1" noChangeAspect="1" noMove="1" noResize="1" noEditPoints="1" noAdjustHandles="1" noChangeArrowheads="1" noChangeShapeType="1"/>
              </p:cNvPicPr>
              <p:nvPr/>
            </p:nvPicPr>
            <p:blipFill>
              <a:blip r:embed="rId7"/>
              <a:stretch>
                <a:fillRect/>
              </a:stretch>
            </p:blipFill>
            <p:spPr>
              <a:xfrm>
                <a:off x="449640" y="925200"/>
                <a:ext cx="6749640" cy="4846320"/>
              </a:xfrm>
              <a:prstGeom prst="rect">
                <a:avLst/>
              </a:prstGeom>
            </p:spPr>
          </p:pic>
        </mc:Fallback>
      </mc:AlternateContent>
      <p:pic>
        <p:nvPicPr>
          <p:cNvPr id="11" name="音频 10">
            <a:hlinkClick r:id="" action="ppaction://media"/>
            <a:extLst>
              <a:ext uri="{FF2B5EF4-FFF2-40B4-BE49-F238E27FC236}">
                <a16:creationId xmlns:a16="http://schemas.microsoft.com/office/drawing/2014/main" id="{2FC425F7-7B82-4626-8C9D-35BA9FB2CE1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440738" y="6154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9123"/>
    </mc:Choice>
    <mc:Fallback xmlns="">
      <p:transition spd="slow" advTm="29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par>
                                <p:cTn id="7" presetID="59"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md type="call" cmd="playFrom(0.0)">
                                      <p:cBhvr>
                                        <p:cTn id="9"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标题 1">
            <a:extLst>
              <a:ext uri="{FF2B5EF4-FFF2-40B4-BE49-F238E27FC236}">
                <a16:creationId xmlns:a16="http://schemas.microsoft.com/office/drawing/2014/main" id="{6C7EC7F0-3760-4A6D-A9D5-BAD26C25D57E}"/>
              </a:ext>
            </a:extLst>
          </p:cNvPr>
          <p:cNvSpPr>
            <a:spLocks noGrp="1" noChangeArrowheads="1"/>
          </p:cNvSpPr>
          <p:nvPr>
            <p:ph type="title"/>
          </p:nvPr>
        </p:nvSpPr>
        <p:spPr/>
        <p:txBody>
          <a:bodyPr/>
          <a:lstStyle/>
          <a:p>
            <a:pPr eaLnBrk="1" hangingPunct="1"/>
            <a:r>
              <a:rPr lang="en-US" altLang="zh-CN"/>
              <a:t>As for food</a:t>
            </a:r>
            <a:endParaRPr lang="zh-CN" altLang="en-US"/>
          </a:p>
        </p:txBody>
      </p:sp>
      <p:sp>
        <p:nvSpPr>
          <p:cNvPr id="10243" name="内容占位符 2">
            <a:extLst>
              <a:ext uri="{FF2B5EF4-FFF2-40B4-BE49-F238E27FC236}">
                <a16:creationId xmlns:a16="http://schemas.microsoft.com/office/drawing/2014/main" id="{D6484B51-8BC9-44CD-936E-382D4C5C0052}"/>
              </a:ext>
            </a:extLst>
          </p:cNvPr>
          <p:cNvSpPr>
            <a:spLocks noGrp="1" noChangeArrowheads="1"/>
          </p:cNvSpPr>
          <p:nvPr>
            <p:ph idx="1"/>
          </p:nvPr>
        </p:nvSpPr>
        <p:spPr>
          <a:xfrm>
            <a:off x="622300" y="1412875"/>
            <a:ext cx="8056563" cy="4857750"/>
          </a:xfrm>
        </p:spPr>
        <p:txBody>
          <a:bodyPr/>
          <a:lstStyle/>
          <a:p>
            <a:pPr eaLnBrk="1" hangingPunct="1"/>
            <a:r>
              <a:rPr lang="en-US" altLang="zh-CN"/>
              <a:t>1. VR technology allows you to choose who and location to eat</a:t>
            </a:r>
          </a:p>
          <a:p>
            <a:pPr eaLnBrk="1" hangingPunct="1"/>
            <a:endParaRPr lang="en-US" altLang="zh-CN"/>
          </a:p>
          <a:p>
            <a:pPr eaLnBrk="1" hangingPunct="1"/>
            <a:endParaRPr lang="en-US" altLang="zh-CN"/>
          </a:p>
          <a:p>
            <a:pPr eaLnBrk="1" hangingPunct="1"/>
            <a:r>
              <a:rPr lang="en-US" altLang="zh-CN"/>
              <a:t>2. VR technology can give food a full range of shots, to prevent false advertising pictures</a:t>
            </a:r>
          </a:p>
          <a:p>
            <a:pPr eaLnBrk="1" hangingPunct="1"/>
            <a:endParaRPr lang="zh-CN" altLang="en-US"/>
          </a:p>
        </p:txBody>
      </p:sp>
      <p:pic>
        <p:nvPicPr>
          <p:cNvPr id="10244" name="Picture 2" descr="Image result for vr for food">
            <a:extLst>
              <a:ext uri="{FF2B5EF4-FFF2-40B4-BE49-F238E27FC236}">
                <a16:creationId xmlns:a16="http://schemas.microsoft.com/office/drawing/2014/main" id="{886F502A-E787-45A8-8C59-B278DE36FB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60713" y="1914525"/>
            <a:ext cx="2305050" cy="151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4" descr="Image result for vr for food">
            <a:extLst>
              <a:ext uri="{FF2B5EF4-FFF2-40B4-BE49-F238E27FC236}">
                <a16:creationId xmlns:a16="http://schemas.microsoft.com/office/drawing/2014/main" id="{1F313774-2078-4196-9DA4-355C707C04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36900" y="4476750"/>
            <a:ext cx="2809875"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音频 6">
            <a:hlinkClick r:id="" action="ppaction://media"/>
            <a:extLst>
              <a:ext uri="{FF2B5EF4-FFF2-40B4-BE49-F238E27FC236}">
                <a16:creationId xmlns:a16="http://schemas.microsoft.com/office/drawing/2014/main" id="{AFB33601-DDFE-4CF3-ACCE-ADB4C864402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6154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4264"/>
    </mc:Choice>
    <mc:Fallback xmlns="">
      <p:transition spd="slow" advTm="84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标题 1">
            <a:extLst>
              <a:ext uri="{FF2B5EF4-FFF2-40B4-BE49-F238E27FC236}">
                <a16:creationId xmlns:a16="http://schemas.microsoft.com/office/drawing/2014/main" id="{8E0CEFC6-63FD-4FBA-A15B-49D3D0CD3990}"/>
              </a:ext>
            </a:extLst>
          </p:cNvPr>
          <p:cNvSpPr>
            <a:spLocks noGrp="1" noChangeArrowheads="1"/>
          </p:cNvSpPr>
          <p:nvPr>
            <p:ph type="title"/>
          </p:nvPr>
        </p:nvSpPr>
        <p:spPr/>
        <p:txBody>
          <a:bodyPr/>
          <a:lstStyle/>
          <a:p>
            <a:pPr eaLnBrk="1" hangingPunct="1"/>
            <a:r>
              <a:rPr lang="en-US" altLang="zh-CN"/>
              <a:t>As for accommodation </a:t>
            </a:r>
            <a:endParaRPr lang="zh-CN" altLang="en-US"/>
          </a:p>
        </p:txBody>
      </p:sp>
      <p:sp>
        <p:nvSpPr>
          <p:cNvPr id="11267" name="内容占位符 2">
            <a:extLst>
              <a:ext uri="{FF2B5EF4-FFF2-40B4-BE49-F238E27FC236}">
                <a16:creationId xmlns:a16="http://schemas.microsoft.com/office/drawing/2014/main" id="{564640B8-DF10-4050-990A-BA811E033211}"/>
              </a:ext>
            </a:extLst>
          </p:cNvPr>
          <p:cNvSpPr>
            <a:spLocks noGrp="1" noChangeArrowheads="1"/>
          </p:cNvSpPr>
          <p:nvPr>
            <p:ph idx="1"/>
          </p:nvPr>
        </p:nvSpPr>
        <p:spPr>
          <a:xfrm>
            <a:off x="628650" y="1341438"/>
            <a:ext cx="7886700" cy="4835525"/>
          </a:xfrm>
        </p:spPr>
        <p:txBody>
          <a:bodyPr/>
          <a:lstStyle/>
          <a:p>
            <a:pPr eaLnBrk="1" hangingPunct="1"/>
            <a:r>
              <a:rPr lang="en-US" altLang="zh-CN"/>
              <a:t>VR technology allows consumers to carry out decoration design in the VR mall, after the renovation can be directly turned into reality.</a:t>
            </a:r>
          </a:p>
          <a:p>
            <a:pPr eaLnBrk="1" hangingPunct="1"/>
            <a:endParaRPr lang="en-US" altLang="zh-CN"/>
          </a:p>
          <a:p>
            <a:pPr eaLnBrk="1" hangingPunct="1"/>
            <a:r>
              <a:rPr lang="en-US" altLang="zh-CN"/>
              <a:t>The housing agency can conduct publicity in the VR mall and display a full range of pictures.</a:t>
            </a:r>
            <a:endParaRPr lang="zh-CN" altLang="en-US"/>
          </a:p>
        </p:txBody>
      </p:sp>
      <p:pic>
        <p:nvPicPr>
          <p:cNvPr id="4" name="音频 3">
            <a:hlinkClick r:id="" action="ppaction://media"/>
            <a:extLst>
              <a:ext uri="{FF2B5EF4-FFF2-40B4-BE49-F238E27FC236}">
                <a16:creationId xmlns:a16="http://schemas.microsoft.com/office/drawing/2014/main" id="{225BE2FB-CF5C-4240-B1AA-CFA95637505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5395"/>
    </mc:Choice>
    <mc:Fallback xmlns="">
      <p:transition spd="slow" advTm="35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标题 1">
            <a:extLst>
              <a:ext uri="{FF2B5EF4-FFF2-40B4-BE49-F238E27FC236}">
                <a16:creationId xmlns:a16="http://schemas.microsoft.com/office/drawing/2014/main" id="{33C241CD-873C-4005-B7D9-416A80224CCF}"/>
              </a:ext>
            </a:extLst>
          </p:cNvPr>
          <p:cNvSpPr>
            <a:spLocks noGrp="1" noChangeArrowheads="1"/>
          </p:cNvSpPr>
          <p:nvPr>
            <p:ph type="title"/>
          </p:nvPr>
        </p:nvSpPr>
        <p:spPr/>
        <p:txBody>
          <a:bodyPr/>
          <a:lstStyle/>
          <a:p>
            <a:pPr eaLnBrk="1" hangingPunct="1"/>
            <a:r>
              <a:rPr lang="en-US" altLang="zh-CN"/>
              <a:t>As for transportation</a:t>
            </a:r>
            <a:endParaRPr lang="zh-CN" altLang="en-US"/>
          </a:p>
        </p:txBody>
      </p:sp>
      <p:sp>
        <p:nvSpPr>
          <p:cNvPr id="12291" name="内容占位符 2">
            <a:extLst>
              <a:ext uri="{FF2B5EF4-FFF2-40B4-BE49-F238E27FC236}">
                <a16:creationId xmlns:a16="http://schemas.microsoft.com/office/drawing/2014/main" id="{BFCE903F-DB4E-4BBD-96F3-249EF902DD6B}"/>
              </a:ext>
            </a:extLst>
          </p:cNvPr>
          <p:cNvSpPr>
            <a:spLocks noGrp="1" noChangeArrowheads="1"/>
          </p:cNvSpPr>
          <p:nvPr>
            <p:ph idx="1"/>
          </p:nvPr>
        </p:nvSpPr>
        <p:spPr>
          <a:xfrm>
            <a:off x="628650" y="1397000"/>
            <a:ext cx="7886700" cy="4351338"/>
          </a:xfrm>
        </p:spPr>
        <p:txBody>
          <a:bodyPr/>
          <a:lstStyle/>
          <a:p>
            <a:pPr eaLnBrk="1" hangingPunct="1"/>
            <a:r>
              <a:rPr lang="en-US" altLang="zh-CN"/>
              <a:t>Driver license training can reduce costs through VR technology, including flight licenses, train license, etc.</a:t>
            </a:r>
            <a:endParaRPr lang="zh-CN" altLang="en-US"/>
          </a:p>
        </p:txBody>
      </p:sp>
      <p:pic>
        <p:nvPicPr>
          <p:cNvPr id="12292" name="Picture 2" descr="Image result for VR for transport">
            <a:extLst>
              <a:ext uri="{FF2B5EF4-FFF2-40B4-BE49-F238E27FC236}">
                <a16:creationId xmlns:a16="http://schemas.microsoft.com/office/drawing/2014/main" id="{F1F63788-413A-4662-856A-0A1170EB90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0113" y="3776663"/>
            <a:ext cx="3095625" cy="2033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p14="http://schemas.microsoft.com/office/powerpoint/2010/main" xmlns:iact="http://schemas.microsoft.com/office/powerpoint/2014/inkAction">
        <mc:Choice Requires="p14 iact">
          <p:contentPart p14:bwMode="auto" r:id="rId5">
            <p14:nvContentPartPr>
              <p14:cNvPr id="8" name="墨迹 7">
                <a:extLst>
                  <a:ext uri="{FF2B5EF4-FFF2-40B4-BE49-F238E27FC236}">
                    <a16:creationId xmlns:a16="http://schemas.microsoft.com/office/drawing/2014/main" id="{9C1A2BD7-CAB7-4878-ADA6-5B057E7448CE}"/>
                  </a:ext>
                </a:extLst>
              </p14:cNvPr>
              <p14:cNvContentPartPr/>
              <p14:nvPr>
                <p:extLst>
                  <p:ext uri="{42D2F446-02D8-4167-A562-619A0277C38B}">
                    <p15:isNarration xmlns:p15="http://schemas.microsoft.com/office/powerpoint/2012/main" val="1"/>
                  </p:ext>
                </p:extLst>
              </p14:nvPr>
            </p14:nvContentPartPr>
            <p14:xfrm>
              <a:off x="824400" y="3730680"/>
              <a:ext cx="3578040" cy="2328840"/>
            </p14:xfrm>
          </p:contentPart>
        </mc:Choice>
        <mc:Fallback xmlns="">
          <p:pic>
            <p:nvPicPr>
              <p:cNvPr id="8" name="墨迹 7">
                <a:extLst>
                  <a:ext uri="{FF2B5EF4-FFF2-40B4-BE49-F238E27FC236}">
                    <a16:creationId xmlns:a16="http://schemas.microsoft.com/office/drawing/2014/main" id="{9C1A2BD7-CAB7-4878-ADA6-5B057E7448CE}"/>
                  </a:ext>
                </a:extLst>
              </p:cNvPr>
              <p:cNvPicPr>
                <a:picLocks noGrp="1" noRot="1" noChangeAspect="1" noMove="1" noResize="1" noEditPoints="1" noAdjustHandles="1" noChangeArrowheads="1" noChangeShapeType="1"/>
              </p:cNvPicPr>
              <p:nvPr/>
            </p:nvPicPr>
            <p:blipFill>
              <a:blip r:embed="rId6"/>
              <a:stretch>
                <a:fillRect/>
              </a:stretch>
            </p:blipFill>
            <p:spPr>
              <a:xfrm>
                <a:off x="815040" y="3721320"/>
                <a:ext cx="3596760" cy="2347560"/>
              </a:xfrm>
              <a:prstGeom prst="rect">
                <a:avLst/>
              </a:prstGeom>
            </p:spPr>
          </p:pic>
        </mc:Fallback>
      </mc:AlternateContent>
      <p:pic>
        <p:nvPicPr>
          <p:cNvPr id="9" name="音频 8">
            <a:hlinkClick r:id="" action="ppaction://media"/>
            <a:extLst>
              <a:ext uri="{FF2B5EF4-FFF2-40B4-BE49-F238E27FC236}">
                <a16:creationId xmlns:a16="http://schemas.microsoft.com/office/drawing/2014/main" id="{5E106290-DC66-42A3-9C40-EAF73CC5586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440738" y="6154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2811"/>
    </mc:Choice>
    <mc:Fallback xmlns="">
      <p:transition spd="slow" advTm="42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par>
                                <p:cTn id="7" presetID="59"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md type="call" cmd="playFrom(0.0)">
                                      <p:cBhvr>
                                        <p:cTn id="9"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标题 1">
            <a:extLst>
              <a:ext uri="{FF2B5EF4-FFF2-40B4-BE49-F238E27FC236}">
                <a16:creationId xmlns:a16="http://schemas.microsoft.com/office/drawing/2014/main" id="{B912A4CD-3278-4A67-AC45-533C9BA7103C}"/>
              </a:ext>
            </a:extLst>
          </p:cNvPr>
          <p:cNvSpPr>
            <a:spLocks noGrp="1" noChangeArrowheads="1"/>
          </p:cNvSpPr>
          <p:nvPr>
            <p:ph type="title"/>
          </p:nvPr>
        </p:nvSpPr>
        <p:spPr/>
        <p:txBody>
          <a:bodyPr/>
          <a:lstStyle/>
          <a:p>
            <a:pPr eaLnBrk="1" hangingPunct="1"/>
            <a:r>
              <a:rPr lang="en-US" altLang="zh-CN"/>
              <a:t>Feasibility of VR mall</a:t>
            </a:r>
            <a:br>
              <a:rPr lang="en-US" altLang="zh-CN"/>
            </a:br>
            <a:endParaRPr lang="zh-CN" altLang="en-US"/>
          </a:p>
        </p:txBody>
      </p:sp>
      <p:sp>
        <p:nvSpPr>
          <p:cNvPr id="13315" name="内容占位符 2">
            <a:extLst>
              <a:ext uri="{FF2B5EF4-FFF2-40B4-BE49-F238E27FC236}">
                <a16:creationId xmlns:a16="http://schemas.microsoft.com/office/drawing/2014/main" id="{7310CC83-8E84-4966-9951-0478E847B686}"/>
              </a:ext>
            </a:extLst>
          </p:cNvPr>
          <p:cNvSpPr>
            <a:spLocks noGrp="1" noChangeArrowheads="1"/>
          </p:cNvSpPr>
          <p:nvPr>
            <p:ph idx="1"/>
          </p:nvPr>
        </p:nvSpPr>
        <p:spPr>
          <a:xfrm>
            <a:off x="596900" y="1341438"/>
            <a:ext cx="7886700" cy="4783137"/>
          </a:xfrm>
        </p:spPr>
        <p:txBody>
          <a:bodyPr/>
          <a:lstStyle/>
          <a:p>
            <a:pPr eaLnBrk="1" hangingPunct="1"/>
            <a:r>
              <a:rPr lang="en-US" altLang="zh-CN" dirty="0"/>
              <a:t>1. Business Module Canvas.</a:t>
            </a:r>
          </a:p>
          <a:p>
            <a:pPr eaLnBrk="1" hangingPunct="1"/>
            <a:endParaRPr lang="en-US" altLang="zh-CN" dirty="0"/>
          </a:p>
          <a:p>
            <a:pPr eaLnBrk="1" hangingPunct="1"/>
            <a:r>
              <a:rPr lang="en-US" altLang="zh-CN" dirty="0"/>
              <a:t>2. </a:t>
            </a:r>
            <a:r>
              <a:rPr lang="en-US" altLang="zh-CN" b="1" dirty="0"/>
              <a:t>SWOT</a:t>
            </a:r>
          </a:p>
          <a:p>
            <a:pPr eaLnBrk="1" hangingPunct="1"/>
            <a:endParaRPr lang="en-US" altLang="zh-CN" b="1" dirty="0"/>
          </a:p>
          <a:p>
            <a:pPr eaLnBrk="1" hangingPunct="1"/>
            <a:endParaRPr lang="zh-CN" altLang="en-US" dirty="0"/>
          </a:p>
        </p:txBody>
      </p:sp>
      <p:pic>
        <p:nvPicPr>
          <p:cNvPr id="2" name="音频 1">
            <a:hlinkClick r:id="" action="ppaction://media"/>
            <a:extLst>
              <a:ext uri="{FF2B5EF4-FFF2-40B4-BE49-F238E27FC236}">
                <a16:creationId xmlns:a16="http://schemas.microsoft.com/office/drawing/2014/main" id="{2659B5ED-8A41-4CDF-ACB3-AFBC9F248E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493"/>
    </mc:Choice>
    <mc:Fallback xmlns="">
      <p:transition spd="slow" advTm="11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标题 1">
            <a:extLst>
              <a:ext uri="{FF2B5EF4-FFF2-40B4-BE49-F238E27FC236}">
                <a16:creationId xmlns:a16="http://schemas.microsoft.com/office/drawing/2014/main" id="{472A2B07-ABB7-4E46-8FB5-1C4FE47F1414}"/>
              </a:ext>
            </a:extLst>
          </p:cNvPr>
          <p:cNvSpPr>
            <a:spLocks noGrp="1" noChangeArrowheads="1"/>
          </p:cNvSpPr>
          <p:nvPr>
            <p:ph type="title"/>
          </p:nvPr>
        </p:nvSpPr>
        <p:spPr>
          <a:xfrm>
            <a:off x="623888" y="404813"/>
            <a:ext cx="7886700" cy="854075"/>
          </a:xfrm>
        </p:spPr>
        <p:txBody>
          <a:bodyPr/>
          <a:lstStyle/>
          <a:p>
            <a:pPr eaLnBrk="1" hangingPunct="1"/>
            <a:r>
              <a:rPr lang="en-US" altLang="zh-CN"/>
              <a:t>1. Business Module Canvas.</a:t>
            </a:r>
            <a:endParaRPr lang="zh-CN" altLang="en-US"/>
          </a:p>
        </p:txBody>
      </p:sp>
      <p:sp>
        <p:nvSpPr>
          <p:cNvPr id="14339" name="内容占位符 2">
            <a:extLst>
              <a:ext uri="{FF2B5EF4-FFF2-40B4-BE49-F238E27FC236}">
                <a16:creationId xmlns:a16="http://schemas.microsoft.com/office/drawing/2014/main" id="{D4E72F8F-96CB-4469-B785-5B13E050EDD9}"/>
              </a:ext>
            </a:extLst>
          </p:cNvPr>
          <p:cNvSpPr>
            <a:spLocks noGrp="1" noChangeArrowheads="1"/>
          </p:cNvSpPr>
          <p:nvPr>
            <p:ph idx="1"/>
          </p:nvPr>
        </p:nvSpPr>
        <p:spPr>
          <a:xfrm>
            <a:off x="623888" y="1341438"/>
            <a:ext cx="7886700" cy="4710112"/>
          </a:xfrm>
        </p:spPr>
        <p:txBody>
          <a:bodyPr/>
          <a:lstStyle/>
          <a:p>
            <a:pPr eaLnBrk="1" hangingPunct="1"/>
            <a:r>
              <a:rPr lang="en-US" altLang="zh-CN" dirty="0"/>
              <a:t>Business Model Canvas is a strategic management and lean startup template for developing new or documenting existing business models. It is a visual chart with elements describing a firm's or product's value proposition, infrastructure, customers, and finances. It assists firms in aligning their activities by illustrating potential trade-offs(</a:t>
            </a:r>
            <a:r>
              <a:rPr lang="en-US" altLang="zh-CN" dirty="0" err="1"/>
              <a:t>Barquet</a:t>
            </a:r>
            <a:r>
              <a:rPr lang="en-US" altLang="zh-CN" dirty="0"/>
              <a:t>, 2011).</a:t>
            </a:r>
            <a:endParaRPr lang="zh-CN" altLang="en-US" dirty="0"/>
          </a:p>
        </p:txBody>
      </p:sp>
      <p:pic>
        <p:nvPicPr>
          <p:cNvPr id="12" name="音频 11">
            <a:hlinkClick r:id="" action="ppaction://media"/>
            <a:extLst>
              <a:ext uri="{FF2B5EF4-FFF2-40B4-BE49-F238E27FC236}">
                <a16:creationId xmlns:a16="http://schemas.microsoft.com/office/drawing/2014/main" id="{519D76B6-BEFD-4C26-9FAA-E0C259A610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688"/>
    </mc:Choice>
    <mc:Fallback xmlns="">
      <p:transition spd="slow" advTm="4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Image result for Business Model Canvas.">
            <a:extLst>
              <a:ext uri="{FF2B5EF4-FFF2-40B4-BE49-F238E27FC236}">
                <a16:creationId xmlns:a16="http://schemas.microsoft.com/office/drawing/2014/main" id="{4D0A89E6-0FC9-4B88-912A-937C982D3FE7}"/>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755650" y="333375"/>
            <a:ext cx="2520950" cy="1928813"/>
          </a:xfrm>
          <a:noFill/>
        </p:spPr>
      </p:pic>
      <p:sp>
        <p:nvSpPr>
          <p:cNvPr id="15363" name="文本框 3">
            <a:extLst>
              <a:ext uri="{FF2B5EF4-FFF2-40B4-BE49-F238E27FC236}">
                <a16:creationId xmlns:a16="http://schemas.microsoft.com/office/drawing/2014/main" id="{1A58A6FC-E723-47AC-B937-09A48FBFD2F4}"/>
              </a:ext>
            </a:extLst>
          </p:cNvPr>
          <p:cNvSpPr txBox="1">
            <a:spLocks noChangeArrowheads="1"/>
          </p:cNvSpPr>
          <p:nvPr/>
        </p:nvSpPr>
        <p:spPr bwMode="auto">
          <a:xfrm>
            <a:off x="4981575" y="333375"/>
            <a:ext cx="4043363" cy="295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eaLnBrk="1" hangingPunct="1"/>
            <a:r>
              <a:rPr lang="en-US" altLang="zh-CN" sz="1400" dirty="0">
                <a:solidFill>
                  <a:schemeClr val="bg1"/>
                </a:solidFill>
              </a:rPr>
              <a:t>1.Key partners: </a:t>
            </a:r>
          </a:p>
          <a:p>
            <a:pPr eaLnBrk="1" hangingPunct="1"/>
            <a:r>
              <a:rPr lang="en-US" altLang="zh-CN" sz="1400" dirty="0">
                <a:solidFill>
                  <a:schemeClr val="bg1"/>
                </a:solidFill>
              </a:rPr>
              <a:t>Shopping mall; VR suppliers</a:t>
            </a:r>
          </a:p>
          <a:p>
            <a:pPr eaLnBrk="1" hangingPunct="1"/>
            <a:endParaRPr lang="en-US" altLang="zh-CN" sz="1400" dirty="0">
              <a:solidFill>
                <a:schemeClr val="bg1"/>
              </a:solidFill>
            </a:endParaRPr>
          </a:p>
          <a:p>
            <a:pPr eaLnBrk="1" hangingPunct="1"/>
            <a:r>
              <a:rPr lang="en-US" altLang="zh-CN" sz="1400" dirty="0">
                <a:solidFill>
                  <a:schemeClr val="bg1"/>
                </a:solidFill>
              </a:rPr>
              <a:t>2.Key activities: </a:t>
            </a:r>
          </a:p>
          <a:p>
            <a:pPr eaLnBrk="1" hangingPunct="1"/>
            <a:r>
              <a:rPr lang="en-US" altLang="zh-CN" sz="1400" dirty="0">
                <a:solidFill>
                  <a:schemeClr val="bg1"/>
                </a:solidFill>
              </a:rPr>
              <a:t>Clothing, food, housing and transportation and entertainment, which have discussed before.</a:t>
            </a:r>
          </a:p>
          <a:p>
            <a:pPr eaLnBrk="1" hangingPunct="1"/>
            <a:endParaRPr lang="en-US" altLang="zh-CN" sz="1400" dirty="0">
              <a:solidFill>
                <a:schemeClr val="bg1"/>
              </a:solidFill>
            </a:endParaRPr>
          </a:p>
          <a:p>
            <a:pPr eaLnBrk="1" hangingPunct="1"/>
            <a:r>
              <a:rPr lang="en-US" altLang="zh-CN" sz="1400" dirty="0">
                <a:solidFill>
                  <a:schemeClr val="bg1"/>
                </a:solidFill>
              </a:rPr>
              <a:t>3. Key resources</a:t>
            </a:r>
          </a:p>
          <a:p>
            <a:pPr eaLnBrk="1" hangingPunct="1"/>
            <a:r>
              <a:rPr lang="en-US" altLang="zh-CN" sz="1400" dirty="0">
                <a:solidFill>
                  <a:schemeClr val="bg1"/>
                </a:solidFill>
              </a:rPr>
              <a:t>Company like HTC or Apple could provide software and hardware support.</a:t>
            </a:r>
          </a:p>
          <a:p>
            <a:pPr eaLnBrk="1" hangingPunct="1"/>
            <a:endParaRPr lang="en-US" altLang="zh-CN" sz="1400" dirty="0">
              <a:solidFill>
                <a:schemeClr val="bg1"/>
              </a:solidFill>
            </a:endParaRPr>
          </a:p>
          <a:p>
            <a:pPr eaLnBrk="1" hangingPunct="1"/>
            <a:r>
              <a:rPr lang="en-US" altLang="zh-CN" sz="1400" dirty="0">
                <a:solidFill>
                  <a:schemeClr val="bg1"/>
                </a:solidFill>
              </a:rPr>
              <a:t>4. </a:t>
            </a:r>
            <a:r>
              <a:rPr lang="en-US" altLang="zh-CN" sz="1400" b="1" dirty="0">
                <a:solidFill>
                  <a:schemeClr val="bg1"/>
                </a:solidFill>
              </a:rPr>
              <a:t>Value Proposition &amp; Revenue Streams</a:t>
            </a:r>
          </a:p>
          <a:p>
            <a:pPr eaLnBrk="1" hangingPunct="1"/>
            <a:r>
              <a:rPr lang="en-US" altLang="zh-CN" sz="1400" b="1" dirty="0">
                <a:solidFill>
                  <a:schemeClr val="bg1"/>
                </a:solidFill>
              </a:rPr>
              <a:t>In this part , I will explain in another slices. </a:t>
            </a:r>
            <a:endParaRPr lang="en-US" altLang="zh-CN" sz="1400" dirty="0">
              <a:solidFill>
                <a:schemeClr val="bg1"/>
              </a:solidFill>
            </a:endParaRPr>
          </a:p>
        </p:txBody>
      </p:sp>
      <p:sp>
        <p:nvSpPr>
          <p:cNvPr id="7" name="文本框 6">
            <a:extLst>
              <a:ext uri="{FF2B5EF4-FFF2-40B4-BE49-F238E27FC236}">
                <a16:creationId xmlns:a16="http://schemas.microsoft.com/office/drawing/2014/main" id="{B91C6BC3-4DE4-460A-9F3E-8E170E06A4F0}"/>
              </a:ext>
            </a:extLst>
          </p:cNvPr>
          <p:cNvSpPr txBox="1"/>
          <p:nvPr/>
        </p:nvSpPr>
        <p:spPr>
          <a:xfrm>
            <a:off x="395288" y="2262188"/>
            <a:ext cx="4403725" cy="3694112"/>
          </a:xfrm>
          <a:prstGeom prst="rect">
            <a:avLst/>
          </a:prstGeom>
          <a:noFill/>
        </p:spPr>
        <p:txBody>
          <a:bodyPr>
            <a:spAutoFit/>
          </a:bodyPr>
          <a:lstStyle/>
          <a:p>
            <a:pPr eaLnBrk="1" hangingPunct="1">
              <a:defRPr/>
            </a:pPr>
            <a:r>
              <a:rPr lang="en-US" altLang="zh-CN" dirty="0">
                <a:solidFill>
                  <a:schemeClr val="bg1"/>
                </a:solidFill>
              </a:rPr>
              <a:t>5. Customer relationship</a:t>
            </a:r>
          </a:p>
          <a:p>
            <a:pPr eaLnBrk="1" hangingPunct="1">
              <a:defRPr/>
            </a:pPr>
            <a:r>
              <a:rPr lang="en-US" altLang="zh-CN" dirty="0">
                <a:solidFill>
                  <a:schemeClr val="bg1"/>
                </a:solidFill>
              </a:rPr>
              <a:t>B2B, Better promotion through the promotion between consumers.</a:t>
            </a:r>
          </a:p>
          <a:p>
            <a:pPr eaLnBrk="1" hangingPunct="1">
              <a:defRPr/>
            </a:pPr>
            <a:endParaRPr lang="en-US" altLang="zh-CN" dirty="0">
              <a:solidFill>
                <a:schemeClr val="bg1"/>
              </a:solidFill>
            </a:endParaRPr>
          </a:p>
          <a:p>
            <a:pPr eaLnBrk="1" hangingPunct="1">
              <a:defRPr/>
            </a:pPr>
            <a:r>
              <a:rPr lang="en-US" altLang="zh-CN" dirty="0">
                <a:solidFill>
                  <a:schemeClr val="bg1"/>
                </a:solidFill>
              </a:rPr>
              <a:t>6. Channels.</a:t>
            </a:r>
            <a:br>
              <a:rPr lang="en-US" altLang="zh-CN" dirty="0">
                <a:solidFill>
                  <a:schemeClr val="bg1"/>
                </a:solidFill>
              </a:rPr>
            </a:br>
            <a:r>
              <a:rPr lang="en-US" altLang="zh-CN" dirty="0">
                <a:solidFill>
                  <a:schemeClr val="bg1"/>
                </a:solidFill>
              </a:rPr>
              <a:t>The main channel is e-commerce. For example, online website would be a useful way to connect with potential customers.</a:t>
            </a:r>
          </a:p>
          <a:p>
            <a:pPr eaLnBrk="1" hangingPunct="1">
              <a:defRPr/>
            </a:pPr>
            <a:endParaRPr lang="en-US" altLang="zh-CN" dirty="0">
              <a:solidFill>
                <a:schemeClr val="bg1"/>
              </a:solidFill>
            </a:endParaRPr>
          </a:p>
          <a:p>
            <a:pPr marL="342900" indent="-342900" eaLnBrk="1" hangingPunct="1">
              <a:buFontTx/>
              <a:buAutoNum type="arabicPeriod" startAt="7"/>
              <a:defRPr/>
            </a:pPr>
            <a:r>
              <a:rPr lang="en-US" altLang="zh-CN" dirty="0">
                <a:solidFill>
                  <a:schemeClr val="bg1"/>
                </a:solidFill>
              </a:rPr>
              <a:t>Cost structure</a:t>
            </a:r>
          </a:p>
          <a:p>
            <a:pPr eaLnBrk="1" hangingPunct="1">
              <a:defRPr/>
            </a:pPr>
            <a:r>
              <a:rPr lang="en-US" altLang="zh-CN" dirty="0">
                <a:solidFill>
                  <a:schemeClr val="bg1"/>
                </a:solidFill>
              </a:rPr>
              <a:t>Cooperate with banks such as loans while attracting venture capital</a:t>
            </a:r>
            <a:r>
              <a:rPr lang="en-US" altLang="zh-CN" dirty="0"/>
              <a:t>.</a:t>
            </a:r>
            <a:endParaRPr lang="zh-CN" altLang="en-US" dirty="0">
              <a:solidFill>
                <a:schemeClr val="bg1"/>
              </a:solidFill>
            </a:endParaRPr>
          </a:p>
        </p:txBody>
      </p:sp>
      <p:sp>
        <p:nvSpPr>
          <p:cNvPr id="15365" name="文本框 7">
            <a:extLst>
              <a:ext uri="{FF2B5EF4-FFF2-40B4-BE49-F238E27FC236}">
                <a16:creationId xmlns:a16="http://schemas.microsoft.com/office/drawing/2014/main" id="{590ECCAD-747D-42CE-9E66-7176F4BC3B65}"/>
              </a:ext>
            </a:extLst>
          </p:cNvPr>
          <p:cNvSpPr txBox="1">
            <a:spLocks noChangeArrowheads="1"/>
          </p:cNvSpPr>
          <p:nvPr/>
        </p:nvSpPr>
        <p:spPr bwMode="auto">
          <a:xfrm>
            <a:off x="4827588" y="3429000"/>
            <a:ext cx="4197350" cy="283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eaLnBrk="1" hangingPunct="1"/>
            <a:r>
              <a:rPr lang="en-US" altLang="zh-CN" sz="1600">
                <a:solidFill>
                  <a:schemeClr val="bg1"/>
                </a:solidFill>
              </a:rPr>
              <a:t>8. </a:t>
            </a:r>
            <a:r>
              <a:rPr lang="en-US" altLang="zh-CN" sz="1600" b="1">
                <a:solidFill>
                  <a:schemeClr val="bg1"/>
                </a:solidFill>
              </a:rPr>
              <a:t>Customer Segments</a:t>
            </a:r>
            <a:br>
              <a:rPr lang="en-US" altLang="zh-CN" sz="1600">
                <a:solidFill>
                  <a:schemeClr val="bg1"/>
                </a:solidFill>
              </a:rPr>
            </a:br>
            <a:r>
              <a:rPr lang="en-US" altLang="zh-CN" sz="1600">
                <a:solidFill>
                  <a:schemeClr val="bg1"/>
                </a:solidFill>
              </a:rPr>
              <a:t>B2B Services provided to companies and groups, large customer groups. There will be a team of professional engineers responsible for, such as large corporate meetings, where you can rent a venue in the VR mall. B2C Individual customers can be handled by general consultants rather than by experts. But the attitude towards consumers will not change.</a:t>
            </a:r>
            <a:br>
              <a:rPr lang="en-US" altLang="zh-CN">
                <a:solidFill>
                  <a:schemeClr val="bg1"/>
                </a:solidFill>
              </a:rPr>
            </a:br>
            <a:endParaRPr lang="zh-CN" altLang="en-US">
              <a:solidFill>
                <a:schemeClr val="bg1"/>
              </a:solidFill>
            </a:endParaRPr>
          </a:p>
        </p:txBody>
      </p:sp>
      <p:pic>
        <p:nvPicPr>
          <p:cNvPr id="14" name="音频 13">
            <a:hlinkClick r:id="" action="ppaction://media"/>
            <a:extLst>
              <a:ext uri="{FF2B5EF4-FFF2-40B4-BE49-F238E27FC236}">
                <a16:creationId xmlns:a16="http://schemas.microsoft.com/office/drawing/2014/main" id="{E19181AB-73D4-4120-A837-C51459FC79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40738" y="6154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0264"/>
    </mc:Choice>
    <mc:Fallback xmlns="">
      <p:transition spd="slow" advTm="130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标题 1">
            <a:extLst>
              <a:ext uri="{FF2B5EF4-FFF2-40B4-BE49-F238E27FC236}">
                <a16:creationId xmlns:a16="http://schemas.microsoft.com/office/drawing/2014/main" id="{D048A308-EE70-43E4-977A-6B0997F7B593}"/>
              </a:ext>
            </a:extLst>
          </p:cNvPr>
          <p:cNvSpPr>
            <a:spLocks noGrp="1" noChangeArrowheads="1"/>
          </p:cNvSpPr>
          <p:nvPr>
            <p:ph type="title"/>
          </p:nvPr>
        </p:nvSpPr>
        <p:spPr/>
        <p:txBody>
          <a:bodyPr/>
          <a:lstStyle/>
          <a:p>
            <a:pPr eaLnBrk="1" hangingPunct="1"/>
            <a:r>
              <a:rPr lang="en-US" altLang="zh-CN"/>
              <a:t>Value </a:t>
            </a:r>
            <a:r>
              <a:rPr lang="en-US" altLang="zh-CN" b="1"/>
              <a:t>Proposition</a:t>
            </a:r>
            <a:endParaRPr lang="zh-CN" altLang="en-US"/>
          </a:p>
        </p:txBody>
      </p:sp>
      <p:sp>
        <p:nvSpPr>
          <p:cNvPr id="16387" name="内容占位符 2">
            <a:extLst>
              <a:ext uri="{FF2B5EF4-FFF2-40B4-BE49-F238E27FC236}">
                <a16:creationId xmlns:a16="http://schemas.microsoft.com/office/drawing/2014/main" id="{48B6B8E0-974A-4A6B-8B98-37C36356E706}"/>
              </a:ext>
            </a:extLst>
          </p:cNvPr>
          <p:cNvSpPr>
            <a:spLocks noGrp="1" noChangeArrowheads="1"/>
          </p:cNvSpPr>
          <p:nvPr>
            <p:ph idx="1"/>
          </p:nvPr>
        </p:nvSpPr>
        <p:spPr>
          <a:xfrm>
            <a:off x="251520" y="1268760"/>
            <a:ext cx="8249814" cy="4855394"/>
          </a:xfrm>
        </p:spPr>
        <p:txBody>
          <a:bodyPr>
            <a:normAutofit fontScale="70000" lnSpcReduction="20000"/>
          </a:bodyPr>
          <a:lstStyle/>
          <a:p>
            <a:pPr latinLnBrk="0"/>
            <a:r>
              <a:rPr lang="en-US" altLang="zh-CN" dirty="0"/>
              <a:t>1. Elements of value proposition innovation. VR technology is a new technology that is still in the development stage and can better integrate consumer needs. </a:t>
            </a:r>
          </a:p>
          <a:p>
            <a:pPr latinLnBrk="0"/>
            <a:r>
              <a:rPr lang="en-US" altLang="zh-CN" dirty="0"/>
              <a:t>2. Artificial intelligence to solve problems VRM will be a customized service that will satisfy our customers. Mass customization will solve customer problems. Because it is used in the mall for VR products, it is easy to produce scale effect. </a:t>
            </a:r>
          </a:p>
          <a:p>
            <a:pPr latinLnBrk="0"/>
            <a:r>
              <a:rPr lang="en-US" altLang="zh-CN" dirty="0"/>
              <a:t>3. Design for outstanding customers (depending on the amount of consumption), we will create exclusive VR virtual glasses, possibly with a gold frame and the customer name on it. </a:t>
            </a:r>
          </a:p>
          <a:p>
            <a:pPr latinLnBrk="0"/>
            <a:r>
              <a:rPr lang="en-US" altLang="zh-CN" dirty="0"/>
              <a:t>4. Price. We offer incentives to attract more customers and will use traditional membership. Ordinary members can earn points by promoting products. When the number of promotion exceeds a certain amount, they can be upgraded. Of course, you can also get more services directly through purchase. </a:t>
            </a:r>
          </a:p>
          <a:p>
            <a:pPr latinLnBrk="0"/>
            <a:r>
              <a:rPr lang="en-US" altLang="zh-CN" dirty="0"/>
              <a:t>5. Cut costs. Machine manufacturing companies establish partnerships with our company to reduce maintenance costs.</a:t>
            </a:r>
            <a:endParaRPr lang="zh-CN" altLang="en-US" dirty="0"/>
          </a:p>
        </p:txBody>
      </p:sp>
      <p:pic>
        <p:nvPicPr>
          <p:cNvPr id="4" name="音频 3">
            <a:hlinkClick r:id="" action="ppaction://media"/>
            <a:extLst>
              <a:ext uri="{FF2B5EF4-FFF2-40B4-BE49-F238E27FC236}">
                <a16:creationId xmlns:a16="http://schemas.microsoft.com/office/drawing/2014/main" id="{EDC71E07-117A-4DE2-B76F-E482AD79FD6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1990"/>
    </mc:Choice>
    <mc:Fallback xmlns="">
      <p:transition spd="slow" advTm="111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D7DB666-196B-4261-98CE-CCE6A4488899}"/>
              </a:ext>
            </a:extLst>
          </p:cNvPr>
          <p:cNvSpPr>
            <a:spLocks noGrp="1"/>
          </p:cNvSpPr>
          <p:nvPr>
            <p:ph type="title"/>
          </p:nvPr>
        </p:nvSpPr>
        <p:spPr/>
        <p:txBody>
          <a:bodyPr/>
          <a:lstStyle/>
          <a:p>
            <a:r>
              <a:rPr lang="en-US" altLang="zh-CN" b="1" dirty="0"/>
              <a:t>Revenue Streams</a:t>
            </a:r>
            <a:endParaRPr lang="zh-CN" altLang="en-US" dirty="0"/>
          </a:p>
        </p:txBody>
      </p:sp>
      <p:sp>
        <p:nvSpPr>
          <p:cNvPr id="3" name="内容占位符 2">
            <a:extLst>
              <a:ext uri="{FF2B5EF4-FFF2-40B4-BE49-F238E27FC236}">
                <a16:creationId xmlns:a16="http://schemas.microsoft.com/office/drawing/2014/main" id="{E256F913-0EDB-49F8-83E6-BED87E8922F8}"/>
              </a:ext>
            </a:extLst>
          </p:cNvPr>
          <p:cNvSpPr>
            <a:spLocks noGrp="1"/>
          </p:cNvSpPr>
          <p:nvPr>
            <p:ph idx="1"/>
          </p:nvPr>
        </p:nvSpPr>
        <p:spPr>
          <a:xfrm>
            <a:off x="395536" y="1268760"/>
            <a:ext cx="8119814" cy="4908203"/>
          </a:xfrm>
        </p:spPr>
        <p:txBody>
          <a:bodyPr>
            <a:normAutofit/>
          </a:bodyPr>
          <a:lstStyle/>
          <a:p>
            <a:r>
              <a:rPr lang="en-US" altLang="zh-CN" dirty="0"/>
              <a:t>1. usage fee.  VRM will charge its customers for the service. In addition, VRM will also be based on the data service fees used by users. </a:t>
            </a:r>
          </a:p>
          <a:p>
            <a:r>
              <a:rPr lang="en-US" altLang="zh-CN" dirty="0"/>
              <a:t>2. Subscription fee.  Customers can subscribe service provided by the private and group.</a:t>
            </a:r>
          </a:p>
          <a:p>
            <a:r>
              <a:rPr lang="en-US" altLang="zh-CN" dirty="0"/>
              <a:t>3. Authorization. VRM will retain the copyright of all services and sell licenses to third parties. </a:t>
            </a:r>
          </a:p>
          <a:p>
            <a:r>
              <a:rPr lang="en-US" altLang="zh-CN" dirty="0"/>
              <a:t>4. ADs. There will be an advertisement for services and advertising that will be a source of income.</a:t>
            </a:r>
            <a:endParaRPr lang="zh-CN" altLang="en-US" dirty="0"/>
          </a:p>
        </p:txBody>
      </p:sp>
      <p:pic>
        <p:nvPicPr>
          <p:cNvPr id="10" name="音频 9">
            <a:hlinkClick r:id="" action="ppaction://media"/>
            <a:extLst>
              <a:ext uri="{FF2B5EF4-FFF2-40B4-BE49-F238E27FC236}">
                <a16:creationId xmlns:a16="http://schemas.microsoft.com/office/drawing/2014/main" id="{3892A4AB-7FC3-466F-A886-AE8F679CC84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extLst>
      <p:ext uri="{BB962C8B-B14F-4D97-AF65-F5344CB8AC3E}">
        <p14:creationId xmlns:p14="http://schemas.microsoft.com/office/powerpoint/2010/main" val="1288298143"/>
      </p:ext>
    </p:extLst>
  </p:cSld>
  <p:clrMapOvr>
    <a:masterClrMapping/>
  </p:clrMapOvr>
  <mc:AlternateContent xmlns:mc="http://schemas.openxmlformats.org/markup-compatibility/2006" xmlns:p14="http://schemas.microsoft.com/office/powerpoint/2010/main">
    <mc:Choice Requires="p14">
      <p:transition spd="slow" p14:dur="2000" advTm="60586"/>
    </mc:Choice>
    <mc:Fallback xmlns="">
      <p:transition spd="slow" advTm="60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42E405C-87F2-4F24-B460-0FA718D6266C}"/>
              </a:ext>
            </a:extLst>
          </p:cNvPr>
          <p:cNvSpPr>
            <a:spLocks noGrp="1"/>
          </p:cNvSpPr>
          <p:nvPr>
            <p:ph type="title"/>
          </p:nvPr>
        </p:nvSpPr>
        <p:spPr/>
        <p:txBody>
          <a:bodyPr/>
          <a:lstStyle/>
          <a:p>
            <a:r>
              <a:rPr lang="en-US" altLang="zh-CN" dirty="0"/>
              <a:t>SWOT for VRM</a:t>
            </a:r>
            <a:endParaRPr lang="zh-CN" altLang="en-US" dirty="0"/>
          </a:p>
        </p:txBody>
      </p:sp>
      <p:graphicFrame>
        <p:nvGraphicFramePr>
          <p:cNvPr id="4" name="内容占位符 3">
            <a:extLst>
              <a:ext uri="{FF2B5EF4-FFF2-40B4-BE49-F238E27FC236}">
                <a16:creationId xmlns:a16="http://schemas.microsoft.com/office/drawing/2014/main" id="{8DA37B8A-F0E6-4F27-8CCE-FC3AB3FB7119}"/>
              </a:ext>
            </a:extLst>
          </p:cNvPr>
          <p:cNvGraphicFramePr>
            <a:graphicFrameLocks noGrp="1"/>
          </p:cNvGraphicFramePr>
          <p:nvPr>
            <p:ph idx="1"/>
            <p:extLst>
              <p:ext uri="{D42A27DB-BD31-4B8C-83A1-F6EECF244321}">
                <p14:modId xmlns:p14="http://schemas.microsoft.com/office/powerpoint/2010/main" val="260194392"/>
              </p:ext>
            </p:extLst>
          </p:nvPr>
        </p:nvGraphicFramePr>
        <p:xfrm>
          <a:off x="628650" y="1341438"/>
          <a:ext cx="7886700" cy="3743746"/>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2295518423"/>
                    </a:ext>
                  </a:extLst>
                </a:gridCol>
                <a:gridCol w="2628900">
                  <a:extLst>
                    <a:ext uri="{9D8B030D-6E8A-4147-A177-3AD203B41FA5}">
                      <a16:colId xmlns:a16="http://schemas.microsoft.com/office/drawing/2014/main" val="1812942113"/>
                    </a:ext>
                  </a:extLst>
                </a:gridCol>
                <a:gridCol w="2628900">
                  <a:extLst>
                    <a:ext uri="{9D8B030D-6E8A-4147-A177-3AD203B41FA5}">
                      <a16:colId xmlns:a16="http://schemas.microsoft.com/office/drawing/2014/main" val="1445477522"/>
                    </a:ext>
                  </a:extLst>
                </a:gridCol>
              </a:tblGrid>
              <a:tr h="430045">
                <a:tc>
                  <a:txBody>
                    <a:bodyPr/>
                    <a:lstStyle/>
                    <a:p>
                      <a:endParaRPr lang="zh-CN" altLang="en-US" dirty="0"/>
                    </a:p>
                  </a:txBody>
                  <a:tcPr/>
                </a:tc>
                <a:tc>
                  <a:txBody>
                    <a:bodyPr/>
                    <a:lstStyle/>
                    <a:p>
                      <a:r>
                        <a:rPr lang="en-US" altLang="zh-CN" dirty="0"/>
                        <a:t>Helpful</a:t>
                      </a:r>
                      <a:endParaRPr lang="zh-CN" altLang="en-US" dirty="0"/>
                    </a:p>
                  </a:txBody>
                  <a:tcPr/>
                </a:tc>
                <a:tc>
                  <a:txBody>
                    <a:bodyPr/>
                    <a:lstStyle/>
                    <a:p>
                      <a:r>
                        <a:rPr lang="en-US" altLang="zh-CN" dirty="0"/>
                        <a:t>Harmful </a:t>
                      </a:r>
                      <a:endParaRPr lang="zh-CN" altLang="en-US" dirty="0"/>
                    </a:p>
                  </a:txBody>
                  <a:tcPr/>
                </a:tc>
                <a:extLst>
                  <a:ext uri="{0D108BD9-81ED-4DB2-BD59-A6C34878D82A}">
                    <a16:rowId xmlns:a16="http://schemas.microsoft.com/office/drawing/2014/main" val="2969405643"/>
                  </a:ext>
                </a:extLst>
              </a:tr>
              <a:tr h="2253317">
                <a:tc>
                  <a:txBody>
                    <a:bodyPr/>
                    <a:lstStyle/>
                    <a:p>
                      <a:r>
                        <a:rPr lang="en-US" altLang="zh-CN" dirty="0"/>
                        <a:t>Internal origin</a:t>
                      </a:r>
                      <a:endParaRPr lang="zh-CN" altLang="en-US" dirty="0"/>
                    </a:p>
                  </a:txBody>
                  <a:tcPr/>
                </a:tc>
                <a:tc>
                  <a:txBody>
                    <a:bodyPr/>
                    <a:lstStyle/>
                    <a:p>
                      <a:r>
                        <a:rPr lang="en-US" altLang="zh-CN" dirty="0"/>
                        <a:t>Strengths </a:t>
                      </a:r>
                      <a:br>
                        <a:rPr lang="en-US" altLang="zh-CN" dirty="0"/>
                      </a:br>
                      <a:r>
                        <a:rPr lang="en-US" altLang="zh-CN" dirty="0"/>
                        <a:t>1. </a:t>
                      </a:r>
                      <a:r>
                        <a:rPr lang="en-US" altLang="zh-CN" sz="1350" b="0" i="0" kern="1200" dirty="0">
                          <a:solidFill>
                            <a:schemeClr val="dk1"/>
                          </a:solidFill>
                          <a:effectLst/>
                          <a:latin typeface="+mn-lt"/>
                          <a:ea typeface="+mn-ea"/>
                          <a:cs typeface="+mn-cs"/>
                        </a:rPr>
                        <a:t>VR technology makes the company's products more convincing.</a:t>
                      </a:r>
                    </a:p>
                    <a:p>
                      <a:r>
                        <a:rPr lang="en-US" altLang="zh-CN" sz="1350" b="0" i="0" kern="1200" dirty="0">
                          <a:solidFill>
                            <a:schemeClr val="dk1"/>
                          </a:solidFill>
                          <a:effectLst/>
                          <a:latin typeface="+mn-lt"/>
                          <a:ea typeface="+mn-ea"/>
                          <a:cs typeface="+mn-cs"/>
                        </a:rPr>
                        <a:t>2. </a:t>
                      </a:r>
                      <a:r>
                        <a:rPr lang="en-US" altLang="zh-CN" dirty="0"/>
                        <a:t>Easier to promote consumer spending</a:t>
                      </a:r>
                    </a:p>
                    <a:p>
                      <a:endParaRPr lang="zh-CN" altLang="en-US" dirty="0"/>
                    </a:p>
                  </a:txBody>
                  <a:tcPr/>
                </a:tc>
                <a:tc>
                  <a:txBody>
                    <a:bodyPr/>
                    <a:lstStyle/>
                    <a:p>
                      <a:r>
                        <a:rPr lang="en-US" altLang="zh-CN" dirty="0"/>
                        <a:t>Weaknesses</a:t>
                      </a:r>
                    </a:p>
                    <a:p>
                      <a:r>
                        <a:rPr lang="en-US" altLang="zh-CN" dirty="0"/>
                        <a:t>1. </a:t>
                      </a:r>
                      <a:r>
                        <a:rPr lang="en-US" altLang="zh-CN" sz="1350" b="0" i="0" kern="1200" dirty="0">
                          <a:solidFill>
                            <a:schemeClr val="dk1"/>
                          </a:solidFill>
                          <a:effectLst/>
                          <a:latin typeface="+mn-lt"/>
                          <a:ea typeface="+mn-ea"/>
                          <a:cs typeface="+mn-cs"/>
                        </a:rPr>
                        <a:t>Connection line and space requirements are maximum resistance.</a:t>
                      </a:r>
                    </a:p>
                    <a:p>
                      <a:r>
                        <a:rPr lang="en-US" altLang="zh-CN" sz="1350" b="0" i="0" kern="1200" dirty="0">
                          <a:solidFill>
                            <a:schemeClr val="dk1"/>
                          </a:solidFill>
                          <a:effectLst/>
                          <a:latin typeface="+mn-lt"/>
                          <a:ea typeface="+mn-ea"/>
                          <a:cs typeface="+mn-cs"/>
                        </a:rPr>
                        <a:t>2. </a:t>
                      </a:r>
                      <a:r>
                        <a:rPr lang="en-US" altLang="zh-CN" dirty="0"/>
                        <a:t>Data problems can’t translate things perfectly</a:t>
                      </a:r>
                    </a:p>
                    <a:p>
                      <a:r>
                        <a:rPr lang="en-US" altLang="zh-CN" dirty="0"/>
                        <a:t>3. The price of VR glasses is too high to be accepted by the public.</a:t>
                      </a:r>
                      <a:endParaRPr lang="zh-CN" altLang="en-US" dirty="0"/>
                    </a:p>
                  </a:txBody>
                  <a:tcPr/>
                </a:tc>
                <a:extLst>
                  <a:ext uri="{0D108BD9-81ED-4DB2-BD59-A6C34878D82A}">
                    <a16:rowId xmlns:a16="http://schemas.microsoft.com/office/drawing/2014/main" val="3288972030"/>
                  </a:ext>
                </a:extLst>
              </a:tr>
              <a:tr h="1060384">
                <a:tc>
                  <a:txBody>
                    <a:bodyPr/>
                    <a:lstStyle/>
                    <a:p>
                      <a:r>
                        <a:rPr lang="en-US" altLang="zh-CN" dirty="0"/>
                        <a:t>External origin </a:t>
                      </a:r>
                      <a:endParaRPr lang="zh-CN" altLang="en-US" dirty="0"/>
                    </a:p>
                  </a:txBody>
                  <a:tcPr/>
                </a:tc>
                <a:tc>
                  <a:txBody>
                    <a:bodyPr/>
                    <a:lstStyle/>
                    <a:p>
                      <a:r>
                        <a:rPr lang="en-US" altLang="zh-CN" dirty="0"/>
                        <a:t>Opportunities </a:t>
                      </a:r>
                    </a:p>
                    <a:p>
                      <a:r>
                        <a:rPr lang="en-US" altLang="zh-CN" dirty="0"/>
                        <a:t>VRM provides VR glasses rental services to consumers, so there will be many potential customers.</a:t>
                      </a:r>
                      <a:endParaRPr lang="zh-CN" altLang="en-US" dirty="0"/>
                    </a:p>
                  </a:txBody>
                  <a:tcPr/>
                </a:tc>
                <a:tc>
                  <a:txBody>
                    <a:bodyPr/>
                    <a:lstStyle/>
                    <a:p>
                      <a:r>
                        <a:rPr lang="en-US" altLang="zh-CN" dirty="0"/>
                        <a:t>Threats </a:t>
                      </a:r>
                    </a:p>
                    <a:p>
                      <a:r>
                        <a:rPr lang="en-US" altLang="zh-CN" sz="1350" b="0" i="0" kern="1200" dirty="0">
                          <a:solidFill>
                            <a:schemeClr val="dk1"/>
                          </a:solidFill>
                          <a:effectLst/>
                          <a:latin typeface="+mn-lt"/>
                          <a:ea typeface="+mn-ea"/>
                          <a:cs typeface="+mn-cs"/>
                        </a:rPr>
                        <a:t>Device maintenance and software updates are always a problem.</a:t>
                      </a:r>
                      <a:endParaRPr lang="zh-CN" altLang="en-US" dirty="0"/>
                    </a:p>
                  </a:txBody>
                  <a:tcPr/>
                </a:tc>
                <a:extLst>
                  <a:ext uri="{0D108BD9-81ED-4DB2-BD59-A6C34878D82A}">
                    <a16:rowId xmlns:a16="http://schemas.microsoft.com/office/drawing/2014/main" val="461641461"/>
                  </a:ext>
                </a:extLst>
              </a:tr>
            </a:tbl>
          </a:graphicData>
        </a:graphic>
      </p:graphicFrame>
      <p:pic>
        <p:nvPicPr>
          <p:cNvPr id="9" name="音频 8">
            <a:hlinkClick r:id="" action="ppaction://media"/>
            <a:extLst>
              <a:ext uri="{FF2B5EF4-FFF2-40B4-BE49-F238E27FC236}">
                <a16:creationId xmlns:a16="http://schemas.microsoft.com/office/drawing/2014/main" id="{01440BC9-0C22-4E1F-804F-BF29DDD7D1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extLst>
      <p:ext uri="{BB962C8B-B14F-4D97-AF65-F5344CB8AC3E}">
        <p14:creationId xmlns:p14="http://schemas.microsoft.com/office/powerpoint/2010/main" val="1854491800"/>
      </p:ext>
    </p:extLst>
  </p:cSld>
  <p:clrMapOvr>
    <a:masterClrMapping/>
  </p:clrMapOvr>
  <mc:AlternateContent xmlns:mc="http://schemas.openxmlformats.org/markup-compatibility/2006" xmlns:p14="http://schemas.microsoft.com/office/powerpoint/2010/main">
    <mc:Choice Requires="p14">
      <p:transition spd="slow" p14:dur="2000" advTm="80361"/>
    </mc:Choice>
    <mc:Fallback xmlns="">
      <p:transition spd="slow" advTm="80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44ACC14-37C1-4367-9B79-1EF4A410B518}"/>
              </a:ext>
            </a:extLst>
          </p:cNvPr>
          <p:cNvSpPr>
            <a:spLocks noGrp="1"/>
          </p:cNvSpPr>
          <p:nvPr>
            <p:ph type="title"/>
          </p:nvPr>
        </p:nvSpPr>
        <p:spPr>
          <a:xfrm>
            <a:off x="251520" y="18255"/>
            <a:ext cx="7886700" cy="1325563"/>
          </a:xfrm>
        </p:spPr>
        <p:txBody>
          <a:bodyPr/>
          <a:lstStyle/>
          <a:p>
            <a:r>
              <a:rPr lang="en-US" altLang="zh-CN" dirty="0"/>
              <a:t>Bibliography</a:t>
            </a:r>
            <a:endParaRPr lang="zh-CN" altLang="en-US" dirty="0"/>
          </a:p>
        </p:txBody>
      </p:sp>
      <p:sp>
        <p:nvSpPr>
          <p:cNvPr id="3" name="内容占位符 2">
            <a:extLst>
              <a:ext uri="{FF2B5EF4-FFF2-40B4-BE49-F238E27FC236}">
                <a16:creationId xmlns:a16="http://schemas.microsoft.com/office/drawing/2014/main" id="{F5EF59C4-80B8-4106-A169-01245876E575}"/>
              </a:ext>
            </a:extLst>
          </p:cNvPr>
          <p:cNvSpPr>
            <a:spLocks noGrp="1"/>
          </p:cNvSpPr>
          <p:nvPr>
            <p:ph idx="1"/>
          </p:nvPr>
        </p:nvSpPr>
        <p:spPr>
          <a:xfrm>
            <a:off x="251520" y="1268760"/>
            <a:ext cx="8263830" cy="4908203"/>
          </a:xfrm>
        </p:spPr>
        <p:txBody>
          <a:bodyPr>
            <a:normAutofit fontScale="25000" lnSpcReduction="20000"/>
          </a:bodyPr>
          <a:lstStyle/>
          <a:p>
            <a:pPr marL="742950" indent="-742950">
              <a:buFont typeface="+mj-lt"/>
              <a:buAutoNum type="arabicPeriod"/>
            </a:pPr>
            <a:r>
              <a:rPr lang="en-US" altLang="zh-CN" sz="4800" dirty="0"/>
              <a:t>Ding, M., et al. (2014). Innovation and marketing in the pharmaceutical industry : emerging practices, research, and policies. International series in quantitative marketing. New York, Springer,: 1 online resource (763 pages.</a:t>
            </a:r>
          </a:p>
          <a:p>
            <a:pPr marL="742950" indent="-742950">
              <a:buFont typeface="+mj-lt"/>
              <a:buAutoNum type="arabicPeriod"/>
            </a:pPr>
            <a:r>
              <a:rPr lang="en-US" altLang="zh-CN" sz="4800" dirty="0"/>
              <a:t>Elliott, C., et al. (2018). Augmented and virtual reality in libraries. Lanham, Rowman &amp; Littlefield.</a:t>
            </a:r>
          </a:p>
          <a:p>
            <a:pPr marL="742950" indent="-742950">
              <a:buFont typeface="+mj-lt"/>
              <a:buAutoNum type="arabicPeriod"/>
            </a:pPr>
            <a:r>
              <a:rPr lang="en-US" altLang="zh-CN" sz="4800" dirty="0"/>
              <a:t>Gregory, J. (2019). Careers in virtual reality technology. Ann Arbor, Michigan, Cherry Lake Publishing.</a:t>
            </a:r>
          </a:p>
          <a:p>
            <a:pPr marL="742950" indent="-742950">
              <a:buFont typeface="+mj-lt"/>
              <a:buAutoNum type="arabicPeriod"/>
            </a:pPr>
            <a:r>
              <a:rPr lang="en-US" altLang="zh-CN" sz="4800" dirty="0" err="1"/>
              <a:t>Guazzaroni</a:t>
            </a:r>
            <a:r>
              <a:rPr lang="en-US" altLang="zh-CN" sz="4800" dirty="0"/>
              <a:t>, G. (2019). Virtual and augmented reality in mental health treatment. Hershey, PA, Medical Information Science Reference (an imprint of IGI Global).</a:t>
            </a:r>
          </a:p>
          <a:p>
            <a:pPr marL="742950" indent="-742950">
              <a:buFont typeface="+mj-lt"/>
              <a:buAutoNum type="arabicPeriod"/>
            </a:pPr>
            <a:r>
              <a:rPr lang="en-US" altLang="zh-CN" sz="4800" dirty="0"/>
              <a:t>Hayes, T., et al. (2019). Storytelling : global reflections on narrative. Leiden ; Boston, Brill </a:t>
            </a:r>
            <a:r>
              <a:rPr lang="en-US" altLang="zh-CN" sz="4800" dirty="0" err="1"/>
              <a:t>Rodopi</a:t>
            </a:r>
            <a:r>
              <a:rPr lang="en-US" altLang="zh-CN" sz="4800" dirty="0"/>
              <a:t>.</a:t>
            </a:r>
          </a:p>
          <a:p>
            <a:pPr marL="742950" indent="-742950">
              <a:buFont typeface="+mj-lt"/>
              <a:buAutoNum type="arabicPeriod"/>
            </a:pPr>
            <a:r>
              <a:rPr lang="en-US" altLang="zh-CN" sz="4800" dirty="0" err="1"/>
              <a:t>Keengwe</a:t>
            </a:r>
            <a:r>
              <a:rPr lang="en-US" altLang="zh-CN" sz="4800" dirty="0"/>
              <a:t>, J. (2019). Handbook of research on blended learning pedagogies and professional development in higher education. Hershey, PA, Information Science Reference.</a:t>
            </a:r>
          </a:p>
          <a:p>
            <a:pPr marL="742950" indent="-742950">
              <a:buFont typeface="+mj-lt"/>
              <a:buAutoNum type="arabicPeriod"/>
            </a:pPr>
            <a:r>
              <a:rPr lang="en-US" altLang="zh-CN" sz="4800" dirty="0" err="1"/>
              <a:t>Koekoek</a:t>
            </a:r>
            <a:r>
              <a:rPr lang="en-US" altLang="zh-CN" sz="4800" dirty="0"/>
              <a:t>, J. and I. v. </a:t>
            </a:r>
            <a:r>
              <a:rPr lang="en-US" altLang="zh-CN" sz="4800" dirty="0" err="1"/>
              <a:t>Hilvoorde</a:t>
            </a:r>
            <a:r>
              <a:rPr lang="en-US" altLang="zh-CN" sz="4800" dirty="0"/>
              <a:t> (2018). Digital technology in physical education : global perspectives. London ; New York, NY, Routledge.</a:t>
            </a:r>
          </a:p>
          <a:p>
            <a:pPr marL="742950" indent="-742950">
              <a:buFont typeface="+mj-lt"/>
              <a:buAutoNum type="arabicPeriod"/>
            </a:pPr>
            <a:r>
              <a:rPr lang="en-US" altLang="zh-CN" sz="4800" dirty="0"/>
              <a:t>McCarthy, C. P. (2019). How virtual reality will impact society. San Diego, CA, </a:t>
            </a:r>
            <a:r>
              <a:rPr lang="en-US" altLang="zh-CN" sz="4800" dirty="0" err="1"/>
              <a:t>ReferencePoint</a:t>
            </a:r>
            <a:r>
              <a:rPr lang="en-US" altLang="zh-CN" sz="4800" dirty="0"/>
              <a:t> Press, Inc.</a:t>
            </a:r>
          </a:p>
          <a:p>
            <a:pPr marL="742950" indent="-742950">
              <a:buFont typeface="+mj-lt"/>
              <a:buAutoNum type="arabicPeriod"/>
            </a:pPr>
            <a:r>
              <a:rPr lang="en-US" altLang="zh-CN" sz="4800" dirty="0"/>
              <a:t>Mooney, C. (2019). Using computer science in construction careers. New York, NY, The Rosen Publishing Group.</a:t>
            </a:r>
          </a:p>
          <a:p>
            <a:pPr marL="742950" indent="-742950">
              <a:buFont typeface="+mj-lt"/>
              <a:buAutoNum type="arabicPeriod"/>
            </a:pPr>
            <a:r>
              <a:rPr lang="en-US" altLang="zh-CN" sz="4800" dirty="0"/>
              <a:t> Peterson, C. (2019). Cutting-edge virtual reality. Minneapolis, Lerner Publications.	</a:t>
            </a:r>
          </a:p>
          <a:p>
            <a:pPr marL="742950" indent="-742950">
              <a:buFont typeface="+mj-lt"/>
              <a:buAutoNum type="arabicPeriod"/>
            </a:pPr>
            <a:r>
              <a:rPr lang="en-US" altLang="zh-CN" sz="4800" dirty="0"/>
              <a:t>Richards, G. (2018). Big data and analytics applications in government : current practices and future opportunities. Boca Raton, Fla., CRC Press.</a:t>
            </a:r>
          </a:p>
          <a:p>
            <a:pPr marL="742950" indent="-742950">
              <a:buFont typeface="+mj-lt"/>
              <a:buAutoNum type="arabicPeriod"/>
            </a:pPr>
            <a:r>
              <a:rPr lang="en-US" altLang="zh-CN" sz="4800" dirty="0"/>
              <a:t>Wilson, L. and R. A. Wittmann-Price (2019). Review manual for the certified healthcare simulation </a:t>
            </a:r>
            <a:r>
              <a:rPr lang="en-US" altLang="zh-CN" sz="4800" dirty="0" err="1"/>
              <a:t>educatorTM</a:t>
            </a:r>
            <a:r>
              <a:rPr lang="en-US" altLang="zh-CN" sz="4800" dirty="0"/>
              <a:t> (CHSETM) exam. New York, NY, Springer Publishing Company, LLC.</a:t>
            </a:r>
          </a:p>
          <a:p>
            <a:pPr marL="742950" indent="-742950">
              <a:buFont typeface="+mj-lt"/>
              <a:buAutoNum type="arabicPeriod"/>
            </a:pPr>
            <a:r>
              <a:rPr lang="en-US" altLang="zh-CN" sz="4800" dirty="0"/>
              <a:t>Wong, S.-h. R., et al. (2019). Digital humanities and scholarly research trends in the Asia-Pacific. Hershey, PA, IGI Global.</a:t>
            </a:r>
          </a:p>
          <a:p>
            <a:pPr marL="742950" indent="-742950">
              <a:buFont typeface="+mj-lt"/>
              <a:buAutoNum type="arabicPeriod"/>
            </a:pPr>
            <a:endParaRPr lang="en-US" altLang="zh-CN" sz="4800" dirty="0"/>
          </a:p>
        </p:txBody>
      </p:sp>
      <p:pic>
        <p:nvPicPr>
          <p:cNvPr id="6" name="音频 5">
            <a:hlinkClick r:id="" action="ppaction://media"/>
            <a:extLst>
              <a:ext uri="{FF2B5EF4-FFF2-40B4-BE49-F238E27FC236}">
                <a16:creationId xmlns:a16="http://schemas.microsoft.com/office/drawing/2014/main" id="{14B94F04-AC99-4B97-8A33-ADFC9BA6B40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extLst>
      <p:ext uri="{BB962C8B-B14F-4D97-AF65-F5344CB8AC3E}">
        <p14:creationId xmlns:p14="http://schemas.microsoft.com/office/powerpoint/2010/main" val="2081093095"/>
      </p:ext>
    </p:extLst>
  </p:cSld>
  <p:clrMapOvr>
    <a:masterClrMapping/>
  </p:clrMapOvr>
  <mc:AlternateContent xmlns:mc="http://schemas.openxmlformats.org/markup-compatibility/2006" xmlns:p14="http://schemas.microsoft.com/office/powerpoint/2010/main">
    <mc:Choice Requires="p14">
      <p:transition spd="slow" p14:dur="2000" advTm="6919"/>
    </mc:Choice>
    <mc:Fallback xmlns="">
      <p:transition spd="slow" advTm="6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1FD201E1-A4B4-4690-8839-C79BD828FAC7}"/>
              </a:ext>
            </a:extLst>
          </p:cNvPr>
          <p:cNvSpPr>
            <a:spLocks noGrp="1"/>
          </p:cNvSpPr>
          <p:nvPr>
            <p:ph idx="1"/>
          </p:nvPr>
        </p:nvSpPr>
        <p:spPr/>
        <p:txBody>
          <a:bodyPr/>
          <a:lstStyle/>
          <a:p>
            <a:pPr marL="0" indent="0">
              <a:buNone/>
            </a:pPr>
            <a:r>
              <a:rPr lang="en-US" altLang="zh-CN" sz="9600" dirty="0"/>
              <a:t>THANK YOU</a:t>
            </a:r>
          </a:p>
          <a:p>
            <a:pPr marL="0" indent="0">
              <a:buNone/>
            </a:pPr>
            <a:endParaRPr lang="zh-CN" altLang="en-US" dirty="0"/>
          </a:p>
        </p:txBody>
      </p:sp>
      <p:pic>
        <p:nvPicPr>
          <p:cNvPr id="4" name="音频 3">
            <a:hlinkClick r:id="" action="ppaction://media"/>
            <a:extLst>
              <a:ext uri="{FF2B5EF4-FFF2-40B4-BE49-F238E27FC236}">
                <a16:creationId xmlns:a16="http://schemas.microsoft.com/office/drawing/2014/main" id="{F4CB24F2-3477-4917-8F87-263B660F61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extLst>
      <p:ext uri="{BB962C8B-B14F-4D97-AF65-F5344CB8AC3E}">
        <p14:creationId xmlns:p14="http://schemas.microsoft.com/office/powerpoint/2010/main" val="967571234"/>
      </p:ext>
    </p:extLst>
  </p:cSld>
  <p:clrMapOvr>
    <a:masterClrMapping/>
  </p:clrMapOvr>
  <mc:AlternateContent xmlns:mc="http://schemas.openxmlformats.org/markup-compatibility/2006" xmlns:p14="http://schemas.microsoft.com/office/powerpoint/2010/main">
    <mc:Choice Requires="p14">
      <p:transition spd="slow" p14:dur="2000" advTm="3375"/>
    </mc:Choice>
    <mc:Fallback xmlns="">
      <p:transition spd="slow" advTm="3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basetag"/>
  <p:tag name="KSO_WM_TEMPLATE_INDEX" val="20174201"/>
</p:tagLst>
</file>

<file path=ppt/tags/tag2.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basetag"/>
  <p:tag name="KSO_WM_TEMPLATE_INDEX" val="20174201"/>
</p:tagLst>
</file>

<file path=ppt/tags/tag3.xml><?xml version="1.0" encoding="utf-8"?>
<p:tagLst xmlns:a="http://schemas.openxmlformats.org/drawingml/2006/main" xmlns:r="http://schemas.openxmlformats.org/officeDocument/2006/relationships" xmlns:p="http://schemas.openxmlformats.org/presentationml/2006/main">
  <p:tag name="KSO_WM_TEMPLATE_CATEGORY" val="basetag"/>
  <p:tag name="KSO_WM_TEMPLATE_INDEX" val="20174201"/>
  <p:tag name="KSO_WM_TAG_VERSION" val="1.0"/>
  <p:tag name="KSO_WM_TEMPLATE_THUMBS_INDEX" val="1、6、7、8、10、11、16、17、18、23、24、26、27、28"/>
  <p:tag name="KSO_WM_BEAUTIFY_FLAG" val="#wm#"/>
</p:tagLst>
</file>

<file path=ppt/tags/tag4.xml><?xml version="1.0" encoding="utf-8"?>
<p:tagLst xmlns:a="http://schemas.openxmlformats.org/drawingml/2006/main" xmlns:r="http://schemas.openxmlformats.org/officeDocument/2006/relationships" xmlns:p="http://schemas.openxmlformats.org/presentationml/2006/main">
  <p:tag name="KSO_WM_TEMPLATE_CATEGORY" val="basetag"/>
  <p:tag name="KSO_WM_TEMPLATE_INDEX" val="20161088"/>
  <p:tag name="KSO_WM_TAG_VERSION" val="1.0"/>
  <p:tag name="KSO_WM_TEMPLATE_THUMBS_INDEX" val="1、6、7、8、10、11、16、17、18、23、24、26、27、28"/>
  <p:tag name="KSO_WM_BEAUTIFY_FLAG" val="#wm#"/>
</p:tagLst>
</file>

<file path=ppt/tags/tag5.xml><?xml version="1.0" encoding="utf-8"?>
<p:tagLst xmlns:a="http://schemas.openxmlformats.org/drawingml/2006/main" xmlns:r="http://schemas.openxmlformats.org/officeDocument/2006/relationships" xmlns:p="http://schemas.openxmlformats.org/presentationml/2006/main">
  <p:tag name="KSO_WM_TEMPLATE_CATEGORY" val="basetag"/>
  <p:tag name="KSO_WM_TEMPLATE_INDEX" val="20174201"/>
  <p:tag name="KSO_WM_SLIDE_MODEL_TYPE" val="cover"/>
</p:tagLst>
</file>

<file path=ppt/theme/theme1.xml><?xml version="1.0" encoding="utf-8"?>
<a:theme xmlns:a="http://schemas.openxmlformats.org/drawingml/2006/main" name="Office 主题​​">
  <a:themeElements>
    <a:clrScheme name="蓝色暖调">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1442</TotalTime>
  <Words>1219</Words>
  <Application>Microsoft Office PowerPoint</Application>
  <PresentationFormat>全屏显示(4:3)</PresentationFormat>
  <Paragraphs>97</Paragraphs>
  <Slides>16</Slides>
  <Notes>0</Notes>
  <HiddenSlides>0</HiddenSlides>
  <MMClips>16</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16</vt:i4>
      </vt:variant>
    </vt:vector>
  </HeadingPairs>
  <TitlesOfParts>
    <vt:vector size="21" baseType="lpstr">
      <vt:lpstr>等线</vt:lpstr>
      <vt:lpstr>等线 Light</vt:lpstr>
      <vt:lpstr>Arial</vt:lpstr>
      <vt:lpstr>Times New Roman</vt:lpstr>
      <vt:lpstr>Office 主题​​</vt:lpstr>
      <vt:lpstr>VR in your life — VRM</vt:lpstr>
      <vt:lpstr>What is VR in your life</vt:lpstr>
      <vt:lpstr>Which part would be influenced by this venture?</vt:lpstr>
      <vt:lpstr>As for Clothing</vt:lpstr>
      <vt:lpstr>Pictures for VR shopping</vt:lpstr>
      <vt:lpstr>As for food</vt:lpstr>
      <vt:lpstr>As for accommodation </vt:lpstr>
      <vt:lpstr>As for transportation</vt:lpstr>
      <vt:lpstr>Feasibility of VR mall </vt:lpstr>
      <vt:lpstr>1. Business Module Canvas.</vt:lpstr>
      <vt:lpstr>PowerPoint 演示文稿</vt:lpstr>
      <vt:lpstr>Value Proposition</vt:lpstr>
      <vt:lpstr>Revenue Streams</vt:lpstr>
      <vt:lpstr>SWOT for VRM</vt:lpstr>
      <vt:lpstr>Bibliography</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Never alone</dc:title>
  <cp:lastModifiedBy>Tong Wu (1804266)</cp:lastModifiedBy>
  <cp:revision>28</cp:revision>
  <dcterms:created xsi:type="dcterms:W3CDTF">2019-05-10T13:56:54Z</dcterms:created>
  <dcterms:modified xsi:type="dcterms:W3CDTF">2019-05-12T21:04:03Z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2052-11.1.0.8597</vt:lpwstr>
  </property>
</Properties>
</file>