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71" r:id="rId11"/>
    <p:sldId id="272" r:id="rId12"/>
  </p:sldIdLst>
  <p:sldSz cx="18288000" cy="10287000"/>
  <p:notesSz cx="6858000" cy="9144000"/>
  <p:embeddedFontLst>
    <p:embeddedFont>
      <p:font typeface="Inknut Antiqua Black" panose="020B0604020202020204" charset="0"/>
      <p:bold r:id="rId14"/>
    </p:embeddedFont>
    <p:embeddedFont>
      <p:font typeface="Calibri" panose="020F0502020204030204" pitchFamily="34" charset="0"/>
      <p:regular r:id="rId15"/>
      <p:bold r:id="rId16"/>
      <p:italic r:id="rId17"/>
      <p:boldItalic r:id="rId18"/>
    </p:embeddedFont>
    <p:embeddedFont>
      <p:font typeface="Jua" panose="020B0604020202020204" charset="-127"/>
      <p:regular r:id="rId19"/>
    </p:embeddedFont>
    <p:embeddedFont>
      <p:font typeface="Inknut Antiqua" panose="020B0604020202020204" charset="0"/>
      <p:bold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8857C5EA-BC35-4AC4-952A-B5908683338C}">
  <a:tblStyle styleId="{8857C5EA-BC35-4AC4-952A-B5908683338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94434" autoAdjust="0"/>
  </p:normalViewPr>
  <p:slideViewPr>
    <p:cSldViewPr snapToGrid="0">
      <p:cViewPr varScale="1">
        <p:scale>
          <a:sx n="47" d="100"/>
          <a:sy n="47" d="100"/>
        </p:scale>
        <p:origin x="1110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2370636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069246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Google Shape;37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1" name="Google Shape;37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152867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7" name="Google Shape;38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870294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" name="Google Shape;41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3" name="Google Shape;41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702671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0" name="Google Shape;47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0081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5" name="Google Shape;49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32144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4" name="Google Shape;5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504816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8" name="Google Shape;538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9" name="Google Shape;539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954335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2" name="Google Shape;66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857870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1" name="Google Shape;961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2" name="Google Shape;962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777105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1" name="Google Shape;961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2" name="Google Shape;962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6704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6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Layouts/_rels/slideLayout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Layouts/_rels/slideLayout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pn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image" Target="../media/image4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Layouts/_rels/slideLayout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3" Type="http://schemas.openxmlformats.org/officeDocument/2006/relationships/image" Target="../media/image51.png"/><Relationship Id="rId7" Type="http://schemas.openxmlformats.org/officeDocument/2006/relationships/image" Target="../media/image55.png"/><Relationship Id="rId2" Type="http://schemas.openxmlformats.org/officeDocument/2006/relationships/image" Target="../media/image5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61.png"/><Relationship Id="rId2" Type="http://schemas.openxmlformats.org/officeDocument/2006/relationships/image" Target="../media/image5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Layouts/_rels/slideLayout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63.png"/><Relationship Id="rId7" Type="http://schemas.openxmlformats.org/officeDocument/2006/relationships/image" Target="../media/image67.png"/><Relationship Id="rId2" Type="http://schemas.openxmlformats.org/officeDocument/2006/relationships/image" Target="../media/image6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10" Type="http://schemas.openxmlformats.org/officeDocument/2006/relationships/image" Target="../media/image69.png"/><Relationship Id="rId4" Type="http://schemas.openxmlformats.org/officeDocument/2006/relationships/image" Target="../media/image64.png"/><Relationship Id="rId9" Type="http://schemas.openxmlformats.org/officeDocument/2006/relationships/image" Target="../media/image68.png"/></Relationships>
</file>

<file path=ppt/slideLayouts/_rels/slideLayout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3" Type="http://schemas.openxmlformats.org/officeDocument/2006/relationships/image" Target="../media/image71.png"/><Relationship Id="rId7" Type="http://schemas.openxmlformats.org/officeDocument/2006/relationships/image" Target="../media/image75.png"/><Relationship Id="rId2" Type="http://schemas.openxmlformats.org/officeDocument/2006/relationships/image" Target="../media/image70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Relationship Id="rId9" Type="http://schemas.openxmlformats.org/officeDocument/2006/relationships/image" Target="../media/image77.png"/></Relationships>
</file>

<file path=ppt/slideLayouts/_rels/slideLayout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image" Target="../media/image79.png"/><Relationship Id="rId7" Type="http://schemas.openxmlformats.org/officeDocument/2006/relationships/image" Target="../media/image83.png"/><Relationship Id="rId2" Type="http://schemas.openxmlformats.org/officeDocument/2006/relationships/image" Target="../media/image7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82.png"/><Relationship Id="rId5" Type="http://schemas.openxmlformats.org/officeDocument/2006/relationships/image" Target="../media/image81.png"/><Relationship Id="rId10" Type="http://schemas.openxmlformats.org/officeDocument/2006/relationships/image" Target="../media/image10.png"/><Relationship Id="rId4" Type="http://schemas.openxmlformats.org/officeDocument/2006/relationships/image" Target="../media/image80.png"/><Relationship Id="rId9" Type="http://schemas.openxmlformats.org/officeDocument/2006/relationships/image" Target="../media/image85.png"/></Relationships>
</file>

<file path=ppt/slideLayouts/_rels/slideLayout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87.png"/><Relationship Id="rId7" Type="http://schemas.openxmlformats.org/officeDocument/2006/relationships/image" Target="../media/image15.png"/><Relationship Id="rId2" Type="http://schemas.openxmlformats.org/officeDocument/2006/relationships/image" Target="../media/image8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0.png"/><Relationship Id="rId5" Type="http://schemas.openxmlformats.org/officeDocument/2006/relationships/image" Target="../media/image89.png"/><Relationship Id="rId4" Type="http://schemas.openxmlformats.org/officeDocument/2006/relationships/image" Target="../media/image88.png"/><Relationship Id="rId9" Type="http://schemas.openxmlformats.org/officeDocument/2006/relationships/image" Target="../media/image92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3" Type="http://schemas.openxmlformats.org/officeDocument/2006/relationships/image" Target="../media/image94.png"/><Relationship Id="rId7" Type="http://schemas.openxmlformats.org/officeDocument/2006/relationships/image" Target="../media/image98.png"/><Relationship Id="rId2" Type="http://schemas.openxmlformats.org/officeDocument/2006/relationships/image" Target="../media/image93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97.png"/><Relationship Id="rId5" Type="http://schemas.openxmlformats.org/officeDocument/2006/relationships/image" Target="../media/image96.png"/><Relationship Id="rId4" Type="http://schemas.openxmlformats.org/officeDocument/2006/relationships/image" Target="../media/image95.png"/><Relationship Id="rId9" Type="http://schemas.openxmlformats.org/officeDocument/2006/relationships/image" Target="../media/image100.png"/></Relationships>
</file>

<file path=ppt/slideLayouts/_rels/slideLayout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7.png"/><Relationship Id="rId3" Type="http://schemas.openxmlformats.org/officeDocument/2006/relationships/image" Target="../media/image102.png"/><Relationship Id="rId7" Type="http://schemas.openxmlformats.org/officeDocument/2006/relationships/image" Target="../media/image106.png"/><Relationship Id="rId2" Type="http://schemas.openxmlformats.org/officeDocument/2006/relationships/image" Target="../media/image10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5.png"/><Relationship Id="rId5" Type="http://schemas.openxmlformats.org/officeDocument/2006/relationships/image" Target="../media/image104.png"/><Relationship Id="rId4" Type="http://schemas.openxmlformats.org/officeDocument/2006/relationships/image" Target="../media/image103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108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55.png"/><Relationship Id="rId5" Type="http://schemas.openxmlformats.org/officeDocument/2006/relationships/image" Target="../media/image111.png"/><Relationship Id="rId4" Type="http://schemas.openxmlformats.org/officeDocument/2006/relationships/image" Target="../media/image110.png"/></Relationships>
</file>

<file path=ppt/slideLayouts/_rels/slideLayout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8.png"/><Relationship Id="rId13" Type="http://schemas.openxmlformats.org/officeDocument/2006/relationships/image" Target="../media/image123.png"/><Relationship Id="rId3" Type="http://schemas.openxmlformats.org/officeDocument/2006/relationships/image" Target="../media/image113.png"/><Relationship Id="rId7" Type="http://schemas.openxmlformats.org/officeDocument/2006/relationships/image" Target="../media/image117.png"/><Relationship Id="rId12" Type="http://schemas.openxmlformats.org/officeDocument/2006/relationships/image" Target="../media/image122.png"/><Relationship Id="rId2" Type="http://schemas.openxmlformats.org/officeDocument/2006/relationships/image" Target="../media/image112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6.png"/><Relationship Id="rId11" Type="http://schemas.openxmlformats.org/officeDocument/2006/relationships/image" Target="../media/image121.png"/><Relationship Id="rId5" Type="http://schemas.openxmlformats.org/officeDocument/2006/relationships/image" Target="../media/image115.png"/><Relationship Id="rId10" Type="http://schemas.openxmlformats.org/officeDocument/2006/relationships/image" Target="../media/image120.png"/><Relationship Id="rId4" Type="http://schemas.openxmlformats.org/officeDocument/2006/relationships/image" Target="../media/image114.png"/><Relationship Id="rId9" Type="http://schemas.openxmlformats.org/officeDocument/2006/relationships/image" Target="../media/image119.png"/></Relationships>
</file>

<file path=ppt/slideLayouts/_rels/slideLayout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0.png"/><Relationship Id="rId3" Type="http://schemas.openxmlformats.org/officeDocument/2006/relationships/image" Target="../media/image125.png"/><Relationship Id="rId7" Type="http://schemas.openxmlformats.org/officeDocument/2006/relationships/image" Target="../media/image129.png"/><Relationship Id="rId2" Type="http://schemas.openxmlformats.org/officeDocument/2006/relationships/image" Target="../media/image12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28.png"/><Relationship Id="rId5" Type="http://schemas.openxmlformats.org/officeDocument/2006/relationships/image" Target="../media/image127.png"/><Relationship Id="rId4" Type="http://schemas.openxmlformats.org/officeDocument/2006/relationships/image" Target="../media/image126.png"/><Relationship Id="rId9" Type="http://schemas.openxmlformats.org/officeDocument/2006/relationships/image" Target="../media/image131.png"/></Relationships>
</file>

<file path=ppt/slideLayouts/_rels/slideLayout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114.png"/><Relationship Id="rId7" Type="http://schemas.openxmlformats.org/officeDocument/2006/relationships/image" Target="../media/image80.png"/><Relationship Id="rId2" Type="http://schemas.openxmlformats.org/officeDocument/2006/relationships/image" Target="../media/image87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19.png"/><Relationship Id="rId5" Type="http://schemas.openxmlformats.org/officeDocument/2006/relationships/image" Target="../media/image116.png"/><Relationship Id="rId4" Type="http://schemas.openxmlformats.org/officeDocument/2006/relationships/image" Target="../media/image11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>
  <p:cSld name="CUSTOM">
    <p:bg>
      <p:bgPr>
        <a:solidFill>
          <a:schemeClr val="lt2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oogle Shape;16;p3"/>
          <p:cNvPicPr preferRelativeResize="0"/>
          <p:nvPr/>
        </p:nvPicPr>
        <p:blipFill rotWithShape="1">
          <a:blip r:embed="rId2">
            <a:alphaModFix/>
          </a:blip>
          <a:srcRect b="35819"/>
          <a:stretch/>
        </p:blipFill>
        <p:spPr>
          <a:xfrm>
            <a:off x="11388725" y="4239404"/>
            <a:ext cx="6114626" cy="6047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Google Shape;17;p3"/>
          <p:cNvPicPr preferRelativeResize="0"/>
          <p:nvPr/>
        </p:nvPicPr>
        <p:blipFill rotWithShape="1">
          <a:blip r:embed="rId3">
            <a:alphaModFix/>
          </a:blip>
          <a:srcRect t="47583" r="18180"/>
          <a:stretch/>
        </p:blipFill>
        <p:spPr>
          <a:xfrm>
            <a:off x="9178800" y="0"/>
            <a:ext cx="9109202" cy="564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Google Shape;18;p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672729" y="1350698"/>
            <a:ext cx="11120507" cy="7585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Google Shape;19;p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943275" y="-17200"/>
            <a:ext cx="3082990" cy="31365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Google Shape;20;p3"/>
          <p:cNvPicPr preferRelativeResize="0"/>
          <p:nvPr/>
        </p:nvPicPr>
        <p:blipFill rotWithShape="1">
          <a:blip r:embed="rId6">
            <a:alphaModFix/>
          </a:blip>
          <a:srcRect l="60572" t="23465"/>
          <a:stretch/>
        </p:blipFill>
        <p:spPr>
          <a:xfrm>
            <a:off x="0" y="0"/>
            <a:ext cx="4696376" cy="7674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Google Shape;21;p3"/>
          <p:cNvPicPr preferRelativeResize="0"/>
          <p:nvPr/>
        </p:nvPicPr>
        <p:blipFill rotWithShape="1">
          <a:blip r:embed="rId7">
            <a:alphaModFix/>
          </a:blip>
          <a:srcRect b="3725"/>
          <a:stretch/>
        </p:blipFill>
        <p:spPr>
          <a:xfrm>
            <a:off x="7172075" y="7230776"/>
            <a:ext cx="3315200" cy="30203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2" name="Google Shape;22;p3"/>
          <p:cNvGrpSpPr/>
          <p:nvPr/>
        </p:nvGrpSpPr>
        <p:grpSpPr>
          <a:xfrm>
            <a:off x="7611437" y="7789357"/>
            <a:ext cx="3122234" cy="1322649"/>
            <a:chOff x="0" y="-28575"/>
            <a:chExt cx="1803300" cy="763919"/>
          </a:xfrm>
        </p:grpSpPr>
        <p:sp>
          <p:nvSpPr>
            <p:cNvPr id="23" name="Google Shape;23;p3"/>
            <p:cNvSpPr/>
            <p:nvPr/>
          </p:nvSpPr>
          <p:spPr>
            <a:xfrm>
              <a:off x="0" y="0"/>
              <a:ext cx="1803271" cy="735344"/>
            </a:xfrm>
            <a:custGeom>
              <a:avLst/>
              <a:gdLst/>
              <a:ahLst/>
              <a:cxnLst/>
              <a:rect l="l" t="t" r="r" b="b"/>
              <a:pathLst>
                <a:path w="1803271" h="735344" extrusionOk="0">
                  <a:moveTo>
                    <a:pt x="101663" y="0"/>
                  </a:moveTo>
                  <a:lnTo>
                    <a:pt x="1701608" y="0"/>
                  </a:lnTo>
                  <a:cubicBezTo>
                    <a:pt x="1757755" y="0"/>
                    <a:pt x="1803271" y="45516"/>
                    <a:pt x="1803271" y="101663"/>
                  </a:cubicBezTo>
                  <a:lnTo>
                    <a:pt x="1803271" y="633681"/>
                  </a:lnTo>
                  <a:cubicBezTo>
                    <a:pt x="1803271" y="689828"/>
                    <a:pt x="1757755" y="735344"/>
                    <a:pt x="1701608" y="735344"/>
                  </a:cubicBezTo>
                  <a:lnTo>
                    <a:pt x="101663" y="735344"/>
                  </a:lnTo>
                  <a:cubicBezTo>
                    <a:pt x="45516" y="735344"/>
                    <a:pt x="0" y="689828"/>
                    <a:pt x="0" y="633681"/>
                  </a:cubicBezTo>
                  <a:lnTo>
                    <a:pt x="0" y="101663"/>
                  </a:lnTo>
                  <a:cubicBezTo>
                    <a:pt x="0" y="45516"/>
                    <a:pt x="45516" y="0"/>
                    <a:pt x="101663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 txBox="1"/>
            <p:nvPr/>
          </p:nvSpPr>
          <p:spPr>
            <a:xfrm>
              <a:off x="0" y="-28575"/>
              <a:ext cx="1803300" cy="763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9175" tIns="39175" rIns="39175" bIns="39175" anchor="ctr" anchorCtr="0">
              <a:noAutofit/>
            </a:bodyPr>
            <a:lstStyle/>
            <a:p>
              <a:pPr marL="0" marR="0" lvl="0" indent="0" algn="l" rtl="0">
                <a:lnSpc>
                  <a:spcPct val="113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pic>
        <p:nvPicPr>
          <p:cNvPr id="25" name="Google Shape;25;p3"/>
          <p:cNvPicPr preferRelativeResize="0"/>
          <p:nvPr/>
        </p:nvPicPr>
        <p:blipFill rotWithShape="1">
          <a:blip r:embed="rId8">
            <a:alphaModFix/>
          </a:blip>
          <a:srcRect l="16478"/>
          <a:stretch/>
        </p:blipFill>
        <p:spPr>
          <a:xfrm>
            <a:off x="0" y="93900"/>
            <a:ext cx="3145574" cy="2754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Google Shape;26;p3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3449025" y="516000"/>
            <a:ext cx="4477051" cy="20701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7" name="Google Shape;27;p3"/>
          <p:cNvPicPr preferRelativeResize="0"/>
          <p:nvPr/>
        </p:nvPicPr>
        <p:blipFill rotWithShape="1">
          <a:blip r:embed="rId10">
            <a:alphaModFix/>
          </a:blip>
          <a:srcRect t="-1245"/>
          <a:stretch/>
        </p:blipFill>
        <p:spPr>
          <a:xfrm>
            <a:off x="12167025" y="812426"/>
            <a:ext cx="2780948" cy="2273948"/>
          </a:xfrm>
          <a:prstGeom prst="rect">
            <a:avLst/>
          </a:prstGeom>
          <a:noFill/>
          <a:ln>
            <a:noFill/>
          </a:ln>
        </p:spPr>
      </p:pic>
      <p:pic>
        <p:nvPicPr>
          <p:cNvPr id="28" name="Google Shape;28;p3"/>
          <p:cNvPicPr preferRelativeResize="0"/>
          <p:nvPr/>
        </p:nvPicPr>
        <p:blipFill rotWithShape="1">
          <a:blip r:embed="rId11">
            <a:alphaModFix/>
          </a:blip>
          <a:srcRect t="-2291"/>
          <a:stretch/>
        </p:blipFill>
        <p:spPr>
          <a:xfrm>
            <a:off x="2708800" y="6239525"/>
            <a:ext cx="1935625" cy="2116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Google Shape;29;p3"/>
          <p:cNvPicPr preferRelativeResize="0"/>
          <p:nvPr/>
        </p:nvPicPr>
        <p:blipFill rotWithShape="1">
          <a:blip r:embed="rId12">
            <a:alphaModFix/>
          </a:blip>
          <a:srcRect t="20451" r="61578"/>
          <a:stretch/>
        </p:blipFill>
        <p:spPr>
          <a:xfrm>
            <a:off x="16369575" y="-17200"/>
            <a:ext cx="1935626" cy="4007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30" name="Google Shape;30;p3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3594925" y="6534329"/>
            <a:ext cx="3003351" cy="3398323"/>
          </a:xfrm>
          <a:prstGeom prst="rect">
            <a:avLst/>
          </a:prstGeom>
          <a:noFill/>
          <a:ln>
            <a:noFill/>
          </a:ln>
        </p:spPr>
      </p:pic>
      <p:pic>
        <p:nvPicPr>
          <p:cNvPr id="31" name="Google Shape;31;p3"/>
          <p:cNvPicPr preferRelativeResize="0"/>
          <p:nvPr/>
        </p:nvPicPr>
        <p:blipFill rotWithShape="1">
          <a:blip r:embed="rId14">
            <a:alphaModFix/>
          </a:blip>
          <a:srcRect r="23564"/>
          <a:stretch/>
        </p:blipFill>
        <p:spPr>
          <a:xfrm>
            <a:off x="16097175" y="5049925"/>
            <a:ext cx="2190828" cy="1833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2" name="Google Shape;32;p3"/>
          <p:cNvPicPr preferRelativeResize="0"/>
          <p:nvPr/>
        </p:nvPicPr>
        <p:blipFill rotWithShape="1">
          <a:blip r:embed="rId15">
            <a:alphaModFix/>
          </a:blip>
          <a:srcRect l="63747"/>
          <a:stretch/>
        </p:blipFill>
        <p:spPr>
          <a:xfrm>
            <a:off x="-1" y="3152225"/>
            <a:ext cx="1762877" cy="4637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3" name="Google Shape;33;p3"/>
          <p:cNvPicPr preferRelativeResize="0"/>
          <p:nvPr/>
        </p:nvPicPr>
        <p:blipFill rotWithShape="1">
          <a:blip r:embed="rId16">
            <a:alphaModFix/>
          </a:blip>
          <a:srcRect b="10586"/>
          <a:stretch/>
        </p:blipFill>
        <p:spPr>
          <a:xfrm>
            <a:off x="242325" y="7127875"/>
            <a:ext cx="2190848" cy="31591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 You Slide">
  <p:cSld name="CUSTOM_1">
    <p:bg>
      <p:bgPr>
        <a:solidFill>
          <a:schemeClr val="lt2"/>
        </a:solidFill>
        <a:effectLst/>
      </p:bgPr>
    </p:bg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4"/>
          <p:cNvPicPr preferRelativeResize="0"/>
          <p:nvPr/>
        </p:nvPicPr>
        <p:blipFill rotWithShape="1">
          <a:blip r:embed="rId2">
            <a:alphaModFix/>
          </a:blip>
          <a:srcRect l="62452" b="55871"/>
          <a:stretch/>
        </p:blipFill>
        <p:spPr>
          <a:xfrm>
            <a:off x="0" y="5640650"/>
            <a:ext cx="4089027" cy="4646352"/>
          </a:xfrm>
          <a:prstGeom prst="rect">
            <a:avLst/>
          </a:prstGeom>
          <a:noFill/>
          <a:ln>
            <a:noFill/>
          </a:ln>
        </p:spPr>
      </p:pic>
      <p:pic>
        <p:nvPicPr>
          <p:cNvPr id="36" name="Google Shape;36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28703" y="6819390"/>
            <a:ext cx="2899024" cy="3280758"/>
          </a:xfrm>
          <a:prstGeom prst="rect">
            <a:avLst/>
          </a:prstGeom>
          <a:noFill/>
          <a:ln>
            <a:noFill/>
          </a:ln>
        </p:spPr>
      </p:pic>
      <p:pic>
        <p:nvPicPr>
          <p:cNvPr id="37" name="Google Shape;37;p4"/>
          <p:cNvPicPr preferRelativeResize="0"/>
          <p:nvPr/>
        </p:nvPicPr>
        <p:blipFill rotWithShape="1">
          <a:blip r:embed="rId4">
            <a:alphaModFix/>
          </a:blip>
          <a:srcRect r="39777"/>
          <a:stretch/>
        </p:blipFill>
        <p:spPr>
          <a:xfrm>
            <a:off x="12228725" y="3427775"/>
            <a:ext cx="6059274" cy="7157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8" name="Google Shape;38;p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2228725" y="1643015"/>
            <a:ext cx="2797198" cy="2254786"/>
          </a:xfrm>
          <a:prstGeom prst="rect">
            <a:avLst/>
          </a:prstGeom>
          <a:noFill/>
          <a:ln>
            <a:noFill/>
          </a:ln>
        </p:spPr>
      </p:pic>
      <p:pic>
        <p:nvPicPr>
          <p:cNvPr id="39" name="Google Shape;39;p4"/>
          <p:cNvPicPr preferRelativeResize="0"/>
          <p:nvPr/>
        </p:nvPicPr>
        <p:blipFill rotWithShape="1">
          <a:blip r:embed="rId6">
            <a:alphaModFix/>
          </a:blip>
          <a:srcRect t="37505" b="9452"/>
          <a:stretch/>
        </p:blipFill>
        <p:spPr>
          <a:xfrm>
            <a:off x="2899025" y="0"/>
            <a:ext cx="11807324" cy="5272048"/>
          </a:xfrm>
          <a:prstGeom prst="rect">
            <a:avLst/>
          </a:prstGeom>
          <a:noFill/>
          <a:ln>
            <a:noFill/>
          </a:ln>
        </p:spPr>
      </p:pic>
      <p:pic>
        <p:nvPicPr>
          <p:cNvPr id="40" name="Google Shape;40;p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3705411" y="2017812"/>
            <a:ext cx="2746199" cy="2219227"/>
          </a:xfrm>
          <a:prstGeom prst="rect">
            <a:avLst/>
          </a:prstGeom>
          <a:noFill/>
          <a:ln>
            <a:noFill/>
          </a:ln>
        </p:spPr>
      </p:pic>
      <p:pic>
        <p:nvPicPr>
          <p:cNvPr id="41" name="Google Shape;41;p4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4542100" y="2005465"/>
            <a:ext cx="9207352" cy="6276070"/>
          </a:xfrm>
          <a:prstGeom prst="rect">
            <a:avLst/>
          </a:prstGeom>
          <a:noFill/>
          <a:ln>
            <a:noFill/>
          </a:ln>
        </p:spPr>
      </p:pic>
      <p:pic>
        <p:nvPicPr>
          <p:cNvPr id="42" name="Google Shape;42;p4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278575" y="1647925"/>
            <a:ext cx="3726249" cy="1164426"/>
          </a:xfrm>
          <a:prstGeom prst="rect">
            <a:avLst/>
          </a:prstGeom>
          <a:noFill/>
          <a:ln>
            <a:noFill/>
          </a:ln>
        </p:spPr>
      </p:pic>
      <p:pic>
        <p:nvPicPr>
          <p:cNvPr id="43" name="Google Shape;43;p4"/>
          <p:cNvPicPr preferRelativeResize="0"/>
          <p:nvPr/>
        </p:nvPicPr>
        <p:blipFill rotWithShape="1">
          <a:blip r:embed="rId10">
            <a:alphaModFix/>
          </a:blip>
          <a:srcRect b="13547"/>
          <a:stretch/>
        </p:blipFill>
        <p:spPr>
          <a:xfrm>
            <a:off x="10149725" y="6447846"/>
            <a:ext cx="2899024" cy="2473027"/>
          </a:xfrm>
          <a:prstGeom prst="rect">
            <a:avLst/>
          </a:prstGeom>
          <a:noFill/>
          <a:ln>
            <a:noFill/>
          </a:ln>
        </p:spPr>
      </p:pic>
      <p:pic>
        <p:nvPicPr>
          <p:cNvPr id="44" name="Google Shape;44;p4"/>
          <p:cNvPicPr preferRelativeResize="0"/>
          <p:nvPr/>
        </p:nvPicPr>
        <p:blipFill rotWithShape="1">
          <a:blip r:embed="rId11">
            <a:alphaModFix/>
          </a:blip>
          <a:srcRect r="34193"/>
          <a:stretch/>
        </p:blipFill>
        <p:spPr>
          <a:xfrm>
            <a:off x="14005050" y="3428200"/>
            <a:ext cx="4282951" cy="6518052"/>
          </a:xfrm>
          <a:prstGeom prst="rect">
            <a:avLst/>
          </a:prstGeom>
          <a:noFill/>
          <a:ln>
            <a:noFill/>
          </a:ln>
        </p:spPr>
      </p:pic>
      <p:pic>
        <p:nvPicPr>
          <p:cNvPr id="45" name="Google Shape;45;p4"/>
          <p:cNvPicPr preferRelativeResize="0"/>
          <p:nvPr/>
        </p:nvPicPr>
        <p:blipFill rotWithShape="1">
          <a:blip r:embed="rId12">
            <a:alphaModFix/>
          </a:blip>
          <a:srcRect t="30487" r="45495"/>
          <a:stretch/>
        </p:blipFill>
        <p:spPr>
          <a:xfrm>
            <a:off x="15274775" y="0"/>
            <a:ext cx="3013228" cy="3664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46" name="Google Shape;46;p4"/>
          <p:cNvPicPr preferRelativeResize="0"/>
          <p:nvPr/>
        </p:nvPicPr>
        <p:blipFill rotWithShape="1">
          <a:blip r:embed="rId13">
            <a:alphaModFix/>
          </a:blip>
          <a:srcRect b="50529"/>
          <a:stretch/>
        </p:blipFill>
        <p:spPr>
          <a:xfrm>
            <a:off x="5234100" y="8382725"/>
            <a:ext cx="4089024" cy="1904277"/>
          </a:xfrm>
          <a:prstGeom prst="rect">
            <a:avLst/>
          </a:prstGeom>
          <a:noFill/>
          <a:ln>
            <a:noFill/>
          </a:ln>
        </p:spPr>
      </p:pic>
      <p:pic>
        <p:nvPicPr>
          <p:cNvPr id="47" name="Google Shape;47;p4"/>
          <p:cNvPicPr preferRelativeResize="0"/>
          <p:nvPr/>
        </p:nvPicPr>
        <p:blipFill rotWithShape="1">
          <a:blip r:embed="rId14">
            <a:alphaModFix/>
          </a:blip>
          <a:srcRect l="56001"/>
          <a:stretch/>
        </p:blipFill>
        <p:spPr>
          <a:xfrm>
            <a:off x="-5" y="2543025"/>
            <a:ext cx="1525575" cy="3280748"/>
          </a:xfrm>
          <a:prstGeom prst="rect">
            <a:avLst/>
          </a:prstGeom>
          <a:noFill/>
          <a:ln>
            <a:noFill/>
          </a:ln>
        </p:spPr>
      </p:pic>
      <p:pic>
        <p:nvPicPr>
          <p:cNvPr id="48" name="Google Shape;48;p4"/>
          <p:cNvPicPr preferRelativeResize="0"/>
          <p:nvPr/>
        </p:nvPicPr>
        <p:blipFill rotWithShape="1">
          <a:blip r:embed="rId15">
            <a:alphaModFix/>
          </a:blip>
          <a:srcRect l="32161"/>
          <a:stretch/>
        </p:blipFill>
        <p:spPr>
          <a:xfrm>
            <a:off x="0" y="40450"/>
            <a:ext cx="2182723" cy="20580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aily Agenda">
  <p:cSld name="CUSTOM_2">
    <p:bg>
      <p:bgPr>
        <a:solidFill>
          <a:srgbClr val="8D4954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Google Shape;50;p5"/>
          <p:cNvPicPr preferRelativeResize="0"/>
          <p:nvPr/>
        </p:nvPicPr>
        <p:blipFill rotWithShape="1">
          <a:blip r:embed="rId2">
            <a:alphaModFix/>
          </a:blip>
          <a:srcRect l="29163" b="35645"/>
          <a:stretch/>
        </p:blipFill>
        <p:spPr>
          <a:xfrm>
            <a:off x="-15125" y="7236075"/>
            <a:ext cx="3521700" cy="3050923"/>
          </a:xfrm>
          <a:prstGeom prst="rect">
            <a:avLst/>
          </a:prstGeom>
          <a:noFill/>
          <a:ln>
            <a:noFill/>
          </a:ln>
        </p:spPr>
      </p:pic>
      <p:pic>
        <p:nvPicPr>
          <p:cNvPr id="51" name="Google Shape;51;p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966230" y="7215242"/>
            <a:ext cx="3315200" cy="3137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52" name="Google Shape;52;p5"/>
          <p:cNvPicPr preferRelativeResize="0"/>
          <p:nvPr/>
        </p:nvPicPr>
        <p:blipFill rotWithShape="1">
          <a:blip r:embed="rId4">
            <a:alphaModFix/>
          </a:blip>
          <a:srcRect r="44043"/>
          <a:stretch/>
        </p:blipFill>
        <p:spPr>
          <a:xfrm>
            <a:off x="15978775" y="5239100"/>
            <a:ext cx="2309228" cy="3272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53" name="Google Shape;53;p5"/>
          <p:cNvPicPr preferRelativeResize="0"/>
          <p:nvPr/>
        </p:nvPicPr>
        <p:blipFill rotWithShape="1">
          <a:blip r:embed="rId5">
            <a:alphaModFix/>
          </a:blip>
          <a:srcRect l="23477" t="69901" b="18196"/>
          <a:stretch/>
        </p:blipFill>
        <p:spPr>
          <a:xfrm>
            <a:off x="0" y="0"/>
            <a:ext cx="7315599" cy="1027823"/>
          </a:xfrm>
          <a:prstGeom prst="rect">
            <a:avLst/>
          </a:prstGeom>
          <a:noFill/>
          <a:ln>
            <a:noFill/>
          </a:ln>
        </p:spPr>
      </p:pic>
      <p:sp>
        <p:nvSpPr>
          <p:cNvPr id="54" name="Google Shape;54;p5"/>
          <p:cNvSpPr/>
          <p:nvPr/>
        </p:nvSpPr>
        <p:spPr>
          <a:xfrm>
            <a:off x="10623821" y="2436590"/>
            <a:ext cx="6636572" cy="3858002"/>
          </a:xfrm>
          <a:custGeom>
            <a:avLst/>
            <a:gdLst/>
            <a:ahLst/>
            <a:cxnLst/>
            <a:rect l="l" t="t" r="r" b="b"/>
            <a:pathLst>
              <a:path w="1747616" h="1015932" extrusionOk="0">
                <a:moveTo>
                  <a:pt x="16334" y="0"/>
                </a:moveTo>
                <a:lnTo>
                  <a:pt x="1731282" y="0"/>
                </a:lnTo>
                <a:cubicBezTo>
                  <a:pt x="1740303" y="0"/>
                  <a:pt x="1747616" y="7313"/>
                  <a:pt x="1747616" y="16334"/>
                </a:cubicBezTo>
                <a:lnTo>
                  <a:pt x="1747616" y="999598"/>
                </a:lnTo>
                <a:cubicBezTo>
                  <a:pt x="1747616" y="1008619"/>
                  <a:pt x="1740303" y="1015932"/>
                  <a:pt x="1731282" y="1015932"/>
                </a:cubicBezTo>
                <a:lnTo>
                  <a:pt x="16334" y="1015932"/>
                </a:lnTo>
                <a:cubicBezTo>
                  <a:pt x="7313" y="1015932"/>
                  <a:pt x="0" y="1008619"/>
                  <a:pt x="0" y="999598"/>
                </a:cubicBezTo>
                <a:lnTo>
                  <a:pt x="0" y="16334"/>
                </a:lnTo>
                <a:cubicBezTo>
                  <a:pt x="0" y="7313"/>
                  <a:pt x="7313" y="0"/>
                  <a:pt x="16334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5" name="Google Shape;55;p5"/>
          <p:cNvGrpSpPr/>
          <p:nvPr/>
        </p:nvGrpSpPr>
        <p:grpSpPr>
          <a:xfrm>
            <a:off x="3722418" y="2422423"/>
            <a:ext cx="6685566" cy="6835924"/>
            <a:chOff x="0" y="0"/>
            <a:chExt cx="1760796" cy="1800396"/>
          </a:xfrm>
        </p:grpSpPr>
        <p:sp>
          <p:nvSpPr>
            <p:cNvPr id="56" name="Google Shape;56;p5"/>
            <p:cNvSpPr/>
            <p:nvPr/>
          </p:nvSpPr>
          <p:spPr>
            <a:xfrm>
              <a:off x="0" y="0"/>
              <a:ext cx="1760796" cy="1800396"/>
            </a:xfrm>
            <a:custGeom>
              <a:avLst/>
              <a:gdLst/>
              <a:ahLst/>
              <a:cxnLst/>
              <a:rect l="l" t="t" r="r" b="b"/>
              <a:pathLst>
                <a:path w="1760796" h="1800396" extrusionOk="0">
                  <a:moveTo>
                    <a:pt x="16212" y="0"/>
                  </a:moveTo>
                  <a:lnTo>
                    <a:pt x="1744584" y="0"/>
                  </a:lnTo>
                  <a:cubicBezTo>
                    <a:pt x="1753538" y="0"/>
                    <a:pt x="1760796" y="7258"/>
                    <a:pt x="1760796" y="16212"/>
                  </a:cubicBezTo>
                  <a:lnTo>
                    <a:pt x="1760796" y="1784184"/>
                  </a:lnTo>
                  <a:cubicBezTo>
                    <a:pt x="1760796" y="1793137"/>
                    <a:pt x="1753538" y="1800396"/>
                    <a:pt x="1744584" y="1800396"/>
                  </a:cubicBezTo>
                  <a:lnTo>
                    <a:pt x="16212" y="1800396"/>
                  </a:lnTo>
                  <a:cubicBezTo>
                    <a:pt x="7258" y="1800396"/>
                    <a:pt x="0" y="1793137"/>
                    <a:pt x="0" y="1784184"/>
                  </a:cubicBezTo>
                  <a:lnTo>
                    <a:pt x="0" y="16212"/>
                  </a:lnTo>
                  <a:cubicBezTo>
                    <a:pt x="0" y="7258"/>
                    <a:pt x="7258" y="0"/>
                    <a:pt x="16212" y="0"/>
                  </a:cubicBezTo>
                  <a:close/>
                </a:path>
              </a:pathLst>
            </a:custGeom>
            <a:solidFill>
              <a:srgbClr val="FFF9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57;p5"/>
            <p:cNvSpPr txBox="1"/>
            <p:nvPr/>
          </p:nvSpPr>
          <p:spPr>
            <a:xfrm>
              <a:off x="0" y="38100"/>
              <a:ext cx="1760700" cy="1762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l" rtl="0">
                <a:lnSpc>
                  <a:spcPct val="1055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58" name="Google Shape;58;p5"/>
          <p:cNvGrpSpPr/>
          <p:nvPr/>
        </p:nvGrpSpPr>
        <p:grpSpPr>
          <a:xfrm>
            <a:off x="10623821" y="6513138"/>
            <a:ext cx="6635523" cy="2745181"/>
            <a:chOff x="0" y="0"/>
            <a:chExt cx="1747616" cy="723006"/>
          </a:xfrm>
        </p:grpSpPr>
        <p:sp>
          <p:nvSpPr>
            <p:cNvPr id="59" name="Google Shape;59;p5"/>
            <p:cNvSpPr/>
            <p:nvPr/>
          </p:nvSpPr>
          <p:spPr>
            <a:xfrm>
              <a:off x="0" y="0"/>
              <a:ext cx="1747616" cy="723006"/>
            </a:xfrm>
            <a:custGeom>
              <a:avLst/>
              <a:gdLst/>
              <a:ahLst/>
              <a:cxnLst/>
              <a:rect l="l" t="t" r="r" b="b"/>
              <a:pathLst>
                <a:path w="1747616" h="723006" extrusionOk="0">
                  <a:moveTo>
                    <a:pt x="16334" y="0"/>
                  </a:moveTo>
                  <a:lnTo>
                    <a:pt x="1731282" y="0"/>
                  </a:lnTo>
                  <a:cubicBezTo>
                    <a:pt x="1740303" y="0"/>
                    <a:pt x="1747616" y="7313"/>
                    <a:pt x="1747616" y="16334"/>
                  </a:cubicBezTo>
                  <a:lnTo>
                    <a:pt x="1747616" y="706671"/>
                  </a:lnTo>
                  <a:cubicBezTo>
                    <a:pt x="1747616" y="715693"/>
                    <a:pt x="1740303" y="723006"/>
                    <a:pt x="1731282" y="723006"/>
                  </a:cubicBezTo>
                  <a:lnTo>
                    <a:pt x="16334" y="723006"/>
                  </a:lnTo>
                  <a:cubicBezTo>
                    <a:pt x="7313" y="723006"/>
                    <a:pt x="0" y="715693"/>
                    <a:pt x="0" y="706671"/>
                  </a:cubicBezTo>
                  <a:lnTo>
                    <a:pt x="0" y="16334"/>
                  </a:lnTo>
                  <a:cubicBezTo>
                    <a:pt x="0" y="7313"/>
                    <a:pt x="7313" y="0"/>
                    <a:pt x="16334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5"/>
            <p:cNvSpPr txBox="1"/>
            <p:nvPr/>
          </p:nvSpPr>
          <p:spPr>
            <a:xfrm>
              <a:off x="0" y="38100"/>
              <a:ext cx="1747500" cy="6849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l" rtl="0">
                <a:lnSpc>
                  <a:spcPct val="1055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61" name="Google Shape;61;p5"/>
          <p:cNvSpPr/>
          <p:nvPr/>
        </p:nvSpPr>
        <p:spPr>
          <a:xfrm>
            <a:off x="-350224" y="2381100"/>
            <a:ext cx="3857705" cy="6878332"/>
          </a:xfrm>
          <a:custGeom>
            <a:avLst/>
            <a:gdLst/>
            <a:ahLst/>
            <a:cxnLst/>
            <a:rect l="l" t="t" r="r" b="b"/>
            <a:pathLst>
              <a:path w="1381452" h="1811279" extrusionOk="0">
                <a:moveTo>
                  <a:pt x="20664" y="0"/>
                </a:moveTo>
                <a:lnTo>
                  <a:pt x="1360788" y="0"/>
                </a:lnTo>
                <a:cubicBezTo>
                  <a:pt x="1366269" y="0"/>
                  <a:pt x="1371525" y="2177"/>
                  <a:pt x="1375400" y="6052"/>
                </a:cubicBezTo>
                <a:cubicBezTo>
                  <a:pt x="1379275" y="9928"/>
                  <a:pt x="1381452" y="15184"/>
                  <a:pt x="1381452" y="20664"/>
                </a:cubicBezTo>
                <a:lnTo>
                  <a:pt x="1381452" y="1790615"/>
                </a:lnTo>
                <a:cubicBezTo>
                  <a:pt x="1381452" y="1802027"/>
                  <a:pt x="1372201" y="1811279"/>
                  <a:pt x="1360788" y="1811279"/>
                </a:cubicBezTo>
                <a:lnTo>
                  <a:pt x="20664" y="1811279"/>
                </a:lnTo>
                <a:cubicBezTo>
                  <a:pt x="9252" y="1811279"/>
                  <a:pt x="0" y="1802027"/>
                  <a:pt x="0" y="1790615"/>
                </a:cubicBezTo>
                <a:lnTo>
                  <a:pt x="0" y="20664"/>
                </a:lnTo>
                <a:cubicBezTo>
                  <a:pt x="0" y="9252"/>
                  <a:pt x="9252" y="0"/>
                  <a:pt x="20664" y="0"/>
                </a:cubicBezTo>
                <a:close/>
              </a:path>
            </a:pathLst>
          </a:custGeom>
          <a:solidFill>
            <a:srgbClr val="621F2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5"/>
          <p:cNvSpPr/>
          <p:nvPr/>
        </p:nvSpPr>
        <p:spPr>
          <a:xfrm>
            <a:off x="13110258" y="1034367"/>
            <a:ext cx="4151569" cy="978970"/>
          </a:xfrm>
          <a:custGeom>
            <a:avLst/>
            <a:gdLst/>
            <a:ahLst/>
            <a:cxnLst/>
            <a:rect l="l" t="t" r="r" b="b"/>
            <a:pathLst>
              <a:path w="2396288" h="565062" extrusionOk="0">
                <a:moveTo>
                  <a:pt x="113823" y="0"/>
                </a:moveTo>
                <a:lnTo>
                  <a:pt x="2282465" y="0"/>
                </a:lnTo>
                <a:cubicBezTo>
                  <a:pt x="2345327" y="0"/>
                  <a:pt x="2396288" y="50960"/>
                  <a:pt x="2396288" y="113823"/>
                </a:cubicBezTo>
                <a:lnTo>
                  <a:pt x="2396288" y="451239"/>
                </a:lnTo>
                <a:cubicBezTo>
                  <a:pt x="2396288" y="514102"/>
                  <a:pt x="2345327" y="565062"/>
                  <a:pt x="2282465" y="565062"/>
                </a:cubicBezTo>
                <a:lnTo>
                  <a:pt x="113823" y="565062"/>
                </a:lnTo>
                <a:cubicBezTo>
                  <a:pt x="83635" y="565062"/>
                  <a:pt x="54684" y="553070"/>
                  <a:pt x="33338" y="531724"/>
                </a:cubicBezTo>
                <a:cubicBezTo>
                  <a:pt x="11992" y="510378"/>
                  <a:pt x="0" y="481427"/>
                  <a:pt x="0" y="451239"/>
                </a:cubicBezTo>
                <a:lnTo>
                  <a:pt x="0" y="113823"/>
                </a:lnTo>
                <a:cubicBezTo>
                  <a:pt x="0" y="83635"/>
                  <a:pt x="11992" y="54684"/>
                  <a:pt x="33338" y="33338"/>
                </a:cubicBezTo>
                <a:cubicBezTo>
                  <a:pt x="54684" y="11992"/>
                  <a:pt x="83635" y="0"/>
                  <a:pt x="113823" y="0"/>
                </a:cubicBezTo>
                <a:close/>
              </a:path>
            </a:pathLst>
          </a:custGeom>
          <a:solidFill>
            <a:srgbClr val="E7BD7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63" name="Google Shape;63;p5"/>
          <p:cNvPicPr preferRelativeResize="0"/>
          <p:nvPr/>
        </p:nvPicPr>
        <p:blipFill rotWithShape="1">
          <a:blip r:embed="rId6">
            <a:alphaModFix/>
          </a:blip>
          <a:srcRect t="69031"/>
          <a:stretch/>
        </p:blipFill>
        <p:spPr>
          <a:xfrm>
            <a:off x="6173350" y="-8"/>
            <a:ext cx="4825626" cy="1056598"/>
          </a:xfrm>
          <a:prstGeom prst="rect">
            <a:avLst/>
          </a:prstGeom>
          <a:noFill/>
          <a:ln>
            <a:noFill/>
          </a:ln>
        </p:spPr>
      </p:pic>
      <p:pic>
        <p:nvPicPr>
          <p:cNvPr id="64" name="Google Shape;64;p5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6208175" y="92063"/>
            <a:ext cx="2088899" cy="170439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onthly Calendar">
  <p:cSld name="CUSTOM_3">
    <p:bg>
      <p:bgPr>
        <a:solidFill>
          <a:schemeClr val="lt2"/>
        </a:solidFill>
        <a:effectLst/>
      </p:bgPr>
    </p:bg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Google Shape;66;p6"/>
          <p:cNvPicPr preferRelativeResize="0"/>
          <p:nvPr/>
        </p:nvPicPr>
        <p:blipFill rotWithShape="1">
          <a:blip r:embed="rId2">
            <a:alphaModFix/>
          </a:blip>
          <a:srcRect b="44861"/>
          <a:stretch/>
        </p:blipFill>
        <p:spPr>
          <a:xfrm>
            <a:off x="3662050" y="8546200"/>
            <a:ext cx="3322425" cy="1740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Google Shape;67;p6"/>
          <p:cNvPicPr preferRelativeResize="0"/>
          <p:nvPr/>
        </p:nvPicPr>
        <p:blipFill rotWithShape="1">
          <a:blip r:embed="rId3">
            <a:alphaModFix/>
          </a:blip>
          <a:srcRect l="7062" r="78077" b="5589"/>
          <a:stretch/>
        </p:blipFill>
        <p:spPr>
          <a:xfrm>
            <a:off x="16513550" y="853900"/>
            <a:ext cx="1764675" cy="9433102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6"/>
          <p:cNvPicPr preferRelativeResize="0"/>
          <p:nvPr/>
        </p:nvPicPr>
        <p:blipFill rotWithShape="1">
          <a:blip r:embed="rId4">
            <a:alphaModFix/>
          </a:blip>
          <a:srcRect r="15881"/>
          <a:stretch/>
        </p:blipFill>
        <p:spPr>
          <a:xfrm>
            <a:off x="16084823" y="6802250"/>
            <a:ext cx="2205676" cy="2116402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6"/>
          <p:cNvPicPr preferRelativeResize="0"/>
          <p:nvPr/>
        </p:nvPicPr>
        <p:blipFill rotWithShape="1">
          <a:blip r:embed="rId3">
            <a:alphaModFix/>
          </a:blip>
          <a:srcRect l="51790"/>
          <a:stretch/>
        </p:blipFill>
        <p:spPr>
          <a:xfrm>
            <a:off x="0" y="0"/>
            <a:ext cx="5725348" cy="9991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70" name="Google Shape;70;p6"/>
          <p:cNvPicPr preferRelativeResize="0"/>
          <p:nvPr/>
        </p:nvPicPr>
        <p:blipFill rotWithShape="1">
          <a:blip r:embed="rId5">
            <a:alphaModFix/>
          </a:blip>
          <a:srcRect t="10762"/>
          <a:stretch/>
        </p:blipFill>
        <p:spPr>
          <a:xfrm>
            <a:off x="1172650" y="0"/>
            <a:ext cx="2171176" cy="3124577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Google Shape;71;p6"/>
          <p:cNvSpPr txBox="1"/>
          <p:nvPr/>
        </p:nvSpPr>
        <p:spPr>
          <a:xfrm>
            <a:off x="15523342" y="3192354"/>
            <a:ext cx="60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6</a:t>
            </a:r>
            <a:endParaRPr/>
          </a:p>
        </p:txBody>
      </p:sp>
      <p:sp>
        <p:nvSpPr>
          <p:cNvPr id="72" name="Google Shape;72;p6"/>
          <p:cNvSpPr txBox="1"/>
          <p:nvPr/>
        </p:nvSpPr>
        <p:spPr>
          <a:xfrm>
            <a:off x="3243748" y="4266018"/>
            <a:ext cx="60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7</a:t>
            </a:r>
            <a:endParaRPr/>
          </a:p>
        </p:txBody>
      </p:sp>
      <p:sp>
        <p:nvSpPr>
          <p:cNvPr id="73" name="Google Shape;73;p6"/>
          <p:cNvSpPr txBox="1"/>
          <p:nvPr/>
        </p:nvSpPr>
        <p:spPr>
          <a:xfrm>
            <a:off x="15523342" y="4266018"/>
            <a:ext cx="60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13</a:t>
            </a:r>
            <a:endParaRPr/>
          </a:p>
        </p:txBody>
      </p:sp>
      <p:sp>
        <p:nvSpPr>
          <p:cNvPr id="74" name="Google Shape;74;p6"/>
          <p:cNvSpPr txBox="1"/>
          <p:nvPr/>
        </p:nvSpPr>
        <p:spPr>
          <a:xfrm>
            <a:off x="15523342" y="5342131"/>
            <a:ext cx="60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20</a:t>
            </a:r>
            <a:endParaRPr/>
          </a:p>
        </p:txBody>
      </p:sp>
      <p:sp>
        <p:nvSpPr>
          <p:cNvPr id="75" name="Google Shape;75;p6"/>
          <p:cNvSpPr txBox="1"/>
          <p:nvPr/>
        </p:nvSpPr>
        <p:spPr>
          <a:xfrm>
            <a:off x="15523342" y="6404677"/>
            <a:ext cx="606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27</a:t>
            </a:r>
            <a:endParaRPr/>
          </a:p>
        </p:txBody>
      </p:sp>
      <p:sp>
        <p:nvSpPr>
          <p:cNvPr id="76" name="Google Shape;76;p6"/>
          <p:cNvSpPr/>
          <p:nvPr/>
        </p:nvSpPr>
        <p:spPr>
          <a:xfrm>
            <a:off x="5162874" y="751044"/>
            <a:ext cx="7963563" cy="1070625"/>
          </a:xfrm>
          <a:custGeom>
            <a:avLst/>
            <a:gdLst/>
            <a:ahLst/>
            <a:cxnLst/>
            <a:rect l="l" t="t" r="r" b="b"/>
            <a:pathLst>
              <a:path w="2097054" h="281929" extrusionOk="0">
                <a:moveTo>
                  <a:pt x="13613" y="0"/>
                </a:moveTo>
                <a:lnTo>
                  <a:pt x="2083442" y="0"/>
                </a:lnTo>
                <a:cubicBezTo>
                  <a:pt x="2087052" y="0"/>
                  <a:pt x="2090514" y="1434"/>
                  <a:pt x="2093067" y="3987"/>
                </a:cubicBezTo>
                <a:cubicBezTo>
                  <a:pt x="2095620" y="6540"/>
                  <a:pt x="2097054" y="10002"/>
                  <a:pt x="2097054" y="13613"/>
                </a:cubicBezTo>
                <a:lnTo>
                  <a:pt x="2097054" y="268317"/>
                </a:lnTo>
                <a:cubicBezTo>
                  <a:pt x="2097054" y="271927"/>
                  <a:pt x="2095620" y="275389"/>
                  <a:pt x="2093067" y="277942"/>
                </a:cubicBezTo>
                <a:cubicBezTo>
                  <a:pt x="2090514" y="280495"/>
                  <a:pt x="2087052" y="281929"/>
                  <a:pt x="2083442" y="281929"/>
                </a:cubicBezTo>
                <a:lnTo>
                  <a:pt x="13613" y="281929"/>
                </a:lnTo>
                <a:cubicBezTo>
                  <a:pt x="10002" y="281929"/>
                  <a:pt x="6540" y="280495"/>
                  <a:pt x="3987" y="277942"/>
                </a:cubicBezTo>
                <a:cubicBezTo>
                  <a:pt x="1434" y="275389"/>
                  <a:pt x="0" y="271927"/>
                  <a:pt x="0" y="268317"/>
                </a:cubicBezTo>
                <a:lnTo>
                  <a:pt x="0" y="13613"/>
                </a:lnTo>
                <a:cubicBezTo>
                  <a:pt x="0" y="10002"/>
                  <a:pt x="1434" y="6540"/>
                  <a:pt x="3987" y="3987"/>
                </a:cubicBezTo>
                <a:cubicBezTo>
                  <a:pt x="6540" y="1434"/>
                  <a:pt x="10002" y="0"/>
                  <a:pt x="13613" y="0"/>
                </a:cubicBezTo>
                <a:close/>
              </a:path>
            </a:pathLst>
          </a:custGeom>
          <a:solidFill>
            <a:srgbClr val="8D495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6"/>
          <p:cNvSpPr/>
          <p:nvPr/>
        </p:nvSpPr>
        <p:spPr>
          <a:xfrm>
            <a:off x="1459621" y="1922021"/>
            <a:ext cx="15393889" cy="7611864"/>
          </a:xfrm>
          <a:custGeom>
            <a:avLst/>
            <a:gdLst/>
            <a:ahLst/>
            <a:cxnLst/>
            <a:rect l="l" t="t" r="r" b="b"/>
            <a:pathLst>
              <a:path w="5010216" h="2477417" extrusionOk="0">
                <a:moveTo>
                  <a:pt x="0" y="0"/>
                </a:moveTo>
                <a:lnTo>
                  <a:pt x="5010216" y="0"/>
                </a:lnTo>
                <a:lnTo>
                  <a:pt x="5010216" y="2477417"/>
                </a:lnTo>
                <a:lnTo>
                  <a:pt x="0" y="2477417"/>
                </a:lnTo>
                <a:close/>
              </a:path>
            </a:pathLst>
          </a:custGeom>
          <a:solidFill>
            <a:srgbClr val="8D4954">
              <a:alpha val="80000"/>
            </a:srgbClr>
          </a:solidFill>
          <a:ln>
            <a:noFill/>
          </a:ln>
        </p:spPr>
      </p:sp>
      <p:sp>
        <p:nvSpPr>
          <p:cNvPr id="78" name="Google Shape;78;p6"/>
          <p:cNvSpPr/>
          <p:nvPr/>
        </p:nvSpPr>
        <p:spPr>
          <a:xfrm>
            <a:off x="1529513" y="1989105"/>
            <a:ext cx="15228966" cy="7477695"/>
          </a:xfrm>
          <a:custGeom>
            <a:avLst/>
            <a:gdLst/>
            <a:ahLst/>
            <a:cxnLst/>
            <a:rect l="l" t="t" r="r" b="b"/>
            <a:pathLst>
              <a:path w="5038533" h="2474010" extrusionOk="0">
                <a:moveTo>
                  <a:pt x="0" y="0"/>
                </a:moveTo>
                <a:lnTo>
                  <a:pt x="5038533" y="0"/>
                </a:lnTo>
                <a:lnTo>
                  <a:pt x="5038533" y="2474010"/>
                </a:lnTo>
                <a:lnTo>
                  <a:pt x="0" y="2474010"/>
                </a:lnTo>
                <a:close/>
              </a:path>
            </a:pathLst>
          </a:custGeom>
          <a:solidFill>
            <a:srgbClr val="FFF9E4"/>
          </a:solidFill>
          <a:ln>
            <a:noFill/>
          </a:ln>
        </p:spPr>
      </p:sp>
      <p:cxnSp>
        <p:nvCxnSpPr>
          <p:cNvPr id="79" name="Google Shape;79;p6"/>
          <p:cNvCxnSpPr/>
          <p:nvPr/>
        </p:nvCxnSpPr>
        <p:spPr>
          <a:xfrm>
            <a:off x="4043223" y="2251630"/>
            <a:ext cx="0" cy="72798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0" name="Google Shape;80;p6"/>
          <p:cNvCxnSpPr/>
          <p:nvPr/>
        </p:nvCxnSpPr>
        <p:spPr>
          <a:xfrm>
            <a:off x="6087493" y="2247070"/>
            <a:ext cx="0" cy="72888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1" name="Google Shape;81;p6"/>
          <p:cNvCxnSpPr/>
          <p:nvPr/>
        </p:nvCxnSpPr>
        <p:spPr>
          <a:xfrm>
            <a:off x="8131763" y="2247070"/>
            <a:ext cx="0" cy="72888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2" name="Google Shape;82;p6"/>
          <p:cNvCxnSpPr/>
          <p:nvPr/>
        </p:nvCxnSpPr>
        <p:spPr>
          <a:xfrm>
            <a:off x="10176033" y="2256190"/>
            <a:ext cx="0" cy="72705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3" name="Google Shape;83;p6"/>
          <p:cNvCxnSpPr/>
          <p:nvPr/>
        </p:nvCxnSpPr>
        <p:spPr>
          <a:xfrm>
            <a:off x="12220302" y="2247070"/>
            <a:ext cx="0" cy="72888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4" name="Google Shape;84;p6"/>
          <p:cNvCxnSpPr/>
          <p:nvPr/>
        </p:nvCxnSpPr>
        <p:spPr>
          <a:xfrm>
            <a:off x="14264572" y="2251630"/>
            <a:ext cx="0" cy="727980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5" name="Google Shape;85;p6"/>
          <p:cNvCxnSpPr/>
          <p:nvPr/>
        </p:nvCxnSpPr>
        <p:spPr>
          <a:xfrm>
            <a:off x="2018375" y="3119849"/>
            <a:ext cx="14310000" cy="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6" name="Google Shape;86;p6"/>
          <p:cNvCxnSpPr/>
          <p:nvPr/>
        </p:nvCxnSpPr>
        <p:spPr>
          <a:xfrm>
            <a:off x="2033033" y="4190966"/>
            <a:ext cx="14310000" cy="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7" name="Google Shape;87;p6"/>
          <p:cNvCxnSpPr/>
          <p:nvPr/>
        </p:nvCxnSpPr>
        <p:spPr>
          <a:xfrm>
            <a:off x="2033033" y="5257364"/>
            <a:ext cx="14310000" cy="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8" name="Google Shape;88;p6"/>
          <p:cNvCxnSpPr/>
          <p:nvPr/>
        </p:nvCxnSpPr>
        <p:spPr>
          <a:xfrm>
            <a:off x="2003716" y="6324605"/>
            <a:ext cx="14310000" cy="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89" name="Google Shape;89;p6"/>
          <p:cNvCxnSpPr/>
          <p:nvPr/>
        </p:nvCxnSpPr>
        <p:spPr>
          <a:xfrm>
            <a:off x="2125089" y="7538411"/>
            <a:ext cx="14203200" cy="0"/>
          </a:xfrm>
          <a:prstGeom prst="straightConnector1">
            <a:avLst/>
          </a:prstGeom>
          <a:noFill/>
          <a:ln w="9525" cap="rnd" cmpd="sng">
            <a:solidFill>
              <a:srgbClr val="8D4954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90" name="Google Shape;90;p6"/>
          <p:cNvSpPr txBox="1"/>
          <p:nvPr/>
        </p:nvSpPr>
        <p:spPr>
          <a:xfrm>
            <a:off x="14450310" y="2471080"/>
            <a:ext cx="17895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SATURDAY</a:t>
            </a:r>
            <a:endParaRPr/>
          </a:p>
        </p:txBody>
      </p:sp>
      <p:sp>
        <p:nvSpPr>
          <p:cNvPr id="91" name="Google Shape;91;p6"/>
          <p:cNvSpPr txBox="1"/>
          <p:nvPr/>
        </p:nvSpPr>
        <p:spPr>
          <a:xfrm>
            <a:off x="4155303" y="2471080"/>
            <a:ext cx="17598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MONDAY</a:t>
            </a:r>
            <a:endParaRPr/>
          </a:p>
        </p:txBody>
      </p:sp>
      <p:sp>
        <p:nvSpPr>
          <p:cNvPr id="92" name="Google Shape;92;p6"/>
          <p:cNvSpPr txBox="1"/>
          <p:nvPr/>
        </p:nvSpPr>
        <p:spPr>
          <a:xfrm>
            <a:off x="2125089" y="2471080"/>
            <a:ext cx="1785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SUNDAY</a:t>
            </a:r>
            <a:endParaRPr/>
          </a:p>
        </p:txBody>
      </p:sp>
      <p:sp>
        <p:nvSpPr>
          <p:cNvPr id="93" name="Google Shape;93;p6"/>
          <p:cNvSpPr txBox="1"/>
          <p:nvPr/>
        </p:nvSpPr>
        <p:spPr>
          <a:xfrm>
            <a:off x="6223766" y="2471080"/>
            <a:ext cx="17673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TUESDAY</a:t>
            </a:r>
            <a:endParaRPr/>
          </a:p>
        </p:txBody>
      </p:sp>
      <p:sp>
        <p:nvSpPr>
          <p:cNvPr id="94" name="Google Shape;94;p6"/>
          <p:cNvSpPr txBox="1"/>
          <p:nvPr/>
        </p:nvSpPr>
        <p:spPr>
          <a:xfrm>
            <a:off x="10304620" y="2471080"/>
            <a:ext cx="1839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THURSDAY</a:t>
            </a:r>
            <a:endParaRPr/>
          </a:p>
        </p:txBody>
      </p:sp>
      <p:sp>
        <p:nvSpPr>
          <p:cNvPr id="95" name="Google Shape;95;p6"/>
          <p:cNvSpPr txBox="1"/>
          <p:nvPr/>
        </p:nvSpPr>
        <p:spPr>
          <a:xfrm>
            <a:off x="12396515" y="2471080"/>
            <a:ext cx="1816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FRIDAY</a:t>
            </a:r>
            <a:endParaRPr/>
          </a:p>
        </p:txBody>
      </p:sp>
      <p:sp>
        <p:nvSpPr>
          <p:cNvPr id="96" name="Google Shape;96;p6"/>
          <p:cNvSpPr txBox="1"/>
          <p:nvPr/>
        </p:nvSpPr>
        <p:spPr>
          <a:xfrm>
            <a:off x="7363667" y="4316329"/>
            <a:ext cx="606000" cy="2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6"/>
          <p:cNvSpPr txBox="1"/>
          <p:nvPr/>
        </p:nvSpPr>
        <p:spPr>
          <a:xfrm>
            <a:off x="15534587" y="3243431"/>
            <a:ext cx="606000" cy="21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6"/>
          <p:cNvSpPr txBox="1"/>
          <p:nvPr/>
        </p:nvSpPr>
        <p:spPr>
          <a:xfrm>
            <a:off x="8180921" y="2471080"/>
            <a:ext cx="19554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8D4954"/>
                </a:solidFill>
                <a:latin typeface="Jua"/>
                <a:ea typeface="Jua"/>
                <a:cs typeface="Jua"/>
                <a:sym typeface="Jua"/>
              </a:rPr>
              <a:t>WEDNESDAY</a:t>
            </a:r>
            <a:endParaRPr/>
          </a:p>
        </p:txBody>
      </p:sp>
      <p:pic>
        <p:nvPicPr>
          <p:cNvPr id="99" name="Google Shape;99;p6"/>
          <p:cNvPicPr preferRelativeResize="0"/>
          <p:nvPr/>
        </p:nvPicPr>
        <p:blipFill rotWithShape="1">
          <a:blip r:embed="rId6">
            <a:alphaModFix/>
          </a:blip>
          <a:srcRect l="40291"/>
          <a:stretch/>
        </p:blipFill>
        <p:spPr>
          <a:xfrm>
            <a:off x="1" y="5144300"/>
            <a:ext cx="1543850" cy="42533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6"/>
          <p:cNvPicPr preferRelativeResize="0"/>
          <p:nvPr/>
        </p:nvPicPr>
        <p:blipFill rotWithShape="1">
          <a:blip r:embed="rId7">
            <a:alphaModFix/>
          </a:blip>
          <a:srcRect t="48963" r="49909"/>
          <a:stretch/>
        </p:blipFill>
        <p:spPr>
          <a:xfrm>
            <a:off x="16897525" y="1"/>
            <a:ext cx="1392974" cy="18899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6"/>
          <p:cNvPicPr preferRelativeResize="0"/>
          <p:nvPr/>
        </p:nvPicPr>
        <p:blipFill rotWithShape="1">
          <a:blip r:embed="rId8">
            <a:alphaModFix/>
          </a:blip>
          <a:srcRect r="78118"/>
          <a:stretch/>
        </p:blipFill>
        <p:spPr>
          <a:xfrm>
            <a:off x="17008225" y="2728125"/>
            <a:ext cx="1279775" cy="41351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lendar with Gallery">
  <p:cSld name="CUSTOM_4">
    <p:bg>
      <p:bgPr>
        <a:solidFill>
          <a:schemeClr val="accent4"/>
        </a:solid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7"/>
          <p:cNvPicPr preferRelativeResize="0"/>
          <p:nvPr/>
        </p:nvPicPr>
        <p:blipFill rotWithShape="1">
          <a:blip r:embed="rId2">
            <a:alphaModFix/>
          </a:blip>
          <a:srcRect r="74648" b="31614"/>
          <a:stretch/>
        </p:blipFill>
        <p:spPr>
          <a:xfrm>
            <a:off x="15294650" y="3493750"/>
            <a:ext cx="2993352" cy="67932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" name="Google Shape;104;p7"/>
          <p:cNvPicPr preferRelativeResize="0"/>
          <p:nvPr/>
        </p:nvPicPr>
        <p:blipFill rotWithShape="1">
          <a:blip r:embed="rId3">
            <a:alphaModFix/>
          </a:blip>
          <a:srcRect t="45396"/>
          <a:stretch/>
        </p:blipFill>
        <p:spPr>
          <a:xfrm>
            <a:off x="1028700" y="-2"/>
            <a:ext cx="3764700" cy="1970273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7"/>
          <p:cNvPicPr preferRelativeResize="0"/>
          <p:nvPr/>
        </p:nvPicPr>
        <p:blipFill rotWithShape="1">
          <a:blip r:embed="rId4">
            <a:alphaModFix/>
          </a:blip>
          <a:srcRect l="67919" t="20048" b="14626"/>
          <a:stretch/>
        </p:blipFill>
        <p:spPr>
          <a:xfrm>
            <a:off x="-3775" y="0"/>
            <a:ext cx="3561675" cy="8179323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7"/>
          <p:cNvSpPr txBox="1"/>
          <p:nvPr/>
        </p:nvSpPr>
        <p:spPr>
          <a:xfrm>
            <a:off x="6365501" y="6233313"/>
            <a:ext cx="7983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SUN</a:t>
            </a:r>
            <a:endParaRPr/>
          </a:p>
        </p:txBody>
      </p:sp>
      <p:sp>
        <p:nvSpPr>
          <p:cNvPr id="107" name="Google Shape;107;p7"/>
          <p:cNvSpPr txBox="1"/>
          <p:nvPr/>
        </p:nvSpPr>
        <p:spPr>
          <a:xfrm>
            <a:off x="7162065" y="6233313"/>
            <a:ext cx="7896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MON</a:t>
            </a:r>
            <a:endParaRPr/>
          </a:p>
        </p:txBody>
      </p:sp>
      <p:sp>
        <p:nvSpPr>
          <p:cNvPr id="108" name="Google Shape;108;p7"/>
          <p:cNvSpPr txBox="1"/>
          <p:nvPr/>
        </p:nvSpPr>
        <p:spPr>
          <a:xfrm>
            <a:off x="7964292" y="6233313"/>
            <a:ext cx="7767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TUES</a:t>
            </a:r>
            <a:endParaRPr/>
          </a:p>
        </p:txBody>
      </p:sp>
      <p:sp>
        <p:nvSpPr>
          <p:cNvPr id="109" name="Google Shape;109;p7"/>
          <p:cNvSpPr txBox="1"/>
          <p:nvPr/>
        </p:nvSpPr>
        <p:spPr>
          <a:xfrm>
            <a:off x="8708656" y="6233313"/>
            <a:ext cx="8565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WED</a:t>
            </a:r>
            <a:endParaRPr/>
          </a:p>
        </p:txBody>
      </p:sp>
      <p:sp>
        <p:nvSpPr>
          <p:cNvPr id="110" name="Google Shape;110;p7"/>
          <p:cNvSpPr txBox="1"/>
          <p:nvPr/>
        </p:nvSpPr>
        <p:spPr>
          <a:xfrm>
            <a:off x="9516686" y="6233325"/>
            <a:ext cx="8565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THURS</a:t>
            </a:r>
            <a:endParaRPr/>
          </a:p>
        </p:txBody>
      </p:sp>
      <p:sp>
        <p:nvSpPr>
          <p:cNvPr id="111" name="Google Shape;111;p7"/>
          <p:cNvSpPr txBox="1"/>
          <p:nvPr/>
        </p:nvSpPr>
        <p:spPr>
          <a:xfrm>
            <a:off x="10315859" y="6234791"/>
            <a:ext cx="8124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FRI</a:t>
            </a:r>
            <a:endParaRPr/>
          </a:p>
        </p:txBody>
      </p:sp>
      <p:sp>
        <p:nvSpPr>
          <p:cNvPr id="112" name="Google Shape;112;p7"/>
          <p:cNvSpPr txBox="1"/>
          <p:nvPr/>
        </p:nvSpPr>
        <p:spPr>
          <a:xfrm>
            <a:off x="11148836" y="6233313"/>
            <a:ext cx="7827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1" indent="0" algn="ctr" rtl="0">
              <a:lnSpc>
                <a:spcPct val="139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SAT</a:t>
            </a:r>
            <a:endParaRPr/>
          </a:p>
        </p:txBody>
      </p:sp>
      <p:pic>
        <p:nvPicPr>
          <p:cNvPr id="113" name="Google Shape;113;p7"/>
          <p:cNvPicPr preferRelativeResize="0"/>
          <p:nvPr/>
        </p:nvPicPr>
        <p:blipFill rotWithShape="1">
          <a:blip r:embed="rId5">
            <a:alphaModFix/>
          </a:blip>
          <a:srcRect t="51725" r="11995"/>
          <a:stretch/>
        </p:blipFill>
        <p:spPr>
          <a:xfrm>
            <a:off x="14271350" y="11650"/>
            <a:ext cx="4031124" cy="800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-3775" y="8471625"/>
            <a:ext cx="5077258" cy="1477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7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5965025" y="5662677"/>
            <a:ext cx="2041224" cy="21828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7"/>
          <p:cNvPicPr preferRelativeResize="0"/>
          <p:nvPr/>
        </p:nvPicPr>
        <p:blipFill rotWithShape="1">
          <a:blip r:embed="rId8">
            <a:alphaModFix/>
          </a:blip>
          <a:srcRect r="11394" b="38248"/>
          <a:stretch/>
        </p:blipFill>
        <p:spPr>
          <a:xfrm>
            <a:off x="15294650" y="8245075"/>
            <a:ext cx="2993350" cy="2070199"/>
          </a:xfrm>
          <a:prstGeom prst="rect">
            <a:avLst/>
          </a:prstGeom>
          <a:noFill/>
          <a:ln>
            <a:noFill/>
          </a:ln>
        </p:spPr>
      </p:pic>
      <p:sp>
        <p:nvSpPr>
          <p:cNvPr id="117" name="Google Shape;117;p7"/>
          <p:cNvSpPr>
            <a:spLocks noGrp="1"/>
          </p:cNvSpPr>
          <p:nvPr>
            <p:ph type="pic" idx="2"/>
          </p:nvPr>
        </p:nvSpPr>
        <p:spPr>
          <a:xfrm rot="168413">
            <a:off x="7583345" y="325485"/>
            <a:ext cx="3926911" cy="5365340"/>
          </a:xfrm>
          <a:prstGeom prst="rect">
            <a:avLst/>
          </a:prstGeom>
          <a:noFill/>
          <a:ln>
            <a:noFill/>
          </a:ln>
        </p:spPr>
      </p:sp>
      <p:sp>
        <p:nvSpPr>
          <p:cNvPr id="118" name="Google Shape;118;p7"/>
          <p:cNvSpPr>
            <a:spLocks noGrp="1"/>
          </p:cNvSpPr>
          <p:nvPr>
            <p:ph type="pic" idx="3"/>
          </p:nvPr>
        </p:nvSpPr>
        <p:spPr>
          <a:xfrm>
            <a:off x="11905657" y="693683"/>
            <a:ext cx="3927000" cy="5365200"/>
          </a:xfrm>
          <a:prstGeom prst="rect">
            <a:avLst/>
          </a:prstGeom>
          <a:noFill/>
          <a:ln>
            <a:noFill/>
          </a:ln>
        </p:spPr>
      </p:sp>
      <p:sp>
        <p:nvSpPr>
          <p:cNvPr id="119" name="Google Shape;119;p7"/>
          <p:cNvSpPr>
            <a:spLocks noGrp="1"/>
          </p:cNvSpPr>
          <p:nvPr>
            <p:ph type="pic" idx="4"/>
          </p:nvPr>
        </p:nvSpPr>
        <p:spPr>
          <a:xfrm>
            <a:off x="16198500" y="972600"/>
            <a:ext cx="2103900" cy="5365200"/>
          </a:xfrm>
          <a:prstGeom prst="rect">
            <a:avLst/>
          </a:prstGeom>
          <a:noFill/>
          <a:ln>
            <a:noFill/>
          </a:ln>
        </p:spPr>
      </p:sp>
      <p:sp>
        <p:nvSpPr>
          <p:cNvPr id="120" name="Google Shape;120;p7"/>
          <p:cNvSpPr>
            <a:spLocks noGrp="1"/>
          </p:cNvSpPr>
          <p:nvPr>
            <p:ph type="pic" idx="5"/>
          </p:nvPr>
        </p:nvSpPr>
        <p:spPr>
          <a:xfrm rot="-269985">
            <a:off x="3163644" y="797804"/>
            <a:ext cx="3927105" cy="5365212"/>
          </a:xfrm>
          <a:prstGeom prst="rect">
            <a:avLst/>
          </a:prstGeom>
          <a:noFill/>
          <a:ln>
            <a:noFill/>
          </a:ln>
        </p:spPr>
      </p:sp>
      <p:sp>
        <p:nvSpPr>
          <p:cNvPr id="121" name="Google Shape;121;p7"/>
          <p:cNvSpPr>
            <a:spLocks noGrp="1"/>
          </p:cNvSpPr>
          <p:nvPr>
            <p:ph type="pic" idx="6"/>
          </p:nvPr>
        </p:nvSpPr>
        <p:spPr>
          <a:xfrm rot="146137">
            <a:off x="-276364" y="820595"/>
            <a:ext cx="2851976" cy="5365259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1">
  <p:cSld name="CUSTOM_5">
    <p:bg>
      <p:bgPr>
        <a:solidFill>
          <a:schemeClr val="dk2"/>
        </a:solidFill>
        <a:effectLst/>
      </p:bgPr>
    </p:bg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3" name="Google Shape;123;p8"/>
          <p:cNvPicPr preferRelativeResize="0"/>
          <p:nvPr/>
        </p:nvPicPr>
        <p:blipFill rotWithShape="1">
          <a:blip r:embed="rId2">
            <a:alphaModFix/>
          </a:blip>
          <a:srcRect t="28412" r="39349"/>
          <a:stretch/>
        </p:blipFill>
        <p:spPr>
          <a:xfrm>
            <a:off x="12430625" y="0"/>
            <a:ext cx="5857377" cy="62451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4" name="Google Shape;124;p8"/>
          <p:cNvPicPr preferRelativeResize="0"/>
          <p:nvPr/>
        </p:nvPicPr>
        <p:blipFill rotWithShape="1">
          <a:blip r:embed="rId3">
            <a:alphaModFix/>
          </a:blip>
          <a:srcRect t="46006" b="17850"/>
          <a:stretch/>
        </p:blipFill>
        <p:spPr>
          <a:xfrm>
            <a:off x="9661950" y="0"/>
            <a:ext cx="6381972" cy="18865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5" name="Google Shape;125;p8"/>
          <p:cNvPicPr preferRelativeResize="0"/>
          <p:nvPr/>
        </p:nvPicPr>
        <p:blipFill rotWithShape="1">
          <a:blip r:embed="rId4">
            <a:alphaModFix/>
          </a:blip>
          <a:srcRect l="39039" t="45343"/>
          <a:stretch/>
        </p:blipFill>
        <p:spPr>
          <a:xfrm>
            <a:off x="1" y="0"/>
            <a:ext cx="2515702" cy="1788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8"/>
          <p:cNvPicPr preferRelativeResize="0"/>
          <p:nvPr/>
        </p:nvPicPr>
        <p:blipFill rotWithShape="1">
          <a:blip r:embed="rId5">
            <a:alphaModFix/>
          </a:blip>
          <a:srcRect r="50000" b="6794"/>
          <a:stretch/>
        </p:blipFill>
        <p:spPr>
          <a:xfrm>
            <a:off x="17045700" y="7558275"/>
            <a:ext cx="1242301" cy="2728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8"/>
          <p:cNvPicPr preferRelativeResize="0"/>
          <p:nvPr/>
        </p:nvPicPr>
        <p:blipFill rotWithShape="1">
          <a:blip r:embed="rId6">
            <a:alphaModFix/>
          </a:blip>
          <a:srcRect b="79815"/>
          <a:stretch/>
        </p:blipFill>
        <p:spPr>
          <a:xfrm>
            <a:off x="52075" y="8894251"/>
            <a:ext cx="9847926" cy="1392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8"/>
          <p:cNvPicPr preferRelativeResize="0"/>
          <p:nvPr/>
        </p:nvPicPr>
        <p:blipFill rotWithShape="1">
          <a:blip r:embed="rId7">
            <a:alphaModFix/>
          </a:blip>
          <a:srcRect l="21728"/>
          <a:stretch/>
        </p:blipFill>
        <p:spPr>
          <a:xfrm>
            <a:off x="0" y="7890825"/>
            <a:ext cx="2195149" cy="2262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8"/>
          <p:cNvPicPr preferRelativeResize="0"/>
          <p:nvPr/>
        </p:nvPicPr>
        <p:blipFill rotWithShape="1">
          <a:blip r:embed="rId8">
            <a:alphaModFix/>
          </a:blip>
          <a:srcRect t="46380" r="24885"/>
          <a:stretch/>
        </p:blipFill>
        <p:spPr>
          <a:xfrm>
            <a:off x="16181450" y="0"/>
            <a:ext cx="2106549" cy="2002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Important Tasks">
  <p:cSld name="CUSTOM_6">
    <p:bg>
      <p:bgPr>
        <a:solidFill>
          <a:schemeClr val="lt1"/>
        </a:solidFill>
        <a:effectLst/>
      </p:bgPr>
    </p:bg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Google Shape;131;p9"/>
          <p:cNvPicPr preferRelativeResize="0"/>
          <p:nvPr/>
        </p:nvPicPr>
        <p:blipFill rotWithShape="1">
          <a:blip r:embed="rId2">
            <a:alphaModFix/>
          </a:blip>
          <a:srcRect t="68787"/>
          <a:stretch/>
        </p:blipFill>
        <p:spPr>
          <a:xfrm>
            <a:off x="7405675" y="-550"/>
            <a:ext cx="9952077" cy="2176601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9"/>
          <p:cNvSpPr/>
          <p:nvPr/>
        </p:nvSpPr>
        <p:spPr>
          <a:xfrm>
            <a:off x="6587878" y="3206165"/>
            <a:ext cx="3939308" cy="6055820"/>
          </a:xfrm>
          <a:custGeom>
            <a:avLst/>
            <a:gdLst/>
            <a:ahLst/>
            <a:cxnLst/>
            <a:rect l="l" t="t" r="r" b="b"/>
            <a:pathLst>
              <a:path w="2273771" h="3495423" extrusionOk="0">
                <a:moveTo>
                  <a:pt x="27531" y="0"/>
                </a:moveTo>
                <a:lnTo>
                  <a:pt x="2246240" y="0"/>
                </a:lnTo>
                <a:cubicBezTo>
                  <a:pt x="2253542" y="0"/>
                  <a:pt x="2260544" y="2901"/>
                  <a:pt x="2265707" y="8064"/>
                </a:cubicBezTo>
                <a:cubicBezTo>
                  <a:pt x="2270870" y="13227"/>
                  <a:pt x="2273771" y="20229"/>
                  <a:pt x="2273771" y="27531"/>
                </a:cubicBezTo>
                <a:lnTo>
                  <a:pt x="2273771" y="3467892"/>
                </a:lnTo>
                <a:cubicBezTo>
                  <a:pt x="2273771" y="3475193"/>
                  <a:pt x="2270870" y="3482196"/>
                  <a:pt x="2265707" y="3487359"/>
                </a:cubicBezTo>
                <a:cubicBezTo>
                  <a:pt x="2260544" y="3492522"/>
                  <a:pt x="2253542" y="3495423"/>
                  <a:pt x="2246240" y="3495423"/>
                </a:cubicBezTo>
                <a:lnTo>
                  <a:pt x="27531" y="3495423"/>
                </a:lnTo>
                <a:cubicBezTo>
                  <a:pt x="20229" y="3495423"/>
                  <a:pt x="13227" y="3492522"/>
                  <a:pt x="8064" y="3487359"/>
                </a:cubicBezTo>
                <a:cubicBezTo>
                  <a:pt x="2901" y="3482196"/>
                  <a:pt x="0" y="3475193"/>
                  <a:pt x="0" y="3467892"/>
                </a:cubicBezTo>
                <a:lnTo>
                  <a:pt x="0" y="27531"/>
                </a:lnTo>
                <a:cubicBezTo>
                  <a:pt x="0" y="20229"/>
                  <a:pt x="2901" y="13227"/>
                  <a:pt x="8064" y="8064"/>
                </a:cubicBezTo>
                <a:cubicBezTo>
                  <a:pt x="13227" y="2901"/>
                  <a:pt x="20229" y="0"/>
                  <a:pt x="27531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9"/>
          <p:cNvSpPr/>
          <p:nvPr/>
        </p:nvSpPr>
        <p:spPr>
          <a:xfrm>
            <a:off x="1028700" y="3206165"/>
            <a:ext cx="5375353" cy="697451"/>
          </a:xfrm>
          <a:custGeom>
            <a:avLst/>
            <a:gdLst/>
            <a:ahLst/>
            <a:cxnLst/>
            <a:rect l="l" t="t" r="r" b="b"/>
            <a:pathLst>
              <a:path w="3102657" h="402569" extrusionOk="0">
                <a:moveTo>
                  <a:pt x="20176" y="0"/>
                </a:moveTo>
                <a:lnTo>
                  <a:pt x="3082481" y="0"/>
                </a:lnTo>
                <a:cubicBezTo>
                  <a:pt x="3087832" y="0"/>
                  <a:pt x="3092964" y="2126"/>
                  <a:pt x="3096748" y="5909"/>
                </a:cubicBezTo>
                <a:cubicBezTo>
                  <a:pt x="3100532" y="9693"/>
                  <a:pt x="3102657" y="14825"/>
                  <a:pt x="3102657" y="20176"/>
                </a:cubicBezTo>
                <a:lnTo>
                  <a:pt x="3102657" y="382393"/>
                </a:lnTo>
                <a:cubicBezTo>
                  <a:pt x="3102657" y="393536"/>
                  <a:pt x="3093624" y="402569"/>
                  <a:pt x="3082481" y="402569"/>
                </a:cubicBezTo>
                <a:lnTo>
                  <a:pt x="20176" y="402569"/>
                </a:lnTo>
                <a:cubicBezTo>
                  <a:pt x="14825" y="402569"/>
                  <a:pt x="9693" y="400444"/>
                  <a:pt x="5909" y="396660"/>
                </a:cubicBezTo>
                <a:cubicBezTo>
                  <a:pt x="2126" y="392876"/>
                  <a:pt x="0" y="387744"/>
                  <a:pt x="0" y="382393"/>
                </a:cubicBezTo>
                <a:lnTo>
                  <a:pt x="0" y="20176"/>
                </a:lnTo>
                <a:cubicBezTo>
                  <a:pt x="0" y="9033"/>
                  <a:pt x="9033" y="0"/>
                  <a:pt x="20176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9"/>
          <p:cNvSpPr/>
          <p:nvPr/>
        </p:nvSpPr>
        <p:spPr>
          <a:xfrm>
            <a:off x="1044345" y="6280177"/>
            <a:ext cx="5375353" cy="697451"/>
          </a:xfrm>
          <a:custGeom>
            <a:avLst/>
            <a:gdLst/>
            <a:ahLst/>
            <a:cxnLst/>
            <a:rect l="l" t="t" r="r" b="b"/>
            <a:pathLst>
              <a:path w="3102657" h="402569" extrusionOk="0">
                <a:moveTo>
                  <a:pt x="20176" y="0"/>
                </a:moveTo>
                <a:lnTo>
                  <a:pt x="3082481" y="0"/>
                </a:lnTo>
                <a:cubicBezTo>
                  <a:pt x="3087832" y="0"/>
                  <a:pt x="3092964" y="2126"/>
                  <a:pt x="3096748" y="5909"/>
                </a:cubicBezTo>
                <a:cubicBezTo>
                  <a:pt x="3100532" y="9693"/>
                  <a:pt x="3102657" y="14825"/>
                  <a:pt x="3102657" y="20176"/>
                </a:cubicBezTo>
                <a:lnTo>
                  <a:pt x="3102657" y="382393"/>
                </a:lnTo>
                <a:cubicBezTo>
                  <a:pt x="3102657" y="393536"/>
                  <a:pt x="3093624" y="402569"/>
                  <a:pt x="3082481" y="402569"/>
                </a:cubicBezTo>
                <a:lnTo>
                  <a:pt x="20176" y="402569"/>
                </a:lnTo>
                <a:cubicBezTo>
                  <a:pt x="14825" y="402569"/>
                  <a:pt x="9693" y="400444"/>
                  <a:pt x="5909" y="396660"/>
                </a:cubicBezTo>
                <a:cubicBezTo>
                  <a:pt x="2126" y="392876"/>
                  <a:pt x="0" y="387744"/>
                  <a:pt x="0" y="382393"/>
                </a:cubicBezTo>
                <a:lnTo>
                  <a:pt x="0" y="20176"/>
                </a:lnTo>
                <a:cubicBezTo>
                  <a:pt x="0" y="9033"/>
                  <a:pt x="9033" y="0"/>
                  <a:pt x="20176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9"/>
          <p:cNvSpPr/>
          <p:nvPr/>
        </p:nvSpPr>
        <p:spPr>
          <a:xfrm>
            <a:off x="1044345" y="7110542"/>
            <a:ext cx="5375353" cy="2149066"/>
          </a:xfrm>
          <a:custGeom>
            <a:avLst/>
            <a:gdLst/>
            <a:ahLst/>
            <a:cxnLst/>
            <a:rect l="l" t="t" r="r" b="b"/>
            <a:pathLst>
              <a:path w="3102657" h="1240442" extrusionOk="0">
                <a:moveTo>
                  <a:pt x="20176" y="0"/>
                </a:moveTo>
                <a:lnTo>
                  <a:pt x="3082481" y="0"/>
                </a:lnTo>
                <a:cubicBezTo>
                  <a:pt x="3087832" y="0"/>
                  <a:pt x="3092964" y="2126"/>
                  <a:pt x="3096748" y="5909"/>
                </a:cubicBezTo>
                <a:cubicBezTo>
                  <a:pt x="3100532" y="9693"/>
                  <a:pt x="3102657" y="14825"/>
                  <a:pt x="3102657" y="20176"/>
                </a:cubicBezTo>
                <a:lnTo>
                  <a:pt x="3102657" y="1220266"/>
                </a:lnTo>
                <a:cubicBezTo>
                  <a:pt x="3102657" y="1231409"/>
                  <a:pt x="3093624" y="1240442"/>
                  <a:pt x="3082481" y="1240442"/>
                </a:cubicBezTo>
                <a:lnTo>
                  <a:pt x="20176" y="1240442"/>
                </a:lnTo>
                <a:cubicBezTo>
                  <a:pt x="14825" y="1240442"/>
                  <a:pt x="9693" y="1238316"/>
                  <a:pt x="5909" y="1234533"/>
                </a:cubicBezTo>
                <a:cubicBezTo>
                  <a:pt x="2126" y="1230749"/>
                  <a:pt x="0" y="1225617"/>
                  <a:pt x="0" y="1220266"/>
                </a:cubicBezTo>
                <a:lnTo>
                  <a:pt x="0" y="20176"/>
                </a:lnTo>
                <a:cubicBezTo>
                  <a:pt x="0" y="9033"/>
                  <a:pt x="9033" y="0"/>
                  <a:pt x="20176" y="0"/>
                </a:cubicBezTo>
                <a:close/>
              </a:path>
            </a:pathLst>
          </a:custGeom>
          <a:solidFill>
            <a:srgbClr val="E7BD7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9"/>
          <p:cNvSpPr/>
          <p:nvPr/>
        </p:nvSpPr>
        <p:spPr>
          <a:xfrm>
            <a:off x="1028700" y="3999081"/>
            <a:ext cx="5375353" cy="2149066"/>
          </a:xfrm>
          <a:custGeom>
            <a:avLst/>
            <a:gdLst/>
            <a:ahLst/>
            <a:cxnLst/>
            <a:rect l="l" t="t" r="r" b="b"/>
            <a:pathLst>
              <a:path w="3102657" h="1240442" extrusionOk="0">
                <a:moveTo>
                  <a:pt x="20176" y="0"/>
                </a:moveTo>
                <a:lnTo>
                  <a:pt x="3082481" y="0"/>
                </a:lnTo>
                <a:cubicBezTo>
                  <a:pt x="3087832" y="0"/>
                  <a:pt x="3092964" y="2126"/>
                  <a:pt x="3096748" y="5909"/>
                </a:cubicBezTo>
                <a:cubicBezTo>
                  <a:pt x="3100532" y="9693"/>
                  <a:pt x="3102657" y="14825"/>
                  <a:pt x="3102657" y="20176"/>
                </a:cubicBezTo>
                <a:lnTo>
                  <a:pt x="3102657" y="1220266"/>
                </a:lnTo>
                <a:cubicBezTo>
                  <a:pt x="3102657" y="1231409"/>
                  <a:pt x="3093624" y="1240442"/>
                  <a:pt x="3082481" y="1240442"/>
                </a:cubicBezTo>
                <a:lnTo>
                  <a:pt x="20176" y="1240442"/>
                </a:lnTo>
                <a:cubicBezTo>
                  <a:pt x="14825" y="1240442"/>
                  <a:pt x="9693" y="1238316"/>
                  <a:pt x="5909" y="1234533"/>
                </a:cubicBezTo>
                <a:cubicBezTo>
                  <a:pt x="2126" y="1230749"/>
                  <a:pt x="0" y="1225617"/>
                  <a:pt x="0" y="1220266"/>
                </a:cubicBezTo>
                <a:lnTo>
                  <a:pt x="0" y="20176"/>
                </a:lnTo>
                <a:cubicBezTo>
                  <a:pt x="0" y="9033"/>
                  <a:pt x="9033" y="0"/>
                  <a:pt x="20176" y="0"/>
                </a:cubicBezTo>
                <a:close/>
              </a:path>
            </a:pathLst>
          </a:custGeom>
          <a:solidFill>
            <a:srgbClr val="E7BD7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9"/>
          <p:cNvSpPr/>
          <p:nvPr/>
        </p:nvSpPr>
        <p:spPr>
          <a:xfrm>
            <a:off x="6587878" y="2302961"/>
            <a:ext cx="3939308" cy="732200"/>
          </a:xfrm>
          <a:custGeom>
            <a:avLst/>
            <a:gdLst/>
            <a:ahLst/>
            <a:cxnLst/>
            <a:rect l="l" t="t" r="r" b="b"/>
            <a:pathLst>
              <a:path w="2273771" h="422626" extrusionOk="0">
                <a:moveTo>
                  <a:pt x="27531" y="0"/>
                </a:moveTo>
                <a:lnTo>
                  <a:pt x="2246240" y="0"/>
                </a:lnTo>
                <a:cubicBezTo>
                  <a:pt x="2253542" y="0"/>
                  <a:pt x="2260544" y="2901"/>
                  <a:pt x="2265707" y="8064"/>
                </a:cubicBezTo>
                <a:cubicBezTo>
                  <a:pt x="2270870" y="13227"/>
                  <a:pt x="2273771" y="20229"/>
                  <a:pt x="2273771" y="27531"/>
                </a:cubicBezTo>
                <a:lnTo>
                  <a:pt x="2273771" y="395095"/>
                </a:lnTo>
                <a:cubicBezTo>
                  <a:pt x="2273771" y="410300"/>
                  <a:pt x="2261445" y="422626"/>
                  <a:pt x="2246240" y="422626"/>
                </a:cubicBezTo>
                <a:lnTo>
                  <a:pt x="27531" y="422626"/>
                </a:lnTo>
                <a:cubicBezTo>
                  <a:pt x="20229" y="422626"/>
                  <a:pt x="13227" y="419725"/>
                  <a:pt x="8064" y="414562"/>
                </a:cubicBezTo>
                <a:cubicBezTo>
                  <a:pt x="2901" y="409399"/>
                  <a:pt x="0" y="402396"/>
                  <a:pt x="0" y="395095"/>
                </a:cubicBezTo>
                <a:lnTo>
                  <a:pt x="0" y="27531"/>
                </a:lnTo>
                <a:cubicBezTo>
                  <a:pt x="0" y="20229"/>
                  <a:pt x="2901" y="13227"/>
                  <a:pt x="8064" y="8064"/>
                </a:cubicBezTo>
                <a:cubicBezTo>
                  <a:pt x="13227" y="2901"/>
                  <a:pt x="20229" y="0"/>
                  <a:pt x="27531" y="0"/>
                </a:cubicBezTo>
                <a:close/>
              </a:path>
            </a:pathLst>
          </a:custGeom>
          <a:solidFill>
            <a:srgbClr val="9282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9"/>
          <p:cNvSpPr/>
          <p:nvPr/>
        </p:nvSpPr>
        <p:spPr>
          <a:xfrm>
            <a:off x="10715170" y="3206165"/>
            <a:ext cx="4403268" cy="6055820"/>
          </a:xfrm>
          <a:custGeom>
            <a:avLst/>
            <a:gdLst/>
            <a:ahLst/>
            <a:cxnLst/>
            <a:rect l="l" t="t" r="r" b="b"/>
            <a:pathLst>
              <a:path w="2541569" h="3495423" extrusionOk="0">
                <a:moveTo>
                  <a:pt x="24630" y="0"/>
                </a:moveTo>
                <a:lnTo>
                  <a:pt x="2516939" y="0"/>
                </a:lnTo>
                <a:cubicBezTo>
                  <a:pt x="2523471" y="0"/>
                  <a:pt x="2529736" y="2595"/>
                  <a:pt x="2534355" y="7214"/>
                </a:cubicBezTo>
                <a:cubicBezTo>
                  <a:pt x="2538974" y="11833"/>
                  <a:pt x="2541569" y="18098"/>
                  <a:pt x="2541569" y="24630"/>
                </a:cubicBezTo>
                <a:lnTo>
                  <a:pt x="2541569" y="3470793"/>
                </a:lnTo>
                <a:cubicBezTo>
                  <a:pt x="2541569" y="3477325"/>
                  <a:pt x="2538974" y="3483590"/>
                  <a:pt x="2534355" y="3488209"/>
                </a:cubicBezTo>
                <a:cubicBezTo>
                  <a:pt x="2529736" y="3492828"/>
                  <a:pt x="2523471" y="3495423"/>
                  <a:pt x="2516939" y="3495423"/>
                </a:cubicBezTo>
                <a:lnTo>
                  <a:pt x="24630" y="3495423"/>
                </a:lnTo>
                <a:cubicBezTo>
                  <a:pt x="18098" y="3495423"/>
                  <a:pt x="11833" y="3492828"/>
                  <a:pt x="7214" y="3488209"/>
                </a:cubicBezTo>
                <a:cubicBezTo>
                  <a:pt x="2595" y="3483590"/>
                  <a:pt x="0" y="3477325"/>
                  <a:pt x="0" y="3470793"/>
                </a:cubicBezTo>
                <a:lnTo>
                  <a:pt x="0" y="24630"/>
                </a:lnTo>
                <a:cubicBezTo>
                  <a:pt x="0" y="18098"/>
                  <a:pt x="2595" y="11833"/>
                  <a:pt x="7214" y="7214"/>
                </a:cubicBezTo>
                <a:cubicBezTo>
                  <a:pt x="11833" y="2595"/>
                  <a:pt x="18098" y="0"/>
                  <a:pt x="24630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9" name="Google Shape;139;p9"/>
          <p:cNvGrpSpPr/>
          <p:nvPr/>
        </p:nvGrpSpPr>
        <p:grpSpPr>
          <a:xfrm>
            <a:off x="10715170" y="2253486"/>
            <a:ext cx="4400526" cy="781209"/>
            <a:chOff x="0" y="-28575"/>
            <a:chExt cx="2541600" cy="451201"/>
          </a:xfrm>
        </p:grpSpPr>
        <p:sp>
          <p:nvSpPr>
            <p:cNvPr id="140" name="Google Shape;140;p9"/>
            <p:cNvSpPr/>
            <p:nvPr/>
          </p:nvSpPr>
          <p:spPr>
            <a:xfrm>
              <a:off x="0" y="0"/>
              <a:ext cx="2541569" cy="422626"/>
            </a:xfrm>
            <a:custGeom>
              <a:avLst/>
              <a:gdLst/>
              <a:ahLst/>
              <a:cxnLst/>
              <a:rect l="l" t="t" r="r" b="b"/>
              <a:pathLst>
                <a:path w="2541569" h="422626" extrusionOk="0">
                  <a:moveTo>
                    <a:pt x="24630" y="0"/>
                  </a:moveTo>
                  <a:lnTo>
                    <a:pt x="2516939" y="0"/>
                  </a:lnTo>
                  <a:cubicBezTo>
                    <a:pt x="2523471" y="0"/>
                    <a:pt x="2529736" y="2595"/>
                    <a:pt x="2534355" y="7214"/>
                  </a:cubicBezTo>
                  <a:cubicBezTo>
                    <a:pt x="2538974" y="11833"/>
                    <a:pt x="2541569" y="18098"/>
                    <a:pt x="2541569" y="24630"/>
                  </a:cubicBezTo>
                  <a:lnTo>
                    <a:pt x="2541569" y="397996"/>
                  </a:lnTo>
                  <a:cubicBezTo>
                    <a:pt x="2541569" y="404528"/>
                    <a:pt x="2538974" y="410793"/>
                    <a:pt x="2534355" y="415412"/>
                  </a:cubicBezTo>
                  <a:cubicBezTo>
                    <a:pt x="2529736" y="420031"/>
                    <a:pt x="2523471" y="422626"/>
                    <a:pt x="2516939" y="422626"/>
                  </a:cubicBezTo>
                  <a:lnTo>
                    <a:pt x="24630" y="422626"/>
                  </a:lnTo>
                  <a:cubicBezTo>
                    <a:pt x="18098" y="422626"/>
                    <a:pt x="11833" y="420031"/>
                    <a:pt x="7214" y="415412"/>
                  </a:cubicBezTo>
                  <a:cubicBezTo>
                    <a:pt x="2595" y="410793"/>
                    <a:pt x="0" y="404528"/>
                    <a:pt x="0" y="397996"/>
                  </a:cubicBezTo>
                  <a:lnTo>
                    <a:pt x="0" y="24630"/>
                  </a:lnTo>
                  <a:cubicBezTo>
                    <a:pt x="0" y="18098"/>
                    <a:pt x="2595" y="11833"/>
                    <a:pt x="7214" y="7214"/>
                  </a:cubicBezTo>
                  <a:cubicBezTo>
                    <a:pt x="11833" y="2595"/>
                    <a:pt x="18098" y="0"/>
                    <a:pt x="24630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9"/>
            <p:cNvSpPr txBox="1"/>
            <p:nvPr/>
          </p:nvSpPr>
          <p:spPr>
            <a:xfrm>
              <a:off x="0" y="-28575"/>
              <a:ext cx="2541600" cy="4512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9175" tIns="39175" rIns="39175" bIns="39175" anchor="ctr" anchorCtr="0">
              <a:noAutofit/>
            </a:bodyPr>
            <a:lstStyle/>
            <a:p>
              <a:pPr marL="0" marR="0" lvl="0" indent="0" algn="l" rtl="0">
                <a:lnSpc>
                  <a:spcPct val="113944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42" name="Google Shape;142;p9"/>
          <p:cNvSpPr/>
          <p:nvPr/>
        </p:nvSpPr>
        <p:spPr>
          <a:xfrm>
            <a:off x="15290589" y="3206165"/>
            <a:ext cx="1998009" cy="6055820"/>
          </a:xfrm>
          <a:custGeom>
            <a:avLst/>
            <a:gdLst/>
            <a:ahLst/>
            <a:cxnLst/>
            <a:rect l="l" t="t" r="r" b="b"/>
            <a:pathLst>
              <a:path w="1153252" h="3495423" extrusionOk="0">
                <a:moveTo>
                  <a:pt x="54280" y="0"/>
                </a:moveTo>
                <a:lnTo>
                  <a:pt x="1098971" y="0"/>
                </a:lnTo>
                <a:cubicBezTo>
                  <a:pt x="1113368" y="0"/>
                  <a:pt x="1127174" y="5719"/>
                  <a:pt x="1137354" y="15898"/>
                </a:cubicBezTo>
                <a:cubicBezTo>
                  <a:pt x="1147533" y="26078"/>
                  <a:pt x="1153252" y="39884"/>
                  <a:pt x="1153252" y="54280"/>
                </a:cubicBezTo>
                <a:lnTo>
                  <a:pt x="1153252" y="3441142"/>
                </a:lnTo>
                <a:cubicBezTo>
                  <a:pt x="1153252" y="3455538"/>
                  <a:pt x="1147533" y="3469345"/>
                  <a:pt x="1137354" y="3479524"/>
                </a:cubicBezTo>
                <a:cubicBezTo>
                  <a:pt x="1127174" y="3489704"/>
                  <a:pt x="1113368" y="3495423"/>
                  <a:pt x="1098971" y="3495423"/>
                </a:cubicBezTo>
                <a:lnTo>
                  <a:pt x="54280" y="3495423"/>
                </a:lnTo>
                <a:cubicBezTo>
                  <a:pt x="39884" y="3495423"/>
                  <a:pt x="26078" y="3489704"/>
                  <a:pt x="15898" y="3479524"/>
                </a:cubicBezTo>
                <a:cubicBezTo>
                  <a:pt x="5719" y="3469345"/>
                  <a:pt x="0" y="3455538"/>
                  <a:pt x="0" y="3441142"/>
                </a:cubicBezTo>
                <a:lnTo>
                  <a:pt x="0" y="54280"/>
                </a:lnTo>
                <a:cubicBezTo>
                  <a:pt x="0" y="39884"/>
                  <a:pt x="5719" y="26078"/>
                  <a:pt x="15898" y="15898"/>
                </a:cubicBezTo>
                <a:cubicBezTo>
                  <a:pt x="26078" y="5719"/>
                  <a:pt x="39884" y="0"/>
                  <a:pt x="54280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9"/>
          <p:cNvSpPr/>
          <p:nvPr/>
        </p:nvSpPr>
        <p:spPr>
          <a:xfrm>
            <a:off x="15290589" y="2302961"/>
            <a:ext cx="1998009" cy="732200"/>
          </a:xfrm>
          <a:custGeom>
            <a:avLst/>
            <a:gdLst/>
            <a:ahLst/>
            <a:cxnLst/>
            <a:rect l="l" t="t" r="r" b="b"/>
            <a:pathLst>
              <a:path w="1153252" h="422626" extrusionOk="0">
                <a:moveTo>
                  <a:pt x="54280" y="0"/>
                </a:moveTo>
                <a:lnTo>
                  <a:pt x="1098971" y="0"/>
                </a:lnTo>
                <a:cubicBezTo>
                  <a:pt x="1113368" y="0"/>
                  <a:pt x="1127174" y="5719"/>
                  <a:pt x="1137354" y="15898"/>
                </a:cubicBezTo>
                <a:cubicBezTo>
                  <a:pt x="1147533" y="26078"/>
                  <a:pt x="1153252" y="39884"/>
                  <a:pt x="1153252" y="54280"/>
                </a:cubicBezTo>
                <a:lnTo>
                  <a:pt x="1153252" y="368345"/>
                </a:lnTo>
                <a:cubicBezTo>
                  <a:pt x="1153252" y="382741"/>
                  <a:pt x="1147533" y="396548"/>
                  <a:pt x="1137354" y="406727"/>
                </a:cubicBezTo>
                <a:cubicBezTo>
                  <a:pt x="1127174" y="416907"/>
                  <a:pt x="1113368" y="422626"/>
                  <a:pt x="1098971" y="422626"/>
                </a:cubicBezTo>
                <a:lnTo>
                  <a:pt x="54280" y="422626"/>
                </a:lnTo>
                <a:cubicBezTo>
                  <a:pt x="39884" y="422626"/>
                  <a:pt x="26078" y="416907"/>
                  <a:pt x="15898" y="406727"/>
                </a:cubicBezTo>
                <a:cubicBezTo>
                  <a:pt x="5719" y="396548"/>
                  <a:pt x="0" y="382741"/>
                  <a:pt x="0" y="368345"/>
                </a:cubicBezTo>
                <a:lnTo>
                  <a:pt x="0" y="54280"/>
                </a:lnTo>
                <a:cubicBezTo>
                  <a:pt x="0" y="39884"/>
                  <a:pt x="5719" y="26078"/>
                  <a:pt x="15898" y="15898"/>
                </a:cubicBezTo>
                <a:cubicBezTo>
                  <a:pt x="26078" y="5719"/>
                  <a:pt x="39884" y="0"/>
                  <a:pt x="54280" y="0"/>
                </a:cubicBezTo>
                <a:close/>
              </a:path>
            </a:pathLst>
          </a:custGeom>
          <a:solidFill>
            <a:srgbClr val="9282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44" name="Google Shape;144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808325" y="-496"/>
            <a:ext cx="1940849" cy="15658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56825" y="2165125"/>
            <a:ext cx="4309750" cy="275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9"/>
          <p:cNvPicPr preferRelativeResize="0"/>
          <p:nvPr/>
        </p:nvPicPr>
        <p:blipFill rotWithShape="1">
          <a:blip r:embed="rId5">
            <a:alphaModFix/>
          </a:blip>
          <a:srcRect l="20051" b="48765"/>
          <a:stretch/>
        </p:blipFill>
        <p:spPr>
          <a:xfrm>
            <a:off x="-9175" y="8488975"/>
            <a:ext cx="2812498" cy="17980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47" name="Google Shape;147;p9"/>
          <p:cNvPicPr preferRelativeResize="0"/>
          <p:nvPr/>
        </p:nvPicPr>
        <p:blipFill rotWithShape="1">
          <a:blip r:embed="rId6">
            <a:alphaModFix/>
          </a:blip>
          <a:srcRect r="55795"/>
          <a:stretch/>
        </p:blipFill>
        <p:spPr>
          <a:xfrm>
            <a:off x="17036000" y="7214450"/>
            <a:ext cx="1251999" cy="2819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8" name="Google Shape;148;p9"/>
          <p:cNvPicPr preferRelativeResize="0"/>
          <p:nvPr/>
        </p:nvPicPr>
        <p:blipFill rotWithShape="1">
          <a:blip r:embed="rId7">
            <a:alphaModFix/>
          </a:blip>
          <a:srcRect t="68087" r="19775"/>
          <a:stretch/>
        </p:blipFill>
        <p:spPr>
          <a:xfrm>
            <a:off x="14399475" y="-550"/>
            <a:ext cx="3888526" cy="16154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2">
  <p:cSld name="CUSTOM_7">
    <p:bg>
      <p:bgPr>
        <a:solidFill>
          <a:schemeClr val="accent4"/>
        </a:solidFill>
        <a:effectLst/>
      </p:bgPr>
    </p:bg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Google Shape;150;p10"/>
          <p:cNvPicPr preferRelativeResize="0"/>
          <p:nvPr/>
        </p:nvPicPr>
        <p:blipFill rotWithShape="1">
          <a:blip r:embed="rId2">
            <a:alphaModFix/>
          </a:blip>
          <a:srcRect r="42449" b="47340"/>
          <a:stretch/>
        </p:blipFill>
        <p:spPr>
          <a:xfrm>
            <a:off x="11966500" y="4869775"/>
            <a:ext cx="6321500" cy="54172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51" name="Google Shape;151;p10"/>
          <p:cNvPicPr preferRelativeResize="0"/>
          <p:nvPr/>
        </p:nvPicPr>
        <p:blipFill rotWithShape="1">
          <a:blip r:embed="rId3">
            <a:alphaModFix/>
          </a:blip>
          <a:srcRect l="29716" b="29937"/>
          <a:stretch/>
        </p:blipFill>
        <p:spPr>
          <a:xfrm>
            <a:off x="0" y="7586175"/>
            <a:ext cx="2772352" cy="27008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52" name="Google Shape;152;p10"/>
          <p:cNvPicPr preferRelativeResize="0"/>
          <p:nvPr/>
        </p:nvPicPr>
        <p:blipFill rotWithShape="1">
          <a:blip r:embed="rId4">
            <a:alphaModFix/>
          </a:blip>
          <a:srcRect l="62732" t="54138"/>
          <a:stretch/>
        </p:blipFill>
        <p:spPr>
          <a:xfrm>
            <a:off x="0" y="0"/>
            <a:ext cx="4720451" cy="53975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10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545450" y="1261710"/>
            <a:ext cx="11212877" cy="7763589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10"/>
          <p:cNvSpPr/>
          <p:nvPr/>
        </p:nvSpPr>
        <p:spPr>
          <a:xfrm>
            <a:off x="1028700" y="3555604"/>
            <a:ext cx="5116435" cy="913284"/>
          </a:xfrm>
          <a:custGeom>
            <a:avLst/>
            <a:gdLst/>
            <a:ahLst/>
            <a:cxnLst/>
            <a:rect l="l" t="t" r="r" b="b"/>
            <a:pathLst>
              <a:path w="2953209" h="527148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505951"/>
                </a:lnTo>
                <a:cubicBezTo>
                  <a:pt x="2953209" y="511573"/>
                  <a:pt x="2950976" y="516964"/>
                  <a:pt x="2947000" y="520940"/>
                </a:cubicBezTo>
                <a:cubicBezTo>
                  <a:pt x="2943025" y="524915"/>
                  <a:pt x="2937634" y="527148"/>
                  <a:pt x="2932012" y="527148"/>
                </a:cubicBezTo>
                <a:lnTo>
                  <a:pt x="21197" y="527148"/>
                </a:lnTo>
                <a:cubicBezTo>
                  <a:pt x="15575" y="527148"/>
                  <a:pt x="10184" y="524915"/>
                  <a:pt x="6208" y="520940"/>
                </a:cubicBezTo>
                <a:cubicBezTo>
                  <a:pt x="2233" y="516964"/>
                  <a:pt x="0" y="511573"/>
                  <a:pt x="0" y="505951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9282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0"/>
          <p:cNvSpPr/>
          <p:nvPr/>
        </p:nvSpPr>
        <p:spPr>
          <a:xfrm>
            <a:off x="1028700" y="4687136"/>
            <a:ext cx="5116435" cy="3888536"/>
          </a:xfrm>
          <a:custGeom>
            <a:avLst/>
            <a:gdLst/>
            <a:ahLst/>
            <a:cxnLst/>
            <a:rect l="l" t="t" r="r" b="b"/>
            <a:pathLst>
              <a:path w="2953209" h="2244465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2223268"/>
                </a:lnTo>
                <a:cubicBezTo>
                  <a:pt x="2953209" y="2228890"/>
                  <a:pt x="2950976" y="2234281"/>
                  <a:pt x="2947000" y="2238257"/>
                </a:cubicBezTo>
                <a:cubicBezTo>
                  <a:pt x="2943025" y="2242232"/>
                  <a:pt x="2937634" y="2244465"/>
                  <a:pt x="2932012" y="2244465"/>
                </a:cubicBezTo>
                <a:lnTo>
                  <a:pt x="21197" y="2244465"/>
                </a:lnTo>
                <a:cubicBezTo>
                  <a:pt x="15575" y="2244465"/>
                  <a:pt x="10184" y="2242232"/>
                  <a:pt x="6208" y="2238257"/>
                </a:cubicBezTo>
                <a:cubicBezTo>
                  <a:pt x="2233" y="2234281"/>
                  <a:pt x="0" y="2228890"/>
                  <a:pt x="0" y="2223268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0"/>
          <p:cNvSpPr/>
          <p:nvPr/>
        </p:nvSpPr>
        <p:spPr>
          <a:xfrm>
            <a:off x="12145979" y="3555604"/>
            <a:ext cx="5116435" cy="913284"/>
          </a:xfrm>
          <a:custGeom>
            <a:avLst/>
            <a:gdLst/>
            <a:ahLst/>
            <a:cxnLst/>
            <a:rect l="l" t="t" r="r" b="b"/>
            <a:pathLst>
              <a:path w="2953209" h="527148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505951"/>
                </a:lnTo>
                <a:cubicBezTo>
                  <a:pt x="2953209" y="511573"/>
                  <a:pt x="2950976" y="516964"/>
                  <a:pt x="2947000" y="520940"/>
                </a:cubicBezTo>
                <a:cubicBezTo>
                  <a:pt x="2943025" y="524915"/>
                  <a:pt x="2937634" y="527148"/>
                  <a:pt x="2932012" y="527148"/>
                </a:cubicBezTo>
                <a:lnTo>
                  <a:pt x="21197" y="527148"/>
                </a:lnTo>
                <a:cubicBezTo>
                  <a:pt x="15575" y="527148"/>
                  <a:pt x="10184" y="524915"/>
                  <a:pt x="6208" y="520940"/>
                </a:cubicBezTo>
                <a:cubicBezTo>
                  <a:pt x="2233" y="516964"/>
                  <a:pt x="0" y="511573"/>
                  <a:pt x="0" y="505951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BF293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0"/>
          <p:cNvSpPr/>
          <p:nvPr/>
        </p:nvSpPr>
        <p:spPr>
          <a:xfrm>
            <a:off x="12145979" y="4687136"/>
            <a:ext cx="5116435" cy="3888536"/>
          </a:xfrm>
          <a:custGeom>
            <a:avLst/>
            <a:gdLst/>
            <a:ahLst/>
            <a:cxnLst/>
            <a:rect l="l" t="t" r="r" b="b"/>
            <a:pathLst>
              <a:path w="2953209" h="2244465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2223268"/>
                </a:lnTo>
                <a:cubicBezTo>
                  <a:pt x="2953209" y="2228890"/>
                  <a:pt x="2950976" y="2234281"/>
                  <a:pt x="2947000" y="2238257"/>
                </a:cubicBezTo>
                <a:cubicBezTo>
                  <a:pt x="2943025" y="2242232"/>
                  <a:pt x="2937634" y="2244465"/>
                  <a:pt x="2932012" y="2244465"/>
                </a:cubicBezTo>
                <a:lnTo>
                  <a:pt x="21197" y="2244465"/>
                </a:lnTo>
                <a:cubicBezTo>
                  <a:pt x="15575" y="2244465"/>
                  <a:pt x="10184" y="2242232"/>
                  <a:pt x="6208" y="2238257"/>
                </a:cubicBezTo>
                <a:cubicBezTo>
                  <a:pt x="2233" y="2234281"/>
                  <a:pt x="0" y="2228890"/>
                  <a:pt x="0" y="2223268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10"/>
          <p:cNvSpPr/>
          <p:nvPr/>
        </p:nvSpPr>
        <p:spPr>
          <a:xfrm>
            <a:off x="6587339" y="3555604"/>
            <a:ext cx="5116435" cy="913284"/>
          </a:xfrm>
          <a:custGeom>
            <a:avLst/>
            <a:gdLst/>
            <a:ahLst/>
            <a:cxnLst/>
            <a:rect l="l" t="t" r="r" b="b"/>
            <a:pathLst>
              <a:path w="2953209" h="527148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505951"/>
                </a:lnTo>
                <a:cubicBezTo>
                  <a:pt x="2953209" y="511573"/>
                  <a:pt x="2950976" y="516964"/>
                  <a:pt x="2947000" y="520940"/>
                </a:cubicBezTo>
                <a:cubicBezTo>
                  <a:pt x="2943025" y="524915"/>
                  <a:pt x="2937634" y="527148"/>
                  <a:pt x="2932012" y="527148"/>
                </a:cubicBezTo>
                <a:lnTo>
                  <a:pt x="21197" y="527148"/>
                </a:lnTo>
                <a:cubicBezTo>
                  <a:pt x="15575" y="527148"/>
                  <a:pt x="10184" y="524915"/>
                  <a:pt x="6208" y="520940"/>
                </a:cubicBezTo>
                <a:cubicBezTo>
                  <a:pt x="2233" y="516964"/>
                  <a:pt x="0" y="511573"/>
                  <a:pt x="0" y="505951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10"/>
          <p:cNvSpPr/>
          <p:nvPr/>
        </p:nvSpPr>
        <p:spPr>
          <a:xfrm>
            <a:off x="6587339" y="4687136"/>
            <a:ext cx="5116435" cy="3888536"/>
          </a:xfrm>
          <a:custGeom>
            <a:avLst/>
            <a:gdLst/>
            <a:ahLst/>
            <a:cxnLst/>
            <a:rect l="l" t="t" r="r" b="b"/>
            <a:pathLst>
              <a:path w="2953209" h="2244465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2223268"/>
                </a:lnTo>
                <a:cubicBezTo>
                  <a:pt x="2953209" y="2228890"/>
                  <a:pt x="2950976" y="2234281"/>
                  <a:pt x="2947000" y="2238257"/>
                </a:cubicBezTo>
                <a:cubicBezTo>
                  <a:pt x="2943025" y="2242232"/>
                  <a:pt x="2937634" y="2244465"/>
                  <a:pt x="2932012" y="2244465"/>
                </a:cubicBezTo>
                <a:lnTo>
                  <a:pt x="21197" y="2244465"/>
                </a:lnTo>
                <a:cubicBezTo>
                  <a:pt x="15575" y="2244465"/>
                  <a:pt x="10184" y="2242232"/>
                  <a:pt x="6208" y="2238257"/>
                </a:cubicBezTo>
                <a:cubicBezTo>
                  <a:pt x="2233" y="2234281"/>
                  <a:pt x="0" y="2228890"/>
                  <a:pt x="0" y="2223268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60" name="Google Shape;160;p10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7533988" y="2770544"/>
            <a:ext cx="3219901" cy="42763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0"/>
          <p:cNvPicPr preferRelativeResize="0"/>
          <p:nvPr/>
        </p:nvPicPr>
        <p:blipFill rotWithShape="1">
          <a:blip r:embed="rId7">
            <a:alphaModFix/>
          </a:blip>
          <a:srcRect t="22922"/>
          <a:stretch/>
        </p:blipFill>
        <p:spPr>
          <a:xfrm>
            <a:off x="327125" y="0"/>
            <a:ext cx="2950575" cy="23138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62" name="Google Shape;162;p10"/>
          <p:cNvPicPr preferRelativeResize="0"/>
          <p:nvPr/>
        </p:nvPicPr>
        <p:blipFill rotWithShape="1">
          <a:blip r:embed="rId8">
            <a:alphaModFix/>
          </a:blip>
          <a:srcRect b="9049"/>
          <a:stretch/>
        </p:blipFill>
        <p:spPr>
          <a:xfrm>
            <a:off x="15919200" y="7177900"/>
            <a:ext cx="2125126" cy="311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10"/>
          <p:cNvPicPr preferRelativeResize="0"/>
          <p:nvPr/>
        </p:nvPicPr>
        <p:blipFill rotWithShape="1">
          <a:blip r:embed="rId9">
            <a:alphaModFix/>
          </a:blip>
          <a:srcRect t="50000"/>
          <a:stretch/>
        </p:blipFill>
        <p:spPr>
          <a:xfrm>
            <a:off x="12086800" y="0"/>
            <a:ext cx="5311476" cy="2773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10"/>
          <p:cNvPicPr preferRelativeResize="0"/>
          <p:nvPr/>
        </p:nvPicPr>
        <p:blipFill rotWithShape="1">
          <a:blip r:embed="rId10">
            <a:alphaModFix/>
          </a:blip>
          <a:srcRect r="33239"/>
          <a:stretch/>
        </p:blipFill>
        <p:spPr>
          <a:xfrm>
            <a:off x="16386833" y="154150"/>
            <a:ext cx="1901169" cy="23138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allery">
  <p:cSld name="CUSTOM_8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" name="Google Shape;166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1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95600" y="806947"/>
            <a:ext cx="12767176" cy="8989378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11"/>
          <p:cNvSpPr>
            <a:spLocks noGrp="1"/>
          </p:cNvSpPr>
          <p:nvPr>
            <p:ph type="pic" idx="2"/>
          </p:nvPr>
        </p:nvSpPr>
        <p:spPr>
          <a:xfrm rot="-152874">
            <a:off x="2529312" y="1570345"/>
            <a:ext cx="14137977" cy="7679805"/>
          </a:xfrm>
          <a:prstGeom prst="rect">
            <a:avLst/>
          </a:prstGeom>
          <a:noFill/>
          <a:ln>
            <a:noFill/>
          </a:ln>
        </p:spPr>
      </p:sp>
      <p:pic>
        <p:nvPicPr>
          <p:cNvPr id="169" name="Google Shape;169;p1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274350" y="8793575"/>
            <a:ext cx="5078252" cy="1477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0" name="Google Shape;170;p11"/>
          <p:cNvPicPr preferRelativeResize="0"/>
          <p:nvPr/>
        </p:nvPicPr>
        <p:blipFill rotWithShape="1">
          <a:blip r:embed="rId5">
            <a:alphaModFix/>
          </a:blip>
          <a:srcRect t="50000"/>
          <a:stretch/>
        </p:blipFill>
        <p:spPr>
          <a:xfrm>
            <a:off x="8303650" y="5"/>
            <a:ext cx="3438126" cy="16258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1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43250" y="523050"/>
            <a:ext cx="4197627" cy="15188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11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2142125" y="7006050"/>
            <a:ext cx="5435500" cy="1329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11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5031025" y="7671200"/>
            <a:ext cx="2780925" cy="22450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11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46225" y="7301574"/>
            <a:ext cx="1878151" cy="212512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3">
  <p:cSld name="CUSTOM_9">
    <p:bg>
      <p:bgPr>
        <a:solidFill>
          <a:schemeClr val="lt2"/>
        </a:solidFill>
        <a:effectLst/>
      </p:bgPr>
    </p:bg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Google Shape;176;p12"/>
          <p:cNvPicPr preferRelativeResize="0"/>
          <p:nvPr/>
        </p:nvPicPr>
        <p:blipFill rotWithShape="1">
          <a:blip r:embed="rId2">
            <a:alphaModFix/>
          </a:blip>
          <a:srcRect t="62066" b="8003"/>
          <a:stretch/>
        </p:blipFill>
        <p:spPr>
          <a:xfrm>
            <a:off x="1849100" y="0"/>
            <a:ext cx="5799373" cy="16553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77" name="Google Shape;177;p12"/>
          <p:cNvPicPr preferRelativeResize="0"/>
          <p:nvPr/>
        </p:nvPicPr>
        <p:blipFill rotWithShape="1">
          <a:blip r:embed="rId3">
            <a:alphaModFix/>
          </a:blip>
          <a:srcRect l="46420" t="47445"/>
          <a:stretch/>
        </p:blipFill>
        <p:spPr>
          <a:xfrm>
            <a:off x="0" y="0"/>
            <a:ext cx="6326298" cy="52236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8" name="Google Shape;178;p12"/>
          <p:cNvPicPr preferRelativeResize="0"/>
          <p:nvPr/>
        </p:nvPicPr>
        <p:blipFill rotWithShape="1">
          <a:blip r:embed="rId4">
            <a:alphaModFix/>
          </a:blip>
          <a:srcRect t="6177" r="53390" b="2582"/>
          <a:stretch/>
        </p:blipFill>
        <p:spPr>
          <a:xfrm>
            <a:off x="13033275" y="0"/>
            <a:ext cx="5254723" cy="10287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1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0034262" y="766475"/>
            <a:ext cx="5998026" cy="879938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12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1749050" y="441400"/>
            <a:ext cx="2568402" cy="830226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1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9346775" y="7994900"/>
            <a:ext cx="1940849" cy="156556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12"/>
          <p:cNvPicPr preferRelativeResize="0"/>
          <p:nvPr/>
        </p:nvPicPr>
        <p:blipFill rotWithShape="1">
          <a:blip r:embed="rId8">
            <a:alphaModFix/>
          </a:blip>
          <a:srcRect t="18619" r="27299"/>
          <a:stretch/>
        </p:blipFill>
        <p:spPr>
          <a:xfrm>
            <a:off x="15507075" y="0"/>
            <a:ext cx="2780923" cy="22753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3" name="Google Shape;183;p12"/>
          <p:cNvPicPr preferRelativeResize="0"/>
          <p:nvPr/>
        </p:nvPicPr>
        <p:blipFill rotWithShape="1">
          <a:blip r:embed="rId9">
            <a:alphaModFix/>
          </a:blip>
          <a:srcRect b="14221"/>
          <a:stretch/>
        </p:blipFill>
        <p:spPr>
          <a:xfrm>
            <a:off x="15488800" y="8335200"/>
            <a:ext cx="2817449" cy="19517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Google Shape;184;p12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422651" y="7938325"/>
            <a:ext cx="1935625" cy="2069433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12"/>
          <p:cNvSpPr>
            <a:spLocks noGrp="1"/>
          </p:cNvSpPr>
          <p:nvPr>
            <p:ph type="pic" idx="2"/>
          </p:nvPr>
        </p:nvSpPr>
        <p:spPr>
          <a:xfrm>
            <a:off x="10275975" y="1587000"/>
            <a:ext cx="5514600" cy="7113000"/>
          </a:xfrm>
          <a:prstGeom prst="ellipse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ed Slide">
  <p:cSld name="CUSTOM_10">
    <p:bg>
      <p:bgPr>
        <a:solidFill>
          <a:schemeClr val="accent4"/>
        </a:solidFill>
        <a:effectLst/>
      </p:bgPr>
    </p:bg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Google Shape;187;p13"/>
          <p:cNvPicPr preferRelativeResize="0"/>
          <p:nvPr/>
        </p:nvPicPr>
        <p:blipFill rotWithShape="1">
          <a:blip r:embed="rId2">
            <a:alphaModFix/>
          </a:blip>
          <a:srcRect r="16177" b="55048"/>
          <a:stretch/>
        </p:blipFill>
        <p:spPr>
          <a:xfrm>
            <a:off x="14473975" y="8088075"/>
            <a:ext cx="3814023" cy="22058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88" name="Google Shape;188;p13"/>
          <p:cNvPicPr preferRelativeResize="0"/>
          <p:nvPr/>
        </p:nvPicPr>
        <p:blipFill rotWithShape="1">
          <a:blip r:embed="rId3">
            <a:alphaModFix/>
          </a:blip>
          <a:srcRect r="75524" b="9624"/>
          <a:stretch/>
        </p:blipFill>
        <p:spPr>
          <a:xfrm>
            <a:off x="15398175" y="1316300"/>
            <a:ext cx="2889825" cy="8977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3"/>
          <p:cNvPicPr preferRelativeResize="0"/>
          <p:nvPr/>
        </p:nvPicPr>
        <p:blipFill rotWithShape="1">
          <a:blip r:embed="rId4">
            <a:alphaModFix/>
          </a:blip>
          <a:srcRect r="36236"/>
          <a:stretch/>
        </p:blipFill>
        <p:spPr>
          <a:xfrm>
            <a:off x="15112625" y="2275425"/>
            <a:ext cx="3175373" cy="4979901"/>
          </a:xfrm>
          <a:prstGeom prst="rect">
            <a:avLst/>
          </a:prstGeom>
          <a:noFill/>
          <a:ln>
            <a:noFill/>
          </a:ln>
        </p:spPr>
      </p:pic>
      <p:sp>
        <p:nvSpPr>
          <p:cNvPr id="190" name="Google Shape;190;p13"/>
          <p:cNvSpPr/>
          <p:nvPr/>
        </p:nvSpPr>
        <p:spPr>
          <a:xfrm>
            <a:off x="2740175" y="7898175"/>
            <a:ext cx="14541000" cy="1385400"/>
          </a:xfrm>
          <a:prstGeom prst="roundRect">
            <a:avLst>
              <a:gd name="adj" fmla="val 6762"/>
            </a:avLst>
          </a:pr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13"/>
          <p:cNvSpPr/>
          <p:nvPr/>
        </p:nvSpPr>
        <p:spPr>
          <a:xfrm>
            <a:off x="2729050" y="4525050"/>
            <a:ext cx="14541000" cy="1385400"/>
          </a:xfrm>
          <a:prstGeom prst="roundRect">
            <a:avLst>
              <a:gd name="adj" fmla="val 6762"/>
            </a:avLst>
          </a:pr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13"/>
          <p:cNvSpPr/>
          <p:nvPr/>
        </p:nvSpPr>
        <p:spPr>
          <a:xfrm>
            <a:off x="2729050" y="6270038"/>
            <a:ext cx="14541000" cy="1385400"/>
          </a:xfrm>
          <a:prstGeom prst="roundRect">
            <a:avLst>
              <a:gd name="adj" fmla="val 6762"/>
            </a:avLst>
          </a:pr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13"/>
          <p:cNvSpPr/>
          <p:nvPr/>
        </p:nvSpPr>
        <p:spPr>
          <a:xfrm>
            <a:off x="2740175" y="2780075"/>
            <a:ext cx="14541000" cy="1385400"/>
          </a:xfrm>
          <a:prstGeom prst="roundRect">
            <a:avLst>
              <a:gd name="adj" fmla="val 6762"/>
            </a:avLst>
          </a:pr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13"/>
          <p:cNvSpPr txBox="1"/>
          <p:nvPr/>
        </p:nvSpPr>
        <p:spPr>
          <a:xfrm>
            <a:off x="1836100" y="2974550"/>
            <a:ext cx="5259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0" i="0" u="none" strike="noStrike" cap="none">
                <a:solidFill>
                  <a:srgbClr val="BF2935"/>
                </a:solidFill>
                <a:latin typeface="Jua"/>
                <a:ea typeface="Jua"/>
                <a:cs typeface="Jua"/>
                <a:sym typeface="Jua"/>
              </a:rPr>
              <a:t>1.</a:t>
            </a:r>
            <a:endParaRPr/>
          </a:p>
        </p:txBody>
      </p:sp>
      <p:sp>
        <p:nvSpPr>
          <p:cNvPr id="195" name="Google Shape;195;p13"/>
          <p:cNvSpPr txBox="1"/>
          <p:nvPr/>
        </p:nvSpPr>
        <p:spPr>
          <a:xfrm>
            <a:off x="1780871" y="4721800"/>
            <a:ext cx="7098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0" i="0" u="none" strike="noStrike" cap="none">
                <a:solidFill>
                  <a:srgbClr val="BF2935"/>
                </a:solidFill>
                <a:latin typeface="Jua"/>
                <a:ea typeface="Jua"/>
                <a:cs typeface="Jua"/>
                <a:sym typeface="Jua"/>
              </a:rPr>
              <a:t>2.</a:t>
            </a:r>
            <a:endParaRPr/>
          </a:p>
        </p:txBody>
      </p:sp>
      <p:sp>
        <p:nvSpPr>
          <p:cNvPr id="196" name="Google Shape;196;p13"/>
          <p:cNvSpPr txBox="1"/>
          <p:nvPr/>
        </p:nvSpPr>
        <p:spPr>
          <a:xfrm>
            <a:off x="1791971" y="6469036"/>
            <a:ext cx="4764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0" i="0" u="none" strike="noStrike" cap="none">
                <a:solidFill>
                  <a:srgbClr val="BF2935"/>
                </a:solidFill>
                <a:latin typeface="Jua"/>
                <a:ea typeface="Jua"/>
                <a:cs typeface="Jua"/>
                <a:sym typeface="Jua"/>
              </a:rPr>
              <a:t>3.</a:t>
            </a:r>
            <a:endParaRPr/>
          </a:p>
        </p:txBody>
      </p:sp>
      <p:sp>
        <p:nvSpPr>
          <p:cNvPr id="197" name="Google Shape;197;p13"/>
          <p:cNvSpPr txBox="1"/>
          <p:nvPr/>
        </p:nvSpPr>
        <p:spPr>
          <a:xfrm>
            <a:off x="1767191" y="8082931"/>
            <a:ext cx="5259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0" b="0" i="0" u="none" strike="noStrike" cap="none">
                <a:solidFill>
                  <a:srgbClr val="BF2935"/>
                </a:solidFill>
                <a:latin typeface="Jua"/>
                <a:ea typeface="Jua"/>
                <a:cs typeface="Jua"/>
                <a:sym typeface="Jua"/>
              </a:rPr>
              <a:t>4.</a:t>
            </a:r>
            <a:endParaRPr/>
          </a:p>
        </p:txBody>
      </p:sp>
      <p:pic>
        <p:nvPicPr>
          <p:cNvPr id="198" name="Google Shape;198;p1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614696" y="2052476"/>
            <a:ext cx="3079956" cy="38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9" name="Google Shape;199;p13"/>
          <p:cNvPicPr preferRelativeResize="0"/>
          <p:nvPr/>
        </p:nvPicPr>
        <p:blipFill rotWithShape="1">
          <a:blip r:embed="rId6">
            <a:alphaModFix/>
          </a:blip>
          <a:srcRect l="90875" t="6177" b="2582"/>
          <a:stretch/>
        </p:blipFill>
        <p:spPr>
          <a:xfrm>
            <a:off x="0" y="0"/>
            <a:ext cx="1028700" cy="10287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0" name="Google Shape;200;p13"/>
          <p:cNvPicPr preferRelativeResize="0"/>
          <p:nvPr/>
        </p:nvPicPr>
        <p:blipFill rotWithShape="1">
          <a:blip r:embed="rId7">
            <a:alphaModFix/>
          </a:blip>
          <a:srcRect l="26378" b="10586"/>
          <a:stretch/>
        </p:blipFill>
        <p:spPr>
          <a:xfrm>
            <a:off x="0" y="7897000"/>
            <a:ext cx="1223801" cy="23969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1" name="Google Shape;201;p13"/>
          <p:cNvPicPr preferRelativeResize="0"/>
          <p:nvPr/>
        </p:nvPicPr>
        <p:blipFill rotWithShape="1">
          <a:blip r:embed="rId8">
            <a:alphaModFix/>
          </a:blip>
          <a:srcRect t="37791"/>
          <a:stretch/>
        </p:blipFill>
        <p:spPr>
          <a:xfrm>
            <a:off x="1223800" y="1"/>
            <a:ext cx="3032748" cy="1919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" name="Google Shape;202;p13"/>
          <p:cNvPicPr preferRelativeResize="0"/>
          <p:nvPr/>
        </p:nvPicPr>
        <p:blipFill rotWithShape="1">
          <a:blip r:embed="rId9">
            <a:alphaModFix/>
          </a:blip>
          <a:srcRect t="33190" r="44109"/>
          <a:stretch/>
        </p:blipFill>
        <p:spPr>
          <a:xfrm>
            <a:off x="15765075" y="1"/>
            <a:ext cx="2522926" cy="263435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chedule Slide">
  <p:cSld name="CUSTOM_11">
    <p:bg>
      <p:bgPr>
        <a:solidFill>
          <a:schemeClr val="lt1"/>
        </a:solidFill>
        <a:effectLst/>
      </p:bgPr>
    </p:bg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" name="Google Shape;204;p14"/>
          <p:cNvPicPr preferRelativeResize="0"/>
          <p:nvPr/>
        </p:nvPicPr>
        <p:blipFill rotWithShape="1">
          <a:blip r:embed="rId2">
            <a:alphaModFix/>
          </a:blip>
          <a:srcRect l="72956"/>
          <a:stretch/>
        </p:blipFill>
        <p:spPr>
          <a:xfrm>
            <a:off x="0" y="5501650"/>
            <a:ext cx="1034323" cy="399837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14"/>
          <p:cNvPicPr preferRelativeResize="0"/>
          <p:nvPr/>
        </p:nvPicPr>
        <p:blipFill rotWithShape="1">
          <a:blip r:embed="rId3">
            <a:alphaModFix/>
          </a:blip>
          <a:srcRect b="25473"/>
          <a:stretch/>
        </p:blipFill>
        <p:spPr>
          <a:xfrm>
            <a:off x="12093300" y="8164823"/>
            <a:ext cx="2804452" cy="2122173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" name="Google Shape;206;p14"/>
          <p:cNvPicPr preferRelativeResize="0"/>
          <p:nvPr/>
        </p:nvPicPr>
        <p:blipFill rotWithShape="1">
          <a:blip r:embed="rId4">
            <a:alphaModFix/>
          </a:blip>
          <a:srcRect r="35496"/>
          <a:stretch/>
        </p:blipFill>
        <p:spPr>
          <a:xfrm>
            <a:off x="15975125" y="-362900"/>
            <a:ext cx="2345999" cy="36085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14"/>
          <p:cNvPicPr preferRelativeResize="0"/>
          <p:nvPr/>
        </p:nvPicPr>
        <p:blipFill rotWithShape="1">
          <a:blip r:embed="rId5">
            <a:alphaModFix/>
          </a:blip>
          <a:srcRect l="24505" t="45426"/>
          <a:stretch/>
        </p:blipFill>
        <p:spPr>
          <a:xfrm>
            <a:off x="0" y="-46225"/>
            <a:ext cx="4715325" cy="27861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08" name="Google Shape;208;p14"/>
          <p:cNvPicPr preferRelativeResize="0"/>
          <p:nvPr/>
        </p:nvPicPr>
        <p:blipFill rotWithShape="1">
          <a:blip r:embed="rId6">
            <a:alphaModFix/>
          </a:blip>
          <a:srcRect l="74968" t="54001"/>
          <a:stretch/>
        </p:blipFill>
        <p:spPr>
          <a:xfrm>
            <a:off x="-52475" y="0"/>
            <a:ext cx="2538399" cy="3268474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14"/>
          <p:cNvSpPr/>
          <p:nvPr/>
        </p:nvSpPr>
        <p:spPr>
          <a:xfrm>
            <a:off x="1028700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14"/>
          <p:cNvSpPr/>
          <p:nvPr/>
        </p:nvSpPr>
        <p:spPr>
          <a:xfrm>
            <a:off x="3767450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14"/>
          <p:cNvSpPr/>
          <p:nvPr/>
        </p:nvSpPr>
        <p:spPr>
          <a:xfrm>
            <a:off x="6506199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14"/>
          <p:cNvSpPr/>
          <p:nvPr/>
        </p:nvSpPr>
        <p:spPr>
          <a:xfrm>
            <a:off x="9244949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14"/>
          <p:cNvSpPr/>
          <p:nvPr/>
        </p:nvSpPr>
        <p:spPr>
          <a:xfrm>
            <a:off x="11983698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14"/>
          <p:cNvSpPr/>
          <p:nvPr/>
        </p:nvSpPr>
        <p:spPr>
          <a:xfrm>
            <a:off x="14722448" y="3436101"/>
            <a:ext cx="2538397" cy="613482"/>
          </a:xfrm>
          <a:custGeom>
            <a:avLst/>
            <a:gdLst/>
            <a:ahLst/>
            <a:cxnLst/>
            <a:rect l="l" t="t" r="r" b="b"/>
            <a:pathLst>
              <a:path w="1465164" h="354102" extrusionOk="0">
                <a:moveTo>
                  <a:pt x="42725" y="0"/>
                </a:moveTo>
                <a:lnTo>
                  <a:pt x="1422439" y="0"/>
                </a:lnTo>
                <a:cubicBezTo>
                  <a:pt x="1433770" y="0"/>
                  <a:pt x="1444638" y="4501"/>
                  <a:pt x="1452650" y="12514"/>
                </a:cubicBezTo>
                <a:cubicBezTo>
                  <a:pt x="1460663" y="20526"/>
                  <a:pt x="1465164" y="31394"/>
                  <a:pt x="1465164" y="42725"/>
                </a:cubicBezTo>
                <a:lnTo>
                  <a:pt x="1465164" y="311377"/>
                </a:lnTo>
                <a:cubicBezTo>
                  <a:pt x="1465164" y="334974"/>
                  <a:pt x="1446035" y="354102"/>
                  <a:pt x="1422439" y="354102"/>
                </a:cubicBezTo>
                <a:lnTo>
                  <a:pt x="42725" y="354102"/>
                </a:lnTo>
                <a:cubicBezTo>
                  <a:pt x="19129" y="354102"/>
                  <a:pt x="0" y="334974"/>
                  <a:pt x="0" y="311377"/>
                </a:cubicBezTo>
                <a:lnTo>
                  <a:pt x="0" y="42725"/>
                </a:lnTo>
                <a:cubicBezTo>
                  <a:pt x="0" y="19129"/>
                  <a:pt x="19129" y="0"/>
                  <a:pt x="42725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14"/>
          <p:cNvSpPr/>
          <p:nvPr/>
        </p:nvSpPr>
        <p:spPr>
          <a:xfrm>
            <a:off x="1028700" y="2279278"/>
            <a:ext cx="16240481" cy="972901"/>
          </a:xfrm>
          <a:custGeom>
            <a:avLst/>
            <a:gdLst/>
            <a:ahLst/>
            <a:cxnLst/>
            <a:rect l="l" t="t" r="r" b="b"/>
            <a:pathLst>
              <a:path w="9374015" h="561559" extrusionOk="0">
                <a:moveTo>
                  <a:pt x="6678" y="0"/>
                </a:moveTo>
                <a:lnTo>
                  <a:pt x="9367338" y="0"/>
                </a:lnTo>
                <a:cubicBezTo>
                  <a:pt x="9369109" y="0"/>
                  <a:pt x="9370807" y="704"/>
                  <a:pt x="9372060" y="1956"/>
                </a:cubicBezTo>
                <a:cubicBezTo>
                  <a:pt x="9373312" y="3208"/>
                  <a:pt x="9374015" y="4907"/>
                  <a:pt x="9374015" y="6678"/>
                </a:cubicBezTo>
                <a:lnTo>
                  <a:pt x="9374015" y="554881"/>
                </a:lnTo>
                <a:cubicBezTo>
                  <a:pt x="9374015" y="558569"/>
                  <a:pt x="9371026" y="561559"/>
                  <a:pt x="9367338" y="561559"/>
                </a:cubicBezTo>
                <a:lnTo>
                  <a:pt x="6678" y="561559"/>
                </a:lnTo>
                <a:cubicBezTo>
                  <a:pt x="2990" y="561559"/>
                  <a:pt x="0" y="558569"/>
                  <a:pt x="0" y="554881"/>
                </a:cubicBezTo>
                <a:lnTo>
                  <a:pt x="0" y="6678"/>
                </a:lnTo>
                <a:cubicBezTo>
                  <a:pt x="0" y="2990"/>
                  <a:pt x="2990" y="0"/>
                  <a:pt x="6678" y="0"/>
                </a:cubicBezTo>
                <a:close/>
              </a:path>
            </a:pathLst>
          </a:custGeom>
          <a:solidFill>
            <a:srgbClr val="8D495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" name="Google Shape;216;p14"/>
          <p:cNvSpPr/>
          <p:nvPr/>
        </p:nvSpPr>
        <p:spPr>
          <a:xfrm>
            <a:off x="1028741" y="4799439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4"/>
          <p:cNvSpPr/>
          <p:nvPr/>
        </p:nvSpPr>
        <p:spPr>
          <a:xfrm>
            <a:off x="1026825" y="4230175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4"/>
          <p:cNvSpPr/>
          <p:nvPr/>
        </p:nvSpPr>
        <p:spPr>
          <a:xfrm>
            <a:off x="1030656" y="5937967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14"/>
          <p:cNvSpPr/>
          <p:nvPr/>
        </p:nvSpPr>
        <p:spPr>
          <a:xfrm>
            <a:off x="1028741" y="5368703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14"/>
          <p:cNvSpPr/>
          <p:nvPr/>
        </p:nvSpPr>
        <p:spPr>
          <a:xfrm>
            <a:off x="1032572" y="7076494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14"/>
          <p:cNvSpPr/>
          <p:nvPr/>
        </p:nvSpPr>
        <p:spPr>
          <a:xfrm>
            <a:off x="1030656" y="6507230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14"/>
          <p:cNvSpPr/>
          <p:nvPr/>
        </p:nvSpPr>
        <p:spPr>
          <a:xfrm>
            <a:off x="1034487" y="8215022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14"/>
          <p:cNvSpPr/>
          <p:nvPr/>
        </p:nvSpPr>
        <p:spPr>
          <a:xfrm>
            <a:off x="1032572" y="7645758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4" name="Google Shape;224;p14"/>
          <p:cNvSpPr/>
          <p:nvPr/>
        </p:nvSpPr>
        <p:spPr>
          <a:xfrm>
            <a:off x="1026825" y="8784285"/>
            <a:ext cx="2529779" cy="474301"/>
          </a:xfrm>
          <a:custGeom>
            <a:avLst/>
            <a:gdLst/>
            <a:ahLst/>
            <a:cxnLst/>
            <a:rect l="l" t="t" r="r" b="b"/>
            <a:pathLst>
              <a:path w="1431275" h="273767" extrusionOk="0">
                <a:moveTo>
                  <a:pt x="43737" y="0"/>
                </a:moveTo>
                <a:lnTo>
                  <a:pt x="1387539" y="0"/>
                </a:lnTo>
                <a:cubicBezTo>
                  <a:pt x="1399138" y="0"/>
                  <a:pt x="1410263" y="4608"/>
                  <a:pt x="1418465" y="12810"/>
                </a:cubicBezTo>
                <a:cubicBezTo>
                  <a:pt x="1426667" y="21012"/>
                  <a:pt x="1431275" y="32137"/>
                  <a:pt x="1431275" y="43737"/>
                </a:cubicBezTo>
                <a:lnTo>
                  <a:pt x="1431275" y="230030"/>
                </a:lnTo>
                <a:cubicBezTo>
                  <a:pt x="1431275" y="241630"/>
                  <a:pt x="1426667" y="252755"/>
                  <a:pt x="1418465" y="260957"/>
                </a:cubicBezTo>
                <a:cubicBezTo>
                  <a:pt x="1410263" y="269159"/>
                  <a:pt x="1399138" y="273767"/>
                  <a:pt x="1387539" y="273767"/>
                </a:cubicBezTo>
                <a:lnTo>
                  <a:pt x="43737" y="273767"/>
                </a:lnTo>
                <a:cubicBezTo>
                  <a:pt x="32137" y="273767"/>
                  <a:pt x="21012" y="269159"/>
                  <a:pt x="12810" y="260957"/>
                </a:cubicBezTo>
                <a:cubicBezTo>
                  <a:pt x="4608" y="252755"/>
                  <a:pt x="0" y="241630"/>
                  <a:pt x="0" y="230030"/>
                </a:cubicBezTo>
                <a:lnTo>
                  <a:pt x="0" y="43737"/>
                </a:lnTo>
                <a:cubicBezTo>
                  <a:pt x="0" y="32137"/>
                  <a:pt x="4608" y="21012"/>
                  <a:pt x="12810" y="12810"/>
                </a:cubicBezTo>
                <a:cubicBezTo>
                  <a:pt x="21012" y="4608"/>
                  <a:pt x="32137" y="0"/>
                  <a:pt x="43737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14"/>
          <p:cNvSpPr/>
          <p:nvPr/>
        </p:nvSpPr>
        <p:spPr>
          <a:xfrm rot="-885925">
            <a:off x="17447422" y="5402716"/>
            <a:ext cx="2023870" cy="3331474"/>
          </a:xfrm>
          <a:custGeom>
            <a:avLst/>
            <a:gdLst/>
            <a:ahLst/>
            <a:cxnLst/>
            <a:rect l="l" t="t" r="r" b="b"/>
            <a:pathLst>
              <a:path w="2022777" h="3329674" extrusionOk="0">
                <a:moveTo>
                  <a:pt x="0" y="0"/>
                </a:moveTo>
                <a:lnTo>
                  <a:pt x="2022778" y="0"/>
                </a:lnTo>
                <a:lnTo>
                  <a:pt x="2022778" y="3329674"/>
                </a:lnTo>
                <a:lnTo>
                  <a:pt x="0" y="332967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</p:sp>
      <p:pic>
        <p:nvPicPr>
          <p:cNvPr id="226" name="Google Shape;226;p14"/>
          <p:cNvPicPr preferRelativeResize="0"/>
          <p:nvPr/>
        </p:nvPicPr>
        <p:blipFill rotWithShape="1">
          <a:blip r:embed="rId8">
            <a:alphaModFix/>
          </a:blip>
          <a:srcRect t="23960"/>
          <a:stretch/>
        </p:blipFill>
        <p:spPr>
          <a:xfrm>
            <a:off x="6324700" y="0"/>
            <a:ext cx="5096023" cy="709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7" name="Google Shape;227;p14"/>
          <p:cNvPicPr preferRelativeResize="0"/>
          <p:nvPr/>
        </p:nvPicPr>
        <p:blipFill rotWithShape="1">
          <a:blip r:embed="rId9">
            <a:alphaModFix/>
          </a:blip>
          <a:srcRect l="48170" b="9657"/>
          <a:stretch/>
        </p:blipFill>
        <p:spPr>
          <a:xfrm>
            <a:off x="0" y="8535550"/>
            <a:ext cx="924852" cy="1751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4">
  <p:cSld name="CUSTOM_12">
    <p:bg>
      <p:bgPr>
        <a:solidFill>
          <a:schemeClr val="accent4"/>
        </a:solidFill>
        <a:effectLst/>
      </p:bgPr>
    </p:bg>
    <p:spTree>
      <p:nvGrpSpPr>
        <p:cNvPr id="1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" name="Google Shape;229;p15"/>
          <p:cNvPicPr preferRelativeResize="0"/>
          <p:nvPr/>
        </p:nvPicPr>
        <p:blipFill rotWithShape="1">
          <a:blip r:embed="rId2">
            <a:alphaModFix/>
          </a:blip>
          <a:srcRect r="36888" b="16310"/>
          <a:stretch/>
        </p:blipFill>
        <p:spPr>
          <a:xfrm>
            <a:off x="14388725" y="6583925"/>
            <a:ext cx="3899274" cy="3658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0" name="Google Shape;230;p15"/>
          <p:cNvPicPr preferRelativeResize="0"/>
          <p:nvPr/>
        </p:nvPicPr>
        <p:blipFill rotWithShape="1">
          <a:blip r:embed="rId3">
            <a:alphaModFix/>
          </a:blip>
          <a:srcRect t="33161" r="75321" b="25903"/>
          <a:stretch/>
        </p:blipFill>
        <p:spPr>
          <a:xfrm>
            <a:off x="15178175" y="0"/>
            <a:ext cx="3109827" cy="5107898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15"/>
          <p:cNvPicPr preferRelativeResize="0"/>
          <p:nvPr/>
        </p:nvPicPr>
        <p:blipFill rotWithShape="1">
          <a:blip r:embed="rId4">
            <a:alphaModFix/>
          </a:blip>
          <a:srcRect l="68918"/>
          <a:stretch/>
        </p:blipFill>
        <p:spPr>
          <a:xfrm>
            <a:off x="-1626" y="-2330650"/>
            <a:ext cx="3401899" cy="123431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15"/>
          <p:cNvPicPr preferRelativeResize="0"/>
          <p:nvPr/>
        </p:nvPicPr>
        <p:blipFill rotWithShape="1">
          <a:blip r:embed="rId5">
            <a:alphaModFix/>
          </a:blip>
          <a:srcRect r="36098"/>
          <a:stretch/>
        </p:blipFill>
        <p:spPr>
          <a:xfrm>
            <a:off x="15931975" y="2196500"/>
            <a:ext cx="2356024" cy="3658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3" name="Google Shape;233;p15"/>
          <p:cNvPicPr preferRelativeResize="0"/>
          <p:nvPr/>
        </p:nvPicPr>
        <p:blipFill rotWithShape="1">
          <a:blip r:embed="rId6">
            <a:alphaModFix/>
          </a:blip>
          <a:srcRect t="22851"/>
          <a:stretch/>
        </p:blipFill>
        <p:spPr>
          <a:xfrm>
            <a:off x="13242550" y="0"/>
            <a:ext cx="2106752" cy="17391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34" name="Google Shape;234;p15"/>
          <p:cNvPicPr preferRelativeResize="0"/>
          <p:nvPr/>
        </p:nvPicPr>
        <p:blipFill rotWithShape="1">
          <a:blip r:embed="rId7">
            <a:alphaModFix/>
          </a:blip>
          <a:srcRect l="37011"/>
          <a:stretch/>
        </p:blipFill>
        <p:spPr>
          <a:xfrm>
            <a:off x="-1629" y="5677825"/>
            <a:ext cx="2717174" cy="4311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5" name="Google Shape;235;p15"/>
          <p:cNvPicPr preferRelativeResize="0"/>
          <p:nvPr/>
        </p:nvPicPr>
        <p:blipFill rotWithShape="1">
          <a:blip r:embed="rId8">
            <a:alphaModFix/>
          </a:blip>
          <a:srcRect t="23792"/>
          <a:stretch/>
        </p:blipFill>
        <p:spPr>
          <a:xfrm>
            <a:off x="56750" y="78300"/>
            <a:ext cx="3401902" cy="2360423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15"/>
          <p:cNvSpPr/>
          <p:nvPr/>
        </p:nvSpPr>
        <p:spPr>
          <a:xfrm>
            <a:off x="9445777" y="1987675"/>
            <a:ext cx="7923300" cy="1232100"/>
          </a:xfrm>
          <a:prstGeom prst="roundRect">
            <a:avLst>
              <a:gd name="adj" fmla="val 10670"/>
            </a:avLst>
          </a:prstGeom>
          <a:solidFill>
            <a:srgbClr val="9282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15"/>
          <p:cNvSpPr/>
          <p:nvPr/>
        </p:nvSpPr>
        <p:spPr>
          <a:xfrm>
            <a:off x="1202750" y="1987675"/>
            <a:ext cx="7923300" cy="1232100"/>
          </a:xfrm>
          <a:prstGeom prst="roundRect">
            <a:avLst>
              <a:gd name="adj" fmla="val 10670"/>
            </a:avLst>
          </a:pr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15"/>
          <p:cNvSpPr/>
          <p:nvPr/>
        </p:nvSpPr>
        <p:spPr>
          <a:xfrm>
            <a:off x="9445775" y="3468254"/>
            <a:ext cx="7923300" cy="5785800"/>
          </a:xfrm>
          <a:prstGeom prst="roundRect">
            <a:avLst>
              <a:gd name="adj" fmla="val 3338"/>
            </a:avLst>
          </a:pr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9" name="Google Shape;239;p15"/>
          <p:cNvSpPr/>
          <p:nvPr/>
        </p:nvSpPr>
        <p:spPr>
          <a:xfrm>
            <a:off x="1202750" y="3468250"/>
            <a:ext cx="7923300" cy="5785800"/>
          </a:xfrm>
          <a:prstGeom prst="roundRect">
            <a:avLst>
              <a:gd name="adj" fmla="val 3338"/>
            </a:avLst>
          </a:pr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Weekly Slide">
  <p:cSld name="CUSTOM_13">
    <p:bg>
      <p:bgPr>
        <a:solidFill>
          <a:schemeClr val="dk2"/>
        </a:solidFill>
        <a:effectLst/>
      </p:bgPr>
    </p:bg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Google Shape;241;p16"/>
          <p:cNvPicPr preferRelativeResize="0"/>
          <p:nvPr/>
        </p:nvPicPr>
        <p:blipFill rotWithShape="1">
          <a:blip r:embed="rId2">
            <a:alphaModFix/>
          </a:blip>
          <a:srcRect l="26155" b="13247"/>
          <a:stretch/>
        </p:blipFill>
        <p:spPr>
          <a:xfrm>
            <a:off x="0" y="7356025"/>
            <a:ext cx="2512099" cy="2930976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16"/>
          <p:cNvPicPr preferRelativeResize="0"/>
          <p:nvPr/>
        </p:nvPicPr>
        <p:blipFill rotWithShape="1">
          <a:blip r:embed="rId3">
            <a:alphaModFix/>
          </a:blip>
          <a:srcRect t="52914" b="13445"/>
          <a:stretch/>
        </p:blipFill>
        <p:spPr>
          <a:xfrm>
            <a:off x="6967350" y="1"/>
            <a:ext cx="5740902" cy="1841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" name="Google Shape;243;p16"/>
          <p:cNvPicPr preferRelativeResize="0"/>
          <p:nvPr/>
        </p:nvPicPr>
        <p:blipFill rotWithShape="1">
          <a:blip r:embed="rId4">
            <a:alphaModFix/>
          </a:blip>
          <a:srcRect t="31735" r="50614"/>
          <a:stretch/>
        </p:blipFill>
        <p:spPr>
          <a:xfrm>
            <a:off x="13336875" y="1"/>
            <a:ext cx="4951123" cy="7022198"/>
          </a:xfrm>
          <a:prstGeom prst="rect">
            <a:avLst/>
          </a:prstGeom>
          <a:noFill/>
          <a:ln>
            <a:noFill/>
          </a:ln>
        </p:spPr>
      </p:pic>
      <p:pic>
        <p:nvPicPr>
          <p:cNvPr id="244" name="Google Shape;244;p16"/>
          <p:cNvPicPr preferRelativeResize="0"/>
          <p:nvPr/>
        </p:nvPicPr>
        <p:blipFill rotWithShape="1">
          <a:blip r:embed="rId5">
            <a:alphaModFix/>
          </a:blip>
          <a:srcRect l="44787"/>
          <a:stretch/>
        </p:blipFill>
        <p:spPr>
          <a:xfrm>
            <a:off x="1" y="2315775"/>
            <a:ext cx="1491651" cy="2180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5" name="Google Shape;245;p16"/>
          <p:cNvSpPr/>
          <p:nvPr/>
        </p:nvSpPr>
        <p:spPr>
          <a:xfrm>
            <a:off x="13334768" y="6034805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16"/>
          <p:cNvSpPr/>
          <p:nvPr/>
        </p:nvSpPr>
        <p:spPr>
          <a:xfrm>
            <a:off x="13336881" y="2151274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16"/>
          <p:cNvSpPr/>
          <p:nvPr/>
        </p:nvSpPr>
        <p:spPr>
          <a:xfrm>
            <a:off x="1028700" y="2151274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6"/>
          <p:cNvSpPr/>
          <p:nvPr/>
        </p:nvSpPr>
        <p:spPr>
          <a:xfrm>
            <a:off x="5131427" y="2151274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16"/>
          <p:cNvSpPr/>
          <p:nvPr/>
        </p:nvSpPr>
        <p:spPr>
          <a:xfrm>
            <a:off x="1028700" y="6034805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0" name="Google Shape;250;p16"/>
          <p:cNvGrpSpPr/>
          <p:nvPr/>
        </p:nvGrpSpPr>
        <p:grpSpPr>
          <a:xfrm>
            <a:off x="5131427" y="5870070"/>
            <a:ext cx="3922506" cy="3879058"/>
            <a:chOff x="0" y="-47625"/>
            <a:chExt cx="1134000" cy="1121439"/>
          </a:xfrm>
        </p:grpSpPr>
        <p:sp>
          <p:nvSpPr>
            <p:cNvPr id="251" name="Google Shape;251;p16"/>
            <p:cNvSpPr/>
            <p:nvPr/>
          </p:nvSpPr>
          <p:spPr>
            <a:xfrm>
              <a:off x="0" y="0"/>
              <a:ext cx="1133961" cy="1073814"/>
            </a:xfrm>
            <a:custGeom>
              <a:avLst/>
              <a:gdLst/>
              <a:ahLst/>
              <a:cxnLst/>
              <a:rect l="l" t="t" r="r" b="b"/>
              <a:pathLst>
                <a:path w="1133961" h="1073814" extrusionOk="0">
                  <a:moveTo>
                    <a:pt x="27633" y="0"/>
                  </a:moveTo>
                  <a:lnTo>
                    <a:pt x="1106328" y="0"/>
                  </a:lnTo>
                  <a:cubicBezTo>
                    <a:pt x="1121589" y="0"/>
                    <a:pt x="1133961" y="12372"/>
                    <a:pt x="1133961" y="27633"/>
                  </a:cubicBezTo>
                  <a:lnTo>
                    <a:pt x="1133961" y="1046181"/>
                  </a:lnTo>
                  <a:cubicBezTo>
                    <a:pt x="1133961" y="1053510"/>
                    <a:pt x="1131049" y="1060538"/>
                    <a:pt x="1125867" y="1065720"/>
                  </a:cubicBezTo>
                  <a:cubicBezTo>
                    <a:pt x="1120685" y="1070902"/>
                    <a:pt x="1113657" y="1073814"/>
                    <a:pt x="1106328" y="1073814"/>
                  </a:cubicBezTo>
                  <a:lnTo>
                    <a:pt x="27633" y="1073814"/>
                  </a:lnTo>
                  <a:cubicBezTo>
                    <a:pt x="20304" y="1073814"/>
                    <a:pt x="13276" y="1070902"/>
                    <a:pt x="8093" y="1065720"/>
                  </a:cubicBezTo>
                  <a:cubicBezTo>
                    <a:pt x="2911" y="1060538"/>
                    <a:pt x="0" y="1053510"/>
                    <a:pt x="0" y="1046181"/>
                  </a:cubicBezTo>
                  <a:lnTo>
                    <a:pt x="0" y="27633"/>
                  </a:lnTo>
                  <a:cubicBezTo>
                    <a:pt x="0" y="12372"/>
                    <a:pt x="12372" y="0"/>
                    <a:pt x="27633" y="0"/>
                  </a:cubicBezTo>
                  <a:close/>
                </a:path>
              </a:pathLst>
            </a:custGeom>
            <a:solidFill>
              <a:srgbClr val="FFF0C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16"/>
            <p:cNvSpPr txBox="1"/>
            <p:nvPr/>
          </p:nvSpPr>
          <p:spPr>
            <a:xfrm>
              <a:off x="0" y="-47625"/>
              <a:ext cx="1134000" cy="1121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500" tIns="50500" rIns="50500" bIns="50500" anchor="ctr" anchorCtr="0">
              <a:noAutofit/>
            </a:bodyPr>
            <a:lstStyle/>
            <a:p>
              <a:pPr marL="0" marR="0" lvl="0" indent="0" algn="l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53" name="Google Shape;253;p16"/>
          <p:cNvSpPr/>
          <p:nvPr/>
        </p:nvSpPr>
        <p:spPr>
          <a:xfrm>
            <a:off x="9234154" y="6034805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16"/>
          <p:cNvSpPr/>
          <p:nvPr/>
        </p:nvSpPr>
        <p:spPr>
          <a:xfrm>
            <a:off x="9234154" y="2151274"/>
            <a:ext cx="3923505" cy="3715396"/>
          </a:xfrm>
          <a:custGeom>
            <a:avLst/>
            <a:gdLst/>
            <a:ahLst/>
            <a:cxnLst/>
            <a:rect l="l" t="t" r="r" b="b"/>
            <a:pathLst>
              <a:path w="1133961" h="1073814" extrusionOk="0">
                <a:moveTo>
                  <a:pt x="27633" y="0"/>
                </a:moveTo>
                <a:lnTo>
                  <a:pt x="1106328" y="0"/>
                </a:lnTo>
                <a:cubicBezTo>
                  <a:pt x="1121589" y="0"/>
                  <a:pt x="1133961" y="12372"/>
                  <a:pt x="1133961" y="27633"/>
                </a:cubicBezTo>
                <a:lnTo>
                  <a:pt x="1133961" y="1046181"/>
                </a:lnTo>
                <a:cubicBezTo>
                  <a:pt x="1133961" y="1053510"/>
                  <a:pt x="1131049" y="1060538"/>
                  <a:pt x="1125867" y="1065720"/>
                </a:cubicBezTo>
                <a:cubicBezTo>
                  <a:pt x="1120685" y="1070902"/>
                  <a:pt x="1113657" y="1073814"/>
                  <a:pt x="1106328" y="1073814"/>
                </a:cubicBezTo>
                <a:lnTo>
                  <a:pt x="27633" y="1073814"/>
                </a:lnTo>
                <a:cubicBezTo>
                  <a:pt x="20304" y="1073814"/>
                  <a:pt x="13276" y="1070902"/>
                  <a:pt x="8093" y="1065720"/>
                </a:cubicBezTo>
                <a:cubicBezTo>
                  <a:pt x="2911" y="1060538"/>
                  <a:pt x="0" y="1053510"/>
                  <a:pt x="0" y="1046181"/>
                </a:cubicBezTo>
                <a:lnTo>
                  <a:pt x="0" y="27633"/>
                </a:lnTo>
                <a:cubicBezTo>
                  <a:pt x="0" y="12372"/>
                  <a:pt x="12372" y="0"/>
                  <a:pt x="27633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" name="Google Shape;255;p16"/>
          <p:cNvSpPr txBox="1"/>
          <p:nvPr/>
        </p:nvSpPr>
        <p:spPr>
          <a:xfrm>
            <a:off x="1028700" y="1143000"/>
            <a:ext cx="104061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>
                <a:solidFill>
                  <a:srgbClr val="FFF0CB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Weekly Overview</a:t>
            </a:r>
            <a:endParaRPr/>
          </a:p>
        </p:txBody>
      </p:sp>
      <p:grpSp>
        <p:nvGrpSpPr>
          <p:cNvPr id="256" name="Google Shape;256;p16"/>
          <p:cNvGrpSpPr/>
          <p:nvPr/>
        </p:nvGrpSpPr>
        <p:grpSpPr>
          <a:xfrm>
            <a:off x="1240135" y="2283265"/>
            <a:ext cx="795549" cy="386460"/>
            <a:chOff x="0" y="0"/>
            <a:chExt cx="1060732" cy="515280"/>
          </a:xfrm>
        </p:grpSpPr>
        <p:sp>
          <p:nvSpPr>
            <p:cNvPr id="257" name="Google Shape;257;p16"/>
            <p:cNvSpPr/>
            <p:nvPr/>
          </p:nvSpPr>
          <p:spPr>
            <a:xfrm>
              <a:off x="0" y="0"/>
              <a:ext cx="1060732" cy="515280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E168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16"/>
            <p:cNvSpPr txBox="1"/>
            <p:nvPr/>
          </p:nvSpPr>
          <p:spPr>
            <a:xfrm>
              <a:off x="25418" y="52473"/>
              <a:ext cx="1010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SUN</a:t>
              </a:r>
              <a:endParaRPr/>
            </a:p>
          </p:txBody>
        </p:sp>
      </p:grpSp>
      <p:grpSp>
        <p:nvGrpSpPr>
          <p:cNvPr id="259" name="Google Shape;259;p16"/>
          <p:cNvGrpSpPr/>
          <p:nvPr/>
        </p:nvGrpSpPr>
        <p:grpSpPr>
          <a:xfrm>
            <a:off x="5337381" y="2283265"/>
            <a:ext cx="795549" cy="386460"/>
            <a:chOff x="0" y="0"/>
            <a:chExt cx="1060732" cy="515280"/>
          </a:xfrm>
        </p:grpSpPr>
        <p:sp>
          <p:nvSpPr>
            <p:cNvPr id="260" name="Google Shape;260;p16"/>
            <p:cNvSpPr/>
            <p:nvPr/>
          </p:nvSpPr>
          <p:spPr>
            <a:xfrm>
              <a:off x="0" y="0"/>
              <a:ext cx="1060732" cy="515280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16"/>
            <p:cNvSpPr txBox="1"/>
            <p:nvPr/>
          </p:nvSpPr>
          <p:spPr>
            <a:xfrm>
              <a:off x="25418" y="43040"/>
              <a:ext cx="1010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MON</a:t>
              </a:r>
              <a:endParaRPr/>
            </a:p>
          </p:txBody>
        </p:sp>
      </p:grpSp>
      <p:grpSp>
        <p:nvGrpSpPr>
          <p:cNvPr id="262" name="Google Shape;262;p16"/>
          <p:cNvGrpSpPr/>
          <p:nvPr/>
        </p:nvGrpSpPr>
        <p:grpSpPr>
          <a:xfrm>
            <a:off x="9399843" y="6058105"/>
            <a:ext cx="795677" cy="556717"/>
            <a:chOff x="0" y="-47625"/>
            <a:chExt cx="222960" cy="156000"/>
          </a:xfrm>
        </p:grpSpPr>
        <p:sp>
          <p:nvSpPr>
            <p:cNvPr id="263" name="Google Shape;263;p16"/>
            <p:cNvSpPr/>
            <p:nvPr/>
          </p:nvSpPr>
          <p:spPr>
            <a:xfrm>
              <a:off x="0" y="0"/>
              <a:ext cx="222960" cy="108309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E168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16"/>
            <p:cNvSpPr txBox="1"/>
            <p:nvPr/>
          </p:nvSpPr>
          <p:spPr>
            <a:xfrm>
              <a:off x="0" y="-47625"/>
              <a:ext cx="222900" cy="156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500" tIns="50500" rIns="50500" bIns="50500" anchor="ctr" anchorCtr="0">
              <a:noAutofit/>
            </a:bodyPr>
            <a:lstStyle/>
            <a:p>
              <a:pPr marL="0" marR="0" lvl="0" indent="0" algn="ctr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65" name="Google Shape;265;p16"/>
          <p:cNvSpPr txBox="1"/>
          <p:nvPr/>
        </p:nvSpPr>
        <p:spPr>
          <a:xfrm>
            <a:off x="9418907" y="6266532"/>
            <a:ext cx="7575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FFFFFF"/>
                </a:solidFill>
                <a:latin typeface="Jua"/>
                <a:ea typeface="Jua"/>
                <a:cs typeface="Jua"/>
                <a:sym typeface="Jua"/>
              </a:rPr>
              <a:t>SAT</a:t>
            </a:r>
            <a:endParaRPr/>
          </a:p>
        </p:txBody>
      </p:sp>
      <p:grpSp>
        <p:nvGrpSpPr>
          <p:cNvPr id="266" name="Google Shape;266;p16"/>
          <p:cNvGrpSpPr/>
          <p:nvPr/>
        </p:nvGrpSpPr>
        <p:grpSpPr>
          <a:xfrm>
            <a:off x="13518523" y="5992972"/>
            <a:ext cx="1003390" cy="556717"/>
            <a:chOff x="0" y="-47625"/>
            <a:chExt cx="281172" cy="156000"/>
          </a:xfrm>
        </p:grpSpPr>
        <p:sp>
          <p:nvSpPr>
            <p:cNvPr id="267" name="Google Shape;267;p16"/>
            <p:cNvSpPr/>
            <p:nvPr/>
          </p:nvSpPr>
          <p:spPr>
            <a:xfrm>
              <a:off x="0" y="0"/>
              <a:ext cx="281172" cy="108309"/>
            </a:xfrm>
            <a:custGeom>
              <a:avLst/>
              <a:gdLst/>
              <a:ahLst/>
              <a:cxnLst/>
              <a:rect l="l" t="t" r="r" b="b"/>
              <a:pathLst>
                <a:path w="281172" h="108309" extrusionOk="0">
                  <a:moveTo>
                    <a:pt x="54155" y="0"/>
                  </a:moveTo>
                  <a:lnTo>
                    <a:pt x="227017" y="0"/>
                  </a:lnTo>
                  <a:cubicBezTo>
                    <a:pt x="256926" y="0"/>
                    <a:pt x="281172" y="24246"/>
                    <a:pt x="281172" y="54155"/>
                  </a:cubicBezTo>
                  <a:lnTo>
                    <a:pt x="281172" y="54155"/>
                  </a:lnTo>
                  <a:cubicBezTo>
                    <a:pt x="281172" y="84063"/>
                    <a:pt x="256926" y="108309"/>
                    <a:pt x="227017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16"/>
            <p:cNvSpPr txBox="1"/>
            <p:nvPr/>
          </p:nvSpPr>
          <p:spPr>
            <a:xfrm>
              <a:off x="0" y="-47625"/>
              <a:ext cx="281100" cy="156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500" tIns="50500" rIns="50500" bIns="50500" anchor="ctr" anchorCtr="0">
              <a:noAutofit/>
            </a:bodyPr>
            <a:lstStyle/>
            <a:p>
              <a:pPr marL="0" marR="0" lvl="0" indent="0" algn="ctr" rtl="0">
                <a:lnSpc>
                  <a:spcPct val="1555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69" name="Google Shape;269;p16"/>
          <p:cNvSpPr txBox="1"/>
          <p:nvPr/>
        </p:nvSpPr>
        <p:spPr>
          <a:xfrm>
            <a:off x="13542564" y="6194062"/>
            <a:ext cx="9552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FFFFFF"/>
                </a:solidFill>
                <a:latin typeface="Jua"/>
                <a:ea typeface="Jua"/>
                <a:cs typeface="Jua"/>
                <a:sym typeface="Jua"/>
              </a:rPr>
              <a:t>NOTES</a:t>
            </a:r>
            <a:endParaRPr/>
          </a:p>
        </p:txBody>
      </p:sp>
      <p:grpSp>
        <p:nvGrpSpPr>
          <p:cNvPr id="270" name="Google Shape;270;p16"/>
          <p:cNvGrpSpPr/>
          <p:nvPr/>
        </p:nvGrpSpPr>
        <p:grpSpPr>
          <a:xfrm>
            <a:off x="9444371" y="2302086"/>
            <a:ext cx="795549" cy="386460"/>
            <a:chOff x="0" y="0"/>
            <a:chExt cx="1060732" cy="515280"/>
          </a:xfrm>
        </p:grpSpPr>
        <p:sp>
          <p:nvSpPr>
            <p:cNvPr id="271" name="Google Shape;271;p16"/>
            <p:cNvSpPr/>
            <p:nvPr/>
          </p:nvSpPr>
          <p:spPr>
            <a:xfrm>
              <a:off x="0" y="0"/>
              <a:ext cx="1060732" cy="515280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16"/>
            <p:cNvSpPr txBox="1"/>
            <p:nvPr/>
          </p:nvSpPr>
          <p:spPr>
            <a:xfrm>
              <a:off x="25418" y="52457"/>
              <a:ext cx="1010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TUES</a:t>
              </a:r>
              <a:endParaRPr/>
            </a:p>
          </p:txBody>
        </p:sp>
      </p:grpSp>
      <p:grpSp>
        <p:nvGrpSpPr>
          <p:cNvPr id="273" name="Google Shape;273;p16"/>
          <p:cNvGrpSpPr/>
          <p:nvPr/>
        </p:nvGrpSpPr>
        <p:grpSpPr>
          <a:xfrm>
            <a:off x="13542564" y="2344532"/>
            <a:ext cx="795549" cy="386460"/>
            <a:chOff x="0" y="0"/>
            <a:chExt cx="1060732" cy="515280"/>
          </a:xfrm>
        </p:grpSpPr>
        <p:sp>
          <p:nvSpPr>
            <p:cNvPr id="274" name="Google Shape;274;p16"/>
            <p:cNvSpPr/>
            <p:nvPr/>
          </p:nvSpPr>
          <p:spPr>
            <a:xfrm>
              <a:off x="0" y="0"/>
              <a:ext cx="1060732" cy="515280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16"/>
            <p:cNvSpPr txBox="1"/>
            <p:nvPr/>
          </p:nvSpPr>
          <p:spPr>
            <a:xfrm>
              <a:off x="25418" y="8973"/>
              <a:ext cx="1010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WED</a:t>
              </a:r>
              <a:endParaRPr/>
            </a:p>
          </p:txBody>
        </p:sp>
      </p:grpSp>
      <p:grpSp>
        <p:nvGrpSpPr>
          <p:cNvPr id="276" name="Google Shape;276;p16"/>
          <p:cNvGrpSpPr/>
          <p:nvPr/>
        </p:nvGrpSpPr>
        <p:grpSpPr>
          <a:xfrm>
            <a:off x="1240135" y="6228064"/>
            <a:ext cx="957453" cy="386460"/>
            <a:chOff x="0" y="0"/>
            <a:chExt cx="1276604" cy="515280"/>
          </a:xfrm>
        </p:grpSpPr>
        <p:sp>
          <p:nvSpPr>
            <p:cNvPr id="277" name="Google Shape;277;p16"/>
            <p:cNvSpPr/>
            <p:nvPr/>
          </p:nvSpPr>
          <p:spPr>
            <a:xfrm>
              <a:off x="0" y="0"/>
              <a:ext cx="1276604" cy="515280"/>
            </a:xfrm>
            <a:custGeom>
              <a:avLst/>
              <a:gdLst/>
              <a:ahLst/>
              <a:cxnLst/>
              <a:rect l="l" t="t" r="r" b="b"/>
              <a:pathLst>
                <a:path w="268335" h="108309" extrusionOk="0">
                  <a:moveTo>
                    <a:pt x="54155" y="0"/>
                  </a:moveTo>
                  <a:lnTo>
                    <a:pt x="214180" y="0"/>
                  </a:lnTo>
                  <a:cubicBezTo>
                    <a:pt x="244089" y="0"/>
                    <a:pt x="268335" y="24246"/>
                    <a:pt x="268335" y="54155"/>
                  </a:cubicBezTo>
                  <a:lnTo>
                    <a:pt x="268335" y="54155"/>
                  </a:lnTo>
                  <a:cubicBezTo>
                    <a:pt x="268335" y="84063"/>
                    <a:pt x="244089" y="108309"/>
                    <a:pt x="214180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16"/>
            <p:cNvSpPr txBox="1"/>
            <p:nvPr/>
          </p:nvSpPr>
          <p:spPr>
            <a:xfrm>
              <a:off x="30591" y="52473"/>
              <a:ext cx="12156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THURS</a:t>
              </a:r>
              <a:endParaRPr/>
            </a:p>
          </p:txBody>
        </p:sp>
      </p:grpSp>
      <p:grpSp>
        <p:nvGrpSpPr>
          <p:cNvPr id="279" name="Google Shape;279;p16"/>
          <p:cNvGrpSpPr/>
          <p:nvPr/>
        </p:nvGrpSpPr>
        <p:grpSpPr>
          <a:xfrm>
            <a:off x="5337381" y="6228064"/>
            <a:ext cx="795549" cy="386460"/>
            <a:chOff x="0" y="0"/>
            <a:chExt cx="1060732" cy="515280"/>
          </a:xfrm>
        </p:grpSpPr>
        <p:sp>
          <p:nvSpPr>
            <p:cNvPr id="280" name="Google Shape;280;p16"/>
            <p:cNvSpPr/>
            <p:nvPr/>
          </p:nvSpPr>
          <p:spPr>
            <a:xfrm>
              <a:off x="0" y="0"/>
              <a:ext cx="1060732" cy="515280"/>
            </a:xfrm>
            <a:custGeom>
              <a:avLst/>
              <a:gdLst/>
              <a:ahLst/>
              <a:cxnLst/>
              <a:rect l="l" t="t" r="r" b="b"/>
              <a:pathLst>
                <a:path w="222960" h="108309" extrusionOk="0">
                  <a:moveTo>
                    <a:pt x="54155" y="0"/>
                  </a:moveTo>
                  <a:lnTo>
                    <a:pt x="168806" y="0"/>
                  </a:lnTo>
                  <a:cubicBezTo>
                    <a:pt x="198714" y="0"/>
                    <a:pt x="222960" y="24246"/>
                    <a:pt x="222960" y="54155"/>
                  </a:cubicBezTo>
                  <a:lnTo>
                    <a:pt x="222960" y="54155"/>
                  </a:lnTo>
                  <a:cubicBezTo>
                    <a:pt x="222960" y="84063"/>
                    <a:pt x="198714" y="108309"/>
                    <a:pt x="168806" y="108309"/>
                  </a:cubicBezTo>
                  <a:lnTo>
                    <a:pt x="54155" y="108309"/>
                  </a:lnTo>
                  <a:cubicBezTo>
                    <a:pt x="24246" y="108309"/>
                    <a:pt x="0" y="84063"/>
                    <a:pt x="0" y="54155"/>
                  </a:cubicBezTo>
                  <a:lnTo>
                    <a:pt x="0" y="54155"/>
                  </a:lnTo>
                  <a:cubicBezTo>
                    <a:pt x="0" y="24246"/>
                    <a:pt x="24246" y="0"/>
                    <a:pt x="54155" y="0"/>
                  </a:cubicBezTo>
                  <a:close/>
                </a:path>
              </a:pathLst>
            </a:custGeom>
            <a:solidFill>
              <a:srgbClr val="9282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16"/>
            <p:cNvSpPr txBox="1"/>
            <p:nvPr/>
          </p:nvSpPr>
          <p:spPr>
            <a:xfrm>
              <a:off x="25418" y="52473"/>
              <a:ext cx="1010100" cy="4104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marL="0" marR="0" lvl="0" indent="0" algn="ctr" rtl="0">
                <a:lnSpc>
                  <a:spcPct val="14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sz="2000" b="0" i="0" u="none" strike="noStrike" cap="none">
                  <a:solidFill>
                    <a:srgbClr val="FFFFFF"/>
                  </a:solidFill>
                  <a:latin typeface="Jua"/>
                  <a:ea typeface="Jua"/>
                  <a:cs typeface="Jua"/>
                  <a:sym typeface="Jua"/>
                </a:rPr>
                <a:t>FRI</a:t>
              </a:r>
              <a:endParaRPr/>
            </a:p>
          </p:txBody>
        </p:sp>
      </p:grpSp>
      <p:pic>
        <p:nvPicPr>
          <p:cNvPr id="282" name="Google Shape;282;p16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6125075" y="8346850"/>
            <a:ext cx="2202824" cy="177726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Goals Slide">
  <p:cSld name="CUSTOM_14">
    <p:bg>
      <p:bgPr>
        <a:solidFill>
          <a:schemeClr val="lt2"/>
        </a:solidFill>
        <a:effectLst/>
      </p:bgPr>
    </p:bg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4" name="Google Shape;284;p17"/>
          <p:cNvPicPr preferRelativeResize="0"/>
          <p:nvPr/>
        </p:nvPicPr>
        <p:blipFill rotWithShape="1">
          <a:blip r:embed="rId2">
            <a:alphaModFix/>
          </a:blip>
          <a:srcRect l="14929"/>
          <a:stretch/>
        </p:blipFill>
        <p:spPr>
          <a:xfrm>
            <a:off x="-10777" y="6579400"/>
            <a:ext cx="2119751" cy="25420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85" name="Google Shape;285;p17"/>
          <p:cNvPicPr preferRelativeResize="0"/>
          <p:nvPr/>
        </p:nvPicPr>
        <p:blipFill rotWithShape="1">
          <a:blip r:embed="rId3">
            <a:alphaModFix/>
          </a:blip>
          <a:srcRect r="58732"/>
          <a:stretch/>
        </p:blipFill>
        <p:spPr>
          <a:xfrm>
            <a:off x="16639325" y="380975"/>
            <a:ext cx="1578352" cy="39983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86" name="Google Shape;286;p17"/>
          <p:cNvPicPr preferRelativeResize="0"/>
          <p:nvPr/>
        </p:nvPicPr>
        <p:blipFill rotWithShape="1">
          <a:blip r:embed="rId4">
            <a:alphaModFix/>
          </a:blip>
          <a:srcRect t="66223"/>
          <a:stretch/>
        </p:blipFill>
        <p:spPr>
          <a:xfrm>
            <a:off x="7093425" y="4776"/>
            <a:ext cx="11807350" cy="3357227"/>
          </a:xfrm>
          <a:prstGeom prst="rect">
            <a:avLst/>
          </a:prstGeom>
          <a:noFill/>
          <a:ln>
            <a:noFill/>
          </a:ln>
        </p:spPr>
      </p:pic>
      <p:pic>
        <p:nvPicPr>
          <p:cNvPr id="287" name="Google Shape;287;p17"/>
          <p:cNvPicPr preferRelativeResize="0"/>
          <p:nvPr/>
        </p:nvPicPr>
        <p:blipFill rotWithShape="1">
          <a:blip r:embed="rId5">
            <a:alphaModFix/>
          </a:blip>
          <a:srcRect l="40814" t="51526"/>
          <a:stretch/>
        </p:blipFill>
        <p:spPr>
          <a:xfrm>
            <a:off x="0" y="4774"/>
            <a:ext cx="6627251" cy="3757874"/>
          </a:xfrm>
          <a:prstGeom prst="rect">
            <a:avLst/>
          </a:prstGeom>
          <a:noFill/>
          <a:ln>
            <a:noFill/>
          </a:ln>
        </p:spPr>
      </p:pic>
      <p:sp>
        <p:nvSpPr>
          <p:cNvPr id="288" name="Google Shape;288;p17"/>
          <p:cNvSpPr/>
          <p:nvPr/>
        </p:nvSpPr>
        <p:spPr>
          <a:xfrm rot="-447153">
            <a:off x="6979400" y="1296982"/>
            <a:ext cx="5628386" cy="3054299"/>
          </a:xfrm>
          <a:custGeom>
            <a:avLst/>
            <a:gdLst/>
            <a:ahLst/>
            <a:cxnLst/>
            <a:rect l="l" t="t" r="r" b="b"/>
            <a:pathLst>
              <a:path w="1482295" h="804382" extrusionOk="0">
                <a:moveTo>
                  <a:pt x="19258" y="0"/>
                </a:moveTo>
                <a:lnTo>
                  <a:pt x="1463037" y="0"/>
                </a:lnTo>
                <a:cubicBezTo>
                  <a:pt x="1473673" y="0"/>
                  <a:pt x="1482295" y="8622"/>
                  <a:pt x="1482295" y="19258"/>
                </a:cubicBezTo>
                <a:lnTo>
                  <a:pt x="1482295" y="785124"/>
                </a:lnTo>
                <a:cubicBezTo>
                  <a:pt x="1482295" y="795760"/>
                  <a:pt x="1473673" y="804382"/>
                  <a:pt x="1463037" y="804382"/>
                </a:cubicBezTo>
                <a:lnTo>
                  <a:pt x="19258" y="804382"/>
                </a:lnTo>
                <a:cubicBezTo>
                  <a:pt x="8622" y="804382"/>
                  <a:pt x="0" y="795760"/>
                  <a:pt x="0" y="785124"/>
                </a:cubicBezTo>
                <a:lnTo>
                  <a:pt x="0" y="19258"/>
                </a:lnTo>
                <a:cubicBezTo>
                  <a:pt x="0" y="8622"/>
                  <a:pt x="8622" y="0"/>
                  <a:pt x="19258" y="0"/>
                </a:cubicBezTo>
                <a:close/>
              </a:path>
            </a:pathLst>
          </a:custGeom>
          <a:solidFill>
            <a:srgbClr val="E7BD7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17"/>
          <p:cNvSpPr/>
          <p:nvPr/>
        </p:nvSpPr>
        <p:spPr>
          <a:xfrm rot="-221920">
            <a:off x="630264" y="4726522"/>
            <a:ext cx="5629624" cy="3054971"/>
          </a:xfrm>
          <a:custGeom>
            <a:avLst/>
            <a:gdLst/>
            <a:ahLst/>
            <a:cxnLst/>
            <a:rect l="l" t="t" r="r" b="b"/>
            <a:pathLst>
              <a:path w="1482295" h="804382" extrusionOk="0">
                <a:moveTo>
                  <a:pt x="19258" y="0"/>
                </a:moveTo>
                <a:lnTo>
                  <a:pt x="1463037" y="0"/>
                </a:lnTo>
                <a:cubicBezTo>
                  <a:pt x="1473673" y="0"/>
                  <a:pt x="1482295" y="8622"/>
                  <a:pt x="1482295" y="19258"/>
                </a:cubicBezTo>
                <a:lnTo>
                  <a:pt x="1482295" y="785124"/>
                </a:lnTo>
                <a:cubicBezTo>
                  <a:pt x="1482295" y="795760"/>
                  <a:pt x="1473673" y="804382"/>
                  <a:pt x="1463037" y="804382"/>
                </a:cubicBezTo>
                <a:lnTo>
                  <a:pt x="19258" y="804382"/>
                </a:lnTo>
                <a:cubicBezTo>
                  <a:pt x="8622" y="804382"/>
                  <a:pt x="0" y="795760"/>
                  <a:pt x="0" y="785124"/>
                </a:cubicBezTo>
                <a:lnTo>
                  <a:pt x="0" y="19258"/>
                </a:lnTo>
                <a:cubicBezTo>
                  <a:pt x="0" y="8622"/>
                  <a:pt x="8622" y="0"/>
                  <a:pt x="19258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17"/>
          <p:cNvSpPr/>
          <p:nvPr/>
        </p:nvSpPr>
        <p:spPr>
          <a:xfrm rot="330926">
            <a:off x="6760829" y="5472392"/>
            <a:ext cx="5629136" cy="3054706"/>
          </a:xfrm>
          <a:custGeom>
            <a:avLst/>
            <a:gdLst/>
            <a:ahLst/>
            <a:cxnLst/>
            <a:rect l="l" t="t" r="r" b="b"/>
            <a:pathLst>
              <a:path w="1482295" h="804382" extrusionOk="0">
                <a:moveTo>
                  <a:pt x="19258" y="0"/>
                </a:moveTo>
                <a:lnTo>
                  <a:pt x="1463037" y="0"/>
                </a:lnTo>
                <a:cubicBezTo>
                  <a:pt x="1473673" y="0"/>
                  <a:pt x="1482295" y="8622"/>
                  <a:pt x="1482295" y="19258"/>
                </a:cubicBezTo>
                <a:lnTo>
                  <a:pt x="1482295" y="785124"/>
                </a:lnTo>
                <a:cubicBezTo>
                  <a:pt x="1482295" y="795760"/>
                  <a:pt x="1473673" y="804382"/>
                  <a:pt x="1463037" y="804382"/>
                </a:cubicBezTo>
                <a:lnTo>
                  <a:pt x="19258" y="804382"/>
                </a:lnTo>
                <a:cubicBezTo>
                  <a:pt x="8622" y="804382"/>
                  <a:pt x="0" y="795760"/>
                  <a:pt x="0" y="785124"/>
                </a:cubicBezTo>
                <a:lnTo>
                  <a:pt x="0" y="19258"/>
                </a:lnTo>
                <a:cubicBezTo>
                  <a:pt x="0" y="8622"/>
                  <a:pt x="8622" y="0"/>
                  <a:pt x="19258" y="0"/>
                </a:cubicBezTo>
                <a:close/>
              </a:path>
            </a:pathLst>
          </a:custGeom>
          <a:solidFill>
            <a:srgbClr val="E7BD7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p17"/>
          <p:cNvSpPr/>
          <p:nvPr/>
        </p:nvSpPr>
        <p:spPr>
          <a:xfrm rot="-167562">
            <a:off x="13076146" y="3740310"/>
            <a:ext cx="4308710" cy="4768976"/>
          </a:xfrm>
          <a:custGeom>
            <a:avLst/>
            <a:gdLst/>
            <a:ahLst/>
            <a:cxnLst/>
            <a:rect l="l" t="t" r="r" b="b"/>
            <a:pathLst>
              <a:path w="1134764" h="1255982" extrusionOk="0">
                <a:moveTo>
                  <a:pt x="25156" y="0"/>
                </a:moveTo>
                <a:lnTo>
                  <a:pt x="1109607" y="0"/>
                </a:lnTo>
                <a:cubicBezTo>
                  <a:pt x="1116279" y="0"/>
                  <a:pt x="1122678" y="2650"/>
                  <a:pt x="1127396" y="7368"/>
                </a:cubicBezTo>
                <a:cubicBezTo>
                  <a:pt x="1132113" y="12086"/>
                  <a:pt x="1134764" y="18484"/>
                  <a:pt x="1134764" y="25156"/>
                </a:cubicBezTo>
                <a:lnTo>
                  <a:pt x="1134764" y="1230826"/>
                </a:lnTo>
                <a:cubicBezTo>
                  <a:pt x="1134764" y="1237497"/>
                  <a:pt x="1132113" y="1243896"/>
                  <a:pt x="1127396" y="1248614"/>
                </a:cubicBezTo>
                <a:cubicBezTo>
                  <a:pt x="1122678" y="1253331"/>
                  <a:pt x="1116279" y="1255982"/>
                  <a:pt x="1109607" y="1255982"/>
                </a:cubicBezTo>
                <a:lnTo>
                  <a:pt x="25156" y="1255982"/>
                </a:lnTo>
                <a:cubicBezTo>
                  <a:pt x="11263" y="1255982"/>
                  <a:pt x="0" y="1244719"/>
                  <a:pt x="0" y="1230826"/>
                </a:cubicBezTo>
                <a:lnTo>
                  <a:pt x="0" y="25156"/>
                </a:lnTo>
                <a:cubicBezTo>
                  <a:pt x="0" y="18484"/>
                  <a:pt x="2650" y="12086"/>
                  <a:pt x="7368" y="7368"/>
                </a:cubicBezTo>
                <a:cubicBezTo>
                  <a:pt x="12086" y="2650"/>
                  <a:pt x="18484" y="0"/>
                  <a:pt x="25156" y="0"/>
                </a:cubicBezTo>
                <a:close/>
              </a:path>
            </a:pathLst>
          </a:custGeom>
          <a:solidFill>
            <a:srgbClr val="FF836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92" name="Google Shape;292;p17"/>
          <p:cNvPicPr preferRelativeResize="0"/>
          <p:nvPr/>
        </p:nvPicPr>
        <p:blipFill rotWithShape="1">
          <a:blip r:embed="rId6">
            <a:alphaModFix/>
          </a:blip>
          <a:srcRect t="36676"/>
          <a:stretch/>
        </p:blipFill>
        <p:spPr>
          <a:xfrm>
            <a:off x="13606575" y="-33899"/>
            <a:ext cx="3032752" cy="1954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293" name="Google Shape;293;p17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6397050" y="8387169"/>
            <a:ext cx="1727051" cy="1953669"/>
          </a:xfrm>
          <a:prstGeom prst="rect">
            <a:avLst/>
          </a:prstGeom>
          <a:noFill/>
          <a:ln>
            <a:noFill/>
          </a:ln>
        </p:spPr>
      </p:pic>
      <p:pic>
        <p:nvPicPr>
          <p:cNvPr id="294" name="Google Shape;294;p17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12627599" y="7433111"/>
            <a:ext cx="1935625" cy="20689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95" name="Google Shape;295;p17"/>
          <p:cNvPicPr preferRelativeResize="0"/>
          <p:nvPr/>
        </p:nvPicPr>
        <p:blipFill rotWithShape="1">
          <a:blip r:embed="rId9">
            <a:alphaModFix/>
          </a:blip>
          <a:srcRect b="56963"/>
          <a:stretch/>
        </p:blipFill>
        <p:spPr>
          <a:xfrm>
            <a:off x="1997075" y="9445950"/>
            <a:ext cx="3127076" cy="841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6" name="Google Shape;296;p17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7956550" y="844875"/>
            <a:ext cx="3278100" cy="131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7" name="Google Shape;297;p17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8089025" y="5180825"/>
            <a:ext cx="3205228" cy="1034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8" name="Google Shape;298;p17"/>
          <p:cNvPicPr preferRelativeResize="0"/>
          <p:nvPr/>
        </p:nvPicPr>
        <p:blipFill rotWithShape="1">
          <a:blip r:embed="rId12">
            <a:alphaModFix/>
          </a:blip>
          <a:srcRect r="-220"/>
          <a:stretch/>
        </p:blipFill>
        <p:spPr>
          <a:xfrm>
            <a:off x="1198400" y="4382450"/>
            <a:ext cx="3881923" cy="754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9" name="Google Shape;299;p17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13179975" y="3475050"/>
            <a:ext cx="3881923" cy="754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Yearly Overview">
  <p:cSld name="CUSTOM_15">
    <p:bg>
      <p:bgPr>
        <a:solidFill>
          <a:schemeClr val="dk2"/>
        </a:solidFill>
        <a:effectLst/>
      </p:bgPr>
    </p:bg>
    <p:spTree>
      <p:nvGrpSpPr>
        <p:cNvPr id="1" name="Shape 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1" name="Google Shape;301;p18"/>
          <p:cNvPicPr preferRelativeResize="0"/>
          <p:nvPr/>
        </p:nvPicPr>
        <p:blipFill rotWithShape="1">
          <a:blip r:embed="rId2">
            <a:alphaModFix/>
          </a:blip>
          <a:srcRect l="53266" b="15725"/>
          <a:stretch/>
        </p:blipFill>
        <p:spPr>
          <a:xfrm>
            <a:off x="0" y="5869950"/>
            <a:ext cx="2445825" cy="4417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2" name="Google Shape;302;p18"/>
          <p:cNvPicPr preferRelativeResize="0"/>
          <p:nvPr/>
        </p:nvPicPr>
        <p:blipFill rotWithShape="1">
          <a:blip r:embed="rId3">
            <a:alphaModFix/>
          </a:blip>
          <a:srcRect r="20038"/>
          <a:stretch/>
        </p:blipFill>
        <p:spPr>
          <a:xfrm>
            <a:off x="13054400" y="2891875"/>
            <a:ext cx="5233602" cy="4536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03" name="Google Shape;303;p18"/>
          <p:cNvPicPr preferRelativeResize="0"/>
          <p:nvPr/>
        </p:nvPicPr>
        <p:blipFill rotWithShape="1">
          <a:blip r:embed="rId4">
            <a:alphaModFix/>
          </a:blip>
          <a:srcRect l="1136" t="96086" r="3361"/>
          <a:stretch/>
        </p:blipFill>
        <p:spPr>
          <a:xfrm>
            <a:off x="0" y="12700"/>
            <a:ext cx="18288000" cy="749302"/>
          </a:xfrm>
          <a:prstGeom prst="rect">
            <a:avLst/>
          </a:prstGeom>
          <a:noFill/>
          <a:ln>
            <a:noFill/>
          </a:ln>
        </p:spPr>
      </p:pic>
      <p:sp>
        <p:nvSpPr>
          <p:cNvPr id="304" name="Google Shape;304;p18"/>
          <p:cNvSpPr/>
          <p:nvPr/>
        </p:nvSpPr>
        <p:spPr>
          <a:xfrm>
            <a:off x="1053417" y="1028700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p18"/>
          <p:cNvSpPr txBox="1"/>
          <p:nvPr/>
        </p:nvSpPr>
        <p:spPr>
          <a:xfrm>
            <a:off x="1285919" y="1134709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January</a:t>
            </a:r>
            <a:endParaRPr/>
          </a:p>
        </p:txBody>
      </p:sp>
      <p:sp>
        <p:nvSpPr>
          <p:cNvPr id="306" name="Google Shape;306;p18"/>
          <p:cNvSpPr/>
          <p:nvPr/>
        </p:nvSpPr>
        <p:spPr>
          <a:xfrm>
            <a:off x="4086894" y="1030600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7" name="Google Shape;307;p18"/>
          <p:cNvSpPr/>
          <p:nvPr/>
        </p:nvSpPr>
        <p:spPr>
          <a:xfrm>
            <a:off x="7120370" y="1028700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18"/>
          <p:cNvSpPr/>
          <p:nvPr/>
        </p:nvSpPr>
        <p:spPr>
          <a:xfrm>
            <a:off x="10153846" y="1028700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9" name="Google Shape;309;p18"/>
          <p:cNvSpPr/>
          <p:nvPr/>
        </p:nvSpPr>
        <p:spPr>
          <a:xfrm>
            <a:off x="1053417" y="386205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18"/>
          <p:cNvSpPr/>
          <p:nvPr/>
        </p:nvSpPr>
        <p:spPr>
          <a:xfrm>
            <a:off x="4086894" y="386205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1" name="Google Shape;311;p18"/>
          <p:cNvSpPr/>
          <p:nvPr/>
        </p:nvSpPr>
        <p:spPr>
          <a:xfrm>
            <a:off x="7120370" y="386205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2" name="Google Shape;312;p18"/>
          <p:cNvSpPr/>
          <p:nvPr/>
        </p:nvSpPr>
        <p:spPr>
          <a:xfrm>
            <a:off x="10153846" y="386205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18"/>
          <p:cNvSpPr/>
          <p:nvPr/>
        </p:nvSpPr>
        <p:spPr>
          <a:xfrm>
            <a:off x="1053417" y="669541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p18"/>
          <p:cNvSpPr/>
          <p:nvPr/>
        </p:nvSpPr>
        <p:spPr>
          <a:xfrm>
            <a:off x="4086894" y="669541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" name="Google Shape;315;p18"/>
          <p:cNvSpPr/>
          <p:nvPr/>
        </p:nvSpPr>
        <p:spPr>
          <a:xfrm>
            <a:off x="7120370" y="669541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6" name="Google Shape;316;p18"/>
          <p:cNvSpPr/>
          <p:nvPr/>
        </p:nvSpPr>
        <p:spPr>
          <a:xfrm>
            <a:off x="10153846" y="6695419"/>
            <a:ext cx="2706713" cy="2563590"/>
          </a:xfrm>
          <a:custGeom>
            <a:avLst/>
            <a:gdLst/>
            <a:ahLst/>
            <a:cxnLst/>
            <a:rect l="l" t="t" r="r" b="b"/>
            <a:pathLst>
              <a:path w="782287" h="740922" extrusionOk="0">
                <a:moveTo>
                  <a:pt x="40055" y="0"/>
                </a:moveTo>
                <a:lnTo>
                  <a:pt x="742232" y="0"/>
                </a:lnTo>
                <a:cubicBezTo>
                  <a:pt x="764353" y="0"/>
                  <a:pt x="782287" y="17933"/>
                  <a:pt x="782287" y="40055"/>
                </a:cubicBezTo>
                <a:lnTo>
                  <a:pt x="782287" y="700867"/>
                </a:lnTo>
                <a:cubicBezTo>
                  <a:pt x="782287" y="722989"/>
                  <a:pt x="764353" y="740922"/>
                  <a:pt x="742232" y="740922"/>
                </a:cubicBezTo>
                <a:lnTo>
                  <a:pt x="40055" y="740922"/>
                </a:lnTo>
                <a:cubicBezTo>
                  <a:pt x="17933" y="740922"/>
                  <a:pt x="0" y="722989"/>
                  <a:pt x="0" y="700867"/>
                </a:cubicBezTo>
                <a:lnTo>
                  <a:pt x="0" y="40055"/>
                </a:lnTo>
                <a:cubicBezTo>
                  <a:pt x="0" y="17933"/>
                  <a:pt x="17933" y="0"/>
                  <a:pt x="40055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7" name="Google Shape;317;p18"/>
          <p:cNvSpPr txBox="1"/>
          <p:nvPr/>
        </p:nvSpPr>
        <p:spPr>
          <a:xfrm>
            <a:off x="4319395" y="1134709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February</a:t>
            </a:r>
            <a:endParaRPr/>
          </a:p>
        </p:txBody>
      </p:sp>
      <p:sp>
        <p:nvSpPr>
          <p:cNvPr id="318" name="Google Shape;318;p18"/>
          <p:cNvSpPr txBox="1"/>
          <p:nvPr/>
        </p:nvSpPr>
        <p:spPr>
          <a:xfrm>
            <a:off x="7354832" y="1134709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March</a:t>
            </a:r>
            <a:endParaRPr/>
          </a:p>
        </p:txBody>
      </p:sp>
      <p:sp>
        <p:nvSpPr>
          <p:cNvPr id="319" name="Google Shape;319;p18"/>
          <p:cNvSpPr txBox="1"/>
          <p:nvPr/>
        </p:nvSpPr>
        <p:spPr>
          <a:xfrm>
            <a:off x="10388308" y="1134709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April</a:t>
            </a:r>
            <a:endParaRPr/>
          </a:p>
        </p:txBody>
      </p:sp>
      <p:sp>
        <p:nvSpPr>
          <p:cNvPr id="320" name="Google Shape;320;p18"/>
          <p:cNvSpPr txBox="1"/>
          <p:nvPr/>
        </p:nvSpPr>
        <p:spPr>
          <a:xfrm>
            <a:off x="1285919" y="396305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May</a:t>
            </a:r>
            <a:endParaRPr/>
          </a:p>
        </p:txBody>
      </p:sp>
      <p:sp>
        <p:nvSpPr>
          <p:cNvPr id="321" name="Google Shape;321;p18"/>
          <p:cNvSpPr txBox="1"/>
          <p:nvPr/>
        </p:nvSpPr>
        <p:spPr>
          <a:xfrm>
            <a:off x="4319395" y="396305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June</a:t>
            </a:r>
            <a:endParaRPr/>
          </a:p>
        </p:txBody>
      </p:sp>
      <p:sp>
        <p:nvSpPr>
          <p:cNvPr id="322" name="Google Shape;322;p18"/>
          <p:cNvSpPr txBox="1"/>
          <p:nvPr/>
        </p:nvSpPr>
        <p:spPr>
          <a:xfrm>
            <a:off x="7354832" y="396305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July</a:t>
            </a:r>
            <a:endParaRPr/>
          </a:p>
        </p:txBody>
      </p:sp>
      <p:sp>
        <p:nvSpPr>
          <p:cNvPr id="323" name="Google Shape;323;p18"/>
          <p:cNvSpPr txBox="1"/>
          <p:nvPr/>
        </p:nvSpPr>
        <p:spPr>
          <a:xfrm>
            <a:off x="10388308" y="396305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August</a:t>
            </a:r>
            <a:endParaRPr/>
          </a:p>
        </p:txBody>
      </p:sp>
      <p:sp>
        <p:nvSpPr>
          <p:cNvPr id="324" name="Google Shape;324;p18"/>
          <p:cNvSpPr txBox="1"/>
          <p:nvPr/>
        </p:nvSpPr>
        <p:spPr>
          <a:xfrm>
            <a:off x="1285919" y="679641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September</a:t>
            </a:r>
            <a:endParaRPr/>
          </a:p>
        </p:txBody>
      </p:sp>
      <p:sp>
        <p:nvSpPr>
          <p:cNvPr id="325" name="Google Shape;325;p18"/>
          <p:cNvSpPr txBox="1"/>
          <p:nvPr/>
        </p:nvSpPr>
        <p:spPr>
          <a:xfrm>
            <a:off x="4319395" y="679641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October</a:t>
            </a:r>
            <a:endParaRPr/>
          </a:p>
        </p:txBody>
      </p:sp>
      <p:sp>
        <p:nvSpPr>
          <p:cNvPr id="326" name="Google Shape;326;p18"/>
          <p:cNvSpPr txBox="1"/>
          <p:nvPr/>
        </p:nvSpPr>
        <p:spPr>
          <a:xfrm>
            <a:off x="7354832" y="679641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November</a:t>
            </a:r>
            <a:endParaRPr/>
          </a:p>
        </p:txBody>
      </p:sp>
      <p:sp>
        <p:nvSpPr>
          <p:cNvPr id="327" name="Google Shape;327;p18"/>
          <p:cNvSpPr txBox="1"/>
          <p:nvPr/>
        </p:nvSpPr>
        <p:spPr>
          <a:xfrm>
            <a:off x="10388308" y="6796416"/>
            <a:ext cx="2241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1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999" b="0" i="0" u="none" strike="noStrike" cap="none">
                <a:solidFill>
                  <a:srgbClr val="52401C"/>
                </a:solidFill>
                <a:latin typeface="Jua"/>
                <a:ea typeface="Jua"/>
                <a:cs typeface="Jua"/>
                <a:sym typeface="Jua"/>
              </a:rPr>
              <a:t>December</a:t>
            </a:r>
            <a:endParaRPr/>
          </a:p>
        </p:txBody>
      </p:sp>
      <p:pic>
        <p:nvPicPr>
          <p:cNvPr id="328" name="Google Shape;328;p18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3590175" y="2476875"/>
            <a:ext cx="2475924" cy="799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329" name="Google Shape;329;p18"/>
          <p:cNvPicPr preferRelativeResize="0"/>
          <p:nvPr/>
        </p:nvPicPr>
        <p:blipFill rotWithShape="1">
          <a:blip r:embed="rId6">
            <a:alphaModFix/>
          </a:blip>
          <a:srcRect l="55836" t="16950"/>
          <a:stretch/>
        </p:blipFill>
        <p:spPr>
          <a:xfrm>
            <a:off x="-925" y="12700"/>
            <a:ext cx="1286849" cy="2987177"/>
          </a:xfrm>
          <a:prstGeom prst="rect">
            <a:avLst/>
          </a:prstGeom>
          <a:noFill/>
          <a:ln>
            <a:noFill/>
          </a:ln>
        </p:spPr>
      </p:pic>
      <p:pic>
        <p:nvPicPr>
          <p:cNvPr id="330" name="Google Shape;330;p18"/>
          <p:cNvPicPr preferRelativeResize="0"/>
          <p:nvPr/>
        </p:nvPicPr>
        <p:blipFill rotWithShape="1">
          <a:blip r:embed="rId7">
            <a:alphaModFix/>
          </a:blip>
          <a:srcRect r="38126"/>
          <a:stretch/>
        </p:blipFill>
        <p:spPr>
          <a:xfrm>
            <a:off x="15660750" y="1067525"/>
            <a:ext cx="2627251" cy="3367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1" name="Google Shape;331;p18"/>
          <p:cNvPicPr preferRelativeResize="0"/>
          <p:nvPr/>
        </p:nvPicPr>
        <p:blipFill rotWithShape="1">
          <a:blip r:embed="rId8">
            <a:alphaModFix/>
          </a:blip>
          <a:srcRect r="46227"/>
          <a:stretch/>
        </p:blipFill>
        <p:spPr>
          <a:xfrm>
            <a:off x="17001156" y="6659250"/>
            <a:ext cx="1286851" cy="2263574"/>
          </a:xfrm>
          <a:prstGeom prst="rect">
            <a:avLst/>
          </a:prstGeom>
          <a:noFill/>
          <a:ln>
            <a:noFill/>
          </a:ln>
        </p:spPr>
      </p:pic>
      <p:pic>
        <p:nvPicPr>
          <p:cNvPr id="332" name="Google Shape;332;p18"/>
          <p:cNvPicPr preferRelativeResize="0"/>
          <p:nvPr/>
        </p:nvPicPr>
        <p:blipFill rotWithShape="1">
          <a:blip r:embed="rId9">
            <a:alphaModFix/>
          </a:blip>
          <a:srcRect t="16559" b="48839"/>
          <a:stretch/>
        </p:blipFill>
        <p:spPr>
          <a:xfrm>
            <a:off x="12299675" y="8685725"/>
            <a:ext cx="4715423" cy="16012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5">
  <p:cSld name="CUSTOM_16">
    <p:bg>
      <p:bgPr>
        <a:solidFill>
          <a:schemeClr val="lt1"/>
        </a:solidFill>
        <a:effectLst/>
      </p:bgPr>
    </p:bg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4" name="Google Shape;334;p19"/>
          <p:cNvPicPr preferRelativeResize="0"/>
          <p:nvPr/>
        </p:nvPicPr>
        <p:blipFill rotWithShape="1">
          <a:blip r:embed="rId2">
            <a:alphaModFix/>
          </a:blip>
          <a:srcRect t="37936" r="74295" b="16280"/>
          <a:stretch/>
        </p:blipFill>
        <p:spPr>
          <a:xfrm>
            <a:off x="14890900" y="0"/>
            <a:ext cx="3397100" cy="5090573"/>
          </a:xfrm>
          <a:prstGeom prst="rect">
            <a:avLst/>
          </a:prstGeom>
          <a:noFill/>
          <a:ln>
            <a:noFill/>
          </a:ln>
        </p:spPr>
      </p:pic>
      <p:pic>
        <p:nvPicPr>
          <p:cNvPr id="335" name="Google Shape;335;p19"/>
          <p:cNvPicPr preferRelativeResize="0"/>
          <p:nvPr/>
        </p:nvPicPr>
        <p:blipFill rotWithShape="1">
          <a:blip r:embed="rId3">
            <a:alphaModFix/>
          </a:blip>
          <a:srcRect l="83432" t="6778" r="-20447" b="46020"/>
          <a:stretch/>
        </p:blipFill>
        <p:spPr>
          <a:xfrm>
            <a:off x="0" y="3527457"/>
            <a:ext cx="4370499" cy="4691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6" name="Google Shape;336;p19"/>
          <p:cNvPicPr preferRelativeResize="0"/>
          <p:nvPr/>
        </p:nvPicPr>
        <p:blipFill rotWithShape="1">
          <a:blip r:embed="rId4">
            <a:alphaModFix/>
          </a:blip>
          <a:srcRect l="14928" r="50513"/>
          <a:stretch/>
        </p:blipFill>
        <p:spPr>
          <a:xfrm>
            <a:off x="16920375" y="533175"/>
            <a:ext cx="1367625" cy="40374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37" name="Google Shape;337;p19"/>
          <p:cNvPicPr preferRelativeResize="0"/>
          <p:nvPr/>
        </p:nvPicPr>
        <p:blipFill rotWithShape="1">
          <a:blip r:embed="rId5">
            <a:alphaModFix/>
          </a:blip>
          <a:srcRect t="36676"/>
          <a:stretch/>
        </p:blipFill>
        <p:spPr>
          <a:xfrm>
            <a:off x="-10775" y="-33899"/>
            <a:ext cx="3032752" cy="1954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338" name="Google Shape;338;p19"/>
          <p:cNvPicPr preferRelativeResize="0"/>
          <p:nvPr/>
        </p:nvPicPr>
        <p:blipFill rotWithShape="1">
          <a:blip r:embed="rId6">
            <a:alphaModFix/>
          </a:blip>
          <a:srcRect b="56963"/>
          <a:stretch/>
        </p:blipFill>
        <p:spPr>
          <a:xfrm>
            <a:off x="172800" y="9445938"/>
            <a:ext cx="3127076" cy="841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9" name="Google Shape;339;p19"/>
          <p:cNvPicPr preferRelativeResize="0"/>
          <p:nvPr/>
        </p:nvPicPr>
        <p:blipFill rotWithShape="1">
          <a:blip r:embed="rId7">
            <a:alphaModFix/>
          </a:blip>
          <a:srcRect t="53769" b="39942"/>
          <a:stretch/>
        </p:blipFill>
        <p:spPr>
          <a:xfrm>
            <a:off x="-10775" y="9137126"/>
            <a:ext cx="18288000" cy="1149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40" name="Google Shape;340;p19"/>
          <p:cNvPicPr preferRelativeResize="0"/>
          <p:nvPr/>
        </p:nvPicPr>
        <p:blipFill rotWithShape="1">
          <a:blip r:embed="rId8">
            <a:alphaModFix/>
          </a:blip>
          <a:srcRect r="19021" b="25423"/>
          <a:stretch/>
        </p:blipFill>
        <p:spPr>
          <a:xfrm>
            <a:off x="15504725" y="8218950"/>
            <a:ext cx="2783275" cy="2068049"/>
          </a:xfrm>
          <a:prstGeom prst="rect">
            <a:avLst/>
          </a:prstGeom>
          <a:noFill/>
          <a:ln>
            <a:noFill/>
          </a:ln>
        </p:spPr>
      </p:pic>
      <p:sp>
        <p:nvSpPr>
          <p:cNvPr id="341" name="Google Shape;341;p19"/>
          <p:cNvSpPr/>
          <p:nvPr/>
        </p:nvSpPr>
        <p:spPr>
          <a:xfrm>
            <a:off x="1710900" y="852600"/>
            <a:ext cx="14866200" cy="1954200"/>
          </a:xfrm>
          <a:prstGeom prst="roundRect">
            <a:avLst>
              <a:gd name="adj" fmla="val 10670"/>
            </a:avLst>
          </a:prstGeom>
          <a:solidFill>
            <a:srgbClr val="92823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Inknut Antiqua Black"/>
              <a:buNone/>
              <a:defRPr sz="4400" i="0" u="none" strike="noStrike" cap="none">
                <a:solidFill>
                  <a:schemeClr val="dk1"/>
                </a:solidFill>
                <a:latin typeface="Inknut Antiqua Black"/>
                <a:ea typeface="Inknut Antiqua Black"/>
                <a:cs typeface="Inknut Antiqua Black"/>
                <a:sym typeface="Inknut Antiqua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Jua"/>
              <a:buChar char="•"/>
              <a:defRPr sz="32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Jua"/>
              <a:buChar char="–"/>
              <a:defRPr sz="2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Jua"/>
              <a:buChar char="•"/>
              <a:defRPr sz="24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–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»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•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•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•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Jua"/>
              <a:buChar char="•"/>
              <a:defRPr sz="20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Font typeface="Jua"/>
              <a:buNone/>
              <a:defRPr sz="1800" i="0" u="none" strike="noStrike" cap="none">
                <a:solidFill>
                  <a:schemeClr val="dk1"/>
                </a:solidFill>
                <a:latin typeface="Jua"/>
                <a:ea typeface="Jua"/>
                <a:cs typeface="Jua"/>
                <a:sym typeface="Jua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i="0" u="none" strike="noStrike" cap="none">
                <a:solidFill>
                  <a:srgbClr val="888888"/>
                </a:solidFill>
                <a:latin typeface="Jua"/>
                <a:ea typeface="Jua"/>
                <a:cs typeface="Jua"/>
                <a:sym typeface="Jua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mc:AlternateContent xmlns:mc="http://schemas.openxmlformats.org/markup-compatibility/2006" xmlns:p14="http://schemas.microsoft.com/office/powerpoint/2010/main">
    <mc:Choice Requires="p14">
      <p:transition spd="med" p14:dur="600">
        <p:fade/>
      </p:transition>
    </mc:Choice>
    <mc:Fallback xmlns:ahyp="http://schemas.microsoft.com/office/drawing/2018/hyperlinkcolor" xmlns:p15="http://schemas.microsoft.com/office/powerpoint/2012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="">
      <p:transition spd="med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132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4.png"/><Relationship Id="rId4" Type="http://schemas.openxmlformats.org/officeDocument/2006/relationships/image" Target="../media/image6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6.png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7.png"/><Relationship Id="rId4" Type="http://schemas.openxmlformats.org/officeDocument/2006/relationships/image" Target="../media/image1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8.pn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pks8b.medium.com/nature-vs-nurture-comparison-163a797890a1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orkingparenting.com/one-very-easy-way-to-get-more-cooperation-get-eye-to-eye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premium-ai-image/little-girl-sitting-lonely-watching-friends-play-playgroundthe-feeling-was-overlooked-by_348066228.htm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kaplanco.com/product/88865/multicultural-families-of-the-world-posters-set-of-8?c=38|EL1050&amp;srsltid=AfmBOoq1nKxZLSgWoBMb8ihDbwaazjsz59ccbL8M9k97D_mzLRrJdI3s" TargetMode="External"/><Relationship Id="rId5" Type="http://schemas.openxmlformats.org/officeDocument/2006/relationships/hyperlink" Target="https://www.lovingparents.in/kids/stages-of-child-development-and-tips-for-parents/" TargetMode="External"/><Relationship Id="rId4" Type="http://schemas.openxmlformats.org/officeDocument/2006/relationships/hyperlink" Target="https://www.horizoneducationcenters.org/blog/how-do-preschoolers-learn-bes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1F2A"/>
        </a:solidFill>
        <a:effectLst/>
      </p:bgPr>
    </p:bg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6" name="Google Shape;346;p20"/>
          <p:cNvPicPr preferRelativeResize="0"/>
          <p:nvPr/>
        </p:nvPicPr>
        <p:blipFill rotWithShape="1">
          <a:blip r:embed="rId3">
            <a:alphaModFix/>
          </a:blip>
          <a:srcRect b="35819"/>
          <a:stretch/>
        </p:blipFill>
        <p:spPr>
          <a:xfrm>
            <a:off x="11388725" y="4239404"/>
            <a:ext cx="6114626" cy="6047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347" name="Google Shape;347;p20"/>
          <p:cNvPicPr preferRelativeResize="0"/>
          <p:nvPr/>
        </p:nvPicPr>
        <p:blipFill rotWithShape="1">
          <a:blip r:embed="rId4">
            <a:alphaModFix/>
          </a:blip>
          <a:srcRect t="47583" r="18180"/>
          <a:stretch/>
        </p:blipFill>
        <p:spPr>
          <a:xfrm>
            <a:off x="9178800" y="-20320"/>
            <a:ext cx="9109202" cy="5644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350" name="Google Shape;350;p20"/>
          <p:cNvPicPr preferRelativeResize="0"/>
          <p:nvPr/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-40640"/>
            <a:ext cx="4696376" cy="7674024"/>
          </a:xfrm>
          <a:prstGeom prst="rect">
            <a:avLst/>
          </a:prstGeom>
          <a:noFill/>
          <a:ln>
            <a:noFill/>
          </a:ln>
        </p:spPr>
      </p:pic>
      <p:sp>
        <p:nvSpPr>
          <p:cNvPr id="351" name="Google Shape;351;p20"/>
          <p:cNvSpPr txBox="1"/>
          <p:nvPr/>
        </p:nvSpPr>
        <p:spPr>
          <a:xfrm>
            <a:off x="3184478" y="2081121"/>
            <a:ext cx="11607900" cy="43165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>
              <a:lnSpc>
                <a:spcPct val="85000"/>
              </a:lnSpc>
            </a:pPr>
            <a:r>
              <a:rPr lang="en-US" sz="6600" dirty="0">
                <a:solidFill>
                  <a:schemeClr val="bg1">
                    <a:lumMod val="50000"/>
                  </a:schemeClr>
                </a:solidFill>
              </a:rPr>
              <a:t>Applying Lifespan Development Theory in Practice: Supporting Amira through Bowlby's Attachment Theory</a:t>
            </a:r>
            <a:endParaRPr sz="6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52" name="Google Shape;352;p20"/>
          <p:cNvSpPr txBox="1"/>
          <p:nvPr/>
        </p:nvSpPr>
        <p:spPr>
          <a:xfrm>
            <a:off x="3928270" y="6739291"/>
            <a:ext cx="9805131" cy="3323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Student Name: Aqsa </a:t>
            </a:r>
            <a:r>
              <a:rPr lang="en-US" sz="3600" b="1" dirty="0" err="1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Shahzadi</a:t>
            </a:r>
            <a:endParaRPr lang="en-US" sz="3600" b="1" dirty="0" smtClean="0">
              <a:solidFill>
                <a:schemeClr val="bg1">
                  <a:lumMod val="50000"/>
                </a:schemeClr>
              </a:solidFill>
              <a:latin typeface="Inknut Antiqua"/>
              <a:cs typeface="Inknut Antiqua"/>
              <a:sym typeface="Inknut Antiqua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Student ID: 2426854</a:t>
            </a:r>
          </a:p>
          <a:p>
            <a:pPr lvl="0" algn="ctr"/>
            <a:r>
              <a:rPr lang="en-US" sz="3600" b="1" dirty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Module Code</a:t>
            </a:r>
            <a:r>
              <a:rPr lang="en-US" sz="3600" b="1" dirty="0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: LCHS4010</a:t>
            </a: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Module Name: Psychology in Health and Social Care</a:t>
            </a: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00" b="1" dirty="0" smtClean="0">
                <a:solidFill>
                  <a:schemeClr val="bg1">
                    <a:lumMod val="50000"/>
                  </a:schemeClr>
                </a:solidFill>
                <a:latin typeface="Inknut Antiqua"/>
                <a:cs typeface="Inknut Antiqua"/>
                <a:sym typeface="Inknut Antiqua"/>
              </a:rPr>
              <a:t>Submission Date: 13 Oct 2025</a:t>
            </a:r>
            <a:endParaRPr sz="10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63" name="Google Shape;363;p20"/>
          <p:cNvPicPr preferRelativeResize="0"/>
          <p:nvPr/>
        </p:nvPicPr>
        <p:blipFill rotWithShape="1">
          <a:blip r:embed="rId6">
            <a:alphaModFix/>
          </a:blip>
          <a:srcRect t="-2291"/>
          <a:stretch/>
        </p:blipFill>
        <p:spPr>
          <a:xfrm>
            <a:off x="2037176" y="5687461"/>
            <a:ext cx="1935625" cy="2116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67" name="Google Shape;367;p20"/>
          <p:cNvPicPr preferRelativeResize="0"/>
          <p:nvPr/>
        </p:nvPicPr>
        <p:blipFill rotWithShape="1">
          <a:blip r:embed="rId7">
            <a:alphaModFix/>
          </a:blip>
          <a:srcRect l="63747"/>
          <a:stretch/>
        </p:blipFill>
        <p:spPr>
          <a:xfrm>
            <a:off x="-1" y="3152225"/>
            <a:ext cx="1762877" cy="46371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1F2A"/>
        </a:solidFill>
        <a:effectLst/>
      </p:bgPr>
    </p:bg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21"/>
          <p:cNvSpPr txBox="1"/>
          <p:nvPr/>
        </p:nvSpPr>
        <p:spPr>
          <a:xfrm>
            <a:off x="422651" y="2418480"/>
            <a:ext cx="9335040" cy="73620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457200" lvl="0" indent="-457200" algn="just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Human development is viewed over a person's </a:t>
            </a:r>
            <a:r>
              <a:rPr lang="en-US" sz="32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lifespan </a:t>
            </a:r>
            <a:r>
              <a:rPr lang="en-US" sz="32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as having many parts and directions. It is influenced by different contexts, can change, and happens throughout life, including growth, staying healthy, and managing changes (</a:t>
            </a:r>
            <a:r>
              <a:rPr lang="en-US" sz="32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Baltes</a:t>
            </a:r>
            <a:r>
              <a:rPr lang="en-US" sz="32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1987</a:t>
            </a:r>
            <a:r>
              <a:rPr lang="en-US" sz="32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).</a:t>
            </a:r>
          </a:p>
          <a:p>
            <a:pPr marL="457200" lvl="0" indent="-457200" algn="just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3200" dirty="0" smtClean="0">
                <a:solidFill>
                  <a:srgbClr val="FFF9E4"/>
                </a:solidFill>
                <a:latin typeface="Jua"/>
                <a:ea typeface="Jua"/>
                <a:sym typeface="Jua"/>
              </a:rPr>
              <a:t>The topic of this presentation is early childhood.</a:t>
            </a:r>
          </a:p>
          <a:p>
            <a:pPr marL="457200" lvl="0" indent="-457200" algn="just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3200" dirty="0" smtClean="0">
                <a:solidFill>
                  <a:srgbClr val="FFF9E4"/>
                </a:solidFill>
                <a:latin typeface="Jua"/>
                <a:ea typeface="Jua"/>
                <a:sym typeface="Jua"/>
              </a:rPr>
              <a:t>Case Study: A 3 year old girl Amira who is nervous and reluctant upon separation from carers, she has limited communication and hardly play with her peers.</a:t>
            </a:r>
          </a:p>
          <a:p>
            <a:pPr marL="457200" lvl="0" indent="-457200" algn="just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3200" dirty="0" smtClean="0">
                <a:solidFill>
                  <a:srgbClr val="FFF9E4"/>
                </a:solidFill>
                <a:latin typeface="Jua"/>
                <a:ea typeface="Jua"/>
                <a:sym typeface="Jua"/>
              </a:rPr>
              <a:t>For this case study the Bowlby’s attachment theory is more relevant.</a:t>
            </a:r>
            <a:r>
              <a:rPr lang="en-US" sz="3200" b="0" i="0" u="none" strike="noStrike" cap="none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/>
            </a:r>
            <a:endParaRPr sz="1600" dirty="0"/>
          </a:p>
        </p:txBody>
      </p:sp>
      <p:sp>
        <p:nvSpPr>
          <p:cNvPr id="378" name="Google Shape;378;p21"/>
          <p:cNvSpPr txBox="1"/>
          <p:nvPr/>
        </p:nvSpPr>
        <p:spPr>
          <a:xfrm>
            <a:off x="215517" y="574100"/>
            <a:ext cx="9542174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5400" b="1" dirty="0">
                <a:solidFill>
                  <a:srgbClr val="E7BD74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Introduction &amp; The Lifespan Perspective</a:t>
            </a:r>
            <a:endParaRPr sz="1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1217" y="2894854"/>
            <a:ext cx="8288655" cy="385428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952514" y="7162800"/>
            <a:ext cx="43978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bg1"/>
                </a:solidFill>
              </a:rPr>
              <a:t>Accessed from Jain (2022)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D74"/>
        </a:solidFill>
        <a:effectLst/>
      </p:bgPr>
    </p:bg>
    <p:spTree>
      <p:nvGrpSpPr>
        <p:cNvPr id="1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0" name="Google Shape;390;p22"/>
          <p:cNvPicPr preferRelativeResize="0"/>
          <p:nvPr/>
        </p:nvPicPr>
        <p:blipFill rotWithShape="1">
          <a:blip r:embed="rId3">
            <a:alphaModFix/>
          </a:blip>
          <a:srcRect l="29716" b="29937"/>
          <a:stretch/>
        </p:blipFill>
        <p:spPr>
          <a:xfrm>
            <a:off x="0" y="7586175"/>
            <a:ext cx="2772352" cy="2700826"/>
          </a:xfrm>
          <a:prstGeom prst="rect">
            <a:avLst/>
          </a:prstGeom>
          <a:noFill/>
          <a:ln>
            <a:noFill/>
          </a:ln>
        </p:spPr>
      </p:pic>
      <p:pic>
        <p:nvPicPr>
          <p:cNvPr id="391" name="Google Shape;391;p22"/>
          <p:cNvPicPr preferRelativeResize="0"/>
          <p:nvPr/>
        </p:nvPicPr>
        <p:blipFill rotWithShape="1">
          <a:blip r:embed="rId4">
            <a:alphaModFix/>
          </a:blip>
          <a:srcRect l="62732" t="54138"/>
          <a:stretch/>
        </p:blipFill>
        <p:spPr>
          <a:xfrm>
            <a:off x="0" y="0"/>
            <a:ext cx="4720451" cy="5397574"/>
          </a:xfrm>
          <a:prstGeom prst="rect">
            <a:avLst/>
          </a:prstGeom>
          <a:noFill/>
          <a:ln>
            <a:noFill/>
          </a:ln>
        </p:spPr>
      </p:pic>
      <p:sp>
        <p:nvSpPr>
          <p:cNvPr id="394" name="Google Shape;394;p22"/>
          <p:cNvSpPr/>
          <p:nvPr/>
        </p:nvSpPr>
        <p:spPr>
          <a:xfrm>
            <a:off x="1028700" y="2779007"/>
            <a:ext cx="16366671" cy="6147279"/>
          </a:xfrm>
          <a:custGeom>
            <a:avLst/>
            <a:gdLst/>
            <a:ahLst/>
            <a:cxnLst/>
            <a:rect l="l" t="t" r="r" b="b"/>
            <a:pathLst>
              <a:path w="2953209" h="2244465" extrusionOk="0">
                <a:moveTo>
                  <a:pt x="21197" y="0"/>
                </a:moveTo>
                <a:lnTo>
                  <a:pt x="2932012" y="0"/>
                </a:lnTo>
                <a:cubicBezTo>
                  <a:pt x="2937634" y="0"/>
                  <a:pt x="2943025" y="2233"/>
                  <a:pt x="2947000" y="6208"/>
                </a:cubicBezTo>
                <a:cubicBezTo>
                  <a:pt x="2950976" y="10184"/>
                  <a:pt x="2953209" y="15575"/>
                  <a:pt x="2953209" y="21197"/>
                </a:cubicBezTo>
                <a:lnTo>
                  <a:pt x="2953209" y="2223268"/>
                </a:lnTo>
                <a:cubicBezTo>
                  <a:pt x="2953209" y="2228890"/>
                  <a:pt x="2950976" y="2234281"/>
                  <a:pt x="2947000" y="2238257"/>
                </a:cubicBezTo>
                <a:cubicBezTo>
                  <a:pt x="2943025" y="2242232"/>
                  <a:pt x="2937634" y="2244465"/>
                  <a:pt x="2932012" y="2244465"/>
                </a:cubicBezTo>
                <a:lnTo>
                  <a:pt x="21197" y="2244465"/>
                </a:lnTo>
                <a:cubicBezTo>
                  <a:pt x="15575" y="2244465"/>
                  <a:pt x="10184" y="2242232"/>
                  <a:pt x="6208" y="2238257"/>
                </a:cubicBezTo>
                <a:cubicBezTo>
                  <a:pt x="2233" y="2234281"/>
                  <a:pt x="0" y="2228890"/>
                  <a:pt x="0" y="2223268"/>
                </a:cubicBezTo>
                <a:lnTo>
                  <a:pt x="0" y="21197"/>
                </a:lnTo>
                <a:cubicBezTo>
                  <a:pt x="0" y="15575"/>
                  <a:pt x="2233" y="10184"/>
                  <a:pt x="6208" y="6208"/>
                </a:cubicBezTo>
                <a:cubicBezTo>
                  <a:pt x="10184" y="2233"/>
                  <a:pt x="15575" y="0"/>
                  <a:pt x="21197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5" name="Google Shape;395;p22"/>
          <p:cNvSpPr txBox="1"/>
          <p:nvPr/>
        </p:nvSpPr>
        <p:spPr>
          <a:xfrm>
            <a:off x="2360225" y="466174"/>
            <a:ext cx="14427852" cy="184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6000" b="1" dirty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Bowlby's Attachment Theory: </a:t>
            </a:r>
            <a:r>
              <a:rPr lang="en-US" sz="6000" b="1" dirty="0" smtClean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applied to a </a:t>
            </a:r>
            <a:r>
              <a:rPr lang="en-US" sz="6000" b="1" dirty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3-Year-Old</a:t>
            </a:r>
            <a:endParaRPr dirty="0"/>
          </a:p>
        </p:txBody>
      </p:sp>
      <p:sp>
        <p:nvSpPr>
          <p:cNvPr id="401" name="Google Shape;401;p22"/>
          <p:cNvSpPr txBox="1"/>
          <p:nvPr/>
        </p:nvSpPr>
        <p:spPr>
          <a:xfrm>
            <a:off x="1028700" y="2905300"/>
            <a:ext cx="12259036" cy="59462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23851" lvl="1">
              <a:lnSpc>
                <a:spcPct val="115000"/>
              </a:lnSpc>
              <a:buClr>
                <a:srgbClr val="52401C"/>
              </a:buClr>
              <a:buSzPts val="3000"/>
            </a:pPr>
            <a:r>
              <a:rPr lang="en-US" sz="2800" dirty="0" smtClean="0"/>
              <a:t>According to Bowlby </a:t>
            </a:r>
            <a:r>
              <a:rPr lang="en-US" sz="2800" dirty="0"/>
              <a:t>(1969</a:t>
            </a:r>
            <a:r>
              <a:rPr lang="en-US" sz="2800" dirty="0" smtClean="0"/>
              <a:t>), attachment </a:t>
            </a:r>
            <a:r>
              <a:rPr lang="en-US" sz="2800" dirty="0"/>
              <a:t>is a strong </a:t>
            </a:r>
            <a:r>
              <a:rPr lang="en-US" sz="2800" dirty="0" smtClean="0"/>
              <a:t>bonding we </a:t>
            </a:r>
            <a:r>
              <a:rPr lang="en-US" sz="2800" dirty="0"/>
              <a:t>have that affects how we relate to other people.</a:t>
            </a: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2800" dirty="0" smtClean="0"/>
              <a:t>Major </a:t>
            </a:r>
            <a:r>
              <a:rPr lang="en-US" sz="2800" dirty="0"/>
              <a:t>Points for Amira (3 Years </a:t>
            </a:r>
            <a:r>
              <a:rPr lang="en-US" sz="2800" dirty="0" smtClean="0"/>
              <a:t>Old girl case):</a:t>
            </a:r>
            <a:endParaRPr lang="en-US" sz="2800" dirty="0"/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2800" dirty="0"/>
              <a:t>By the age of three, a child has a good understanding of how relationships work. It guides what they expect from friends and caregivers (Bowlby, 1973).</a:t>
            </a: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2800" dirty="0"/>
              <a:t>Safe Base Behavior: The main caregiver acts as a "home base. " A three-year-old who feels loved and secure will confidently explore their environment, often checking back with their caregiver for reassurance</a:t>
            </a:r>
            <a:r>
              <a:rPr lang="en-US" sz="2800" dirty="0" smtClean="0"/>
              <a:t>.</a:t>
            </a: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2800" dirty="0" smtClean="0"/>
              <a:t>Goal-Corrected </a:t>
            </a:r>
            <a:r>
              <a:rPr lang="en-US" sz="2800" dirty="0"/>
              <a:t>Partnership: In this stage, a child’s bond with their caregiver becomes more complex. They can share what they want and understand the goals of the caregiver (Bowlby, 1982).</a:t>
            </a:r>
            <a:endParaRPr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8123" y="2806284"/>
            <a:ext cx="4127248" cy="3001635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13182290" y="6118926"/>
            <a:ext cx="4213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Accessed from Raising Children (2023)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D74"/>
        </a:solidFill>
        <a:effectLst/>
      </p:bgPr>
    </p:bg>
    <p:spTree>
      <p:nvGrpSpPr>
        <p:cNvPr id="1" name="Shape 4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8" name="Google Shape;418;p23"/>
          <p:cNvPicPr preferRelativeResize="0"/>
          <p:nvPr/>
        </p:nvPicPr>
        <p:blipFill rotWithShape="1">
          <a:blip r:embed="rId3">
            <a:alphaModFix/>
          </a:blip>
          <a:srcRect l="67919" t="20048" b="14626"/>
          <a:stretch/>
        </p:blipFill>
        <p:spPr>
          <a:xfrm>
            <a:off x="-3775" y="-87086"/>
            <a:ext cx="3561675" cy="8179323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395;p22"/>
          <p:cNvSpPr txBox="1"/>
          <p:nvPr/>
        </p:nvSpPr>
        <p:spPr>
          <a:xfrm>
            <a:off x="2360225" y="466174"/>
            <a:ext cx="14427852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5400" b="1" dirty="0" smtClean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Examining Amira’s </a:t>
            </a:r>
            <a:r>
              <a:rPr lang="en-US" sz="5400" b="1" dirty="0" err="1" smtClean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Behaviour</a:t>
            </a:r>
            <a:r>
              <a:rPr lang="en-US" sz="5400" b="1" dirty="0" smtClean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 through an Attachment Perspective</a:t>
            </a:r>
            <a:endParaRPr sz="1200" dirty="0"/>
          </a:p>
        </p:txBody>
      </p:sp>
      <p:sp>
        <p:nvSpPr>
          <p:cNvPr id="61" name="Google Shape;401;p22"/>
          <p:cNvSpPr txBox="1"/>
          <p:nvPr/>
        </p:nvSpPr>
        <p:spPr>
          <a:xfrm>
            <a:off x="1094014" y="2342890"/>
            <a:ext cx="10302935" cy="74328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323851" lvl="1">
              <a:lnSpc>
                <a:spcPct val="115000"/>
              </a:lnSpc>
              <a:buClr>
                <a:srgbClr val="52401C"/>
              </a:buClr>
              <a:buSzPts val="3000"/>
            </a:pPr>
            <a:r>
              <a:rPr lang="en-US" sz="3000" dirty="0">
                <a:solidFill>
                  <a:schemeClr val="tx2"/>
                </a:solidFill>
              </a:rPr>
              <a:t>Amira's behavior shows that she doesn't have a </a:t>
            </a:r>
            <a:r>
              <a:rPr lang="en-US" sz="3000" dirty="0" smtClean="0">
                <a:solidFill>
                  <a:schemeClr val="tx2"/>
                </a:solidFill>
              </a:rPr>
              <a:t>secure base </a:t>
            </a:r>
            <a:r>
              <a:rPr lang="en-US" sz="3000" dirty="0">
                <a:solidFill>
                  <a:schemeClr val="tx2"/>
                </a:solidFill>
              </a:rPr>
              <a:t>in the nursery, </a:t>
            </a:r>
            <a:r>
              <a:rPr lang="en-US" sz="3000" dirty="0" smtClean="0">
                <a:solidFill>
                  <a:schemeClr val="tx2"/>
                </a:solidFill>
              </a:rPr>
              <a:t>and her </a:t>
            </a:r>
            <a:r>
              <a:rPr lang="en-GB" sz="3000" dirty="0" smtClean="0">
                <a:solidFill>
                  <a:schemeClr val="tx2"/>
                </a:solidFill>
              </a:rPr>
              <a:t>behaviour</a:t>
            </a:r>
            <a:r>
              <a:rPr lang="en-US" sz="3000" dirty="0" smtClean="0">
                <a:solidFill>
                  <a:schemeClr val="tx2"/>
                </a:solidFill>
              </a:rPr>
              <a:t> is questioned that how she </a:t>
            </a:r>
            <a:r>
              <a:rPr lang="en-US" sz="3000" dirty="0">
                <a:solidFill>
                  <a:schemeClr val="tx2"/>
                </a:solidFill>
              </a:rPr>
              <a:t>is feeling inside.</a:t>
            </a: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Being </a:t>
            </a:r>
            <a:r>
              <a:rPr lang="en-US" sz="3000" dirty="0" smtClean="0">
                <a:solidFill>
                  <a:schemeClr val="tx2"/>
                </a:solidFill>
              </a:rPr>
              <a:t>separated causes </a:t>
            </a:r>
            <a:r>
              <a:rPr lang="en-US" sz="3000" dirty="0">
                <a:solidFill>
                  <a:schemeClr val="tx2"/>
                </a:solidFill>
              </a:rPr>
              <a:t>anxiety: This shows feelings of </a:t>
            </a:r>
            <a:r>
              <a:rPr lang="en-US" sz="3000" dirty="0" smtClean="0">
                <a:solidFill>
                  <a:schemeClr val="tx2"/>
                </a:solidFill>
              </a:rPr>
              <a:t>anxiety </a:t>
            </a:r>
            <a:r>
              <a:rPr lang="en-US" sz="3000" dirty="0">
                <a:solidFill>
                  <a:schemeClr val="tx2"/>
                </a:solidFill>
              </a:rPr>
              <a:t>and confusion, not just a reaction like when babies cry. Not being able to stay close to her caregiver, which is her main way of feeling safe, makes her very sad (Howe, 2011).</a:t>
            </a: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chemeClr val="tx2"/>
                </a:solidFill>
              </a:rPr>
              <a:t>Not enough interaction and social withdrawal: When a child doesn't feel safe, they become very worried, which takes up their emotional and mental energy. </a:t>
            </a:r>
            <a:endParaRPr lang="en-US" sz="3000" dirty="0" smtClean="0">
              <a:solidFill>
                <a:schemeClr val="tx2"/>
              </a:solidFill>
            </a:endParaRPr>
          </a:p>
          <a:p>
            <a:pPr marL="781051" lvl="1" indent="-457200">
              <a:lnSpc>
                <a:spcPct val="115000"/>
              </a:lnSpc>
              <a:buClr>
                <a:srgbClr val="52401C"/>
              </a:buClr>
              <a:buSzPts val="3000"/>
              <a:buFont typeface="Arial" panose="020B0604020202020204" pitchFamily="34" charset="0"/>
              <a:buChar char="•"/>
            </a:pPr>
            <a:r>
              <a:rPr lang="en-US" sz="3000" dirty="0" smtClean="0">
                <a:solidFill>
                  <a:schemeClr val="tx2"/>
                </a:solidFill>
              </a:rPr>
              <a:t>There’s </a:t>
            </a:r>
            <a:r>
              <a:rPr lang="en-US" sz="3000" dirty="0">
                <a:solidFill>
                  <a:schemeClr val="tx2"/>
                </a:solidFill>
              </a:rPr>
              <a:t>not much space left for </a:t>
            </a:r>
            <a:r>
              <a:rPr lang="en-US" sz="3000" dirty="0" smtClean="0">
                <a:solidFill>
                  <a:schemeClr val="tx2"/>
                </a:solidFill>
              </a:rPr>
              <a:t>verbal communication and </a:t>
            </a:r>
            <a:r>
              <a:rPr lang="en-US" sz="3000" dirty="0">
                <a:solidFill>
                  <a:schemeClr val="tx2"/>
                </a:solidFill>
              </a:rPr>
              <a:t>interacting with others. She might believe that social situations are risky or hard to predict.</a:t>
            </a:r>
            <a:endParaRPr sz="3000" dirty="0">
              <a:solidFill>
                <a:schemeClr val="tx2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99625" y="2582691"/>
            <a:ext cx="4065400" cy="4065400"/>
          </a:xfrm>
          <a:prstGeom prst="rect">
            <a:avLst/>
          </a:prstGeom>
        </p:spPr>
      </p:pic>
      <p:sp>
        <p:nvSpPr>
          <p:cNvPr id="64" name="TextBox 63"/>
          <p:cNvSpPr txBox="1"/>
          <p:nvPr/>
        </p:nvSpPr>
        <p:spPr>
          <a:xfrm>
            <a:off x="11751943" y="6962119"/>
            <a:ext cx="42130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Accessed from </a:t>
            </a:r>
            <a:r>
              <a:rPr lang="en-GB" sz="2000" dirty="0" err="1" smtClean="0">
                <a:solidFill>
                  <a:schemeClr val="tx1"/>
                </a:solidFill>
              </a:rPr>
              <a:t>Freepik</a:t>
            </a:r>
            <a:r>
              <a:rPr lang="en-GB" sz="2000" dirty="0" smtClean="0">
                <a:solidFill>
                  <a:schemeClr val="tx1"/>
                </a:solidFill>
              </a:rPr>
              <a:t> (2025)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BD74"/>
        </a:solidFill>
        <a:effectLst/>
      </p:bgPr>
    </p:bg>
    <p:spTree>
      <p:nvGrpSpPr>
        <p:cNvPr id="1" name="Shape 4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2" name="Google Shape;472;p24"/>
          <p:cNvPicPr preferRelativeResize="0"/>
          <p:nvPr/>
        </p:nvPicPr>
        <p:blipFill rotWithShape="1">
          <a:blip r:embed="rId3">
            <a:alphaModFix/>
          </a:blip>
          <a:srcRect r="16177" b="55048"/>
          <a:stretch/>
        </p:blipFill>
        <p:spPr>
          <a:xfrm>
            <a:off x="14473975" y="8088075"/>
            <a:ext cx="3814023" cy="2205824"/>
          </a:xfrm>
          <a:prstGeom prst="rect">
            <a:avLst/>
          </a:prstGeom>
          <a:noFill/>
          <a:ln>
            <a:noFill/>
          </a:ln>
        </p:spPr>
      </p:pic>
      <p:pic>
        <p:nvPicPr>
          <p:cNvPr id="473" name="Google Shape;473;p24"/>
          <p:cNvPicPr preferRelativeResize="0"/>
          <p:nvPr/>
        </p:nvPicPr>
        <p:blipFill rotWithShape="1">
          <a:blip r:embed="rId4">
            <a:alphaModFix/>
          </a:blip>
          <a:srcRect r="75524" b="9624"/>
          <a:stretch/>
        </p:blipFill>
        <p:spPr>
          <a:xfrm>
            <a:off x="15398175" y="1316300"/>
            <a:ext cx="2889825" cy="8977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474" name="Google Shape;474;p24"/>
          <p:cNvPicPr preferRelativeResize="0"/>
          <p:nvPr/>
        </p:nvPicPr>
        <p:blipFill rotWithShape="1">
          <a:blip r:embed="rId5">
            <a:alphaModFix/>
          </a:blip>
          <a:srcRect r="36236"/>
          <a:stretch/>
        </p:blipFill>
        <p:spPr>
          <a:xfrm>
            <a:off x="15112625" y="2275425"/>
            <a:ext cx="3175373" cy="4979901"/>
          </a:xfrm>
          <a:prstGeom prst="rect">
            <a:avLst/>
          </a:prstGeom>
          <a:noFill/>
          <a:ln>
            <a:noFill/>
          </a:ln>
        </p:spPr>
      </p:pic>
      <p:sp>
        <p:nvSpPr>
          <p:cNvPr id="478" name="Google Shape;478;p24"/>
          <p:cNvSpPr/>
          <p:nvPr/>
        </p:nvSpPr>
        <p:spPr>
          <a:xfrm>
            <a:off x="0" y="2052475"/>
            <a:ext cx="18287998" cy="8333052"/>
          </a:xfrm>
          <a:prstGeom prst="roundRect">
            <a:avLst>
              <a:gd name="adj" fmla="val 6762"/>
            </a:avLst>
          </a:prstGeom>
          <a:solidFill>
            <a:srgbClr val="FFF9E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79" name="Google Shape;479;p24"/>
          <p:cNvSpPr txBox="1"/>
          <p:nvPr/>
        </p:nvSpPr>
        <p:spPr>
          <a:xfrm>
            <a:off x="2594619" y="390481"/>
            <a:ext cx="12803554" cy="16619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5400" b="1" dirty="0" smtClean="0">
                <a:solidFill>
                  <a:srgbClr val="BF2935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Developmental Domains, Nature and Nurture</a:t>
            </a:r>
            <a:endParaRPr sz="1200" dirty="0"/>
          </a:p>
        </p:txBody>
      </p:sp>
      <p:sp>
        <p:nvSpPr>
          <p:cNvPr id="480" name="Google Shape;480;p24"/>
          <p:cNvSpPr txBox="1"/>
          <p:nvPr/>
        </p:nvSpPr>
        <p:spPr>
          <a:xfrm>
            <a:off x="2181401" y="2361598"/>
            <a:ext cx="9092510" cy="77559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40000"/>
              </a:lnSpc>
            </a:pPr>
            <a:r>
              <a:rPr lang="en-US" sz="2400" b="1" dirty="0" smtClean="0"/>
              <a:t>Relevance </a:t>
            </a:r>
            <a:r>
              <a:rPr lang="en-US" sz="2400" b="1" dirty="0"/>
              <a:t>to Amira's </a:t>
            </a:r>
            <a:r>
              <a:rPr lang="en-US" sz="2400" b="1" dirty="0" smtClean="0"/>
              <a:t>Development:</a:t>
            </a:r>
            <a:endParaRPr lang="en-US" sz="2400" b="1" dirty="0"/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She </a:t>
            </a:r>
            <a:r>
              <a:rPr lang="en-US" sz="2400" dirty="0"/>
              <a:t>was very worried, making it hard for her to manage her feelings.</a:t>
            </a:r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Social </a:t>
            </a:r>
            <a:r>
              <a:rPr lang="en-US" sz="2400" dirty="0"/>
              <a:t>isolation happens when a person lacks the confidence to start playing or interacting with others from a safe place.</a:t>
            </a:r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Her </a:t>
            </a:r>
            <a:r>
              <a:rPr lang="en-US" sz="2400" dirty="0"/>
              <a:t>ability to remember things, </a:t>
            </a:r>
            <a:r>
              <a:rPr lang="en-US" sz="2400" dirty="0" smtClean="0"/>
              <a:t>communication, </a:t>
            </a:r>
            <a:r>
              <a:rPr lang="en-US" sz="2400" dirty="0"/>
              <a:t>and be creative is affected by her strong need to feel safe.</a:t>
            </a:r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Physical</a:t>
            </a:r>
            <a:r>
              <a:rPr lang="en-US" sz="2400" dirty="0"/>
              <a:t>: Stiff body and changes in eating and sleeping habits are signs of stress.</a:t>
            </a:r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The </a:t>
            </a:r>
            <a:r>
              <a:rPr lang="en-US" sz="2400" dirty="0"/>
              <a:t>Interaction between Nature and Nurture:</a:t>
            </a:r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Nature</a:t>
            </a:r>
            <a:r>
              <a:rPr lang="en-US" sz="2400" dirty="0"/>
              <a:t>: Amira's natural need to connect with others is important for her survival (Bowlby, 1969</a:t>
            </a:r>
            <a:r>
              <a:rPr lang="en-US" sz="2400" dirty="0" smtClean="0"/>
              <a:t>).</a:t>
            </a:r>
            <a:endParaRPr lang="en-US" sz="2400" dirty="0"/>
          </a:p>
          <a:p>
            <a:pPr marL="342900" lvl="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Nurture: How she behaves is influenced by the quality of care she received in the past and her current experience at the nursery </a:t>
            </a:r>
            <a:r>
              <a:rPr lang="en-US" sz="2400" dirty="0" smtClean="0"/>
              <a:t>(Dodge, 2004, </a:t>
            </a:r>
            <a:r>
              <a:rPr lang="en-US" sz="2400" dirty="0"/>
              <a:t>2002).</a:t>
            </a:r>
            <a:endParaRPr sz="2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73913" y="4000926"/>
            <a:ext cx="6753225" cy="3429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618720" y="7850249"/>
            <a:ext cx="4592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Accessed from </a:t>
            </a:r>
            <a:r>
              <a:rPr lang="en-GB" sz="2400" dirty="0" err="1" smtClean="0"/>
              <a:t>Barole</a:t>
            </a:r>
            <a:r>
              <a:rPr lang="en-GB" sz="2400" dirty="0"/>
              <a:t/>
            </a:r>
            <a:r>
              <a:rPr lang="en-GB" sz="2400" dirty="0" smtClean="0"/>
              <a:t>(2020)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1F2A"/>
        </a:solidFill>
        <a:effectLst/>
      </p:bgPr>
    </p:bg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6" name="Google Shape;516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5776" y="286455"/>
            <a:ext cx="1935625" cy="2068987"/>
          </a:xfrm>
          <a:prstGeom prst="rect">
            <a:avLst/>
          </a:prstGeom>
          <a:noFill/>
          <a:ln>
            <a:noFill/>
          </a:ln>
        </p:spPr>
      </p:pic>
      <p:pic>
        <p:nvPicPr>
          <p:cNvPr id="517" name="Google Shape;517;p25"/>
          <p:cNvPicPr preferRelativeResize="0"/>
          <p:nvPr/>
        </p:nvPicPr>
        <p:blipFill rotWithShape="1">
          <a:blip r:embed="rId4">
            <a:alphaModFix/>
          </a:blip>
          <a:srcRect b="56963"/>
          <a:stretch/>
        </p:blipFill>
        <p:spPr>
          <a:xfrm>
            <a:off x="12689565" y="9364003"/>
            <a:ext cx="3127076" cy="841050"/>
          </a:xfrm>
          <a:prstGeom prst="rect">
            <a:avLst/>
          </a:prstGeom>
          <a:noFill/>
          <a:ln>
            <a:noFill/>
          </a:ln>
        </p:spPr>
      </p:pic>
      <p:sp>
        <p:nvSpPr>
          <p:cNvPr id="28" name="Google Shape;479;p24"/>
          <p:cNvSpPr txBox="1"/>
          <p:nvPr/>
        </p:nvSpPr>
        <p:spPr>
          <a:xfrm>
            <a:off x="2594619" y="390481"/>
            <a:ext cx="12803554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4800" b="1" dirty="0" smtClean="0">
                <a:solidFill>
                  <a:schemeClr val="bg1">
                    <a:lumMod val="75000"/>
                  </a:schemeClr>
                </a:solidFill>
                <a:latin typeface="Inknut Antiqua"/>
                <a:ea typeface="Inknut Antiqua"/>
                <a:cs typeface="Inknut Antiqua"/>
                <a:sym typeface="Inknut Antiqua"/>
              </a:rPr>
              <a:t>Effective Techniques: Promoting Safety for a 3 Year Old Girl</a:t>
            </a:r>
            <a:endParaRPr sz="11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29" name="Google Shape;480;p24"/>
          <p:cNvSpPr txBox="1"/>
          <p:nvPr/>
        </p:nvSpPr>
        <p:spPr>
          <a:xfrm>
            <a:off x="2181401" y="2361598"/>
            <a:ext cx="9092510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40000"/>
              </a:lnSpc>
            </a:pPr>
            <a:endParaRPr sz="24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45777" y="2447110"/>
            <a:ext cx="11621104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The Key Person Method: This is very important. A trustworthy </a:t>
            </a: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caregiver needs to give comfort </a:t>
            </a: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and helps her feel safe in the world </a:t>
            </a: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(</a:t>
            </a:r>
            <a:r>
              <a:rPr lang="en-US" sz="3200" dirty="0" err="1" smtClean="0">
                <a:solidFill>
                  <a:schemeClr val="bg1">
                    <a:lumMod val="75000"/>
                  </a:schemeClr>
                </a:solidFill>
              </a:rPr>
              <a:t>Elfer</a:t>
            </a: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, </a:t>
            </a: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2003</a:t>
            </a: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).</a:t>
            </a:r>
            <a:endParaRPr lang="en-US" sz="3200" dirty="0">
              <a:solidFill>
                <a:schemeClr val="bg1">
                  <a:lumMod val="75000"/>
                </a:schemeClr>
              </a:solidFill>
            </a:endParaRPr>
          </a:p>
          <a:p>
            <a:endParaRPr lang="en-US" sz="3200" dirty="0">
              <a:solidFill>
                <a:schemeClr val="bg1">
                  <a:lumMod val="75000"/>
                </a:schemeClr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Emotion Labelling &amp; Descriptive Commentary: The important person can help Amira understand her feelings by using words. For example, </a:t>
            </a: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“Are you feeling better“ or I am here with you don’t worry. This </a:t>
            </a: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imitates how people interact and links feelings to situations.</a:t>
            </a:r>
          </a:p>
          <a:p>
            <a:endParaRPr lang="en-US" sz="3200" dirty="0">
              <a:solidFill>
                <a:schemeClr val="bg1">
                  <a:lumMod val="75000"/>
                </a:schemeClr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>Promote Team Play: First, support relaxed play where kids play beside each other without stress. The key person can help Amira with social situations until she feels ready to try them by herself.</a:t>
            </a:r>
            <a:endParaRPr lang="en-GB" sz="32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89565" y="2620130"/>
            <a:ext cx="3772320" cy="42709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2818640" y="7243301"/>
            <a:ext cx="35141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chemeClr val="bg1">
                    <a:lumMod val="75000"/>
                  </a:schemeClr>
                </a:solidFill>
              </a:rPr>
              <a:t>Accessed from Boyle (2016)</a:t>
            </a:r>
            <a:endParaRPr lang="en-GB" sz="20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6" name="Google Shape;526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Google Shape;479;p24"/>
          <p:cNvSpPr txBox="1"/>
          <p:nvPr/>
        </p:nvSpPr>
        <p:spPr>
          <a:xfrm>
            <a:off x="2594619" y="390481"/>
            <a:ext cx="12803554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ctr"/>
            <a:r>
              <a:rPr lang="en-US" sz="4800" b="1" dirty="0" smtClean="0">
                <a:solidFill>
                  <a:schemeClr val="bg1">
                    <a:lumMod val="75000"/>
                  </a:schemeClr>
                </a:solidFill>
                <a:latin typeface="Inknut Antiqua"/>
                <a:ea typeface="Inknut Antiqua"/>
                <a:cs typeface="Inknut Antiqua"/>
                <a:sym typeface="Inknut Antiqua"/>
              </a:rPr>
              <a:t>Practicality </a:t>
            </a:r>
            <a:r>
              <a:rPr lang="en-US" sz="4800" b="1" dirty="0">
                <a:solidFill>
                  <a:schemeClr val="bg1">
                    <a:lumMod val="75000"/>
                  </a:schemeClr>
                </a:solidFill>
                <a:latin typeface="Inknut Antiqua"/>
                <a:ea typeface="Inknut Antiqua"/>
                <a:cs typeface="Inknut Antiqua"/>
                <a:sym typeface="Inknut Antiqua"/>
              </a:rPr>
              <a:t>of the Theory</a:t>
            </a:r>
            <a:endParaRPr sz="11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263132" y="1650236"/>
            <a:ext cx="16460228" cy="7540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b="1" dirty="0" smtClean="0">
                <a:solidFill>
                  <a:schemeClr val="bg1">
                    <a:lumMod val="75000"/>
                  </a:schemeClr>
                </a:solidFill>
              </a:rPr>
              <a:t>Power to Explain: </a:t>
            </a:r>
            <a:r>
              <a:rPr lang="en-US" sz="4400" dirty="0">
                <a:solidFill>
                  <a:schemeClr val="bg1">
                    <a:lumMod val="75000"/>
                  </a:schemeClr>
                </a:solidFill>
              </a:rPr>
              <a:t>It shows that Amira's behavior comes from feeling insecure about her connections with others and not having a stable support system, instead of just saying she is "shy" (Howe, 2011).  </a:t>
            </a:r>
            <a:endParaRPr lang="en-US" sz="4400" dirty="0" smtClean="0">
              <a:solidFill>
                <a:schemeClr val="bg1">
                  <a:lumMod val="75000"/>
                </a:schemeClr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b="1" dirty="0" smtClean="0">
                <a:solidFill>
                  <a:schemeClr val="bg1">
                    <a:lumMod val="75000"/>
                  </a:schemeClr>
                </a:solidFill>
              </a:rPr>
              <a:t>Practical Advice: </a:t>
            </a:r>
            <a:r>
              <a:rPr lang="en-US" sz="4400" dirty="0">
                <a:solidFill>
                  <a:schemeClr val="bg1">
                    <a:lumMod val="75000"/>
                  </a:schemeClr>
                </a:solidFill>
              </a:rPr>
              <a:t>This advice is very important for people who work with young children because it relates to the Key Person approach needed in the UK's Early Years Foundation Stage (EYFS</a:t>
            </a:r>
            <a:r>
              <a:rPr lang="en-US" sz="4400" dirty="0" smtClean="0">
                <a:solidFill>
                  <a:schemeClr val="bg1">
                    <a:lumMod val="75000"/>
                  </a:schemeClr>
                </a:solidFill>
              </a:rPr>
              <a:t>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400" b="1" dirty="0" smtClean="0">
                <a:solidFill>
                  <a:schemeClr val="bg1">
                    <a:lumMod val="75000"/>
                  </a:schemeClr>
                </a:solidFill>
              </a:rPr>
              <a:t>The Holistic Basis: </a:t>
            </a:r>
            <a:r>
              <a:rPr lang="en-US" sz="4400" dirty="0">
                <a:solidFill>
                  <a:schemeClr val="bg1">
                    <a:lumMod val="75000"/>
                  </a:schemeClr>
                </a:solidFill>
              </a:rPr>
              <a:t>It </a:t>
            </a:r>
            <a:r>
              <a:rPr lang="en-US" sz="4400" dirty="0" smtClean="0">
                <a:solidFill>
                  <a:schemeClr val="bg1">
                    <a:lumMod val="75000"/>
                  </a:schemeClr>
                </a:solidFill>
              </a:rPr>
              <a:t>appropriately states </a:t>
            </a:r>
            <a:r>
              <a:rPr lang="en-US" sz="4400" dirty="0">
                <a:solidFill>
                  <a:schemeClr val="bg1">
                    <a:lumMod val="75000"/>
                  </a:schemeClr>
                </a:solidFill>
              </a:rPr>
              <a:t>that being emotionally stable is really important for developing language, social skills, and thinking abilities.</a:t>
            </a:r>
            <a:endParaRPr lang="en-GB" sz="4400" dirty="0">
              <a:solidFill>
                <a:schemeClr val="bg1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4954"/>
        </a:solidFill>
        <a:effectLst/>
      </p:bgPr>
    </p:bg>
    <p:spTree>
      <p:nvGrpSpPr>
        <p:cNvPr id="1" name="Shape 5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" name="Google Shape;542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966230" y="7215242"/>
            <a:ext cx="3315200" cy="3137133"/>
          </a:xfrm>
          <a:prstGeom prst="rect">
            <a:avLst/>
          </a:prstGeom>
          <a:noFill/>
          <a:ln>
            <a:noFill/>
          </a:ln>
        </p:spPr>
      </p:pic>
      <p:pic>
        <p:nvPicPr>
          <p:cNvPr id="544" name="Google Shape;544;p27"/>
          <p:cNvPicPr preferRelativeResize="0"/>
          <p:nvPr/>
        </p:nvPicPr>
        <p:blipFill rotWithShape="1">
          <a:blip r:embed="rId4">
            <a:alphaModFix/>
          </a:blip>
          <a:srcRect l="23477" t="69901" b="18196"/>
          <a:stretch/>
        </p:blipFill>
        <p:spPr>
          <a:xfrm>
            <a:off x="0" y="0"/>
            <a:ext cx="7315599" cy="102782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546" name="Google Shape;546;p27"/>
          <p:cNvGrpSpPr/>
          <p:nvPr/>
        </p:nvGrpSpPr>
        <p:grpSpPr>
          <a:xfrm>
            <a:off x="1113609" y="2035261"/>
            <a:ext cx="16300631" cy="7864575"/>
            <a:chOff x="0" y="0"/>
            <a:chExt cx="1760796" cy="1800396"/>
          </a:xfrm>
        </p:grpSpPr>
        <p:sp>
          <p:nvSpPr>
            <p:cNvPr id="547" name="Google Shape;547;p27"/>
            <p:cNvSpPr/>
            <p:nvPr/>
          </p:nvSpPr>
          <p:spPr>
            <a:xfrm>
              <a:off x="0" y="0"/>
              <a:ext cx="1760796" cy="1800396"/>
            </a:xfrm>
            <a:custGeom>
              <a:avLst/>
              <a:gdLst/>
              <a:ahLst/>
              <a:cxnLst/>
              <a:rect l="l" t="t" r="r" b="b"/>
              <a:pathLst>
                <a:path w="1760796" h="1800396" extrusionOk="0">
                  <a:moveTo>
                    <a:pt x="16212" y="0"/>
                  </a:moveTo>
                  <a:lnTo>
                    <a:pt x="1744584" y="0"/>
                  </a:lnTo>
                  <a:cubicBezTo>
                    <a:pt x="1753538" y="0"/>
                    <a:pt x="1760796" y="7258"/>
                    <a:pt x="1760796" y="16212"/>
                  </a:cubicBezTo>
                  <a:lnTo>
                    <a:pt x="1760796" y="1784184"/>
                  </a:lnTo>
                  <a:cubicBezTo>
                    <a:pt x="1760796" y="1793137"/>
                    <a:pt x="1753538" y="1800396"/>
                    <a:pt x="1744584" y="1800396"/>
                  </a:cubicBezTo>
                  <a:lnTo>
                    <a:pt x="16212" y="1800396"/>
                  </a:lnTo>
                  <a:cubicBezTo>
                    <a:pt x="7258" y="1800396"/>
                    <a:pt x="0" y="1793137"/>
                    <a:pt x="0" y="1784184"/>
                  </a:cubicBezTo>
                  <a:lnTo>
                    <a:pt x="0" y="16212"/>
                  </a:lnTo>
                  <a:cubicBezTo>
                    <a:pt x="0" y="7258"/>
                    <a:pt x="7258" y="0"/>
                    <a:pt x="16212" y="0"/>
                  </a:cubicBezTo>
                  <a:close/>
                </a:path>
              </a:pathLst>
            </a:custGeom>
            <a:solidFill>
              <a:srgbClr val="FFF9E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27"/>
            <p:cNvSpPr txBox="1"/>
            <p:nvPr/>
          </p:nvSpPr>
          <p:spPr>
            <a:xfrm>
              <a:off x="0" y="38100"/>
              <a:ext cx="1760796" cy="1762296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l" rtl="0">
                <a:lnSpc>
                  <a:spcPct val="105499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554" name="Google Shape;554;p27"/>
          <p:cNvSpPr txBox="1"/>
          <p:nvPr/>
        </p:nvSpPr>
        <p:spPr>
          <a:xfrm>
            <a:off x="1113609" y="694763"/>
            <a:ext cx="16019780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/>
            <a:r>
              <a:rPr lang="en-US" sz="6000" b="1" dirty="0">
                <a:solidFill>
                  <a:srgbClr val="FFF0CB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Limitations and Critical Evaluation</a:t>
            </a:r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1745725" y="2080445"/>
            <a:ext cx="9253251" cy="79406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000" dirty="0"/>
              <a:t>Cultural Bias: Different cultures value having one main person to attach to in different ways. </a:t>
            </a:r>
            <a:r>
              <a:rPr lang="en-US" sz="3000" dirty="0" smtClean="0"/>
              <a:t>Children </a:t>
            </a:r>
            <a:r>
              <a:rPr lang="en-US" sz="3000" dirty="0"/>
              <a:t>grow up healthy in many cultures where it's normal to have more than one person taking care of them (Keller, 2018).</a:t>
            </a:r>
          </a:p>
          <a:p>
            <a:endParaRPr lang="en-US" sz="3000" dirty="0"/>
          </a:p>
          <a:p>
            <a:r>
              <a:rPr lang="en-US" sz="3000" dirty="0"/>
              <a:t>Risk of Oversimplifying: If we only focus on the connection, we might overlook other factors that could explain Amira's </a:t>
            </a:r>
            <a:r>
              <a:rPr lang="en-US" sz="3000" dirty="0" err="1" smtClean="0"/>
              <a:t>behaviour</a:t>
            </a:r>
            <a:r>
              <a:rPr lang="en-US" sz="3000" dirty="0"/>
              <a:t>, like a possible language delay or being naturally shy.</a:t>
            </a:r>
          </a:p>
          <a:p>
            <a:endParaRPr lang="en-GB" sz="3000" dirty="0" smtClean="0"/>
          </a:p>
          <a:p>
            <a:r>
              <a:rPr lang="en-GB" sz="3000" dirty="0" smtClean="0"/>
              <a:t>Determinism</a:t>
            </a:r>
            <a:r>
              <a:rPr lang="en-US" sz="3000" dirty="0" smtClean="0"/>
              <a:t>: </a:t>
            </a:r>
            <a:r>
              <a:rPr lang="en-US" sz="3000" dirty="0"/>
              <a:t>The way </a:t>
            </a:r>
            <a:r>
              <a:rPr lang="en-US" sz="3000" dirty="0" smtClean="0"/>
              <a:t>things can get understand in people inside isn't </a:t>
            </a:r>
            <a:r>
              <a:rPr lang="en-US" sz="3000" dirty="0"/>
              <a:t>permanent, even though it </a:t>
            </a:r>
            <a:r>
              <a:rPr lang="en-US" sz="3000" dirty="0" smtClean="0"/>
              <a:t>affects. </a:t>
            </a:r>
            <a:r>
              <a:rPr lang="en-US" sz="3000" dirty="0"/>
              <a:t>Young children's brains are still flexible, and having positive experiences, like a caring person in their lives, can help them replace negative ideas with better ones.</a:t>
            </a:r>
            <a:endParaRPr lang="en-GB" sz="3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7751" y="2338884"/>
            <a:ext cx="5744704" cy="566810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281429" y="8245800"/>
            <a:ext cx="392674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Accessed from Kaplan (2025)</a:t>
            </a:r>
            <a:endParaRPr lang="en-GB" sz="20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E4"/>
        </a:solidFill>
        <a:effectLst/>
      </p:bgPr>
    </p:bg>
    <p:spTree>
      <p:nvGrpSpPr>
        <p:cNvPr id="1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" name="Google Shape;665;p29"/>
          <p:cNvSpPr/>
          <p:nvPr/>
        </p:nvSpPr>
        <p:spPr>
          <a:xfrm>
            <a:off x="1200753" y="2845013"/>
            <a:ext cx="8822127" cy="6052135"/>
          </a:xfrm>
          <a:custGeom>
            <a:avLst/>
            <a:gdLst/>
            <a:ahLst/>
            <a:cxnLst/>
            <a:rect l="l" t="t" r="r" b="b"/>
            <a:pathLst>
              <a:path w="2273771" h="3495423" extrusionOk="0">
                <a:moveTo>
                  <a:pt x="27531" y="0"/>
                </a:moveTo>
                <a:lnTo>
                  <a:pt x="2246240" y="0"/>
                </a:lnTo>
                <a:cubicBezTo>
                  <a:pt x="2253542" y="0"/>
                  <a:pt x="2260544" y="2901"/>
                  <a:pt x="2265707" y="8064"/>
                </a:cubicBezTo>
                <a:cubicBezTo>
                  <a:pt x="2270870" y="13227"/>
                  <a:pt x="2273771" y="20229"/>
                  <a:pt x="2273771" y="27531"/>
                </a:cubicBezTo>
                <a:lnTo>
                  <a:pt x="2273771" y="3467892"/>
                </a:lnTo>
                <a:cubicBezTo>
                  <a:pt x="2273771" y="3475193"/>
                  <a:pt x="2270870" y="3482196"/>
                  <a:pt x="2265707" y="3487359"/>
                </a:cubicBezTo>
                <a:cubicBezTo>
                  <a:pt x="2260544" y="3492522"/>
                  <a:pt x="2253542" y="3495423"/>
                  <a:pt x="2246240" y="3495423"/>
                </a:cubicBezTo>
                <a:lnTo>
                  <a:pt x="27531" y="3495423"/>
                </a:lnTo>
                <a:cubicBezTo>
                  <a:pt x="20229" y="3495423"/>
                  <a:pt x="13227" y="3492522"/>
                  <a:pt x="8064" y="3487359"/>
                </a:cubicBezTo>
                <a:cubicBezTo>
                  <a:pt x="2901" y="3482196"/>
                  <a:pt x="0" y="3475193"/>
                  <a:pt x="0" y="3467892"/>
                </a:cubicBezTo>
                <a:lnTo>
                  <a:pt x="0" y="27531"/>
                </a:lnTo>
                <a:cubicBezTo>
                  <a:pt x="0" y="20229"/>
                  <a:pt x="2901" y="13227"/>
                  <a:pt x="8064" y="8064"/>
                </a:cubicBezTo>
                <a:cubicBezTo>
                  <a:pt x="13227" y="2901"/>
                  <a:pt x="20229" y="0"/>
                  <a:pt x="27531" y="0"/>
                </a:cubicBezTo>
                <a:close/>
              </a:path>
            </a:pathLst>
          </a:custGeom>
          <a:solidFill>
            <a:srgbClr val="FFF0C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/>
              <a:t>In summary, </a:t>
            </a:r>
            <a:r>
              <a:rPr lang="en-US" sz="3200" dirty="0" smtClean="0"/>
              <a:t>by using Bowlby’s attachment theory Amira's </a:t>
            </a:r>
            <a:r>
              <a:rPr lang="en-US" sz="3200" dirty="0"/>
              <a:t>experience as a 3-year-old in a new place </a:t>
            </a:r>
            <a:r>
              <a:rPr lang="en-US" sz="3200" dirty="0" smtClean="0"/>
              <a:t>can be easily understood. 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 smtClean="0"/>
              <a:t>Creating </a:t>
            </a:r>
            <a:r>
              <a:rPr lang="en-US" sz="3200" dirty="0"/>
              <a:t>connections and safety" takes the place of "controlling actions. </a:t>
            </a:r>
            <a:endParaRPr lang="en-US" sz="3200" dirty="0" smtClean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 smtClean="0"/>
              <a:t>The </a:t>
            </a:r>
            <a:r>
              <a:rPr lang="en-US" sz="3200" dirty="0"/>
              <a:t>key lesson for caregivers is that to help Amira grow in the nursery, it's important to build her </a:t>
            </a:r>
            <a:r>
              <a:rPr lang="en-US" sz="3200" dirty="0" smtClean="0"/>
              <a:t>confidence. 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US" sz="3200" dirty="0" smtClean="0"/>
              <a:t>This can be done by providing her with a safe and supportive environment where she can explore, communicate, and make connections with others.</a:t>
            </a:r>
            <a:endParaRPr sz="3200" dirty="0"/>
          </a:p>
        </p:txBody>
      </p:sp>
      <p:sp>
        <p:nvSpPr>
          <p:cNvPr id="666" name="Google Shape;666;p29"/>
          <p:cNvSpPr txBox="1"/>
          <p:nvPr/>
        </p:nvSpPr>
        <p:spPr>
          <a:xfrm>
            <a:off x="1028700" y="1195648"/>
            <a:ext cx="8750044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 dirty="0" smtClean="0">
                <a:solidFill>
                  <a:srgbClr val="621F2A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Conclusion</a:t>
            </a:r>
            <a:endParaRPr dirty="0"/>
          </a:p>
        </p:txBody>
      </p:sp>
      <p:sp>
        <p:nvSpPr>
          <p:cNvPr id="676" name="Google Shape;676;p29"/>
          <p:cNvSpPr txBox="1"/>
          <p:nvPr/>
        </p:nvSpPr>
        <p:spPr>
          <a:xfrm>
            <a:off x="9028728" y="5597512"/>
            <a:ext cx="53721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Organize bookshelf</a:t>
            </a:r>
            <a:endParaRPr/>
          </a:p>
        </p:txBody>
      </p:sp>
      <p:sp>
        <p:nvSpPr>
          <p:cNvPr id="678" name="Google Shape;678;p29"/>
          <p:cNvSpPr txBox="1"/>
          <p:nvPr/>
        </p:nvSpPr>
        <p:spPr>
          <a:xfrm>
            <a:off x="7089780" y="2374676"/>
            <a:ext cx="2933100" cy="5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00" b="0" i="0" u="none" strike="noStrike" cap="none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Deadline</a:t>
            </a:r>
            <a:endParaRPr/>
          </a:p>
        </p:txBody>
      </p:sp>
      <p:sp>
        <p:nvSpPr>
          <p:cNvPr id="683" name="Google Shape;683;p29"/>
          <p:cNvSpPr txBox="1"/>
          <p:nvPr/>
        </p:nvSpPr>
        <p:spPr>
          <a:xfrm>
            <a:off x="11092251" y="2374676"/>
            <a:ext cx="3426600" cy="5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00" b="0" i="0" u="none" strike="noStrike" cap="none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In Progress</a:t>
            </a:r>
            <a:endParaRPr dirty="0"/>
          </a:p>
        </p:txBody>
      </p:sp>
      <p:sp>
        <p:nvSpPr>
          <p:cNvPr id="686" name="Google Shape;686;p29"/>
          <p:cNvSpPr txBox="1"/>
          <p:nvPr/>
        </p:nvSpPr>
        <p:spPr>
          <a:xfrm>
            <a:off x="15213309" y="2374676"/>
            <a:ext cx="2151300" cy="53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00" b="0" i="0" u="none" strike="noStrike" cap="none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Done</a:t>
            </a:r>
            <a:endParaRPr/>
          </a:p>
        </p:txBody>
      </p:sp>
      <p:sp>
        <p:nvSpPr>
          <p:cNvPr id="687" name="Google Shape;687;p29"/>
          <p:cNvSpPr txBox="1"/>
          <p:nvPr/>
        </p:nvSpPr>
        <p:spPr>
          <a:xfrm>
            <a:off x="1044345" y="8557593"/>
            <a:ext cx="53721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Pay Kelly back for the seminar tickets</a:t>
            </a:r>
            <a:endParaRPr/>
          </a:p>
        </p:txBody>
      </p:sp>
      <p:sp>
        <p:nvSpPr>
          <p:cNvPr id="724" name="Google Shape;724;p29"/>
          <p:cNvSpPr txBox="1"/>
          <p:nvPr/>
        </p:nvSpPr>
        <p:spPr>
          <a:xfrm>
            <a:off x="10022880" y="7214450"/>
            <a:ext cx="5368800" cy="74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0" i="0" u="none" strike="noStrike" cap="none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Create a survey for Psychology class</a:t>
            </a:r>
            <a:endParaRPr dirty="0"/>
          </a:p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0" i="0" u="none" strike="noStrike" cap="none" dirty="0">
              <a:solidFill>
                <a:srgbClr val="FFF9E4"/>
              </a:solidFill>
              <a:latin typeface="Jua"/>
              <a:ea typeface="Jua"/>
              <a:cs typeface="Jua"/>
              <a:sym typeface="Jua"/>
            </a:endParaRPr>
          </a:p>
        </p:txBody>
      </p:sp>
      <p:pic>
        <p:nvPicPr>
          <p:cNvPr id="732" name="Google Shape;732;p2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56825" y="2165125"/>
            <a:ext cx="4309750" cy="275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2800" y="3041528"/>
            <a:ext cx="7328055" cy="482535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4954"/>
        </a:solidFill>
        <a:effectLst/>
      </p:bgPr>
    </p:bg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4" name="Google Shape;964;p35"/>
          <p:cNvSpPr txBox="1"/>
          <p:nvPr/>
        </p:nvSpPr>
        <p:spPr>
          <a:xfrm>
            <a:off x="1043489" y="570363"/>
            <a:ext cx="13296243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 dirty="0" smtClean="0">
                <a:solidFill>
                  <a:srgbClr val="E7BD74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References</a:t>
            </a:r>
            <a:endParaRPr dirty="0"/>
          </a:p>
        </p:txBody>
      </p:sp>
      <p:sp>
        <p:nvSpPr>
          <p:cNvPr id="965" name="Google Shape;965;p35"/>
          <p:cNvSpPr txBox="1"/>
          <p:nvPr/>
        </p:nvSpPr>
        <p:spPr>
          <a:xfrm>
            <a:off x="192677" y="1493693"/>
            <a:ext cx="17912443" cy="96518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1">
              <a:lnSpc>
                <a:spcPct val="140013"/>
              </a:lnSpc>
            </a:pPr>
            <a:r>
              <a:rPr lang="en-US" sz="28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Baltes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P. B. (1987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‘Theoretical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propositions of life-span developmental psychology: On the dynamics between growth and 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decline’,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Developmental Psychology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23(5), 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611–626.</a:t>
            </a:r>
          </a:p>
          <a:p>
            <a:pPr lvl="1">
              <a:lnSpc>
                <a:spcPct val="140013"/>
              </a:lnSpc>
            </a:pPr>
            <a:r>
              <a:rPr lang="en-US" sz="28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Barole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D. (2020)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Nature </a:t>
            </a:r>
            <a:r>
              <a:rPr lang="en-US" sz="2800" i="1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vs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Nurture comparison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[Image]. Available at: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3"/>
              </a:rPr>
              <a:t>https://dpks8b.medium.com/nature-vs-nurture-comparison-163a797890a1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(Accessed: 05 Oct 2025).</a:t>
            </a:r>
          </a:p>
          <a:p>
            <a:pPr lvl="1">
              <a:lnSpc>
                <a:spcPct val="140013"/>
              </a:lnSpc>
            </a:pP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Bowlby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J. (1969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Attachment and Loss, Vol. 1: Attachment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Attachment and Loss.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New York: Basic Books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</a:t>
            </a:r>
          </a:p>
          <a:p>
            <a:pPr lvl="1">
              <a:lnSpc>
                <a:spcPct val="140013"/>
              </a:lnSpc>
            </a:pP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Bowlby, J. (1973).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Attachment and loss. Vol. 2: Separation: anxiety and anger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New 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York: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Basic Books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</a:t>
            </a:r>
          </a:p>
          <a:p>
            <a:pPr lvl="1">
              <a:lnSpc>
                <a:spcPct val="140013"/>
              </a:lnSpc>
            </a:pP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Bowlby, J. (1980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Attachment and Loss. Vol. 3: Loss, Sadness and Depression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New York: Basic Books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</a:t>
            </a:r>
          </a:p>
          <a:p>
            <a:pPr lvl="1">
              <a:lnSpc>
                <a:spcPct val="140013"/>
              </a:lnSpc>
            </a:pP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Boyle, M.C. (2016)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One very easy way to get more cooperation: get “Eye to Eye”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[Image]. Available at: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4"/>
              </a:rPr>
              <a:t>https://workingparenting.com/one-very-easy-way-to-get-more-cooperation-get-eye-to-eye/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(Accessed: 05 Oct 2025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).</a:t>
            </a:r>
          </a:p>
          <a:p>
            <a:pPr lvl="1">
              <a:lnSpc>
                <a:spcPct val="140013"/>
              </a:lnSpc>
            </a:pP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Dodge K. A. (2004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‘The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Nature-Nurture Debate and Public 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Policy’,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Merrill-Palmer quarterly (Wayne State University. Press),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50(4), 418–427.</a:t>
            </a:r>
            <a:endParaRPr lang="en-US" sz="2800" dirty="0" smtClean="0">
              <a:solidFill>
                <a:srgbClr val="FFF9E4"/>
              </a:solidFill>
              <a:latin typeface="Jua"/>
              <a:ea typeface="Jua"/>
              <a:cs typeface="Jua"/>
              <a:sym typeface="Jua"/>
            </a:endParaRPr>
          </a:p>
          <a:p>
            <a:pPr lvl="1">
              <a:lnSpc>
                <a:spcPct val="140013"/>
              </a:lnSpc>
            </a:pPr>
            <a:r>
              <a:rPr lang="en-US" sz="28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Elfer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P. (2003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</a:t>
            </a:r>
            <a:r>
              <a:rPr lang="en-US" sz="28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Key Persons in the Nursery: Building Relationships for Quality Provision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(1st ed.). </a:t>
            </a: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London: David </a:t>
            </a:r>
            <a:r>
              <a:rPr lang="en-US" sz="28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Fulton Publishers.</a:t>
            </a:r>
          </a:p>
          <a:p>
            <a:pPr lvl="1">
              <a:lnSpc>
                <a:spcPct val="140013"/>
              </a:lnSpc>
            </a:pPr>
            <a:r>
              <a:rPr lang="en-US" sz="28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25).</a:t>
            </a:r>
            <a:endParaRPr lang="en-US" sz="2800" dirty="0">
              <a:solidFill>
                <a:srgbClr val="FFF9E4"/>
              </a:solidFill>
              <a:latin typeface="Jua"/>
              <a:ea typeface="Jua"/>
              <a:sym typeface="Jua"/>
            </a:endParaRPr>
          </a:p>
          <a:p>
            <a:pPr lvl="1">
              <a:lnSpc>
                <a:spcPct val="140013"/>
              </a:lnSpc>
            </a:pPr>
            <a:endParaRPr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4954"/>
        </a:solidFill>
        <a:effectLst/>
      </p:bgPr>
    </p:bg>
    <p:spTree>
      <p:nvGrpSpPr>
        <p:cNvPr id="1" name="Shape 9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4" name="Google Shape;964;p35"/>
          <p:cNvSpPr txBox="1"/>
          <p:nvPr/>
        </p:nvSpPr>
        <p:spPr>
          <a:xfrm>
            <a:off x="1043489" y="570363"/>
            <a:ext cx="13296243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 dirty="0" smtClean="0">
                <a:solidFill>
                  <a:srgbClr val="E7BD74"/>
                </a:solidFill>
                <a:latin typeface="Inknut Antiqua"/>
                <a:ea typeface="Inknut Antiqua"/>
                <a:cs typeface="Inknut Antiqua"/>
                <a:sym typeface="Inknut Antiqua"/>
              </a:rPr>
              <a:t>References</a:t>
            </a:r>
            <a:endParaRPr dirty="0"/>
          </a:p>
        </p:txBody>
      </p:sp>
      <p:sp>
        <p:nvSpPr>
          <p:cNvPr id="965" name="Google Shape;965;p35"/>
          <p:cNvSpPr txBox="1"/>
          <p:nvPr/>
        </p:nvSpPr>
        <p:spPr>
          <a:xfrm>
            <a:off x="192677" y="1656253"/>
            <a:ext cx="18379803" cy="8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1">
              <a:lnSpc>
                <a:spcPct val="140013"/>
              </a:lnSpc>
            </a:pPr>
            <a:r>
              <a:rPr lang="en-US" sz="26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Freepik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(2025) 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Little girl sitting lonely watching friends play at the </a:t>
            </a:r>
            <a:r>
              <a:rPr lang="en-US" sz="2600" i="1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playgroundthe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feeling was overlooked by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[Image]. Available at: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3"/>
              </a:rPr>
              <a:t>https://www.freepik.com/premium-ai-image/little-girl-sitting-lonely-watching-friends-play-playgroundthe-feeling-was-overlooked-by_348066228.htm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(Accessed: 05 Oct 2025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).</a:t>
            </a:r>
          </a:p>
          <a:p>
            <a:pPr lvl="1">
              <a:lnSpc>
                <a:spcPct val="140013"/>
              </a:lnSpc>
            </a:pP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Horizon Education Centre (2022) 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How Do Preschoolers Learn Best.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[Image]. Available at: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4"/>
              </a:rPr>
              <a:t>https://www.horizoneducationcenters.org/blog/how-do-preschoolers-learn-best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(Accessed: 01 Oct 2025).</a:t>
            </a:r>
          </a:p>
          <a:p>
            <a:pPr lvl="1">
              <a:lnSpc>
                <a:spcPct val="140013"/>
              </a:lnSpc>
            </a:pP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Howe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D. (2011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Attachment across the </a:t>
            </a:r>
            <a:r>
              <a:rPr lang="en-US" sz="2600" i="1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lifecourse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: a brief introduction.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/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London: Palgrave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Macmillan.</a:t>
            </a:r>
          </a:p>
          <a:p>
            <a:pPr lvl="1">
              <a:lnSpc>
                <a:spcPct val="140013"/>
              </a:lnSpc>
            </a:pP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Jain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S.K (2022) Stages Of Child Development And Tips For Parents. [Image]. Available at: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5"/>
              </a:rPr>
              <a:t>https://www.lovingparents.in/kids/stages-of-child-development-and-tips-for-parents/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(Accessed: 01 Oct 2025).</a:t>
            </a:r>
          </a:p>
          <a:p>
            <a:pPr lvl="1">
              <a:lnSpc>
                <a:spcPct val="140013"/>
              </a:lnSpc>
            </a:pP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Kaplan (2025) 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Multicultural Families of the World Posters - Set of 8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. [Image]. Available at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: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6"/>
              </a:rPr>
              <a:t>https://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  <a:hlinkClick r:id="rId6"/>
              </a:rPr>
              <a:t>www.kaplanco.com/product/88865/multicultural-families-of-the-world-posters-set-of-8?c=38%7CEL1050&amp;srsltid=AfmBOoq1nKxZLSgWoBMb8ihDbwaazjsz59ccbL8M9k97D_mzLRrJdI3s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 (Accessed: 07 Oct 2025).</a:t>
            </a:r>
          </a:p>
          <a:p>
            <a:pPr lvl="1">
              <a:lnSpc>
                <a:spcPct val="140013"/>
              </a:lnSpc>
            </a:pP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Keller, H. (2018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) ‘Parenting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and </a:t>
            </a:r>
            <a:r>
              <a:rPr lang="en-US" sz="2600" dirty="0" err="1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socioemotional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 development in infancy and early 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childhood’, </a:t>
            </a:r>
            <a:r>
              <a:rPr lang="en-US" sz="2600" i="1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Developmental Review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, 50(Part A), 31–41.</a:t>
            </a:r>
            <a:endParaRPr lang="en-US" sz="2600" dirty="0" smtClean="0">
              <a:solidFill>
                <a:srgbClr val="FFF9E4"/>
              </a:solidFill>
              <a:latin typeface="Jua"/>
              <a:ea typeface="Jua"/>
              <a:cs typeface="Jua"/>
              <a:sym typeface="Jua"/>
            </a:endParaRPr>
          </a:p>
          <a:p>
            <a:pPr lvl="1">
              <a:lnSpc>
                <a:spcPct val="140013"/>
              </a:lnSpc>
            </a:pP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Raising </a:t>
            </a:r>
            <a:r>
              <a:rPr lang="en-US" sz="2600" dirty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Children (2023) Suitable for 2-3 years Language development: 2-3 years. [Image]. Available at: https://raisingchildren.net.au/toddlers/development/language-development/language-2-3-years (Accessed: 02 Oct </a:t>
            </a:r>
            <a:r>
              <a:rPr lang="en-US" sz="2600" dirty="0" smtClean="0">
                <a:solidFill>
                  <a:srgbClr val="FFF9E4"/>
                </a:solidFill>
                <a:latin typeface="Jua"/>
                <a:ea typeface="Jua"/>
                <a:cs typeface="Jua"/>
                <a:sym typeface="Jua"/>
              </a:rPr>
              <a:t>2025)</a:t>
            </a:r>
            <a:endParaRPr lang="en-US" sz="2600" dirty="0" smtClean="0">
              <a:solidFill>
                <a:srgbClr val="FFF9E4"/>
              </a:solidFill>
              <a:latin typeface="Jua"/>
              <a:ea typeface="Jua"/>
              <a:sym typeface="Jua"/>
            </a:endParaRPr>
          </a:p>
        </p:txBody>
      </p:sp>
    </p:spTree>
    <p:extLst>
      <p:ext uri="{BB962C8B-B14F-4D97-AF65-F5344CB8AC3E}">
        <p14:creationId xmlns:p14="http://schemas.microsoft.com/office/powerpoint/2010/main" val="2930977363"/>
      </p:ext>
    </p:extLst>
  </p:cSld>
  <p:clrMapOvr>
    <a:masterClrMapping/>
  </p:clrMapOvr>
</p:sld>
</file>

<file path=ppt/theme/theme1.xml><?xml version="1.0" encoding="utf-8"?>
<a:theme xmlns:a="http://schemas.openxmlformats.org/drawingml/2006/main" name="Boho Autumn Leaves Personal Organizer">
  <a:themeElements>
    <a:clrScheme name="Office">
      <a:dk1>
        <a:srgbClr val="52401C"/>
      </a:dk1>
      <a:lt1>
        <a:srgbClr val="FFF9E4"/>
      </a:lt1>
      <a:dk2>
        <a:srgbClr val="8D4954"/>
      </a:dk2>
      <a:lt2>
        <a:srgbClr val="621F2A"/>
      </a:lt2>
      <a:accent1>
        <a:srgbClr val="E1684D"/>
      </a:accent1>
      <a:accent2>
        <a:srgbClr val="FF8367"/>
      </a:accent2>
      <a:accent3>
        <a:srgbClr val="928230"/>
      </a:accent3>
      <a:accent4>
        <a:srgbClr val="E7BD74"/>
      </a:accent4>
      <a:accent5>
        <a:srgbClr val="A46D76"/>
      </a:accent5>
      <a:accent6>
        <a:srgbClr val="BF2935"/>
      </a:accent6>
      <a:hlink>
        <a:srgbClr val="E7BD74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513</TotalTime>
  <Words>1505</Words>
  <Application>Microsoft Office PowerPoint</Application>
  <PresentationFormat>Custom</PresentationFormat>
  <Paragraphs>82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Inknut Antiqua Black</vt:lpstr>
      <vt:lpstr>Calibri</vt:lpstr>
      <vt:lpstr>Jua</vt:lpstr>
      <vt:lpstr>Inknut Antiqua</vt:lpstr>
      <vt:lpstr>Boho Autumn Leaves Personal Organizer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Aqsa Shahzadi</dc:creator>
  <cp:lastModifiedBy>Dell</cp:lastModifiedBy>
  <cp:revision>51</cp:revision>
  <dcterms:modified xsi:type="dcterms:W3CDTF">2025-10-09T19:24:29Z</dcterms:modified>
</cp:coreProperties>
</file>