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9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90CCC4-4330-4FD7-93D5-E89B81D6458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A96377FB-7146-4E74-B7A8-CD0B40B69A2E}">
      <dgm:prSet/>
      <dgm:spPr/>
      <dgm:t>
        <a:bodyPr/>
        <a:lstStyle/>
        <a:p>
          <a:r>
            <a:rPr lang="en-US" b="1" dirty="0">
              <a:latin typeface="Arial Black" panose="020B0A04020102020204" pitchFamily="34" charset="0"/>
            </a:rPr>
            <a:t>MAKE UP FOREVER</a:t>
          </a:r>
          <a:endParaRPr lang="en-GB" b="1" dirty="0">
            <a:latin typeface="Arial Black" panose="020B0A04020102020204" pitchFamily="34" charset="0"/>
          </a:endParaRPr>
        </a:p>
      </dgm:t>
    </dgm:pt>
    <dgm:pt modelId="{291CF485-8110-48C4-BF3B-D2317720D555}" type="parTrans" cxnId="{307CE510-5706-455F-9674-75A1190839B0}">
      <dgm:prSet/>
      <dgm:spPr/>
      <dgm:t>
        <a:bodyPr/>
        <a:lstStyle/>
        <a:p>
          <a:endParaRPr lang="en-GB"/>
        </a:p>
      </dgm:t>
    </dgm:pt>
    <dgm:pt modelId="{6C7E087A-1516-47D2-B50B-3ACE18AE8D20}" type="sibTrans" cxnId="{307CE510-5706-455F-9674-75A1190839B0}">
      <dgm:prSet/>
      <dgm:spPr/>
      <dgm:t>
        <a:bodyPr/>
        <a:lstStyle/>
        <a:p>
          <a:endParaRPr lang="en-GB"/>
        </a:p>
      </dgm:t>
    </dgm:pt>
    <dgm:pt modelId="{5C1A2607-E976-40CC-AE4B-A34F982283FB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Sustainable Make-Up Station</a:t>
          </a:r>
          <a:endParaRPr lang="en-GB" dirty="0">
            <a:latin typeface="Arial Black" panose="020B0A04020102020204" pitchFamily="34" charset="0"/>
          </a:endParaRPr>
        </a:p>
      </dgm:t>
    </dgm:pt>
    <dgm:pt modelId="{123F36C0-9138-42E8-A386-EE8281760D12}" type="parTrans" cxnId="{7BBE8DD3-4218-4F65-8B10-984FA4634E70}">
      <dgm:prSet/>
      <dgm:spPr/>
      <dgm:t>
        <a:bodyPr/>
        <a:lstStyle/>
        <a:p>
          <a:endParaRPr lang="en-GB"/>
        </a:p>
      </dgm:t>
    </dgm:pt>
    <dgm:pt modelId="{7B47F1F6-F156-4006-8A9B-9F77D780945D}" type="sibTrans" cxnId="{7BBE8DD3-4218-4F65-8B10-984FA4634E70}">
      <dgm:prSet/>
      <dgm:spPr/>
      <dgm:t>
        <a:bodyPr/>
        <a:lstStyle/>
        <a:p>
          <a:endParaRPr lang="en-GB"/>
        </a:p>
      </dgm:t>
    </dgm:pt>
    <dgm:pt modelId="{BA827520-A992-4B5D-9E41-8C9AA8D11ED9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Location: Swansea</a:t>
          </a:r>
          <a:endParaRPr lang="en-GB" dirty="0">
            <a:latin typeface="Arial Black" panose="020B0A04020102020204" pitchFamily="34" charset="0"/>
          </a:endParaRPr>
        </a:p>
      </dgm:t>
    </dgm:pt>
    <dgm:pt modelId="{D68B6B0B-774E-403A-B0A5-1DE46951E3EE}" type="parTrans" cxnId="{B87EE2F8-3025-48F9-9477-FDA298BBE3E8}">
      <dgm:prSet/>
      <dgm:spPr/>
      <dgm:t>
        <a:bodyPr/>
        <a:lstStyle/>
        <a:p>
          <a:endParaRPr lang="en-GB"/>
        </a:p>
      </dgm:t>
    </dgm:pt>
    <dgm:pt modelId="{8528F14A-6CB6-40E1-B4A1-12484F062A31}" type="sibTrans" cxnId="{B87EE2F8-3025-48F9-9477-FDA298BBE3E8}">
      <dgm:prSet/>
      <dgm:spPr/>
      <dgm:t>
        <a:bodyPr/>
        <a:lstStyle/>
        <a:p>
          <a:endParaRPr lang="en-GB"/>
        </a:p>
      </dgm:t>
    </dgm:pt>
    <dgm:pt modelId="{F21FE967-30E6-46A2-A931-45CDBDFDBE86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  <a:cs typeface="Arial" panose="020B0604020202020204" pitchFamily="34" charset="0"/>
            </a:rPr>
            <a:t>Beauty services + eco-conscious model</a:t>
          </a:r>
          <a:endParaRPr lang="en-GB" dirty="0">
            <a:latin typeface="Arial Black" panose="020B0A04020102020204" pitchFamily="34" charset="0"/>
            <a:cs typeface="Arial" panose="020B0604020202020204" pitchFamily="34" charset="0"/>
          </a:endParaRPr>
        </a:p>
      </dgm:t>
    </dgm:pt>
    <dgm:pt modelId="{D52902E5-ADE7-4100-9354-CDCE26EE8A87}" type="parTrans" cxnId="{46CF3A9B-33FE-4A2A-8C56-EDDB35655E74}">
      <dgm:prSet/>
      <dgm:spPr/>
      <dgm:t>
        <a:bodyPr/>
        <a:lstStyle/>
        <a:p>
          <a:endParaRPr lang="en-GB"/>
        </a:p>
      </dgm:t>
    </dgm:pt>
    <dgm:pt modelId="{AED50627-0138-4A8D-AA71-B1D009BD7596}" type="sibTrans" cxnId="{46CF3A9B-33FE-4A2A-8C56-EDDB35655E74}">
      <dgm:prSet/>
      <dgm:spPr/>
      <dgm:t>
        <a:bodyPr/>
        <a:lstStyle/>
        <a:p>
          <a:endParaRPr lang="en-GB"/>
        </a:p>
      </dgm:t>
    </dgm:pt>
    <dgm:pt modelId="{21BE9808-79AF-419A-8864-C949A7F1528B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Target: students, professionals, bridal clients</a:t>
          </a:r>
          <a:endParaRPr lang="en-GB" dirty="0">
            <a:latin typeface="Arial Black" panose="020B0A04020102020204" pitchFamily="34" charset="0"/>
          </a:endParaRPr>
        </a:p>
      </dgm:t>
    </dgm:pt>
    <dgm:pt modelId="{DD239C2E-0185-4AA3-954F-1D81C066A6A9}" type="parTrans" cxnId="{5D034627-A699-47E5-B35A-2782F44F2843}">
      <dgm:prSet/>
      <dgm:spPr/>
      <dgm:t>
        <a:bodyPr/>
        <a:lstStyle/>
        <a:p>
          <a:endParaRPr lang="en-GB"/>
        </a:p>
      </dgm:t>
    </dgm:pt>
    <dgm:pt modelId="{4A22A0AD-CF20-4131-9909-85C673438D2F}" type="sibTrans" cxnId="{5D034627-A699-47E5-B35A-2782F44F2843}">
      <dgm:prSet/>
      <dgm:spPr/>
      <dgm:t>
        <a:bodyPr/>
        <a:lstStyle/>
        <a:p>
          <a:endParaRPr lang="en-GB"/>
        </a:p>
      </dgm:t>
    </dgm:pt>
    <dgm:pt modelId="{E88032D6-D345-4F87-AAF6-D4A7CF267F2B}" type="pres">
      <dgm:prSet presAssocID="{AE90CCC4-4330-4FD7-93D5-E89B81D6458F}" presName="linear" presStyleCnt="0">
        <dgm:presLayoutVars>
          <dgm:animLvl val="lvl"/>
          <dgm:resizeHandles val="exact"/>
        </dgm:presLayoutVars>
      </dgm:prSet>
      <dgm:spPr/>
    </dgm:pt>
    <dgm:pt modelId="{F96F7A83-201D-4A0E-9450-67520D754A23}" type="pres">
      <dgm:prSet presAssocID="{A96377FB-7146-4E74-B7A8-CD0B40B69A2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9B17A86-9891-4DB7-91A4-EB997598FB0F}" type="pres">
      <dgm:prSet presAssocID="{6C7E087A-1516-47D2-B50B-3ACE18AE8D20}" presName="spacer" presStyleCnt="0"/>
      <dgm:spPr/>
    </dgm:pt>
    <dgm:pt modelId="{28C6F21E-9BED-44C6-807E-06BCF4B47EE9}" type="pres">
      <dgm:prSet presAssocID="{5C1A2607-E976-40CC-AE4B-A34F982283F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3F5204A-4F43-4AA0-806A-5809B3086DE1}" type="pres">
      <dgm:prSet presAssocID="{7B47F1F6-F156-4006-8A9B-9F77D780945D}" presName="spacer" presStyleCnt="0"/>
      <dgm:spPr/>
    </dgm:pt>
    <dgm:pt modelId="{9FAEFAA5-B87E-4D72-80A3-D01A9CD51D9F}" type="pres">
      <dgm:prSet presAssocID="{BA827520-A992-4B5D-9E41-8C9AA8D11ED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31FE82F-ABD6-4BF2-A532-B67D8410A88E}" type="pres">
      <dgm:prSet presAssocID="{8528F14A-6CB6-40E1-B4A1-12484F062A31}" presName="spacer" presStyleCnt="0"/>
      <dgm:spPr/>
    </dgm:pt>
    <dgm:pt modelId="{5C33F45E-49FF-48D2-B5BE-7227F3E98CD6}" type="pres">
      <dgm:prSet presAssocID="{F21FE967-30E6-46A2-A931-45CDBDFDBE8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B955B1B-0ADC-41A0-A81B-3619CE618600}" type="pres">
      <dgm:prSet presAssocID="{AED50627-0138-4A8D-AA71-B1D009BD7596}" presName="spacer" presStyleCnt="0"/>
      <dgm:spPr/>
    </dgm:pt>
    <dgm:pt modelId="{51D92895-36DD-4D7E-96CE-3A8EC666C619}" type="pres">
      <dgm:prSet presAssocID="{21BE9808-79AF-419A-8864-C949A7F1528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86EE502-5D52-4012-A03E-868EA0A2A718}" type="presOf" srcId="{21BE9808-79AF-419A-8864-C949A7F1528B}" destId="{51D92895-36DD-4D7E-96CE-3A8EC666C619}" srcOrd="0" destOrd="0" presId="urn:microsoft.com/office/officeart/2005/8/layout/vList2"/>
    <dgm:cxn modelId="{307CE510-5706-455F-9674-75A1190839B0}" srcId="{AE90CCC4-4330-4FD7-93D5-E89B81D6458F}" destId="{A96377FB-7146-4E74-B7A8-CD0B40B69A2E}" srcOrd="0" destOrd="0" parTransId="{291CF485-8110-48C4-BF3B-D2317720D555}" sibTransId="{6C7E087A-1516-47D2-B50B-3ACE18AE8D20}"/>
    <dgm:cxn modelId="{AD0B401D-A3A6-4C29-9248-9CE35A9A7CF3}" type="presOf" srcId="{5C1A2607-E976-40CC-AE4B-A34F982283FB}" destId="{28C6F21E-9BED-44C6-807E-06BCF4B47EE9}" srcOrd="0" destOrd="0" presId="urn:microsoft.com/office/officeart/2005/8/layout/vList2"/>
    <dgm:cxn modelId="{5D034627-A699-47E5-B35A-2782F44F2843}" srcId="{AE90CCC4-4330-4FD7-93D5-E89B81D6458F}" destId="{21BE9808-79AF-419A-8864-C949A7F1528B}" srcOrd="4" destOrd="0" parTransId="{DD239C2E-0185-4AA3-954F-1D81C066A6A9}" sibTransId="{4A22A0AD-CF20-4131-9909-85C673438D2F}"/>
    <dgm:cxn modelId="{598DCD32-A5F7-41E4-BB6B-0EEBFB062B15}" type="presOf" srcId="{F21FE967-30E6-46A2-A931-45CDBDFDBE86}" destId="{5C33F45E-49FF-48D2-B5BE-7227F3E98CD6}" srcOrd="0" destOrd="0" presId="urn:microsoft.com/office/officeart/2005/8/layout/vList2"/>
    <dgm:cxn modelId="{71DA9A38-D547-4316-9370-83F56F0F847E}" type="presOf" srcId="{A96377FB-7146-4E74-B7A8-CD0B40B69A2E}" destId="{F96F7A83-201D-4A0E-9450-67520D754A23}" srcOrd="0" destOrd="0" presId="urn:microsoft.com/office/officeart/2005/8/layout/vList2"/>
    <dgm:cxn modelId="{04D5F281-1C6D-4926-92D4-ED9373A6B5F9}" type="presOf" srcId="{AE90CCC4-4330-4FD7-93D5-E89B81D6458F}" destId="{E88032D6-D345-4F87-AAF6-D4A7CF267F2B}" srcOrd="0" destOrd="0" presId="urn:microsoft.com/office/officeart/2005/8/layout/vList2"/>
    <dgm:cxn modelId="{6AEB9B9A-F988-4194-A6EB-2AEB570B5480}" type="presOf" srcId="{BA827520-A992-4B5D-9E41-8C9AA8D11ED9}" destId="{9FAEFAA5-B87E-4D72-80A3-D01A9CD51D9F}" srcOrd="0" destOrd="0" presId="urn:microsoft.com/office/officeart/2005/8/layout/vList2"/>
    <dgm:cxn modelId="{46CF3A9B-33FE-4A2A-8C56-EDDB35655E74}" srcId="{AE90CCC4-4330-4FD7-93D5-E89B81D6458F}" destId="{F21FE967-30E6-46A2-A931-45CDBDFDBE86}" srcOrd="3" destOrd="0" parTransId="{D52902E5-ADE7-4100-9354-CDCE26EE8A87}" sibTransId="{AED50627-0138-4A8D-AA71-B1D009BD7596}"/>
    <dgm:cxn modelId="{7BBE8DD3-4218-4F65-8B10-984FA4634E70}" srcId="{AE90CCC4-4330-4FD7-93D5-E89B81D6458F}" destId="{5C1A2607-E976-40CC-AE4B-A34F982283FB}" srcOrd="1" destOrd="0" parTransId="{123F36C0-9138-42E8-A386-EE8281760D12}" sibTransId="{7B47F1F6-F156-4006-8A9B-9F77D780945D}"/>
    <dgm:cxn modelId="{B87EE2F8-3025-48F9-9477-FDA298BBE3E8}" srcId="{AE90CCC4-4330-4FD7-93D5-E89B81D6458F}" destId="{BA827520-A992-4B5D-9E41-8C9AA8D11ED9}" srcOrd="2" destOrd="0" parTransId="{D68B6B0B-774E-403A-B0A5-1DE46951E3EE}" sibTransId="{8528F14A-6CB6-40E1-B4A1-12484F062A31}"/>
    <dgm:cxn modelId="{774BA702-CA2A-4888-B217-A11BA87522A4}" type="presParOf" srcId="{E88032D6-D345-4F87-AAF6-D4A7CF267F2B}" destId="{F96F7A83-201D-4A0E-9450-67520D754A23}" srcOrd="0" destOrd="0" presId="urn:microsoft.com/office/officeart/2005/8/layout/vList2"/>
    <dgm:cxn modelId="{5C34D57D-D7FD-4A4B-ABAF-7B7FD04E0DCE}" type="presParOf" srcId="{E88032D6-D345-4F87-AAF6-D4A7CF267F2B}" destId="{49B17A86-9891-4DB7-91A4-EB997598FB0F}" srcOrd="1" destOrd="0" presId="urn:microsoft.com/office/officeart/2005/8/layout/vList2"/>
    <dgm:cxn modelId="{5257180D-1441-49CC-83E3-5922835B3F78}" type="presParOf" srcId="{E88032D6-D345-4F87-AAF6-D4A7CF267F2B}" destId="{28C6F21E-9BED-44C6-807E-06BCF4B47EE9}" srcOrd="2" destOrd="0" presId="urn:microsoft.com/office/officeart/2005/8/layout/vList2"/>
    <dgm:cxn modelId="{7C95749A-A492-4E7E-A892-BE872822168E}" type="presParOf" srcId="{E88032D6-D345-4F87-AAF6-D4A7CF267F2B}" destId="{A3F5204A-4F43-4AA0-806A-5809B3086DE1}" srcOrd="3" destOrd="0" presId="urn:microsoft.com/office/officeart/2005/8/layout/vList2"/>
    <dgm:cxn modelId="{0359017D-103F-4B19-B52F-1252D38AC163}" type="presParOf" srcId="{E88032D6-D345-4F87-AAF6-D4A7CF267F2B}" destId="{9FAEFAA5-B87E-4D72-80A3-D01A9CD51D9F}" srcOrd="4" destOrd="0" presId="urn:microsoft.com/office/officeart/2005/8/layout/vList2"/>
    <dgm:cxn modelId="{5C2BD03E-4382-4EC9-B93D-3070CE36A261}" type="presParOf" srcId="{E88032D6-D345-4F87-AAF6-D4A7CF267F2B}" destId="{E31FE82F-ABD6-4BF2-A532-B67D8410A88E}" srcOrd="5" destOrd="0" presId="urn:microsoft.com/office/officeart/2005/8/layout/vList2"/>
    <dgm:cxn modelId="{D486ADA0-2602-45F3-BE20-2C529771980D}" type="presParOf" srcId="{E88032D6-D345-4F87-AAF6-D4A7CF267F2B}" destId="{5C33F45E-49FF-48D2-B5BE-7227F3E98CD6}" srcOrd="6" destOrd="0" presId="urn:microsoft.com/office/officeart/2005/8/layout/vList2"/>
    <dgm:cxn modelId="{523C2C52-AEC2-4ECD-A247-73DFAA825F1F}" type="presParOf" srcId="{E88032D6-D345-4F87-AAF6-D4A7CF267F2B}" destId="{0B955B1B-0ADC-41A0-A81B-3619CE618600}" srcOrd="7" destOrd="0" presId="urn:microsoft.com/office/officeart/2005/8/layout/vList2"/>
    <dgm:cxn modelId="{18310B31-4B94-48FA-A1CD-1BD1926A8483}" type="presParOf" srcId="{E88032D6-D345-4F87-AAF6-D4A7CF267F2B}" destId="{51D92895-36DD-4D7E-96CE-3A8EC666C61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72C147-FED6-4E1A-8FE7-58F54FE8BD62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213BD79B-0AE4-4297-9BFB-AD5E94A6A730}">
      <dgm:prSet custT="1"/>
      <dgm:spPr/>
      <dgm:t>
        <a:bodyPr/>
        <a:lstStyle/>
        <a:p>
          <a:r>
            <a:rPr lang="en-US" sz="1800" dirty="0">
              <a:latin typeface="Arial Black" panose="020B0A04020102020204" pitchFamily="34" charset="0"/>
            </a:rPr>
            <a:t>Reusable tools and reduced waste</a:t>
          </a:r>
          <a:endParaRPr lang="en-GB" sz="1800" dirty="0">
            <a:latin typeface="Arial Black" panose="020B0A04020102020204" pitchFamily="34" charset="0"/>
          </a:endParaRPr>
        </a:p>
      </dgm:t>
    </dgm:pt>
    <dgm:pt modelId="{053BFAD2-3040-4074-A60E-441E543D1DD3}" type="parTrans" cxnId="{B29C8633-A0A9-4D82-80DF-9162DA3CFF80}">
      <dgm:prSet/>
      <dgm:spPr/>
      <dgm:t>
        <a:bodyPr/>
        <a:lstStyle/>
        <a:p>
          <a:endParaRPr lang="en-GB"/>
        </a:p>
      </dgm:t>
    </dgm:pt>
    <dgm:pt modelId="{CF37776D-9EEF-46CB-A4C7-83C34F56BFA2}" type="sibTrans" cxnId="{B29C8633-A0A9-4D82-80DF-9162DA3CFF80}">
      <dgm:prSet/>
      <dgm:spPr/>
      <dgm:t>
        <a:bodyPr/>
        <a:lstStyle/>
        <a:p>
          <a:endParaRPr lang="en-GB"/>
        </a:p>
      </dgm:t>
    </dgm:pt>
    <dgm:pt modelId="{53C105FD-3A02-4177-BC6D-0E8D0ECD129E}">
      <dgm:prSet custT="1"/>
      <dgm:spPr/>
      <dgm:t>
        <a:bodyPr/>
        <a:lstStyle/>
        <a:p>
          <a:r>
            <a:rPr lang="en-US" sz="1800" dirty="0">
              <a:latin typeface="Arial Black" panose="020B0A04020102020204" pitchFamily="34" charset="0"/>
            </a:rPr>
            <a:t>Ethical / low-waste products</a:t>
          </a:r>
          <a:endParaRPr lang="en-GB" sz="1800" dirty="0">
            <a:latin typeface="Arial Black" panose="020B0A04020102020204" pitchFamily="34" charset="0"/>
          </a:endParaRPr>
        </a:p>
      </dgm:t>
    </dgm:pt>
    <dgm:pt modelId="{FC5A6717-B9D0-4AA8-8578-98B288BB0780}" type="parTrans" cxnId="{8B2FD43F-1B76-4032-8D40-FE502937FB70}">
      <dgm:prSet/>
      <dgm:spPr/>
      <dgm:t>
        <a:bodyPr/>
        <a:lstStyle/>
        <a:p>
          <a:endParaRPr lang="en-GB"/>
        </a:p>
      </dgm:t>
    </dgm:pt>
    <dgm:pt modelId="{990E9C37-C8D5-40F5-9937-F0F9281A8DB4}" type="sibTrans" cxnId="{8B2FD43F-1B76-4032-8D40-FE502937FB70}">
      <dgm:prSet/>
      <dgm:spPr/>
      <dgm:t>
        <a:bodyPr/>
        <a:lstStyle/>
        <a:p>
          <a:endParaRPr lang="en-GB"/>
        </a:p>
      </dgm:t>
    </dgm:pt>
    <dgm:pt modelId="{DF5E8D36-A5ED-45EC-A4B8-1987B95C826A}">
      <dgm:prSet custT="1"/>
      <dgm:spPr/>
      <dgm:t>
        <a:bodyPr/>
        <a:lstStyle/>
        <a:p>
          <a:r>
            <a:rPr lang="en-US" sz="1800" dirty="0">
              <a:latin typeface="Arial Black" panose="020B0A04020102020204" pitchFamily="34" charset="0"/>
            </a:rPr>
            <a:t>Digital booking and paperless system</a:t>
          </a:r>
          <a:endParaRPr lang="en-GB" sz="1800" dirty="0">
            <a:latin typeface="Arial Black" panose="020B0A04020102020204" pitchFamily="34" charset="0"/>
          </a:endParaRPr>
        </a:p>
      </dgm:t>
    </dgm:pt>
    <dgm:pt modelId="{2BA6A343-03AA-4B1F-80E1-6E3F87871977}" type="parTrans" cxnId="{44CF38FB-3951-4ECA-A1AB-9FF533ACE4DE}">
      <dgm:prSet/>
      <dgm:spPr/>
      <dgm:t>
        <a:bodyPr/>
        <a:lstStyle/>
        <a:p>
          <a:endParaRPr lang="en-GB"/>
        </a:p>
      </dgm:t>
    </dgm:pt>
    <dgm:pt modelId="{7B443F58-88D4-44C1-9C97-AB98BDC28E35}" type="sibTrans" cxnId="{44CF38FB-3951-4ECA-A1AB-9FF533ACE4DE}">
      <dgm:prSet/>
      <dgm:spPr/>
      <dgm:t>
        <a:bodyPr/>
        <a:lstStyle/>
        <a:p>
          <a:endParaRPr lang="en-GB"/>
        </a:p>
      </dgm:t>
    </dgm:pt>
    <dgm:pt modelId="{1F1B2A54-1F0B-498B-9531-B996E5FDBCB6}">
      <dgm:prSet custT="1"/>
      <dgm:spPr/>
      <dgm:t>
        <a:bodyPr/>
        <a:lstStyle/>
        <a:p>
          <a:r>
            <a:rPr lang="en-US" sz="1800" dirty="0">
              <a:latin typeface="Arial Black" panose="020B0A04020102020204" pitchFamily="34" charset="0"/>
            </a:rPr>
            <a:t>Local employment and inclusive services</a:t>
          </a:r>
          <a:endParaRPr lang="en-GB" sz="1800" dirty="0">
            <a:latin typeface="Arial Black" panose="020B0A04020102020204" pitchFamily="34" charset="0"/>
          </a:endParaRPr>
        </a:p>
      </dgm:t>
    </dgm:pt>
    <dgm:pt modelId="{C80FA02D-B752-45E5-BC1A-96088B392248}" type="parTrans" cxnId="{CBB1CF8B-ADA5-43E5-8151-D244552F0415}">
      <dgm:prSet/>
      <dgm:spPr/>
      <dgm:t>
        <a:bodyPr/>
        <a:lstStyle/>
        <a:p>
          <a:endParaRPr lang="en-GB"/>
        </a:p>
      </dgm:t>
    </dgm:pt>
    <dgm:pt modelId="{399F9836-B2A0-4E2F-87C1-0A112FCC2D97}" type="sibTrans" cxnId="{CBB1CF8B-ADA5-43E5-8151-D244552F0415}">
      <dgm:prSet/>
      <dgm:spPr/>
      <dgm:t>
        <a:bodyPr/>
        <a:lstStyle/>
        <a:p>
          <a:endParaRPr lang="en-GB"/>
        </a:p>
      </dgm:t>
    </dgm:pt>
    <dgm:pt modelId="{AEC94337-A277-4022-B5D0-F8D0C40E24F8}">
      <dgm:prSet custT="1"/>
      <dgm:spPr/>
      <dgm:t>
        <a:bodyPr/>
        <a:lstStyle/>
        <a:p>
          <a:r>
            <a:rPr lang="en-US" sz="1800" dirty="0">
              <a:latin typeface="Arial Black" panose="020B0A04020102020204" pitchFamily="34" charset="0"/>
            </a:rPr>
            <a:t>Efficient stock control</a:t>
          </a:r>
          <a:endParaRPr lang="en-GB" sz="1800" dirty="0">
            <a:latin typeface="Arial Black" panose="020B0A04020102020204" pitchFamily="34" charset="0"/>
          </a:endParaRPr>
        </a:p>
      </dgm:t>
    </dgm:pt>
    <dgm:pt modelId="{23E8CDE4-432D-473D-B557-5DE135907E12}" type="parTrans" cxnId="{3213EDBE-4DC9-47FB-A6F1-7353BC4C3187}">
      <dgm:prSet/>
      <dgm:spPr/>
      <dgm:t>
        <a:bodyPr/>
        <a:lstStyle/>
        <a:p>
          <a:endParaRPr lang="en-GB"/>
        </a:p>
      </dgm:t>
    </dgm:pt>
    <dgm:pt modelId="{9FF1FC69-9123-49FC-ACFA-00214E14F071}" type="sibTrans" cxnId="{3213EDBE-4DC9-47FB-A6F1-7353BC4C3187}">
      <dgm:prSet/>
      <dgm:spPr/>
      <dgm:t>
        <a:bodyPr/>
        <a:lstStyle/>
        <a:p>
          <a:endParaRPr lang="en-GB"/>
        </a:p>
      </dgm:t>
    </dgm:pt>
    <dgm:pt modelId="{479E970C-8F9A-43D5-9F22-7D51B1D4CDD8}" type="pres">
      <dgm:prSet presAssocID="{6572C147-FED6-4E1A-8FE7-58F54FE8BD62}" presName="linear" presStyleCnt="0">
        <dgm:presLayoutVars>
          <dgm:animLvl val="lvl"/>
          <dgm:resizeHandles val="exact"/>
        </dgm:presLayoutVars>
      </dgm:prSet>
      <dgm:spPr/>
    </dgm:pt>
    <dgm:pt modelId="{E7E6C666-DA74-407E-9353-E99687D162F0}" type="pres">
      <dgm:prSet presAssocID="{213BD79B-0AE4-4297-9BFB-AD5E94A6A73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092CC55-F5EE-4835-BB24-51BC32426EED}" type="pres">
      <dgm:prSet presAssocID="{CF37776D-9EEF-46CB-A4C7-83C34F56BFA2}" presName="spacer" presStyleCnt="0"/>
      <dgm:spPr/>
    </dgm:pt>
    <dgm:pt modelId="{D49BBF59-5EBA-4912-86D7-0CACA2E99374}" type="pres">
      <dgm:prSet presAssocID="{53C105FD-3A02-4177-BC6D-0E8D0ECD129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4ED65EB-09C7-4B89-88BD-46766A920FEF}" type="pres">
      <dgm:prSet presAssocID="{990E9C37-C8D5-40F5-9937-F0F9281A8DB4}" presName="spacer" presStyleCnt="0"/>
      <dgm:spPr/>
    </dgm:pt>
    <dgm:pt modelId="{16841600-9D1A-4CCF-B61A-D0F679CC76FC}" type="pres">
      <dgm:prSet presAssocID="{DF5E8D36-A5ED-45EC-A4B8-1987B95C826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219BEBE-AE09-4AFE-9DD9-CCC52B38C9A3}" type="pres">
      <dgm:prSet presAssocID="{7B443F58-88D4-44C1-9C97-AB98BDC28E35}" presName="spacer" presStyleCnt="0"/>
      <dgm:spPr/>
    </dgm:pt>
    <dgm:pt modelId="{91999257-E68D-4D80-B6DD-5C37B1AC80F1}" type="pres">
      <dgm:prSet presAssocID="{1F1B2A54-1F0B-498B-9531-B996E5FDBCB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40F9205-D91D-4F3D-A915-67826228C521}" type="pres">
      <dgm:prSet presAssocID="{399F9836-B2A0-4E2F-87C1-0A112FCC2D97}" presName="spacer" presStyleCnt="0"/>
      <dgm:spPr/>
    </dgm:pt>
    <dgm:pt modelId="{58565590-B37E-4677-8CA3-D8B4B527084A}" type="pres">
      <dgm:prSet presAssocID="{AEC94337-A277-4022-B5D0-F8D0C40E24F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FEB2608-43F1-481B-85C2-AE7B00A90790}" type="presOf" srcId="{213BD79B-0AE4-4297-9BFB-AD5E94A6A730}" destId="{E7E6C666-DA74-407E-9353-E99687D162F0}" srcOrd="0" destOrd="0" presId="urn:microsoft.com/office/officeart/2005/8/layout/vList2"/>
    <dgm:cxn modelId="{74AA221C-1227-4ACE-91EB-FD573D7561D4}" type="presOf" srcId="{1F1B2A54-1F0B-498B-9531-B996E5FDBCB6}" destId="{91999257-E68D-4D80-B6DD-5C37B1AC80F1}" srcOrd="0" destOrd="0" presId="urn:microsoft.com/office/officeart/2005/8/layout/vList2"/>
    <dgm:cxn modelId="{B29C8633-A0A9-4D82-80DF-9162DA3CFF80}" srcId="{6572C147-FED6-4E1A-8FE7-58F54FE8BD62}" destId="{213BD79B-0AE4-4297-9BFB-AD5E94A6A730}" srcOrd="0" destOrd="0" parTransId="{053BFAD2-3040-4074-A60E-441E543D1DD3}" sibTransId="{CF37776D-9EEF-46CB-A4C7-83C34F56BFA2}"/>
    <dgm:cxn modelId="{8491A533-D681-416D-A205-FCBD218D8BE7}" type="presOf" srcId="{53C105FD-3A02-4177-BC6D-0E8D0ECD129E}" destId="{D49BBF59-5EBA-4912-86D7-0CACA2E99374}" srcOrd="0" destOrd="0" presId="urn:microsoft.com/office/officeart/2005/8/layout/vList2"/>
    <dgm:cxn modelId="{8B2FD43F-1B76-4032-8D40-FE502937FB70}" srcId="{6572C147-FED6-4E1A-8FE7-58F54FE8BD62}" destId="{53C105FD-3A02-4177-BC6D-0E8D0ECD129E}" srcOrd="1" destOrd="0" parTransId="{FC5A6717-B9D0-4AA8-8578-98B288BB0780}" sibTransId="{990E9C37-C8D5-40F5-9937-F0F9281A8DB4}"/>
    <dgm:cxn modelId="{368E1D5B-9B86-4153-9BD0-482A748A486E}" type="presOf" srcId="{6572C147-FED6-4E1A-8FE7-58F54FE8BD62}" destId="{479E970C-8F9A-43D5-9F22-7D51B1D4CDD8}" srcOrd="0" destOrd="0" presId="urn:microsoft.com/office/officeart/2005/8/layout/vList2"/>
    <dgm:cxn modelId="{2DF8236E-1893-4953-8F3C-E62EA583AD64}" type="presOf" srcId="{DF5E8D36-A5ED-45EC-A4B8-1987B95C826A}" destId="{16841600-9D1A-4CCF-B61A-D0F679CC76FC}" srcOrd="0" destOrd="0" presId="urn:microsoft.com/office/officeart/2005/8/layout/vList2"/>
    <dgm:cxn modelId="{CBB1CF8B-ADA5-43E5-8151-D244552F0415}" srcId="{6572C147-FED6-4E1A-8FE7-58F54FE8BD62}" destId="{1F1B2A54-1F0B-498B-9531-B996E5FDBCB6}" srcOrd="3" destOrd="0" parTransId="{C80FA02D-B752-45E5-BC1A-96088B392248}" sibTransId="{399F9836-B2A0-4E2F-87C1-0A112FCC2D97}"/>
    <dgm:cxn modelId="{3213EDBE-4DC9-47FB-A6F1-7353BC4C3187}" srcId="{6572C147-FED6-4E1A-8FE7-58F54FE8BD62}" destId="{AEC94337-A277-4022-B5D0-F8D0C40E24F8}" srcOrd="4" destOrd="0" parTransId="{23E8CDE4-432D-473D-B557-5DE135907E12}" sibTransId="{9FF1FC69-9123-49FC-ACFA-00214E14F071}"/>
    <dgm:cxn modelId="{05E3FBD4-BA2D-4660-BF87-D1A68F961E6E}" type="presOf" srcId="{AEC94337-A277-4022-B5D0-F8D0C40E24F8}" destId="{58565590-B37E-4677-8CA3-D8B4B527084A}" srcOrd="0" destOrd="0" presId="urn:microsoft.com/office/officeart/2005/8/layout/vList2"/>
    <dgm:cxn modelId="{44CF38FB-3951-4ECA-A1AB-9FF533ACE4DE}" srcId="{6572C147-FED6-4E1A-8FE7-58F54FE8BD62}" destId="{DF5E8D36-A5ED-45EC-A4B8-1987B95C826A}" srcOrd="2" destOrd="0" parTransId="{2BA6A343-03AA-4B1F-80E1-6E3F87871977}" sibTransId="{7B443F58-88D4-44C1-9C97-AB98BDC28E35}"/>
    <dgm:cxn modelId="{47D2ABD9-125A-470A-9F1B-20D9EB97A765}" type="presParOf" srcId="{479E970C-8F9A-43D5-9F22-7D51B1D4CDD8}" destId="{E7E6C666-DA74-407E-9353-E99687D162F0}" srcOrd="0" destOrd="0" presId="urn:microsoft.com/office/officeart/2005/8/layout/vList2"/>
    <dgm:cxn modelId="{1B56ACE3-8BB9-46B9-9A21-65EE56EB3B21}" type="presParOf" srcId="{479E970C-8F9A-43D5-9F22-7D51B1D4CDD8}" destId="{A092CC55-F5EE-4835-BB24-51BC32426EED}" srcOrd="1" destOrd="0" presId="urn:microsoft.com/office/officeart/2005/8/layout/vList2"/>
    <dgm:cxn modelId="{9F2E2B51-DD94-45F2-8E50-4C11BB8FAB16}" type="presParOf" srcId="{479E970C-8F9A-43D5-9F22-7D51B1D4CDD8}" destId="{D49BBF59-5EBA-4912-86D7-0CACA2E99374}" srcOrd="2" destOrd="0" presId="urn:microsoft.com/office/officeart/2005/8/layout/vList2"/>
    <dgm:cxn modelId="{605564D5-497D-488C-AB58-9D991CEDCCF6}" type="presParOf" srcId="{479E970C-8F9A-43D5-9F22-7D51B1D4CDD8}" destId="{14ED65EB-09C7-4B89-88BD-46766A920FEF}" srcOrd="3" destOrd="0" presId="urn:microsoft.com/office/officeart/2005/8/layout/vList2"/>
    <dgm:cxn modelId="{DB34FA1F-BD51-4216-880C-6F6721688146}" type="presParOf" srcId="{479E970C-8F9A-43D5-9F22-7D51B1D4CDD8}" destId="{16841600-9D1A-4CCF-B61A-D0F679CC76FC}" srcOrd="4" destOrd="0" presId="urn:microsoft.com/office/officeart/2005/8/layout/vList2"/>
    <dgm:cxn modelId="{E871F0A9-59BA-4B1C-847C-23F9AF90E0D0}" type="presParOf" srcId="{479E970C-8F9A-43D5-9F22-7D51B1D4CDD8}" destId="{2219BEBE-AE09-4AFE-9DD9-CCC52B38C9A3}" srcOrd="5" destOrd="0" presId="urn:microsoft.com/office/officeart/2005/8/layout/vList2"/>
    <dgm:cxn modelId="{3447E9BA-1C4E-4CD7-A294-A930225DC184}" type="presParOf" srcId="{479E970C-8F9A-43D5-9F22-7D51B1D4CDD8}" destId="{91999257-E68D-4D80-B6DD-5C37B1AC80F1}" srcOrd="6" destOrd="0" presId="urn:microsoft.com/office/officeart/2005/8/layout/vList2"/>
    <dgm:cxn modelId="{A01C2235-E1FC-464D-81B8-2D92AFF4E8A1}" type="presParOf" srcId="{479E970C-8F9A-43D5-9F22-7D51B1D4CDD8}" destId="{240F9205-D91D-4F3D-A915-67826228C521}" srcOrd="7" destOrd="0" presId="urn:microsoft.com/office/officeart/2005/8/layout/vList2"/>
    <dgm:cxn modelId="{CC5E951E-1AEF-4446-B7D3-5A77D0260E6F}" type="presParOf" srcId="{479E970C-8F9A-43D5-9F22-7D51B1D4CDD8}" destId="{58565590-B37E-4677-8CA3-D8B4B527084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31CEE2-202D-459C-992D-0357D9692693}" type="doc">
      <dgm:prSet loTypeId="urn:microsoft.com/office/officeart/2005/8/layout/vList2" loCatId="list" qsTypeId="urn:microsoft.com/office/officeart/2005/8/quickstyle/simple1" qsCatId="simple" csTypeId="urn:microsoft.com/office/officeart/2005/8/colors/accent2_4" csCatId="accent2"/>
      <dgm:spPr/>
      <dgm:t>
        <a:bodyPr/>
        <a:lstStyle/>
        <a:p>
          <a:endParaRPr lang="en-GB"/>
        </a:p>
      </dgm:t>
    </dgm:pt>
    <dgm:pt modelId="{FFD18C6F-03CC-4E84-8A95-85E9BC399641}">
      <dgm:prSet custT="1"/>
      <dgm:spPr/>
      <dgm:t>
        <a:bodyPr/>
        <a:lstStyle/>
        <a:p>
          <a:r>
            <a:rPr lang="en-US" sz="1800" dirty="0">
              <a:latin typeface="Arial Black" panose="020B0A04020102020204" pitchFamily="34" charset="0"/>
            </a:rPr>
            <a:t>Start-up cost: -£28,500</a:t>
          </a:r>
          <a:endParaRPr lang="en-GB" sz="1800" dirty="0">
            <a:latin typeface="Arial Black" panose="020B0A04020102020204" pitchFamily="34" charset="0"/>
          </a:endParaRPr>
        </a:p>
      </dgm:t>
    </dgm:pt>
    <dgm:pt modelId="{7DA06133-EA71-45BD-AD0B-A3A919D7841D}" type="parTrans" cxnId="{CA4ED46B-FFFD-4395-BA78-1964B3E04AEA}">
      <dgm:prSet/>
      <dgm:spPr/>
      <dgm:t>
        <a:bodyPr/>
        <a:lstStyle/>
        <a:p>
          <a:endParaRPr lang="en-GB"/>
        </a:p>
      </dgm:t>
    </dgm:pt>
    <dgm:pt modelId="{8DDD47C5-AF4C-4544-BCF7-4BD201F84445}" type="sibTrans" cxnId="{CA4ED46B-FFFD-4395-BA78-1964B3E04AEA}">
      <dgm:prSet/>
      <dgm:spPr/>
      <dgm:t>
        <a:bodyPr/>
        <a:lstStyle/>
        <a:p>
          <a:endParaRPr lang="en-GB"/>
        </a:p>
      </dgm:t>
    </dgm:pt>
    <dgm:pt modelId="{63D3D25C-7374-4CA3-8E66-69AFAB60F255}">
      <dgm:prSet custT="1"/>
      <dgm:spPr/>
      <dgm:t>
        <a:bodyPr/>
        <a:lstStyle/>
        <a:p>
          <a:r>
            <a:rPr lang="en-US" sz="1800" dirty="0">
              <a:latin typeface="Arial Black" panose="020B0A04020102020204" pitchFamily="34" charset="0"/>
            </a:rPr>
            <a:t>Monthly costs: -£6,700</a:t>
          </a:r>
          <a:endParaRPr lang="en-GB" sz="1800" dirty="0">
            <a:latin typeface="Arial Black" panose="020B0A04020102020204" pitchFamily="34" charset="0"/>
          </a:endParaRPr>
        </a:p>
      </dgm:t>
    </dgm:pt>
    <dgm:pt modelId="{E616E19C-08AB-4BD0-ACB5-072AB39320D1}" type="parTrans" cxnId="{33E1E378-E47D-451B-A6A7-966C01943526}">
      <dgm:prSet/>
      <dgm:spPr/>
      <dgm:t>
        <a:bodyPr/>
        <a:lstStyle/>
        <a:p>
          <a:endParaRPr lang="en-GB"/>
        </a:p>
      </dgm:t>
    </dgm:pt>
    <dgm:pt modelId="{31964FA1-4440-466F-B96C-150066F1A657}" type="sibTrans" cxnId="{33E1E378-E47D-451B-A6A7-966C01943526}">
      <dgm:prSet/>
      <dgm:spPr/>
      <dgm:t>
        <a:bodyPr/>
        <a:lstStyle/>
        <a:p>
          <a:endParaRPr lang="en-GB"/>
        </a:p>
      </dgm:t>
    </dgm:pt>
    <dgm:pt modelId="{09812FBE-B34E-428C-8113-9463C414AA1A}">
      <dgm:prSet custT="1"/>
      <dgm:spPr/>
      <dgm:t>
        <a:bodyPr/>
        <a:lstStyle/>
        <a:p>
          <a:r>
            <a:rPr lang="en-US" sz="1800" dirty="0">
              <a:latin typeface="Arial Black" panose="020B0A04020102020204" pitchFamily="34" charset="0"/>
            </a:rPr>
            <a:t>Monthly revenue: -£8,300</a:t>
          </a:r>
          <a:endParaRPr lang="en-GB" sz="1800" dirty="0">
            <a:latin typeface="Arial Black" panose="020B0A04020102020204" pitchFamily="34" charset="0"/>
          </a:endParaRPr>
        </a:p>
      </dgm:t>
    </dgm:pt>
    <dgm:pt modelId="{66D22DD7-249E-445D-909B-A240FE2E3122}" type="parTrans" cxnId="{2EFA8256-AE7C-4079-9946-E1A79CD86F27}">
      <dgm:prSet/>
      <dgm:spPr/>
      <dgm:t>
        <a:bodyPr/>
        <a:lstStyle/>
        <a:p>
          <a:endParaRPr lang="en-GB"/>
        </a:p>
      </dgm:t>
    </dgm:pt>
    <dgm:pt modelId="{076D40A6-EB50-4321-9D13-2DD572B1E22D}" type="sibTrans" cxnId="{2EFA8256-AE7C-4079-9946-E1A79CD86F27}">
      <dgm:prSet/>
      <dgm:spPr/>
      <dgm:t>
        <a:bodyPr/>
        <a:lstStyle/>
        <a:p>
          <a:endParaRPr lang="en-GB"/>
        </a:p>
      </dgm:t>
    </dgm:pt>
    <dgm:pt modelId="{1671F4CF-685C-4935-BE10-14FA33AD50A6}">
      <dgm:prSet custT="1"/>
      <dgm:spPr/>
      <dgm:t>
        <a:bodyPr/>
        <a:lstStyle/>
        <a:p>
          <a:r>
            <a:rPr lang="en-US" sz="1800" dirty="0">
              <a:latin typeface="Arial Black" panose="020B0A04020102020204" pitchFamily="34" charset="0"/>
            </a:rPr>
            <a:t>Profit potential: -£1,600/month</a:t>
          </a:r>
          <a:endParaRPr lang="en-GB" sz="1800" dirty="0">
            <a:latin typeface="Arial Black" panose="020B0A04020102020204" pitchFamily="34" charset="0"/>
          </a:endParaRPr>
        </a:p>
      </dgm:t>
    </dgm:pt>
    <dgm:pt modelId="{03A393AC-09CA-4609-BC93-44ED0D3D3DF4}" type="parTrans" cxnId="{40FBB2A6-9315-4FCD-A4A6-2E530203F43E}">
      <dgm:prSet/>
      <dgm:spPr/>
      <dgm:t>
        <a:bodyPr/>
        <a:lstStyle/>
        <a:p>
          <a:endParaRPr lang="en-GB"/>
        </a:p>
      </dgm:t>
    </dgm:pt>
    <dgm:pt modelId="{7F68F5F0-40D5-4E62-B184-1B7A781D8D6D}" type="sibTrans" cxnId="{40FBB2A6-9315-4FCD-A4A6-2E530203F43E}">
      <dgm:prSet/>
      <dgm:spPr/>
      <dgm:t>
        <a:bodyPr/>
        <a:lstStyle/>
        <a:p>
          <a:endParaRPr lang="en-GB"/>
        </a:p>
      </dgm:t>
    </dgm:pt>
    <dgm:pt modelId="{53E2F2E7-19E0-4F5C-BAFB-BCE2F8E03F4C}">
      <dgm:prSet custT="1"/>
      <dgm:spPr/>
      <dgm:t>
        <a:bodyPr/>
        <a:lstStyle/>
        <a:p>
          <a:r>
            <a:rPr lang="en-US" sz="1800" dirty="0">
              <a:latin typeface="Arial Black" panose="020B0A04020102020204" pitchFamily="34" charset="0"/>
            </a:rPr>
            <a:t>Marketing: social media, influencers, referrals</a:t>
          </a:r>
          <a:endParaRPr lang="en-GB" sz="1800" dirty="0">
            <a:latin typeface="Arial Black" panose="020B0A04020102020204" pitchFamily="34" charset="0"/>
          </a:endParaRPr>
        </a:p>
      </dgm:t>
    </dgm:pt>
    <dgm:pt modelId="{27305AF6-EC20-44AF-A146-4C5475598311}" type="parTrans" cxnId="{9AB45DDB-DAA2-4D01-B88F-09C78F6107A1}">
      <dgm:prSet/>
      <dgm:spPr/>
      <dgm:t>
        <a:bodyPr/>
        <a:lstStyle/>
        <a:p>
          <a:endParaRPr lang="en-GB"/>
        </a:p>
      </dgm:t>
    </dgm:pt>
    <dgm:pt modelId="{DDED156E-E419-4D73-A01B-5D95BFC7EE05}" type="sibTrans" cxnId="{9AB45DDB-DAA2-4D01-B88F-09C78F6107A1}">
      <dgm:prSet/>
      <dgm:spPr/>
      <dgm:t>
        <a:bodyPr/>
        <a:lstStyle/>
        <a:p>
          <a:endParaRPr lang="en-GB"/>
        </a:p>
      </dgm:t>
    </dgm:pt>
    <dgm:pt modelId="{634E9280-04AE-43FF-97AD-B73AEF3C28F6}" type="pres">
      <dgm:prSet presAssocID="{2631CEE2-202D-459C-992D-0357D9692693}" presName="linear" presStyleCnt="0">
        <dgm:presLayoutVars>
          <dgm:animLvl val="lvl"/>
          <dgm:resizeHandles val="exact"/>
        </dgm:presLayoutVars>
      </dgm:prSet>
      <dgm:spPr/>
    </dgm:pt>
    <dgm:pt modelId="{B323ECED-E60B-430D-B084-FE3C08F58040}" type="pres">
      <dgm:prSet presAssocID="{FFD18C6F-03CC-4E84-8A95-85E9BC39964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DBABA90-2F52-411F-8F99-96B360202093}" type="pres">
      <dgm:prSet presAssocID="{8DDD47C5-AF4C-4544-BCF7-4BD201F84445}" presName="spacer" presStyleCnt="0"/>
      <dgm:spPr/>
    </dgm:pt>
    <dgm:pt modelId="{E50C6A40-616D-4E10-9C48-089780397884}" type="pres">
      <dgm:prSet presAssocID="{63D3D25C-7374-4CA3-8E66-69AFAB60F25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8CEF7BE-6AA2-43C7-B8E8-BBBE5549E385}" type="pres">
      <dgm:prSet presAssocID="{31964FA1-4440-466F-B96C-150066F1A657}" presName="spacer" presStyleCnt="0"/>
      <dgm:spPr/>
    </dgm:pt>
    <dgm:pt modelId="{8D1866E4-12BD-4C80-81D7-093FBD50419D}" type="pres">
      <dgm:prSet presAssocID="{09812FBE-B34E-428C-8113-9463C414AA1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42A08A3-119E-4E0F-BE1E-2C32317EEF85}" type="pres">
      <dgm:prSet presAssocID="{076D40A6-EB50-4321-9D13-2DD572B1E22D}" presName="spacer" presStyleCnt="0"/>
      <dgm:spPr/>
    </dgm:pt>
    <dgm:pt modelId="{59DDB064-CAA4-4938-90AE-0AB9F1924B21}" type="pres">
      <dgm:prSet presAssocID="{1671F4CF-685C-4935-BE10-14FA33AD50A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B9BEF38-E852-422D-A23C-5B4ADCEFDCB0}" type="pres">
      <dgm:prSet presAssocID="{7F68F5F0-40D5-4E62-B184-1B7A781D8D6D}" presName="spacer" presStyleCnt="0"/>
      <dgm:spPr/>
    </dgm:pt>
    <dgm:pt modelId="{D63CB4BB-EC62-4A29-AEB9-D3CB88373043}" type="pres">
      <dgm:prSet presAssocID="{53E2F2E7-19E0-4F5C-BAFB-BCE2F8E03F4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F91B740-85A7-4EAB-B32D-A36B6CAF0443}" type="presOf" srcId="{63D3D25C-7374-4CA3-8E66-69AFAB60F255}" destId="{E50C6A40-616D-4E10-9C48-089780397884}" srcOrd="0" destOrd="0" presId="urn:microsoft.com/office/officeart/2005/8/layout/vList2"/>
    <dgm:cxn modelId="{CA4ED46B-FFFD-4395-BA78-1964B3E04AEA}" srcId="{2631CEE2-202D-459C-992D-0357D9692693}" destId="{FFD18C6F-03CC-4E84-8A95-85E9BC399641}" srcOrd="0" destOrd="0" parTransId="{7DA06133-EA71-45BD-AD0B-A3A919D7841D}" sibTransId="{8DDD47C5-AF4C-4544-BCF7-4BD201F84445}"/>
    <dgm:cxn modelId="{2EFA8256-AE7C-4079-9946-E1A79CD86F27}" srcId="{2631CEE2-202D-459C-992D-0357D9692693}" destId="{09812FBE-B34E-428C-8113-9463C414AA1A}" srcOrd="2" destOrd="0" parTransId="{66D22DD7-249E-445D-909B-A240FE2E3122}" sibTransId="{076D40A6-EB50-4321-9D13-2DD572B1E22D}"/>
    <dgm:cxn modelId="{33E1E378-E47D-451B-A6A7-966C01943526}" srcId="{2631CEE2-202D-459C-992D-0357D9692693}" destId="{63D3D25C-7374-4CA3-8E66-69AFAB60F255}" srcOrd="1" destOrd="0" parTransId="{E616E19C-08AB-4BD0-ACB5-072AB39320D1}" sibTransId="{31964FA1-4440-466F-B96C-150066F1A657}"/>
    <dgm:cxn modelId="{F96DC58E-9E1E-4BFB-89ED-2ADE2BECE597}" type="presOf" srcId="{FFD18C6F-03CC-4E84-8A95-85E9BC399641}" destId="{B323ECED-E60B-430D-B084-FE3C08F58040}" srcOrd="0" destOrd="0" presId="urn:microsoft.com/office/officeart/2005/8/layout/vList2"/>
    <dgm:cxn modelId="{356BB797-9B46-44D4-A1D5-865B53B37346}" type="presOf" srcId="{53E2F2E7-19E0-4F5C-BAFB-BCE2F8E03F4C}" destId="{D63CB4BB-EC62-4A29-AEB9-D3CB88373043}" srcOrd="0" destOrd="0" presId="urn:microsoft.com/office/officeart/2005/8/layout/vList2"/>
    <dgm:cxn modelId="{40FBB2A6-9315-4FCD-A4A6-2E530203F43E}" srcId="{2631CEE2-202D-459C-992D-0357D9692693}" destId="{1671F4CF-685C-4935-BE10-14FA33AD50A6}" srcOrd="3" destOrd="0" parTransId="{03A393AC-09CA-4609-BC93-44ED0D3D3DF4}" sibTransId="{7F68F5F0-40D5-4E62-B184-1B7A781D8D6D}"/>
    <dgm:cxn modelId="{EFBDE6A7-AC08-4499-B164-C4C255407843}" type="presOf" srcId="{09812FBE-B34E-428C-8113-9463C414AA1A}" destId="{8D1866E4-12BD-4C80-81D7-093FBD50419D}" srcOrd="0" destOrd="0" presId="urn:microsoft.com/office/officeart/2005/8/layout/vList2"/>
    <dgm:cxn modelId="{9AB45DDB-DAA2-4D01-B88F-09C78F6107A1}" srcId="{2631CEE2-202D-459C-992D-0357D9692693}" destId="{53E2F2E7-19E0-4F5C-BAFB-BCE2F8E03F4C}" srcOrd="4" destOrd="0" parTransId="{27305AF6-EC20-44AF-A146-4C5475598311}" sibTransId="{DDED156E-E419-4D73-A01B-5D95BFC7EE05}"/>
    <dgm:cxn modelId="{53F267DE-A990-49F2-BD30-65A3BE29C542}" type="presOf" srcId="{1671F4CF-685C-4935-BE10-14FA33AD50A6}" destId="{59DDB064-CAA4-4938-90AE-0AB9F1924B21}" srcOrd="0" destOrd="0" presId="urn:microsoft.com/office/officeart/2005/8/layout/vList2"/>
    <dgm:cxn modelId="{232825F3-F3A2-4B9B-8F3E-B85954243B40}" type="presOf" srcId="{2631CEE2-202D-459C-992D-0357D9692693}" destId="{634E9280-04AE-43FF-97AD-B73AEF3C28F6}" srcOrd="0" destOrd="0" presId="urn:microsoft.com/office/officeart/2005/8/layout/vList2"/>
    <dgm:cxn modelId="{7C343B43-4415-429C-9BCF-12AE6B2CE1EE}" type="presParOf" srcId="{634E9280-04AE-43FF-97AD-B73AEF3C28F6}" destId="{B323ECED-E60B-430D-B084-FE3C08F58040}" srcOrd="0" destOrd="0" presId="urn:microsoft.com/office/officeart/2005/8/layout/vList2"/>
    <dgm:cxn modelId="{A4D78BE4-2F3E-4DF1-BD19-63886320C723}" type="presParOf" srcId="{634E9280-04AE-43FF-97AD-B73AEF3C28F6}" destId="{9DBABA90-2F52-411F-8F99-96B360202093}" srcOrd="1" destOrd="0" presId="urn:microsoft.com/office/officeart/2005/8/layout/vList2"/>
    <dgm:cxn modelId="{57618676-B3FA-4128-98B0-7708391C02BB}" type="presParOf" srcId="{634E9280-04AE-43FF-97AD-B73AEF3C28F6}" destId="{E50C6A40-616D-4E10-9C48-089780397884}" srcOrd="2" destOrd="0" presId="urn:microsoft.com/office/officeart/2005/8/layout/vList2"/>
    <dgm:cxn modelId="{B852AE5D-7797-48FA-9F31-BC7FF8DC1E76}" type="presParOf" srcId="{634E9280-04AE-43FF-97AD-B73AEF3C28F6}" destId="{78CEF7BE-6AA2-43C7-B8E8-BBBE5549E385}" srcOrd="3" destOrd="0" presId="urn:microsoft.com/office/officeart/2005/8/layout/vList2"/>
    <dgm:cxn modelId="{DF00C2F7-A8CE-4EC5-88D7-0D3572EF1020}" type="presParOf" srcId="{634E9280-04AE-43FF-97AD-B73AEF3C28F6}" destId="{8D1866E4-12BD-4C80-81D7-093FBD50419D}" srcOrd="4" destOrd="0" presId="urn:microsoft.com/office/officeart/2005/8/layout/vList2"/>
    <dgm:cxn modelId="{E428B4F1-E524-4166-B9CB-ACE7F36C36F0}" type="presParOf" srcId="{634E9280-04AE-43FF-97AD-B73AEF3C28F6}" destId="{142A08A3-119E-4E0F-BE1E-2C32317EEF85}" srcOrd="5" destOrd="0" presId="urn:microsoft.com/office/officeart/2005/8/layout/vList2"/>
    <dgm:cxn modelId="{0882CBC9-3789-42B7-8A7C-AE3ADEA6A801}" type="presParOf" srcId="{634E9280-04AE-43FF-97AD-B73AEF3C28F6}" destId="{59DDB064-CAA4-4938-90AE-0AB9F1924B21}" srcOrd="6" destOrd="0" presId="urn:microsoft.com/office/officeart/2005/8/layout/vList2"/>
    <dgm:cxn modelId="{1A387F50-4EAB-4F60-BA02-A8B23C26C29C}" type="presParOf" srcId="{634E9280-04AE-43FF-97AD-B73AEF3C28F6}" destId="{3B9BEF38-E852-422D-A23C-5B4ADCEFDCB0}" srcOrd="7" destOrd="0" presId="urn:microsoft.com/office/officeart/2005/8/layout/vList2"/>
    <dgm:cxn modelId="{0BEEBEFF-672B-4156-BA0E-08128F9E025D}" type="presParOf" srcId="{634E9280-04AE-43FF-97AD-B73AEF3C28F6}" destId="{D63CB4BB-EC62-4A29-AEB9-D3CB8837304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0C510E3-3A5D-4E33-98EF-0976084E2867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2EEADA33-11E9-4DC4-BC50-F5D36CB9B1FA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Strong demand for beauty services</a:t>
          </a:r>
          <a:endParaRPr lang="en-GB" dirty="0">
            <a:latin typeface="Arial Black" panose="020B0A04020102020204" pitchFamily="34" charset="0"/>
          </a:endParaRPr>
        </a:p>
      </dgm:t>
    </dgm:pt>
    <dgm:pt modelId="{31CDBD20-DB03-4A87-A563-929AC8AB0518}" type="parTrans" cxnId="{F68FEA4C-073F-40AB-BE70-07439C46F0E8}">
      <dgm:prSet/>
      <dgm:spPr/>
      <dgm:t>
        <a:bodyPr/>
        <a:lstStyle/>
        <a:p>
          <a:endParaRPr lang="en-GB"/>
        </a:p>
      </dgm:t>
    </dgm:pt>
    <dgm:pt modelId="{B1C56FD5-08FB-49DF-8D47-EB7BC7D4F0B3}" type="sibTrans" cxnId="{F68FEA4C-073F-40AB-BE70-07439C46F0E8}">
      <dgm:prSet/>
      <dgm:spPr/>
      <dgm:t>
        <a:bodyPr/>
        <a:lstStyle/>
        <a:p>
          <a:endParaRPr lang="en-GB"/>
        </a:p>
      </dgm:t>
    </dgm:pt>
    <dgm:pt modelId="{0577707F-E9F5-4500-9BC1-28D7DEF49EE5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Growing interest in sustainability</a:t>
          </a:r>
          <a:endParaRPr lang="en-GB" dirty="0">
            <a:latin typeface="Arial Black" panose="020B0A04020102020204" pitchFamily="34" charset="0"/>
          </a:endParaRPr>
        </a:p>
      </dgm:t>
    </dgm:pt>
    <dgm:pt modelId="{70416483-0FAD-442F-BE8D-BF2C8E24A007}" type="parTrans" cxnId="{AF94C5BC-50E9-4CB8-A755-1DC95ED2D368}">
      <dgm:prSet/>
      <dgm:spPr/>
      <dgm:t>
        <a:bodyPr/>
        <a:lstStyle/>
        <a:p>
          <a:endParaRPr lang="en-GB"/>
        </a:p>
      </dgm:t>
    </dgm:pt>
    <dgm:pt modelId="{77834B48-F501-4217-B038-5AE08BF323C6}" type="sibTrans" cxnId="{AF94C5BC-50E9-4CB8-A755-1DC95ED2D368}">
      <dgm:prSet/>
      <dgm:spPr/>
      <dgm:t>
        <a:bodyPr/>
        <a:lstStyle/>
        <a:p>
          <a:endParaRPr lang="en-GB"/>
        </a:p>
      </dgm:t>
    </dgm:pt>
    <dgm:pt modelId="{D798CA9E-4186-4F29-BF9E-B1415E59D783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Clear niche and differentiation</a:t>
          </a:r>
          <a:endParaRPr lang="en-GB" dirty="0">
            <a:latin typeface="Arial Black" panose="020B0A04020102020204" pitchFamily="34" charset="0"/>
          </a:endParaRPr>
        </a:p>
      </dgm:t>
    </dgm:pt>
    <dgm:pt modelId="{212DC296-435D-4AB1-A9D3-7AE6E45373D8}" type="parTrans" cxnId="{1DDA8A90-A6D4-4BA4-8A88-8B4F0AC6500F}">
      <dgm:prSet/>
      <dgm:spPr/>
      <dgm:t>
        <a:bodyPr/>
        <a:lstStyle/>
        <a:p>
          <a:endParaRPr lang="en-GB"/>
        </a:p>
      </dgm:t>
    </dgm:pt>
    <dgm:pt modelId="{A8CCC5F3-F698-4949-BD70-B96B8CC3C676}" type="sibTrans" cxnId="{1DDA8A90-A6D4-4BA4-8A88-8B4F0AC6500F}">
      <dgm:prSet/>
      <dgm:spPr/>
      <dgm:t>
        <a:bodyPr/>
        <a:lstStyle/>
        <a:p>
          <a:endParaRPr lang="en-GB"/>
        </a:p>
      </dgm:t>
    </dgm:pt>
    <dgm:pt modelId="{CB257810-517F-4647-A91C-4DEAC2C5746A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Scalable business model</a:t>
          </a:r>
          <a:endParaRPr lang="en-GB" dirty="0">
            <a:latin typeface="Arial Black" panose="020B0A04020102020204" pitchFamily="34" charset="0"/>
          </a:endParaRPr>
        </a:p>
      </dgm:t>
    </dgm:pt>
    <dgm:pt modelId="{52FED5A3-867B-4BA9-8E83-CF3DFC0D6663}" type="parTrans" cxnId="{D49EC67A-7D8F-4E23-820C-EDFA9FBF5F88}">
      <dgm:prSet/>
      <dgm:spPr/>
      <dgm:t>
        <a:bodyPr/>
        <a:lstStyle/>
        <a:p>
          <a:endParaRPr lang="en-GB"/>
        </a:p>
      </dgm:t>
    </dgm:pt>
    <dgm:pt modelId="{77914167-18B5-48A0-AD7A-CD041BC5445F}" type="sibTrans" cxnId="{D49EC67A-7D8F-4E23-820C-EDFA9FBF5F88}">
      <dgm:prSet/>
      <dgm:spPr/>
      <dgm:t>
        <a:bodyPr/>
        <a:lstStyle/>
        <a:p>
          <a:endParaRPr lang="en-GB"/>
        </a:p>
      </dgm:t>
    </dgm:pt>
    <dgm:pt modelId="{A2FED9F8-B8B0-494C-B391-EC67BC7044E0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Local market opportunity</a:t>
          </a:r>
          <a:endParaRPr lang="en-GB" dirty="0">
            <a:latin typeface="Arial Black" panose="020B0A04020102020204" pitchFamily="34" charset="0"/>
          </a:endParaRPr>
        </a:p>
      </dgm:t>
    </dgm:pt>
    <dgm:pt modelId="{8DC0420C-574F-4856-859A-4AFA14321EE6}" type="parTrans" cxnId="{75F9734F-18AD-4C1C-8055-6804A4CF81C1}">
      <dgm:prSet/>
      <dgm:spPr/>
      <dgm:t>
        <a:bodyPr/>
        <a:lstStyle/>
        <a:p>
          <a:endParaRPr lang="en-GB"/>
        </a:p>
      </dgm:t>
    </dgm:pt>
    <dgm:pt modelId="{391F575D-F3E0-461F-A543-4FF114D0A7F9}" type="sibTrans" cxnId="{75F9734F-18AD-4C1C-8055-6804A4CF81C1}">
      <dgm:prSet/>
      <dgm:spPr/>
      <dgm:t>
        <a:bodyPr/>
        <a:lstStyle/>
        <a:p>
          <a:endParaRPr lang="en-GB"/>
        </a:p>
      </dgm:t>
    </dgm:pt>
    <dgm:pt modelId="{CDD78A8A-C998-492C-A31F-30C2535EBD03}" type="pres">
      <dgm:prSet presAssocID="{80C510E3-3A5D-4E33-98EF-0976084E2867}" presName="linear" presStyleCnt="0">
        <dgm:presLayoutVars>
          <dgm:animLvl val="lvl"/>
          <dgm:resizeHandles val="exact"/>
        </dgm:presLayoutVars>
      </dgm:prSet>
      <dgm:spPr/>
    </dgm:pt>
    <dgm:pt modelId="{25E02071-1A1E-46A7-B3EA-51E207711C0B}" type="pres">
      <dgm:prSet presAssocID="{2EEADA33-11E9-4DC4-BC50-F5D36CB9B1F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A8595F7-A78D-47BB-9CE7-9143D3FB8F15}" type="pres">
      <dgm:prSet presAssocID="{B1C56FD5-08FB-49DF-8D47-EB7BC7D4F0B3}" presName="spacer" presStyleCnt="0"/>
      <dgm:spPr/>
    </dgm:pt>
    <dgm:pt modelId="{BE83D511-CCC8-4D7B-B16B-1FB95B44E4F9}" type="pres">
      <dgm:prSet presAssocID="{0577707F-E9F5-4500-9BC1-28D7DEF49EE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8E2E5B0-49A2-4E6F-B897-295DF385DFAC}" type="pres">
      <dgm:prSet presAssocID="{77834B48-F501-4217-B038-5AE08BF323C6}" presName="spacer" presStyleCnt="0"/>
      <dgm:spPr/>
    </dgm:pt>
    <dgm:pt modelId="{3AD0DAF8-5238-45DB-8F1C-1D83D876338A}" type="pres">
      <dgm:prSet presAssocID="{D798CA9E-4186-4F29-BF9E-B1415E59D78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93E6E60-B009-4B2F-AB10-FB328A0F71F2}" type="pres">
      <dgm:prSet presAssocID="{A8CCC5F3-F698-4949-BD70-B96B8CC3C676}" presName="spacer" presStyleCnt="0"/>
      <dgm:spPr/>
    </dgm:pt>
    <dgm:pt modelId="{761B2932-0806-4574-8483-86452F1D3A90}" type="pres">
      <dgm:prSet presAssocID="{CB257810-517F-4647-A91C-4DEAC2C5746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D1BBC5B-775A-450B-91B7-9BF79AACB6E6}" type="pres">
      <dgm:prSet presAssocID="{77914167-18B5-48A0-AD7A-CD041BC5445F}" presName="spacer" presStyleCnt="0"/>
      <dgm:spPr/>
    </dgm:pt>
    <dgm:pt modelId="{9108D4CC-4A77-4AE0-BCD7-D6308233C97D}" type="pres">
      <dgm:prSet presAssocID="{A2FED9F8-B8B0-494C-B391-EC67BC7044E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8C52713-5B77-4B54-B3D2-1F78AF61BF2C}" type="presOf" srcId="{D798CA9E-4186-4F29-BF9E-B1415E59D783}" destId="{3AD0DAF8-5238-45DB-8F1C-1D83D876338A}" srcOrd="0" destOrd="0" presId="urn:microsoft.com/office/officeart/2005/8/layout/vList2"/>
    <dgm:cxn modelId="{F503952A-BB0D-4A5D-B5EC-26FF768EA2AF}" type="presOf" srcId="{80C510E3-3A5D-4E33-98EF-0976084E2867}" destId="{CDD78A8A-C998-492C-A31F-30C2535EBD03}" srcOrd="0" destOrd="0" presId="urn:microsoft.com/office/officeart/2005/8/layout/vList2"/>
    <dgm:cxn modelId="{9877D039-D389-4B7A-83B6-A66B2D3C3884}" type="presOf" srcId="{CB257810-517F-4647-A91C-4DEAC2C5746A}" destId="{761B2932-0806-4574-8483-86452F1D3A90}" srcOrd="0" destOrd="0" presId="urn:microsoft.com/office/officeart/2005/8/layout/vList2"/>
    <dgm:cxn modelId="{D2428260-69F4-425E-8319-64E6FDB9F1B2}" type="presOf" srcId="{A2FED9F8-B8B0-494C-B391-EC67BC7044E0}" destId="{9108D4CC-4A77-4AE0-BCD7-D6308233C97D}" srcOrd="0" destOrd="0" presId="urn:microsoft.com/office/officeart/2005/8/layout/vList2"/>
    <dgm:cxn modelId="{F68FEA4C-073F-40AB-BE70-07439C46F0E8}" srcId="{80C510E3-3A5D-4E33-98EF-0976084E2867}" destId="{2EEADA33-11E9-4DC4-BC50-F5D36CB9B1FA}" srcOrd="0" destOrd="0" parTransId="{31CDBD20-DB03-4A87-A563-929AC8AB0518}" sibTransId="{B1C56FD5-08FB-49DF-8D47-EB7BC7D4F0B3}"/>
    <dgm:cxn modelId="{75F9734F-18AD-4C1C-8055-6804A4CF81C1}" srcId="{80C510E3-3A5D-4E33-98EF-0976084E2867}" destId="{A2FED9F8-B8B0-494C-B391-EC67BC7044E0}" srcOrd="4" destOrd="0" parTransId="{8DC0420C-574F-4856-859A-4AFA14321EE6}" sibTransId="{391F575D-F3E0-461F-A543-4FF114D0A7F9}"/>
    <dgm:cxn modelId="{D49EC67A-7D8F-4E23-820C-EDFA9FBF5F88}" srcId="{80C510E3-3A5D-4E33-98EF-0976084E2867}" destId="{CB257810-517F-4647-A91C-4DEAC2C5746A}" srcOrd="3" destOrd="0" parTransId="{52FED5A3-867B-4BA9-8E83-CF3DFC0D6663}" sibTransId="{77914167-18B5-48A0-AD7A-CD041BC5445F}"/>
    <dgm:cxn modelId="{1DDA8A90-A6D4-4BA4-8A88-8B4F0AC6500F}" srcId="{80C510E3-3A5D-4E33-98EF-0976084E2867}" destId="{D798CA9E-4186-4F29-BF9E-B1415E59D783}" srcOrd="2" destOrd="0" parTransId="{212DC296-435D-4AB1-A9D3-7AE6E45373D8}" sibTransId="{A8CCC5F3-F698-4949-BD70-B96B8CC3C676}"/>
    <dgm:cxn modelId="{B0DE2396-8FAB-4183-A56F-352FFB2F5E9E}" type="presOf" srcId="{0577707F-E9F5-4500-9BC1-28D7DEF49EE5}" destId="{BE83D511-CCC8-4D7B-B16B-1FB95B44E4F9}" srcOrd="0" destOrd="0" presId="urn:microsoft.com/office/officeart/2005/8/layout/vList2"/>
    <dgm:cxn modelId="{AF94C5BC-50E9-4CB8-A755-1DC95ED2D368}" srcId="{80C510E3-3A5D-4E33-98EF-0976084E2867}" destId="{0577707F-E9F5-4500-9BC1-28D7DEF49EE5}" srcOrd="1" destOrd="0" parTransId="{70416483-0FAD-442F-BE8D-BF2C8E24A007}" sibTransId="{77834B48-F501-4217-B038-5AE08BF323C6}"/>
    <dgm:cxn modelId="{D6339CF4-A137-4A7D-B658-76DA9BAFC9C1}" type="presOf" srcId="{2EEADA33-11E9-4DC4-BC50-F5D36CB9B1FA}" destId="{25E02071-1A1E-46A7-B3EA-51E207711C0B}" srcOrd="0" destOrd="0" presId="urn:microsoft.com/office/officeart/2005/8/layout/vList2"/>
    <dgm:cxn modelId="{F5DB3F0F-0558-4EA2-90BB-67B40629EC29}" type="presParOf" srcId="{CDD78A8A-C998-492C-A31F-30C2535EBD03}" destId="{25E02071-1A1E-46A7-B3EA-51E207711C0B}" srcOrd="0" destOrd="0" presId="urn:microsoft.com/office/officeart/2005/8/layout/vList2"/>
    <dgm:cxn modelId="{C2F89874-2906-46B0-877A-53FFDD9A0470}" type="presParOf" srcId="{CDD78A8A-C998-492C-A31F-30C2535EBD03}" destId="{6A8595F7-A78D-47BB-9CE7-9143D3FB8F15}" srcOrd="1" destOrd="0" presId="urn:microsoft.com/office/officeart/2005/8/layout/vList2"/>
    <dgm:cxn modelId="{49F37845-CC2E-4982-B6E4-70AAA8DE4542}" type="presParOf" srcId="{CDD78A8A-C998-492C-A31F-30C2535EBD03}" destId="{BE83D511-CCC8-4D7B-B16B-1FB95B44E4F9}" srcOrd="2" destOrd="0" presId="urn:microsoft.com/office/officeart/2005/8/layout/vList2"/>
    <dgm:cxn modelId="{B8270051-FADE-46F8-9B65-28EC7781BDE3}" type="presParOf" srcId="{CDD78A8A-C998-492C-A31F-30C2535EBD03}" destId="{98E2E5B0-49A2-4E6F-B897-295DF385DFAC}" srcOrd="3" destOrd="0" presId="urn:microsoft.com/office/officeart/2005/8/layout/vList2"/>
    <dgm:cxn modelId="{785AC40F-A7BC-4EAA-8F20-48754AAA3B33}" type="presParOf" srcId="{CDD78A8A-C998-492C-A31F-30C2535EBD03}" destId="{3AD0DAF8-5238-45DB-8F1C-1D83D876338A}" srcOrd="4" destOrd="0" presId="urn:microsoft.com/office/officeart/2005/8/layout/vList2"/>
    <dgm:cxn modelId="{2B78BD73-9BFB-4DD7-B73D-C983399E51ED}" type="presParOf" srcId="{CDD78A8A-C998-492C-A31F-30C2535EBD03}" destId="{093E6E60-B009-4B2F-AB10-FB328A0F71F2}" srcOrd="5" destOrd="0" presId="urn:microsoft.com/office/officeart/2005/8/layout/vList2"/>
    <dgm:cxn modelId="{F59C32D5-14AC-40CF-8E86-1D40C1BA66F7}" type="presParOf" srcId="{CDD78A8A-C998-492C-A31F-30C2535EBD03}" destId="{761B2932-0806-4574-8483-86452F1D3A90}" srcOrd="6" destOrd="0" presId="urn:microsoft.com/office/officeart/2005/8/layout/vList2"/>
    <dgm:cxn modelId="{6A1ABDF6-A0CA-4695-9626-148C7AD1F589}" type="presParOf" srcId="{CDD78A8A-C998-492C-A31F-30C2535EBD03}" destId="{ED1BBC5B-775A-450B-91B7-9BF79AACB6E6}" srcOrd="7" destOrd="0" presId="urn:microsoft.com/office/officeart/2005/8/layout/vList2"/>
    <dgm:cxn modelId="{0EA19503-159D-4D9D-948F-1DBE9948D9FD}" type="presParOf" srcId="{CDD78A8A-C998-492C-A31F-30C2535EBD03}" destId="{9108D4CC-4A77-4AE0-BCD7-D6308233C97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6F7A83-201D-4A0E-9450-67520D754A23}">
      <dsp:nvSpPr>
        <dsp:cNvPr id="0" name=""/>
        <dsp:cNvSpPr/>
      </dsp:nvSpPr>
      <dsp:spPr>
        <a:xfrm>
          <a:off x="0" y="663040"/>
          <a:ext cx="4851990" cy="3685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 Black" panose="020B0A04020102020204" pitchFamily="34" charset="0"/>
            </a:rPr>
            <a:t>MAKE UP FOREVER</a:t>
          </a:r>
          <a:endParaRPr lang="en-GB" sz="1400" b="1" kern="1200" dirty="0">
            <a:latin typeface="Arial Black" panose="020B0A04020102020204" pitchFamily="34" charset="0"/>
          </a:endParaRPr>
        </a:p>
      </dsp:txBody>
      <dsp:txXfrm>
        <a:off x="17991" y="681031"/>
        <a:ext cx="4816008" cy="332568"/>
      </dsp:txXfrm>
    </dsp:sp>
    <dsp:sp modelId="{28C6F21E-9BED-44C6-807E-06BCF4B47EE9}">
      <dsp:nvSpPr>
        <dsp:cNvPr id="0" name=""/>
        <dsp:cNvSpPr/>
      </dsp:nvSpPr>
      <dsp:spPr>
        <a:xfrm>
          <a:off x="0" y="1071910"/>
          <a:ext cx="4851990" cy="368550"/>
        </a:xfrm>
        <a:prstGeom prst="round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 Black" panose="020B0A04020102020204" pitchFamily="34" charset="0"/>
            </a:rPr>
            <a:t>Sustainable Make-Up Station</a:t>
          </a:r>
          <a:endParaRPr lang="en-GB" sz="1400" kern="1200" dirty="0">
            <a:latin typeface="Arial Black" panose="020B0A04020102020204" pitchFamily="34" charset="0"/>
          </a:endParaRPr>
        </a:p>
      </dsp:txBody>
      <dsp:txXfrm>
        <a:off x="17991" y="1089901"/>
        <a:ext cx="4816008" cy="332568"/>
      </dsp:txXfrm>
    </dsp:sp>
    <dsp:sp modelId="{9FAEFAA5-B87E-4D72-80A3-D01A9CD51D9F}">
      <dsp:nvSpPr>
        <dsp:cNvPr id="0" name=""/>
        <dsp:cNvSpPr/>
      </dsp:nvSpPr>
      <dsp:spPr>
        <a:xfrm>
          <a:off x="0" y="1480780"/>
          <a:ext cx="4851990" cy="36855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 Black" panose="020B0A04020102020204" pitchFamily="34" charset="0"/>
            </a:rPr>
            <a:t>Location: Swansea</a:t>
          </a:r>
          <a:endParaRPr lang="en-GB" sz="1400" kern="1200" dirty="0">
            <a:latin typeface="Arial Black" panose="020B0A04020102020204" pitchFamily="34" charset="0"/>
          </a:endParaRPr>
        </a:p>
      </dsp:txBody>
      <dsp:txXfrm>
        <a:off x="17991" y="1498771"/>
        <a:ext cx="4816008" cy="332568"/>
      </dsp:txXfrm>
    </dsp:sp>
    <dsp:sp modelId="{5C33F45E-49FF-48D2-B5BE-7227F3E98CD6}">
      <dsp:nvSpPr>
        <dsp:cNvPr id="0" name=""/>
        <dsp:cNvSpPr/>
      </dsp:nvSpPr>
      <dsp:spPr>
        <a:xfrm>
          <a:off x="0" y="1889650"/>
          <a:ext cx="4851990" cy="368550"/>
        </a:xfrm>
        <a:prstGeom prst="round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 Black" panose="020B0A04020102020204" pitchFamily="34" charset="0"/>
              <a:cs typeface="Arial" panose="020B0604020202020204" pitchFamily="34" charset="0"/>
            </a:rPr>
            <a:t>Beauty services + eco-conscious model</a:t>
          </a:r>
          <a:endParaRPr lang="en-GB" sz="1400" kern="1200" dirty="0">
            <a:latin typeface="Arial Black" panose="020B0A04020102020204" pitchFamily="34" charset="0"/>
            <a:cs typeface="Arial" panose="020B0604020202020204" pitchFamily="34" charset="0"/>
          </a:endParaRPr>
        </a:p>
      </dsp:txBody>
      <dsp:txXfrm>
        <a:off x="17991" y="1907641"/>
        <a:ext cx="4816008" cy="332568"/>
      </dsp:txXfrm>
    </dsp:sp>
    <dsp:sp modelId="{51D92895-36DD-4D7E-96CE-3A8EC666C619}">
      <dsp:nvSpPr>
        <dsp:cNvPr id="0" name=""/>
        <dsp:cNvSpPr/>
      </dsp:nvSpPr>
      <dsp:spPr>
        <a:xfrm>
          <a:off x="0" y="2298520"/>
          <a:ext cx="4851990" cy="36855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 Black" panose="020B0A04020102020204" pitchFamily="34" charset="0"/>
            </a:rPr>
            <a:t>Target: students, professionals, bridal clients</a:t>
          </a:r>
          <a:endParaRPr lang="en-GB" sz="1400" kern="1200" dirty="0">
            <a:latin typeface="Arial Black" panose="020B0A04020102020204" pitchFamily="34" charset="0"/>
          </a:endParaRPr>
        </a:p>
      </dsp:txBody>
      <dsp:txXfrm>
        <a:off x="17991" y="2316511"/>
        <a:ext cx="4816008" cy="3325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E6C666-DA74-407E-9353-E99687D162F0}">
      <dsp:nvSpPr>
        <dsp:cNvPr id="0" name=""/>
        <dsp:cNvSpPr/>
      </dsp:nvSpPr>
      <dsp:spPr>
        <a:xfrm>
          <a:off x="0" y="869"/>
          <a:ext cx="5295015" cy="6442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Reusable tools and reduced waste</a:t>
          </a:r>
          <a:endParaRPr lang="en-GB" sz="1800" kern="1200" dirty="0">
            <a:latin typeface="Arial Black" panose="020B0A04020102020204" pitchFamily="34" charset="0"/>
          </a:endParaRPr>
        </a:p>
      </dsp:txBody>
      <dsp:txXfrm>
        <a:off x="31451" y="32320"/>
        <a:ext cx="5232113" cy="581372"/>
      </dsp:txXfrm>
    </dsp:sp>
    <dsp:sp modelId="{D49BBF59-5EBA-4912-86D7-0CACA2E99374}">
      <dsp:nvSpPr>
        <dsp:cNvPr id="0" name=""/>
        <dsp:cNvSpPr/>
      </dsp:nvSpPr>
      <dsp:spPr>
        <a:xfrm>
          <a:off x="0" y="656605"/>
          <a:ext cx="5295015" cy="64427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Ethical / low-waste products</a:t>
          </a:r>
          <a:endParaRPr lang="en-GB" sz="1800" kern="1200" dirty="0">
            <a:latin typeface="Arial Black" panose="020B0A04020102020204" pitchFamily="34" charset="0"/>
          </a:endParaRPr>
        </a:p>
      </dsp:txBody>
      <dsp:txXfrm>
        <a:off x="31451" y="688056"/>
        <a:ext cx="5232113" cy="581372"/>
      </dsp:txXfrm>
    </dsp:sp>
    <dsp:sp modelId="{16841600-9D1A-4CCF-B61A-D0F679CC76FC}">
      <dsp:nvSpPr>
        <dsp:cNvPr id="0" name=""/>
        <dsp:cNvSpPr/>
      </dsp:nvSpPr>
      <dsp:spPr>
        <a:xfrm>
          <a:off x="0" y="1312341"/>
          <a:ext cx="5295015" cy="64427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Digital booking and paperless system</a:t>
          </a:r>
          <a:endParaRPr lang="en-GB" sz="1800" kern="1200" dirty="0">
            <a:latin typeface="Arial Black" panose="020B0A04020102020204" pitchFamily="34" charset="0"/>
          </a:endParaRPr>
        </a:p>
      </dsp:txBody>
      <dsp:txXfrm>
        <a:off x="31451" y="1343792"/>
        <a:ext cx="5232113" cy="581372"/>
      </dsp:txXfrm>
    </dsp:sp>
    <dsp:sp modelId="{91999257-E68D-4D80-B6DD-5C37B1AC80F1}">
      <dsp:nvSpPr>
        <dsp:cNvPr id="0" name=""/>
        <dsp:cNvSpPr/>
      </dsp:nvSpPr>
      <dsp:spPr>
        <a:xfrm>
          <a:off x="0" y="1968076"/>
          <a:ext cx="5295015" cy="64427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Local employment and inclusive services</a:t>
          </a:r>
          <a:endParaRPr lang="en-GB" sz="1800" kern="1200" dirty="0">
            <a:latin typeface="Arial Black" panose="020B0A04020102020204" pitchFamily="34" charset="0"/>
          </a:endParaRPr>
        </a:p>
      </dsp:txBody>
      <dsp:txXfrm>
        <a:off x="31451" y="1999527"/>
        <a:ext cx="5232113" cy="581372"/>
      </dsp:txXfrm>
    </dsp:sp>
    <dsp:sp modelId="{58565590-B37E-4677-8CA3-D8B4B527084A}">
      <dsp:nvSpPr>
        <dsp:cNvPr id="0" name=""/>
        <dsp:cNvSpPr/>
      </dsp:nvSpPr>
      <dsp:spPr>
        <a:xfrm>
          <a:off x="0" y="2623812"/>
          <a:ext cx="5295015" cy="644274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Efficient stock control</a:t>
          </a:r>
          <a:endParaRPr lang="en-GB" sz="1800" kern="1200" dirty="0">
            <a:latin typeface="Arial Black" panose="020B0A04020102020204" pitchFamily="34" charset="0"/>
          </a:endParaRPr>
        </a:p>
      </dsp:txBody>
      <dsp:txXfrm>
        <a:off x="31451" y="2655263"/>
        <a:ext cx="5232113" cy="5813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23ECED-E60B-430D-B084-FE3C08F58040}">
      <dsp:nvSpPr>
        <dsp:cNvPr id="0" name=""/>
        <dsp:cNvSpPr/>
      </dsp:nvSpPr>
      <dsp:spPr>
        <a:xfrm>
          <a:off x="0" y="7452"/>
          <a:ext cx="6755626" cy="617760"/>
        </a:xfrm>
        <a:prstGeom prst="roundRect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Start-up cost: -£28,500</a:t>
          </a:r>
          <a:endParaRPr lang="en-GB" sz="1800" kern="1200" dirty="0">
            <a:latin typeface="Arial Black" panose="020B0A04020102020204" pitchFamily="34" charset="0"/>
          </a:endParaRPr>
        </a:p>
      </dsp:txBody>
      <dsp:txXfrm>
        <a:off x="30157" y="37609"/>
        <a:ext cx="6695312" cy="557446"/>
      </dsp:txXfrm>
    </dsp:sp>
    <dsp:sp modelId="{E50C6A40-616D-4E10-9C48-089780397884}">
      <dsp:nvSpPr>
        <dsp:cNvPr id="0" name=""/>
        <dsp:cNvSpPr/>
      </dsp:nvSpPr>
      <dsp:spPr>
        <a:xfrm>
          <a:off x="0" y="720252"/>
          <a:ext cx="6755626" cy="617760"/>
        </a:xfrm>
        <a:prstGeom prst="roundRect">
          <a:avLst/>
        </a:prstGeom>
        <a:solidFill>
          <a:schemeClr val="accent2">
            <a:shade val="50000"/>
            <a:hueOff val="-219540"/>
            <a:satOff val="1749"/>
            <a:lumOff val="1869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Monthly costs: -£6,700</a:t>
          </a:r>
          <a:endParaRPr lang="en-GB" sz="1800" kern="1200" dirty="0">
            <a:latin typeface="Arial Black" panose="020B0A04020102020204" pitchFamily="34" charset="0"/>
          </a:endParaRPr>
        </a:p>
      </dsp:txBody>
      <dsp:txXfrm>
        <a:off x="30157" y="750409"/>
        <a:ext cx="6695312" cy="557446"/>
      </dsp:txXfrm>
    </dsp:sp>
    <dsp:sp modelId="{8D1866E4-12BD-4C80-81D7-093FBD50419D}">
      <dsp:nvSpPr>
        <dsp:cNvPr id="0" name=""/>
        <dsp:cNvSpPr/>
      </dsp:nvSpPr>
      <dsp:spPr>
        <a:xfrm>
          <a:off x="0" y="1433052"/>
          <a:ext cx="6755626" cy="617760"/>
        </a:xfrm>
        <a:prstGeom prst="roundRect">
          <a:avLst/>
        </a:prstGeom>
        <a:solidFill>
          <a:schemeClr val="accent2">
            <a:shade val="50000"/>
            <a:hueOff val="-439079"/>
            <a:satOff val="3498"/>
            <a:lumOff val="3739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Monthly revenue: -£8,300</a:t>
          </a:r>
          <a:endParaRPr lang="en-GB" sz="1800" kern="1200" dirty="0">
            <a:latin typeface="Arial Black" panose="020B0A04020102020204" pitchFamily="34" charset="0"/>
          </a:endParaRPr>
        </a:p>
      </dsp:txBody>
      <dsp:txXfrm>
        <a:off x="30157" y="1463209"/>
        <a:ext cx="6695312" cy="557446"/>
      </dsp:txXfrm>
    </dsp:sp>
    <dsp:sp modelId="{59DDB064-CAA4-4938-90AE-0AB9F1924B21}">
      <dsp:nvSpPr>
        <dsp:cNvPr id="0" name=""/>
        <dsp:cNvSpPr/>
      </dsp:nvSpPr>
      <dsp:spPr>
        <a:xfrm>
          <a:off x="0" y="2145852"/>
          <a:ext cx="6755626" cy="617760"/>
        </a:xfrm>
        <a:prstGeom prst="roundRect">
          <a:avLst/>
        </a:prstGeom>
        <a:solidFill>
          <a:schemeClr val="accent2">
            <a:shade val="50000"/>
            <a:hueOff val="-439079"/>
            <a:satOff val="3498"/>
            <a:lumOff val="3739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Profit potential: -£1,600/month</a:t>
          </a:r>
          <a:endParaRPr lang="en-GB" sz="1800" kern="1200" dirty="0">
            <a:latin typeface="Arial Black" panose="020B0A04020102020204" pitchFamily="34" charset="0"/>
          </a:endParaRPr>
        </a:p>
      </dsp:txBody>
      <dsp:txXfrm>
        <a:off x="30157" y="2176009"/>
        <a:ext cx="6695312" cy="557446"/>
      </dsp:txXfrm>
    </dsp:sp>
    <dsp:sp modelId="{D63CB4BB-EC62-4A29-AEB9-D3CB88373043}">
      <dsp:nvSpPr>
        <dsp:cNvPr id="0" name=""/>
        <dsp:cNvSpPr/>
      </dsp:nvSpPr>
      <dsp:spPr>
        <a:xfrm>
          <a:off x="0" y="2858652"/>
          <a:ext cx="6755626" cy="617760"/>
        </a:xfrm>
        <a:prstGeom prst="roundRect">
          <a:avLst/>
        </a:prstGeom>
        <a:solidFill>
          <a:schemeClr val="accent2">
            <a:shade val="50000"/>
            <a:hueOff val="-219540"/>
            <a:satOff val="1749"/>
            <a:lumOff val="1869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Marketing: social media, influencers, referrals</a:t>
          </a:r>
          <a:endParaRPr lang="en-GB" sz="1800" kern="1200" dirty="0">
            <a:latin typeface="Arial Black" panose="020B0A04020102020204" pitchFamily="34" charset="0"/>
          </a:endParaRPr>
        </a:p>
      </dsp:txBody>
      <dsp:txXfrm>
        <a:off x="30157" y="2888809"/>
        <a:ext cx="6695312" cy="55744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E02071-1A1E-46A7-B3EA-51E207711C0B}">
      <dsp:nvSpPr>
        <dsp:cNvPr id="0" name=""/>
        <dsp:cNvSpPr/>
      </dsp:nvSpPr>
      <dsp:spPr>
        <a:xfrm>
          <a:off x="0" y="487089"/>
          <a:ext cx="4818888" cy="4738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Strong demand for beauty services</a:t>
          </a:r>
          <a:endParaRPr lang="en-GB" sz="1800" kern="1200" dirty="0">
            <a:latin typeface="Arial Black" panose="020B0A04020102020204" pitchFamily="34" charset="0"/>
          </a:endParaRPr>
        </a:p>
      </dsp:txBody>
      <dsp:txXfrm>
        <a:off x="23131" y="510220"/>
        <a:ext cx="4772626" cy="427587"/>
      </dsp:txXfrm>
    </dsp:sp>
    <dsp:sp modelId="{BE83D511-CCC8-4D7B-B16B-1FB95B44E4F9}">
      <dsp:nvSpPr>
        <dsp:cNvPr id="0" name=""/>
        <dsp:cNvSpPr/>
      </dsp:nvSpPr>
      <dsp:spPr>
        <a:xfrm>
          <a:off x="0" y="1012779"/>
          <a:ext cx="4818888" cy="47384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Growing interest in sustainability</a:t>
          </a:r>
          <a:endParaRPr lang="en-GB" sz="1800" kern="1200" dirty="0">
            <a:latin typeface="Arial Black" panose="020B0A04020102020204" pitchFamily="34" charset="0"/>
          </a:endParaRPr>
        </a:p>
      </dsp:txBody>
      <dsp:txXfrm>
        <a:off x="23131" y="1035910"/>
        <a:ext cx="4772626" cy="427587"/>
      </dsp:txXfrm>
    </dsp:sp>
    <dsp:sp modelId="{3AD0DAF8-5238-45DB-8F1C-1D83D876338A}">
      <dsp:nvSpPr>
        <dsp:cNvPr id="0" name=""/>
        <dsp:cNvSpPr/>
      </dsp:nvSpPr>
      <dsp:spPr>
        <a:xfrm>
          <a:off x="0" y="1538469"/>
          <a:ext cx="4818888" cy="47384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Clear niche and differentiation</a:t>
          </a:r>
          <a:endParaRPr lang="en-GB" sz="1800" kern="1200" dirty="0">
            <a:latin typeface="Arial Black" panose="020B0A04020102020204" pitchFamily="34" charset="0"/>
          </a:endParaRPr>
        </a:p>
      </dsp:txBody>
      <dsp:txXfrm>
        <a:off x="23131" y="1561600"/>
        <a:ext cx="4772626" cy="427587"/>
      </dsp:txXfrm>
    </dsp:sp>
    <dsp:sp modelId="{761B2932-0806-4574-8483-86452F1D3A90}">
      <dsp:nvSpPr>
        <dsp:cNvPr id="0" name=""/>
        <dsp:cNvSpPr/>
      </dsp:nvSpPr>
      <dsp:spPr>
        <a:xfrm>
          <a:off x="0" y="2064159"/>
          <a:ext cx="4818888" cy="4738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Scalable business model</a:t>
          </a:r>
          <a:endParaRPr lang="en-GB" sz="1800" kern="1200" dirty="0">
            <a:latin typeface="Arial Black" panose="020B0A04020102020204" pitchFamily="34" charset="0"/>
          </a:endParaRPr>
        </a:p>
      </dsp:txBody>
      <dsp:txXfrm>
        <a:off x="23131" y="2087290"/>
        <a:ext cx="4772626" cy="427587"/>
      </dsp:txXfrm>
    </dsp:sp>
    <dsp:sp modelId="{9108D4CC-4A77-4AE0-BCD7-D6308233C97D}">
      <dsp:nvSpPr>
        <dsp:cNvPr id="0" name=""/>
        <dsp:cNvSpPr/>
      </dsp:nvSpPr>
      <dsp:spPr>
        <a:xfrm>
          <a:off x="0" y="2589849"/>
          <a:ext cx="4818888" cy="47384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Local market opportunity</a:t>
          </a:r>
          <a:endParaRPr lang="en-GB" sz="1800" kern="1200" dirty="0">
            <a:latin typeface="Arial Black" panose="020B0A04020102020204" pitchFamily="34" charset="0"/>
          </a:endParaRPr>
        </a:p>
      </dsp:txBody>
      <dsp:txXfrm>
        <a:off x="23131" y="2612980"/>
        <a:ext cx="4772626" cy="4275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81D38-DF62-4F69-1525-97279B4265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642A21-DECE-41AA-8C36-48EF2FB29A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D9D9D9-FFE0-8B6F-CC21-964B9DDBF8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3D74-0734-41EE-9F59-1BFB7392B5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CC4B2C-2910-801E-52C6-E8155FD9F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158AA7-F59F-6616-BDD4-1195B6B5B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285D4-AAC1-497B-A685-D3601B1E1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890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2697B-9781-0F27-1314-3F76034522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DB688-C26A-5534-739D-D026E0577E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9926F3-EEF8-A585-2C65-4B3C8BCCB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3D74-0734-41EE-9F59-1BFB7392B5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AAE0A2-BCD1-AC9C-47DE-1BBD31A11B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457DB4-7826-A2EA-5064-1B8451327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285D4-AAC1-497B-A685-D3601B1E1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360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069A7-F069-9BA3-CE37-2C72614B8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34D1F2-BD2A-F26F-EB3E-00AAC80225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E63AEB-E824-54E5-15CC-8A6720F5A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3D74-0734-41EE-9F59-1BFB7392B5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89FF70-4602-7EAD-C531-9C2F22FE30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E233D7-6ED0-D42C-D0AA-A0ACCDF6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285D4-AAC1-497B-A685-D3601B1E1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8001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176DB-C7AF-E3D2-DD5B-ECB724266F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53320-3CDA-452D-25DC-3E7A0232AC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41338-2F6F-6877-354E-F897820BE8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FC12E0-91AB-81C1-2EBF-B9B4A5375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3D74-0734-41EE-9F59-1BFB7392B5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61CD41-E281-30DA-1515-6D08D1689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72FCC0-2154-AF12-E535-F5430F2529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285D4-AAC1-497B-A685-D3601B1E1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556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5ABA8-DBDA-EB6E-526D-7D6460C5E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4ABF70-14D8-327B-DF69-E8D3A5C770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CFEDEE-58AE-46A9-ADE4-7CE1710352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ACC10C-F391-E20B-3A2B-7842CD4F1A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D21A91-F8E6-9EBB-0E96-32D621AA69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1D8106-066B-C4C2-179B-8A01467C0A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3D74-0734-41EE-9F59-1BFB7392B5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57EA7A-33AC-9351-D04D-D644C87B2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77036E-5328-559C-969A-A72F54A8B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285D4-AAC1-497B-A685-D3601B1E1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567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933B3-494B-A251-3ED8-0CDE235CA6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BA92C9-DDA5-2B52-6B1A-364E15131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3D74-0734-41EE-9F59-1BFB7392B5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DB30C8-8AE0-B1F8-C62D-AC94AEF784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907332-5631-ED29-5804-A2481CDB5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285D4-AAC1-497B-A685-D3601B1E1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034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1B6412-7086-6EE3-4229-A89B0FBD5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3D74-0734-41EE-9F59-1BFB7392B5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45A241-E584-3E15-3614-2D60BA74A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EB8AB8-7850-FB6F-2999-E5F052B96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285D4-AAC1-497B-A685-D3601B1E1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067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DAA5A-0B2C-0949-A321-E362E8820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18B5F-C804-84B3-89A7-88712DC5A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E2019B-4E24-77B3-0C0F-DFA218A4BB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47C397-47C1-BAFD-986A-98008EEEE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3D74-0734-41EE-9F59-1BFB7392B5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99FF1E-A07B-ADBF-D49C-7FDC5632B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2E787B-C724-771F-8CD5-865776359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285D4-AAC1-497B-A685-D3601B1E1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875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77FA3-83A9-41DB-E670-5EB371D70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908C59-48B1-5F9C-4BA4-F53A50C75B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629AFC-3ED0-A7C7-9226-AFF76D7CCA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FB7A54-AD1B-C70A-93A5-4564A5E9D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3D74-0734-41EE-9F59-1BFB7392B5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2BA0DE-DE5C-3246-3A43-D9F5390D1B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EC6D84-3995-CF20-0B03-8EB4179D9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285D4-AAC1-497B-A685-D3601B1E1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534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D7464-4A21-16AF-4A93-5AE959F36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0E5F00-B88F-BABA-833B-D1DDCD13F6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EF51DD-0A3B-F988-8437-485EE64ED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3D74-0734-41EE-9F59-1BFB7392B5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30CCD5-1A76-22C5-3F34-D979088B01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24E8C8-E70B-4EFE-B2E4-47F7C14B8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285D4-AAC1-497B-A685-D3601B1E1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647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55A5147-0760-A009-7380-5981C79824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8298BB-EA88-9BAE-5F00-14B1F9BFFD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8AF95E-17E1-0D3E-5AA4-2D79E73CDE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3D74-0734-41EE-9F59-1BFB7392B5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8F399-7824-3CD0-DD3C-03D24F0798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0D5C19-C6A9-0677-527D-1ED347403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285D4-AAC1-497B-A685-D3601B1E1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069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29BB09-B759-39FA-5B51-5B187CCD7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D6A7F7-BF3F-82AA-5E71-DC08030088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02F562-D509-30A1-6C30-37B8C0F3E4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0DB3D74-0734-41EE-9F59-1BFB7392B53C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AAC0E8-AB2B-B431-5C87-1A1BA13E74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901E6-8958-FF4C-9E4C-1776223713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D285D4-AAC1-497B-A685-D3601B1E1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392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1.xml"/><Relationship Id="rId12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11" Type="http://schemas.microsoft.com/office/2007/relationships/diagramDrawing" Target="../diagrams/drawing1.xml"/><Relationship Id="rId5" Type="http://schemas.openxmlformats.org/officeDocument/2006/relationships/image" Target="../media/image2.png"/><Relationship Id="rId10" Type="http://schemas.openxmlformats.org/officeDocument/2006/relationships/diagramColors" Target="../diagrams/colors1.xml"/><Relationship Id="rId4" Type="http://schemas.openxmlformats.org/officeDocument/2006/relationships/image" Target="../media/image1.png"/><Relationship Id="rId9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12" Type="http://schemas.openxmlformats.org/officeDocument/2006/relationships/image" Target="../media/image4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2.xml"/><Relationship Id="rId11" Type="http://schemas.openxmlformats.org/officeDocument/2006/relationships/image" Target="../media/image7.png"/><Relationship Id="rId5" Type="http://schemas.openxmlformats.org/officeDocument/2006/relationships/diagramLayout" Target="../diagrams/layout2.xml"/><Relationship Id="rId10" Type="http://schemas.openxmlformats.org/officeDocument/2006/relationships/image" Target="../media/image6.png"/><Relationship Id="rId4" Type="http://schemas.openxmlformats.org/officeDocument/2006/relationships/diagramData" Target="../diagrams/data2.xml"/><Relationship Id="rId9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Data" Target="../diagrams/data3.xml"/><Relationship Id="rId11" Type="http://schemas.openxmlformats.org/officeDocument/2006/relationships/image" Target="../media/image4.png"/><Relationship Id="rId5" Type="http://schemas.openxmlformats.org/officeDocument/2006/relationships/image" Target="../media/image9.png"/><Relationship Id="rId10" Type="http://schemas.microsoft.com/office/2007/relationships/diagramDrawing" Target="../diagrams/drawing3.xml"/><Relationship Id="rId4" Type="http://schemas.openxmlformats.org/officeDocument/2006/relationships/image" Target="../media/image8.png"/><Relationship Id="rId9" Type="http://schemas.openxmlformats.org/officeDocument/2006/relationships/diagramColors" Target="../diagrams/colors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4.png"/><Relationship Id="rId4" Type="http://schemas.openxmlformats.org/officeDocument/2006/relationships/image" Target="../media/image10.png"/><Relationship Id="rId9" Type="http://schemas.microsoft.com/office/2007/relationships/diagramDrawing" Target="../diagrams/drawing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29C59CE-9D5A-4E64-9F64-161998AB2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FF46C9-4C4A-D566-6CCE-8F3EB63A4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1809" y="365125"/>
            <a:ext cx="4851990" cy="2068086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Introduction &amp; Business Overview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28B238-332C-7E6D-ED01-7A298980D6A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08" r="10493" b="6"/>
          <a:stretch>
            <a:fillRect/>
          </a:stretch>
        </p:blipFill>
        <p:spPr>
          <a:xfrm>
            <a:off x="2" y="2"/>
            <a:ext cx="2873113" cy="2520153"/>
          </a:xfrm>
          <a:custGeom>
            <a:avLst/>
            <a:gdLst/>
            <a:ahLst/>
            <a:cxnLst/>
            <a:rect l="l" t="t" r="r" b="b"/>
            <a:pathLst>
              <a:path w="2873113" h="2520153">
                <a:moveTo>
                  <a:pt x="0" y="0"/>
                </a:moveTo>
                <a:lnTo>
                  <a:pt x="2863050" y="0"/>
                </a:lnTo>
                <a:lnTo>
                  <a:pt x="2860357" y="23417"/>
                </a:lnTo>
                <a:cubicBezTo>
                  <a:pt x="2854714" y="58297"/>
                  <a:pt x="2848787" y="93209"/>
                  <a:pt x="2846577" y="128562"/>
                </a:cubicBezTo>
                <a:cubicBezTo>
                  <a:pt x="2835325" y="313204"/>
                  <a:pt x="2844701" y="497594"/>
                  <a:pt x="2857292" y="681606"/>
                </a:cubicBezTo>
                <a:cubicBezTo>
                  <a:pt x="2874974" y="930009"/>
                  <a:pt x="2873501" y="1179283"/>
                  <a:pt x="2852872" y="1427485"/>
                </a:cubicBezTo>
                <a:cubicBezTo>
                  <a:pt x="2831655" y="1647555"/>
                  <a:pt x="2835660" y="1869138"/>
                  <a:pt x="2864794" y="2088415"/>
                </a:cubicBezTo>
                <a:cubicBezTo>
                  <a:pt x="2882609" y="2212685"/>
                  <a:pt x="2866535" y="2338091"/>
                  <a:pt x="2864794" y="2462992"/>
                </a:cubicBezTo>
                <a:lnTo>
                  <a:pt x="2863832" y="2503401"/>
                </a:lnTo>
                <a:lnTo>
                  <a:pt x="2759379" y="2506812"/>
                </a:lnTo>
                <a:cubicBezTo>
                  <a:pt x="2718815" y="2505399"/>
                  <a:pt x="2678327" y="2501250"/>
                  <a:pt x="2638141" y="2494371"/>
                </a:cubicBezTo>
                <a:cubicBezTo>
                  <a:pt x="2542898" y="2477013"/>
                  <a:pt x="2447655" y="2484775"/>
                  <a:pt x="2352412" y="2491125"/>
                </a:cubicBezTo>
                <a:cubicBezTo>
                  <a:pt x="2090938" y="2508483"/>
                  <a:pt x="1829464" y="2529652"/>
                  <a:pt x="1567101" y="2515539"/>
                </a:cubicBezTo>
                <a:cubicBezTo>
                  <a:pt x="1511098" y="2512576"/>
                  <a:pt x="1456492" y="2499593"/>
                  <a:pt x="1400871" y="2494229"/>
                </a:cubicBezTo>
                <a:cubicBezTo>
                  <a:pt x="1239211" y="2478564"/>
                  <a:pt x="1078187" y="2496912"/>
                  <a:pt x="916909" y="2504391"/>
                </a:cubicBezTo>
                <a:cubicBezTo>
                  <a:pt x="738423" y="2515144"/>
                  <a:pt x="559493" y="2512971"/>
                  <a:pt x="381262" y="2497899"/>
                </a:cubicBezTo>
                <a:cubicBezTo>
                  <a:pt x="284495" y="2488444"/>
                  <a:pt x="187601" y="2485233"/>
                  <a:pt x="90675" y="2486397"/>
                </a:cubicBezTo>
                <a:lnTo>
                  <a:pt x="0" y="2490996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0EA8BC3-ADD8-15FE-45C3-626D625D014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7648" r="19195" b="2"/>
          <a:stretch>
            <a:fillRect/>
          </a:stretch>
        </p:blipFill>
        <p:spPr>
          <a:xfrm>
            <a:off x="3060436" y="10"/>
            <a:ext cx="2843573" cy="2524624"/>
          </a:xfrm>
          <a:custGeom>
            <a:avLst/>
            <a:gdLst/>
            <a:ahLst/>
            <a:cxnLst/>
            <a:rect l="l" t="t" r="r" b="b"/>
            <a:pathLst>
              <a:path w="2843573" h="2524634">
                <a:moveTo>
                  <a:pt x="26682" y="0"/>
                </a:moveTo>
                <a:lnTo>
                  <a:pt x="2822452" y="0"/>
                </a:lnTo>
                <a:lnTo>
                  <a:pt x="2820993" y="10824"/>
                </a:lnTo>
                <a:cubicBezTo>
                  <a:pt x="2808235" y="122326"/>
                  <a:pt x="2818697" y="233190"/>
                  <a:pt x="2829285" y="343799"/>
                </a:cubicBezTo>
                <a:cubicBezTo>
                  <a:pt x="2840997" y="479092"/>
                  <a:pt x="2837348" y="615270"/>
                  <a:pt x="2818441" y="749749"/>
                </a:cubicBezTo>
                <a:cubicBezTo>
                  <a:pt x="2807788" y="840800"/>
                  <a:pt x="2808044" y="932796"/>
                  <a:pt x="2819207" y="1023783"/>
                </a:cubicBezTo>
                <a:cubicBezTo>
                  <a:pt x="2837578" y="1193205"/>
                  <a:pt x="2863349" y="1363775"/>
                  <a:pt x="2819207" y="1534090"/>
                </a:cubicBezTo>
                <a:cubicBezTo>
                  <a:pt x="2800453" y="1606554"/>
                  <a:pt x="2806449" y="1682589"/>
                  <a:pt x="2816911" y="1756456"/>
                </a:cubicBezTo>
                <a:cubicBezTo>
                  <a:pt x="2833853" y="1883025"/>
                  <a:pt x="2834796" y="2011227"/>
                  <a:pt x="2819717" y="2138038"/>
                </a:cubicBezTo>
                <a:cubicBezTo>
                  <a:pt x="2811335" y="2205118"/>
                  <a:pt x="2811679" y="2273002"/>
                  <a:pt x="2820738" y="2339992"/>
                </a:cubicBezTo>
                <a:cubicBezTo>
                  <a:pt x="2827117" y="2381582"/>
                  <a:pt x="2826415" y="2423364"/>
                  <a:pt x="2825315" y="2465177"/>
                </a:cubicBezTo>
                <a:lnTo>
                  <a:pt x="2825058" y="2479654"/>
                </a:lnTo>
                <a:lnTo>
                  <a:pt x="2679762" y="2483128"/>
                </a:lnTo>
                <a:cubicBezTo>
                  <a:pt x="2618897" y="2485860"/>
                  <a:pt x="2558084" y="2490067"/>
                  <a:pt x="2497351" y="2496347"/>
                </a:cubicBezTo>
                <a:cubicBezTo>
                  <a:pt x="2332771" y="2513422"/>
                  <a:pt x="2168953" y="2506649"/>
                  <a:pt x="2004501" y="2503544"/>
                </a:cubicBezTo>
                <a:cubicBezTo>
                  <a:pt x="1819728" y="2500017"/>
                  <a:pt x="1634831" y="2501710"/>
                  <a:pt x="1450058" y="2501710"/>
                </a:cubicBezTo>
                <a:cubicBezTo>
                  <a:pt x="1369673" y="2501992"/>
                  <a:pt x="1289796" y="2497193"/>
                  <a:pt x="1209792" y="2489009"/>
                </a:cubicBezTo>
                <a:cubicBezTo>
                  <a:pt x="1093723" y="2477295"/>
                  <a:pt x="978288" y="2491407"/>
                  <a:pt x="863997" y="2510177"/>
                </a:cubicBezTo>
                <a:cubicBezTo>
                  <a:pt x="784361" y="2521298"/>
                  <a:pt x="704102" y="2526010"/>
                  <a:pt x="623857" y="2524289"/>
                </a:cubicBezTo>
                <a:cubicBezTo>
                  <a:pt x="427783" y="2524430"/>
                  <a:pt x="232091" y="2514693"/>
                  <a:pt x="36524" y="2497052"/>
                </a:cubicBezTo>
                <a:lnTo>
                  <a:pt x="13350" y="2496674"/>
                </a:lnTo>
                <a:lnTo>
                  <a:pt x="17533" y="2292198"/>
                </a:lnTo>
                <a:cubicBezTo>
                  <a:pt x="19808" y="2209062"/>
                  <a:pt x="21290" y="2125926"/>
                  <a:pt x="17874" y="2042789"/>
                </a:cubicBezTo>
                <a:cubicBezTo>
                  <a:pt x="8899" y="1823109"/>
                  <a:pt x="-1415" y="1603430"/>
                  <a:pt x="13052" y="1383876"/>
                </a:cubicBezTo>
                <a:cubicBezTo>
                  <a:pt x="22963" y="1233390"/>
                  <a:pt x="35957" y="1082147"/>
                  <a:pt x="31938" y="930905"/>
                </a:cubicBezTo>
                <a:cubicBezTo>
                  <a:pt x="27652" y="775629"/>
                  <a:pt x="13587" y="620983"/>
                  <a:pt x="3274" y="466086"/>
                </a:cubicBezTo>
                <a:cubicBezTo>
                  <a:pt x="-4187" y="352451"/>
                  <a:pt x="1117" y="238378"/>
                  <a:pt x="19079" y="125790"/>
                </a:cubicBezTo>
                <a:cubicBezTo>
                  <a:pt x="25442" y="85647"/>
                  <a:pt x="27250" y="45378"/>
                  <a:pt x="26899" y="5094"/>
                </a:cubicBezTo>
                <a:close/>
              </a:path>
            </a:pathLst>
          </a:custGeom>
        </p:spPr>
      </p:pic>
      <p:sp>
        <p:nvSpPr>
          <p:cNvPr id="16" name="sketch line">
            <a:extLst>
              <a:ext uri="{FF2B5EF4-FFF2-40B4-BE49-F238E27FC236}">
                <a16:creationId xmlns:a16="http://schemas.microsoft.com/office/drawing/2014/main" id="{2EA3E16E-E32B-4992-ADBC-EA9C33A6F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1809" y="2579272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F5D4BA1-C8F6-5534-560F-E3F5DC3892D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5456" r="23549" b="1"/>
          <a:stretch>
            <a:fillRect/>
          </a:stretch>
        </p:blipFill>
        <p:spPr>
          <a:xfrm>
            <a:off x="1" y="2716074"/>
            <a:ext cx="5909625" cy="4141924"/>
          </a:xfrm>
          <a:custGeom>
            <a:avLst/>
            <a:gdLst/>
            <a:ahLst/>
            <a:cxnLst/>
            <a:rect l="l" t="t" r="r" b="b"/>
            <a:pathLst>
              <a:path w="5909625" h="4141924">
                <a:moveTo>
                  <a:pt x="1823444" y="1329"/>
                </a:moveTo>
                <a:cubicBezTo>
                  <a:pt x="1893960" y="3895"/>
                  <a:pt x="1964367" y="10183"/>
                  <a:pt x="2034428" y="20181"/>
                </a:cubicBezTo>
                <a:cubicBezTo>
                  <a:pt x="2139449" y="36834"/>
                  <a:pt x="2245360" y="26532"/>
                  <a:pt x="2350889" y="19476"/>
                </a:cubicBezTo>
                <a:cubicBezTo>
                  <a:pt x="2478642" y="10867"/>
                  <a:pt x="2606268" y="6210"/>
                  <a:pt x="2734275" y="20323"/>
                </a:cubicBezTo>
                <a:cubicBezTo>
                  <a:pt x="2825326" y="30483"/>
                  <a:pt x="2916886" y="21029"/>
                  <a:pt x="3008193" y="15383"/>
                </a:cubicBezTo>
                <a:cubicBezTo>
                  <a:pt x="3103486" y="8045"/>
                  <a:pt x="3199137" y="8045"/>
                  <a:pt x="3294430" y="15383"/>
                </a:cubicBezTo>
                <a:cubicBezTo>
                  <a:pt x="3381546" y="22750"/>
                  <a:pt x="3469080" y="21000"/>
                  <a:pt x="3555904" y="10161"/>
                </a:cubicBezTo>
                <a:cubicBezTo>
                  <a:pt x="3657497" y="-1693"/>
                  <a:pt x="3759089" y="7480"/>
                  <a:pt x="3860682" y="16089"/>
                </a:cubicBezTo>
                <a:cubicBezTo>
                  <a:pt x="4039485" y="31472"/>
                  <a:pt x="4218161" y="24557"/>
                  <a:pt x="4396583" y="13266"/>
                </a:cubicBezTo>
                <a:cubicBezTo>
                  <a:pt x="4519422" y="6041"/>
                  <a:pt x="4642589" y="10007"/>
                  <a:pt x="4764856" y="25121"/>
                </a:cubicBezTo>
                <a:cubicBezTo>
                  <a:pt x="4813493" y="30483"/>
                  <a:pt x="4862258" y="29496"/>
                  <a:pt x="4911023" y="30483"/>
                </a:cubicBezTo>
                <a:cubicBezTo>
                  <a:pt x="4915721" y="30625"/>
                  <a:pt x="4920801" y="29108"/>
                  <a:pt x="4925690" y="28984"/>
                </a:cubicBezTo>
                <a:lnTo>
                  <a:pt x="4927821" y="30065"/>
                </a:lnTo>
                <a:lnTo>
                  <a:pt x="4960258" y="27641"/>
                </a:lnTo>
                <a:lnTo>
                  <a:pt x="4964870" y="27986"/>
                </a:lnTo>
                <a:lnTo>
                  <a:pt x="4964882" y="27978"/>
                </a:lnTo>
                <a:cubicBezTo>
                  <a:pt x="4969755" y="27908"/>
                  <a:pt x="4974899" y="29284"/>
                  <a:pt x="4979471" y="28790"/>
                </a:cubicBezTo>
                <a:cubicBezTo>
                  <a:pt x="5154578" y="12123"/>
                  <a:pt x="5330536" y="9611"/>
                  <a:pt x="5505974" y="21310"/>
                </a:cubicBezTo>
                <a:cubicBezTo>
                  <a:pt x="5586740" y="25614"/>
                  <a:pt x="5667442" y="25544"/>
                  <a:pt x="5748129" y="23092"/>
                </a:cubicBezTo>
                <a:lnTo>
                  <a:pt x="5892006" y="15658"/>
                </a:lnTo>
                <a:lnTo>
                  <a:pt x="5894187" y="91357"/>
                </a:lnTo>
                <a:cubicBezTo>
                  <a:pt x="5891252" y="119679"/>
                  <a:pt x="5887042" y="148001"/>
                  <a:pt x="5881429" y="176068"/>
                </a:cubicBezTo>
                <a:cubicBezTo>
                  <a:pt x="5868671" y="240494"/>
                  <a:pt x="5878112" y="303645"/>
                  <a:pt x="5888063" y="367433"/>
                </a:cubicBezTo>
                <a:cubicBezTo>
                  <a:pt x="5896291" y="414790"/>
                  <a:pt x="5896291" y="463218"/>
                  <a:pt x="5888063" y="510574"/>
                </a:cubicBezTo>
                <a:cubicBezTo>
                  <a:pt x="5868926" y="612636"/>
                  <a:pt x="5879515" y="714697"/>
                  <a:pt x="5889083" y="815610"/>
                </a:cubicBezTo>
                <a:cubicBezTo>
                  <a:pt x="5901841" y="951224"/>
                  <a:pt x="5908220" y="1085690"/>
                  <a:pt x="5876326" y="1220284"/>
                </a:cubicBezTo>
                <a:cubicBezTo>
                  <a:pt x="5856296" y="1304994"/>
                  <a:pt x="5872754" y="1390981"/>
                  <a:pt x="5883342" y="1475437"/>
                </a:cubicBezTo>
                <a:cubicBezTo>
                  <a:pt x="5891354" y="1538243"/>
                  <a:pt x="5892298" y="1601751"/>
                  <a:pt x="5886149" y="1664761"/>
                </a:cubicBezTo>
                <a:cubicBezTo>
                  <a:pt x="5876836" y="1760329"/>
                  <a:pt x="5880140" y="1856713"/>
                  <a:pt x="5895972" y="1951426"/>
                </a:cubicBezTo>
                <a:cubicBezTo>
                  <a:pt x="5905362" y="2004791"/>
                  <a:pt x="5901727" y="2059623"/>
                  <a:pt x="5885384" y="2111279"/>
                </a:cubicBezTo>
                <a:cubicBezTo>
                  <a:pt x="5861527" y="2185401"/>
                  <a:pt x="5875943" y="2261054"/>
                  <a:pt x="5885384" y="2335942"/>
                </a:cubicBezTo>
                <a:cubicBezTo>
                  <a:pt x="5899545" y="2453440"/>
                  <a:pt x="5916513" y="2570683"/>
                  <a:pt x="5906434" y="2689584"/>
                </a:cubicBezTo>
                <a:cubicBezTo>
                  <a:pt x="5904839" y="2722155"/>
                  <a:pt x="5900310" y="2754521"/>
                  <a:pt x="5892910" y="2786288"/>
                </a:cubicBezTo>
                <a:cubicBezTo>
                  <a:pt x="5859473" y="2908978"/>
                  <a:pt x="5857980" y="3038188"/>
                  <a:pt x="5888573" y="3161618"/>
                </a:cubicBezTo>
                <a:cubicBezTo>
                  <a:pt x="5920978" y="3294426"/>
                  <a:pt x="5914089" y="3426468"/>
                  <a:pt x="5880791" y="3558127"/>
                </a:cubicBezTo>
                <a:cubicBezTo>
                  <a:pt x="5844074" y="3697862"/>
                  <a:pt x="5840847" y="3844294"/>
                  <a:pt x="5871350" y="3985509"/>
                </a:cubicBezTo>
                <a:lnTo>
                  <a:pt x="5884107" y="4141924"/>
                </a:lnTo>
                <a:lnTo>
                  <a:pt x="0" y="4141924"/>
                </a:lnTo>
                <a:lnTo>
                  <a:pt x="0" y="18996"/>
                </a:lnTo>
                <a:lnTo>
                  <a:pt x="114789" y="16636"/>
                </a:lnTo>
                <a:cubicBezTo>
                  <a:pt x="229350" y="12949"/>
                  <a:pt x="343737" y="7904"/>
                  <a:pt x="457838" y="9315"/>
                </a:cubicBezTo>
                <a:cubicBezTo>
                  <a:pt x="553081" y="10444"/>
                  <a:pt x="648070" y="31612"/>
                  <a:pt x="743567" y="27661"/>
                </a:cubicBezTo>
                <a:cubicBezTo>
                  <a:pt x="1032979" y="16089"/>
                  <a:pt x="1322518" y="19899"/>
                  <a:pt x="1611803" y="4799"/>
                </a:cubicBezTo>
                <a:cubicBezTo>
                  <a:pt x="1682301" y="-85"/>
                  <a:pt x="1752927" y="-1238"/>
                  <a:pt x="1823444" y="1329"/>
                </a:cubicBezTo>
                <a:close/>
              </a:path>
            </a:pathLst>
          </a:custGeom>
        </p:spPr>
      </p:pic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7E4A910D-7F81-1A45-77D5-6FDFDD1513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3753361"/>
              </p:ext>
            </p:extLst>
          </p:nvPr>
        </p:nvGraphicFramePr>
        <p:xfrm>
          <a:off x="6501809" y="2846851"/>
          <a:ext cx="4851990" cy="33301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Slide 1 (7)">
            <a:hlinkClick r:id="" action="ppaction://media"/>
            <a:extLst>
              <a:ext uri="{FF2B5EF4-FFF2-40B4-BE49-F238E27FC236}">
                <a16:creationId xmlns:a16="http://schemas.microsoft.com/office/drawing/2014/main" id="{025E6CA8-4BA4-2F96-2A9C-F2E1C2D9A3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217203" y="611108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44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1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75A5B51-0925-4835-8511-A0DD17EAA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1562C5-2882-E919-AE46-E1AEDE9F0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Sustainability &amp; Key Features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5CDFD20D-8E4F-4E3A-AF87-93F23E0D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sX0" fmla="*/ 0 w 4343400"/>
              <a:gd name="csY0" fmla="*/ 0 h 18288"/>
              <a:gd name="csX1" fmla="*/ 577052 w 4343400"/>
              <a:gd name="csY1" fmla="*/ 0 h 18288"/>
              <a:gd name="csX2" fmla="*/ 1067235 w 4343400"/>
              <a:gd name="csY2" fmla="*/ 0 h 18288"/>
              <a:gd name="csX3" fmla="*/ 1600853 w 4343400"/>
              <a:gd name="csY3" fmla="*/ 0 h 18288"/>
              <a:gd name="csX4" fmla="*/ 2264773 w 4343400"/>
              <a:gd name="csY4" fmla="*/ 0 h 18288"/>
              <a:gd name="csX5" fmla="*/ 2841825 w 4343400"/>
              <a:gd name="csY5" fmla="*/ 0 h 18288"/>
              <a:gd name="csX6" fmla="*/ 3375442 w 4343400"/>
              <a:gd name="csY6" fmla="*/ 0 h 18288"/>
              <a:gd name="csX7" fmla="*/ 4343400 w 4343400"/>
              <a:gd name="csY7" fmla="*/ 0 h 18288"/>
              <a:gd name="csX8" fmla="*/ 4343400 w 4343400"/>
              <a:gd name="csY8" fmla="*/ 18288 h 18288"/>
              <a:gd name="csX9" fmla="*/ 3722914 w 4343400"/>
              <a:gd name="csY9" fmla="*/ 18288 h 18288"/>
              <a:gd name="csX10" fmla="*/ 3189297 w 4343400"/>
              <a:gd name="csY10" fmla="*/ 18288 h 18288"/>
              <a:gd name="csX11" fmla="*/ 2481943 w 4343400"/>
              <a:gd name="csY11" fmla="*/ 18288 h 18288"/>
              <a:gd name="csX12" fmla="*/ 1904891 w 4343400"/>
              <a:gd name="csY12" fmla="*/ 18288 h 18288"/>
              <a:gd name="csX13" fmla="*/ 1414707 w 4343400"/>
              <a:gd name="csY13" fmla="*/ 18288 h 18288"/>
              <a:gd name="csX14" fmla="*/ 750788 w 4343400"/>
              <a:gd name="csY14" fmla="*/ 18288 h 18288"/>
              <a:gd name="csX15" fmla="*/ 0 w 4343400"/>
              <a:gd name="csY15" fmla="*/ 18288 h 18288"/>
              <a:gd name="csX16" fmla="*/ 0 w 43434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F76D6FFC-4763-A39D-12CD-A584566DC3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5431178"/>
              </p:ext>
            </p:extLst>
          </p:nvPr>
        </p:nvGraphicFramePr>
        <p:xfrm>
          <a:off x="612648" y="2908005"/>
          <a:ext cx="5295015" cy="32689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73965025-9096-828A-1E6D-EE2A218847E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397" y="502825"/>
            <a:ext cx="2603605" cy="26036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2A186F1-A7D8-9B39-B883-B6ED5BD134E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224328" y="502825"/>
            <a:ext cx="2603605" cy="260360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49516BC-5CD5-0B43-1AF7-C0A095D3E10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15897" y="3426258"/>
            <a:ext cx="3392536" cy="2750705"/>
          </a:xfrm>
          <a:prstGeom prst="rect">
            <a:avLst/>
          </a:prstGeom>
        </p:spPr>
      </p:pic>
      <p:pic>
        <p:nvPicPr>
          <p:cNvPr id="4" name="Slide 2 (6)">
            <a:hlinkClick r:id="" action="ppaction://media"/>
            <a:extLst>
              <a:ext uri="{FF2B5EF4-FFF2-40B4-BE49-F238E27FC236}">
                <a16:creationId xmlns:a16="http://schemas.microsoft.com/office/drawing/2014/main" id="{EE11255D-3ED5-8141-5BB5-24627F05C4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7600950" y="58689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489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9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AC1364A-3E3D-4F0D-8776-78AF3A270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A65AEC-616F-36CC-882A-70AB46E2D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7501" y="329184"/>
            <a:ext cx="6755626" cy="1783080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Financials &amp; Market Strategy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AD70056-D20D-95D5-0044-1AC354B38D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825" y="329184"/>
            <a:ext cx="4170400" cy="3123569"/>
          </a:xfrm>
          <a:prstGeom prst="rect">
            <a:avLst/>
          </a:prstGeom>
        </p:spPr>
      </p:pic>
      <p:sp>
        <p:nvSpPr>
          <p:cNvPr id="14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7494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EF3A86-40A1-D414-18C8-9C2CB509586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1452" y="3668430"/>
            <a:ext cx="4494591" cy="3000140"/>
          </a:xfrm>
          <a:prstGeom prst="rect">
            <a:avLst/>
          </a:prstGeom>
        </p:spPr>
      </p:pic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A06CBA30-8D36-C7F9-E31C-479FA1F5F3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4737758"/>
              </p:ext>
            </p:extLst>
          </p:nvPr>
        </p:nvGraphicFramePr>
        <p:xfrm>
          <a:off x="4797494" y="2706624"/>
          <a:ext cx="6755626" cy="3483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Slide 3 (6)">
            <a:hlinkClick r:id="" action="ppaction://media"/>
            <a:extLst>
              <a:ext uri="{FF2B5EF4-FFF2-40B4-BE49-F238E27FC236}">
                <a16:creationId xmlns:a16="http://schemas.microsoft.com/office/drawing/2014/main" id="{33D23B84-0E2B-E9F9-3E42-0752385DFD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190825" y="59872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130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4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B350D7-3F89-E056-F600-3AF399654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7" y="638089"/>
            <a:ext cx="5293115" cy="1753067"/>
          </a:xfrm>
        </p:spPr>
        <p:txBody>
          <a:bodyPr anchor="b">
            <a:noAutofit/>
          </a:bodyPr>
          <a:lstStyle/>
          <a:p>
            <a:r>
              <a:rPr lang="en-US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Why It Will Be Successful &amp; Conclusion</a:t>
            </a:r>
            <a:endParaRPr lang="en-GB" sz="36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73D2B4F-51F2-64B7-BACA-8822F44EFF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936" y="1988217"/>
            <a:ext cx="5458968" cy="3466652"/>
          </a:xfrm>
          <a:prstGeom prst="rect">
            <a:avLst/>
          </a:prstGeom>
        </p:spPr>
      </p:pic>
      <p:sp>
        <p:nvSpPr>
          <p:cNvPr id="12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BE47833-A330-3D1A-0BAE-ACB98279C4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4141153"/>
              </p:ext>
            </p:extLst>
          </p:nvPr>
        </p:nvGraphicFramePr>
        <p:xfrm>
          <a:off x="6739128" y="2664886"/>
          <a:ext cx="4818888" cy="35507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Slide 4 (6)">
            <a:hlinkClick r:id="" action="ppaction://media"/>
            <a:extLst>
              <a:ext uri="{FF2B5EF4-FFF2-40B4-BE49-F238E27FC236}">
                <a16:creationId xmlns:a16="http://schemas.microsoft.com/office/drawing/2014/main" id="{9B0E27F8-D3B3-D9AE-4BB6-99AD07B0AE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237413" y="60150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500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9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2B23F0-E9AC-D610-AB7C-1C8AD3953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3872" y="329183"/>
            <a:ext cx="5784999" cy="1827539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pic>
        <p:nvPicPr>
          <p:cNvPr id="5" name="Picture 4" descr="Cubes connected with a red line">
            <a:extLst>
              <a:ext uri="{FF2B5EF4-FFF2-40B4-BE49-F238E27FC236}">
                <a16:creationId xmlns:a16="http://schemas.microsoft.com/office/drawing/2014/main" id="{F57501B2-7619-F01C-A720-F0AEAB04B7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569" r="18139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6606B-56B0-697E-68DB-A0FE71A809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9" y="2441448"/>
            <a:ext cx="7516999" cy="4256374"/>
          </a:xfrm>
        </p:spPr>
        <p:txBody>
          <a:bodyPr>
            <a:no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Böttcher, T. P.,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Empelmann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S., Waking, J., Hein, A., &amp; Krcmar, H. (2024). Digital sustainable business models: Using digital technology to integrate ecological sustainability into the core of business models.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Information Systems Journal, 34(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3), 736–761.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Burnell, D., Stevenson, R., &amp; Fisher, G. (2023). Early-stage business model experimentation and pivoting.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Venturing, 38(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4), 106314.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Mu, X., Chen, D., &amp; Zhang, H. (2025). The impact of digital transformation on the sustainable development of enterprises: An analysis from the perspective of digital finance.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Applied Economics, 28(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1), 2464488.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Ramirez, J. G. C. (2024). The power of planning: How business plans drive effective management strategies.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Integrated Journal of Science and Technology, 1(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1).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Ringvold, K.,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Saebi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T., &amp; Foss, N. (2023). Developing sustainable business models: A micro foundational perspective.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Organisation &amp; Environment, 36(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2), 315–348.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Smith, P. R. (2022).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Digital marketing excellence: Planning, optimising, and integrating online marketing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Routledge.</a:t>
            </a:r>
          </a:p>
        </p:txBody>
      </p:sp>
    </p:spTree>
    <p:extLst>
      <p:ext uri="{BB962C8B-B14F-4D97-AF65-F5344CB8AC3E}">
        <p14:creationId xmlns:p14="http://schemas.microsoft.com/office/powerpoint/2010/main" val="962274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335</Words>
  <Application>Microsoft Office PowerPoint</Application>
  <PresentationFormat>Widescreen</PresentationFormat>
  <Paragraphs>31</Paragraphs>
  <Slides>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Arial Black</vt:lpstr>
      <vt:lpstr>Office Theme</vt:lpstr>
      <vt:lpstr>Introduction &amp; Business Overview</vt:lpstr>
      <vt:lpstr>Sustainability &amp; Key Features</vt:lpstr>
      <vt:lpstr>Financials &amp; Market Strategy</vt:lpstr>
      <vt:lpstr>Why It Will Be Successful &amp; 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</dc:creator>
  <cp:lastModifiedBy>Mirabela Voican (1907947)</cp:lastModifiedBy>
  <cp:revision>1</cp:revision>
  <dcterms:created xsi:type="dcterms:W3CDTF">2026-04-08T23:36:25Z</dcterms:created>
  <dcterms:modified xsi:type="dcterms:W3CDTF">2026-04-22T20:34:08Z</dcterms:modified>
</cp:coreProperties>
</file>