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60" r:id="rId2"/>
    <p:sldMasterId id="2147483678" r:id="rId3"/>
    <p:sldMasterId id="2147483683"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9144000" cy="5143500" type="screen16x9"/>
  <p:notesSz cx="6858000" cy="9144000"/>
  <p:embeddedFontLst>
    <p:embeddedFont>
      <p:font typeface="Inter" panose="02000503000000020004" pitchFamily="2" charset="0"/>
      <p:regular r:id="rId21"/>
      <p:bold r:id="rId22"/>
      <p:italic r:id="rId23"/>
      <p:boldItalic r:id="rId24"/>
    </p:embeddedFont>
    <p:embeddedFont>
      <p:font typeface="Inter Light" panose="02000503000000020004" pitchFamily="2" charset="0"/>
      <p:regular r:id="rId25"/>
      <p:bold r:id="rId26"/>
      <p:italic r:id="rId27"/>
      <p:boldItalic r:id="rId28"/>
    </p:embeddedFont>
    <p:embeddedFont>
      <p:font typeface="Noto Sans Symbols" pitchFamily="2" charset="0"/>
      <p:regular r:id="rId29"/>
      <p:bold r:id="rId30"/>
    </p:embeddedFont>
    <p:embeddedFont>
      <p:font typeface="Reddit Sans" pitchFamily="2" charset="77"/>
      <p:regular r:id="rId31"/>
      <p:bold r:id="rId32"/>
      <p:italic r:id="rId33"/>
      <p:boldItalic r:id="rId3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7" roundtripDataSignature="AMtx7mhDpy3wgTcEnkXOdC4etmZE5elQEw=="/>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1C6023-266C-6247-9C3D-7E770305ED81}" v="2" dt="2026-04-22T07:24:02.8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563"/>
    <p:restoredTop sz="94637"/>
  </p:normalViewPr>
  <p:slideViewPr>
    <p:cSldViewPr snapToGrid="0">
      <p:cViewPr varScale="1">
        <p:scale>
          <a:sx n="138" d="100"/>
          <a:sy n="138" d="100"/>
        </p:scale>
        <p:origin x="1000" y="-24"/>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6.fntdata"/><Relationship Id="rId39" Type="http://schemas.openxmlformats.org/officeDocument/2006/relationships/viewProps" Target="viewProps.xml"/><Relationship Id="rId21" Type="http://schemas.openxmlformats.org/officeDocument/2006/relationships/font" Target="fonts/font1.fntdata"/><Relationship Id="rId34" Type="http://schemas.openxmlformats.org/officeDocument/2006/relationships/font" Target="fonts/font14.fntdata"/><Relationship Id="rId42"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5.fntdata"/><Relationship Id="rId33" Type="http://schemas.openxmlformats.org/officeDocument/2006/relationships/font" Target="fonts/font13.fntdata"/><Relationship Id="rId38"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29" Type="http://schemas.openxmlformats.org/officeDocument/2006/relationships/font" Target="fonts/font9.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4.fntdata"/><Relationship Id="rId32" Type="http://schemas.openxmlformats.org/officeDocument/2006/relationships/font" Target="fonts/font12.fntdata"/><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3.fntdata"/><Relationship Id="rId28" Type="http://schemas.openxmlformats.org/officeDocument/2006/relationships/font" Target="fonts/font8.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font" Target="fonts/font11.fntdata"/><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8" Type="http://schemas.openxmlformats.org/officeDocument/2006/relationships/slide" Target="slides/slide4.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1"/>
        <p:cNvGrpSpPr/>
        <p:nvPr/>
      </p:nvGrpSpPr>
      <p:grpSpPr>
        <a:xfrm>
          <a:off x="0" y="0"/>
          <a:ext cx="0" cy="0"/>
          <a:chOff x="0" y="0"/>
          <a:chExt cx="0" cy="0"/>
        </a:xfrm>
      </p:grpSpPr>
      <p:sp>
        <p:nvSpPr>
          <p:cNvPr id="512" name="Google Shape;51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13" name="Google Shape;513;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21" name="Google Shape;521;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6"/>
        <p:cNvGrpSpPr/>
        <p:nvPr/>
      </p:nvGrpSpPr>
      <p:grpSpPr>
        <a:xfrm>
          <a:off x="0" y="0"/>
          <a:ext cx="0" cy="0"/>
          <a:chOff x="0" y="0"/>
          <a:chExt cx="0" cy="0"/>
        </a:xfrm>
      </p:grpSpPr>
      <p:sp>
        <p:nvSpPr>
          <p:cNvPr id="527" name="Google Shape;527;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528" name="Google Shape;52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
        <p:cNvGrpSpPr/>
        <p:nvPr/>
      </p:nvGrpSpPr>
      <p:grpSpPr>
        <a:xfrm>
          <a:off x="0" y="0"/>
          <a:ext cx="0" cy="0"/>
          <a:chOff x="0" y="0"/>
          <a:chExt cx="0" cy="0"/>
        </a:xfrm>
      </p:grpSpPr>
      <p:sp>
        <p:nvSpPr>
          <p:cNvPr id="540" name="Google Shape;540;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41" name="Google Shape;541;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7"/>
        <p:cNvGrpSpPr/>
        <p:nvPr/>
      </p:nvGrpSpPr>
      <p:grpSpPr>
        <a:xfrm>
          <a:off x="0" y="0"/>
          <a:ext cx="0" cy="0"/>
          <a:chOff x="0" y="0"/>
          <a:chExt cx="0" cy="0"/>
        </a:xfrm>
      </p:grpSpPr>
      <p:sp>
        <p:nvSpPr>
          <p:cNvPr id="548" name="Google Shape;548;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49" name="Google Shape;549;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3"/>
        <p:cNvGrpSpPr/>
        <p:nvPr/>
      </p:nvGrpSpPr>
      <p:grpSpPr>
        <a:xfrm>
          <a:off x="0" y="0"/>
          <a:ext cx="0" cy="0"/>
          <a:chOff x="0" y="0"/>
          <a:chExt cx="0" cy="0"/>
        </a:xfrm>
      </p:grpSpPr>
      <p:sp>
        <p:nvSpPr>
          <p:cNvPr id="554" name="Google Shape;55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55" name="Google Shape;555;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
        <p:cNvGrpSpPr/>
        <p:nvPr/>
      </p:nvGrpSpPr>
      <p:grpSpPr>
        <a:xfrm>
          <a:off x="0" y="0"/>
          <a:ext cx="0" cy="0"/>
          <a:chOff x="0" y="0"/>
          <a:chExt cx="0" cy="0"/>
        </a:xfrm>
      </p:grpSpPr>
      <p:sp>
        <p:nvSpPr>
          <p:cNvPr id="561" name="Google Shape;561;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62" name="Google Shape;562;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7"/>
        <p:cNvGrpSpPr/>
        <p:nvPr/>
      </p:nvGrpSpPr>
      <p:grpSpPr>
        <a:xfrm>
          <a:off x="0" y="0"/>
          <a:ext cx="0" cy="0"/>
          <a:chOff x="0" y="0"/>
          <a:chExt cx="0" cy="0"/>
        </a:xfrm>
      </p:grpSpPr>
      <p:sp>
        <p:nvSpPr>
          <p:cNvPr id="568" name="Google Shape;568;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69" name="Google Shape;569;p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4"/>
        <p:cNvGrpSpPr/>
        <p:nvPr/>
      </p:nvGrpSpPr>
      <p:grpSpPr>
        <a:xfrm>
          <a:off x="0" y="0"/>
          <a:ext cx="0" cy="0"/>
          <a:chOff x="0" y="0"/>
          <a:chExt cx="0" cy="0"/>
        </a:xfrm>
      </p:grpSpPr>
      <p:sp>
        <p:nvSpPr>
          <p:cNvPr id="575" name="Google Shape;575;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76" name="Google Shape;576;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0"/>
        <p:cNvGrpSpPr/>
        <p:nvPr/>
      </p:nvGrpSpPr>
      <p:grpSpPr>
        <a:xfrm>
          <a:off x="0" y="0"/>
          <a:ext cx="0" cy="0"/>
          <a:chOff x="0" y="0"/>
          <a:chExt cx="0" cy="0"/>
        </a:xfrm>
      </p:grpSpPr>
      <p:sp>
        <p:nvSpPr>
          <p:cNvPr id="581" name="Google Shape;581;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582" name="Google Shape;582;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6"/>
        <p:cNvGrpSpPr/>
        <p:nvPr/>
      </p:nvGrpSpPr>
      <p:grpSpPr>
        <a:xfrm>
          <a:off x="0" y="0"/>
          <a:ext cx="0" cy="0"/>
          <a:chOff x="0" y="0"/>
          <a:chExt cx="0" cy="0"/>
        </a:xfrm>
      </p:grpSpPr>
      <p:sp>
        <p:nvSpPr>
          <p:cNvPr id="587" name="Google Shape;587;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
        <p:nvSpPr>
          <p:cNvPr id="588" name="Google Shape;588;p1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4"/>
        <p:cNvGrpSpPr/>
        <p:nvPr/>
      </p:nvGrpSpPr>
      <p:grpSpPr>
        <a:xfrm>
          <a:off x="0" y="0"/>
          <a:ext cx="0" cy="0"/>
          <a:chOff x="0" y="0"/>
          <a:chExt cx="0" cy="0"/>
        </a:xfrm>
      </p:grpSpPr>
      <p:sp>
        <p:nvSpPr>
          <p:cNvPr id="595" name="Google Shape;595;p1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596" name="Google Shape;596;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0"/>
        <p:cNvGrpSpPr/>
        <p:nvPr/>
      </p:nvGrpSpPr>
      <p:grpSpPr>
        <a:xfrm>
          <a:off x="0" y="0"/>
          <a:ext cx="0" cy="0"/>
          <a:chOff x="0" y="0"/>
          <a:chExt cx="0" cy="0"/>
        </a:xfrm>
      </p:grpSpPr>
      <p:sp>
        <p:nvSpPr>
          <p:cNvPr id="601" name="Google Shape;601;p1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602" name="Google Shape;602;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8"/>
        <p:cNvGrpSpPr/>
        <p:nvPr/>
      </p:nvGrpSpPr>
      <p:grpSpPr>
        <a:xfrm>
          <a:off x="0" y="0"/>
          <a:ext cx="0" cy="0"/>
          <a:chOff x="0" y="0"/>
          <a:chExt cx="0" cy="0"/>
        </a:xfrm>
      </p:grpSpPr>
      <p:sp>
        <p:nvSpPr>
          <p:cNvPr id="609" name="Google Shape;609;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610" name="Google Shape;610;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5"/>
        <p:cNvGrpSpPr/>
        <p:nvPr/>
      </p:nvGrpSpPr>
      <p:grpSpPr>
        <a:xfrm>
          <a:off x="0" y="0"/>
          <a:ext cx="0" cy="0"/>
          <a:chOff x="0" y="0"/>
          <a:chExt cx="0" cy="0"/>
        </a:xfrm>
      </p:grpSpPr>
      <p:sp>
        <p:nvSpPr>
          <p:cNvPr id="616" name="Google Shape;616;p1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dirty="0"/>
          </a:p>
        </p:txBody>
      </p:sp>
      <p:sp>
        <p:nvSpPr>
          <p:cNvPr id="617" name="Google Shape;617;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bit.ly/2TtBDfr" TargetMode="External"/><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hyperlink" Target="http://bit.ly/2TyoMsr" TargetMode="External"/><Relationship Id="rId5" Type="http://schemas.openxmlformats.org/officeDocument/2006/relationships/hyperlink" Target="https://bit.ly/3A1uf1Q" TargetMode="External"/><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3.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lt1"/>
        </a:solidFill>
        <a:effectLst/>
      </p:bgPr>
    </p:bg>
    <p:spTree>
      <p:nvGrpSpPr>
        <p:cNvPr id="1" name="Shape 6"/>
        <p:cNvGrpSpPr/>
        <p:nvPr/>
      </p:nvGrpSpPr>
      <p:grpSpPr>
        <a:xfrm>
          <a:off x="0" y="0"/>
          <a:ext cx="0" cy="0"/>
          <a:chOff x="0" y="0"/>
          <a:chExt cx="0" cy="0"/>
        </a:xfrm>
      </p:grpSpPr>
      <p:sp>
        <p:nvSpPr>
          <p:cNvPr id="7" name="Google Shape;7;p17"/>
          <p:cNvSpPr txBox="1">
            <a:spLocks noGrp="1"/>
          </p:cNvSpPr>
          <p:nvPr>
            <p:ph type="title"/>
          </p:nvPr>
        </p:nvSpPr>
        <p:spPr>
          <a:xfrm>
            <a:off x="1780200" y="1499760"/>
            <a:ext cx="5583600" cy="163188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8" name="Google Shape;8;p17"/>
          <p:cNvGrpSpPr/>
          <p:nvPr/>
        </p:nvGrpSpPr>
        <p:grpSpPr>
          <a:xfrm>
            <a:off x="-8280" y="-7560"/>
            <a:ext cx="9152280" cy="5142960"/>
            <a:chOff x="-8280" y="-7560"/>
            <a:chExt cx="9152280" cy="5142960"/>
          </a:xfrm>
        </p:grpSpPr>
        <p:grpSp>
          <p:nvGrpSpPr>
            <p:cNvPr id="9" name="Google Shape;9;p17"/>
            <p:cNvGrpSpPr/>
            <p:nvPr/>
          </p:nvGrpSpPr>
          <p:grpSpPr>
            <a:xfrm>
              <a:off x="-8280" y="-7560"/>
              <a:ext cx="1740600" cy="4209480"/>
              <a:chOff x="-8280" y="-7560"/>
              <a:chExt cx="1740600" cy="4209480"/>
            </a:xfrm>
          </p:grpSpPr>
          <p:pic>
            <p:nvPicPr>
              <p:cNvPr id="10" name="Google Shape;10;p17"/>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11" name="Google Shape;11;p17"/>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nvGrpSpPr>
            <p:cNvPr id="12" name="Google Shape;12;p17"/>
            <p:cNvGrpSpPr/>
            <p:nvPr/>
          </p:nvGrpSpPr>
          <p:grpSpPr>
            <a:xfrm>
              <a:off x="7403400" y="-7560"/>
              <a:ext cx="1740600" cy="5142960"/>
              <a:chOff x="7403400" y="-7560"/>
              <a:chExt cx="1740600" cy="5142960"/>
            </a:xfrm>
          </p:grpSpPr>
          <p:pic>
            <p:nvPicPr>
              <p:cNvPr id="13" name="Google Shape;13;p17"/>
              <p:cNvPicPr preferRelativeResize="0"/>
              <p:nvPr/>
            </p:nvPicPr>
            <p:blipFill rotWithShape="1">
              <a:blip r:embed="rId2">
                <a:alphaModFix/>
              </a:blip>
              <a:srcRect/>
              <a:stretch/>
            </p:blipFill>
            <p:spPr>
              <a:xfrm flipH="1">
                <a:off x="7771320" y="-7560"/>
                <a:ext cx="1372680" cy="5142960"/>
              </a:xfrm>
              <a:prstGeom prst="rect">
                <a:avLst/>
              </a:prstGeom>
              <a:noFill/>
              <a:ln>
                <a:noFill/>
              </a:ln>
            </p:spPr>
          </p:pic>
          <p:pic>
            <p:nvPicPr>
              <p:cNvPr id="14" name="Google Shape;14;p17"/>
              <p:cNvPicPr preferRelativeResize="0"/>
              <p:nvPr/>
            </p:nvPicPr>
            <p:blipFill rotWithShape="1">
              <a:blip r:embed="rId2">
                <a:alphaModFix/>
              </a:blip>
              <a:srcRect/>
              <a:stretch/>
            </p:blipFill>
            <p:spPr>
              <a:xfrm flipH="1">
                <a:off x="7403400" y="-7560"/>
                <a:ext cx="1372680" cy="5142960"/>
              </a:xfrm>
              <a:prstGeom prst="rect">
                <a:avLst/>
              </a:prstGeom>
              <a:noFill/>
              <a:ln>
                <a:noFill/>
              </a:ln>
            </p:spPr>
          </p:pic>
        </p:grpSp>
      </p:grpSp>
      <p:grpSp>
        <p:nvGrpSpPr>
          <p:cNvPr id="15" name="Google Shape;15;p17"/>
          <p:cNvGrpSpPr/>
          <p:nvPr/>
        </p:nvGrpSpPr>
        <p:grpSpPr>
          <a:xfrm>
            <a:off x="-313200" y="-1858680"/>
            <a:ext cx="9241560" cy="6695280"/>
            <a:chOff x="-313200" y="-1858680"/>
            <a:chExt cx="9241560" cy="6695280"/>
          </a:xfrm>
        </p:grpSpPr>
        <p:pic>
          <p:nvPicPr>
            <p:cNvPr id="16" name="Google Shape;16;p17"/>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17" name="Google Shape;17;p17"/>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18" name="Google Shape;18;p17"/>
          <p:cNvGrpSpPr/>
          <p:nvPr/>
        </p:nvGrpSpPr>
        <p:grpSpPr>
          <a:xfrm>
            <a:off x="534960" y="-1050480"/>
            <a:ext cx="8202240" cy="7244640"/>
            <a:chOff x="534960" y="-1050480"/>
            <a:chExt cx="8202240" cy="7244640"/>
          </a:xfrm>
        </p:grpSpPr>
        <p:grpSp>
          <p:nvGrpSpPr>
            <p:cNvPr id="19" name="Google Shape;19;p17"/>
            <p:cNvGrpSpPr/>
            <p:nvPr/>
          </p:nvGrpSpPr>
          <p:grpSpPr>
            <a:xfrm>
              <a:off x="534960" y="-1050480"/>
              <a:ext cx="1590120" cy="1590120"/>
              <a:chOff x="534960" y="-1050480"/>
              <a:chExt cx="1590120" cy="1590120"/>
            </a:xfrm>
          </p:grpSpPr>
          <p:sp>
            <p:nvSpPr>
              <p:cNvPr id="20" name="Google Shape;20;p17"/>
              <p:cNvSpPr/>
              <p:nvPr/>
            </p:nvSpPr>
            <p:spPr>
              <a:xfrm rot="10800000">
                <a:off x="53496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21" name="Google Shape;21;p17"/>
              <p:cNvSpPr/>
              <p:nvPr/>
            </p:nvSpPr>
            <p:spPr>
              <a:xfrm rot="10800000">
                <a:off x="6962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22" name="Google Shape;22;p17"/>
            <p:cNvGrpSpPr/>
            <p:nvPr/>
          </p:nvGrpSpPr>
          <p:grpSpPr>
            <a:xfrm>
              <a:off x="7147080" y="4604040"/>
              <a:ext cx="1590120" cy="1590120"/>
              <a:chOff x="7147080" y="4604040"/>
              <a:chExt cx="1590120" cy="1590120"/>
            </a:xfrm>
          </p:grpSpPr>
          <p:sp>
            <p:nvSpPr>
              <p:cNvPr id="23" name="Google Shape;23;p17"/>
              <p:cNvSpPr/>
              <p:nvPr/>
            </p:nvSpPr>
            <p:spPr>
              <a:xfrm>
                <a:off x="714708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24" name="Google Shape;24;p17"/>
              <p:cNvSpPr/>
              <p:nvPr/>
            </p:nvSpPr>
            <p:spPr>
              <a:xfrm>
                <a:off x="730800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
        <p:nvSpPr>
          <p:cNvPr id="25" name="Google Shape;25;p17"/>
          <p:cNvSpPr txBox="1">
            <a:spLocks noGrp="1"/>
          </p:cNvSpPr>
          <p:nvPr>
            <p:ph type="body" idx="1"/>
          </p:nvPr>
        </p:nvSpPr>
        <p:spPr>
          <a:xfrm>
            <a:off x="457200" y="1203480"/>
            <a:ext cx="8229240" cy="2982960"/>
          </a:xfrm>
          <a:prstGeom prst="rect">
            <a:avLst/>
          </a:prstGeom>
          <a:noFill/>
          <a:ln>
            <a:noFill/>
          </a:ln>
        </p:spPr>
        <p:txBody>
          <a:bodyPr spcFirstLastPara="1" wrap="square" lIns="0" tIns="0" rIns="0" bIns="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_ONLY_1">
  <p:cSld name="TITLE_ONLY_1">
    <p:bg>
      <p:bgPr>
        <a:solidFill>
          <a:schemeClr val="lt1"/>
        </a:solidFill>
        <a:effectLst/>
      </p:bgPr>
    </p:bg>
    <p:spTree>
      <p:nvGrpSpPr>
        <p:cNvPr id="1" name="Shape 26"/>
        <p:cNvGrpSpPr/>
        <p:nvPr/>
      </p:nvGrpSpPr>
      <p:grpSpPr>
        <a:xfrm>
          <a:off x="0" y="0"/>
          <a:ext cx="0" cy="0"/>
          <a:chOff x="0" y="0"/>
          <a:chExt cx="0" cy="0"/>
        </a:xfrm>
      </p:grpSpPr>
      <p:sp>
        <p:nvSpPr>
          <p:cNvPr id="27" name="Google Shape;27;p20"/>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8" name="Google Shape;28;p20"/>
          <p:cNvGrpSpPr/>
          <p:nvPr/>
        </p:nvGrpSpPr>
        <p:grpSpPr>
          <a:xfrm>
            <a:off x="-8280" y="10800"/>
            <a:ext cx="9152280" cy="5142960"/>
            <a:chOff x="-8280" y="10800"/>
            <a:chExt cx="9152280" cy="5142960"/>
          </a:xfrm>
        </p:grpSpPr>
        <p:grpSp>
          <p:nvGrpSpPr>
            <p:cNvPr id="29" name="Google Shape;29;p20"/>
            <p:cNvGrpSpPr/>
            <p:nvPr/>
          </p:nvGrpSpPr>
          <p:grpSpPr>
            <a:xfrm>
              <a:off x="-8280" y="10800"/>
              <a:ext cx="1740600" cy="4536000"/>
              <a:chOff x="-8280" y="10800"/>
              <a:chExt cx="1740600" cy="4536000"/>
            </a:xfrm>
          </p:grpSpPr>
          <p:pic>
            <p:nvPicPr>
              <p:cNvPr id="30" name="Google Shape;30;p20"/>
              <p:cNvPicPr preferRelativeResize="0"/>
              <p:nvPr/>
            </p:nvPicPr>
            <p:blipFill rotWithShape="1">
              <a:blip r:embed="rId2">
                <a:alphaModFix/>
              </a:blip>
              <a:srcRect/>
              <a:stretch/>
            </p:blipFill>
            <p:spPr>
              <a:xfrm>
                <a:off x="-8280" y="10800"/>
                <a:ext cx="1372680" cy="4536000"/>
              </a:xfrm>
              <a:prstGeom prst="rect">
                <a:avLst/>
              </a:prstGeom>
              <a:noFill/>
              <a:ln>
                <a:noFill/>
              </a:ln>
            </p:spPr>
          </p:pic>
          <p:pic>
            <p:nvPicPr>
              <p:cNvPr id="31" name="Google Shape;31;p20"/>
              <p:cNvPicPr preferRelativeResize="0"/>
              <p:nvPr/>
            </p:nvPicPr>
            <p:blipFill rotWithShape="1">
              <a:blip r:embed="rId2">
                <a:alphaModFix/>
              </a:blip>
              <a:srcRect/>
              <a:stretch/>
            </p:blipFill>
            <p:spPr>
              <a:xfrm>
                <a:off x="359640" y="10800"/>
                <a:ext cx="1372680" cy="4536000"/>
              </a:xfrm>
              <a:prstGeom prst="rect">
                <a:avLst/>
              </a:prstGeom>
              <a:noFill/>
              <a:ln>
                <a:noFill/>
              </a:ln>
            </p:spPr>
          </p:pic>
        </p:grpSp>
        <p:grpSp>
          <p:nvGrpSpPr>
            <p:cNvPr id="32" name="Google Shape;32;p20"/>
            <p:cNvGrpSpPr/>
            <p:nvPr/>
          </p:nvGrpSpPr>
          <p:grpSpPr>
            <a:xfrm>
              <a:off x="7403400" y="10800"/>
              <a:ext cx="1740600" cy="5142960"/>
              <a:chOff x="7403400" y="10800"/>
              <a:chExt cx="1740600" cy="5142960"/>
            </a:xfrm>
          </p:grpSpPr>
          <p:pic>
            <p:nvPicPr>
              <p:cNvPr id="33" name="Google Shape;33;p20"/>
              <p:cNvPicPr preferRelativeResize="0"/>
              <p:nvPr/>
            </p:nvPicPr>
            <p:blipFill rotWithShape="1">
              <a:blip r:embed="rId2">
                <a:alphaModFix/>
              </a:blip>
              <a:srcRect/>
              <a:stretch/>
            </p:blipFill>
            <p:spPr>
              <a:xfrm flipH="1">
                <a:off x="7771320" y="10800"/>
                <a:ext cx="1372680" cy="5142960"/>
              </a:xfrm>
              <a:prstGeom prst="rect">
                <a:avLst/>
              </a:prstGeom>
              <a:noFill/>
              <a:ln>
                <a:noFill/>
              </a:ln>
            </p:spPr>
          </p:pic>
          <p:pic>
            <p:nvPicPr>
              <p:cNvPr id="34" name="Google Shape;34;p20"/>
              <p:cNvPicPr preferRelativeResize="0"/>
              <p:nvPr/>
            </p:nvPicPr>
            <p:blipFill rotWithShape="1">
              <a:blip r:embed="rId2">
                <a:alphaModFix/>
              </a:blip>
              <a:srcRect/>
              <a:stretch/>
            </p:blipFill>
            <p:spPr>
              <a:xfrm flipH="1">
                <a:off x="7403400" y="10800"/>
                <a:ext cx="1372680" cy="5142960"/>
              </a:xfrm>
              <a:prstGeom prst="rect">
                <a:avLst/>
              </a:prstGeom>
              <a:noFill/>
              <a:ln>
                <a:noFill/>
              </a:ln>
            </p:spPr>
          </p:pic>
        </p:grpSp>
      </p:grpSp>
      <p:grpSp>
        <p:nvGrpSpPr>
          <p:cNvPr id="35" name="Google Shape;35;p20"/>
          <p:cNvGrpSpPr/>
          <p:nvPr/>
        </p:nvGrpSpPr>
        <p:grpSpPr>
          <a:xfrm>
            <a:off x="-313200" y="-1840320"/>
            <a:ext cx="9241560" cy="6994440"/>
            <a:chOff x="-313200" y="-1840320"/>
            <a:chExt cx="9241560" cy="6994440"/>
          </a:xfrm>
        </p:grpSpPr>
        <p:pic>
          <p:nvPicPr>
            <p:cNvPr id="36" name="Google Shape;36;p20"/>
            <p:cNvPicPr preferRelativeResize="0"/>
            <p:nvPr/>
          </p:nvPicPr>
          <p:blipFill rotWithShape="1">
            <a:blip r:embed="rId3">
              <a:alphaModFix/>
            </a:blip>
            <a:srcRect/>
            <a:stretch/>
          </p:blipFill>
          <p:spPr>
            <a:xfrm>
              <a:off x="8180640" y="-1840320"/>
              <a:ext cx="747720" cy="4374720"/>
            </a:xfrm>
            <a:prstGeom prst="rect">
              <a:avLst/>
            </a:prstGeom>
            <a:noFill/>
            <a:ln>
              <a:noFill/>
            </a:ln>
          </p:spPr>
        </p:pic>
        <p:pic>
          <p:nvPicPr>
            <p:cNvPr id="37" name="Google Shape;37;p20"/>
            <p:cNvPicPr preferRelativeResize="0"/>
            <p:nvPr/>
          </p:nvPicPr>
          <p:blipFill rotWithShape="1">
            <a:blip r:embed="rId4">
              <a:alphaModFix/>
            </a:blip>
            <a:srcRect/>
            <a:stretch/>
          </p:blipFill>
          <p:spPr>
            <a:xfrm>
              <a:off x="-313200" y="4520160"/>
              <a:ext cx="2374200" cy="633960"/>
            </a:xfrm>
            <a:prstGeom prst="rect">
              <a:avLst/>
            </a:prstGeom>
            <a:noFill/>
            <a:ln>
              <a:noFill/>
            </a:ln>
          </p:spPr>
        </p:pic>
      </p:grpSp>
      <p:grpSp>
        <p:nvGrpSpPr>
          <p:cNvPr id="38" name="Google Shape;38;p20"/>
          <p:cNvGrpSpPr/>
          <p:nvPr/>
        </p:nvGrpSpPr>
        <p:grpSpPr>
          <a:xfrm>
            <a:off x="1147680" y="-1083960"/>
            <a:ext cx="6590160" cy="7296480"/>
            <a:chOff x="1147680" y="-1083960"/>
            <a:chExt cx="6590160" cy="7296480"/>
          </a:xfrm>
        </p:grpSpPr>
        <p:grpSp>
          <p:nvGrpSpPr>
            <p:cNvPr id="39" name="Google Shape;39;p20"/>
            <p:cNvGrpSpPr/>
            <p:nvPr/>
          </p:nvGrpSpPr>
          <p:grpSpPr>
            <a:xfrm>
              <a:off x="6147720" y="-1083960"/>
              <a:ext cx="1590120" cy="1590120"/>
              <a:chOff x="6147720" y="-1083960"/>
              <a:chExt cx="1590120" cy="1590120"/>
            </a:xfrm>
          </p:grpSpPr>
          <p:sp>
            <p:nvSpPr>
              <p:cNvPr id="40" name="Google Shape;40;p20"/>
              <p:cNvSpPr/>
              <p:nvPr/>
            </p:nvSpPr>
            <p:spPr>
              <a:xfrm rot="10800000">
                <a:off x="6147720" y="-108396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1" name="Google Shape;41;p20"/>
              <p:cNvSpPr/>
              <p:nvPr/>
            </p:nvSpPr>
            <p:spPr>
              <a:xfrm rot="10800000">
                <a:off x="6309000" y="-92268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42" name="Google Shape;42;p20"/>
            <p:cNvGrpSpPr/>
            <p:nvPr/>
          </p:nvGrpSpPr>
          <p:grpSpPr>
            <a:xfrm>
              <a:off x="1147680" y="4622400"/>
              <a:ext cx="1590120" cy="1590120"/>
              <a:chOff x="1147680" y="4622400"/>
              <a:chExt cx="1590120" cy="1590120"/>
            </a:xfrm>
          </p:grpSpPr>
          <p:sp>
            <p:nvSpPr>
              <p:cNvPr id="43" name="Google Shape;43;p20"/>
              <p:cNvSpPr/>
              <p:nvPr/>
            </p:nvSpPr>
            <p:spPr>
              <a:xfrm>
                <a:off x="1147680" y="462240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4" name="Google Shape;44;p20"/>
              <p:cNvSpPr/>
              <p:nvPr/>
            </p:nvSpPr>
            <p:spPr>
              <a:xfrm>
                <a:off x="1308600" y="478368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CUSTOM_9_1">
  <p:cSld name="CUSTOM_9_1">
    <p:bg>
      <p:bgPr>
        <a:solidFill>
          <a:schemeClr val="lt1"/>
        </a:solidFill>
        <a:effectLst/>
      </p:bgPr>
    </p:bg>
    <p:spTree>
      <p:nvGrpSpPr>
        <p:cNvPr id="1" name="Shape 45"/>
        <p:cNvGrpSpPr/>
        <p:nvPr/>
      </p:nvGrpSpPr>
      <p:grpSpPr>
        <a:xfrm>
          <a:off x="0" y="0"/>
          <a:ext cx="0" cy="0"/>
          <a:chOff x="0" y="0"/>
          <a:chExt cx="0" cy="0"/>
        </a:xfrm>
      </p:grpSpPr>
      <p:grpSp>
        <p:nvGrpSpPr>
          <p:cNvPr id="46" name="Google Shape;46;p22"/>
          <p:cNvGrpSpPr/>
          <p:nvPr/>
        </p:nvGrpSpPr>
        <p:grpSpPr>
          <a:xfrm>
            <a:off x="-8280" y="-7560"/>
            <a:ext cx="9152280" cy="5142960"/>
            <a:chOff x="-8280" y="-7560"/>
            <a:chExt cx="9152280" cy="5142960"/>
          </a:xfrm>
        </p:grpSpPr>
        <p:grpSp>
          <p:nvGrpSpPr>
            <p:cNvPr id="47" name="Google Shape;47;p22"/>
            <p:cNvGrpSpPr/>
            <p:nvPr/>
          </p:nvGrpSpPr>
          <p:grpSpPr>
            <a:xfrm>
              <a:off x="-8280" y="-7560"/>
              <a:ext cx="1740600" cy="4209480"/>
              <a:chOff x="-8280" y="-7560"/>
              <a:chExt cx="1740600" cy="4209480"/>
            </a:xfrm>
          </p:grpSpPr>
          <p:pic>
            <p:nvPicPr>
              <p:cNvPr id="48" name="Google Shape;48;p22"/>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49" name="Google Shape;49;p22"/>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nvGrpSpPr>
            <p:cNvPr id="50" name="Google Shape;50;p22"/>
            <p:cNvGrpSpPr/>
            <p:nvPr/>
          </p:nvGrpSpPr>
          <p:grpSpPr>
            <a:xfrm>
              <a:off x="7403400" y="-7560"/>
              <a:ext cx="1740600" cy="5142960"/>
              <a:chOff x="7403400" y="-7560"/>
              <a:chExt cx="1740600" cy="5142960"/>
            </a:xfrm>
          </p:grpSpPr>
          <p:pic>
            <p:nvPicPr>
              <p:cNvPr id="51" name="Google Shape;51;p22"/>
              <p:cNvPicPr preferRelativeResize="0"/>
              <p:nvPr/>
            </p:nvPicPr>
            <p:blipFill rotWithShape="1">
              <a:blip r:embed="rId2">
                <a:alphaModFix/>
              </a:blip>
              <a:srcRect/>
              <a:stretch/>
            </p:blipFill>
            <p:spPr>
              <a:xfrm flipH="1">
                <a:off x="7771320" y="-7560"/>
                <a:ext cx="1372680" cy="5142960"/>
              </a:xfrm>
              <a:prstGeom prst="rect">
                <a:avLst/>
              </a:prstGeom>
              <a:noFill/>
              <a:ln>
                <a:noFill/>
              </a:ln>
            </p:spPr>
          </p:pic>
          <p:pic>
            <p:nvPicPr>
              <p:cNvPr id="52" name="Google Shape;52;p22"/>
              <p:cNvPicPr preferRelativeResize="0"/>
              <p:nvPr/>
            </p:nvPicPr>
            <p:blipFill rotWithShape="1">
              <a:blip r:embed="rId2">
                <a:alphaModFix/>
              </a:blip>
              <a:srcRect/>
              <a:stretch/>
            </p:blipFill>
            <p:spPr>
              <a:xfrm flipH="1">
                <a:off x="7403400" y="-7560"/>
                <a:ext cx="1372680" cy="5142960"/>
              </a:xfrm>
              <a:prstGeom prst="rect">
                <a:avLst/>
              </a:prstGeom>
              <a:noFill/>
              <a:ln>
                <a:noFill/>
              </a:ln>
            </p:spPr>
          </p:pic>
        </p:grpSp>
      </p:grpSp>
      <p:grpSp>
        <p:nvGrpSpPr>
          <p:cNvPr id="53" name="Google Shape;53;p22"/>
          <p:cNvGrpSpPr/>
          <p:nvPr/>
        </p:nvGrpSpPr>
        <p:grpSpPr>
          <a:xfrm>
            <a:off x="-313200" y="-1858680"/>
            <a:ext cx="9241560" cy="6695280"/>
            <a:chOff x="-313200" y="-1858680"/>
            <a:chExt cx="9241560" cy="6695280"/>
          </a:xfrm>
        </p:grpSpPr>
        <p:pic>
          <p:nvPicPr>
            <p:cNvPr id="54" name="Google Shape;54;p22"/>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55" name="Google Shape;55;p22"/>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56" name="Google Shape;56;p22"/>
          <p:cNvGrpSpPr/>
          <p:nvPr/>
        </p:nvGrpSpPr>
        <p:grpSpPr>
          <a:xfrm>
            <a:off x="534960" y="-1050480"/>
            <a:ext cx="8202240" cy="7244640"/>
            <a:chOff x="534960" y="-1050480"/>
            <a:chExt cx="8202240" cy="7244640"/>
          </a:xfrm>
        </p:grpSpPr>
        <p:grpSp>
          <p:nvGrpSpPr>
            <p:cNvPr id="57" name="Google Shape;57;p22"/>
            <p:cNvGrpSpPr/>
            <p:nvPr/>
          </p:nvGrpSpPr>
          <p:grpSpPr>
            <a:xfrm>
              <a:off x="534960" y="-1050480"/>
              <a:ext cx="1590120" cy="1590120"/>
              <a:chOff x="534960" y="-1050480"/>
              <a:chExt cx="1590120" cy="1590120"/>
            </a:xfrm>
          </p:grpSpPr>
          <p:sp>
            <p:nvSpPr>
              <p:cNvPr id="58" name="Google Shape;58;p22"/>
              <p:cNvSpPr/>
              <p:nvPr/>
            </p:nvSpPr>
            <p:spPr>
              <a:xfrm rot="10800000">
                <a:off x="53496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59" name="Google Shape;59;p22"/>
              <p:cNvSpPr/>
              <p:nvPr/>
            </p:nvSpPr>
            <p:spPr>
              <a:xfrm rot="10800000">
                <a:off x="6962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60" name="Google Shape;60;p22"/>
            <p:cNvGrpSpPr/>
            <p:nvPr/>
          </p:nvGrpSpPr>
          <p:grpSpPr>
            <a:xfrm>
              <a:off x="7147080" y="4604040"/>
              <a:ext cx="1590120" cy="1590120"/>
              <a:chOff x="7147080" y="4604040"/>
              <a:chExt cx="1590120" cy="1590120"/>
            </a:xfrm>
          </p:grpSpPr>
          <p:sp>
            <p:nvSpPr>
              <p:cNvPr id="61" name="Google Shape;61;p22"/>
              <p:cNvSpPr/>
              <p:nvPr/>
            </p:nvSpPr>
            <p:spPr>
              <a:xfrm>
                <a:off x="714708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 name="Google Shape;62;p22"/>
              <p:cNvSpPr/>
              <p:nvPr/>
            </p:nvSpPr>
            <p:spPr>
              <a:xfrm>
                <a:off x="730800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USTOM_3_1" type="blank">
  <p:cSld name="BLANK">
    <p:bg>
      <p:bgPr>
        <a:solidFill>
          <a:schemeClr val="lt1"/>
        </a:solidFill>
        <a:effectLst/>
      </p:bgPr>
    </p:bg>
    <p:spTree>
      <p:nvGrpSpPr>
        <p:cNvPr id="1" name="Shape 63"/>
        <p:cNvGrpSpPr/>
        <p:nvPr/>
      </p:nvGrpSpPr>
      <p:grpSpPr>
        <a:xfrm>
          <a:off x="0" y="0"/>
          <a:ext cx="0" cy="0"/>
          <a:chOff x="0" y="0"/>
          <a:chExt cx="0" cy="0"/>
        </a:xfrm>
      </p:grpSpPr>
      <p:sp>
        <p:nvSpPr>
          <p:cNvPr id="64" name="Google Shape;64;p23"/>
          <p:cNvSpPr txBox="1">
            <a:spLocks noGrp="1"/>
          </p:cNvSpPr>
          <p:nvPr>
            <p:ph type="title"/>
          </p:nvPr>
        </p:nvSpPr>
        <p:spPr>
          <a:xfrm>
            <a:off x="2347920" y="769680"/>
            <a:ext cx="4447800" cy="1058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65" name="Google Shape;65;p23"/>
          <p:cNvGrpSpPr/>
          <p:nvPr/>
        </p:nvGrpSpPr>
        <p:grpSpPr>
          <a:xfrm>
            <a:off x="-8280" y="-7560"/>
            <a:ext cx="9152280" cy="5142960"/>
            <a:chOff x="-8280" y="-7560"/>
            <a:chExt cx="9152280" cy="5142960"/>
          </a:xfrm>
        </p:grpSpPr>
        <p:grpSp>
          <p:nvGrpSpPr>
            <p:cNvPr id="66" name="Google Shape;66;p23"/>
            <p:cNvGrpSpPr/>
            <p:nvPr/>
          </p:nvGrpSpPr>
          <p:grpSpPr>
            <a:xfrm>
              <a:off x="-8280" y="-7560"/>
              <a:ext cx="1740600" cy="4209480"/>
              <a:chOff x="-8280" y="-7560"/>
              <a:chExt cx="1740600" cy="4209480"/>
            </a:xfrm>
          </p:grpSpPr>
          <p:pic>
            <p:nvPicPr>
              <p:cNvPr id="67" name="Google Shape;67;p23"/>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68" name="Google Shape;68;p23"/>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nvGrpSpPr>
            <p:cNvPr id="69" name="Google Shape;69;p23"/>
            <p:cNvGrpSpPr/>
            <p:nvPr/>
          </p:nvGrpSpPr>
          <p:grpSpPr>
            <a:xfrm>
              <a:off x="7403400" y="-7560"/>
              <a:ext cx="1740600" cy="5142960"/>
              <a:chOff x="7403400" y="-7560"/>
              <a:chExt cx="1740600" cy="5142960"/>
            </a:xfrm>
          </p:grpSpPr>
          <p:pic>
            <p:nvPicPr>
              <p:cNvPr id="70" name="Google Shape;70;p23"/>
              <p:cNvPicPr preferRelativeResize="0"/>
              <p:nvPr/>
            </p:nvPicPr>
            <p:blipFill rotWithShape="1">
              <a:blip r:embed="rId2">
                <a:alphaModFix/>
              </a:blip>
              <a:srcRect/>
              <a:stretch/>
            </p:blipFill>
            <p:spPr>
              <a:xfrm flipH="1">
                <a:off x="7771320" y="-7560"/>
                <a:ext cx="1372680" cy="5142960"/>
              </a:xfrm>
              <a:prstGeom prst="rect">
                <a:avLst/>
              </a:prstGeom>
              <a:noFill/>
              <a:ln>
                <a:noFill/>
              </a:ln>
            </p:spPr>
          </p:pic>
          <p:pic>
            <p:nvPicPr>
              <p:cNvPr id="71" name="Google Shape;71;p23"/>
              <p:cNvPicPr preferRelativeResize="0"/>
              <p:nvPr/>
            </p:nvPicPr>
            <p:blipFill rotWithShape="1">
              <a:blip r:embed="rId2">
                <a:alphaModFix/>
              </a:blip>
              <a:srcRect/>
              <a:stretch/>
            </p:blipFill>
            <p:spPr>
              <a:xfrm flipH="1">
                <a:off x="7403400" y="-7560"/>
                <a:ext cx="1372680" cy="5142960"/>
              </a:xfrm>
              <a:prstGeom prst="rect">
                <a:avLst/>
              </a:prstGeom>
              <a:noFill/>
              <a:ln>
                <a:noFill/>
              </a:ln>
            </p:spPr>
          </p:pic>
        </p:grpSp>
      </p:grpSp>
      <p:grpSp>
        <p:nvGrpSpPr>
          <p:cNvPr id="72" name="Google Shape;72;p23"/>
          <p:cNvGrpSpPr/>
          <p:nvPr/>
        </p:nvGrpSpPr>
        <p:grpSpPr>
          <a:xfrm>
            <a:off x="-313200" y="-1858680"/>
            <a:ext cx="9241560" cy="6695280"/>
            <a:chOff x="-313200" y="-1858680"/>
            <a:chExt cx="9241560" cy="6695280"/>
          </a:xfrm>
        </p:grpSpPr>
        <p:pic>
          <p:nvPicPr>
            <p:cNvPr id="73" name="Google Shape;73;p23"/>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74" name="Google Shape;74;p23"/>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75" name="Google Shape;75;p23"/>
          <p:cNvGrpSpPr/>
          <p:nvPr/>
        </p:nvGrpSpPr>
        <p:grpSpPr>
          <a:xfrm>
            <a:off x="534960" y="-1050480"/>
            <a:ext cx="8202240" cy="7244640"/>
            <a:chOff x="534960" y="-1050480"/>
            <a:chExt cx="8202240" cy="7244640"/>
          </a:xfrm>
        </p:grpSpPr>
        <p:grpSp>
          <p:nvGrpSpPr>
            <p:cNvPr id="76" name="Google Shape;76;p23"/>
            <p:cNvGrpSpPr/>
            <p:nvPr/>
          </p:nvGrpSpPr>
          <p:grpSpPr>
            <a:xfrm>
              <a:off x="534960" y="-1050480"/>
              <a:ext cx="1590120" cy="1590120"/>
              <a:chOff x="534960" y="-1050480"/>
              <a:chExt cx="1590120" cy="1590120"/>
            </a:xfrm>
          </p:grpSpPr>
          <p:sp>
            <p:nvSpPr>
              <p:cNvPr id="77" name="Google Shape;77;p23"/>
              <p:cNvSpPr/>
              <p:nvPr/>
            </p:nvSpPr>
            <p:spPr>
              <a:xfrm rot="10800000">
                <a:off x="53496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78" name="Google Shape;78;p23"/>
              <p:cNvSpPr/>
              <p:nvPr/>
            </p:nvSpPr>
            <p:spPr>
              <a:xfrm rot="10800000">
                <a:off x="6962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79" name="Google Shape;79;p23"/>
            <p:cNvGrpSpPr/>
            <p:nvPr/>
          </p:nvGrpSpPr>
          <p:grpSpPr>
            <a:xfrm>
              <a:off x="7147080" y="4604040"/>
              <a:ext cx="1590120" cy="1590120"/>
              <a:chOff x="7147080" y="4604040"/>
              <a:chExt cx="1590120" cy="1590120"/>
            </a:xfrm>
          </p:grpSpPr>
          <p:sp>
            <p:nvSpPr>
              <p:cNvPr id="80" name="Google Shape;80;p23"/>
              <p:cNvSpPr/>
              <p:nvPr/>
            </p:nvSpPr>
            <p:spPr>
              <a:xfrm>
                <a:off x="714708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81" name="Google Shape;81;p23"/>
              <p:cNvSpPr/>
              <p:nvPr/>
            </p:nvSpPr>
            <p:spPr>
              <a:xfrm>
                <a:off x="730800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
        <p:nvSpPr>
          <p:cNvPr id="82" name="Google Shape;82;p23"/>
          <p:cNvSpPr/>
          <p:nvPr/>
        </p:nvSpPr>
        <p:spPr>
          <a:xfrm>
            <a:off x="2347920" y="3418560"/>
            <a:ext cx="4447800" cy="555840"/>
          </a:xfrm>
          <a:prstGeom prst="rect">
            <a:avLst/>
          </a:prstGeom>
          <a:noFill/>
          <a:ln>
            <a:noFill/>
          </a:ln>
        </p:spPr>
        <p:txBody>
          <a:bodyPr spcFirstLastPara="1" wrap="square" lIns="91425" tIns="91425" rIns="91425" bIns="91425" anchor="t" anchorCtr="0">
            <a:noAutofit/>
          </a:bodyPr>
          <a:lstStyle/>
          <a:p>
            <a:pPr marL="0" marR="0" lvl="0" indent="0" algn="ctr" rtl="0">
              <a:lnSpc>
                <a:spcPct val="100000"/>
              </a:lnSpc>
              <a:spcBef>
                <a:spcPts val="0"/>
              </a:spcBef>
              <a:spcAft>
                <a:spcPts val="0"/>
              </a:spcAft>
              <a:buClr>
                <a:srgbClr val="000000"/>
              </a:buClr>
              <a:buSzPts val="1000"/>
              <a:buFont typeface="Arial"/>
              <a:buNone/>
            </a:pPr>
            <a:r>
              <a:rPr lang="en-US" sz="1000" b="1" i="0" u="none" strike="noStrike" cap="none" dirty="0">
                <a:solidFill>
                  <a:schemeClr val="dk1"/>
                </a:solidFill>
                <a:latin typeface="Inter"/>
                <a:ea typeface="Inter"/>
                <a:cs typeface="Inter"/>
                <a:sym typeface="Inter"/>
              </a:rPr>
              <a:t>CREDITS:</a:t>
            </a:r>
            <a:r>
              <a:rPr lang="en-US" sz="1000" b="0" i="0" u="none" strike="noStrike" cap="none" dirty="0">
                <a:solidFill>
                  <a:schemeClr val="dk1"/>
                </a:solidFill>
                <a:latin typeface="Inter"/>
                <a:ea typeface="Inter"/>
                <a:cs typeface="Inter"/>
                <a:sym typeface="Inter"/>
              </a:rPr>
              <a:t> This presentation template was created by </a:t>
            </a:r>
            <a:r>
              <a:rPr lang="en-US" sz="1000" b="1" i="0" u="sng" strike="noStrike" cap="none" dirty="0">
                <a:solidFill>
                  <a:schemeClr val="dk1"/>
                </a:solidFill>
                <a:latin typeface="Inter"/>
                <a:ea typeface="Inter"/>
                <a:cs typeface="Inter"/>
                <a:sym typeface="Inter"/>
                <a:hlinkClick r:id="rId5">
                  <a:extLst>
                    <a:ext uri="{A12FA001-AC4F-418D-AE19-62706E023703}">
                      <ahyp:hlinkClr xmlns:ahyp="http://schemas.microsoft.com/office/drawing/2018/hyperlinkcolor" val="tx"/>
                    </a:ext>
                  </a:extLst>
                </a:hlinkClick>
              </a:rPr>
              <a:t>Slidesgo</a:t>
            </a:r>
            <a:r>
              <a:rPr lang="en-US" sz="1000" b="0" i="0" u="none" strike="noStrike" cap="none" dirty="0">
                <a:solidFill>
                  <a:schemeClr val="dk1"/>
                </a:solidFill>
                <a:latin typeface="Inter"/>
                <a:ea typeface="Inter"/>
                <a:cs typeface="Inter"/>
                <a:sym typeface="Inter"/>
              </a:rPr>
              <a:t>, and includes icons by </a:t>
            </a:r>
            <a:r>
              <a:rPr lang="en-US" sz="1000" b="1" i="0" u="sng" strike="noStrike" cap="none" dirty="0">
                <a:solidFill>
                  <a:schemeClr val="dk1"/>
                </a:solidFill>
                <a:latin typeface="Inter"/>
                <a:ea typeface="Inter"/>
                <a:cs typeface="Inter"/>
                <a:sym typeface="Inter"/>
                <a:hlinkClick r:id="rId6">
                  <a:extLst>
                    <a:ext uri="{A12FA001-AC4F-418D-AE19-62706E023703}">
                      <ahyp:hlinkClr xmlns:ahyp="http://schemas.microsoft.com/office/drawing/2018/hyperlinkcolor" val="tx"/>
                    </a:ext>
                  </a:extLst>
                </a:hlinkClick>
              </a:rPr>
              <a:t>Flaticon</a:t>
            </a:r>
            <a:r>
              <a:rPr lang="en-US" sz="1000" b="0" i="0" u="none" strike="noStrike" cap="none" dirty="0">
                <a:solidFill>
                  <a:schemeClr val="dk1"/>
                </a:solidFill>
                <a:latin typeface="Inter"/>
                <a:ea typeface="Inter"/>
                <a:cs typeface="Inter"/>
                <a:sym typeface="Inter"/>
              </a:rPr>
              <a:t>, and infographics &amp; images by </a:t>
            </a:r>
            <a:r>
              <a:rPr lang="en-US" sz="1000" b="1" i="0" u="sng" strike="noStrike" cap="none" dirty="0">
                <a:solidFill>
                  <a:schemeClr val="dk1"/>
                </a:solidFill>
                <a:latin typeface="Inter"/>
                <a:ea typeface="Inter"/>
                <a:cs typeface="Inter"/>
                <a:sym typeface="Inter"/>
                <a:hlinkClick r:id="rId7">
                  <a:extLst>
                    <a:ext uri="{A12FA001-AC4F-418D-AE19-62706E023703}">
                      <ahyp:hlinkClr xmlns:ahyp="http://schemas.microsoft.com/office/drawing/2018/hyperlinkcolor" val="tx"/>
                    </a:ext>
                  </a:extLst>
                </a:hlinkClick>
              </a:rPr>
              <a:t>Freepik</a:t>
            </a:r>
            <a:endParaRPr sz="1000" b="0" i="0" u="none" strike="noStrike" cap="none" dirty="0">
              <a:solidFill>
                <a:srgbClr val="FFFFFF"/>
              </a:solidFill>
              <a:latin typeface="Noto Sans Symbols"/>
              <a:ea typeface="Noto Sans Symbols"/>
              <a:cs typeface="Noto Sans Symbols"/>
              <a:sym typeface="Noto Sans Symbols"/>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_HEADER_1">
  <p:cSld name="SECTION_HEADER_1">
    <p:bg>
      <p:bgPr>
        <a:solidFill>
          <a:schemeClr val="lt1"/>
        </a:solidFill>
        <a:effectLst/>
      </p:bgPr>
    </p:bg>
    <p:spTree>
      <p:nvGrpSpPr>
        <p:cNvPr id="1" name="Shape 83"/>
        <p:cNvGrpSpPr/>
        <p:nvPr/>
      </p:nvGrpSpPr>
      <p:grpSpPr>
        <a:xfrm>
          <a:off x="0" y="0"/>
          <a:ext cx="0" cy="0"/>
          <a:chOff x="0" y="0"/>
          <a:chExt cx="0" cy="0"/>
        </a:xfrm>
      </p:grpSpPr>
      <p:sp>
        <p:nvSpPr>
          <p:cNvPr id="84" name="Google Shape;84;p24"/>
          <p:cNvSpPr txBox="1">
            <a:spLocks noGrp="1"/>
          </p:cNvSpPr>
          <p:nvPr>
            <p:ph type="title"/>
          </p:nvPr>
        </p:nvSpPr>
        <p:spPr>
          <a:xfrm>
            <a:off x="2643480" y="2031480"/>
            <a:ext cx="5131080" cy="1309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85" name="Google Shape;85;p24"/>
          <p:cNvSpPr txBox="1">
            <a:spLocks noGrp="1"/>
          </p:cNvSpPr>
          <p:nvPr>
            <p:ph type="title" idx="2"/>
          </p:nvPr>
        </p:nvSpPr>
        <p:spPr>
          <a:xfrm>
            <a:off x="1369080" y="2139480"/>
            <a:ext cx="1274400" cy="108684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86" name="Google Shape;86;p24"/>
          <p:cNvGrpSpPr/>
          <p:nvPr/>
        </p:nvGrpSpPr>
        <p:grpSpPr>
          <a:xfrm>
            <a:off x="-8280" y="-7560"/>
            <a:ext cx="9152280" cy="5221080"/>
            <a:chOff x="-8280" y="-7560"/>
            <a:chExt cx="9152280" cy="5221080"/>
          </a:xfrm>
        </p:grpSpPr>
        <p:grpSp>
          <p:nvGrpSpPr>
            <p:cNvPr id="87" name="Google Shape;87;p24"/>
            <p:cNvGrpSpPr/>
            <p:nvPr/>
          </p:nvGrpSpPr>
          <p:grpSpPr>
            <a:xfrm>
              <a:off x="-8280" y="-7560"/>
              <a:ext cx="1740600" cy="5150880"/>
              <a:chOff x="-8280" y="-7560"/>
              <a:chExt cx="1740600" cy="5150880"/>
            </a:xfrm>
          </p:grpSpPr>
          <p:pic>
            <p:nvPicPr>
              <p:cNvPr id="88" name="Google Shape;88;p24"/>
              <p:cNvPicPr preferRelativeResize="0"/>
              <p:nvPr/>
            </p:nvPicPr>
            <p:blipFill rotWithShape="1">
              <a:blip r:embed="rId2">
                <a:alphaModFix/>
              </a:blip>
              <a:srcRect/>
              <a:stretch/>
            </p:blipFill>
            <p:spPr>
              <a:xfrm>
                <a:off x="-8280" y="-7560"/>
                <a:ext cx="1372680" cy="5150880"/>
              </a:xfrm>
              <a:prstGeom prst="rect">
                <a:avLst/>
              </a:prstGeom>
              <a:noFill/>
              <a:ln>
                <a:noFill/>
              </a:ln>
            </p:spPr>
          </p:pic>
          <p:pic>
            <p:nvPicPr>
              <p:cNvPr id="89" name="Google Shape;89;p24"/>
              <p:cNvPicPr preferRelativeResize="0"/>
              <p:nvPr/>
            </p:nvPicPr>
            <p:blipFill rotWithShape="1">
              <a:blip r:embed="rId2">
                <a:alphaModFix/>
              </a:blip>
              <a:srcRect/>
              <a:stretch/>
            </p:blipFill>
            <p:spPr>
              <a:xfrm>
                <a:off x="359640" y="-7560"/>
                <a:ext cx="1372680" cy="5150880"/>
              </a:xfrm>
              <a:prstGeom prst="rect">
                <a:avLst/>
              </a:prstGeom>
              <a:noFill/>
              <a:ln>
                <a:noFill/>
              </a:ln>
            </p:spPr>
          </p:pic>
        </p:grpSp>
        <p:grpSp>
          <p:nvGrpSpPr>
            <p:cNvPr id="90" name="Google Shape;90;p24"/>
            <p:cNvGrpSpPr/>
            <p:nvPr/>
          </p:nvGrpSpPr>
          <p:grpSpPr>
            <a:xfrm>
              <a:off x="7403400" y="-7560"/>
              <a:ext cx="1740600" cy="5221080"/>
              <a:chOff x="7403400" y="-7560"/>
              <a:chExt cx="1740600" cy="5221080"/>
            </a:xfrm>
          </p:grpSpPr>
          <p:pic>
            <p:nvPicPr>
              <p:cNvPr id="91" name="Google Shape;91;p24"/>
              <p:cNvPicPr preferRelativeResize="0"/>
              <p:nvPr/>
            </p:nvPicPr>
            <p:blipFill rotWithShape="1">
              <a:blip r:embed="rId2">
                <a:alphaModFix/>
              </a:blip>
              <a:srcRect/>
              <a:stretch/>
            </p:blipFill>
            <p:spPr>
              <a:xfrm flipH="1">
                <a:off x="7771320" y="-7560"/>
                <a:ext cx="1372680" cy="5221080"/>
              </a:xfrm>
              <a:prstGeom prst="rect">
                <a:avLst/>
              </a:prstGeom>
              <a:noFill/>
              <a:ln>
                <a:noFill/>
              </a:ln>
            </p:spPr>
          </p:pic>
          <p:pic>
            <p:nvPicPr>
              <p:cNvPr id="92" name="Google Shape;92;p24"/>
              <p:cNvPicPr preferRelativeResize="0"/>
              <p:nvPr/>
            </p:nvPicPr>
            <p:blipFill rotWithShape="1">
              <a:blip r:embed="rId2">
                <a:alphaModFix/>
              </a:blip>
              <a:srcRect/>
              <a:stretch/>
            </p:blipFill>
            <p:spPr>
              <a:xfrm flipH="1">
                <a:off x="7403400" y="-7560"/>
                <a:ext cx="1372680" cy="5221080"/>
              </a:xfrm>
              <a:prstGeom prst="rect">
                <a:avLst/>
              </a:prstGeom>
              <a:noFill/>
              <a:ln>
                <a:noFill/>
              </a:ln>
            </p:spPr>
          </p:pic>
        </p:grpSp>
      </p:grpSp>
      <p:grpSp>
        <p:nvGrpSpPr>
          <p:cNvPr id="93" name="Google Shape;93;p24"/>
          <p:cNvGrpSpPr/>
          <p:nvPr/>
        </p:nvGrpSpPr>
        <p:grpSpPr>
          <a:xfrm>
            <a:off x="472680" y="-1050480"/>
            <a:ext cx="5501160" cy="7160400"/>
            <a:chOff x="472680" y="-1050480"/>
            <a:chExt cx="5501160" cy="7160400"/>
          </a:xfrm>
        </p:grpSpPr>
        <p:grpSp>
          <p:nvGrpSpPr>
            <p:cNvPr id="94" name="Google Shape;94;p24"/>
            <p:cNvGrpSpPr/>
            <p:nvPr/>
          </p:nvGrpSpPr>
          <p:grpSpPr>
            <a:xfrm>
              <a:off x="472680" y="-1050480"/>
              <a:ext cx="1590120" cy="1590120"/>
              <a:chOff x="472680" y="-1050480"/>
              <a:chExt cx="1590120" cy="1590120"/>
            </a:xfrm>
          </p:grpSpPr>
          <p:sp>
            <p:nvSpPr>
              <p:cNvPr id="95" name="Google Shape;95;p24"/>
              <p:cNvSpPr/>
              <p:nvPr/>
            </p:nvSpPr>
            <p:spPr>
              <a:xfrm rot="10800000">
                <a:off x="47268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96" name="Google Shape;96;p24"/>
              <p:cNvSpPr/>
              <p:nvPr/>
            </p:nvSpPr>
            <p:spPr>
              <a:xfrm rot="10800000">
                <a:off x="63396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97" name="Google Shape;97;p24"/>
            <p:cNvGrpSpPr/>
            <p:nvPr/>
          </p:nvGrpSpPr>
          <p:grpSpPr>
            <a:xfrm>
              <a:off x="4383720" y="4519800"/>
              <a:ext cx="1590120" cy="1590120"/>
              <a:chOff x="4383720" y="4519800"/>
              <a:chExt cx="1590120" cy="1590120"/>
            </a:xfrm>
          </p:grpSpPr>
          <p:sp>
            <p:nvSpPr>
              <p:cNvPr id="98" name="Google Shape;98;p24"/>
              <p:cNvSpPr/>
              <p:nvPr/>
            </p:nvSpPr>
            <p:spPr>
              <a:xfrm>
                <a:off x="4383720" y="451980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99" name="Google Shape;99;p24"/>
              <p:cNvSpPr/>
              <p:nvPr/>
            </p:nvSpPr>
            <p:spPr>
              <a:xfrm>
                <a:off x="4544640" y="46807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grpSp>
        <p:nvGrpSpPr>
          <p:cNvPr id="100" name="Google Shape;100;p24"/>
          <p:cNvGrpSpPr/>
          <p:nvPr/>
        </p:nvGrpSpPr>
        <p:grpSpPr>
          <a:xfrm>
            <a:off x="-733680" y="-7380"/>
            <a:ext cx="10949940" cy="4843980"/>
            <a:chOff x="-733680" y="-7380"/>
            <a:chExt cx="10949940" cy="4843980"/>
          </a:xfrm>
        </p:grpSpPr>
        <p:pic>
          <p:nvPicPr>
            <p:cNvPr id="101" name="Google Shape;101;p24"/>
            <p:cNvPicPr preferRelativeResize="0"/>
            <p:nvPr/>
          </p:nvPicPr>
          <p:blipFill rotWithShape="1">
            <a:blip r:embed="rId3">
              <a:alphaModFix/>
            </a:blip>
            <a:srcRect/>
            <a:stretch/>
          </p:blipFill>
          <p:spPr>
            <a:xfrm rot="-5400000" flipH="1">
              <a:off x="7383600" y="-2013120"/>
              <a:ext cx="826920" cy="4838400"/>
            </a:xfrm>
            <a:prstGeom prst="rect">
              <a:avLst/>
            </a:prstGeom>
            <a:noFill/>
            <a:ln>
              <a:noFill/>
            </a:ln>
          </p:spPr>
        </p:pic>
        <p:pic>
          <p:nvPicPr>
            <p:cNvPr id="102" name="Google Shape;102;p24"/>
            <p:cNvPicPr preferRelativeResize="0"/>
            <p:nvPr/>
          </p:nvPicPr>
          <p:blipFill rotWithShape="1">
            <a:blip r:embed="rId4">
              <a:alphaModFix/>
            </a:blip>
            <a:srcRect/>
            <a:stretch/>
          </p:blipFill>
          <p:spPr>
            <a:xfrm flipH="1">
              <a:off x="-733680" y="4202640"/>
              <a:ext cx="2374200" cy="633960"/>
            </a:xfrm>
            <a:prstGeom prst="rect">
              <a:avLst/>
            </a:prstGeom>
            <a:noFill/>
            <a:ln>
              <a:noFill/>
            </a:ln>
          </p:spPr>
        </p:pic>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_HEADER" type="secHead">
  <p:cSld name="SECTION_HEADER">
    <p:bg>
      <p:bgPr>
        <a:solidFill>
          <a:schemeClr val="lt1"/>
        </a:solidFill>
        <a:effectLst/>
      </p:bgPr>
    </p:bg>
    <p:spTree>
      <p:nvGrpSpPr>
        <p:cNvPr id="1" name="Shape 103"/>
        <p:cNvGrpSpPr/>
        <p:nvPr/>
      </p:nvGrpSpPr>
      <p:grpSpPr>
        <a:xfrm>
          <a:off x="0" y="0"/>
          <a:ext cx="0" cy="0"/>
          <a:chOff x="0" y="0"/>
          <a:chExt cx="0" cy="0"/>
        </a:xfrm>
      </p:grpSpPr>
      <p:sp>
        <p:nvSpPr>
          <p:cNvPr id="104" name="Google Shape;104;p25"/>
          <p:cNvSpPr txBox="1">
            <a:spLocks noGrp="1"/>
          </p:cNvSpPr>
          <p:nvPr>
            <p:ph type="title"/>
          </p:nvPr>
        </p:nvSpPr>
        <p:spPr>
          <a:xfrm>
            <a:off x="1551240" y="2465640"/>
            <a:ext cx="6041520" cy="1309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05" name="Google Shape;105;p25"/>
          <p:cNvSpPr txBox="1">
            <a:spLocks noGrp="1"/>
          </p:cNvSpPr>
          <p:nvPr>
            <p:ph type="title" idx="2"/>
          </p:nvPr>
        </p:nvSpPr>
        <p:spPr>
          <a:xfrm>
            <a:off x="3934440" y="1368360"/>
            <a:ext cx="1274400" cy="114192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106" name="Google Shape;106;p25"/>
          <p:cNvGrpSpPr/>
          <p:nvPr/>
        </p:nvGrpSpPr>
        <p:grpSpPr>
          <a:xfrm>
            <a:off x="-8280" y="-7560"/>
            <a:ext cx="9152280" cy="5150880"/>
            <a:chOff x="-8280" y="-7560"/>
            <a:chExt cx="9152280" cy="5150880"/>
          </a:xfrm>
        </p:grpSpPr>
        <p:grpSp>
          <p:nvGrpSpPr>
            <p:cNvPr id="107" name="Google Shape;107;p25"/>
            <p:cNvGrpSpPr/>
            <p:nvPr/>
          </p:nvGrpSpPr>
          <p:grpSpPr>
            <a:xfrm>
              <a:off x="7403400" y="-7560"/>
              <a:ext cx="1740600" cy="5150880"/>
              <a:chOff x="7403400" y="-7560"/>
              <a:chExt cx="1740600" cy="5150880"/>
            </a:xfrm>
          </p:grpSpPr>
          <p:pic>
            <p:nvPicPr>
              <p:cNvPr id="108" name="Google Shape;108;p25"/>
              <p:cNvPicPr preferRelativeResize="0"/>
              <p:nvPr/>
            </p:nvPicPr>
            <p:blipFill rotWithShape="1">
              <a:blip r:embed="rId2">
                <a:alphaModFix/>
              </a:blip>
              <a:srcRect/>
              <a:stretch/>
            </p:blipFill>
            <p:spPr>
              <a:xfrm flipH="1">
                <a:off x="7771320" y="-7560"/>
                <a:ext cx="1372680" cy="5150880"/>
              </a:xfrm>
              <a:prstGeom prst="rect">
                <a:avLst/>
              </a:prstGeom>
              <a:noFill/>
              <a:ln>
                <a:noFill/>
              </a:ln>
            </p:spPr>
          </p:pic>
          <p:pic>
            <p:nvPicPr>
              <p:cNvPr id="109" name="Google Shape;109;p25"/>
              <p:cNvPicPr preferRelativeResize="0"/>
              <p:nvPr/>
            </p:nvPicPr>
            <p:blipFill rotWithShape="1">
              <a:blip r:embed="rId2">
                <a:alphaModFix/>
              </a:blip>
              <a:srcRect/>
              <a:stretch/>
            </p:blipFill>
            <p:spPr>
              <a:xfrm flipH="1">
                <a:off x="7403400" y="-7560"/>
                <a:ext cx="1372680" cy="5150880"/>
              </a:xfrm>
              <a:prstGeom prst="rect">
                <a:avLst/>
              </a:prstGeom>
              <a:noFill/>
              <a:ln>
                <a:noFill/>
              </a:ln>
            </p:spPr>
          </p:pic>
        </p:grpSp>
        <p:grpSp>
          <p:nvGrpSpPr>
            <p:cNvPr id="110" name="Google Shape;110;p25"/>
            <p:cNvGrpSpPr/>
            <p:nvPr/>
          </p:nvGrpSpPr>
          <p:grpSpPr>
            <a:xfrm>
              <a:off x="-8280" y="-7560"/>
              <a:ext cx="1740600" cy="4209480"/>
              <a:chOff x="-8280" y="-7560"/>
              <a:chExt cx="1740600" cy="4209480"/>
            </a:xfrm>
          </p:grpSpPr>
          <p:pic>
            <p:nvPicPr>
              <p:cNvPr id="111" name="Google Shape;111;p25"/>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112" name="Google Shape;112;p25"/>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grpSp>
        <p:nvGrpSpPr>
          <p:cNvPr id="113" name="Google Shape;113;p25"/>
          <p:cNvGrpSpPr/>
          <p:nvPr/>
        </p:nvGrpSpPr>
        <p:grpSpPr>
          <a:xfrm>
            <a:off x="-313200" y="-1858680"/>
            <a:ext cx="9241560" cy="6695280"/>
            <a:chOff x="-313200" y="-1858680"/>
            <a:chExt cx="9241560" cy="6695280"/>
          </a:xfrm>
        </p:grpSpPr>
        <p:pic>
          <p:nvPicPr>
            <p:cNvPr id="114" name="Google Shape;114;p25"/>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115" name="Google Shape;115;p25"/>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116" name="Google Shape;116;p25"/>
          <p:cNvGrpSpPr/>
          <p:nvPr/>
        </p:nvGrpSpPr>
        <p:grpSpPr>
          <a:xfrm>
            <a:off x="3772800" y="-1050480"/>
            <a:ext cx="1590120" cy="7244640"/>
            <a:chOff x="3772800" y="-1050480"/>
            <a:chExt cx="1590120" cy="7244640"/>
          </a:xfrm>
        </p:grpSpPr>
        <p:grpSp>
          <p:nvGrpSpPr>
            <p:cNvPr id="117" name="Google Shape;117;p25"/>
            <p:cNvGrpSpPr/>
            <p:nvPr/>
          </p:nvGrpSpPr>
          <p:grpSpPr>
            <a:xfrm>
              <a:off x="3772800" y="-1050480"/>
              <a:ext cx="1590120" cy="1590120"/>
              <a:chOff x="3772800" y="-1050480"/>
              <a:chExt cx="1590120" cy="1590120"/>
            </a:xfrm>
          </p:grpSpPr>
          <p:sp>
            <p:nvSpPr>
              <p:cNvPr id="118" name="Google Shape;118;p25"/>
              <p:cNvSpPr/>
              <p:nvPr/>
            </p:nvSpPr>
            <p:spPr>
              <a:xfrm rot="10800000">
                <a:off x="377280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19" name="Google Shape;119;p25"/>
              <p:cNvSpPr/>
              <p:nvPr/>
            </p:nvSpPr>
            <p:spPr>
              <a:xfrm rot="10800000">
                <a:off x="393408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120" name="Google Shape;120;p25"/>
            <p:cNvGrpSpPr/>
            <p:nvPr/>
          </p:nvGrpSpPr>
          <p:grpSpPr>
            <a:xfrm>
              <a:off x="3772800" y="4604040"/>
              <a:ext cx="1590120" cy="1590120"/>
              <a:chOff x="3772800" y="4604040"/>
              <a:chExt cx="1590120" cy="1590120"/>
            </a:xfrm>
          </p:grpSpPr>
          <p:sp>
            <p:nvSpPr>
              <p:cNvPr id="121" name="Google Shape;121;p25"/>
              <p:cNvSpPr/>
              <p:nvPr/>
            </p:nvSpPr>
            <p:spPr>
              <a:xfrm>
                <a:off x="377280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22" name="Google Shape;122;p25"/>
              <p:cNvSpPr/>
              <p:nvPr/>
            </p:nvSpPr>
            <p:spPr>
              <a:xfrm>
                <a:off x="393372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USTOM_4_1">
  <p:cSld name="CUSTOM_4_1">
    <p:bg>
      <p:bgPr>
        <a:solidFill>
          <a:schemeClr val="lt1"/>
        </a:solidFill>
        <a:effectLst/>
      </p:bgPr>
    </p:bg>
    <p:spTree>
      <p:nvGrpSpPr>
        <p:cNvPr id="1" name="Shape 123"/>
        <p:cNvGrpSpPr/>
        <p:nvPr/>
      </p:nvGrpSpPr>
      <p:grpSpPr>
        <a:xfrm>
          <a:off x="0" y="0"/>
          <a:ext cx="0" cy="0"/>
          <a:chOff x="0" y="0"/>
          <a:chExt cx="0" cy="0"/>
        </a:xfrm>
      </p:grpSpPr>
      <p:sp>
        <p:nvSpPr>
          <p:cNvPr id="124" name="Google Shape;124;p26"/>
          <p:cNvSpPr txBox="1">
            <a:spLocks noGrp="1"/>
          </p:cNvSpPr>
          <p:nvPr>
            <p:ph type="title"/>
          </p:nvPr>
        </p:nvSpPr>
        <p:spPr>
          <a:xfrm>
            <a:off x="2775240" y="673200"/>
            <a:ext cx="3593160" cy="743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125" name="Google Shape;125;p26"/>
          <p:cNvGrpSpPr/>
          <p:nvPr/>
        </p:nvGrpSpPr>
        <p:grpSpPr>
          <a:xfrm>
            <a:off x="-8280" y="-7560"/>
            <a:ext cx="9152280" cy="5142960"/>
            <a:chOff x="-8280" y="-7560"/>
            <a:chExt cx="9152280" cy="5142960"/>
          </a:xfrm>
        </p:grpSpPr>
        <p:grpSp>
          <p:nvGrpSpPr>
            <p:cNvPr id="126" name="Google Shape;126;p26"/>
            <p:cNvGrpSpPr/>
            <p:nvPr/>
          </p:nvGrpSpPr>
          <p:grpSpPr>
            <a:xfrm>
              <a:off x="-8280" y="-7560"/>
              <a:ext cx="1740600" cy="4209480"/>
              <a:chOff x="-8280" y="-7560"/>
              <a:chExt cx="1740600" cy="4209480"/>
            </a:xfrm>
          </p:grpSpPr>
          <p:pic>
            <p:nvPicPr>
              <p:cNvPr id="127" name="Google Shape;127;p26"/>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128" name="Google Shape;128;p26"/>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nvGrpSpPr>
            <p:cNvPr id="129" name="Google Shape;129;p26"/>
            <p:cNvGrpSpPr/>
            <p:nvPr/>
          </p:nvGrpSpPr>
          <p:grpSpPr>
            <a:xfrm>
              <a:off x="7403400" y="-7560"/>
              <a:ext cx="1740600" cy="5142960"/>
              <a:chOff x="7403400" y="-7560"/>
              <a:chExt cx="1740600" cy="5142960"/>
            </a:xfrm>
          </p:grpSpPr>
          <p:pic>
            <p:nvPicPr>
              <p:cNvPr id="130" name="Google Shape;130;p26"/>
              <p:cNvPicPr preferRelativeResize="0"/>
              <p:nvPr/>
            </p:nvPicPr>
            <p:blipFill rotWithShape="1">
              <a:blip r:embed="rId2">
                <a:alphaModFix/>
              </a:blip>
              <a:srcRect/>
              <a:stretch/>
            </p:blipFill>
            <p:spPr>
              <a:xfrm flipH="1">
                <a:off x="7771320" y="-7560"/>
                <a:ext cx="1372680" cy="5142960"/>
              </a:xfrm>
              <a:prstGeom prst="rect">
                <a:avLst/>
              </a:prstGeom>
              <a:noFill/>
              <a:ln>
                <a:noFill/>
              </a:ln>
            </p:spPr>
          </p:pic>
          <p:pic>
            <p:nvPicPr>
              <p:cNvPr id="131" name="Google Shape;131;p26"/>
              <p:cNvPicPr preferRelativeResize="0"/>
              <p:nvPr/>
            </p:nvPicPr>
            <p:blipFill rotWithShape="1">
              <a:blip r:embed="rId2">
                <a:alphaModFix/>
              </a:blip>
              <a:srcRect/>
              <a:stretch/>
            </p:blipFill>
            <p:spPr>
              <a:xfrm flipH="1">
                <a:off x="7403400" y="-7560"/>
                <a:ext cx="1372680" cy="5142960"/>
              </a:xfrm>
              <a:prstGeom prst="rect">
                <a:avLst/>
              </a:prstGeom>
              <a:noFill/>
              <a:ln>
                <a:noFill/>
              </a:ln>
            </p:spPr>
          </p:pic>
        </p:grpSp>
      </p:grpSp>
      <p:grpSp>
        <p:nvGrpSpPr>
          <p:cNvPr id="132" name="Google Shape;132;p26"/>
          <p:cNvGrpSpPr/>
          <p:nvPr/>
        </p:nvGrpSpPr>
        <p:grpSpPr>
          <a:xfrm>
            <a:off x="-313200" y="-1858680"/>
            <a:ext cx="9241560" cy="6695280"/>
            <a:chOff x="-313200" y="-1858680"/>
            <a:chExt cx="9241560" cy="6695280"/>
          </a:xfrm>
        </p:grpSpPr>
        <p:pic>
          <p:nvPicPr>
            <p:cNvPr id="133" name="Google Shape;133;p26"/>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134" name="Google Shape;134;p26"/>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135" name="Google Shape;135;p26"/>
          <p:cNvGrpSpPr/>
          <p:nvPr/>
        </p:nvGrpSpPr>
        <p:grpSpPr>
          <a:xfrm>
            <a:off x="534960" y="-1050480"/>
            <a:ext cx="8202240" cy="7244640"/>
            <a:chOff x="534960" y="-1050480"/>
            <a:chExt cx="8202240" cy="7244640"/>
          </a:xfrm>
        </p:grpSpPr>
        <p:grpSp>
          <p:nvGrpSpPr>
            <p:cNvPr id="136" name="Google Shape;136;p26"/>
            <p:cNvGrpSpPr/>
            <p:nvPr/>
          </p:nvGrpSpPr>
          <p:grpSpPr>
            <a:xfrm>
              <a:off x="534960" y="-1050480"/>
              <a:ext cx="1590120" cy="1590120"/>
              <a:chOff x="534960" y="-1050480"/>
              <a:chExt cx="1590120" cy="1590120"/>
            </a:xfrm>
          </p:grpSpPr>
          <p:sp>
            <p:nvSpPr>
              <p:cNvPr id="137" name="Google Shape;137;p26"/>
              <p:cNvSpPr/>
              <p:nvPr/>
            </p:nvSpPr>
            <p:spPr>
              <a:xfrm rot="10800000">
                <a:off x="53496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38" name="Google Shape;138;p26"/>
              <p:cNvSpPr/>
              <p:nvPr/>
            </p:nvSpPr>
            <p:spPr>
              <a:xfrm rot="10800000">
                <a:off x="6962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139" name="Google Shape;139;p26"/>
            <p:cNvGrpSpPr/>
            <p:nvPr/>
          </p:nvGrpSpPr>
          <p:grpSpPr>
            <a:xfrm>
              <a:off x="7147080" y="4604040"/>
              <a:ext cx="1590120" cy="1590120"/>
              <a:chOff x="7147080" y="4604040"/>
              <a:chExt cx="1590120" cy="1590120"/>
            </a:xfrm>
          </p:grpSpPr>
          <p:sp>
            <p:nvSpPr>
              <p:cNvPr id="140" name="Google Shape;140;p26"/>
              <p:cNvSpPr/>
              <p:nvPr/>
            </p:nvSpPr>
            <p:spPr>
              <a:xfrm>
                <a:off x="714708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41" name="Google Shape;141;p26"/>
              <p:cNvSpPr/>
              <p:nvPr/>
            </p:nvSpPr>
            <p:spPr>
              <a:xfrm>
                <a:off x="730800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USTOM_4_2">
  <p:cSld name="CUSTOM_4_2">
    <p:bg>
      <p:bgPr>
        <a:solidFill>
          <a:schemeClr val="lt1"/>
        </a:solidFill>
        <a:effectLst/>
      </p:bgPr>
    </p:bg>
    <p:spTree>
      <p:nvGrpSpPr>
        <p:cNvPr id="1" name="Shape 142"/>
        <p:cNvGrpSpPr/>
        <p:nvPr/>
      </p:nvGrpSpPr>
      <p:grpSpPr>
        <a:xfrm>
          <a:off x="0" y="0"/>
          <a:ext cx="0" cy="0"/>
          <a:chOff x="0" y="0"/>
          <a:chExt cx="0" cy="0"/>
        </a:xfrm>
      </p:grpSpPr>
      <p:sp>
        <p:nvSpPr>
          <p:cNvPr id="143" name="Google Shape;143;p27"/>
          <p:cNvSpPr txBox="1">
            <a:spLocks noGrp="1"/>
          </p:cNvSpPr>
          <p:nvPr>
            <p:ph type="title"/>
          </p:nvPr>
        </p:nvSpPr>
        <p:spPr>
          <a:xfrm>
            <a:off x="4053600" y="1870560"/>
            <a:ext cx="3369600" cy="63612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144" name="Google Shape;144;p27"/>
          <p:cNvGrpSpPr/>
          <p:nvPr/>
        </p:nvGrpSpPr>
        <p:grpSpPr>
          <a:xfrm>
            <a:off x="-8280" y="-7560"/>
            <a:ext cx="9152280" cy="5150880"/>
            <a:chOff x="-8280" y="-7560"/>
            <a:chExt cx="9152280" cy="5150880"/>
          </a:xfrm>
        </p:grpSpPr>
        <p:grpSp>
          <p:nvGrpSpPr>
            <p:cNvPr id="145" name="Google Shape;145;p27"/>
            <p:cNvGrpSpPr/>
            <p:nvPr/>
          </p:nvGrpSpPr>
          <p:grpSpPr>
            <a:xfrm>
              <a:off x="-8280" y="-7560"/>
              <a:ext cx="1740600" cy="5150880"/>
              <a:chOff x="-8280" y="-7560"/>
              <a:chExt cx="1740600" cy="5150880"/>
            </a:xfrm>
          </p:grpSpPr>
          <p:pic>
            <p:nvPicPr>
              <p:cNvPr id="146" name="Google Shape;146;p27"/>
              <p:cNvPicPr preferRelativeResize="0"/>
              <p:nvPr/>
            </p:nvPicPr>
            <p:blipFill rotWithShape="1">
              <a:blip r:embed="rId2">
                <a:alphaModFix/>
              </a:blip>
              <a:srcRect/>
              <a:stretch/>
            </p:blipFill>
            <p:spPr>
              <a:xfrm>
                <a:off x="-8280" y="-7560"/>
                <a:ext cx="1372680" cy="5150880"/>
              </a:xfrm>
              <a:prstGeom prst="rect">
                <a:avLst/>
              </a:prstGeom>
              <a:noFill/>
              <a:ln>
                <a:noFill/>
              </a:ln>
            </p:spPr>
          </p:pic>
          <p:pic>
            <p:nvPicPr>
              <p:cNvPr id="147" name="Google Shape;147;p27"/>
              <p:cNvPicPr preferRelativeResize="0"/>
              <p:nvPr/>
            </p:nvPicPr>
            <p:blipFill rotWithShape="1">
              <a:blip r:embed="rId2">
                <a:alphaModFix/>
              </a:blip>
              <a:srcRect/>
              <a:stretch/>
            </p:blipFill>
            <p:spPr>
              <a:xfrm>
                <a:off x="359640" y="-7560"/>
                <a:ext cx="1372680" cy="5150880"/>
              </a:xfrm>
              <a:prstGeom prst="rect">
                <a:avLst/>
              </a:prstGeom>
              <a:noFill/>
              <a:ln>
                <a:noFill/>
              </a:ln>
            </p:spPr>
          </p:pic>
        </p:grpSp>
        <p:grpSp>
          <p:nvGrpSpPr>
            <p:cNvPr id="148" name="Google Shape;148;p27"/>
            <p:cNvGrpSpPr/>
            <p:nvPr/>
          </p:nvGrpSpPr>
          <p:grpSpPr>
            <a:xfrm>
              <a:off x="7403400" y="-7560"/>
              <a:ext cx="1740600" cy="4209480"/>
              <a:chOff x="7403400" y="-7560"/>
              <a:chExt cx="1740600" cy="4209480"/>
            </a:xfrm>
          </p:grpSpPr>
          <p:pic>
            <p:nvPicPr>
              <p:cNvPr id="149" name="Google Shape;149;p27"/>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150" name="Google Shape;150;p27"/>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grpSp>
        <p:nvGrpSpPr>
          <p:cNvPr id="151" name="Google Shape;151;p27"/>
          <p:cNvGrpSpPr/>
          <p:nvPr/>
        </p:nvGrpSpPr>
        <p:grpSpPr>
          <a:xfrm>
            <a:off x="1863360" y="-1050480"/>
            <a:ext cx="5225040" cy="7160400"/>
            <a:chOff x="1863360" y="-1050480"/>
            <a:chExt cx="5225040" cy="7160400"/>
          </a:xfrm>
        </p:grpSpPr>
        <p:grpSp>
          <p:nvGrpSpPr>
            <p:cNvPr id="152" name="Google Shape;152;p27"/>
            <p:cNvGrpSpPr/>
            <p:nvPr/>
          </p:nvGrpSpPr>
          <p:grpSpPr>
            <a:xfrm>
              <a:off x="5498280" y="-1050480"/>
              <a:ext cx="1590120" cy="1590120"/>
              <a:chOff x="5498280" y="-1050480"/>
              <a:chExt cx="1590120" cy="1590120"/>
            </a:xfrm>
          </p:grpSpPr>
          <p:sp>
            <p:nvSpPr>
              <p:cNvPr id="153" name="Google Shape;153;p27"/>
              <p:cNvSpPr/>
              <p:nvPr/>
            </p:nvSpPr>
            <p:spPr>
              <a:xfrm rot="10800000">
                <a:off x="549828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54" name="Google Shape;154;p27"/>
              <p:cNvSpPr/>
              <p:nvPr/>
            </p:nvSpPr>
            <p:spPr>
              <a:xfrm rot="10800000">
                <a:off x="565956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155" name="Google Shape;155;p27"/>
            <p:cNvGrpSpPr/>
            <p:nvPr/>
          </p:nvGrpSpPr>
          <p:grpSpPr>
            <a:xfrm>
              <a:off x="1863360" y="4519800"/>
              <a:ext cx="1590120" cy="1590120"/>
              <a:chOff x="1863360" y="4519800"/>
              <a:chExt cx="1590120" cy="1590120"/>
            </a:xfrm>
          </p:grpSpPr>
          <p:sp>
            <p:nvSpPr>
              <p:cNvPr id="156" name="Google Shape;156;p27"/>
              <p:cNvSpPr/>
              <p:nvPr/>
            </p:nvSpPr>
            <p:spPr>
              <a:xfrm>
                <a:off x="1863360" y="451980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57" name="Google Shape;157;p27"/>
              <p:cNvSpPr/>
              <p:nvPr/>
            </p:nvSpPr>
            <p:spPr>
              <a:xfrm>
                <a:off x="2024280" y="46807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grpSp>
        <p:nvGrpSpPr>
          <p:cNvPr id="158" name="Google Shape;158;p27"/>
          <p:cNvGrpSpPr/>
          <p:nvPr/>
        </p:nvGrpSpPr>
        <p:grpSpPr>
          <a:xfrm>
            <a:off x="344160" y="-3434760"/>
            <a:ext cx="9622080" cy="8271360"/>
            <a:chOff x="344160" y="-3434760"/>
            <a:chExt cx="9622080" cy="8271360"/>
          </a:xfrm>
        </p:grpSpPr>
        <p:pic>
          <p:nvPicPr>
            <p:cNvPr id="159" name="Google Shape;159;p27"/>
            <p:cNvPicPr preferRelativeResize="0"/>
            <p:nvPr/>
          </p:nvPicPr>
          <p:blipFill rotWithShape="1">
            <a:blip r:embed="rId3">
              <a:alphaModFix/>
            </a:blip>
            <a:srcRect/>
            <a:stretch/>
          </p:blipFill>
          <p:spPr>
            <a:xfrm flipH="1">
              <a:off x="344160" y="-3434760"/>
              <a:ext cx="826920" cy="4838400"/>
            </a:xfrm>
            <a:prstGeom prst="rect">
              <a:avLst/>
            </a:prstGeom>
            <a:noFill/>
            <a:ln>
              <a:noFill/>
            </a:ln>
          </p:spPr>
        </p:pic>
        <p:pic>
          <p:nvPicPr>
            <p:cNvPr id="160" name="Google Shape;160;p27"/>
            <p:cNvPicPr preferRelativeResize="0"/>
            <p:nvPr/>
          </p:nvPicPr>
          <p:blipFill rotWithShape="1">
            <a:blip r:embed="rId4">
              <a:alphaModFix/>
            </a:blip>
            <a:srcRect/>
            <a:stretch/>
          </p:blipFill>
          <p:spPr>
            <a:xfrm flipH="1">
              <a:off x="7592040" y="4202640"/>
              <a:ext cx="2374200" cy="633960"/>
            </a:xfrm>
            <a:prstGeom prst="rect">
              <a:avLst/>
            </a:prstGeom>
            <a:noFill/>
            <a:ln>
              <a:noFill/>
            </a:ln>
          </p:spPr>
        </p:pic>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_AND_BODY_1_1">
  <p:cSld name="TITLE_AND_BODY_1_1">
    <p:bg>
      <p:bgPr>
        <a:solidFill>
          <a:schemeClr val="lt1"/>
        </a:solidFill>
        <a:effectLst/>
      </p:bgPr>
    </p:bg>
    <p:spTree>
      <p:nvGrpSpPr>
        <p:cNvPr id="1" name="Shape 161"/>
        <p:cNvGrpSpPr/>
        <p:nvPr/>
      </p:nvGrpSpPr>
      <p:grpSpPr>
        <a:xfrm>
          <a:off x="0" y="0"/>
          <a:ext cx="0" cy="0"/>
          <a:chOff x="0" y="0"/>
          <a:chExt cx="0" cy="0"/>
        </a:xfrm>
      </p:grpSpPr>
      <p:sp>
        <p:nvSpPr>
          <p:cNvPr id="162" name="Google Shape;162;p28"/>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63" name="Google Shape;163;p28"/>
          <p:cNvSpPr txBox="1">
            <a:spLocks noGrp="1"/>
          </p:cNvSpPr>
          <p:nvPr>
            <p:ph type="body" idx="1"/>
          </p:nvPr>
        </p:nvSpPr>
        <p:spPr>
          <a:xfrm>
            <a:off x="720000" y="1109520"/>
            <a:ext cx="7703640" cy="94968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164" name="Google Shape;164;p28"/>
          <p:cNvGrpSpPr/>
          <p:nvPr/>
        </p:nvGrpSpPr>
        <p:grpSpPr>
          <a:xfrm>
            <a:off x="-8280" y="-7560"/>
            <a:ext cx="9152280" cy="5150880"/>
            <a:chOff x="-8280" y="-7560"/>
            <a:chExt cx="9152280" cy="5150880"/>
          </a:xfrm>
        </p:grpSpPr>
        <p:grpSp>
          <p:nvGrpSpPr>
            <p:cNvPr id="165" name="Google Shape;165;p28"/>
            <p:cNvGrpSpPr/>
            <p:nvPr/>
          </p:nvGrpSpPr>
          <p:grpSpPr>
            <a:xfrm>
              <a:off x="-8280" y="-7560"/>
              <a:ext cx="1740600" cy="5150880"/>
              <a:chOff x="-8280" y="-7560"/>
              <a:chExt cx="1740600" cy="5150880"/>
            </a:xfrm>
          </p:grpSpPr>
          <p:pic>
            <p:nvPicPr>
              <p:cNvPr id="166" name="Google Shape;166;p28"/>
              <p:cNvPicPr preferRelativeResize="0"/>
              <p:nvPr/>
            </p:nvPicPr>
            <p:blipFill rotWithShape="1">
              <a:blip r:embed="rId2">
                <a:alphaModFix/>
              </a:blip>
              <a:srcRect/>
              <a:stretch/>
            </p:blipFill>
            <p:spPr>
              <a:xfrm>
                <a:off x="-8280" y="-7560"/>
                <a:ext cx="1372680" cy="5150880"/>
              </a:xfrm>
              <a:prstGeom prst="rect">
                <a:avLst/>
              </a:prstGeom>
              <a:noFill/>
              <a:ln>
                <a:noFill/>
              </a:ln>
            </p:spPr>
          </p:pic>
          <p:pic>
            <p:nvPicPr>
              <p:cNvPr id="167" name="Google Shape;167;p28"/>
              <p:cNvPicPr preferRelativeResize="0"/>
              <p:nvPr/>
            </p:nvPicPr>
            <p:blipFill rotWithShape="1">
              <a:blip r:embed="rId2">
                <a:alphaModFix/>
              </a:blip>
              <a:srcRect/>
              <a:stretch/>
            </p:blipFill>
            <p:spPr>
              <a:xfrm>
                <a:off x="359640" y="-7560"/>
                <a:ext cx="1372680" cy="5150880"/>
              </a:xfrm>
              <a:prstGeom prst="rect">
                <a:avLst/>
              </a:prstGeom>
              <a:noFill/>
              <a:ln>
                <a:noFill/>
              </a:ln>
            </p:spPr>
          </p:pic>
        </p:grpSp>
        <p:grpSp>
          <p:nvGrpSpPr>
            <p:cNvPr id="168" name="Google Shape;168;p28"/>
            <p:cNvGrpSpPr/>
            <p:nvPr/>
          </p:nvGrpSpPr>
          <p:grpSpPr>
            <a:xfrm>
              <a:off x="7403400" y="-7560"/>
              <a:ext cx="1740600" cy="4209480"/>
              <a:chOff x="7403400" y="-7560"/>
              <a:chExt cx="1740600" cy="4209480"/>
            </a:xfrm>
          </p:grpSpPr>
          <p:pic>
            <p:nvPicPr>
              <p:cNvPr id="169" name="Google Shape;169;p28"/>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170" name="Google Shape;170;p28"/>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grpSp>
        <p:nvGrpSpPr>
          <p:cNvPr id="171" name="Google Shape;171;p28"/>
          <p:cNvGrpSpPr/>
          <p:nvPr/>
        </p:nvGrpSpPr>
        <p:grpSpPr>
          <a:xfrm>
            <a:off x="713520" y="-1050480"/>
            <a:ext cx="6932880" cy="7160400"/>
            <a:chOff x="713520" y="-1050480"/>
            <a:chExt cx="6932880" cy="7160400"/>
          </a:xfrm>
        </p:grpSpPr>
        <p:grpSp>
          <p:nvGrpSpPr>
            <p:cNvPr id="172" name="Google Shape;172;p28"/>
            <p:cNvGrpSpPr/>
            <p:nvPr/>
          </p:nvGrpSpPr>
          <p:grpSpPr>
            <a:xfrm>
              <a:off x="713520" y="-1050480"/>
              <a:ext cx="1590120" cy="1590120"/>
              <a:chOff x="713520" y="-1050480"/>
              <a:chExt cx="1590120" cy="1590120"/>
            </a:xfrm>
          </p:grpSpPr>
          <p:sp>
            <p:nvSpPr>
              <p:cNvPr id="173" name="Google Shape;173;p28"/>
              <p:cNvSpPr/>
              <p:nvPr/>
            </p:nvSpPr>
            <p:spPr>
              <a:xfrm rot="10800000">
                <a:off x="71352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74" name="Google Shape;174;p28"/>
              <p:cNvSpPr/>
              <p:nvPr/>
            </p:nvSpPr>
            <p:spPr>
              <a:xfrm rot="10800000">
                <a:off x="87480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175" name="Google Shape;175;p28"/>
            <p:cNvGrpSpPr/>
            <p:nvPr/>
          </p:nvGrpSpPr>
          <p:grpSpPr>
            <a:xfrm>
              <a:off x="6056280" y="4519800"/>
              <a:ext cx="1590120" cy="1590120"/>
              <a:chOff x="6056280" y="4519800"/>
              <a:chExt cx="1590120" cy="1590120"/>
            </a:xfrm>
          </p:grpSpPr>
          <p:sp>
            <p:nvSpPr>
              <p:cNvPr id="176" name="Google Shape;176;p28"/>
              <p:cNvSpPr/>
              <p:nvPr/>
            </p:nvSpPr>
            <p:spPr>
              <a:xfrm>
                <a:off x="6056280" y="451980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77" name="Google Shape;177;p28"/>
              <p:cNvSpPr/>
              <p:nvPr/>
            </p:nvSpPr>
            <p:spPr>
              <a:xfrm>
                <a:off x="6217200" y="46807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grpSp>
        <p:nvGrpSpPr>
          <p:cNvPr id="178" name="Google Shape;178;p28"/>
          <p:cNvGrpSpPr/>
          <p:nvPr/>
        </p:nvGrpSpPr>
        <p:grpSpPr>
          <a:xfrm>
            <a:off x="-475920" y="-1858680"/>
            <a:ext cx="10033200" cy="6695280"/>
            <a:chOff x="-475920" y="-1858680"/>
            <a:chExt cx="10033200" cy="6695280"/>
          </a:xfrm>
        </p:grpSpPr>
        <p:pic>
          <p:nvPicPr>
            <p:cNvPr id="179" name="Google Shape;179;p28"/>
            <p:cNvPicPr preferRelativeResize="0"/>
            <p:nvPr/>
          </p:nvPicPr>
          <p:blipFill rotWithShape="1">
            <a:blip r:embed="rId3">
              <a:alphaModFix/>
            </a:blip>
            <a:srcRect/>
            <a:stretch/>
          </p:blipFill>
          <p:spPr>
            <a:xfrm flipH="1">
              <a:off x="-475920" y="-1858680"/>
              <a:ext cx="826920" cy="4838400"/>
            </a:xfrm>
            <a:prstGeom prst="rect">
              <a:avLst/>
            </a:prstGeom>
            <a:noFill/>
            <a:ln>
              <a:noFill/>
            </a:ln>
          </p:spPr>
        </p:pic>
        <p:pic>
          <p:nvPicPr>
            <p:cNvPr id="180" name="Google Shape;180;p28"/>
            <p:cNvPicPr preferRelativeResize="0"/>
            <p:nvPr/>
          </p:nvPicPr>
          <p:blipFill rotWithShape="1">
            <a:blip r:embed="rId4">
              <a:alphaModFix/>
            </a:blip>
            <a:srcRect/>
            <a:stretch/>
          </p:blipFill>
          <p:spPr>
            <a:xfrm flipH="1">
              <a:off x="7183080" y="4202640"/>
              <a:ext cx="2374200" cy="633960"/>
            </a:xfrm>
            <a:prstGeom prst="rect">
              <a:avLst/>
            </a:prstGeom>
            <a:noFill/>
            <a:ln>
              <a:noFill/>
            </a:ln>
          </p:spPr>
        </p:pic>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MAIN_POINT">
  <p:cSld name="MAIN_POINT">
    <p:bg>
      <p:bgPr>
        <a:solidFill>
          <a:schemeClr val="lt1"/>
        </a:solidFill>
        <a:effectLst/>
      </p:bgPr>
    </p:bg>
    <p:spTree>
      <p:nvGrpSpPr>
        <p:cNvPr id="1" name="Shape 181"/>
        <p:cNvGrpSpPr/>
        <p:nvPr/>
      </p:nvGrpSpPr>
      <p:grpSpPr>
        <a:xfrm>
          <a:off x="0" y="0"/>
          <a:ext cx="0" cy="0"/>
          <a:chOff x="0" y="0"/>
          <a:chExt cx="0" cy="0"/>
        </a:xfrm>
      </p:grpSpPr>
      <p:sp>
        <p:nvSpPr>
          <p:cNvPr id="182" name="Google Shape;182;p29"/>
          <p:cNvSpPr txBox="1">
            <a:spLocks noGrp="1"/>
          </p:cNvSpPr>
          <p:nvPr>
            <p:ph type="title"/>
          </p:nvPr>
        </p:nvSpPr>
        <p:spPr>
          <a:xfrm>
            <a:off x="2292120" y="1543320"/>
            <a:ext cx="4559400" cy="2056320"/>
          </a:xfrm>
          <a:prstGeom prst="rect">
            <a:avLst/>
          </a:prstGeom>
          <a:noFill/>
          <a:ln>
            <a:noFill/>
          </a:ln>
        </p:spPr>
        <p:txBody>
          <a:bodyPr spcFirstLastPara="1" wrap="square" lIns="91425" tIns="91425" rIns="91425" bIns="91425" anchor="ctr"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183" name="Google Shape;183;p29"/>
          <p:cNvGrpSpPr/>
          <p:nvPr/>
        </p:nvGrpSpPr>
        <p:grpSpPr>
          <a:xfrm>
            <a:off x="-8280" y="-7560"/>
            <a:ext cx="9152280" cy="5142960"/>
            <a:chOff x="-8280" y="-7560"/>
            <a:chExt cx="9152280" cy="5142960"/>
          </a:xfrm>
        </p:grpSpPr>
        <p:grpSp>
          <p:nvGrpSpPr>
            <p:cNvPr id="184" name="Google Shape;184;p29"/>
            <p:cNvGrpSpPr/>
            <p:nvPr/>
          </p:nvGrpSpPr>
          <p:grpSpPr>
            <a:xfrm>
              <a:off x="-8280" y="-7560"/>
              <a:ext cx="1740600" cy="4209480"/>
              <a:chOff x="-8280" y="-7560"/>
              <a:chExt cx="1740600" cy="4209480"/>
            </a:xfrm>
          </p:grpSpPr>
          <p:pic>
            <p:nvPicPr>
              <p:cNvPr id="185" name="Google Shape;185;p29"/>
              <p:cNvPicPr preferRelativeResize="0"/>
              <p:nvPr/>
            </p:nvPicPr>
            <p:blipFill rotWithShape="1">
              <a:blip r:embed="rId2">
                <a:alphaModFix/>
              </a:blip>
              <a:srcRect/>
              <a:stretch/>
            </p:blipFill>
            <p:spPr>
              <a:xfrm>
                <a:off x="-8280" y="-7560"/>
                <a:ext cx="1372680" cy="4209480"/>
              </a:xfrm>
              <a:prstGeom prst="rect">
                <a:avLst/>
              </a:prstGeom>
              <a:noFill/>
              <a:ln>
                <a:noFill/>
              </a:ln>
            </p:spPr>
          </p:pic>
          <p:pic>
            <p:nvPicPr>
              <p:cNvPr id="186" name="Google Shape;186;p29"/>
              <p:cNvPicPr preferRelativeResize="0"/>
              <p:nvPr/>
            </p:nvPicPr>
            <p:blipFill rotWithShape="1">
              <a:blip r:embed="rId2">
                <a:alphaModFix/>
              </a:blip>
              <a:srcRect/>
              <a:stretch/>
            </p:blipFill>
            <p:spPr>
              <a:xfrm>
                <a:off x="359640" y="-7560"/>
                <a:ext cx="1372680" cy="4209480"/>
              </a:xfrm>
              <a:prstGeom prst="rect">
                <a:avLst/>
              </a:prstGeom>
              <a:noFill/>
              <a:ln>
                <a:noFill/>
              </a:ln>
            </p:spPr>
          </p:pic>
        </p:grpSp>
        <p:grpSp>
          <p:nvGrpSpPr>
            <p:cNvPr id="187" name="Google Shape;187;p29"/>
            <p:cNvGrpSpPr/>
            <p:nvPr/>
          </p:nvGrpSpPr>
          <p:grpSpPr>
            <a:xfrm>
              <a:off x="7403400" y="-7560"/>
              <a:ext cx="1740600" cy="5142960"/>
              <a:chOff x="7403400" y="-7560"/>
              <a:chExt cx="1740600" cy="5142960"/>
            </a:xfrm>
          </p:grpSpPr>
          <p:pic>
            <p:nvPicPr>
              <p:cNvPr id="188" name="Google Shape;188;p29"/>
              <p:cNvPicPr preferRelativeResize="0"/>
              <p:nvPr/>
            </p:nvPicPr>
            <p:blipFill rotWithShape="1">
              <a:blip r:embed="rId2">
                <a:alphaModFix/>
              </a:blip>
              <a:srcRect/>
              <a:stretch/>
            </p:blipFill>
            <p:spPr>
              <a:xfrm flipH="1">
                <a:off x="7771320" y="-7560"/>
                <a:ext cx="1372680" cy="5142960"/>
              </a:xfrm>
              <a:prstGeom prst="rect">
                <a:avLst/>
              </a:prstGeom>
              <a:noFill/>
              <a:ln>
                <a:noFill/>
              </a:ln>
            </p:spPr>
          </p:pic>
          <p:pic>
            <p:nvPicPr>
              <p:cNvPr id="189" name="Google Shape;189;p29"/>
              <p:cNvPicPr preferRelativeResize="0"/>
              <p:nvPr/>
            </p:nvPicPr>
            <p:blipFill rotWithShape="1">
              <a:blip r:embed="rId2">
                <a:alphaModFix/>
              </a:blip>
              <a:srcRect/>
              <a:stretch/>
            </p:blipFill>
            <p:spPr>
              <a:xfrm flipH="1">
                <a:off x="7403400" y="-7560"/>
                <a:ext cx="1372680" cy="5142960"/>
              </a:xfrm>
              <a:prstGeom prst="rect">
                <a:avLst/>
              </a:prstGeom>
              <a:noFill/>
              <a:ln>
                <a:noFill/>
              </a:ln>
            </p:spPr>
          </p:pic>
        </p:grpSp>
      </p:grpSp>
      <p:grpSp>
        <p:nvGrpSpPr>
          <p:cNvPr id="190" name="Google Shape;190;p29"/>
          <p:cNvGrpSpPr/>
          <p:nvPr/>
        </p:nvGrpSpPr>
        <p:grpSpPr>
          <a:xfrm>
            <a:off x="-313200" y="-1858680"/>
            <a:ext cx="9241560" cy="6695280"/>
            <a:chOff x="-313200" y="-1858680"/>
            <a:chExt cx="9241560" cy="6695280"/>
          </a:xfrm>
        </p:grpSpPr>
        <p:pic>
          <p:nvPicPr>
            <p:cNvPr id="191" name="Google Shape;191;p29"/>
            <p:cNvPicPr preferRelativeResize="0"/>
            <p:nvPr/>
          </p:nvPicPr>
          <p:blipFill rotWithShape="1">
            <a:blip r:embed="rId3">
              <a:alphaModFix/>
            </a:blip>
            <a:srcRect/>
            <a:stretch/>
          </p:blipFill>
          <p:spPr>
            <a:xfrm>
              <a:off x="8101440" y="-1858680"/>
              <a:ext cx="826920" cy="4838400"/>
            </a:xfrm>
            <a:prstGeom prst="rect">
              <a:avLst/>
            </a:prstGeom>
            <a:noFill/>
            <a:ln>
              <a:noFill/>
            </a:ln>
          </p:spPr>
        </p:pic>
        <p:pic>
          <p:nvPicPr>
            <p:cNvPr id="192" name="Google Shape;192;p29"/>
            <p:cNvPicPr preferRelativeResize="0"/>
            <p:nvPr/>
          </p:nvPicPr>
          <p:blipFill rotWithShape="1">
            <a:blip r:embed="rId4">
              <a:alphaModFix/>
            </a:blip>
            <a:srcRect/>
            <a:stretch/>
          </p:blipFill>
          <p:spPr>
            <a:xfrm>
              <a:off x="-313200" y="4202640"/>
              <a:ext cx="2374200" cy="633960"/>
            </a:xfrm>
            <a:prstGeom prst="rect">
              <a:avLst/>
            </a:prstGeom>
            <a:noFill/>
            <a:ln>
              <a:noFill/>
            </a:ln>
          </p:spPr>
        </p:pic>
      </p:grpSp>
      <p:grpSp>
        <p:nvGrpSpPr>
          <p:cNvPr id="193" name="Google Shape;193;p29"/>
          <p:cNvGrpSpPr/>
          <p:nvPr/>
        </p:nvGrpSpPr>
        <p:grpSpPr>
          <a:xfrm>
            <a:off x="534960" y="-1050480"/>
            <a:ext cx="8202240" cy="7244640"/>
            <a:chOff x="534960" y="-1050480"/>
            <a:chExt cx="8202240" cy="7244640"/>
          </a:xfrm>
        </p:grpSpPr>
        <p:grpSp>
          <p:nvGrpSpPr>
            <p:cNvPr id="194" name="Google Shape;194;p29"/>
            <p:cNvGrpSpPr/>
            <p:nvPr/>
          </p:nvGrpSpPr>
          <p:grpSpPr>
            <a:xfrm>
              <a:off x="534960" y="-1050480"/>
              <a:ext cx="1590120" cy="1590120"/>
              <a:chOff x="534960" y="-1050480"/>
              <a:chExt cx="1590120" cy="1590120"/>
            </a:xfrm>
          </p:grpSpPr>
          <p:sp>
            <p:nvSpPr>
              <p:cNvPr id="195" name="Google Shape;195;p29"/>
              <p:cNvSpPr/>
              <p:nvPr/>
            </p:nvSpPr>
            <p:spPr>
              <a:xfrm rot="10800000">
                <a:off x="53496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96" name="Google Shape;196;p29"/>
              <p:cNvSpPr/>
              <p:nvPr/>
            </p:nvSpPr>
            <p:spPr>
              <a:xfrm rot="10800000">
                <a:off x="6962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197" name="Google Shape;197;p29"/>
            <p:cNvGrpSpPr/>
            <p:nvPr/>
          </p:nvGrpSpPr>
          <p:grpSpPr>
            <a:xfrm>
              <a:off x="7147080" y="4604040"/>
              <a:ext cx="1590120" cy="1590120"/>
              <a:chOff x="7147080" y="4604040"/>
              <a:chExt cx="1590120" cy="1590120"/>
            </a:xfrm>
          </p:grpSpPr>
          <p:sp>
            <p:nvSpPr>
              <p:cNvPr id="198" name="Google Shape;198;p29"/>
              <p:cNvSpPr/>
              <p:nvPr/>
            </p:nvSpPr>
            <p:spPr>
              <a:xfrm>
                <a:off x="714708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199" name="Google Shape;199;p29"/>
              <p:cNvSpPr/>
              <p:nvPr/>
            </p:nvSpPr>
            <p:spPr>
              <a:xfrm>
                <a:off x="730800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_TITLE_AND_DESCRIPTION">
  <p:cSld name="SECTION_TITLE_AND_DESCRIPTION">
    <p:bg>
      <p:bgPr>
        <a:solidFill>
          <a:schemeClr val="lt1"/>
        </a:solidFill>
        <a:effectLst/>
      </p:bgPr>
    </p:bg>
    <p:spTree>
      <p:nvGrpSpPr>
        <p:cNvPr id="1" name="Shape 200"/>
        <p:cNvGrpSpPr/>
        <p:nvPr/>
      </p:nvGrpSpPr>
      <p:grpSpPr>
        <a:xfrm>
          <a:off x="0" y="0"/>
          <a:ext cx="0" cy="0"/>
          <a:chOff x="0" y="0"/>
          <a:chExt cx="0" cy="0"/>
        </a:xfrm>
      </p:grpSpPr>
      <p:sp>
        <p:nvSpPr>
          <p:cNvPr id="201" name="Google Shape;201;p30"/>
          <p:cNvSpPr txBox="1">
            <a:spLocks noGrp="1"/>
          </p:cNvSpPr>
          <p:nvPr>
            <p:ph type="title"/>
          </p:nvPr>
        </p:nvSpPr>
        <p:spPr>
          <a:xfrm>
            <a:off x="693000" y="1792800"/>
            <a:ext cx="7757640" cy="95724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02" name="Google Shape;202;p30"/>
          <p:cNvGrpSpPr/>
          <p:nvPr/>
        </p:nvGrpSpPr>
        <p:grpSpPr>
          <a:xfrm>
            <a:off x="-8280" y="-7560"/>
            <a:ext cx="9152280" cy="5150880"/>
            <a:chOff x="-8280" y="-7560"/>
            <a:chExt cx="9152280" cy="5150880"/>
          </a:xfrm>
        </p:grpSpPr>
        <p:grpSp>
          <p:nvGrpSpPr>
            <p:cNvPr id="203" name="Google Shape;203;p30"/>
            <p:cNvGrpSpPr/>
            <p:nvPr/>
          </p:nvGrpSpPr>
          <p:grpSpPr>
            <a:xfrm>
              <a:off x="-8280" y="-7560"/>
              <a:ext cx="1740600" cy="5150880"/>
              <a:chOff x="-8280" y="-7560"/>
              <a:chExt cx="1740600" cy="5150880"/>
            </a:xfrm>
          </p:grpSpPr>
          <p:pic>
            <p:nvPicPr>
              <p:cNvPr id="204" name="Google Shape;204;p30"/>
              <p:cNvPicPr preferRelativeResize="0"/>
              <p:nvPr/>
            </p:nvPicPr>
            <p:blipFill rotWithShape="1">
              <a:blip r:embed="rId2">
                <a:alphaModFix/>
              </a:blip>
              <a:srcRect/>
              <a:stretch/>
            </p:blipFill>
            <p:spPr>
              <a:xfrm>
                <a:off x="-8280" y="-7560"/>
                <a:ext cx="1372680" cy="5150880"/>
              </a:xfrm>
              <a:prstGeom prst="rect">
                <a:avLst/>
              </a:prstGeom>
              <a:noFill/>
              <a:ln>
                <a:noFill/>
              </a:ln>
            </p:spPr>
          </p:pic>
          <p:pic>
            <p:nvPicPr>
              <p:cNvPr id="205" name="Google Shape;205;p30"/>
              <p:cNvPicPr preferRelativeResize="0"/>
              <p:nvPr/>
            </p:nvPicPr>
            <p:blipFill rotWithShape="1">
              <a:blip r:embed="rId2">
                <a:alphaModFix/>
              </a:blip>
              <a:srcRect/>
              <a:stretch/>
            </p:blipFill>
            <p:spPr>
              <a:xfrm>
                <a:off x="359640" y="-7560"/>
                <a:ext cx="1372680" cy="5150880"/>
              </a:xfrm>
              <a:prstGeom prst="rect">
                <a:avLst/>
              </a:prstGeom>
              <a:noFill/>
              <a:ln>
                <a:noFill/>
              </a:ln>
            </p:spPr>
          </p:pic>
        </p:grpSp>
        <p:grpSp>
          <p:nvGrpSpPr>
            <p:cNvPr id="206" name="Google Shape;206;p30"/>
            <p:cNvGrpSpPr/>
            <p:nvPr/>
          </p:nvGrpSpPr>
          <p:grpSpPr>
            <a:xfrm>
              <a:off x="7403400" y="-7560"/>
              <a:ext cx="1740600" cy="4209480"/>
              <a:chOff x="7403400" y="-7560"/>
              <a:chExt cx="1740600" cy="4209480"/>
            </a:xfrm>
          </p:grpSpPr>
          <p:pic>
            <p:nvPicPr>
              <p:cNvPr id="207" name="Google Shape;207;p30"/>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208" name="Google Shape;208;p30"/>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grpSp>
        <p:nvGrpSpPr>
          <p:cNvPr id="209" name="Google Shape;209;p30"/>
          <p:cNvGrpSpPr/>
          <p:nvPr/>
        </p:nvGrpSpPr>
        <p:grpSpPr>
          <a:xfrm>
            <a:off x="1209240" y="-1050480"/>
            <a:ext cx="6986880" cy="7160400"/>
            <a:chOff x="1209240" y="-1050480"/>
            <a:chExt cx="6986880" cy="7160400"/>
          </a:xfrm>
        </p:grpSpPr>
        <p:grpSp>
          <p:nvGrpSpPr>
            <p:cNvPr id="210" name="Google Shape;210;p30"/>
            <p:cNvGrpSpPr/>
            <p:nvPr/>
          </p:nvGrpSpPr>
          <p:grpSpPr>
            <a:xfrm>
              <a:off x="6606000" y="-1050480"/>
              <a:ext cx="1590120" cy="1590120"/>
              <a:chOff x="6606000" y="-1050480"/>
              <a:chExt cx="1590120" cy="1590120"/>
            </a:xfrm>
          </p:grpSpPr>
          <p:sp>
            <p:nvSpPr>
              <p:cNvPr id="211" name="Google Shape;211;p30"/>
              <p:cNvSpPr/>
              <p:nvPr/>
            </p:nvSpPr>
            <p:spPr>
              <a:xfrm rot="10800000">
                <a:off x="660600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212" name="Google Shape;212;p30"/>
              <p:cNvSpPr/>
              <p:nvPr/>
            </p:nvSpPr>
            <p:spPr>
              <a:xfrm rot="10800000">
                <a:off x="676728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213" name="Google Shape;213;p30"/>
            <p:cNvGrpSpPr/>
            <p:nvPr/>
          </p:nvGrpSpPr>
          <p:grpSpPr>
            <a:xfrm>
              <a:off x="1209240" y="4519800"/>
              <a:ext cx="1590120" cy="1590120"/>
              <a:chOff x="1209240" y="4519800"/>
              <a:chExt cx="1590120" cy="1590120"/>
            </a:xfrm>
          </p:grpSpPr>
          <p:sp>
            <p:nvSpPr>
              <p:cNvPr id="214" name="Google Shape;214;p30"/>
              <p:cNvSpPr/>
              <p:nvPr/>
            </p:nvSpPr>
            <p:spPr>
              <a:xfrm>
                <a:off x="1209240" y="451980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215" name="Google Shape;215;p30"/>
              <p:cNvSpPr/>
              <p:nvPr/>
            </p:nvSpPr>
            <p:spPr>
              <a:xfrm>
                <a:off x="1370160" y="46807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grpSp>
        <p:nvGrpSpPr>
          <p:cNvPr id="216" name="Google Shape;216;p30"/>
          <p:cNvGrpSpPr/>
          <p:nvPr/>
        </p:nvGrpSpPr>
        <p:grpSpPr>
          <a:xfrm>
            <a:off x="344160" y="-1858680"/>
            <a:ext cx="9213120" cy="6695280"/>
            <a:chOff x="344160" y="-1858680"/>
            <a:chExt cx="9213120" cy="6695280"/>
          </a:xfrm>
        </p:grpSpPr>
        <p:pic>
          <p:nvPicPr>
            <p:cNvPr id="217" name="Google Shape;217;p30"/>
            <p:cNvPicPr preferRelativeResize="0"/>
            <p:nvPr/>
          </p:nvPicPr>
          <p:blipFill rotWithShape="1">
            <a:blip r:embed="rId3">
              <a:alphaModFix/>
            </a:blip>
            <a:srcRect/>
            <a:stretch/>
          </p:blipFill>
          <p:spPr>
            <a:xfrm flipH="1">
              <a:off x="344160" y="-1858680"/>
              <a:ext cx="826920" cy="4838400"/>
            </a:xfrm>
            <a:prstGeom prst="rect">
              <a:avLst/>
            </a:prstGeom>
            <a:noFill/>
            <a:ln>
              <a:noFill/>
            </a:ln>
          </p:spPr>
        </p:pic>
        <p:pic>
          <p:nvPicPr>
            <p:cNvPr id="218" name="Google Shape;218;p30"/>
            <p:cNvPicPr preferRelativeResize="0"/>
            <p:nvPr/>
          </p:nvPicPr>
          <p:blipFill rotWithShape="1">
            <a:blip r:embed="rId4">
              <a:alphaModFix/>
            </a:blip>
            <a:srcRect/>
            <a:stretch/>
          </p:blipFill>
          <p:spPr>
            <a:xfrm flipH="1">
              <a:off x="7183080" y="4202640"/>
              <a:ext cx="2374200" cy="633960"/>
            </a:xfrm>
            <a:prstGeom prst="rect">
              <a:avLst/>
            </a:prstGeom>
            <a:noFill/>
            <a:ln>
              <a:noFill/>
            </a:ln>
          </p:spPr>
        </p:pic>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USTOM" type="blank">
  <p:cSld name="BLANK">
    <p:bg>
      <p:bgPr>
        <a:solidFill>
          <a:schemeClr val="lt1"/>
        </a:solidFill>
        <a:effectLst/>
      </p:bgPr>
    </p:bg>
    <p:spTree>
      <p:nvGrpSpPr>
        <p:cNvPr id="1" name="Shape 220"/>
        <p:cNvGrpSpPr/>
        <p:nvPr/>
      </p:nvGrpSpPr>
      <p:grpSpPr>
        <a:xfrm>
          <a:off x="0" y="0"/>
          <a:ext cx="0" cy="0"/>
          <a:chOff x="0" y="0"/>
          <a:chExt cx="0" cy="0"/>
        </a:xfrm>
      </p:grpSpPr>
      <p:sp>
        <p:nvSpPr>
          <p:cNvPr id="221" name="Google Shape;221;p19"/>
          <p:cNvSpPr txBox="1">
            <a:spLocks noGrp="1"/>
          </p:cNvSpPr>
          <p:nvPr>
            <p:ph type="title"/>
          </p:nvPr>
        </p:nvSpPr>
        <p:spPr>
          <a:xfrm>
            <a:off x="4392000" y="1379880"/>
            <a:ext cx="3519360" cy="165744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22" name="Google Shape;222;p19"/>
          <p:cNvSpPr txBox="1">
            <a:spLocks noGrp="1"/>
          </p:cNvSpPr>
          <p:nvPr>
            <p:ph type="body" idx="1"/>
          </p:nvPr>
        </p:nvSpPr>
        <p:spPr>
          <a:xfrm>
            <a:off x="1232640" y="533880"/>
            <a:ext cx="2909520" cy="407556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23" name="Google Shape;223;p19"/>
          <p:cNvGrpSpPr/>
          <p:nvPr/>
        </p:nvGrpSpPr>
        <p:grpSpPr>
          <a:xfrm>
            <a:off x="-7560" y="-7560"/>
            <a:ext cx="9151560" cy="5142960"/>
            <a:chOff x="-7560" y="-7560"/>
            <a:chExt cx="9151560" cy="5142960"/>
          </a:xfrm>
        </p:grpSpPr>
        <p:grpSp>
          <p:nvGrpSpPr>
            <p:cNvPr id="224" name="Google Shape;224;p19"/>
            <p:cNvGrpSpPr/>
            <p:nvPr/>
          </p:nvGrpSpPr>
          <p:grpSpPr>
            <a:xfrm>
              <a:off x="-7560" y="-7560"/>
              <a:ext cx="947880" cy="5142960"/>
              <a:chOff x="-7560" y="-7560"/>
              <a:chExt cx="947880" cy="5142960"/>
            </a:xfrm>
          </p:grpSpPr>
          <p:pic>
            <p:nvPicPr>
              <p:cNvPr id="225" name="Google Shape;225;p19"/>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226" name="Google Shape;226;p19"/>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227" name="Google Shape;227;p19"/>
            <p:cNvGrpSpPr/>
            <p:nvPr/>
          </p:nvGrpSpPr>
          <p:grpSpPr>
            <a:xfrm>
              <a:off x="8196120" y="-7560"/>
              <a:ext cx="947880" cy="5142960"/>
              <a:chOff x="8196120" y="-7560"/>
              <a:chExt cx="947880" cy="5142960"/>
            </a:xfrm>
          </p:grpSpPr>
          <p:pic>
            <p:nvPicPr>
              <p:cNvPr id="228" name="Google Shape;228;p19"/>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229" name="Google Shape;229;p19"/>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230" name="Google Shape;230;p19"/>
          <p:cNvGrpSpPr/>
          <p:nvPr/>
        </p:nvGrpSpPr>
        <p:grpSpPr>
          <a:xfrm>
            <a:off x="-206280" y="-706320"/>
            <a:ext cx="10737720" cy="5627160"/>
            <a:chOff x="-206280" y="-706320"/>
            <a:chExt cx="10737720" cy="5627160"/>
          </a:xfrm>
        </p:grpSpPr>
        <p:pic>
          <p:nvPicPr>
            <p:cNvPr id="231" name="Google Shape;231;p19"/>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232" name="Google Shape;232;p19"/>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_AND_BODY" type="tx">
  <p:cSld name="TITLE_AND_BODY">
    <p:bg>
      <p:bgPr>
        <a:solidFill>
          <a:schemeClr val="lt1"/>
        </a:solidFill>
        <a:effectLst/>
      </p:bgPr>
    </p:bg>
    <p:spTree>
      <p:nvGrpSpPr>
        <p:cNvPr id="1" name="Shape 233"/>
        <p:cNvGrpSpPr/>
        <p:nvPr/>
      </p:nvGrpSpPr>
      <p:grpSpPr>
        <a:xfrm>
          <a:off x="0" y="0"/>
          <a:ext cx="0" cy="0"/>
          <a:chOff x="0" y="0"/>
          <a:chExt cx="0" cy="0"/>
        </a:xfrm>
      </p:grpSpPr>
      <p:sp>
        <p:nvSpPr>
          <p:cNvPr id="234" name="Google Shape;234;p21"/>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35" name="Google Shape;235;p21"/>
          <p:cNvSpPr txBox="1">
            <a:spLocks noGrp="1"/>
          </p:cNvSpPr>
          <p:nvPr>
            <p:ph type="body" idx="1"/>
          </p:nvPr>
        </p:nvSpPr>
        <p:spPr>
          <a:xfrm>
            <a:off x="720000" y="1109520"/>
            <a:ext cx="7703640" cy="33084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36" name="Google Shape;236;p21"/>
          <p:cNvGrpSpPr/>
          <p:nvPr/>
        </p:nvGrpSpPr>
        <p:grpSpPr>
          <a:xfrm>
            <a:off x="-7560" y="-7560"/>
            <a:ext cx="9151560" cy="5142960"/>
            <a:chOff x="-7560" y="-7560"/>
            <a:chExt cx="9151560" cy="5142960"/>
          </a:xfrm>
        </p:grpSpPr>
        <p:grpSp>
          <p:nvGrpSpPr>
            <p:cNvPr id="237" name="Google Shape;237;p21"/>
            <p:cNvGrpSpPr/>
            <p:nvPr/>
          </p:nvGrpSpPr>
          <p:grpSpPr>
            <a:xfrm>
              <a:off x="-7560" y="-7560"/>
              <a:ext cx="947880" cy="5142960"/>
              <a:chOff x="-7560" y="-7560"/>
              <a:chExt cx="947880" cy="5142960"/>
            </a:xfrm>
          </p:grpSpPr>
          <p:pic>
            <p:nvPicPr>
              <p:cNvPr id="238" name="Google Shape;238;p21"/>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239" name="Google Shape;239;p21"/>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240" name="Google Shape;240;p21"/>
            <p:cNvGrpSpPr/>
            <p:nvPr/>
          </p:nvGrpSpPr>
          <p:grpSpPr>
            <a:xfrm>
              <a:off x="8196120" y="-7560"/>
              <a:ext cx="947880" cy="5142960"/>
              <a:chOff x="8196120" y="-7560"/>
              <a:chExt cx="947880" cy="5142960"/>
            </a:xfrm>
          </p:grpSpPr>
          <p:pic>
            <p:nvPicPr>
              <p:cNvPr id="241" name="Google Shape;241;p21"/>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242" name="Google Shape;242;p21"/>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243" name="Google Shape;243;p21"/>
          <p:cNvGrpSpPr/>
          <p:nvPr/>
        </p:nvGrpSpPr>
        <p:grpSpPr>
          <a:xfrm>
            <a:off x="-206280" y="-706320"/>
            <a:ext cx="10737720" cy="5627160"/>
            <a:chOff x="-206280" y="-706320"/>
            <a:chExt cx="10737720" cy="5627160"/>
          </a:xfrm>
        </p:grpSpPr>
        <p:pic>
          <p:nvPicPr>
            <p:cNvPr id="244" name="Google Shape;244;p21"/>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245" name="Google Shape;245;p21"/>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p:cSld name="BLANK 2">
    <p:bg>
      <p:bgPr>
        <a:solidFill>
          <a:schemeClr val="accent2"/>
        </a:solidFill>
        <a:effectLst/>
      </p:bgPr>
    </p:bg>
    <p:spTree>
      <p:nvGrpSpPr>
        <p:cNvPr id="1" name="Shape 246"/>
        <p:cNvGrpSpPr/>
        <p:nvPr/>
      </p:nvGrpSpPr>
      <p:grpSpPr>
        <a:xfrm>
          <a:off x="0" y="0"/>
          <a:ext cx="0" cy="0"/>
          <a:chOff x="0" y="0"/>
          <a:chExt cx="0" cy="0"/>
        </a:xfrm>
      </p:grpSpPr>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LANK_1_1_1_1_1_1">
  <p:cSld name="BLANK_1_1_1_1_1_1">
    <p:bg>
      <p:bgPr>
        <a:solidFill>
          <a:schemeClr val="lt1"/>
        </a:solidFill>
        <a:effectLst/>
      </p:bgPr>
    </p:bg>
    <p:spTree>
      <p:nvGrpSpPr>
        <p:cNvPr id="1" name="Shape 247"/>
        <p:cNvGrpSpPr/>
        <p:nvPr/>
      </p:nvGrpSpPr>
      <p:grpSpPr>
        <a:xfrm>
          <a:off x="0" y="0"/>
          <a:ext cx="0" cy="0"/>
          <a:chOff x="0" y="0"/>
          <a:chExt cx="0" cy="0"/>
        </a:xfrm>
      </p:grpSpPr>
      <p:sp>
        <p:nvSpPr>
          <p:cNvPr id="248" name="Google Shape;248;p32"/>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49" name="Google Shape;249;p32"/>
          <p:cNvSpPr txBox="1">
            <a:spLocks noGrp="1"/>
          </p:cNvSpPr>
          <p:nvPr>
            <p:ph type="title" idx="2"/>
          </p:nvPr>
        </p:nvSpPr>
        <p:spPr>
          <a:xfrm>
            <a:off x="1886400" y="1531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50" name="Google Shape;250;p32"/>
          <p:cNvSpPr txBox="1">
            <a:spLocks noGrp="1"/>
          </p:cNvSpPr>
          <p:nvPr>
            <p:ph type="title" idx="3"/>
          </p:nvPr>
        </p:nvSpPr>
        <p:spPr>
          <a:xfrm>
            <a:off x="1886400" y="2899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51" name="Google Shape;251;p32"/>
          <p:cNvSpPr txBox="1">
            <a:spLocks noGrp="1"/>
          </p:cNvSpPr>
          <p:nvPr>
            <p:ph type="title" idx="4"/>
          </p:nvPr>
        </p:nvSpPr>
        <p:spPr>
          <a:xfrm>
            <a:off x="4204440" y="1531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52" name="Google Shape;252;p32"/>
          <p:cNvSpPr txBox="1">
            <a:spLocks noGrp="1"/>
          </p:cNvSpPr>
          <p:nvPr>
            <p:ph type="title" idx="5"/>
          </p:nvPr>
        </p:nvSpPr>
        <p:spPr>
          <a:xfrm>
            <a:off x="4204440" y="2899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53" name="Google Shape;253;p32"/>
          <p:cNvSpPr txBox="1">
            <a:spLocks noGrp="1"/>
          </p:cNvSpPr>
          <p:nvPr>
            <p:ph type="title" idx="6"/>
          </p:nvPr>
        </p:nvSpPr>
        <p:spPr>
          <a:xfrm>
            <a:off x="6522840" y="1531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54" name="Google Shape;254;p32"/>
          <p:cNvSpPr txBox="1">
            <a:spLocks noGrp="1"/>
          </p:cNvSpPr>
          <p:nvPr>
            <p:ph type="title" idx="7"/>
          </p:nvPr>
        </p:nvSpPr>
        <p:spPr>
          <a:xfrm>
            <a:off x="6522840" y="2899800"/>
            <a:ext cx="734400" cy="5724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55" name="Google Shape;255;p32"/>
          <p:cNvGrpSpPr/>
          <p:nvPr/>
        </p:nvGrpSpPr>
        <p:grpSpPr>
          <a:xfrm>
            <a:off x="-7560" y="-7560"/>
            <a:ext cx="9151560" cy="5142960"/>
            <a:chOff x="-7560" y="-7560"/>
            <a:chExt cx="9151560" cy="5142960"/>
          </a:xfrm>
        </p:grpSpPr>
        <p:grpSp>
          <p:nvGrpSpPr>
            <p:cNvPr id="256" name="Google Shape;256;p32"/>
            <p:cNvGrpSpPr/>
            <p:nvPr/>
          </p:nvGrpSpPr>
          <p:grpSpPr>
            <a:xfrm>
              <a:off x="-7560" y="539640"/>
              <a:ext cx="1384560" cy="4595760"/>
              <a:chOff x="-7560" y="539640"/>
              <a:chExt cx="1384560" cy="4595760"/>
            </a:xfrm>
          </p:grpSpPr>
          <p:pic>
            <p:nvPicPr>
              <p:cNvPr id="257" name="Google Shape;257;p32"/>
              <p:cNvPicPr preferRelativeResize="0"/>
              <p:nvPr/>
            </p:nvPicPr>
            <p:blipFill rotWithShape="1">
              <a:blip r:embed="rId2">
                <a:alphaModFix/>
              </a:blip>
              <a:srcRect/>
              <a:stretch/>
            </p:blipFill>
            <p:spPr>
              <a:xfrm>
                <a:off x="-7560" y="539640"/>
                <a:ext cx="1091880" cy="4595760"/>
              </a:xfrm>
              <a:prstGeom prst="rect">
                <a:avLst/>
              </a:prstGeom>
              <a:noFill/>
              <a:ln>
                <a:noFill/>
              </a:ln>
            </p:spPr>
          </p:pic>
          <p:pic>
            <p:nvPicPr>
              <p:cNvPr id="258" name="Google Shape;258;p32"/>
              <p:cNvPicPr preferRelativeResize="0"/>
              <p:nvPr/>
            </p:nvPicPr>
            <p:blipFill rotWithShape="1">
              <a:blip r:embed="rId2">
                <a:alphaModFix/>
              </a:blip>
              <a:srcRect/>
              <a:stretch/>
            </p:blipFill>
            <p:spPr>
              <a:xfrm>
                <a:off x="285120" y="539640"/>
                <a:ext cx="1091880" cy="4595760"/>
              </a:xfrm>
              <a:prstGeom prst="rect">
                <a:avLst/>
              </a:prstGeom>
              <a:noFill/>
              <a:ln>
                <a:noFill/>
              </a:ln>
            </p:spPr>
          </p:pic>
        </p:grpSp>
        <p:grpSp>
          <p:nvGrpSpPr>
            <p:cNvPr id="259" name="Google Shape;259;p32"/>
            <p:cNvGrpSpPr/>
            <p:nvPr/>
          </p:nvGrpSpPr>
          <p:grpSpPr>
            <a:xfrm>
              <a:off x="7759440" y="-7560"/>
              <a:ext cx="1384560" cy="4496760"/>
              <a:chOff x="7759440" y="-7560"/>
              <a:chExt cx="1384560" cy="4496760"/>
            </a:xfrm>
          </p:grpSpPr>
          <p:pic>
            <p:nvPicPr>
              <p:cNvPr id="260" name="Google Shape;260;p32"/>
              <p:cNvPicPr preferRelativeResize="0"/>
              <p:nvPr/>
            </p:nvPicPr>
            <p:blipFill rotWithShape="1">
              <a:blip r:embed="rId2">
                <a:alphaModFix/>
              </a:blip>
              <a:srcRect/>
              <a:stretch/>
            </p:blipFill>
            <p:spPr>
              <a:xfrm flipH="1">
                <a:off x="8052120" y="-7560"/>
                <a:ext cx="1091880" cy="4496760"/>
              </a:xfrm>
              <a:prstGeom prst="rect">
                <a:avLst/>
              </a:prstGeom>
              <a:noFill/>
              <a:ln>
                <a:noFill/>
              </a:ln>
            </p:spPr>
          </p:pic>
          <p:pic>
            <p:nvPicPr>
              <p:cNvPr id="261" name="Google Shape;261;p32"/>
              <p:cNvPicPr preferRelativeResize="0"/>
              <p:nvPr/>
            </p:nvPicPr>
            <p:blipFill rotWithShape="1">
              <a:blip r:embed="rId2">
                <a:alphaModFix/>
              </a:blip>
              <a:srcRect/>
              <a:stretch/>
            </p:blipFill>
            <p:spPr>
              <a:xfrm flipH="1">
                <a:off x="7759440" y="-7560"/>
                <a:ext cx="1091880" cy="4496760"/>
              </a:xfrm>
              <a:prstGeom prst="rect">
                <a:avLst/>
              </a:prstGeom>
              <a:noFill/>
              <a:ln>
                <a:noFill/>
              </a:ln>
            </p:spPr>
          </p:pic>
        </p:grpSp>
      </p:grpSp>
      <p:grpSp>
        <p:nvGrpSpPr>
          <p:cNvPr id="262" name="Google Shape;262;p32"/>
          <p:cNvGrpSpPr/>
          <p:nvPr/>
        </p:nvGrpSpPr>
        <p:grpSpPr>
          <a:xfrm>
            <a:off x="-2500740" y="-287460"/>
            <a:ext cx="12688200" cy="5603400"/>
            <a:chOff x="-2500740" y="-287460"/>
            <a:chExt cx="12688200" cy="5603400"/>
          </a:xfrm>
        </p:grpSpPr>
        <p:pic>
          <p:nvPicPr>
            <p:cNvPr id="263" name="Google Shape;263;p32"/>
            <p:cNvPicPr preferRelativeResize="0"/>
            <p:nvPr/>
          </p:nvPicPr>
          <p:blipFill rotWithShape="1">
            <a:blip r:embed="rId3">
              <a:alphaModFix/>
            </a:blip>
            <a:srcRect/>
            <a:stretch/>
          </p:blipFill>
          <p:spPr>
            <a:xfrm rot="5400000">
              <a:off x="7354800" y="2483280"/>
              <a:ext cx="826920" cy="4838400"/>
            </a:xfrm>
            <a:prstGeom prst="rect">
              <a:avLst/>
            </a:prstGeom>
            <a:noFill/>
            <a:ln>
              <a:noFill/>
            </a:ln>
          </p:spPr>
        </p:pic>
        <p:pic>
          <p:nvPicPr>
            <p:cNvPr id="264" name="Google Shape;264;p32"/>
            <p:cNvPicPr preferRelativeResize="0"/>
            <p:nvPr/>
          </p:nvPicPr>
          <p:blipFill rotWithShape="1">
            <a:blip r:embed="rId3">
              <a:alphaModFix/>
            </a:blip>
            <a:srcRect/>
            <a:stretch/>
          </p:blipFill>
          <p:spPr>
            <a:xfrm rot="5400000">
              <a:off x="-495000" y="-2293200"/>
              <a:ext cx="826920" cy="4838400"/>
            </a:xfrm>
            <a:prstGeom prst="rect">
              <a:avLst/>
            </a:prstGeom>
            <a:noFill/>
            <a:ln>
              <a:noFill/>
            </a:ln>
          </p:spPr>
        </p:pic>
      </p:grpSp>
      <p:grpSp>
        <p:nvGrpSpPr>
          <p:cNvPr id="265" name="Google Shape;265;p32"/>
          <p:cNvGrpSpPr/>
          <p:nvPr/>
        </p:nvGrpSpPr>
        <p:grpSpPr>
          <a:xfrm>
            <a:off x="534600" y="4604040"/>
            <a:ext cx="1590120" cy="1590120"/>
            <a:chOff x="534600" y="4604040"/>
            <a:chExt cx="1590120" cy="1590120"/>
          </a:xfrm>
        </p:grpSpPr>
        <p:sp>
          <p:nvSpPr>
            <p:cNvPr id="266" name="Google Shape;266;p32"/>
            <p:cNvSpPr/>
            <p:nvPr/>
          </p:nvSpPr>
          <p:spPr>
            <a:xfrm>
              <a:off x="53460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267" name="Google Shape;267;p32"/>
            <p:cNvSpPr/>
            <p:nvPr/>
          </p:nvSpPr>
          <p:spPr>
            <a:xfrm>
              <a:off x="69552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_ONLY_1_1">
  <p:cSld name="TITLE_ONLY_1_1">
    <p:bg>
      <p:bgPr>
        <a:solidFill>
          <a:schemeClr val="lt1"/>
        </a:solidFill>
        <a:effectLst/>
      </p:bgPr>
    </p:bg>
    <p:spTree>
      <p:nvGrpSpPr>
        <p:cNvPr id="1" name="Shape 268"/>
        <p:cNvGrpSpPr/>
        <p:nvPr/>
      </p:nvGrpSpPr>
      <p:grpSpPr>
        <a:xfrm>
          <a:off x="0" y="0"/>
          <a:ext cx="0" cy="0"/>
          <a:chOff x="0" y="0"/>
          <a:chExt cx="0" cy="0"/>
        </a:xfrm>
      </p:grpSpPr>
      <p:sp>
        <p:nvSpPr>
          <p:cNvPr id="269" name="Google Shape;269;p33"/>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70" name="Google Shape;270;p33"/>
          <p:cNvGrpSpPr/>
          <p:nvPr/>
        </p:nvGrpSpPr>
        <p:grpSpPr>
          <a:xfrm>
            <a:off x="-8280" y="-7560"/>
            <a:ext cx="9152280" cy="5150880"/>
            <a:chOff x="-8280" y="-7560"/>
            <a:chExt cx="9152280" cy="5150880"/>
          </a:xfrm>
        </p:grpSpPr>
        <p:grpSp>
          <p:nvGrpSpPr>
            <p:cNvPr id="271" name="Google Shape;271;p33"/>
            <p:cNvGrpSpPr/>
            <p:nvPr/>
          </p:nvGrpSpPr>
          <p:grpSpPr>
            <a:xfrm>
              <a:off x="-8280" y="-7560"/>
              <a:ext cx="1740600" cy="5150880"/>
              <a:chOff x="-8280" y="-7560"/>
              <a:chExt cx="1740600" cy="5150880"/>
            </a:xfrm>
          </p:grpSpPr>
          <p:pic>
            <p:nvPicPr>
              <p:cNvPr id="272" name="Google Shape;272;p33"/>
              <p:cNvPicPr preferRelativeResize="0"/>
              <p:nvPr/>
            </p:nvPicPr>
            <p:blipFill rotWithShape="1">
              <a:blip r:embed="rId2">
                <a:alphaModFix/>
              </a:blip>
              <a:srcRect/>
              <a:stretch/>
            </p:blipFill>
            <p:spPr>
              <a:xfrm>
                <a:off x="-8280" y="-7560"/>
                <a:ext cx="1372680" cy="5150880"/>
              </a:xfrm>
              <a:prstGeom prst="rect">
                <a:avLst/>
              </a:prstGeom>
              <a:noFill/>
              <a:ln>
                <a:noFill/>
              </a:ln>
            </p:spPr>
          </p:pic>
          <p:pic>
            <p:nvPicPr>
              <p:cNvPr id="273" name="Google Shape;273;p33"/>
              <p:cNvPicPr preferRelativeResize="0"/>
              <p:nvPr/>
            </p:nvPicPr>
            <p:blipFill rotWithShape="1">
              <a:blip r:embed="rId2">
                <a:alphaModFix/>
              </a:blip>
              <a:srcRect/>
              <a:stretch/>
            </p:blipFill>
            <p:spPr>
              <a:xfrm>
                <a:off x="359640" y="-7560"/>
                <a:ext cx="1372680" cy="5150880"/>
              </a:xfrm>
              <a:prstGeom prst="rect">
                <a:avLst/>
              </a:prstGeom>
              <a:noFill/>
              <a:ln>
                <a:noFill/>
              </a:ln>
            </p:spPr>
          </p:pic>
        </p:grpSp>
        <p:grpSp>
          <p:nvGrpSpPr>
            <p:cNvPr id="274" name="Google Shape;274;p33"/>
            <p:cNvGrpSpPr/>
            <p:nvPr/>
          </p:nvGrpSpPr>
          <p:grpSpPr>
            <a:xfrm>
              <a:off x="7687080" y="-7560"/>
              <a:ext cx="1456920" cy="4516560"/>
              <a:chOff x="7687080" y="-7560"/>
              <a:chExt cx="1456920" cy="4516560"/>
            </a:xfrm>
          </p:grpSpPr>
          <p:pic>
            <p:nvPicPr>
              <p:cNvPr id="275" name="Google Shape;275;p33"/>
              <p:cNvPicPr preferRelativeResize="0"/>
              <p:nvPr/>
            </p:nvPicPr>
            <p:blipFill rotWithShape="1">
              <a:blip r:embed="rId2">
                <a:alphaModFix/>
              </a:blip>
              <a:srcRect/>
              <a:stretch/>
            </p:blipFill>
            <p:spPr>
              <a:xfrm flipH="1">
                <a:off x="7995240" y="-7560"/>
                <a:ext cx="1148760" cy="4516560"/>
              </a:xfrm>
              <a:prstGeom prst="rect">
                <a:avLst/>
              </a:prstGeom>
              <a:noFill/>
              <a:ln>
                <a:noFill/>
              </a:ln>
            </p:spPr>
          </p:pic>
          <p:pic>
            <p:nvPicPr>
              <p:cNvPr id="276" name="Google Shape;276;p33"/>
              <p:cNvPicPr preferRelativeResize="0"/>
              <p:nvPr/>
            </p:nvPicPr>
            <p:blipFill rotWithShape="1">
              <a:blip r:embed="rId2">
                <a:alphaModFix/>
              </a:blip>
              <a:srcRect/>
              <a:stretch/>
            </p:blipFill>
            <p:spPr>
              <a:xfrm flipH="1">
                <a:off x="7687080" y="-7560"/>
                <a:ext cx="1148760" cy="4516560"/>
              </a:xfrm>
              <a:prstGeom prst="rect">
                <a:avLst/>
              </a:prstGeom>
              <a:noFill/>
              <a:ln>
                <a:noFill/>
              </a:ln>
            </p:spPr>
          </p:pic>
        </p:grpSp>
      </p:grpSp>
      <p:grpSp>
        <p:nvGrpSpPr>
          <p:cNvPr id="277" name="Google Shape;277;p33"/>
          <p:cNvGrpSpPr/>
          <p:nvPr/>
        </p:nvGrpSpPr>
        <p:grpSpPr>
          <a:xfrm>
            <a:off x="-69120" y="4083120"/>
            <a:ext cx="10186560" cy="4838400"/>
            <a:chOff x="-69120" y="4083120"/>
            <a:chExt cx="10186560" cy="4838400"/>
          </a:xfrm>
        </p:grpSpPr>
        <p:pic>
          <p:nvPicPr>
            <p:cNvPr id="278" name="Google Shape;278;p33"/>
            <p:cNvPicPr preferRelativeResize="0"/>
            <p:nvPr/>
          </p:nvPicPr>
          <p:blipFill rotWithShape="1">
            <a:blip r:embed="rId3">
              <a:alphaModFix/>
            </a:blip>
            <a:srcRect/>
            <a:stretch/>
          </p:blipFill>
          <p:spPr>
            <a:xfrm flipH="1">
              <a:off x="-69120" y="4083120"/>
              <a:ext cx="826920" cy="4838400"/>
            </a:xfrm>
            <a:prstGeom prst="rect">
              <a:avLst/>
            </a:prstGeom>
            <a:noFill/>
            <a:ln>
              <a:noFill/>
            </a:ln>
          </p:spPr>
        </p:pic>
        <p:pic>
          <p:nvPicPr>
            <p:cNvPr id="279" name="Google Shape;279;p33"/>
            <p:cNvPicPr preferRelativeResize="0"/>
            <p:nvPr/>
          </p:nvPicPr>
          <p:blipFill rotWithShape="1">
            <a:blip r:embed="rId4">
              <a:alphaModFix/>
            </a:blip>
            <a:srcRect/>
            <a:stretch/>
          </p:blipFill>
          <p:spPr>
            <a:xfrm>
              <a:off x="7743240" y="4509000"/>
              <a:ext cx="2374200" cy="633960"/>
            </a:xfrm>
            <a:prstGeom prst="rect">
              <a:avLst/>
            </a:prstGeom>
            <a:noFill/>
            <a:ln>
              <a:noFill/>
            </a:ln>
          </p:spPr>
        </p:pic>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USTOM_4">
  <p:cSld name="CUSTOM_4">
    <p:bg>
      <p:bgPr>
        <a:solidFill>
          <a:schemeClr val="lt1"/>
        </a:solidFill>
        <a:effectLst/>
      </p:bgPr>
    </p:bg>
    <p:spTree>
      <p:nvGrpSpPr>
        <p:cNvPr id="1" name="Shape 280"/>
        <p:cNvGrpSpPr/>
        <p:nvPr/>
      </p:nvGrpSpPr>
      <p:grpSpPr>
        <a:xfrm>
          <a:off x="0" y="0"/>
          <a:ext cx="0" cy="0"/>
          <a:chOff x="0" y="0"/>
          <a:chExt cx="0" cy="0"/>
        </a:xfrm>
      </p:grpSpPr>
      <p:sp>
        <p:nvSpPr>
          <p:cNvPr id="281" name="Google Shape;281;p34"/>
          <p:cNvSpPr txBox="1">
            <a:spLocks noGrp="1"/>
          </p:cNvSpPr>
          <p:nvPr>
            <p:ph type="title"/>
          </p:nvPr>
        </p:nvSpPr>
        <p:spPr>
          <a:xfrm>
            <a:off x="2273400" y="616320"/>
            <a:ext cx="4596840" cy="64368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82" name="Google Shape;282;p34"/>
          <p:cNvGrpSpPr/>
          <p:nvPr/>
        </p:nvGrpSpPr>
        <p:grpSpPr>
          <a:xfrm>
            <a:off x="15120" y="-7560"/>
            <a:ext cx="9151920" cy="5142960"/>
            <a:chOff x="15120" y="-7560"/>
            <a:chExt cx="9151920" cy="5142960"/>
          </a:xfrm>
        </p:grpSpPr>
        <p:grpSp>
          <p:nvGrpSpPr>
            <p:cNvPr id="283" name="Google Shape;283;p34"/>
            <p:cNvGrpSpPr/>
            <p:nvPr/>
          </p:nvGrpSpPr>
          <p:grpSpPr>
            <a:xfrm>
              <a:off x="8219160" y="-7560"/>
              <a:ext cx="947880" cy="5142960"/>
              <a:chOff x="8219160" y="-7560"/>
              <a:chExt cx="947880" cy="5142960"/>
            </a:xfrm>
          </p:grpSpPr>
          <p:pic>
            <p:nvPicPr>
              <p:cNvPr id="284" name="Google Shape;284;p34"/>
              <p:cNvPicPr preferRelativeResize="0"/>
              <p:nvPr/>
            </p:nvPicPr>
            <p:blipFill rotWithShape="1">
              <a:blip r:embed="rId2">
                <a:alphaModFix/>
              </a:blip>
              <a:srcRect/>
              <a:stretch/>
            </p:blipFill>
            <p:spPr>
              <a:xfrm flipH="1">
                <a:off x="8419680" y="-7560"/>
                <a:ext cx="747360" cy="5142960"/>
              </a:xfrm>
              <a:prstGeom prst="rect">
                <a:avLst/>
              </a:prstGeom>
              <a:noFill/>
              <a:ln>
                <a:noFill/>
              </a:ln>
            </p:spPr>
          </p:pic>
          <p:pic>
            <p:nvPicPr>
              <p:cNvPr id="285" name="Google Shape;285;p34"/>
              <p:cNvPicPr preferRelativeResize="0"/>
              <p:nvPr/>
            </p:nvPicPr>
            <p:blipFill rotWithShape="1">
              <a:blip r:embed="rId2">
                <a:alphaModFix/>
              </a:blip>
              <a:srcRect/>
              <a:stretch/>
            </p:blipFill>
            <p:spPr>
              <a:xfrm flipH="1">
                <a:off x="8219160" y="-7560"/>
                <a:ext cx="747360" cy="5142960"/>
              </a:xfrm>
              <a:prstGeom prst="rect">
                <a:avLst/>
              </a:prstGeom>
              <a:noFill/>
              <a:ln>
                <a:noFill/>
              </a:ln>
            </p:spPr>
          </p:pic>
        </p:grpSp>
        <p:grpSp>
          <p:nvGrpSpPr>
            <p:cNvPr id="286" name="Google Shape;286;p34"/>
            <p:cNvGrpSpPr/>
            <p:nvPr/>
          </p:nvGrpSpPr>
          <p:grpSpPr>
            <a:xfrm>
              <a:off x="15120" y="-7560"/>
              <a:ext cx="947880" cy="5142960"/>
              <a:chOff x="15120" y="-7560"/>
              <a:chExt cx="947880" cy="5142960"/>
            </a:xfrm>
          </p:grpSpPr>
          <p:pic>
            <p:nvPicPr>
              <p:cNvPr id="287" name="Google Shape;287;p34"/>
              <p:cNvPicPr preferRelativeResize="0"/>
              <p:nvPr/>
            </p:nvPicPr>
            <p:blipFill rotWithShape="1">
              <a:blip r:embed="rId2">
                <a:alphaModFix/>
              </a:blip>
              <a:srcRect/>
              <a:stretch/>
            </p:blipFill>
            <p:spPr>
              <a:xfrm>
                <a:off x="15120" y="-7560"/>
                <a:ext cx="747360" cy="5142960"/>
              </a:xfrm>
              <a:prstGeom prst="rect">
                <a:avLst/>
              </a:prstGeom>
              <a:noFill/>
              <a:ln>
                <a:noFill/>
              </a:ln>
            </p:spPr>
          </p:pic>
          <p:pic>
            <p:nvPicPr>
              <p:cNvPr id="288" name="Google Shape;288;p34"/>
              <p:cNvPicPr preferRelativeResize="0"/>
              <p:nvPr/>
            </p:nvPicPr>
            <p:blipFill rotWithShape="1">
              <a:blip r:embed="rId2">
                <a:alphaModFix/>
              </a:blip>
              <a:srcRect/>
              <a:stretch/>
            </p:blipFill>
            <p:spPr>
              <a:xfrm>
                <a:off x="215640" y="-7560"/>
                <a:ext cx="747360" cy="5142960"/>
              </a:xfrm>
              <a:prstGeom prst="rect">
                <a:avLst/>
              </a:prstGeom>
              <a:noFill/>
              <a:ln>
                <a:noFill/>
              </a:ln>
            </p:spPr>
          </p:pic>
        </p:grpSp>
      </p:grpSp>
      <p:grpSp>
        <p:nvGrpSpPr>
          <p:cNvPr id="289" name="Google Shape;289;p34"/>
          <p:cNvGrpSpPr/>
          <p:nvPr/>
        </p:nvGrpSpPr>
        <p:grpSpPr>
          <a:xfrm>
            <a:off x="-1371960" y="-706320"/>
            <a:ext cx="10737720" cy="5627160"/>
            <a:chOff x="-1371960" y="-706320"/>
            <a:chExt cx="10737720" cy="5627160"/>
          </a:xfrm>
        </p:grpSpPr>
        <p:pic>
          <p:nvPicPr>
            <p:cNvPr id="290" name="Google Shape;290;p34"/>
            <p:cNvPicPr preferRelativeResize="0"/>
            <p:nvPr/>
          </p:nvPicPr>
          <p:blipFill rotWithShape="1">
            <a:blip r:embed="rId3">
              <a:alphaModFix/>
            </a:blip>
            <a:srcRect/>
            <a:stretch/>
          </p:blipFill>
          <p:spPr>
            <a:xfrm flipH="1">
              <a:off x="-1371960" y="4286880"/>
              <a:ext cx="2374200" cy="633960"/>
            </a:xfrm>
            <a:prstGeom prst="rect">
              <a:avLst/>
            </a:prstGeom>
            <a:noFill/>
            <a:ln>
              <a:noFill/>
            </a:ln>
          </p:spPr>
        </p:pic>
        <p:pic>
          <p:nvPicPr>
            <p:cNvPr id="291" name="Google Shape;291;p34"/>
            <p:cNvPicPr preferRelativeResize="0"/>
            <p:nvPr/>
          </p:nvPicPr>
          <p:blipFill rotWithShape="1">
            <a:blip r:embed="rId3">
              <a:alphaModFix/>
            </a:blip>
            <a:srcRect/>
            <a:stretch/>
          </p:blipFill>
          <p:spPr>
            <a:xfrm rot="5400000" flipH="1">
              <a:off x="7861680" y="163800"/>
              <a:ext cx="2374200" cy="633960"/>
            </a:xfrm>
            <a:prstGeom prst="rect">
              <a:avLst/>
            </a:prstGeom>
            <a:noFill/>
            <a:ln>
              <a:noFill/>
            </a:ln>
          </p:spPr>
        </p:pic>
      </p:gr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_AND_BODY_1">
  <p:cSld name="TITLE_AND_BODY_1">
    <p:bg>
      <p:bgPr>
        <a:solidFill>
          <a:schemeClr val="lt1"/>
        </a:solidFill>
        <a:effectLst/>
      </p:bgPr>
    </p:bg>
    <p:spTree>
      <p:nvGrpSpPr>
        <p:cNvPr id="1" name="Shape 292"/>
        <p:cNvGrpSpPr/>
        <p:nvPr/>
      </p:nvGrpSpPr>
      <p:grpSpPr>
        <a:xfrm>
          <a:off x="0" y="0"/>
          <a:ext cx="0" cy="0"/>
          <a:chOff x="0" y="0"/>
          <a:chExt cx="0" cy="0"/>
        </a:xfrm>
      </p:grpSpPr>
      <p:sp>
        <p:nvSpPr>
          <p:cNvPr id="293" name="Google Shape;293;p35"/>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294" name="Google Shape;294;p35"/>
          <p:cNvSpPr txBox="1">
            <a:spLocks noGrp="1"/>
          </p:cNvSpPr>
          <p:nvPr>
            <p:ph type="body" idx="1"/>
          </p:nvPr>
        </p:nvSpPr>
        <p:spPr>
          <a:xfrm>
            <a:off x="720000" y="1109520"/>
            <a:ext cx="7703640" cy="1946520"/>
          </a:xfrm>
          <a:prstGeom prst="rect">
            <a:avLst/>
          </a:prstGeom>
          <a:noFill/>
          <a:ln>
            <a:noFill/>
          </a:ln>
        </p:spPr>
        <p:txBody>
          <a:bodyPr spcFirstLastPara="1" wrap="square" lIns="91425" tIns="91425" rIns="91425" bIns="91425"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295" name="Google Shape;295;p35"/>
          <p:cNvGrpSpPr/>
          <p:nvPr/>
        </p:nvGrpSpPr>
        <p:grpSpPr>
          <a:xfrm>
            <a:off x="-7560" y="-7560"/>
            <a:ext cx="9151560" cy="5142960"/>
            <a:chOff x="-7560" y="-7560"/>
            <a:chExt cx="9151560" cy="5142960"/>
          </a:xfrm>
        </p:grpSpPr>
        <p:grpSp>
          <p:nvGrpSpPr>
            <p:cNvPr id="296" name="Google Shape;296;p35"/>
            <p:cNvGrpSpPr/>
            <p:nvPr/>
          </p:nvGrpSpPr>
          <p:grpSpPr>
            <a:xfrm>
              <a:off x="-7560" y="-7560"/>
              <a:ext cx="947880" cy="5142960"/>
              <a:chOff x="-7560" y="-7560"/>
              <a:chExt cx="947880" cy="5142960"/>
            </a:xfrm>
          </p:grpSpPr>
          <p:pic>
            <p:nvPicPr>
              <p:cNvPr id="297" name="Google Shape;297;p35"/>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298" name="Google Shape;298;p35"/>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299" name="Google Shape;299;p35"/>
            <p:cNvGrpSpPr/>
            <p:nvPr/>
          </p:nvGrpSpPr>
          <p:grpSpPr>
            <a:xfrm>
              <a:off x="8196120" y="-7560"/>
              <a:ext cx="947880" cy="5142960"/>
              <a:chOff x="8196120" y="-7560"/>
              <a:chExt cx="947880" cy="5142960"/>
            </a:xfrm>
          </p:grpSpPr>
          <p:pic>
            <p:nvPicPr>
              <p:cNvPr id="300" name="Google Shape;300;p35"/>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301" name="Google Shape;301;p35"/>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302" name="Google Shape;302;p35"/>
          <p:cNvGrpSpPr/>
          <p:nvPr/>
        </p:nvGrpSpPr>
        <p:grpSpPr>
          <a:xfrm>
            <a:off x="-206280" y="-706320"/>
            <a:ext cx="10737720" cy="5627160"/>
            <a:chOff x="-206280" y="-706320"/>
            <a:chExt cx="10737720" cy="5627160"/>
          </a:xfrm>
        </p:grpSpPr>
        <p:pic>
          <p:nvPicPr>
            <p:cNvPr id="303" name="Google Shape;303;p35"/>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304" name="Google Shape;304;p35"/>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_AND_TWO_COLUMNS_1">
  <p:cSld name="TITLE_AND_TWO_COLUMNS_1">
    <p:bg>
      <p:bgPr>
        <a:solidFill>
          <a:schemeClr val="lt1"/>
        </a:solidFill>
        <a:effectLst/>
      </p:bgPr>
    </p:bg>
    <p:spTree>
      <p:nvGrpSpPr>
        <p:cNvPr id="1" name="Shape 305"/>
        <p:cNvGrpSpPr/>
        <p:nvPr/>
      </p:nvGrpSpPr>
      <p:grpSpPr>
        <a:xfrm>
          <a:off x="0" y="0"/>
          <a:ext cx="0" cy="0"/>
          <a:chOff x="0" y="0"/>
          <a:chExt cx="0" cy="0"/>
        </a:xfrm>
      </p:grpSpPr>
      <p:sp>
        <p:nvSpPr>
          <p:cNvPr id="306" name="Google Shape;306;p36"/>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07" name="Google Shape;307;p36"/>
          <p:cNvGrpSpPr/>
          <p:nvPr/>
        </p:nvGrpSpPr>
        <p:grpSpPr>
          <a:xfrm>
            <a:off x="-9720" y="-7560"/>
            <a:ext cx="9151560" cy="5142960"/>
            <a:chOff x="-9720" y="-7560"/>
            <a:chExt cx="9151560" cy="5142960"/>
          </a:xfrm>
        </p:grpSpPr>
        <p:grpSp>
          <p:nvGrpSpPr>
            <p:cNvPr id="308" name="Google Shape;308;p36"/>
            <p:cNvGrpSpPr/>
            <p:nvPr/>
          </p:nvGrpSpPr>
          <p:grpSpPr>
            <a:xfrm>
              <a:off x="7757280" y="539640"/>
              <a:ext cx="1384560" cy="4595760"/>
              <a:chOff x="7757280" y="539640"/>
              <a:chExt cx="1384560" cy="4595760"/>
            </a:xfrm>
          </p:grpSpPr>
          <p:pic>
            <p:nvPicPr>
              <p:cNvPr id="309" name="Google Shape;309;p36"/>
              <p:cNvPicPr preferRelativeResize="0"/>
              <p:nvPr/>
            </p:nvPicPr>
            <p:blipFill rotWithShape="1">
              <a:blip r:embed="rId2">
                <a:alphaModFix/>
              </a:blip>
              <a:srcRect/>
              <a:stretch/>
            </p:blipFill>
            <p:spPr>
              <a:xfrm flipH="1">
                <a:off x="8049960" y="539640"/>
                <a:ext cx="1091880" cy="4595760"/>
              </a:xfrm>
              <a:prstGeom prst="rect">
                <a:avLst/>
              </a:prstGeom>
              <a:noFill/>
              <a:ln>
                <a:noFill/>
              </a:ln>
            </p:spPr>
          </p:pic>
          <p:pic>
            <p:nvPicPr>
              <p:cNvPr id="310" name="Google Shape;310;p36"/>
              <p:cNvPicPr preferRelativeResize="0"/>
              <p:nvPr/>
            </p:nvPicPr>
            <p:blipFill rotWithShape="1">
              <a:blip r:embed="rId2">
                <a:alphaModFix/>
              </a:blip>
              <a:srcRect/>
              <a:stretch/>
            </p:blipFill>
            <p:spPr>
              <a:xfrm flipH="1">
                <a:off x="7757280" y="539640"/>
                <a:ext cx="1091880" cy="4595760"/>
              </a:xfrm>
              <a:prstGeom prst="rect">
                <a:avLst/>
              </a:prstGeom>
              <a:noFill/>
              <a:ln>
                <a:noFill/>
              </a:ln>
            </p:spPr>
          </p:pic>
        </p:grpSp>
        <p:grpSp>
          <p:nvGrpSpPr>
            <p:cNvPr id="311" name="Google Shape;311;p36"/>
            <p:cNvGrpSpPr/>
            <p:nvPr/>
          </p:nvGrpSpPr>
          <p:grpSpPr>
            <a:xfrm>
              <a:off x="-9720" y="-7560"/>
              <a:ext cx="1384560" cy="4496760"/>
              <a:chOff x="-9720" y="-7560"/>
              <a:chExt cx="1384560" cy="4496760"/>
            </a:xfrm>
          </p:grpSpPr>
          <p:pic>
            <p:nvPicPr>
              <p:cNvPr id="312" name="Google Shape;312;p36"/>
              <p:cNvPicPr preferRelativeResize="0"/>
              <p:nvPr/>
            </p:nvPicPr>
            <p:blipFill rotWithShape="1">
              <a:blip r:embed="rId2">
                <a:alphaModFix/>
              </a:blip>
              <a:srcRect/>
              <a:stretch/>
            </p:blipFill>
            <p:spPr>
              <a:xfrm>
                <a:off x="-9720" y="-7560"/>
                <a:ext cx="1091880" cy="4496760"/>
              </a:xfrm>
              <a:prstGeom prst="rect">
                <a:avLst/>
              </a:prstGeom>
              <a:noFill/>
              <a:ln>
                <a:noFill/>
              </a:ln>
            </p:spPr>
          </p:pic>
          <p:pic>
            <p:nvPicPr>
              <p:cNvPr id="313" name="Google Shape;313;p36"/>
              <p:cNvPicPr preferRelativeResize="0"/>
              <p:nvPr/>
            </p:nvPicPr>
            <p:blipFill rotWithShape="1">
              <a:blip r:embed="rId2">
                <a:alphaModFix/>
              </a:blip>
              <a:srcRect/>
              <a:stretch/>
            </p:blipFill>
            <p:spPr>
              <a:xfrm>
                <a:off x="282960" y="-7560"/>
                <a:ext cx="1091880" cy="4496760"/>
              </a:xfrm>
              <a:prstGeom prst="rect">
                <a:avLst/>
              </a:prstGeom>
              <a:noFill/>
              <a:ln>
                <a:noFill/>
              </a:ln>
            </p:spPr>
          </p:pic>
        </p:grpSp>
      </p:grpSp>
      <p:grpSp>
        <p:nvGrpSpPr>
          <p:cNvPr id="314" name="Google Shape;314;p36"/>
          <p:cNvGrpSpPr/>
          <p:nvPr/>
        </p:nvGrpSpPr>
        <p:grpSpPr>
          <a:xfrm>
            <a:off x="-1053540" y="-287460"/>
            <a:ext cx="12688560" cy="5603400"/>
            <a:chOff x="-1053540" y="-287460"/>
            <a:chExt cx="12688560" cy="5603400"/>
          </a:xfrm>
        </p:grpSpPr>
        <p:pic>
          <p:nvPicPr>
            <p:cNvPr id="315" name="Google Shape;315;p36"/>
            <p:cNvPicPr preferRelativeResize="0"/>
            <p:nvPr/>
          </p:nvPicPr>
          <p:blipFill rotWithShape="1">
            <a:blip r:embed="rId3">
              <a:alphaModFix/>
            </a:blip>
            <a:srcRect/>
            <a:stretch/>
          </p:blipFill>
          <p:spPr>
            <a:xfrm rot="-5400000" flipH="1">
              <a:off x="952200" y="2483280"/>
              <a:ext cx="826920" cy="4838400"/>
            </a:xfrm>
            <a:prstGeom prst="rect">
              <a:avLst/>
            </a:prstGeom>
            <a:noFill/>
            <a:ln>
              <a:noFill/>
            </a:ln>
          </p:spPr>
        </p:pic>
        <p:pic>
          <p:nvPicPr>
            <p:cNvPr id="316" name="Google Shape;316;p36"/>
            <p:cNvPicPr preferRelativeResize="0"/>
            <p:nvPr/>
          </p:nvPicPr>
          <p:blipFill rotWithShape="1">
            <a:blip r:embed="rId3">
              <a:alphaModFix/>
            </a:blip>
            <a:srcRect/>
            <a:stretch/>
          </p:blipFill>
          <p:spPr>
            <a:xfrm rot="-5400000" flipH="1">
              <a:off x="8802360" y="-2293200"/>
              <a:ext cx="826920" cy="4838400"/>
            </a:xfrm>
            <a:prstGeom prst="rect">
              <a:avLst/>
            </a:prstGeom>
            <a:noFill/>
            <a:ln>
              <a:noFill/>
            </a:ln>
          </p:spPr>
        </p:pic>
      </p:grpSp>
      <p:grpSp>
        <p:nvGrpSpPr>
          <p:cNvPr id="317" name="Google Shape;317;p36"/>
          <p:cNvGrpSpPr/>
          <p:nvPr/>
        </p:nvGrpSpPr>
        <p:grpSpPr>
          <a:xfrm>
            <a:off x="7009560" y="4603320"/>
            <a:ext cx="1590120" cy="1590120"/>
            <a:chOff x="7009560" y="4603320"/>
            <a:chExt cx="1590120" cy="1590120"/>
          </a:xfrm>
        </p:grpSpPr>
        <p:sp>
          <p:nvSpPr>
            <p:cNvPr id="318" name="Google Shape;318;p36"/>
            <p:cNvSpPr/>
            <p:nvPr/>
          </p:nvSpPr>
          <p:spPr>
            <a:xfrm flipH="1">
              <a:off x="7009560" y="46033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319" name="Google Shape;319;p36"/>
            <p:cNvSpPr/>
            <p:nvPr/>
          </p:nvSpPr>
          <p:spPr>
            <a:xfrm flipH="1">
              <a:off x="7170840" y="47653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_AND_TWO_COLUMNS_1_1">
  <p:cSld name="TITLE_AND_TWO_COLUMNS_1_1">
    <p:bg>
      <p:bgPr>
        <a:solidFill>
          <a:schemeClr val="lt1"/>
        </a:solidFill>
        <a:effectLst/>
      </p:bgPr>
    </p:bg>
    <p:spTree>
      <p:nvGrpSpPr>
        <p:cNvPr id="1" name="Shape 320"/>
        <p:cNvGrpSpPr/>
        <p:nvPr/>
      </p:nvGrpSpPr>
      <p:grpSpPr>
        <a:xfrm>
          <a:off x="0" y="0"/>
          <a:ext cx="0" cy="0"/>
          <a:chOff x="0" y="0"/>
          <a:chExt cx="0" cy="0"/>
        </a:xfrm>
      </p:grpSpPr>
      <p:sp>
        <p:nvSpPr>
          <p:cNvPr id="321" name="Google Shape;321;p37"/>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22" name="Google Shape;322;p37"/>
          <p:cNvGrpSpPr/>
          <p:nvPr/>
        </p:nvGrpSpPr>
        <p:grpSpPr>
          <a:xfrm>
            <a:off x="-7560" y="-7920"/>
            <a:ext cx="9151560" cy="5142960"/>
            <a:chOff x="-7560" y="-7920"/>
            <a:chExt cx="9151560" cy="5142960"/>
          </a:xfrm>
        </p:grpSpPr>
        <p:grpSp>
          <p:nvGrpSpPr>
            <p:cNvPr id="323" name="Google Shape;323;p37"/>
            <p:cNvGrpSpPr/>
            <p:nvPr/>
          </p:nvGrpSpPr>
          <p:grpSpPr>
            <a:xfrm>
              <a:off x="-7560" y="-7920"/>
              <a:ext cx="1384560" cy="5142960"/>
              <a:chOff x="-7560" y="-7920"/>
              <a:chExt cx="1384560" cy="5142960"/>
            </a:xfrm>
          </p:grpSpPr>
          <p:pic>
            <p:nvPicPr>
              <p:cNvPr id="324" name="Google Shape;324;p37"/>
              <p:cNvPicPr preferRelativeResize="0"/>
              <p:nvPr/>
            </p:nvPicPr>
            <p:blipFill rotWithShape="1">
              <a:blip r:embed="rId2">
                <a:alphaModFix/>
              </a:blip>
              <a:srcRect/>
              <a:stretch/>
            </p:blipFill>
            <p:spPr>
              <a:xfrm>
                <a:off x="-7560" y="-7920"/>
                <a:ext cx="1091880" cy="5142960"/>
              </a:xfrm>
              <a:prstGeom prst="rect">
                <a:avLst/>
              </a:prstGeom>
              <a:noFill/>
              <a:ln>
                <a:noFill/>
              </a:ln>
            </p:spPr>
          </p:pic>
          <p:pic>
            <p:nvPicPr>
              <p:cNvPr id="325" name="Google Shape;325;p37"/>
              <p:cNvPicPr preferRelativeResize="0"/>
              <p:nvPr/>
            </p:nvPicPr>
            <p:blipFill rotWithShape="1">
              <a:blip r:embed="rId2">
                <a:alphaModFix/>
              </a:blip>
              <a:srcRect/>
              <a:stretch/>
            </p:blipFill>
            <p:spPr>
              <a:xfrm>
                <a:off x="285120" y="-7920"/>
                <a:ext cx="1091880" cy="5142960"/>
              </a:xfrm>
              <a:prstGeom prst="rect">
                <a:avLst/>
              </a:prstGeom>
              <a:noFill/>
              <a:ln>
                <a:noFill/>
              </a:ln>
            </p:spPr>
          </p:pic>
        </p:grpSp>
        <p:grpSp>
          <p:nvGrpSpPr>
            <p:cNvPr id="326" name="Google Shape;326;p37"/>
            <p:cNvGrpSpPr/>
            <p:nvPr/>
          </p:nvGrpSpPr>
          <p:grpSpPr>
            <a:xfrm>
              <a:off x="7759440" y="519120"/>
              <a:ext cx="1384560" cy="4615920"/>
              <a:chOff x="7759440" y="519120"/>
              <a:chExt cx="1384560" cy="4615920"/>
            </a:xfrm>
          </p:grpSpPr>
          <p:pic>
            <p:nvPicPr>
              <p:cNvPr id="327" name="Google Shape;327;p37"/>
              <p:cNvPicPr preferRelativeResize="0"/>
              <p:nvPr/>
            </p:nvPicPr>
            <p:blipFill rotWithShape="1">
              <a:blip r:embed="rId2">
                <a:alphaModFix/>
              </a:blip>
              <a:srcRect/>
              <a:stretch/>
            </p:blipFill>
            <p:spPr>
              <a:xfrm flipH="1">
                <a:off x="8052120" y="519120"/>
                <a:ext cx="1091880" cy="4615920"/>
              </a:xfrm>
              <a:prstGeom prst="rect">
                <a:avLst/>
              </a:prstGeom>
              <a:noFill/>
              <a:ln>
                <a:noFill/>
              </a:ln>
            </p:spPr>
          </p:pic>
          <p:pic>
            <p:nvPicPr>
              <p:cNvPr id="328" name="Google Shape;328;p37"/>
              <p:cNvPicPr preferRelativeResize="0"/>
              <p:nvPr/>
            </p:nvPicPr>
            <p:blipFill rotWithShape="1">
              <a:blip r:embed="rId2">
                <a:alphaModFix/>
              </a:blip>
              <a:srcRect/>
              <a:stretch/>
            </p:blipFill>
            <p:spPr>
              <a:xfrm flipH="1">
                <a:off x="7759440" y="519120"/>
                <a:ext cx="1091880" cy="4615920"/>
              </a:xfrm>
              <a:prstGeom prst="rect">
                <a:avLst/>
              </a:prstGeom>
              <a:noFill/>
              <a:ln>
                <a:noFill/>
              </a:ln>
            </p:spPr>
          </p:pic>
        </p:grpSp>
      </p:grpSp>
      <p:grpSp>
        <p:nvGrpSpPr>
          <p:cNvPr id="329" name="Google Shape;329;p37"/>
          <p:cNvGrpSpPr/>
          <p:nvPr/>
        </p:nvGrpSpPr>
        <p:grpSpPr>
          <a:xfrm>
            <a:off x="160560" y="-114840"/>
            <a:ext cx="10818720" cy="5484960"/>
            <a:chOff x="160560" y="-114840"/>
            <a:chExt cx="10818720" cy="5484960"/>
          </a:xfrm>
        </p:grpSpPr>
        <p:pic>
          <p:nvPicPr>
            <p:cNvPr id="330" name="Google Shape;330;p37"/>
            <p:cNvPicPr preferRelativeResize="0"/>
            <p:nvPr/>
          </p:nvPicPr>
          <p:blipFill rotWithShape="1">
            <a:blip r:embed="rId3">
              <a:alphaModFix/>
            </a:blip>
            <a:srcRect/>
            <a:stretch/>
          </p:blipFill>
          <p:spPr>
            <a:xfrm rot="5400000">
              <a:off x="-709560" y="3866040"/>
              <a:ext cx="2374200" cy="633960"/>
            </a:xfrm>
            <a:prstGeom prst="rect">
              <a:avLst/>
            </a:prstGeom>
            <a:noFill/>
            <a:ln>
              <a:noFill/>
            </a:ln>
          </p:spPr>
        </p:pic>
        <p:pic>
          <p:nvPicPr>
            <p:cNvPr id="331" name="Google Shape;331;p37"/>
            <p:cNvPicPr preferRelativeResize="0"/>
            <p:nvPr/>
          </p:nvPicPr>
          <p:blipFill rotWithShape="1">
            <a:blip r:embed="rId4">
              <a:alphaModFix/>
            </a:blip>
            <a:srcRect/>
            <a:stretch/>
          </p:blipFill>
          <p:spPr>
            <a:xfrm rot="5400000" flipH="1">
              <a:off x="8807040" y="-1653120"/>
              <a:ext cx="633960" cy="3710520"/>
            </a:xfrm>
            <a:prstGeom prst="rect">
              <a:avLst/>
            </a:prstGeom>
            <a:noFill/>
            <a:ln>
              <a:noFill/>
            </a:ln>
          </p:spPr>
        </p:pic>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CUSTOM_6">
  <p:cSld name="CUSTOM_6">
    <p:bg>
      <p:bgPr>
        <a:solidFill>
          <a:schemeClr val="lt1"/>
        </a:solidFill>
        <a:effectLst/>
      </p:bgPr>
    </p:bg>
    <p:spTree>
      <p:nvGrpSpPr>
        <p:cNvPr id="1" name="Shape 332"/>
        <p:cNvGrpSpPr/>
        <p:nvPr/>
      </p:nvGrpSpPr>
      <p:grpSpPr>
        <a:xfrm>
          <a:off x="0" y="0"/>
          <a:ext cx="0" cy="0"/>
          <a:chOff x="0" y="0"/>
          <a:chExt cx="0" cy="0"/>
        </a:xfrm>
      </p:grpSpPr>
      <p:sp>
        <p:nvSpPr>
          <p:cNvPr id="333" name="Google Shape;333;p38"/>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34" name="Google Shape;334;p38"/>
          <p:cNvGrpSpPr/>
          <p:nvPr/>
        </p:nvGrpSpPr>
        <p:grpSpPr>
          <a:xfrm>
            <a:off x="-7560" y="-7560"/>
            <a:ext cx="9151560" cy="5142960"/>
            <a:chOff x="-7560" y="-7560"/>
            <a:chExt cx="9151560" cy="5142960"/>
          </a:xfrm>
        </p:grpSpPr>
        <p:grpSp>
          <p:nvGrpSpPr>
            <p:cNvPr id="335" name="Google Shape;335;p38"/>
            <p:cNvGrpSpPr/>
            <p:nvPr/>
          </p:nvGrpSpPr>
          <p:grpSpPr>
            <a:xfrm>
              <a:off x="-7560" y="-7560"/>
              <a:ext cx="947880" cy="5142960"/>
              <a:chOff x="-7560" y="-7560"/>
              <a:chExt cx="947880" cy="5142960"/>
            </a:xfrm>
          </p:grpSpPr>
          <p:pic>
            <p:nvPicPr>
              <p:cNvPr id="336" name="Google Shape;336;p38"/>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337" name="Google Shape;337;p38"/>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338" name="Google Shape;338;p38"/>
            <p:cNvGrpSpPr/>
            <p:nvPr/>
          </p:nvGrpSpPr>
          <p:grpSpPr>
            <a:xfrm>
              <a:off x="8196120" y="-7560"/>
              <a:ext cx="947880" cy="5142960"/>
              <a:chOff x="8196120" y="-7560"/>
              <a:chExt cx="947880" cy="5142960"/>
            </a:xfrm>
          </p:grpSpPr>
          <p:pic>
            <p:nvPicPr>
              <p:cNvPr id="339" name="Google Shape;339;p38"/>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340" name="Google Shape;340;p38"/>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341" name="Google Shape;341;p38"/>
          <p:cNvGrpSpPr/>
          <p:nvPr/>
        </p:nvGrpSpPr>
        <p:grpSpPr>
          <a:xfrm>
            <a:off x="-206280" y="-706320"/>
            <a:ext cx="10737720" cy="5627160"/>
            <a:chOff x="-206280" y="-706320"/>
            <a:chExt cx="10737720" cy="5627160"/>
          </a:xfrm>
        </p:grpSpPr>
        <p:pic>
          <p:nvPicPr>
            <p:cNvPr id="342" name="Google Shape;342;p38"/>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343" name="Google Shape;343;p38"/>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CUSTOM_5">
  <p:cSld name="CUSTOM_5">
    <p:bg>
      <p:bgPr>
        <a:solidFill>
          <a:schemeClr val="lt1"/>
        </a:solidFill>
        <a:effectLst/>
      </p:bgPr>
    </p:bg>
    <p:spTree>
      <p:nvGrpSpPr>
        <p:cNvPr id="1" name="Shape 344"/>
        <p:cNvGrpSpPr/>
        <p:nvPr/>
      </p:nvGrpSpPr>
      <p:grpSpPr>
        <a:xfrm>
          <a:off x="0" y="0"/>
          <a:ext cx="0" cy="0"/>
          <a:chOff x="0" y="0"/>
          <a:chExt cx="0" cy="0"/>
        </a:xfrm>
      </p:grpSpPr>
      <p:sp>
        <p:nvSpPr>
          <p:cNvPr id="345" name="Google Shape;345;p39"/>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46" name="Google Shape;346;p39"/>
          <p:cNvGrpSpPr/>
          <p:nvPr/>
        </p:nvGrpSpPr>
        <p:grpSpPr>
          <a:xfrm>
            <a:off x="-9720" y="-7560"/>
            <a:ext cx="9151560" cy="5142960"/>
            <a:chOff x="-9720" y="-7560"/>
            <a:chExt cx="9151560" cy="5142960"/>
          </a:xfrm>
        </p:grpSpPr>
        <p:grpSp>
          <p:nvGrpSpPr>
            <p:cNvPr id="347" name="Google Shape;347;p39"/>
            <p:cNvGrpSpPr/>
            <p:nvPr/>
          </p:nvGrpSpPr>
          <p:grpSpPr>
            <a:xfrm>
              <a:off x="7757280" y="539640"/>
              <a:ext cx="1384560" cy="4595760"/>
              <a:chOff x="7757280" y="539640"/>
              <a:chExt cx="1384560" cy="4595760"/>
            </a:xfrm>
          </p:grpSpPr>
          <p:pic>
            <p:nvPicPr>
              <p:cNvPr id="348" name="Google Shape;348;p39"/>
              <p:cNvPicPr preferRelativeResize="0"/>
              <p:nvPr/>
            </p:nvPicPr>
            <p:blipFill rotWithShape="1">
              <a:blip r:embed="rId2">
                <a:alphaModFix/>
              </a:blip>
              <a:srcRect/>
              <a:stretch/>
            </p:blipFill>
            <p:spPr>
              <a:xfrm flipH="1">
                <a:off x="8049960" y="539640"/>
                <a:ext cx="1091880" cy="4595760"/>
              </a:xfrm>
              <a:prstGeom prst="rect">
                <a:avLst/>
              </a:prstGeom>
              <a:noFill/>
              <a:ln>
                <a:noFill/>
              </a:ln>
            </p:spPr>
          </p:pic>
          <p:pic>
            <p:nvPicPr>
              <p:cNvPr id="349" name="Google Shape;349;p39"/>
              <p:cNvPicPr preferRelativeResize="0"/>
              <p:nvPr/>
            </p:nvPicPr>
            <p:blipFill rotWithShape="1">
              <a:blip r:embed="rId2">
                <a:alphaModFix/>
              </a:blip>
              <a:srcRect/>
              <a:stretch/>
            </p:blipFill>
            <p:spPr>
              <a:xfrm flipH="1">
                <a:off x="7757280" y="539640"/>
                <a:ext cx="1091880" cy="4595760"/>
              </a:xfrm>
              <a:prstGeom prst="rect">
                <a:avLst/>
              </a:prstGeom>
              <a:noFill/>
              <a:ln>
                <a:noFill/>
              </a:ln>
            </p:spPr>
          </p:pic>
        </p:grpSp>
        <p:grpSp>
          <p:nvGrpSpPr>
            <p:cNvPr id="350" name="Google Shape;350;p39"/>
            <p:cNvGrpSpPr/>
            <p:nvPr/>
          </p:nvGrpSpPr>
          <p:grpSpPr>
            <a:xfrm>
              <a:off x="-9720" y="-7560"/>
              <a:ext cx="1384560" cy="4496760"/>
              <a:chOff x="-9720" y="-7560"/>
              <a:chExt cx="1384560" cy="4496760"/>
            </a:xfrm>
          </p:grpSpPr>
          <p:pic>
            <p:nvPicPr>
              <p:cNvPr id="351" name="Google Shape;351;p39"/>
              <p:cNvPicPr preferRelativeResize="0"/>
              <p:nvPr/>
            </p:nvPicPr>
            <p:blipFill rotWithShape="1">
              <a:blip r:embed="rId2">
                <a:alphaModFix/>
              </a:blip>
              <a:srcRect/>
              <a:stretch/>
            </p:blipFill>
            <p:spPr>
              <a:xfrm>
                <a:off x="-9720" y="-7560"/>
                <a:ext cx="1091880" cy="4496760"/>
              </a:xfrm>
              <a:prstGeom prst="rect">
                <a:avLst/>
              </a:prstGeom>
              <a:noFill/>
              <a:ln>
                <a:noFill/>
              </a:ln>
            </p:spPr>
          </p:pic>
          <p:pic>
            <p:nvPicPr>
              <p:cNvPr id="352" name="Google Shape;352;p39"/>
              <p:cNvPicPr preferRelativeResize="0"/>
              <p:nvPr/>
            </p:nvPicPr>
            <p:blipFill rotWithShape="1">
              <a:blip r:embed="rId2">
                <a:alphaModFix/>
              </a:blip>
              <a:srcRect/>
              <a:stretch/>
            </p:blipFill>
            <p:spPr>
              <a:xfrm>
                <a:off x="282960" y="-7560"/>
                <a:ext cx="1091880" cy="4496760"/>
              </a:xfrm>
              <a:prstGeom prst="rect">
                <a:avLst/>
              </a:prstGeom>
              <a:noFill/>
              <a:ln>
                <a:noFill/>
              </a:ln>
            </p:spPr>
          </p:pic>
        </p:grpSp>
      </p:grpSp>
      <p:grpSp>
        <p:nvGrpSpPr>
          <p:cNvPr id="353" name="Google Shape;353;p39"/>
          <p:cNvGrpSpPr/>
          <p:nvPr/>
        </p:nvGrpSpPr>
        <p:grpSpPr>
          <a:xfrm>
            <a:off x="-1053540" y="-287460"/>
            <a:ext cx="12688560" cy="5603400"/>
            <a:chOff x="-1053540" y="-287460"/>
            <a:chExt cx="12688560" cy="5603400"/>
          </a:xfrm>
        </p:grpSpPr>
        <p:pic>
          <p:nvPicPr>
            <p:cNvPr id="354" name="Google Shape;354;p39"/>
            <p:cNvPicPr preferRelativeResize="0"/>
            <p:nvPr/>
          </p:nvPicPr>
          <p:blipFill rotWithShape="1">
            <a:blip r:embed="rId3">
              <a:alphaModFix/>
            </a:blip>
            <a:srcRect/>
            <a:stretch/>
          </p:blipFill>
          <p:spPr>
            <a:xfrm rot="-5400000" flipH="1">
              <a:off x="952200" y="2483280"/>
              <a:ext cx="826920" cy="4838400"/>
            </a:xfrm>
            <a:prstGeom prst="rect">
              <a:avLst/>
            </a:prstGeom>
            <a:noFill/>
            <a:ln>
              <a:noFill/>
            </a:ln>
          </p:spPr>
        </p:pic>
        <p:pic>
          <p:nvPicPr>
            <p:cNvPr id="355" name="Google Shape;355;p39"/>
            <p:cNvPicPr preferRelativeResize="0"/>
            <p:nvPr/>
          </p:nvPicPr>
          <p:blipFill rotWithShape="1">
            <a:blip r:embed="rId3">
              <a:alphaModFix/>
            </a:blip>
            <a:srcRect/>
            <a:stretch/>
          </p:blipFill>
          <p:spPr>
            <a:xfrm rot="-5400000" flipH="1">
              <a:off x="8802360" y="-2293200"/>
              <a:ext cx="826920" cy="4838400"/>
            </a:xfrm>
            <a:prstGeom prst="rect">
              <a:avLst/>
            </a:prstGeom>
            <a:noFill/>
            <a:ln>
              <a:noFill/>
            </a:ln>
          </p:spPr>
        </p:pic>
      </p:grpSp>
      <p:grpSp>
        <p:nvGrpSpPr>
          <p:cNvPr id="356" name="Google Shape;356;p39"/>
          <p:cNvGrpSpPr/>
          <p:nvPr/>
        </p:nvGrpSpPr>
        <p:grpSpPr>
          <a:xfrm>
            <a:off x="7009560" y="4603320"/>
            <a:ext cx="1590120" cy="1590120"/>
            <a:chOff x="7009560" y="4603320"/>
            <a:chExt cx="1590120" cy="1590120"/>
          </a:xfrm>
        </p:grpSpPr>
        <p:sp>
          <p:nvSpPr>
            <p:cNvPr id="357" name="Google Shape;357;p39"/>
            <p:cNvSpPr/>
            <p:nvPr/>
          </p:nvSpPr>
          <p:spPr>
            <a:xfrm flipH="1">
              <a:off x="7009560" y="46033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358" name="Google Shape;358;p39"/>
            <p:cNvSpPr/>
            <p:nvPr/>
          </p:nvSpPr>
          <p:spPr>
            <a:xfrm flipH="1">
              <a:off x="7170840" y="47653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CUSTOM_7">
  <p:cSld name="CUSTOM_7">
    <p:bg>
      <p:bgPr>
        <a:solidFill>
          <a:schemeClr val="lt1"/>
        </a:solidFill>
        <a:effectLst/>
      </p:bgPr>
    </p:bg>
    <p:spTree>
      <p:nvGrpSpPr>
        <p:cNvPr id="1" name="Shape 359"/>
        <p:cNvGrpSpPr/>
        <p:nvPr/>
      </p:nvGrpSpPr>
      <p:grpSpPr>
        <a:xfrm>
          <a:off x="0" y="0"/>
          <a:ext cx="0" cy="0"/>
          <a:chOff x="0" y="0"/>
          <a:chExt cx="0" cy="0"/>
        </a:xfrm>
      </p:grpSpPr>
      <p:sp>
        <p:nvSpPr>
          <p:cNvPr id="360" name="Google Shape;360;p40"/>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61" name="Google Shape;361;p40"/>
          <p:cNvGrpSpPr/>
          <p:nvPr/>
        </p:nvGrpSpPr>
        <p:grpSpPr>
          <a:xfrm>
            <a:off x="-7560" y="-7560"/>
            <a:ext cx="9151560" cy="5142960"/>
            <a:chOff x="-7560" y="-7560"/>
            <a:chExt cx="9151560" cy="5142960"/>
          </a:xfrm>
        </p:grpSpPr>
        <p:grpSp>
          <p:nvGrpSpPr>
            <p:cNvPr id="362" name="Google Shape;362;p40"/>
            <p:cNvGrpSpPr/>
            <p:nvPr/>
          </p:nvGrpSpPr>
          <p:grpSpPr>
            <a:xfrm>
              <a:off x="-7560" y="-7560"/>
              <a:ext cx="947880" cy="5142960"/>
              <a:chOff x="-7560" y="-7560"/>
              <a:chExt cx="947880" cy="5142960"/>
            </a:xfrm>
          </p:grpSpPr>
          <p:pic>
            <p:nvPicPr>
              <p:cNvPr id="363" name="Google Shape;363;p40"/>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364" name="Google Shape;364;p40"/>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365" name="Google Shape;365;p40"/>
            <p:cNvGrpSpPr/>
            <p:nvPr/>
          </p:nvGrpSpPr>
          <p:grpSpPr>
            <a:xfrm>
              <a:off x="8196120" y="-7560"/>
              <a:ext cx="947880" cy="5142960"/>
              <a:chOff x="8196120" y="-7560"/>
              <a:chExt cx="947880" cy="5142960"/>
            </a:xfrm>
          </p:grpSpPr>
          <p:pic>
            <p:nvPicPr>
              <p:cNvPr id="366" name="Google Shape;366;p40"/>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367" name="Google Shape;367;p40"/>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368" name="Google Shape;368;p40"/>
          <p:cNvGrpSpPr/>
          <p:nvPr/>
        </p:nvGrpSpPr>
        <p:grpSpPr>
          <a:xfrm>
            <a:off x="-206280" y="-706320"/>
            <a:ext cx="10737720" cy="5627160"/>
            <a:chOff x="-206280" y="-706320"/>
            <a:chExt cx="10737720" cy="5627160"/>
          </a:xfrm>
        </p:grpSpPr>
        <p:pic>
          <p:nvPicPr>
            <p:cNvPr id="369" name="Google Shape;369;p40"/>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370" name="Google Shape;370;p40"/>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CUSTOM_9">
  <p:cSld name="CUSTOM_9">
    <p:bg>
      <p:bgPr>
        <a:solidFill>
          <a:schemeClr val="lt1"/>
        </a:solidFill>
        <a:effectLst/>
      </p:bgPr>
    </p:bg>
    <p:spTree>
      <p:nvGrpSpPr>
        <p:cNvPr id="1" name="Shape 371"/>
        <p:cNvGrpSpPr/>
        <p:nvPr/>
      </p:nvGrpSpPr>
      <p:grpSpPr>
        <a:xfrm>
          <a:off x="0" y="0"/>
          <a:ext cx="0" cy="0"/>
          <a:chOff x="0" y="0"/>
          <a:chExt cx="0" cy="0"/>
        </a:xfrm>
      </p:grpSpPr>
      <p:grpSp>
        <p:nvGrpSpPr>
          <p:cNvPr id="372" name="Google Shape;372;p41"/>
          <p:cNvGrpSpPr/>
          <p:nvPr/>
        </p:nvGrpSpPr>
        <p:grpSpPr>
          <a:xfrm>
            <a:off x="-7560" y="-7560"/>
            <a:ext cx="9151560" cy="5142960"/>
            <a:chOff x="-7560" y="-7560"/>
            <a:chExt cx="9151560" cy="5142960"/>
          </a:xfrm>
        </p:grpSpPr>
        <p:grpSp>
          <p:nvGrpSpPr>
            <p:cNvPr id="373" name="Google Shape;373;p41"/>
            <p:cNvGrpSpPr/>
            <p:nvPr/>
          </p:nvGrpSpPr>
          <p:grpSpPr>
            <a:xfrm>
              <a:off x="-7560" y="-7560"/>
              <a:ext cx="947880" cy="5142960"/>
              <a:chOff x="-7560" y="-7560"/>
              <a:chExt cx="947880" cy="5142960"/>
            </a:xfrm>
          </p:grpSpPr>
          <p:pic>
            <p:nvPicPr>
              <p:cNvPr id="374" name="Google Shape;374;p41"/>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375" name="Google Shape;375;p41"/>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376" name="Google Shape;376;p41"/>
            <p:cNvGrpSpPr/>
            <p:nvPr/>
          </p:nvGrpSpPr>
          <p:grpSpPr>
            <a:xfrm>
              <a:off x="8196120" y="-7560"/>
              <a:ext cx="947880" cy="5142960"/>
              <a:chOff x="8196120" y="-7560"/>
              <a:chExt cx="947880" cy="5142960"/>
            </a:xfrm>
          </p:grpSpPr>
          <p:pic>
            <p:nvPicPr>
              <p:cNvPr id="377" name="Google Shape;377;p41"/>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378" name="Google Shape;378;p41"/>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379" name="Google Shape;379;p41"/>
          <p:cNvGrpSpPr/>
          <p:nvPr/>
        </p:nvGrpSpPr>
        <p:grpSpPr>
          <a:xfrm>
            <a:off x="-206280" y="-706320"/>
            <a:ext cx="10737720" cy="5627160"/>
            <a:chOff x="-206280" y="-706320"/>
            <a:chExt cx="10737720" cy="5627160"/>
          </a:xfrm>
        </p:grpSpPr>
        <p:pic>
          <p:nvPicPr>
            <p:cNvPr id="380" name="Google Shape;380;p41"/>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381" name="Google Shape;381;p41"/>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_AND_TWO_COLUMNS" type="twoObj">
  <p:cSld name="TWO_OBJECTS">
    <p:bg>
      <p:bgPr>
        <a:solidFill>
          <a:schemeClr val="lt1"/>
        </a:solidFill>
        <a:effectLst/>
      </p:bgPr>
    </p:bg>
    <p:spTree>
      <p:nvGrpSpPr>
        <p:cNvPr id="1" name="Shape 382"/>
        <p:cNvGrpSpPr/>
        <p:nvPr/>
      </p:nvGrpSpPr>
      <p:grpSpPr>
        <a:xfrm>
          <a:off x="0" y="0"/>
          <a:ext cx="0" cy="0"/>
          <a:chOff x="0" y="0"/>
          <a:chExt cx="0" cy="0"/>
        </a:xfrm>
      </p:grpSpPr>
      <p:sp>
        <p:nvSpPr>
          <p:cNvPr id="383" name="Google Shape;383;p42"/>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84" name="Google Shape;384;p42"/>
          <p:cNvGrpSpPr/>
          <p:nvPr/>
        </p:nvGrpSpPr>
        <p:grpSpPr>
          <a:xfrm>
            <a:off x="-7560" y="-7560"/>
            <a:ext cx="9151560" cy="5142960"/>
            <a:chOff x="-7560" y="-7560"/>
            <a:chExt cx="9151560" cy="5142960"/>
          </a:xfrm>
        </p:grpSpPr>
        <p:grpSp>
          <p:nvGrpSpPr>
            <p:cNvPr id="385" name="Google Shape;385;p42"/>
            <p:cNvGrpSpPr/>
            <p:nvPr/>
          </p:nvGrpSpPr>
          <p:grpSpPr>
            <a:xfrm>
              <a:off x="-7560" y="539640"/>
              <a:ext cx="1384560" cy="4595760"/>
              <a:chOff x="-7560" y="539640"/>
              <a:chExt cx="1384560" cy="4595760"/>
            </a:xfrm>
          </p:grpSpPr>
          <p:pic>
            <p:nvPicPr>
              <p:cNvPr id="386" name="Google Shape;386;p42"/>
              <p:cNvPicPr preferRelativeResize="0"/>
              <p:nvPr/>
            </p:nvPicPr>
            <p:blipFill rotWithShape="1">
              <a:blip r:embed="rId2">
                <a:alphaModFix/>
              </a:blip>
              <a:srcRect/>
              <a:stretch/>
            </p:blipFill>
            <p:spPr>
              <a:xfrm>
                <a:off x="-7560" y="539640"/>
                <a:ext cx="1091880" cy="4595760"/>
              </a:xfrm>
              <a:prstGeom prst="rect">
                <a:avLst/>
              </a:prstGeom>
              <a:noFill/>
              <a:ln>
                <a:noFill/>
              </a:ln>
            </p:spPr>
          </p:pic>
          <p:pic>
            <p:nvPicPr>
              <p:cNvPr id="387" name="Google Shape;387;p42"/>
              <p:cNvPicPr preferRelativeResize="0"/>
              <p:nvPr/>
            </p:nvPicPr>
            <p:blipFill rotWithShape="1">
              <a:blip r:embed="rId2">
                <a:alphaModFix/>
              </a:blip>
              <a:srcRect/>
              <a:stretch/>
            </p:blipFill>
            <p:spPr>
              <a:xfrm>
                <a:off x="285120" y="539640"/>
                <a:ext cx="1091880" cy="4595760"/>
              </a:xfrm>
              <a:prstGeom prst="rect">
                <a:avLst/>
              </a:prstGeom>
              <a:noFill/>
              <a:ln>
                <a:noFill/>
              </a:ln>
            </p:spPr>
          </p:pic>
        </p:grpSp>
        <p:grpSp>
          <p:nvGrpSpPr>
            <p:cNvPr id="388" name="Google Shape;388;p42"/>
            <p:cNvGrpSpPr/>
            <p:nvPr/>
          </p:nvGrpSpPr>
          <p:grpSpPr>
            <a:xfrm>
              <a:off x="7759440" y="-7560"/>
              <a:ext cx="1384560" cy="4496760"/>
              <a:chOff x="7759440" y="-7560"/>
              <a:chExt cx="1384560" cy="4496760"/>
            </a:xfrm>
          </p:grpSpPr>
          <p:pic>
            <p:nvPicPr>
              <p:cNvPr id="389" name="Google Shape;389;p42"/>
              <p:cNvPicPr preferRelativeResize="0"/>
              <p:nvPr/>
            </p:nvPicPr>
            <p:blipFill rotWithShape="1">
              <a:blip r:embed="rId2">
                <a:alphaModFix/>
              </a:blip>
              <a:srcRect/>
              <a:stretch/>
            </p:blipFill>
            <p:spPr>
              <a:xfrm flipH="1">
                <a:off x="8052120" y="-7560"/>
                <a:ext cx="1091880" cy="4496760"/>
              </a:xfrm>
              <a:prstGeom prst="rect">
                <a:avLst/>
              </a:prstGeom>
              <a:noFill/>
              <a:ln>
                <a:noFill/>
              </a:ln>
            </p:spPr>
          </p:pic>
          <p:pic>
            <p:nvPicPr>
              <p:cNvPr id="390" name="Google Shape;390;p42"/>
              <p:cNvPicPr preferRelativeResize="0"/>
              <p:nvPr/>
            </p:nvPicPr>
            <p:blipFill rotWithShape="1">
              <a:blip r:embed="rId2">
                <a:alphaModFix/>
              </a:blip>
              <a:srcRect/>
              <a:stretch/>
            </p:blipFill>
            <p:spPr>
              <a:xfrm flipH="1">
                <a:off x="7759440" y="-7560"/>
                <a:ext cx="1091880" cy="4496760"/>
              </a:xfrm>
              <a:prstGeom prst="rect">
                <a:avLst/>
              </a:prstGeom>
              <a:noFill/>
              <a:ln>
                <a:noFill/>
              </a:ln>
            </p:spPr>
          </p:pic>
        </p:grpSp>
      </p:grpSp>
      <p:grpSp>
        <p:nvGrpSpPr>
          <p:cNvPr id="391" name="Google Shape;391;p42"/>
          <p:cNvGrpSpPr/>
          <p:nvPr/>
        </p:nvGrpSpPr>
        <p:grpSpPr>
          <a:xfrm>
            <a:off x="-2500740" y="-287460"/>
            <a:ext cx="12688200" cy="5603400"/>
            <a:chOff x="-2500740" y="-287460"/>
            <a:chExt cx="12688200" cy="5603400"/>
          </a:xfrm>
        </p:grpSpPr>
        <p:pic>
          <p:nvPicPr>
            <p:cNvPr id="392" name="Google Shape;392;p42"/>
            <p:cNvPicPr preferRelativeResize="0"/>
            <p:nvPr/>
          </p:nvPicPr>
          <p:blipFill rotWithShape="1">
            <a:blip r:embed="rId3">
              <a:alphaModFix/>
            </a:blip>
            <a:srcRect/>
            <a:stretch/>
          </p:blipFill>
          <p:spPr>
            <a:xfrm rot="5400000">
              <a:off x="7354800" y="2483280"/>
              <a:ext cx="826920" cy="4838400"/>
            </a:xfrm>
            <a:prstGeom prst="rect">
              <a:avLst/>
            </a:prstGeom>
            <a:noFill/>
            <a:ln>
              <a:noFill/>
            </a:ln>
          </p:spPr>
        </p:pic>
        <p:pic>
          <p:nvPicPr>
            <p:cNvPr id="393" name="Google Shape;393;p42"/>
            <p:cNvPicPr preferRelativeResize="0"/>
            <p:nvPr/>
          </p:nvPicPr>
          <p:blipFill rotWithShape="1">
            <a:blip r:embed="rId3">
              <a:alphaModFix/>
            </a:blip>
            <a:srcRect/>
            <a:stretch/>
          </p:blipFill>
          <p:spPr>
            <a:xfrm rot="5400000">
              <a:off x="-495000" y="-2293200"/>
              <a:ext cx="826920" cy="4838400"/>
            </a:xfrm>
            <a:prstGeom prst="rect">
              <a:avLst/>
            </a:prstGeom>
            <a:noFill/>
            <a:ln>
              <a:noFill/>
            </a:ln>
          </p:spPr>
        </p:pic>
      </p:grpSp>
      <p:grpSp>
        <p:nvGrpSpPr>
          <p:cNvPr id="394" name="Google Shape;394;p42"/>
          <p:cNvGrpSpPr/>
          <p:nvPr/>
        </p:nvGrpSpPr>
        <p:grpSpPr>
          <a:xfrm>
            <a:off x="534600" y="4604040"/>
            <a:ext cx="1590120" cy="1590120"/>
            <a:chOff x="534600" y="4604040"/>
            <a:chExt cx="1590120" cy="1590120"/>
          </a:xfrm>
        </p:grpSpPr>
        <p:sp>
          <p:nvSpPr>
            <p:cNvPr id="395" name="Google Shape;395;p42"/>
            <p:cNvSpPr/>
            <p:nvPr/>
          </p:nvSpPr>
          <p:spPr>
            <a:xfrm>
              <a:off x="53460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396" name="Google Shape;396;p42"/>
            <p:cNvSpPr/>
            <p:nvPr/>
          </p:nvSpPr>
          <p:spPr>
            <a:xfrm>
              <a:off x="69552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_ONLY" type="titleOnly">
  <p:cSld name="TITLE_ONLY">
    <p:bg>
      <p:bgPr>
        <a:solidFill>
          <a:schemeClr val="lt1"/>
        </a:solidFill>
        <a:effectLst/>
      </p:bgPr>
    </p:bg>
    <p:spTree>
      <p:nvGrpSpPr>
        <p:cNvPr id="1" name="Shape 397"/>
        <p:cNvGrpSpPr/>
        <p:nvPr/>
      </p:nvGrpSpPr>
      <p:grpSpPr>
        <a:xfrm>
          <a:off x="0" y="0"/>
          <a:ext cx="0" cy="0"/>
          <a:chOff x="0" y="0"/>
          <a:chExt cx="0" cy="0"/>
        </a:xfrm>
      </p:grpSpPr>
      <p:sp>
        <p:nvSpPr>
          <p:cNvPr id="398" name="Google Shape;398;p43"/>
          <p:cNvSpPr txBox="1">
            <a:spLocks noGrp="1"/>
          </p:cNvSpPr>
          <p:nvPr>
            <p:ph type="title"/>
          </p:nvPr>
        </p:nvSpPr>
        <p:spPr>
          <a:xfrm>
            <a:off x="720000" y="444960"/>
            <a:ext cx="770364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399" name="Google Shape;399;p43"/>
          <p:cNvGrpSpPr/>
          <p:nvPr/>
        </p:nvGrpSpPr>
        <p:grpSpPr>
          <a:xfrm>
            <a:off x="-7560" y="-7560"/>
            <a:ext cx="9151560" cy="5142960"/>
            <a:chOff x="-7560" y="-7560"/>
            <a:chExt cx="9151560" cy="5142960"/>
          </a:xfrm>
        </p:grpSpPr>
        <p:grpSp>
          <p:nvGrpSpPr>
            <p:cNvPr id="400" name="Google Shape;400;p43"/>
            <p:cNvGrpSpPr/>
            <p:nvPr/>
          </p:nvGrpSpPr>
          <p:grpSpPr>
            <a:xfrm>
              <a:off x="-7560" y="-7560"/>
              <a:ext cx="947880" cy="5142960"/>
              <a:chOff x="-7560" y="-7560"/>
              <a:chExt cx="947880" cy="5142960"/>
            </a:xfrm>
          </p:grpSpPr>
          <p:pic>
            <p:nvPicPr>
              <p:cNvPr id="401" name="Google Shape;401;p43"/>
              <p:cNvPicPr preferRelativeResize="0"/>
              <p:nvPr/>
            </p:nvPicPr>
            <p:blipFill rotWithShape="1">
              <a:blip r:embed="rId2">
                <a:alphaModFix/>
              </a:blip>
              <a:srcRect/>
              <a:stretch/>
            </p:blipFill>
            <p:spPr>
              <a:xfrm>
                <a:off x="-7560" y="-7560"/>
                <a:ext cx="747360" cy="5142960"/>
              </a:xfrm>
              <a:prstGeom prst="rect">
                <a:avLst/>
              </a:prstGeom>
              <a:noFill/>
              <a:ln>
                <a:noFill/>
              </a:ln>
            </p:spPr>
          </p:pic>
          <p:pic>
            <p:nvPicPr>
              <p:cNvPr id="402" name="Google Shape;402;p43"/>
              <p:cNvPicPr preferRelativeResize="0"/>
              <p:nvPr/>
            </p:nvPicPr>
            <p:blipFill rotWithShape="1">
              <a:blip r:embed="rId2">
                <a:alphaModFix/>
              </a:blip>
              <a:srcRect/>
              <a:stretch/>
            </p:blipFill>
            <p:spPr>
              <a:xfrm>
                <a:off x="192960" y="-7560"/>
                <a:ext cx="747360" cy="5142960"/>
              </a:xfrm>
              <a:prstGeom prst="rect">
                <a:avLst/>
              </a:prstGeom>
              <a:noFill/>
              <a:ln>
                <a:noFill/>
              </a:ln>
            </p:spPr>
          </p:pic>
        </p:grpSp>
        <p:grpSp>
          <p:nvGrpSpPr>
            <p:cNvPr id="403" name="Google Shape;403;p43"/>
            <p:cNvGrpSpPr/>
            <p:nvPr/>
          </p:nvGrpSpPr>
          <p:grpSpPr>
            <a:xfrm>
              <a:off x="8196120" y="-7560"/>
              <a:ext cx="947880" cy="5142960"/>
              <a:chOff x="8196120" y="-7560"/>
              <a:chExt cx="947880" cy="5142960"/>
            </a:xfrm>
          </p:grpSpPr>
          <p:pic>
            <p:nvPicPr>
              <p:cNvPr id="404" name="Google Shape;404;p43"/>
              <p:cNvPicPr preferRelativeResize="0"/>
              <p:nvPr/>
            </p:nvPicPr>
            <p:blipFill rotWithShape="1">
              <a:blip r:embed="rId2">
                <a:alphaModFix/>
              </a:blip>
              <a:srcRect/>
              <a:stretch/>
            </p:blipFill>
            <p:spPr>
              <a:xfrm flipH="1">
                <a:off x="8396640" y="-7560"/>
                <a:ext cx="747360" cy="5142960"/>
              </a:xfrm>
              <a:prstGeom prst="rect">
                <a:avLst/>
              </a:prstGeom>
              <a:noFill/>
              <a:ln>
                <a:noFill/>
              </a:ln>
            </p:spPr>
          </p:pic>
          <p:pic>
            <p:nvPicPr>
              <p:cNvPr id="405" name="Google Shape;405;p43"/>
              <p:cNvPicPr preferRelativeResize="0"/>
              <p:nvPr/>
            </p:nvPicPr>
            <p:blipFill rotWithShape="1">
              <a:blip r:embed="rId2">
                <a:alphaModFix/>
              </a:blip>
              <a:srcRect/>
              <a:stretch/>
            </p:blipFill>
            <p:spPr>
              <a:xfrm flipH="1">
                <a:off x="8196120" y="-7560"/>
                <a:ext cx="747360" cy="5142960"/>
              </a:xfrm>
              <a:prstGeom prst="rect">
                <a:avLst/>
              </a:prstGeom>
              <a:noFill/>
              <a:ln>
                <a:noFill/>
              </a:ln>
            </p:spPr>
          </p:pic>
        </p:grpSp>
      </p:grpSp>
      <p:grpSp>
        <p:nvGrpSpPr>
          <p:cNvPr id="406" name="Google Shape;406;p43"/>
          <p:cNvGrpSpPr/>
          <p:nvPr/>
        </p:nvGrpSpPr>
        <p:grpSpPr>
          <a:xfrm>
            <a:off x="-206280" y="-706320"/>
            <a:ext cx="10737720" cy="5627160"/>
            <a:chOff x="-206280" y="-706320"/>
            <a:chExt cx="10737720" cy="5627160"/>
          </a:xfrm>
        </p:grpSpPr>
        <p:pic>
          <p:nvPicPr>
            <p:cNvPr id="407" name="Google Shape;407;p43"/>
            <p:cNvPicPr preferRelativeResize="0"/>
            <p:nvPr/>
          </p:nvPicPr>
          <p:blipFill rotWithShape="1">
            <a:blip r:embed="rId3">
              <a:alphaModFix/>
            </a:blip>
            <a:srcRect/>
            <a:stretch/>
          </p:blipFill>
          <p:spPr>
            <a:xfrm>
              <a:off x="8157240" y="4286880"/>
              <a:ext cx="2374200" cy="633960"/>
            </a:xfrm>
            <a:prstGeom prst="rect">
              <a:avLst/>
            </a:prstGeom>
            <a:noFill/>
            <a:ln>
              <a:noFill/>
            </a:ln>
          </p:spPr>
        </p:pic>
        <p:pic>
          <p:nvPicPr>
            <p:cNvPr id="408" name="Google Shape;408;p43"/>
            <p:cNvPicPr preferRelativeResize="0"/>
            <p:nvPr/>
          </p:nvPicPr>
          <p:blipFill rotWithShape="1">
            <a:blip r:embed="rId3">
              <a:alphaModFix/>
            </a:blip>
            <a:srcRect/>
            <a:stretch/>
          </p:blipFill>
          <p:spPr>
            <a:xfrm rot="-5400000">
              <a:off x="-1076400" y="163800"/>
              <a:ext cx="2374200" cy="633960"/>
            </a:xfrm>
            <a:prstGeom prst="rect">
              <a:avLst/>
            </a:prstGeom>
            <a:noFill/>
            <a:ln>
              <a:noFill/>
            </a:ln>
          </p:spPr>
        </p:pic>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ONE_COLUMN_TEXT">
  <p:cSld name="ONE_COLUMN_TEXT">
    <p:bg>
      <p:bgPr>
        <a:solidFill>
          <a:schemeClr val="lt1"/>
        </a:solidFill>
        <a:effectLst/>
      </p:bgPr>
    </p:bg>
    <p:spTree>
      <p:nvGrpSpPr>
        <p:cNvPr id="1" name="Shape 409"/>
        <p:cNvGrpSpPr/>
        <p:nvPr/>
      </p:nvGrpSpPr>
      <p:grpSpPr>
        <a:xfrm>
          <a:off x="0" y="0"/>
          <a:ext cx="0" cy="0"/>
          <a:chOff x="0" y="0"/>
          <a:chExt cx="0" cy="0"/>
        </a:xfrm>
      </p:grpSpPr>
      <p:sp>
        <p:nvSpPr>
          <p:cNvPr id="410" name="Google Shape;410;p44"/>
          <p:cNvSpPr txBox="1">
            <a:spLocks noGrp="1"/>
          </p:cNvSpPr>
          <p:nvPr>
            <p:ph type="title"/>
          </p:nvPr>
        </p:nvSpPr>
        <p:spPr>
          <a:xfrm>
            <a:off x="720000" y="444960"/>
            <a:ext cx="7710480" cy="57240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411" name="Google Shape;411;p44"/>
          <p:cNvGrpSpPr/>
          <p:nvPr/>
        </p:nvGrpSpPr>
        <p:grpSpPr>
          <a:xfrm>
            <a:off x="-7560" y="-7560"/>
            <a:ext cx="9151560" cy="5142960"/>
            <a:chOff x="-7560" y="-7560"/>
            <a:chExt cx="9151560" cy="5142960"/>
          </a:xfrm>
        </p:grpSpPr>
        <p:grpSp>
          <p:nvGrpSpPr>
            <p:cNvPr id="412" name="Google Shape;412;p44"/>
            <p:cNvGrpSpPr/>
            <p:nvPr/>
          </p:nvGrpSpPr>
          <p:grpSpPr>
            <a:xfrm>
              <a:off x="-7560" y="539640"/>
              <a:ext cx="1384560" cy="4595760"/>
              <a:chOff x="-7560" y="539640"/>
              <a:chExt cx="1384560" cy="4595760"/>
            </a:xfrm>
          </p:grpSpPr>
          <p:pic>
            <p:nvPicPr>
              <p:cNvPr id="413" name="Google Shape;413;p44"/>
              <p:cNvPicPr preferRelativeResize="0"/>
              <p:nvPr/>
            </p:nvPicPr>
            <p:blipFill rotWithShape="1">
              <a:blip r:embed="rId2">
                <a:alphaModFix/>
              </a:blip>
              <a:srcRect/>
              <a:stretch/>
            </p:blipFill>
            <p:spPr>
              <a:xfrm>
                <a:off x="-7560" y="539640"/>
                <a:ext cx="1091880" cy="4595760"/>
              </a:xfrm>
              <a:prstGeom prst="rect">
                <a:avLst/>
              </a:prstGeom>
              <a:noFill/>
              <a:ln>
                <a:noFill/>
              </a:ln>
            </p:spPr>
          </p:pic>
          <p:pic>
            <p:nvPicPr>
              <p:cNvPr id="414" name="Google Shape;414;p44"/>
              <p:cNvPicPr preferRelativeResize="0"/>
              <p:nvPr/>
            </p:nvPicPr>
            <p:blipFill rotWithShape="1">
              <a:blip r:embed="rId2">
                <a:alphaModFix/>
              </a:blip>
              <a:srcRect/>
              <a:stretch/>
            </p:blipFill>
            <p:spPr>
              <a:xfrm>
                <a:off x="285120" y="539640"/>
                <a:ext cx="1091880" cy="4595760"/>
              </a:xfrm>
              <a:prstGeom prst="rect">
                <a:avLst/>
              </a:prstGeom>
              <a:noFill/>
              <a:ln>
                <a:noFill/>
              </a:ln>
            </p:spPr>
          </p:pic>
        </p:grpSp>
        <p:grpSp>
          <p:nvGrpSpPr>
            <p:cNvPr id="415" name="Google Shape;415;p44"/>
            <p:cNvGrpSpPr/>
            <p:nvPr/>
          </p:nvGrpSpPr>
          <p:grpSpPr>
            <a:xfrm>
              <a:off x="7759440" y="-7560"/>
              <a:ext cx="1384560" cy="4496760"/>
              <a:chOff x="7759440" y="-7560"/>
              <a:chExt cx="1384560" cy="4496760"/>
            </a:xfrm>
          </p:grpSpPr>
          <p:pic>
            <p:nvPicPr>
              <p:cNvPr id="416" name="Google Shape;416;p44"/>
              <p:cNvPicPr preferRelativeResize="0"/>
              <p:nvPr/>
            </p:nvPicPr>
            <p:blipFill rotWithShape="1">
              <a:blip r:embed="rId2">
                <a:alphaModFix/>
              </a:blip>
              <a:srcRect/>
              <a:stretch/>
            </p:blipFill>
            <p:spPr>
              <a:xfrm flipH="1">
                <a:off x="8052120" y="-7560"/>
                <a:ext cx="1091880" cy="4496760"/>
              </a:xfrm>
              <a:prstGeom prst="rect">
                <a:avLst/>
              </a:prstGeom>
              <a:noFill/>
              <a:ln>
                <a:noFill/>
              </a:ln>
            </p:spPr>
          </p:pic>
          <p:pic>
            <p:nvPicPr>
              <p:cNvPr id="417" name="Google Shape;417;p44"/>
              <p:cNvPicPr preferRelativeResize="0"/>
              <p:nvPr/>
            </p:nvPicPr>
            <p:blipFill rotWithShape="1">
              <a:blip r:embed="rId2">
                <a:alphaModFix/>
              </a:blip>
              <a:srcRect/>
              <a:stretch/>
            </p:blipFill>
            <p:spPr>
              <a:xfrm flipH="1">
                <a:off x="7759440" y="-7560"/>
                <a:ext cx="1091880" cy="4496760"/>
              </a:xfrm>
              <a:prstGeom prst="rect">
                <a:avLst/>
              </a:prstGeom>
              <a:noFill/>
              <a:ln>
                <a:noFill/>
              </a:ln>
            </p:spPr>
          </p:pic>
        </p:grpSp>
      </p:grpSp>
      <p:grpSp>
        <p:nvGrpSpPr>
          <p:cNvPr id="418" name="Google Shape;418;p44"/>
          <p:cNvGrpSpPr/>
          <p:nvPr/>
        </p:nvGrpSpPr>
        <p:grpSpPr>
          <a:xfrm>
            <a:off x="-2500740" y="-287460"/>
            <a:ext cx="12688200" cy="5603400"/>
            <a:chOff x="-2500740" y="-287460"/>
            <a:chExt cx="12688200" cy="5603400"/>
          </a:xfrm>
        </p:grpSpPr>
        <p:pic>
          <p:nvPicPr>
            <p:cNvPr id="419" name="Google Shape;419;p44"/>
            <p:cNvPicPr preferRelativeResize="0"/>
            <p:nvPr/>
          </p:nvPicPr>
          <p:blipFill rotWithShape="1">
            <a:blip r:embed="rId3">
              <a:alphaModFix/>
            </a:blip>
            <a:srcRect/>
            <a:stretch/>
          </p:blipFill>
          <p:spPr>
            <a:xfrm rot="5400000">
              <a:off x="7354800" y="2483280"/>
              <a:ext cx="826920" cy="4838400"/>
            </a:xfrm>
            <a:prstGeom prst="rect">
              <a:avLst/>
            </a:prstGeom>
            <a:noFill/>
            <a:ln>
              <a:noFill/>
            </a:ln>
          </p:spPr>
        </p:pic>
        <p:pic>
          <p:nvPicPr>
            <p:cNvPr id="420" name="Google Shape;420;p44"/>
            <p:cNvPicPr preferRelativeResize="0"/>
            <p:nvPr/>
          </p:nvPicPr>
          <p:blipFill rotWithShape="1">
            <a:blip r:embed="rId3">
              <a:alphaModFix/>
            </a:blip>
            <a:srcRect/>
            <a:stretch/>
          </p:blipFill>
          <p:spPr>
            <a:xfrm rot="5400000">
              <a:off x="-495000" y="-2293200"/>
              <a:ext cx="826920" cy="4838400"/>
            </a:xfrm>
            <a:prstGeom prst="rect">
              <a:avLst/>
            </a:prstGeom>
            <a:noFill/>
            <a:ln>
              <a:noFill/>
            </a:ln>
          </p:spPr>
        </p:pic>
      </p:grpSp>
      <p:grpSp>
        <p:nvGrpSpPr>
          <p:cNvPr id="421" name="Google Shape;421;p44"/>
          <p:cNvGrpSpPr/>
          <p:nvPr/>
        </p:nvGrpSpPr>
        <p:grpSpPr>
          <a:xfrm>
            <a:off x="534600" y="4604040"/>
            <a:ext cx="1590120" cy="1590120"/>
            <a:chOff x="534600" y="4604040"/>
            <a:chExt cx="1590120" cy="1590120"/>
          </a:xfrm>
        </p:grpSpPr>
        <p:sp>
          <p:nvSpPr>
            <p:cNvPr id="422" name="Google Shape;422;p44"/>
            <p:cNvSpPr/>
            <p:nvPr/>
          </p:nvSpPr>
          <p:spPr>
            <a:xfrm>
              <a:off x="534600" y="4604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23" name="Google Shape;423;p44"/>
            <p:cNvSpPr/>
            <p:nvPr/>
          </p:nvSpPr>
          <p:spPr>
            <a:xfrm>
              <a:off x="695520" y="47649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CAPTION_ONLY">
  <p:cSld name="CAPTION_ONLY">
    <p:bg>
      <p:bgPr>
        <a:solidFill>
          <a:schemeClr val="lt1"/>
        </a:solidFill>
        <a:effectLst/>
      </p:bgPr>
    </p:bg>
    <p:spTree>
      <p:nvGrpSpPr>
        <p:cNvPr id="1" name="Shape 424"/>
        <p:cNvGrpSpPr/>
        <p:nvPr/>
      </p:nvGrpSpPr>
      <p:grpSpPr>
        <a:xfrm>
          <a:off x="0" y="0"/>
          <a:ext cx="0" cy="0"/>
          <a:chOff x="0" y="0"/>
          <a:chExt cx="0" cy="0"/>
        </a:xfrm>
      </p:grpSpPr>
      <p:sp>
        <p:nvSpPr>
          <p:cNvPr id="425" name="Google Shape;425;p45"/>
          <p:cNvSpPr txBox="1">
            <a:spLocks noGrp="1"/>
          </p:cNvSpPr>
          <p:nvPr>
            <p:ph type="body" idx="1"/>
          </p:nvPr>
        </p:nvSpPr>
        <p:spPr>
          <a:xfrm>
            <a:off x="0" y="0"/>
            <a:ext cx="9143640" cy="5143320"/>
          </a:xfrm>
          <a:prstGeom prst="rect">
            <a:avLst/>
          </a:prstGeom>
          <a:noFill/>
          <a:ln>
            <a:noFill/>
          </a:ln>
        </p:spPr>
        <p:txBody>
          <a:bodyPr spcFirstLastPara="1" wrap="square" lIns="90000" tIns="45000" rIns="90000" bIns="45000" anchor="t" anchorCtr="0">
            <a:normAutofit/>
          </a:bodyPr>
          <a:lstStyle>
            <a:lvl1pPr marL="457200" marR="0" lvl="0" indent="-22860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stStyle>
          <a:p>
            <a:endParaRPr/>
          </a:p>
        </p:txBody>
      </p:sp>
      <p:sp>
        <p:nvSpPr>
          <p:cNvPr id="426" name="Google Shape;426;p45"/>
          <p:cNvSpPr txBox="1">
            <a:spLocks noGrp="1"/>
          </p:cNvSpPr>
          <p:nvPr>
            <p:ph type="title"/>
          </p:nvPr>
        </p:nvSpPr>
        <p:spPr>
          <a:xfrm>
            <a:off x="1895040" y="4061520"/>
            <a:ext cx="5353560" cy="478080"/>
          </a:xfrm>
          <a:prstGeom prst="rect">
            <a:avLst/>
          </a:prstGeom>
          <a:solidFill>
            <a:schemeClr val="lt1"/>
          </a:solid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IG_NUMBER" type="blank">
  <p:cSld name="BLANK">
    <p:bg>
      <p:bgPr>
        <a:solidFill>
          <a:schemeClr val="lt1"/>
        </a:solidFill>
        <a:effectLst/>
      </p:bgPr>
    </p:bg>
    <p:spTree>
      <p:nvGrpSpPr>
        <p:cNvPr id="1" name="Shape 428"/>
        <p:cNvGrpSpPr/>
        <p:nvPr/>
      </p:nvGrpSpPr>
      <p:grpSpPr>
        <a:xfrm>
          <a:off x="0" y="0"/>
          <a:ext cx="0" cy="0"/>
          <a:chOff x="0" y="0"/>
          <a:chExt cx="0" cy="0"/>
        </a:xfrm>
      </p:grpSpPr>
      <p:sp>
        <p:nvSpPr>
          <p:cNvPr id="429" name="Google Shape;429;p47"/>
          <p:cNvSpPr txBox="1">
            <a:spLocks noGrp="1"/>
          </p:cNvSpPr>
          <p:nvPr>
            <p:ph type="title"/>
          </p:nvPr>
        </p:nvSpPr>
        <p:spPr>
          <a:xfrm>
            <a:off x="2029680" y="1773000"/>
            <a:ext cx="5084640" cy="110016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430" name="Google Shape;430;p47"/>
          <p:cNvGrpSpPr/>
          <p:nvPr/>
        </p:nvGrpSpPr>
        <p:grpSpPr>
          <a:xfrm>
            <a:off x="-8280" y="-7560"/>
            <a:ext cx="9152280" cy="5142960"/>
            <a:chOff x="-8280" y="-7560"/>
            <a:chExt cx="9152280" cy="5142960"/>
          </a:xfrm>
        </p:grpSpPr>
        <p:grpSp>
          <p:nvGrpSpPr>
            <p:cNvPr id="431" name="Google Shape;431;p47"/>
            <p:cNvGrpSpPr/>
            <p:nvPr/>
          </p:nvGrpSpPr>
          <p:grpSpPr>
            <a:xfrm>
              <a:off x="7403400" y="-7560"/>
              <a:ext cx="1740600" cy="4209480"/>
              <a:chOff x="7403400" y="-7560"/>
              <a:chExt cx="1740600" cy="4209480"/>
            </a:xfrm>
          </p:grpSpPr>
          <p:pic>
            <p:nvPicPr>
              <p:cNvPr id="432" name="Google Shape;432;p47"/>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433" name="Google Shape;433;p47"/>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nvGrpSpPr>
            <p:cNvPr id="434" name="Google Shape;434;p47"/>
            <p:cNvGrpSpPr/>
            <p:nvPr/>
          </p:nvGrpSpPr>
          <p:grpSpPr>
            <a:xfrm>
              <a:off x="-8280" y="-7560"/>
              <a:ext cx="1740600" cy="5142960"/>
              <a:chOff x="-8280" y="-7560"/>
              <a:chExt cx="1740600" cy="5142960"/>
            </a:xfrm>
          </p:grpSpPr>
          <p:pic>
            <p:nvPicPr>
              <p:cNvPr id="435" name="Google Shape;435;p47"/>
              <p:cNvPicPr preferRelativeResize="0"/>
              <p:nvPr/>
            </p:nvPicPr>
            <p:blipFill rotWithShape="1">
              <a:blip r:embed="rId2">
                <a:alphaModFix/>
              </a:blip>
              <a:srcRect/>
              <a:stretch/>
            </p:blipFill>
            <p:spPr>
              <a:xfrm>
                <a:off x="-8280" y="-7560"/>
                <a:ext cx="1372680" cy="5142960"/>
              </a:xfrm>
              <a:prstGeom prst="rect">
                <a:avLst/>
              </a:prstGeom>
              <a:noFill/>
              <a:ln>
                <a:noFill/>
              </a:ln>
            </p:spPr>
          </p:pic>
          <p:pic>
            <p:nvPicPr>
              <p:cNvPr id="436" name="Google Shape;436;p47"/>
              <p:cNvPicPr preferRelativeResize="0"/>
              <p:nvPr/>
            </p:nvPicPr>
            <p:blipFill rotWithShape="1">
              <a:blip r:embed="rId2">
                <a:alphaModFix/>
              </a:blip>
              <a:srcRect/>
              <a:stretch/>
            </p:blipFill>
            <p:spPr>
              <a:xfrm>
                <a:off x="359640" y="-7560"/>
                <a:ext cx="1372680" cy="5142960"/>
              </a:xfrm>
              <a:prstGeom prst="rect">
                <a:avLst/>
              </a:prstGeom>
              <a:noFill/>
              <a:ln>
                <a:noFill/>
              </a:ln>
            </p:spPr>
          </p:pic>
        </p:grpSp>
      </p:grpSp>
      <p:grpSp>
        <p:nvGrpSpPr>
          <p:cNvPr id="437" name="Google Shape;437;p47"/>
          <p:cNvGrpSpPr/>
          <p:nvPr/>
        </p:nvGrpSpPr>
        <p:grpSpPr>
          <a:xfrm>
            <a:off x="207360" y="-1858680"/>
            <a:ext cx="9241560" cy="6695280"/>
            <a:chOff x="207360" y="-1858680"/>
            <a:chExt cx="9241560" cy="6695280"/>
          </a:xfrm>
        </p:grpSpPr>
        <p:pic>
          <p:nvPicPr>
            <p:cNvPr id="438" name="Google Shape;438;p47"/>
            <p:cNvPicPr preferRelativeResize="0"/>
            <p:nvPr/>
          </p:nvPicPr>
          <p:blipFill rotWithShape="1">
            <a:blip r:embed="rId3">
              <a:alphaModFix/>
            </a:blip>
            <a:srcRect/>
            <a:stretch/>
          </p:blipFill>
          <p:spPr>
            <a:xfrm flipH="1">
              <a:off x="207360" y="-1858680"/>
              <a:ext cx="826920" cy="4838400"/>
            </a:xfrm>
            <a:prstGeom prst="rect">
              <a:avLst/>
            </a:prstGeom>
            <a:noFill/>
            <a:ln>
              <a:noFill/>
            </a:ln>
          </p:spPr>
        </p:pic>
        <p:pic>
          <p:nvPicPr>
            <p:cNvPr id="439" name="Google Shape;439;p47"/>
            <p:cNvPicPr preferRelativeResize="0"/>
            <p:nvPr/>
          </p:nvPicPr>
          <p:blipFill rotWithShape="1">
            <a:blip r:embed="rId4">
              <a:alphaModFix/>
            </a:blip>
            <a:srcRect/>
            <a:stretch/>
          </p:blipFill>
          <p:spPr>
            <a:xfrm flipH="1">
              <a:off x="7074720" y="4202640"/>
              <a:ext cx="2374200" cy="633960"/>
            </a:xfrm>
            <a:prstGeom prst="rect">
              <a:avLst/>
            </a:prstGeom>
            <a:noFill/>
            <a:ln>
              <a:noFill/>
            </a:ln>
          </p:spPr>
        </p:pic>
      </p:grpSp>
      <p:grpSp>
        <p:nvGrpSpPr>
          <p:cNvPr id="440" name="Google Shape;440;p47"/>
          <p:cNvGrpSpPr/>
          <p:nvPr/>
        </p:nvGrpSpPr>
        <p:grpSpPr>
          <a:xfrm>
            <a:off x="398520" y="-1050480"/>
            <a:ext cx="8201880" cy="7243920"/>
            <a:chOff x="398520" y="-1050480"/>
            <a:chExt cx="8201880" cy="7243920"/>
          </a:xfrm>
        </p:grpSpPr>
        <p:grpSp>
          <p:nvGrpSpPr>
            <p:cNvPr id="441" name="Google Shape;441;p47"/>
            <p:cNvGrpSpPr/>
            <p:nvPr/>
          </p:nvGrpSpPr>
          <p:grpSpPr>
            <a:xfrm>
              <a:off x="7010280" y="-1050480"/>
              <a:ext cx="1590120" cy="1590120"/>
              <a:chOff x="7010280" y="-1050480"/>
              <a:chExt cx="1590120" cy="1590120"/>
            </a:xfrm>
          </p:grpSpPr>
          <p:sp>
            <p:nvSpPr>
              <p:cNvPr id="442" name="Google Shape;442;p47"/>
              <p:cNvSpPr/>
              <p:nvPr/>
            </p:nvSpPr>
            <p:spPr>
              <a:xfrm rot="10800000" flipH="1">
                <a:off x="701028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43" name="Google Shape;443;p47"/>
              <p:cNvSpPr/>
              <p:nvPr/>
            </p:nvSpPr>
            <p:spPr>
              <a:xfrm rot="10800000" flipH="1">
                <a:off x="717192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444" name="Google Shape;444;p47"/>
            <p:cNvGrpSpPr/>
            <p:nvPr/>
          </p:nvGrpSpPr>
          <p:grpSpPr>
            <a:xfrm>
              <a:off x="398520" y="4603320"/>
              <a:ext cx="1590120" cy="1590120"/>
              <a:chOff x="398520" y="4603320"/>
              <a:chExt cx="1590120" cy="1590120"/>
            </a:xfrm>
          </p:grpSpPr>
          <p:sp>
            <p:nvSpPr>
              <p:cNvPr id="445" name="Google Shape;445;p47"/>
              <p:cNvSpPr/>
              <p:nvPr/>
            </p:nvSpPr>
            <p:spPr>
              <a:xfrm flipH="1">
                <a:off x="398520" y="46033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46" name="Google Shape;446;p47"/>
              <p:cNvSpPr/>
              <p:nvPr/>
            </p:nvSpPr>
            <p:spPr>
              <a:xfrm flipH="1">
                <a:off x="559800" y="47653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LANK_1_1">
  <p:cSld name="BLANK_1_1">
    <p:bg>
      <p:bgPr>
        <a:solidFill>
          <a:schemeClr val="lt1"/>
        </a:solidFill>
        <a:effectLst/>
      </p:bgPr>
    </p:bg>
    <p:spTree>
      <p:nvGrpSpPr>
        <p:cNvPr id="1" name="Shape 447"/>
        <p:cNvGrpSpPr/>
        <p:nvPr/>
      </p:nvGrpSpPr>
      <p:grpSpPr>
        <a:xfrm>
          <a:off x="0" y="0"/>
          <a:ext cx="0" cy="0"/>
          <a:chOff x="0" y="0"/>
          <a:chExt cx="0" cy="0"/>
        </a:xfrm>
      </p:grpSpPr>
      <p:sp>
        <p:nvSpPr>
          <p:cNvPr id="448" name="Google Shape;448;p48"/>
          <p:cNvSpPr txBox="1">
            <a:spLocks noGrp="1"/>
          </p:cNvSpPr>
          <p:nvPr>
            <p:ph type="title"/>
          </p:nvPr>
        </p:nvSpPr>
        <p:spPr>
          <a:xfrm>
            <a:off x="1838520" y="3417840"/>
            <a:ext cx="5466960" cy="5299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449" name="Google Shape;449;p48"/>
          <p:cNvGrpSpPr/>
          <p:nvPr/>
        </p:nvGrpSpPr>
        <p:grpSpPr>
          <a:xfrm>
            <a:off x="-8280" y="-7560"/>
            <a:ext cx="9152280" cy="5142960"/>
            <a:chOff x="-8280" y="-7560"/>
            <a:chExt cx="9152280" cy="5142960"/>
          </a:xfrm>
        </p:grpSpPr>
        <p:grpSp>
          <p:nvGrpSpPr>
            <p:cNvPr id="450" name="Google Shape;450;p48"/>
            <p:cNvGrpSpPr/>
            <p:nvPr/>
          </p:nvGrpSpPr>
          <p:grpSpPr>
            <a:xfrm>
              <a:off x="7403400" y="-7560"/>
              <a:ext cx="1740600" cy="4209480"/>
              <a:chOff x="7403400" y="-7560"/>
              <a:chExt cx="1740600" cy="4209480"/>
            </a:xfrm>
          </p:grpSpPr>
          <p:pic>
            <p:nvPicPr>
              <p:cNvPr id="451" name="Google Shape;451;p48"/>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452" name="Google Shape;452;p48"/>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nvGrpSpPr>
            <p:cNvPr id="453" name="Google Shape;453;p48"/>
            <p:cNvGrpSpPr/>
            <p:nvPr/>
          </p:nvGrpSpPr>
          <p:grpSpPr>
            <a:xfrm>
              <a:off x="-8280" y="-7560"/>
              <a:ext cx="1740600" cy="5142960"/>
              <a:chOff x="-8280" y="-7560"/>
              <a:chExt cx="1740600" cy="5142960"/>
            </a:xfrm>
          </p:grpSpPr>
          <p:pic>
            <p:nvPicPr>
              <p:cNvPr id="454" name="Google Shape;454;p48"/>
              <p:cNvPicPr preferRelativeResize="0"/>
              <p:nvPr/>
            </p:nvPicPr>
            <p:blipFill rotWithShape="1">
              <a:blip r:embed="rId2">
                <a:alphaModFix/>
              </a:blip>
              <a:srcRect/>
              <a:stretch/>
            </p:blipFill>
            <p:spPr>
              <a:xfrm>
                <a:off x="-8280" y="-7560"/>
                <a:ext cx="1372680" cy="5142960"/>
              </a:xfrm>
              <a:prstGeom prst="rect">
                <a:avLst/>
              </a:prstGeom>
              <a:noFill/>
              <a:ln>
                <a:noFill/>
              </a:ln>
            </p:spPr>
          </p:pic>
          <p:pic>
            <p:nvPicPr>
              <p:cNvPr id="455" name="Google Shape;455;p48"/>
              <p:cNvPicPr preferRelativeResize="0"/>
              <p:nvPr/>
            </p:nvPicPr>
            <p:blipFill rotWithShape="1">
              <a:blip r:embed="rId2">
                <a:alphaModFix/>
              </a:blip>
              <a:srcRect/>
              <a:stretch/>
            </p:blipFill>
            <p:spPr>
              <a:xfrm>
                <a:off x="359640" y="-7560"/>
                <a:ext cx="1372680" cy="5142960"/>
              </a:xfrm>
              <a:prstGeom prst="rect">
                <a:avLst/>
              </a:prstGeom>
              <a:noFill/>
              <a:ln>
                <a:noFill/>
              </a:ln>
            </p:spPr>
          </p:pic>
        </p:grpSp>
      </p:grpSp>
      <p:grpSp>
        <p:nvGrpSpPr>
          <p:cNvPr id="456" name="Google Shape;456;p48"/>
          <p:cNvGrpSpPr/>
          <p:nvPr/>
        </p:nvGrpSpPr>
        <p:grpSpPr>
          <a:xfrm>
            <a:off x="207360" y="-1858680"/>
            <a:ext cx="9241560" cy="6695280"/>
            <a:chOff x="207360" y="-1858680"/>
            <a:chExt cx="9241560" cy="6695280"/>
          </a:xfrm>
        </p:grpSpPr>
        <p:pic>
          <p:nvPicPr>
            <p:cNvPr id="457" name="Google Shape;457;p48"/>
            <p:cNvPicPr preferRelativeResize="0"/>
            <p:nvPr/>
          </p:nvPicPr>
          <p:blipFill rotWithShape="1">
            <a:blip r:embed="rId3">
              <a:alphaModFix/>
            </a:blip>
            <a:srcRect/>
            <a:stretch/>
          </p:blipFill>
          <p:spPr>
            <a:xfrm flipH="1">
              <a:off x="207360" y="-1858680"/>
              <a:ext cx="826920" cy="4838400"/>
            </a:xfrm>
            <a:prstGeom prst="rect">
              <a:avLst/>
            </a:prstGeom>
            <a:noFill/>
            <a:ln>
              <a:noFill/>
            </a:ln>
          </p:spPr>
        </p:pic>
        <p:pic>
          <p:nvPicPr>
            <p:cNvPr id="458" name="Google Shape;458;p48"/>
            <p:cNvPicPr preferRelativeResize="0"/>
            <p:nvPr/>
          </p:nvPicPr>
          <p:blipFill rotWithShape="1">
            <a:blip r:embed="rId4">
              <a:alphaModFix/>
            </a:blip>
            <a:srcRect/>
            <a:stretch/>
          </p:blipFill>
          <p:spPr>
            <a:xfrm flipH="1">
              <a:off x="7074720" y="4202640"/>
              <a:ext cx="2374200" cy="633960"/>
            </a:xfrm>
            <a:prstGeom prst="rect">
              <a:avLst/>
            </a:prstGeom>
            <a:noFill/>
            <a:ln>
              <a:noFill/>
            </a:ln>
          </p:spPr>
        </p:pic>
      </p:grpSp>
      <p:grpSp>
        <p:nvGrpSpPr>
          <p:cNvPr id="459" name="Google Shape;459;p48"/>
          <p:cNvGrpSpPr/>
          <p:nvPr/>
        </p:nvGrpSpPr>
        <p:grpSpPr>
          <a:xfrm>
            <a:off x="398520" y="-1050480"/>
            <a:ext cx="8201880" cy="7243920"/>
            <a:chOff x="398520" y="-1050480"/>
            <a:chExt cx="8201880" cy="7243920"/>
          </a:xfrm>
        </p:grpSpPr>
        <p:grpSp>
          <p:nvGrpSpPr>
            <p:cNvPr id="460" name="Google Shape;460;p48"/>
            <p:cNvGrpSpPr/>
            <p:nvPr/>
          </p:nvGrpSpPr>
          <p:grpSpPr>
            <a:xfrm>
              <a:off x="7010280" y="-1050480"/>
              <a:ext cx="1590120" cy="1590120"/>
              <a:chOff x="7010280" y="-1050480"/>
              <a:chExt cx="1590120" cy="1590120"/>
            </a:xfrm>
          </p:grpSpPr>
          <p:sp>
            <p:nvSpPr>
              <p:cNvPr id="461" name="Google Shape;461;p48"/>
              <p:cNvSpPr/>
              <p:nvPr/>
            </p:nvSpPr>
            <p:spPr>
              <a:xfrm rot="10800000" flipH="1">
                <a:off x="701028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62" name="Google Shape;462;p48"/>
              <p:cNvSpPr/>
              <p:nvPr/>
            </p:nvSpPr>
            <p:spPr>
              <a:xfrm rot="10800000" flipH="1">
                <a:off x="717192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463" name="Google Shape;463;p48"/>
            <p:cNvGrpSpPr/>
            <p:nvPr/>
          </p:nvGrpSpPr>
          <p:grpSpPr>
            <a:xfrm>
              <a:off x="398520" y="4603320"/>
              <a:ext cx="1590120" cy="1590120"/>
              <a:chOff x="398520" y="4603320"/>
              <a:chExt cx="1590120" cy="1590120"/>
            </a:xfrm>
          </p:grpSpPr>
          <p:sp>
            <p:nvSpPr>
              <p:cNvPr id="464" name="Google Shape;464;p48"/>
              <p:cNvSpPr/>
              <p:nvPr/>
            </p:nvSpPr>
            <p:spPr>
              <a:xfrm flipH="1">
                <a:off x="398520" y="46033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65" name="Google Shape;465;p48"/>
              <p:cNvSpPr/>
              <p:nvPr/>
            </p:nvSpPr>
            <p:spPr>
              <a:xfrm flipH="1">
                <a:off x="559800" y="47653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SECTION_HEADER_1_1">
  <p:cSld name="SECTION_HEADER_1_1">
    <p:bg>
      <p:bgPr>
        <a:solidFill>
          <a:schemeClr val="lt1"/>
        </a:solidFill>
        <a:effectLst/>
      </p:bgPr>
    </p:bg>
    <p:spTree>
      <p:nvGrpSpPr>
        <p:cNvPr id="1" name="Shape 466"/>
        <p:cNvGrpSpPr/>
        <p:nvPr/>
      </p:nvGrpSpPr>
      <p:grpSpPr>
        <a:xfrm>
          <a:off x="0" y="0"/>
          <a:ext cx="0" cy="0"/>
          <a:chOff x="0" y="0"/>
          <a:chExt cx="0" cy="0"/>
        </a:xfrm>
      </p:grpSpPr>
      <p:sp>
        <p:nvSpPr>
          <p:cNvPr id="467" name="Google Shape;467;p49"/>
          <p:cNvSpPr txBox="1">
            <a:spLocks noGrp="1"/>
          </p:cNvSpPr>
          <p:nvPr>
            <p:ph type="title"/>
          </p:nvPr>
        </p:nvSpPr>
        <p:spPr>
          <a:xfrm>
            <a:off x="1853280" y="2211480"/>
            <a:ext cx="3010320" cy="130932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68" name="Google Shape;468;p49"/>
          <p:cNvSpPr txBox="1">
            <a:spLocks noGrp="1"/>
          </p:cNvSpPr>
          <p:nvPr>
            <p:ph type="title" idx="2"/>
          </p:nvPr>
        </p:nvSpPr>
        <p:spPr>
          <a:xfrm>
            <a:off x="1853280" y="1131840"/>
            <a:ext cx="1274400" cy="107892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469" name="Google Shape;469;p49"/>
          <p:cNvGrpSpPr/>
          <p:nvPr/>
        </p:nvGrpSpPr>
        <p:grpSpPr>
          <a:xfrm>
            <a:off x="-8280" y="-7560"/>
            <a:ext cx="9152280" cy="5142960"/>
            <a:chOff x="-8280" y="-7560"/>
            <a:chExt cx="9152280" cy="5142960"/>
          </a:xfrm>
        </p:grpSpPr>
        <p:grpSp>
          <p:nvGrpSpPr>
            <p:cNvPr id="470" name="Google Shape;470;p49"/>
            <p:cNvGrpSpPr/>
            <p:nvPr/>
          </p:nvGrpSpPr>
          <p:grpSpPr>
            <a:xfrm>
              <a:off x="7403400" y="-7560"/>
              <a:ext cx="1740600" cy="4209480"/>
              <a:chOff x="7403400" y="-7560"/>
              <a:chExt cx="1740600" cy="4209480"/>
            </a:xfrm>
          </p:grpSpPr>
          <p:pic>
            <p:nvPicPr>
              <p:cNvPr id="471" name="Google Shape;471;p49"/>
              <p:cNvPicPr preferRelativeResize="0"/>
              <p:nvPr/>
            </p:nvPicPr>
            <p:blipFill rotWithShape="1">
              <a:blip r:embed="rId2">
                <a:alphaModFix/>
              </a:blip>
              <a:srcRect/>
              <a:stretch/>
            </p:blipFill>
            <p:spPr>
              <a:xfrm flipH="1">
                <a:off x="7771320" y="-7560"/>
                <a:ext cx="1372680" cy="4209480"/>
              </a:xfrm>
              <a:prstGeom prst="rect">
                <a:avLst/>
              </a:prstGeom>
              <a:noFill/>
              <a:ln>
                <a:noFill/>
              </a:ln>
            </p:spPr>
          </p:pic>
          <p:pic>
            <p:nvPicPr>
              <p:cNvPr id="472" name="Google Shape;472;p49"/>
              <p:cNvPicPr preferRelativeResize="0"/>
              <p:nvPr/>
            </p:nvPicPr>
            <p:blipFill rotWithShape="1">
              <a:blip r:embed="rId2">
                <a:alphaModFix/>
              </a:blip>
              <a:srcRect/>
              <a:stretch/>
            </p:blipFill>
            <p:spPr>
              <a:xfrm flipH="1">
                <a:off x="7403400" y="-7560"/>
                <a:ext cx="1372680" cy="4209480"/>
              </a:xfrm>
              <a:prstGeom prst="rect">
                <a:avLst/>
              </a:prstGeom>
              <a:noFill/>
              <a:ln>
                <a:noFill/>
              </a:ln>
            </p:spPr>
          </p:pic>
        </p:grpSp>
        <p:grpSp>
          <p:nvGrpSpPr>
            <p:cNvPr id="473" name="Google Shape;473;p49"/>
            <p:cNvGrpSpPr/>
            <p:nvPr/>
          </p:nvGrpSpPr>
          <p:grpSpPr>
            <a:xfrm>
              <a:off x="-8280" y="-7560"/>
              <a:ext cx="1740600" cy="5142960"/>
              <a:chOff x="-8280" y="-7560"/>
              <a:chExt cx="1740600" cy="5142960"/>
            </a:xfrm>
          </p:grpSpPr>
          <p:pic>
            <p:nvPicPr>
              <p:cNvPr id="474" name="Google Shape;474;p49"/>
              <p:cNvPicPr preferRelativeResize="0"/>
              <p:nvPr/>
            </p:nvPicPr>
            <p:blipFill rotWithShape="1">
              <a:blip r:embed="rId2">
                <a:alphaModFix/>
              </a:blip>
              <a:srcRect/>
              <a:stretch/>
            </p:blipFill>
            <p:spPr>
              <a:xfrm>
                <a:off x="-8280" y="-7560"/>
                <a:ext cx="1372680" cy="5142960"/>
              </a:xfrm>
              <a:prstGeom prst="rect">
                <a:avLst/>
              </a:prstGeom>
              <a:noFill/>
              <a:ln>
                <a:noFill/>
              </a:ln>
            </p:spPr>
          </p:pic>
          <p:pic>
            <p:nvPicPr>
              <p:cNvPr id="475" name="Google Shape;475;p49"/>
              <p:cNvPicPr preferRelativeResize="0"/>
              <p:nvPr/>
            </p:nvPicPr>
            <p:blipFill rotWithShape="1">
              <a:blip r:embed="rId2">
                <a:alphaModFix/>
              </a:blip>
              <a:srcRect/>
              <a:stretch/>
            </p:blipFill>
            <p:spPr>
              <a:xfrm>
                <a:off x="359640" y="-7560"/>
                <a:ext cx="1372680" cy="5142960"/>
              </a:xfrm>
              <a:prstGeom prst="rect">
                <a:avLst/>
              </a:prstGeom>
              <a:noFill/>
              <a:ln>
                <a:noFill/>
              </a:ln>
            </p:spPr>
          </p:pic>
        </p:grpSp>
      </p:grpSp>
      <p:grpSp>
        <p:nvGrpSpPr>
          <p:cNvPr id="476" name="Google Shape;476;p49"/>
          <p:cNvGrpSpPr/>
          <p:nvPr/>
        </p:nvGrpSpPr>
        <p:grpSpPr>
          <a:xfrm>
            <a:off x="7074720" y="-1858680"/>
            <a:ext cx="2374200" cy="6695280"/>
            <a:chOff x="7074720" y="-1858680"/>
            <a:chExt cx="2374200" cy="6695280"/>
          </a:xfrm>
        </p:grpSpPr>
        <p:pic>
          <p:nvPicPr>
            <p:cNvPr id="477" name="Google Shape;477;p49"/>
            <p:cNvPicPr preferRelativeResize="0"/>
            <p:nvPr/>
          </p:nvPicPr>
          <p:blipFill rotWithShape="1">
            <a:blip r:embed="rId3">
              <a:alphaModFix/>
            </a:blip>
            <a:srcRect/>
            <a:stretch/>
          </p:blipFill>
          <p:spPr>
            <a:xfrm flipH="1">
              <a:off x="7588800" y="-1858680"/>
              <a:ext cx="826920" cy="4838400"/>
            </a:xfrm>
            <a:prstGeom prst="rect">
              <a:avLst/>
            </a:prstGeom>
            <a:noFill/>
            <a:ln>
              <a:noFill/>
            </a:ln>
          </p:spPr>
        </p:pic>
        <p:pic>
          <p:nvPicPr>
            <p:cNvPr id="478" name="Google Shape;478;p49"/>
            <p:cNvPicPr preferRelativeResize="0"/>
            <p:nvPr/>
          </p:nvPicPr>
          <p:blipFill rotWithShape="1">
            <a:blip r:embed="rId4">
              <a:alphaModFix/>
            </a:blip>
            <a:srcRect/>
            <a:stretch/>
          </p:blipFill>
          <p:spPr>
            <a:xfrm flipH="1">
              <a:off x="7074720" y="4202640"/>
              <a:ext cx="2374200" cy="633960"/>
            </a:xfrm>
            <a:prstGeom prst="rect">
              <a:avLst/>
            </a:prstGeom>
            <a:noFill/>
            <a:ln>
              <a:noFill/>
            </a:ln>
          </p:spPr>
        </p:pic>
      </p:grpSp>
      <p:grpSp>
        <p:nvGrpSpPr>
          <p:cNvPr id="479" name="Google Shape;479;p49"/>
          <p:cNvGrpSpPr/>
          <p:nvPr/>
        </p:nvGrpSpPr>
        <p:grpSpPr>
          <a:xfrm>
            <a:off x="2249640" y="-1050480"/>
            <a:ext cx="4484520" cy="7243920"/>
            <a:chOff x="2249640" y="-1050480"/>
            <a:chExt cx="4484520" cy="7243920"/>
          </a:xfrm>
        </p:grpSpPr>
        <p:grpSp>
          <p:nvGrpSpPr>
            <p:cNvPr id="480" name="Google Shape;480;p49"/>
            <p:cNvGrpSpPr/>
            <p:nvPr/>
          </p:nvGrpSpPr>
          <p:grpSpPr>
            <a:xfrm>
              <a:off x="5144040" y="-1050480"/>
              <a:ext cx="1590120" cy="1590120"/>
              <a:chOff x="5144040" y="-1050480"/>
              <a:chExt cx="1590120" cy="1590120"/>
            </a:xfrm>
          </p:grpSpPr>
          <p:sp>
            <p:nvSpPr>
              <p:cNvPr id="481" name="Google Shape;481;p49"/>
              <p:cNvSpPr/>
              <p:nvPr/>
            </p:nvSpPr>
            <p:spPr>
              <a:xfrm rot="10800000" flipH="1">
                <a:off x="5144040" y="-105048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82" name="Google Shape;482;p49"/>
              <p:cNvSpPr/>
              <p:nvPr/>
            </p:nvSpPr>
            <p:spPr>
              <a:xfrm rot="10800000" flipH="1">
                <a:off x="5306040" y="-88920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483" name="Google Shape;483;p49"/>
            <p:cNvGrpSpPr/>
            <p:nvPr/>
          </p:nvGrpSpPr>
          <p:grpSpPr>
            <a:xfrm>
              <a:off x="2249640" y="4603320"/>
              <a:ext cx="1590120" cy="1590120"/>
              <a:chOff x="2249640" y="4603320"/>
              <a:chExt cx="1590120" cy="1590120"/>
            </a:xfrm>
          </p:grpSpPr>
          <p:sp>
            <p:nvSpPr>
              <p:cNvPr id="484" name="Google Shape;484;p49"/>
              <p:cNvSpPr/>
              <p:nvPr/>
            </p:nvSpPr>
            <p:spPr>
              <a:xfrm flipH="1">
                <a:off x="2249640" y="46033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485" name="Google Shape;485;p49"/>
              <p:cNvSpPr/>
              <p:nvPr/>
            </p:nvSpPr>
            <p:spPr>
              <a:xfrm flipH="1">
                <a:off x="2410920" y="476532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CUSTOM_8">
  <p:cSld name="CUSTOM_8">
    <p:bg>
      <p:bgPr>
        <a:solidFill>
          <a:schemeClr val="lt1"/>
        </a:solidFill>
        <a:effectLst/>
      </p:bgPr>
    </p:bg>
    <p:spTree>
      <p:nvGrpSpPr>
        <p:cNvPr id="1" name="Shape 486"/>
        <p:cNvGrpSpPr/>
        <p:nvPr/>
      </p:nvGrpSpPr>
      <p:grpSpPr>
        <a:xfrm>
          <a:off x="0" y="0"/>
          <a:ext cx="0" cy="0"/>
          <a:chOff x="0" y="0"/>
          <a:chExt cx="0" cy="0"/>
        </a:xfrm>
      </p:grpSpPr>
      <p:sp>
        <p:nvSpPr>
          <p:cNvPr id="487" name="Google Shape;487;p50"/>
          <p:cNvSpPr txBox="1">
            <a:spLocks noGrp="1"/>
          </p:cNvSpPr>
          <p:nvPr>
            <p:ph type="title"/>
          </p:nvPr>
        </p:nvSpPr>
        <p:spPr>
          <a:xfrm>
            <a:off x="2223720" y="672840"/>
            <a:ext cx="4696560" cy="7686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88" name="Google Shape;488;p50"/>
          <p:cNvSpPr txBox="1">
            <a:spLocks noGrp="1"/>
          </p:cNvSpPr>
          <p:nvPr>
            <p:ph type="title" idx="2"/>
          </p:nvPr>
        </p:nvSpPr>
        <p:spPr>
          <a:xfrm>
            <a:off x="2223720" y="2025000"/>
            <a:ext cx="4696560" cy="7686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489" name="Google Shape;489;p50"/>
          <p:cNvSpPr txBox="1">
            <a:spLocks noGrp="1"/>
          </p:cNvSpPr>
          <p:nvPr>
            <p:ph type="title" idx="3"/>
          </p:nvPr>
        </p:nvSpPr>
        <p:spPr>
          <a:xfrm>
            <a:off x="2223720" y="3377520"/>
            <a:ext cx="4696560" cy="768600"/>
          </a:xfrm>
          <a:prstGeom prst="rect">
            <a:avLst/>
          </a:prstGeom>
          <a:noFill/>
          <a:ln>
            <a:noFill/>
          </a:ln>
        </p:spPr>
        <p:txBody>
          <a:bodyPr spcFirstLastPara="1" wrap="square" lIns="91425" tIns="91425" rIns="91425" bIns="91425" anchor="b"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grpSp>
        <p:nvGrpSpPr>
          <p:cNvPr id="490" name="Google Shape;490;p50"/>
          <p:cNvGrpSpPr/>
          <p:nvPr/>
        </p:nvGrpSpPr>
        <p:grpSpPr>
          <a:xfrm>
            <a:off x="-7920" y="-26280"/>
            <a:ext cx="9151920" cy="5142960"/>
            <a:chOff x="-7920" y="-26280"/>
            <a:chExt cx="9151920" cy="5142960"/>
          </a:xfrm>
        </p:grpSpPr>
        <p:grpSp>
          <p:nvGrpSpPr>
            <p:cNvPr id="491" name="Google Shape;491;p50"/>
            <p:cNvGrpSpPr/>
            <p:nvPr/>
          </p:nvGrpSpPr>
          <p:grpSpPr>
            <a:xfrm>
              <a:off x="-7920" y="907200"/>
              <a:ext cx="1740240" cy="4209480"/>
              <a:chOff x="-7920" y="907200"/>
              <a:chExt cx="1740240" cy="4209480"/>
            </a:xfrm>
          </p:grpSpPr>
          <p:pic>
            <p:nvPicPr>
              <p:cNvPr id="492" name="Google Shape;492;p50"/>
              <p:cNvPicPr preferRelativeResize="0"/>
              <p:nvPr/>
            </p:nvPicPr>
            <p:blipFill rotWithShape="1">
              <a:blip r:embed="rId2">
                <a:alphaModFix/>
              </a:blip>
              <a:srcRect/>
              <a:stretch/>
            </p:blipFill>
            <p:spPr>
              <a:xfrm rot="10800000" flipH="1">
                <a:off x="-7920" y="907200"/>
                <a:ext cx="1372680" cy="4209480"/>
              </a:xfrm>
              <a:prstGeom prst="rect">
                <a:avLst/>
              </a:prstGeom>
              <a:noFill/>
              <a:ln>
                <a:noFill/>
              </a:ln>
            </p:spPr>
          </p:pic>
          <p:pic>
            <p:nvPicPr>
              <p:cNvPr id="493" name="Google Shape;493;p50"/>
              <p:cNvPicPr preferRelativeResize="0"/>
              <p:nvPr/>
            </p:nvPicPr>
            <p:blipFill rotWithShape="1">
              <a:blip r:embed="rId2">
                <a:alphaModFix/>
              </a:blip>
              <a:srcRect/>
              <a:stretch/>
            </p:blipFill>
            <p:spPr>
              <a:xfrm rot="10800000" flipH="1">
                <a:off x="359640" y="907200"/>
                <a:ext cx="1372680" cy="4209480"/>
              </a:xfrm>
              <a:prstGeom prst="rect">
                <a:avLst/>
              </a:prstGeom>
              <a:noFill/>
              <a:ln>
                <a:noFill/>
              </a:ln>
            </p:spPr>
          </p:pic>
        </p:grpSp>
        <p:grpSp>
          <p:nvGrpSpPr>
            <p:cNvPr id="494" name="Google Shape;494;p50"/>
            <p:cNvGrpSpPr/>
            <p:nvPr/>
          </p:nvGrpSpPr>
          <p:grpSpPr>
            <a:xfrm>
              <a:off x="7403400" y="-26280"/>
              <a:ext cx="1740600" cy="5142960"/>
              <a:chOff x="7403400" y="-26280"/>
              <a:chExt cx="1740600" cy="5142960"/>
            </a:xfrm>
          </p:grpSpPr>
          <p:pic>
            <p:nvPicPr>
              <p:cNvPr id="495" name="Google Shape;495;p50"/>
              <p:cNvPicPr preferRelativeResize="0"/>
              <p:nvPr/>
            </p:nvPicPr>
            <p:blipFill rotWithShape="1">
              <a:blip r:embed="rId2">
                <a:alphaModFix/>
              </a:blip>
              <a:srcRect/>
              <a:stretch/>
            </p:blipFill>
            <p:spPr>
              <a:xfrm rot="10800000">
                <a:off x="7771320" y="-26280"/>
                <a:ext cx="1372680" cy="5142960"/>
              </a:xfrm>
              <a:prstGeom prst="rect">
                <a:avLst/>
              </a:prstGeom>
              <a:noFill/>
              <a:ln>
                <a:noFill/>
              </a:ln>
            </p:spPr>
          </p:pic>
          <p:pic>
            <p:nvPicPr>
              <p:cNvPr id="496" name="Google Shape;496;p50"/>
              <p:cNvPicPr preferRelativeResize="0"/>
              <p:nvPr/>
            </p:nvPicPr>
            <p:blipFill rotWithShape="1">
              <a:blip r:embed="rId2">
                <a:alphaModFix/>
              </a:blip>
              <a:srcRect/>
              <a:stretch/>
            </p:blipFill>
            <p:spPr>
              <a:xfrm rot="10800000">
                <a:off x="7403400" y="-26280"/>
                <a:ext cx="1372680" cy="5142960"/>
              </a:xfrm>
              <a:prstGeom prst="rect">
                <a:avLst/>
              </a:prstGeom>
              <a:noFill/>
              <a:ln>
                <a:noFill/>
              </a:ln>
            </p:spPr>
          </p:pic>
        </p:grpSp>
      </p:grpSp>
      <p:grpSp>
        <p:nvGrpSpPr>
          <p:cNvPr id="497" name="Google Shape;497;p50"/>
          <p:cNvGrpSpPr/>
          <p:nvPr/>
        </p:nvGrpSpPr>
        <p:grpSpPr>
          <a:xfrm>
            <a:off x="-313200" y="272160"/>
            <a:ext cx="9241560" cy="6695640"/>
            <a:chOff x="-313200" y="272160"/>
            <a:chExt cx="9241560" cy="6695640"/>
          </a:xfrm>
        </p:grpSpPr>
        <p:pic>
          <p:nvPicPr>
            <p:cNvPr id="498" name="Google Shape;498;p50"/>
            <p:cNvPicPr preferRelativeResize="0"/>
            <p:nvPr/>
          </p:nvPicPr>
          <p:blipFill rotWithShape="1">
            <a:blip r:embed="rId3">
              <a:alphaModFix/>
            </a:blip>
            <a:srcRect/>
            <a:stretch/>
          </p:blipFill>
          <p:spPr>
            <a:xfrm rot="10800000" flipH="1">
              <a:off x="8101440" y="2129400"/>
              <a:ext cx="826920" cy="4838400"/>
            </a:xfrm>
            <a:prstGeom prst="rect">
              <a:avLst/>
            </a:prstGeom>
            <a:noFill/>
            <a:ln>
              <a:noFill/>
            </a:ln>
          </p:spPr>
        </p:pic>
        <p:pic>
          <p:nvPicPr>
            <p:cNvPr id="499" name="Google Shape;499;p50"/>
            <p:cNvPicPr preferRelativeResize="0"/>
            <p:nvPr/>
          </p:nvPicPr>
          <p:blipFill rotWithShape="1">
            <a:blip r:embed="rId4">
              <a:alphaModFix/>
            </a:blip>
            <a:srcRect/>
            <a:stretch/>
          </p:blipFill>
          <p:spPr>
            <a:xfrm rot="10800000" flipH="1">
              <a:off x="-313200" y="272160"/>
              <a:ext cx="2374200" cy="633960"/>
            </a:xfrm>
            <a:prstGeom prst="rect">
              <a:avLst/>
            </a:prstGeom>
            <a:noFill/>
            <a:ln>
              <a:noFill/>
            </a:ln>
          </p:spPr>
        </p:pic>
      </p:grpSp>
      <p:grpSp>
        <p:nvGrpSpPr>
          <p:cNvPr id="500" name="Google Shape;500;p50"/>
          <p:cNvGrpSpPr/>
          <p:nvPr/>
        </p:nvGrpSpPr>
        <p:grpSpPr>
          <a:xfrm>
            <a:off x="534960" y="-1085040"/>
            <a:ext cx="8201880" cy="7244280"/>
            <a:chOff x="534960" y="-1085040"/>
            <a:chExt cx="8201880" cy="7244280"/>
          </a:xfrm>
        </p:grpSpPr>
        <p:grpSp>
          <p:nvGrpSpPr>
            <p:cNvPr id="501" name="Google Shape;501;p50"/>
            <p:cNvGrpSpPr/>
            <p:nvPr/>
          </p:nvGrpSpPr>
          <p:grpSpPr>
            <a:xfrm>
              <a:off x="534960" y="4569120"/>
              <a:ext cx="1590120" cy="1590120"/>
              <a:chOff x="534960" y="4569120"/>
              <a:chExt cx="1590120" cy="1590120"/>
            </a:xfrm>
          </p:grpSpPr>
          <p:sp>
            <p:nvSpPr>
              <p:cNvPr id="502" name="Google Shape;502;p50"/>
              <p:cNvSpPr/>
              <p:nvPr/>
            </p:nvSpPr>
            <p:spPr>
              <a:xfrm flipH="1">
                <a:off x="534960" y="456912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503" name="Google Shape;503;p50"/>
              <p:cNvSpPr/>
              <p:nvPr/>
            </p:nvSpPr>
            <p:spPr>
              <a:xfrm flipH="1">
                <a:off x="696240" y="47307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nvGrpSpPr>
            <p:cNvPr id="504" name="Google Shape;504;p50"/>
            <p:cNvGrpSpPr/>
            <p:nvPr/>
          </p:nvGrpSpPr>
          <p:grpSpPr>
            <a:xfrm>
              <a:off x="7146720" y="-1085040"/>
              <a:ext cx="1590120" cy="1590120"/>
              <a:chOff x="7146720" y="-1085040"/>
              <a:chExt cx="1590120" cy="1590120"/>
            </a:xfrm>
          </p:grpSpPr>
          <p:sp>
            <p:nvSpPr>
              <p:cNvPr id="505" name="Google Shape;505;p50"/>
              <p:cNvSpPr/>
              <p:nvPr/>
            </p:nvSpPr>
            <p:spPr>
              <a:xfrm rot="10800000" flipH="1">
                <a:off x="7146720" y="-1085040"/>
                <a:ext cx="1590120" cy="1590120"/>
              </a:xfrm>
              <a:prstGeom prst="blockArc">
                <a:avLst>
                  <a:gd name="adj1" fmla="val 10800000"/>
                  <a:gd name="adj2" fmla="val 21555752"/>
                  <a:gd name="adj3" fmla="val 10523"/>
                </a:avLst>
              </a:prstGeom>
              <a:solidFill>
                <a:srgbClr val="73B7DC">
                  <a:alpha val="56078"/>
                </a:srgbClr>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506" name="Google Shape;506;p50"/>
              <p:cNvSpPr/>
              <p:nvPr/>
            </p:nvSpPr>
            <p:spPr>
              <a:xfrm rot="10800000" flipH="1">
                <a:off x="7308360" y="-923760"/>
                <a:ext cx="1267920" cy="1267920"/>
              </a:xfrm>
              <a:prstGeom prst="blockArc">
                <a:avLst>
                  <a:gd name="adj1" fmla="val 10800000"/>
                  <a:gd name="adj2" fmla="val 21555752"/>
                  <a:gd name="adj3" fmla="val 10523"/>
                </a:avLst>
              </a:prstGeom>
              <a:solidFill>
                <a:schemeClr val="lt1"/>
              </a:solidFill>
              <a:ln>
                <a:noFill/>
              </a:ln>
            </p:spPr>
            <p:txBody>
              <a:bodyPr spcFirstLastPara="1" wrap="square" lIns="91425" tIns="91425" rIns="91425" bIns="91425"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dirty="0">
                  <a:solidFill>
                    <a:srgbClr val="FFFFFF"/>
                  </a:solidFill>
                  <a:latin typeface="Noto Sans Symbols"/>
                  <a:ea typeface="Noto Sans Symbols"/>
                  <a:cs typeface="Noto Sans Symbols"/>
                  <a:sym typeface="Noto Sans Symbols"/>
                </a:endParaRPr>
              </a:p>
            </p:txBody>
          </p:sp>
        </p:grpSp>
      </p:gr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matchingName="simple-light-2" type="blank">
  <p:cSld name="BLANK">
    <p:bg>
      <p:bgPr>
        <a:solidFill>
          <a:srgbClr val="0E2A47"/>
        </a:solidFill>
        <a:effectLst/>
      </p:bgPr>
    </p:bg>
    <p:spTree>
      <p:nvGrpSpPr>
        <p:cNvPr id="1" name="Shape 508"/>
        <p:cNvGrpSpPr/>
        <p:nvPr/>
      </p:nvGrpSpPr>
      <p:grpSpPr>
        <a:xfrm>
          <a:off x="0" y="0"/>
          <a:ext cx="0" cy="0"/>
          <a:chOff x="0" y="0"/>
          <a:chExt cx="0" cy="0"/>
        </a:xfrm>
      </p:grpSpPr>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matchingName="Default">
  <p:cSld name="Default">
    <p:bg>
      <p:bgPr>
        <a:solidFill>
          <a:srgbClr val="0E2A47"/>
        </a:solidFill>
        <a:effectLst/>
      </p:bgPr>
    </p:bg>
    <p:spTree>
      <p:nvGrpSpPr>
        <p:cNvPr id="1" name="Shape 509"/>
        <p:cNvGrpSpPr/>
        <p:nvPr/>
      </p:nvGrpSpPr>
      <p:grpSpPr>
        <a:xfrm>
          <a:off x="0" y="0"/>
          <a:ext cx="0" cy="0"/>
          <a:chOff x="0" y="0"/>
          <a:chExt cx="0" cy="0"/>
        </a:xfrm>
      </p:grpSpPr>
      <p:sp>
        <p:nvSpPr>
          <p:cNvPr id="510" name="Google Shape;510;p53"/>
          <p:cNvSpPr txBox="1">
            <a:spLocks noGrp="1"/>
          </p:cNvSpPr>
          <p:nvPr>
            <p:ph type="title"/>
          </p:nvPr>
        </p:nvSpPr>
        <p:spPr>
          <a:xfrm>
            <a:off x="716760" y="510840"/>
            <a:ext cx="7710120" cy="482040"/>
          </a:xfrm>
          <a:prstGeom prst="rect">
            <a:avLst/>
          </a:prstGeom>
          <a:noFill/>
          <a:ln>
            <a:noFill/>
          </a:ln>
        </p:spPr>
        <p:txBody>
          <a:bodyPr spcFirstLastPara="1" wrap="square" lIns="91425" tIns="91425" rIns="91425" bIns="91425"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theme" Target="../theme/theme3.xml"/><Relationship Id="rId4"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219"/>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427"/>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Shape 507"/>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84" r:id="rId1"/>
    <p:sldLayoutId id="2147483685"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9.jpeg"/><Relationship Id="rId5" Type="http://schemas.openxmlformats.org/officeDocument/2006/relationships/image" Target="../media/image8.jp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7.png"/><Relationship Id="rId5" Type="http://schemas.openxmlformats.org/officeDocument/2006/relationships/image" Target="../media/image10.jp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7.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14.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7.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png"/><Relationship Id="rId5" Type="http://schemas.openxmlformats.org/officeDocument/2006/relationships/image" Target="../media/image17.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7.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8356D"/>
        </a:solidFill>
        <a:effectLst/>
      </p:bgPr>
    </p:bg>
    <p:spTree>
      <p:nvGrpSpPr>
        <p:cNvPr id="1" name="Shape 514"/>
        <p:cNvGrpSpPr/>
        <p:nvPr/>
      </p:nvGrpSpPr>
      <p:grpSpPr>
        <a:xfrm>
          <a:off x="0" y="0"/>
          <a:ext cx="0" cy="0"/>
          <a:chOff x="0" y="0"/>
          <a:chExt cx="0" cy="0"/>
        </a:xfrm>
      </p:grpSpPr>
      <p:sp>
        <p:nvSpPr>
          <p:cNvPr id="515" name="Google Shape;515;p1"/>
          <p:cNvSpPr txBox="1">
            <a:spLocks noGrp="1"/>
          </p:cNvSpPr>
          <p:nvPr>
            <p:ph type="title"/>
          </p:nvPr>
        </p:nvSpPr>
        <p:spPr>
          <a:xfrm flipH="1">
            <a:off x="596960" y="2382982"/>
            <a:ext cx="5813075" cy="1266742"/>
          </a:xfrm>
          <a:prstGeom prst="rect">
            <a:avLst/>
          </a:prstGeom>
          <a:noFill/>
          <a:ln>
            <a:noFill/>
          </a:ln>
        </p:spPr>
        <p:txBody>
          <a:bodyPr spcFirstLastPara="1" wrap="square" lIns="91425" tIns="91425" rIns="91425" bIns="91425" anchor="b" anchorCtr="0">
            <a:normAutofit fontScale="90000"/>
          </a:bodyPr>
          <a:lstStyle/>
          <a:p>
            <a:pPr marL="0" lvl="0" indent="0" algn="ctr" rtl="0">
              <a:lnSpc>
                <a:spcPct val="115000"/>
              </a:lnSpc>
              <a:spcBef>
                <a:spcPts val="0"/>
              </a:spcBef>
              <a:spcAft>
                <a:spcPts val="0"/>
              </a:spcAft>
              <a:buClr>
                <a:schemeClr val="dk1"/>
              </a:buClr>
              <a:buSzPct val="136111"/>
              <a:buFont typeface="Inter"/>
              <a:buNone/>
            </a:pPr>
            <a:r>
              <a:rPr lang="en-US" sz="3600" b="1" dirty="0">
                <a:solidFill>
                  <a:schemeClr val="dk1"/>
                </a:solidFill>
              </a:rPr>
              <a:t>Holistic Care Plan </a:t>
            </a:r>
            <a:endParaRPr sz="3600" b="1" dirty="0">
              <a:solidFill>
                <a:schemeClr val="dk1"/>
              </a:solidFill>
            </a:endParaRPr>
          </a:p>
          <a:p>
            <a:pPr marL="0" lvl="0" indent="0" algn="ctr" rtl="0">
              <a:lnSpc>
                <a:spcPct val="115000"/>
              </a:lnSpc>
              <a:spcBef>
                <a:spcPts val="0"/>
              </a:spcBef>
              <a:spcAft>
                <a:spcPts val="0"/>
              </a:spcAft>
              <a:buClr>
                <a:schemeClr val="dk1"/>
              </a:buClr>
              <a:buSzPct val="136111"/>
              <a:buFont typeface="Inter"/>
              <a:buNone/>
            </a:pPr>
            <a:r>
              <a:rPr lang="en-US" sz="3600" b="1" dirty="0">
                <a:solidFill>
                  <a:schemeClr val="dk1"/>
                </a:solidFill>
              </a:rPr>
              <a:t>for Oropharyngeal</a:t>
            </a:r>
            <a:r>
              <a:rPr lang="en-US" sz="3700" b="1" dirty="0">
                <a:solidFill>
                  <a:schemeClr val="dk1"/>
                </a:solidFill>
              </a:rPr>
              <a:t> </a:t>
            </a:r>
            <a:r>
              <a:rPr lang="en-US" sz="3700" b="1" u="none" strike="noStrike" dirty="0">
                <a:solidFill>
                  <a:schemeClr val="dk1"/>
                </a:solidFill>
              </a:rPr>
              <a:t>Cancer </a:t>
            </a:r>
            <a:endParaRPr sz="3700" u="none" strike="noStrike" dirty="0">
              <a:solidFill>
                <a:schemeClr val="dk1"/>
              </a:solidFill>
            </a:endParaRPr>
          </a:p>
        </p:txBody>
      </p:sp>
      <p:sp>
        <p:nvSpPr>
          <p:cNvPr id="516" name="Google Shape;516;p1"/>
          <p:cNvSpPr txBox="1">
            <a:spLocks noGrp="1"/>
          </p:cNvSpPr>
          <p:nvPr>
            <p:ph type="subTitle" idx="1"/>
          </p:nvPr>
        </p:nvSpPr>
        <p:spPr>
          <a:xfrm>
            <a:off x="1250302" y="4135125"/>
            <a:ext cx="4758612" cy="1008300"/>
          </a:xfrm>
          <a:prstGeom prst="rect">
            <a:avLst/>
          </a:prstGeom>
          <a:noFill/>
          <a:ln>
            <a:noFill/>
          </a:ln>
        </p:spPr>
        <p:txBody>
          <a:bodyPr spcFirstLastPara="1" wrap="square" lIns="91425" tIns="91425" rIns="91425" bIns="91425" anchor="t" anchorCtr="0">
            <a:noAutofit/>
          </a:bodyPr>
          <a:lstStyle/>
          <a:p>
            <a:pPr marL="0" marR="0" lvl="0" indent="0" algn="l" rtl="0">
              <a:lnSpc>
                <a:spcPct val="120000"/>
              </a:lnSpc>
              <a:spcBef>
                <a:spcPts val="0"/>
              </a:spcBef>
              <a:spcAft>
                <a:spcPts val="0"/>
              </a:spcAft>
              <a:buClr>
                <a:schemeClr val="dk1"/>
              </a:buClr>
              <a:buSzPts val="1600"/>
              <a:buFont typeface="Reddit Sans"/>
              <a:buNone/>
            </a:pPr>
            <a:r>
              <a:rPr lang="en-US" sz="1600" b="0" i="0" u="none" strike="noStrike" cap="none" dirty="0">
                <a:solidFill>
                  <a:schemeClr val="dk1"/>
                </a:solidFill>
                <a:latin typeface="Reddit Sans"/>
                <a:ea typeface="Reddit Sans"/>
                <a:cs typeface="Reddit Sans"/>
                <a:sym typeface="Reddit Sans"/>
              </a:rPr>
              <a:t>Comprehensive Approach Based on NHS and NICE Guidelines</a:t>
            </a:r>
            <a:endParaRPr sz="1600" b="0" i="0" u="none" strike="noStrike" cap="none" dirty="0">
              <a:solidFill>
                <a:srgbClr val="FFFFFF"/>
              </a:solidFill>
              <a:latin typeface="Arial"/>
              <a:ea typeface="Arial"/>
              <a:cs typeface="Arial"/>
              <a:sym typeface="Arial"/>
            </a:endParaRPr>
          </a:p>
        </p:txBody>
      </p:sp>
      <p:sp>
        <p:nvSpPr>
          <p:cNvPr id="517" name="Google Shape;517;p1"/>
          <p:cNvSpPr txBox="1"/>
          <p:nvPr/>
        </p:nvSpPr>
        <p:spPr>
          <a:xfrm>
            <a:off x="1840980" y="0"/>
            <a:ext cx="3000000" cy="396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18" name="Google Shape;518;p1"/>
          <p:cNvSpPr txBox="1"/>
          <p:nvPr/>
        </p:nvSpPr>
        <p:spPr>
          <a:xfrm>
            <a:off x="214311" y="0"/>
            <a:ext cx="6195725" cy="1846629"/>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Module Title: Introduction to Physiology. </a:t>
            </a:r>
            <a:endParaRPr sz="18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Module Number: BMHP 5023_ LON.</a:t>
            </a:r>
            <a:endParaRPr sz="18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Assignment No: Presentation Component 2.</a:t>
            </a:r>
            <a:endParaRPr sz="18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Student Name: Adriana Ilona Rana Ryng.</a:t>
            </a:r>
            <a:endParaRPr sz="18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Student ID: 2430426.</a:t>
            </a:r>
            <a:endParaRPr sz="1800" b="0" i="0" u="none" strike="noStrike" cap="none" dirty="0">
              <a:solidFill>
                <a:schemeClr val="dk1"/>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2400"/>
              <a:buFont typeface="Arial"/>
              <a:buNone/>
            </a:pPr>
            <a:r>
              <a:rPr lang="en-US" sz="1800" b="0" i="0" u="none" strike="noStrike" cap="none" dirty="0">
                <a:solidFill>
                  <a:schemeClr val="dk1"/>
                </a:solidFill>
                <a:latin typeface="Arial"/>
                <a:ea typeface="Arial"/>
                <a:cs typeface="Arial"/>
                <a:sym typeface="Arial"/>
              </a:rPr>
              <a:t>Lecturer’s Name: Dr Soban Sadiq.</a:t>
            </a:r>
            <a:endParaRPr sz="1800" b="0" i="0" u="none" strike="noStrike" cap="none" dirty="0">
              <a:solidFill>
                <a:srgbClr val="000000"/>
              </a:solidFill>
              <a:latin typeface="Arial"/>
              <a:ea typeface="Arial"/>
              <a:cs typeface="Arial"/>
              <a:sym typeface="Arial"/>
            </a:endParaRPr>
          </a:p>
        </p:txBody>
      </p:sp>
      <p:pic>
        <p:nvPicPr>
          <p:cNvPr id="8" name="Video 7">
            <a:extLst>
              <a:ext uri="{FF2B5EF4-FFF2-40B4-BE49-F238E27FC236}">
                <a16:creationId xmlns:a16="http://schemas.microsoft.com/office/drawing/2014/main" id="{9F3717C7-6CBA-C2AC-4D2A-DB2C40649520}"/>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8071" r="18071"/>
          <a:stretch>
            <a:fillRect/>
          </a:stretch>
        </p:blipFill>
        <p:spPr>
          <a:xfrm>
            <a:off x="5900936" y="0"/>
            <a:ext cx="509098" cy="485189"/>
          </a:xfrm>
          <a:prstGeom prst="ellipse">
            <a:avLst/>
          </a:prstGeom>
        </p:spPr>
      </p:pic>
      <p:pic>
        <p:nvPicPr>
          <p:cNvPr id="2" name="Google Shape;532;p3">
            <a:extLst>
              <a:ext uri="{FF2B5EF4-FFF2-40B4-BE49-F238E27FC236}">
                <a16:creationId xmlns:a16="http://schemas.microsoft.com/office/drawing/2014/main" id="{14AB83C0-92B6-E6BB-DAF1-EB238AAE068D}"/>
              </a:ext>
            </a:extLst>
          </p:cNvPr>
          <p:cNvPicPr preferRelativeResize="0"/>
          <p:nvPr/>
        </p:nvPicPr>
        <p:blipFill rotWithShape="1">
          <a:blip r:embed="rId6">
            <a:alphaModFix/>
          </a:blip>
          <a:srcRect/>
          <a:stretch/>
        </p:blipFill>
        <p:spPr>
          <a:xfrm>
            <a:off x="6410035" y="0"/>
            <a:ext cx="2733965" cy="5215812"/>
          </a:xfrm>
          <a:prstGeom prst="rect">
            <a:avLst/>
          </a:prstGeom>
          <a:noFill/>
          <a:ln>
            <a:noFill/>
          </a:ln>
        </p:spPr>
      </p:pic>
    </p:spTree>
  </p:cSld>
  <p:clrMapOvr>
    <a:masterClrMapping/>
  </p:clrMapOvr>
  <mc:AlternateContent xmlns:mc="http://schemas.openxmlformats.org/markup-compatibility/2006" xmlns:p14="http://schemas.microsoft.com/office/powerpoint/2010/main">
    <mc:Choice Requires="p14">
      <p:transition spd="slow" p14:dur="2000" advTm="32125"/>
    </mc:Choice>
    <mc:Fallback xmlns="">
      <p:transition spd="slow" advTm="32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
          <p:cNvSpPr/>
          <p:nvPr/>
        </p:nvSpPr>
        <p:spPr>
          <a:xfrm>
            <a:off x="322100" y="533875"/>
            <a:ext cx="2301300" cy="4078800"/>
          </a:xfrm>
          <a:prstGeom prst="parallelogram">
            <a:avLst>
              <a:gd name="adj" fmla="val 25000"/>
            </a:avLst>
          </a:prstGeom>
          <a:blipFill rotWithShape="1">
            <a:blip r:embed="rId5">
              <a:alphaModFix/>
            </a:blip>
            <a:stretch>
              <a:fillRect/>
            </a:stretch>
          </a:blipFill>
          <a:ln>
            <a:noFill/>
          </a:ln>
        </p:spPr>
        <p:txBody>
          <a:bodyPr spcFirstLastPara="1" wrap="square" lIns="90000" tIns="45000" rIns="90000" bIns="450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524" name="Google Shape;524;p2"/>
          <p:cNvSpPr txBox="1">
            <a:spLocks noGrp="1"/>
          </p:cNvSpPr>
          <p:nvPr>
            <p:ph type="title"/>
          </p:nvPr>
        </p:nvSpPr>
        <p:spPr>
          <a:xfrm>
            <a:off x="3426101" y="0"/>
            <a:ext cx="3802500" cy="882000"/>
          </a:xfrm>
          <a:prstGeom prst="rect">
            <a:avLst/>
          </a:prstGeom>
          <a:noFill/>
          <a:ln>
            <a:noFill/>
          </a:ln>
        </p:spPr>
        <p:txBody>
          <a:bodyPr spcFirstLastPara="1" wrap="square" lIns="91425" tIns="91425" rIns="91425" bIns="91425" anchor="b" anchorCtr="0">
            <a:normAutofit/>
          </a:bodyPr>
          <a:lstStyle/>
          <a:p>
            <a:pPr marL="0" lvl="0" indent="0" algn="ctr" rtl="0">
              <a:lnSpc>
                <a:spcPct val="100000"/>
              </a:lnSpc>
              <a:spcBef>
                <a:spcPts val="0"/>
              </a:spcBef>
              <a:spcAft>
                <a:spcPts val="0"/>
              </a:spcAft>
              <a:buClr>
                <a:schemeClr val="dk1"/>
              </a:buClr>
              <a:buSzPts val="3000"/>
              <a:buFont typeface="Inter"/>
              <a:buNone/>
            </a:pPr>
            <a:r>
              <a:rPr lang="en-US" sz="3000" b="1" u="none" strike="noStrike" dirty="0">
                <a:solidFill>
                  <a:schemeClr val="dk1"/>
                </a:solidFill>
                <a:latin typeface="Inter"/>
                <a:ea typeface="Inter"/>
                <a:cs typeface="Inter"/>
                <a:sym typeface="Inter"/>
              </a:rPr>
              <a:t>Introduction</a:t>
            </a:r>
            <a:endParaRPr sz="3000" b="0" u="none" strike="noStrike" dirty="0">
              <a:solidFill>
                <a:schemeClr val="dk1"/>
              </a:solidFill>
              <a:latin typeface="Arial"/>
              <a:ea typeface="Arial"/>
              <a:cs typeface="Arial"/>
              <a:sym typeface="Arial"/>
            </a:endParaRPr>
          </a:p>
        </p:txBody>
      </p:sp>
      <p:sp>
        <p:nvSpPr>
          <p:cNvPr id="525" name="Google Shape;525;p2"/>
          <p:cNvSpPr txBox="1">
            <a:spLocks noGrp="1"/>
          </p:cNvSpPr>
          <p:nvPr>
            <p:ph type="subTitle" idx="1"/>
          </p:nvPr>
        </p:nvSpPr>
        <p:spPr>
          <a:xfrm>
            <a:off x="2623400" y="994075"/>
            <a:ext cx="6520500" cy="3618600"/>
          </a:xfrm>
          <a:prstGeom prst="rect">
            <a:avLst/>
          </a:prstGeom>
          <a:noFill/>
          <a:ln>
            <a:noFill/>
          </a:ln>
        </p:spPr>
        <p:txBody>
          <a:bodyPr spcFirstLastPara="1" wrap="square" lIns="91425" tIns="91425" rIns="91425" bIns="91425" anchor="t" anchorCtr="0">
            <a:noAutofit/>
          </a:bodyPr>
          <a:lstStyle/>
          <a:p>
            <a:pPr marL="0" marR="0" lvl="0" indent="0" algn="l" rtl="0">
              <a:lnSpc>
                <a:spcPct val="150000"/>
              </a:lnSpc>
              <a:spcBef>
                <a:spcPts val="0"/>
              </a:spcBef>
              <a:spcAft>
                <a:spcPts val="0"/>
              </a:spcAft>
              <a:buClr>
                <a:schemeClr val="dk1"/>
              </a:buClr>
              <a:buSzPts val="1200"/>
              <a:buFont typeface="Inter Light"/>
              <a:buNone/>
            </a:pPr>
            <a:r>
              <a:rPr lang="en-US" sz="1950" b="0" i="0" u="none" strike="noStrike" cap="none" dirty="0">
                <a:solidFill>
                  <a:srgbClr val="FFFFFF"/>
                </a:solidFill>
                <a:latin typeface="Arial"/>
                <a:ea typeface="Arial"/>
                <a:cs typeface="Arial"/>
                <a:sym typeface="Arial"/>
              </a:rPr>
              <a:t>The implicit presentation guides through a personalized care plan for a fictitious individual diagnosed with oropharyngeal cancer. Aspects such as what causes cancer and what it is, the anatomy and physiology of </a:t>
            </a:r>
            <a:endParaRPr sz="1950" b="0"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chemeClr val="dk1"/>
              </a:buClr>
              <a:buSzPts val="1200"/>
              <a:buFont typeface="Inter Light"/>
              <a:buNone/>
            </a:pPr>
            <a:r>
              <a:rPr lang="en-US" sz="1950" b="0" i="0" u="none" strike="noStrike" cap="none" dirty="0">
                <a:solidFill>
                  <a:srgbClr val="FFFFFF"/>
                </a:solidFill>
                <a:latin typeface="Arial"/>
                <a:ea typeface="Arial"/>
                <a:cs typeface="Arial"/>
                <a:sym typeface="Arial"/>
              </a:rPr>
              <a:t>the body's systems during the disease, and explanations of how it disrupts normal function, will be addressed. Integrating evidence-based guidelines from NICE, NHS, WHO, and ADA will be a priority to optimize treatment outcomes.</a:t>
            </a:r>
            <a:endParaRPr sz="1950" b="0" i="0" u="none" strike="noStrike" cap="none" dirty="0">
              <a:solidFill>
                <a:srgbClr val="FFFFFF"/>
              </a:solidFill>
              <a:latin typeface="Arial"/>
              <a:ea typeface="Arial"/>
              <a:cs typeface="Arial"/>
              <a:sym typeface="Arial"/>
            </a:endParaRPr>
          </a:p>
        </p:txBody>
      </p:sp>
      <p:pic>
        <p:nvPicPr>
          <p:cNvPr id="8" name="Audio 7">
            <a:extLst>
              <a:ext uri="{FF2B5EF4-FFF2-40B4-BE49-F238E27FC236}">
                <a16:creationId xmlns:a16="http://schemas.microsoft.com/office/drawing/2014/main" id="{A85FC41F-FE67-7C96-C5A4-A0887F192EB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3712" y="4612674"/>
            <a:ext cx="544388" cy="460201"/>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8805"/>
    </mc:Choice>
    <mc:Fallback>
      <p:transition spd="slow" advTm="48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10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29"/>
        <p:cNvGrpSpPr/>
        <p:nvPr/>
      </p:nvGrpSpPr>
      <p:grpSpPr>
        <a:xfrm>
          <a:off x="0" y="0"/>
          <a:ext cx="0" cy="0"/>
          <a:chOff x="0" y="0"/>
          <a:chExt cx="0" cy="0"/>
        </a:xfrm>
      </p:grpSpPr>
      <p:pic>
        <p:nvPicPr>
          <p:cNvPr id="531" name="Google Shape;531;p3"/>
          <p:cNvPicPr preferRelativeResize="0"/>
          <p:nvPr/>
        </p:nvPicPr>
        <p:blipFill rotWithShape="1">
          <a:blip r:embed="rId5">
            <a:alphaModFix/>
          </a:blip>
          <a:srcRect/>
          <a:stretch/>
        </p:blipFill>
        <p:spPr>
          <a:xfrm>
            <a:off x="5906925" y="2407999"/>
            <a:ext cx="3237075" cy="2735502"/>
          </a:xfrm>
          <a:prstGeom prst="rect">
            <a:avLst/>
          </a:prstGeom>
          <a:noFill/>
          <a:ln>
            <a:noFill/>
          </a:ln>
        </p:spPr>
      </p:pic>
      <p:sp>
        <p:nvSpPr>
          <p:cNvPr id="533" name="Google Shape;533;p3"/>
          <p:cNvSpPr txBox="1"/>
          <p:nvPr/>
        </p:nvSpPr>
        <p:spPr>
          <a:xfrm>
            <a:off x="105844" y="504452"/>
            <a:ext cx="5716458" cy="520139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1600" b="1" i="0" u="none" strike="noStrike" cap="none" dirty="0">
                <a:solidFill>
                  <a:srgbClr val="FFFFFF"/>
                </a:solidFill>
                <a:latin typeface="Arial"/>
                <a:ea typeface="Arial"/>
                <a:cs typeface="Arial"/>
                <a:sym typeface="Arial"/>
              </a:rPr>
              <a:t>Cancer Definition.</a:t>
            </a:r>
            <a:endParaRPr sz="1600" b="1"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r>
              <a:rPr lang="en-US" sz="1600" b="0" i="0" u="none" strike="noStrike" cap="none" dirty="0">
                <a:solidFill>
                  <a:srgbClr val="FFFFFF"/>
                </a:solidFill>
                <a:latin typeface="Arial"/>
                <a:ea typeface="Arial"/>
                <a:cs typeface="Arial"/>
                <a:sym typeface="Arial"/>
              </a:rPr>
              <a:t>Cancer is a large cell group of diseases characterized </a:t>
            </a:r>
            <a:endParaRPr sz="1600" b="0" i="0" u="none" strike="noStrike" cap="none" dirty="0">
              <a:solidFill>
                <a:srgbClr val="FFFFFF"/>
              </a:solidFill>
              <a:latin typeface="Arial"/>
              <a:ea typeface="Arial"/>
              <a:cs typeface="Arial"/>
              <a:sym typeface="Arial"/>
            </a:endParaRPr>
          </a:p>
          <a:p>
            <a:pPr lvl="0">
              <a:buSzPts val="1400"/>
            </a:pPr>
            <a:r>
              <a:rPr lang="en-US" sz="1600" b="0" i="0" u="none" strike="noStrike" cap="none" dirty="0">
                <a:solidFill>
                  <a:srgbClr val="FFFFFF"/>
                </a:solidFill>
                <a:latin typeface="Arial"/>
                <a:ea typeface="Arial"/>
                <a:cs typeface="Arial"/>
                <a:sym typeface="Arial"/>
              </a:rPr>
              <a:t>by cellular malfunction, uncontrolled growth and spread.</a:t>
            </a:r>
          </a:p>
          <a:p>
            <a:pPr lvl="0">
              <a:buSzPts val="1400"/>
            </a:pPr>
            <a:r>
              <a:rPr lang="en-US" sz="1600" b="1" dirty="0">
                <a:solidFill>
                  <a:srgbClr val="FFFFFF"/>
                </a:solidFill>
              </a:rPr>
              <a:t>Tumor Spread and Staging.</a:t>
            </a:r>
          </a:p>
          <a:p>
            <a:pPr lvl="0">
              <a:buSzPts val="1400"/>
            </a:pPr>
            <a:r>
              <a:rPr lang="en-US" sz="1600" dirty="0">
                <a:solidFill>
                  <a:srgbClr val="FFFFFF"/>
                </a:solidFill>
              </a:rPr>
              <a:t>Malignant cells that form a tumor spread to other organs to reach the next stages of development, destroying the environment in which they are located.</a:t>
            </a:r>
          </a:p>
          <a:p>
            <a:pPr lvl="0">
              <a:buSzPts val="1400"/>
            </a:pPr>
            <a:r>
              <a:rPr lang="en-US" sz="1600" b="1" dirty="0">
                <a:solidFill>
                  <a:srgbClr val="FFFFFF"/>
                </a:solidFill>
              </a:rPr>
              <a:t>Diagnosis and Prevention Methods.</a:t>
            </a:r>
          </a:p>
          <a:p>
            <a:pPr lvl="0">
              <a:buSzPts val="1400"/>
            </a:pPr>
            <a:r>
              <a:rPr lang="en-US" sz="1600" dirty="0">
                <a:solidFill>
                  <a:srgbClr val="FFFFFF"/>
                </a:solidFill>
              </a:rPr>
              <a:t>Screenings, biopsy, prevention measures for lifestyle change. </a:t>
            </a:r>
          </a:p>
          <a:p>
            <a:pPr lvl="0">
              <a:buSzPts val="1400"/>
            </a:pPr>
            <a:r>
              <a:rPr lang="en-US" sz="1600" b="1" dirty="0">
                <a:solidFill>
                  <a:srgbClr val="FFFFFF"/>
                </a:solidFill>
              </a:rPr>
              <a:t>Types and Prevalence.</a:t>
            </a:r>
          </a:p>
          <a:p>
            <a:pPr lvl="0">
              <a:buSzPts val="1400"/>
            </a:pPr>
            <a:r>
              <a:rPr lang="en-US" sz="1600" dirty="0">
                <a:solidFill>
                  <a:srgbClr val="FFFFFF"/>
                </a:solidFill>
              </a:rPr>
              <a:t>Common cancers in UK it is lung (11%), breast (15,5%), prostate (17%) colorectal (11%), Oropharyngeal (3%) each varying speed standards TNM - Tumor, Node, Metastasis (stage l – l V). </a:t>
            </a:r>
          </a:p>
          <a:p>
            <a:pPr lvl="0">
              <a:buSzPts val="1400"/>
            </a:pPr>
            <a:r>
              <a:rPr lang="en-US" sz="1600" b="1" dirty="0">
                <a:solidFill>
                  <a:srgbClr val="FFFFFF"/>
                </a:solidFill>
              </a:rPr>
              <a:t>Treatment and prevention Costs in the UK.</a:t>
            </a:r>
          </a:p>
          <a:p>
            <a:pPr lvl="0">
              <a:buSzPts val="1400"/>
            </a:pPr>
            <a:r>
              <a:rPr lang="en-US" sz="1600" dirty="0">
                <a:solidFill>
                  <a:srgbClr val="FFFFFF"/>
                </a:solidFill>
              </a:rPr>
              <a:t>Expenses notably charge the healthcare budget and patient care.</a:t>
            </a:r>
          </a:p>
          <a:p>
            <a:pPr lvl="0">
              <a:buSzPts val="1400"/>
            </a:pPr>
            <a:endParaRPr lang="en-US" sz="1200" dirty="0">
              <a:solidFill>
                <a:srgbClr val="FFFFFF"/>
              </a:solidFill>
            </a:endParaRPr>
          </a:p>
          <a:p>
            <a:pPr lvl="0">
              <a:buSzPts val="1400"/>
            </a:pPr>
            <a:endParaRPr lang="en-US" sz="1200" dirty="0">
              <a:solidFill>
                <a:srgbClr val="FFFFFF"/>
              </a:solidFil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FFFFFF"/>
              </a:solidFill>
              <a:latin typeface="Arial"/>
              <a:ea typeface="Arial"/>
              <a:cs typeface="Arial"/>
              <a:sym typeface="Arial"/>
            </a:endParaRPr>
          </a:p>
        </p:txBody>
      </p:sp>
      <p:sp>
        <p:nvSpPr>
          <p:cNvPr id="538" name="Google Shape;538;p3"/>
          <p:cNvSpPr txBox="1"/>
          <p:nvPr/>
        </p:nvSpPr>
        <p:spPr>
          <a:xfrm>
            <a:off x="2349975" y="34825"/>
            <a:ext cx="5049000" cy="5694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2500" b="1" i="0" u="none" strike="noStrike" cap="none" dirty="0">
                <a:solidFill>
                  <a:schemeClr val="dk1"/>
                </a:solidFill>
                <a:latin typeface="Arial"/>
                <a:ea typeface="Arial"/>
                <a:cs typeface="Arial"/>
                <a:sym typeface="Arial"/>
              </a:rPr>
              <a:t>Understanding </a:t>
            </a:r>
            <a:r>
              <a:rPr lang="en-US" sz="2500" b="1" i="0" u="none" strike="noStrike" cap="none" dirty="0">
                <a:solidFill>
                  <a:srgbClr val="FFFFFF"/>
                </a:solidFill>
                <a:latin typeface="Arial"/>
                <a:ea typeface="Arial"/>
                <a:cs typeface="Arial"/>
                <a:sym typeface="Arial"/>
              </a:rPr>
              <a:t>What is Cancer.</a:t>
            </a:r>
            <a:endParaRPr sz="1400" b="1" i="0" u="none" strike="noStrike" cap="none" dirty="0">
              <a:solidFill>
                <a:srgbClr val="000000"/>
              </a:solidFill>
              <a:latin typeface="Arial"/>
              <a:ea typeface="Arial"/>
              <a:cs typeface="Arial"/>
              <a:sym typeface="Arial"/>
            </a:endParaRPr>
          </a:p>
        </p:txBody>
      </p:sp>
      <p:pic>
        <p:nvPicPr>
          <p:cNvPr id="3" name="Picture 2">
            <a:extLst>
              <a:ext uri="{FF2B5EF4-FFF2-40B4-BE49-F238E27FC236}">
                <a16:creationId xmlns:a16="http://schemas.microsoft.com/office/drawing/2014/main" id="{33400980-2776-9401-046D-85EAD45E8012}"/>
              </a:ext>
            </a:extLst>
          </p:cNvPr>
          <p:cNvPicPr>
            <a:picLocks noChangeAspect="1"/>
          </p:cNvPicPr>
          <p:nvPr/>
        </p:nvPicPr>
        <p:blipFill>
          <a:blip r:embed="rId6"/>
          <a:stretch>
            <a:fillRect/>
          </a:stretch>
        </p:blipFill>
        <p:spPr>
          <a:xfrm>
            <a:off x="5906925" y="624683"/>
            <a:ext cx="3237076" cy="1947067"/>
          </a:xfrm>
          <a:prstGeom prst="rect">
            <a:avLst/>
          </a:prstGeom>
        </p:spPr>
      </p:pic>
      <p:sp>
        <p:nvSpPr>
          <p:cNvPr id="8" name="TextBox 7">
            <a:extLst>
              <a:ext uri="{FF2B5EF4-FFF2-40B4-BE49-F238E27FC236}">
                <a16:creationId xmlns:a16="http://schemas.microsoft.com/office/drawing/2014/main" id="{8738C19F-46EF-4718-1944-E9FE89E92586}"/>
              </a:ext>
            </a:extLst>
          </p:cNvPr>
          <p:cNvSpPr txBox="1"/>
          <p:nvPr/>
        </p:nvSpPr>
        <p:spPr>
          <a:xfrm>
            <a:off x="5984087" y="2387541"/>
            <a:ext cx="3082750" cy="215444"/>
          </a:xfrm>
          <a:prstGeom prst="rect">
            <a:avLst/>
          </a:prstGeom>
          <a:noFill/>
        </p:spPr>
        <p:txBody>
          <a:bodyPr wrap="square">
            <a:spAutoFit/>
          </a:bodyPr>
          <a:lstStyle/>
          <a:p>
            <a:r>
              <a:rPr lang="en-US" sz="800" b="0" i="0" u="none" strike="noStrike" cap="none" dirty="0">
                <a:solidFill>
                  <a:srgbClr val="000000"/>
                </a:solidFill>
                <a:latin typeface="Arial"/>
                <a:ea typeface="Arial"/>
                <a:cs typeface="Arial"/>
                <a:sym typeface="Arial"/>
              </a:rPr>
              <a:t>Figure0.Respiratory Cancer and health infographic diagram.</a:t>
            </a:r>
            <a:endParaRPr lang="en-US" sz="800" dirty="0"/>
          </a:p>
        </p:txBody>
      </p:sp>
      <p:pic>
        <p:nvPicPr>
          <p:cNvPr id="13" name="Audio 12">
            <a:extLst>
              <a:ext uri="{FF2B5EF4-FFF2-40B4-BE49-F238E27FC236}">
                <a16:creationId xmlns:a16="http://schemas.microsoft.com/office/drawing/2014/main" id="{D6C9D5B7-3CE1-065F-6AB0-A4576E91E16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578921" y="4736387"/>
            <a:ext cx="487916" cy="40711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4408"/>
    </mc:Choice>
    <mc:Fallback>
      <p:transition spd="slow" advTm="1244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54545"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42"/>
        <p:cNvGrpSpPr/>
        <p:nvPr/>
      </p:nvGrpSpPr>
      <p:grpSpPr>
        <a:xfrm>
          <a:off x="0" y="0"/>
          <a:ext cx="0" cy="0"/>
          <a:chOff x="0" y="0"/>
          <a:chExt cx="0" cy="0"/>
        </a:xfrm>
      </p:grpSpPr>
      <p:sp>
        <p:nvSpPr>
          <p:cNvPr id="543" name="Google Shape;543;p4"/>
          <p:cNvSpPr/>
          <p:nvPr/>
        </p:nvSpPr>
        <p:spPr>
          <a:xfrm>
            <a:off x="5048280" y="476280"/>
            <a:ext cx="2285640" cy="95220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5000"/>
              <a:buFont typeface="Arial"/>
              <a:buNone/>
            </a:pPr>
            <a:r>
              <a:rPr lang="en-US" sz="5000" b="1" i="0" u="none" strike="noStrike" cap="none" dirty="0">
                <a:solidFill>
                  <a:schemeClr val="dk1"/>
                </a:solidFill>
                <a:latin typeface="Calibri"/>
                <a:ea typeface="Calibri"/>
                <a:cs typeface="Calibri"/>
                <a:sym typeface="Calibri"/>
              </a:rPr>
              <a:t>01</a:t>
            </a:r>
            <a:endParaRPr sz="5000" b="0" i="0" u="none" strike="noStrike" cap="none" dirty="0">
              <a:solidFill>
                <a:srgbClr val="FFFFFF"/>
              </a:solidFill>
              <a:latin typeface="Noto Sans Symbols"/>
              <a:ea typeface="Noto Sans Symbols"/>
              <a:cs typeface="Noto Sans Symbols"/>
              <a:sym typeface="Noto Sans Symbols"/>
            </a:endParaRPr>
          </a:p>
        </p:txBody>
      </p:sp>
      <p:sp>
        <p:nvSpPr>
          <p:cNvPr id="544" name="Google Shape;544;p4"/>
          <p:cNvSpPr/>
          <p:nvPr/>
        </p:nvSpPr>
        <p:spPr>
          <a:xfrm>
            <a:off x="4153203" y="1436250"/>
            <a:ext cx="4618800" cy="2271000"/>
          </a:xfrm>
          <a:prstGeom prst="rect">
            <a:avLst/>
          </a:prstGeom>
          <a:noFill/>
          <a:ln>
            <a:noFill/>
          </a:ln>
        </p:spPr>
        <p:txBody>
          <a:bodyPr spcFirstLastPara="1" wrap="square" lIns="91425" tIns="45700" rIns="91425" bIns="45700" anchor="t" anchorCtr="0">
            <a:noAutofit/>
          </a:bodyPr>
          <a:lstStyle/>
          <a:p>
            <a:pPr marL="0" marR="0" lvl="0" indent="0" algn="l" rtl="0">
              <a:lnSpc>
                <a:spcPct val="90001"/>
              </a:lnSpc>
              <a:spcBef>
                <a:spcPts val="0"/>
              </a:spcBef>
              <a:spcAft>
                <a:spcPts val="0"/>
              </a:spcAft>
              <a:buClr>
                <a:srgbClr val="000000"/>
              </a:buClr>
              <a:buSzPts val="3700"/>
              <a:buFont typeface="Arial"/>
              <a:buNone/>
            </a:pPr>
            <a:r>
              <a:rPr lang="en-US" sz="3700" b="1" i="0" u="none" strike="noStrike" cap="none" dirty="0">
                <a:solidFill>
                  <a:schemeClr val="dk1"/>
                </a:solidFill>
                <a:latin typeface="Inter"/>
                <a:ea typeface="Inter"/>
                <a:cs typeface="Inter"/>
                <a:sym typeface="Inter"/>
              </a:rPr>
              <a:t>Overview of   Oropharyngeal  Respiratory Cancer and Body System.</a:t>
            </a:r>
            <a:endParaRPr sz="3700" b="0" i="0" u="none" strike="noStrike" cap="none" dirty="0">
              <a:solidFill>
                <a:srgbClr val="FFFFFF"/>
              </a:solidFill>
              <a:latin typeface="Noto Sans Symbols"/>
              <a:ea typeface="Noto Sans Symbols"/>
              <a:cs typeface="Noto Sans Symbols"/>
              <a:sym typeface="Noto Sans Symbols"/>
            </a:endParaRPr>
          </a:p>
        </p:txBody>
      </p:sp>
      <p:pic>
        <p:nvPicPr>
          <p:cNvPr id="545" name="Google Shape;545;p4"/>
          <p:cNvPicPr preferRelativeResize="0"/>
          <p:nvPr/>
        </p:nvPicPr>
        <p:blipFill rotWithShape="1">
          <a:blip r:embed="rId5">
            <a:alphaModFix/>
          </a:blip>
          <a:srcRect/>
          <a:stretch/>
        </p:blipFill>
        <p:spPr>
          <a:xfrm>
            <a:off x="0" y="0"/>
            <a:ext cx="3638092" cy="4548726"/>
          </a:xfrm>
          <a:prstGeom prst="rect">
            <a:avLst/>
          </a:prstGeom>
          <a:noFill/>
          <a:ln>
            <a:noFill/>
          </a:ln>
        </p:spPr>
      </p:pic>
      <p:sp>
        <p:nvSpPr>
          <p:cNvPr id="546" name="Google Shape;546;p4"/>
          <p:cNvSpPr txBox="1"/>
          <p:nvPr/>
        </p:nvSpPr>
        <p:spPr>
          <a:xfrm>
            <a:off x="-75" y="4535400"/>
            <a:ext cx="3638100" cy="608100"/>
          </a:xfrm>
          <a:prstGeom prst="rect">
            <a:avLst/>
          </a:prstGeom>
          <a:solidFill>
            <a:srgbClr val="FFFFFF"/>
          </a:solidFill>
          <a:ln>
            <a:noFill/>
          </a:ln>
        </p:spPr>
        <p:txBody>
          <a:bodyPr spcFirstLastPara="1" wrap="square" lIns="91425" tIns="91425" rIns="91425" bIns="91425" anchor="t" anchorCtr="0">
            <a:spAutoFit/>
          </a:bodyPr>
          <a:lstStyle/>
          <a:p>
            <a:pPr marL="0" marR="0" lvl="0" indent="0" algn="l" rtl="0">
              <a:lnSpc>
                <a:spcPct val="150000"/>
              </a:lnSpc>
              <a:spcBef>
                <a:spcPts val="0"/>
              </a:spcBef>
              <a:spcAft>
                <a:spcPts val="0"/>
              </a:spcAft>
              <a:buClr>
                <a:srgbClr val="000000"/>
              </a:buClr>
              <a:buSzPts val="900"/>
              <a:buFont typeface="Arial"/>
              <a:buNone/>
            </a:pPr>
            <a:r>
              <a:rPr lang="en-US" sz="900" b="0" i="0" u="none" strike="noStrike" cap="none" dirty="0">
                <a:solidFill>
                  <a:srgbClr val="000000"/>
                </a:solidFill>
                <a:latin typeface="Arial"/>
                <a:ea typeface="Arial"/>
                <a:cs typeface="Arial"/>
                <a:sym typeface="Arial"/>
              </a:rPr>
              <a:t>Figure1. Respiratory system - lungs, airways, pharynx, larynx, nose and mouth - brings in oxygen and gets rid of carbon dioxide.</a:t>
            </a:r>
            <a:endParaRPr sz="900" b="0" i="0" u="none" strike="noStrike" cap="none" dirty="0">
              <a:solidFill>
                <a:srgbClr val="000000"/>
              </a:solidFill>
              <a:latin typeface="Arial"/>
              <a:ea typeface="Arial"/>
              <a:cs typeface="Arial"/>
              <a:sym typeface="Arial"/>
            </a:endParaRPr>
          </a:p>
        </p:txBody>
      </p:sp>
      <p:pic>
        <p:nvPicPr>
          <p:cNvPr id="8" name="Audio 7">
            <a:extLst>
              <a:ext uri="{FF2B5EF4-FFF2-40B4-BE49-F238E27FC236}">
                <a16:creationId xmlns:a16="http://schemas.microsoft.com/office/drawing/2014/main" id="{F0E5A6DD-8D60-228E-8336-668FCA2A544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414534" y="4438436"/>
            <a:ext cx="513565" cy="4891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6158"/>
    </mc:Choice>
    <mc:Fallback>
      <p:transition spd="slow" advTm="661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50"/>
        <p:cNvGrpSpPr/>
        <p:nvPr/>
      </p:nvGrpSpPr>
      <p:grpSpPr>
        <a:xfrm>
          <a:off x="0" y="0"/>
          <a:ext cx="0" cy="0"/>
          <a:chOff x="0" y="0"/>
          <a:chExt cx="0" cy="0"/>
        </a:xfrm>
      </p:grpSpPr>
      <p:sp>
        <p:nvSpPr>
          <p:cNvPr id="551" name="Google Shape;551;p5"/>
          <p:cNvSpPr/>
          <p:nvPr/>
        </p:nvSpPr>
        <p:spPr>
          <a:xfrm>
            <a:off x="760825" y="-1"/>
            <a:ext cx="8191200" cy="6573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2700"/>
              <a:buFont typeface="Arial"/>
              <a:buNone/>
            </a:pPr>
            <a:r>
              <a:rPr lang="en-US" sz="2700" b="1" i="0" u="none" strike="noStrike" cap="none" dirty="0">
                <a:solidFill>
                  <a:schemeClr val="dk1"/>
                </a:solidFill>
                <a:latin typeface="Arial"/>
                <a:ea typeface="Arial"/>
                <a:cs typeface="Arial"/>
                <a:sym typeface="Arial"/>
              </a:rPr>
              <a:t>Impact of Cancer on Body Functioning</a:t>
            </a:r>
            <a:endParaRPr sz="2700" b="0" i="0" u="none" strike="noStrike" cap="none" dirty="0">
              <a:solidFill>
                <a:srgbClr val="FFFFFF"/>
              </a:solidFill>
              <a:latin typeface="Arial"/>
              <a:ea typeface="Arial"/>
              <a:cs typeface="Arial"/>
              <a:sym typeface="Arial"/>
            </a:endParaRPr>
          </a:p>
        </p:txBody>
      </p:sp>
      <p:sp>
        <p:nvSpPr>
          <p:cNvPr id="552" name="Google Shape;552;p5"/>
          <p:cNvSpPr/>
          <p:nvPr/>
        </p:nvSpPr>
        <p:spPr>
          <a:xfrm>
            <a:off x="284800" y="657300"/>
            <a:ext cx="8859300" cy="47103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1900"/>
              <a:buFont typeface="Arial"/>
              <a:buNone/>
            </a:pPr>
            <a:r>
              <a:rPr lang="en-US" sz="1700" b="0" i="0" u="none" strike="noStrike" cap="none" dirty="0">
                <a:solidFill>
                  <a:schemeClr val="dk1"/>
                </a:solidFill>
                <a:latin typeface="Arial"/>
                <a:ea typeface="Arial"/>
                <a:cs typeface="Arial"/>
                <a:sym typeface="Arial"/>
              </a:rPr>
              <a:t>Oropharyngeal cancer grows at the entrance to the respiratory and digestive systems. It involves the base of the tongue, the soft palate, the tonsils, and the posterior pharyngeal wall. It impairs lung function by blocking airflow through the respiratory tract, accumulating carbon dioxide or leading to acute shortness of breath, requiring tracheostomy to maintain health and safety. It disrupts the mechanics of feeding (dysphagia) and speech (dysphasia). Malignant Tumor growth can also infiltrate the surrounding lung tissue. The disease poses numerous complications, including mechanical obstruction, infiltration of neural structures, weight loss due to malnutrition, cachexia, weakened immunity, pneumonia caused by food or water entering the lungs (aspiration), or death from suffocation. Oropharyngeal cancer manifests as respiratory and swallowing failure, a sore throat, voice changes, difficulty breathing and swallowing, loss of taste food.</a:t>
            </a:r>
            <a:endParaRPr sz="1700" b="0" i="0" u="none" strike="noStrike" cap="none" dirty="0">
              <a:solidFill>
                <a:srgbClr val="FFFFFF"/>
              </a:solidFill>
              <a:latin typeface="Arial"/>
              <a:ea typeface="Arial"/>
              <a:cs typeface="Arial"/>
              <a:sym typeface="Arial"/>
            </a:endParaRPr>
          </a:p>
        </p:txBody>
      </p:sp>
      <p:pic>
        <p:nvPicPr>
          <p:cNvPr id="6" name="Audio 5">
            <a:extLst>
              <a:ext uri="{FF2B5EF4-FFF2-40B4-BE49-F238E27FC236}">
                <a16:creationId xmlns:a16="http://schemas.microsoft.com/office/drawing/2014/main" id="{0B7BB035-A26E-F97D-88A0-33E466A94F5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55630" y="4561726"/>
            <a:ext cx="472469" cy="50343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391"/>
    </mc:Choice>
    <mc:Fallback>
      <p:transition spd="slow" advTm="64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56"/>
        <p:cNvGrpSpPr/>
        <p:nvPr/>
      </p:nvGrpSpPr>
      <p:grpSpPr>
        <a:xfrm>
          <a:off x="0" y="0"/>
          <a:ext cx="0" cy="0"/>
          <a:chOff x="0" y="0"/>
          <a:chExt cx="0" cy="0"/>
        </a:xfrm>
      </p:grpSpPr>
      <p:sp>
        <p:nvSpPr>
          <p:cNvPr id="557" name="Google Shape;557;p6"/>
          <p:cNvSpPr/>
          <p:nvPr/>
        </p:nvSpPr>
        <p:spPr>
          <a:xfrm>
            <a:off x="122150" y="741412"/>
            <a:ext cx="6429300" cy="43335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1600"/>
              <a:buFont typeface="Arial"/>
              <a:buNone/>
            </a:pPr>
            <a:r>
              <a:rPr lang="en-US" sz="1600" b="0" i="0" u="none" strike="noStrike" cap="none" dirty="0">
                <a:solidFill>
                  <a:srgbClr val="FFFFFF"/>
                </a:solidFill>
                <a:latin typeface="Arial"/>
                <a:ea typeface="Arial"/>
                <a:cs typeface="Arial"/>
                <a:sym typeface="Arial"/>
              </a:rPr>
              <a:t>According to Macmillan Cancer Support in the UK</a:t>
            </a:r>
            <a:r>
              <a:rPr lang="en-US" sz="1600" dirty="0">
                <a:solidFill>
                  <a:srgbClr val="FFFFFF"/>
                </a:solidFill>
              </a:rPr>
              <a:t> 420.000 are diagnosed and 3.5 million living whit cancer. The</a:t>
            </a:r>
            <a:r>
              <a:rPr lang="en-US" sz="1600" b="0" i="0" u="none" strike="noStrike" cap="none" dirty="0">
                <a:solidFill>
                  <a:srgbClr val="FFFFFF"/>
                </a:solidFill>
                <a:latin typeface="Arial"/>
                <a:ea typeface="Arial"/>
                <a:cs typeface="Arial"/>
                <a:sym typeface="Arial"/>
              </a:rPr>
              <a:t> common cancers:</a:t>
            </a:r>
            <a:endParaRPr sz="1600" b="0"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r>
              <a:rPr lang="en-US" sz="1600" b="1" i="0" u="none" strike="noStrike" cap="none" dirty="0">
                <a:solidFill>
                  <a:srgbClr val="FFFFFF"/>
                </a:solidFill>
                <a:latin typeface="Arial"/>
                <a:ea typeface="Arial"/>
                <a:cs typeface="Arial"/>
                <a:sym typeface="Arial"/>
              </a:rPr>
              <a:t>Lung - </a:t>
            </a:r>
            <a:r>
              <a:rPr lang="en-US" sz="1600" b="0" i="0" u="none" strike="noStrike" cap="none" dirty="0">
                <a:solidFill>
                  <a:srgbClr val="FFFFFF"/>
                </a:solidFill>
                <a:latin typeface="Arial"/>
                <a:ea typeface="Arial"/>
                <a:cs typeface="Arial"/>
                <a:sym typeface="Arial"/>
              </a:rPr>
              <a:t>cancer primarily affects the respiratory system</a:t>
            </a:r>
            <a:r>
              <a:rPr lang="en-US" sz="1600" dirty="0">
                <a:solidFill>
                  <a:srgbClr val="FFFFFF"/>
                </a:solidFill>
              </a:rPr>
              <a:t>.</a:t>
            </a:r>
            <a:endParaRPr sz="1600" b="0"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r>
              <a:rPr lang="en-US" sz="1600" b="1" i="0" u="none" strike="noStrike" cap="none" dirty="0">
                <a:solidFill>
                  <a:srgbClr val="FFFFFF"/>
                </a:solidFill>
                <a:latin typeface="Arial"/>
                <a:ea typeface="Arial"/>
                <a:cs typeface="Arial"/>
                <a:sym typeface="Arial"/>
              </a:rPr>
              <a:t>Breast and prostate cancer -</a:t>
            </a:r>
            <a:r>
              <a:rPr lang="en-US" sz="1600" b="0" i="0" u="none" strike="noStrike" cap="none" dirty="0">
                <a:solidFill>
                  <a:srgbClr val="FFFFFF"/>
                </a:solidFill>
                <a:latin typeface="Arial"/>
                <a:ea typeface="Arial"/>
                <a:cs typeface="Arial"/>
                <a:sym typeface="Arial"/>
              </a:rPr>
              <a:t> the reproductive system and glands. </a:t>
            </a:r>
            <a:endParaRPr sz="1600" b="0"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r>
              <a:rPr lang="en-US" sz="1600" b="1" i="0" u="none" strike="noStrike" cap="none" dirty="0">
                <a:solidFill>
                  <a:srgbClr val="FFFFFF"/>
                </a:solidFill>
                <a:latin typeface="Arial"/>
                <a:ea typeface="Arial"/>
                <a:cs typeface="Arial"/>
                <a:sym typeface="Arial"/>
              </a:rPr>
              <a:t>Colon cancer-</a:t>
            </a:r>
            <a:r>
              <a:rPr lang="en-US" sz="1600" b="0" i="0" u="none" strike="noStrike" cap="none" dirty="0">
                <a:solidFill>
                  <a:srgbClr val="FFFFFF"/>
                </a:solidFill>
                <a:latin typeface="Arial"/>
                <a:ea typeface="Arial"/>
                <a:cs typeface="Arial"/>
                <a:sym typeface="Arial"/>
              </a:rPr>
              <a:t> the gastrointestinal tract</a:t>
            </a:r>
            <a:r>
              <a:rPr lang="en-US" sz="1600" dirty="0">
                <a:solidFill>
                  <a:srgbClr val="FFFFFF"/>
                </a:solidFill>
              </a:rPr>
              <a:t>.</a:t>
            </a:r>
            <a:endParaRPr sz="1600" b="0"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r>
              <a:rPr lang="en-US" sz="1600" b="1" i="0" u="none" strike="noStrike" cap="none" dirty="0">
                <a:solidFill>
                  <a:srgbClr val="FFFFFF"/>
                </a:solidFill>
                <a:latin typeface="Arial"/>
                <a:ea typeface="Arial"/>
                <a:cs typeface="Arial"/>
                <a:sym typeface="Arial"/>
              </a:rPr>
              <a:t>Oropharyngeal</a:t>
            </a:r>
            <a:r>
              <a:rPr lang="en-US" sz="1600" b="0" i="0" u="none" strike="noStrike" cap="none" dirty="0">
                <a:solidFill>
                  <a:srgbClr val="FFFFFF"/>
                </a:solidFill>
                <a:latin typeface="Arial"/>
                <a:ea typeface="Arial"/>
                <a:cs typeface="Arial"/>
                <a:sym typeface="Arial"/>
              </a:rPr>
              <a:t> </a:t>
            </a:r>
            <a:r>
              <a:rPr lang="en-US" sz="1600" b="1" i="0" u="none" strike="noStrike" cap="none" dirty="0">
                <a:solidFill>
                  <a:srgbClr val="FFFFFF"/>
                </a:solidFill>
                <a:latin typeface="Arial"/>
                <a:ea typeface="Arial"/>
                <a:cs typeface="Arial"/>
                <a:sym typeface="Arial"/>
              </a:rPr>
              <a:t>cancer</a:t>
            </a:r>
            <a:r>
              <a:rPr lang="en-US" sz="1600" b="0" i="0" u="none" strike="noStrike" cap="none" dirty="0">
                <a:solidFill>
                  <a:srgbClr val="FFFFFF"/>
                </a:solidFill>
                <a:latin typeface="Arial"/>
                <a:ea typeface="Arial"/>
                <a:cs typeface="Arial"/>
                <a:sym typeface="Arial"/>
              </a:rPr>
              <a:t> is classified as a </a:t>
            </a:r>
            <a:r>
              <a:rPr lang="en-US" sz="1600" b="1" i="0" u="none" strike="noStrike" cap="none" dirty="0">
                <a:solidFill>
                  <a:srgbClr val="FFFFFF"/>
                </a:solidFill>
                <a:latin typeface="Arial"/>
                <a:ea typeface="Arial"/>
                <a:cs typeface="Arial"/>
                <a:sym typeface="Arial"/>
              </a:rPr>
              <a:t>group of head and neck</a:t>
            </a:r>
            <a:r>
              <a:rPr lang="en-US" sz="1600" b="0" i="0" u="none" strike="noStrike" cap="none" dirty="0">
                <a:solidFill>
                  <a:srgbClr val="FFFFFF"/>
                </a:solidFill>
                <a:latin typeface="Arial"/>
                <a:ea typeface="Arial"/>
                <a:cs typeface="Arial"/>
                <a:sym typeface="Arial"/>
              </a:rPr>
              <a:t> cancer - the </a:t>
            </a:r>
            <a:r>
              <a:rPr lang="en-US" sz="1600" b="1" i="0" u="none" strike="noStrike" cap="none" dirty="0">
                <a:solidFill>
                  <a:srgbClr val="FFFFFF"/>
                </a:solidFill>
                <a:latin typeface="Arial"/>
                <a:ea typeface="Arial"/>
                <a:cs typeface="Arial"/>
                <a:sym typeface="Arial"/>
              </a:rPr>
              <a:t>respiratory tract. </a:t>
            </a:r>
            <a:endParaRPr sz="1600" b="1" i="0" u="none" strike="noStrike" cap="none" dirty="0">
              <a:solidFill>
                <a:srgbClr val="FFFFFF"/>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r>
              <a:rPr lang="en-US" sz="1600" b="0" i="0" u="none" strike="noStrike" cap="none" dirty="0">
                <a:solidFill>
                  <a:srgbClr val="FFFFFF"/>
                </a:solidFill>
                <a:latin typeface="Arial"/>
                <a:ea typeface="Arial"/>
                <a:cs typeface="Arial"/>
                <a:sym typeface="Arial"/>
              </a:rPr>
              <a:t>In England, 53% of oropharyngeal cancers are diagnosed at a late stage, with poor end-results. Understanding cancer structure, physiology, and anatomical locations is crucial for intervention, with planned holistic care, leading to effective results. </a:t>
            </a:r>
            <a:endParaRPr sz="1600" b="0" i="0" u="none" strike="noStrike" cap="none" dirty="0">
              <a:solidFill>
                <a:srgbClr val="FFFFFF"/>
              </a:solidFill>
              <a:latin typeface="Arial"/>
              <a:ea typeface="Arial"/>
              <a:cs typeface="Arial"/>
              <a:sym typeface="Arial"/>
            </a:endParaRPr>
          </a:p>
        </p:txBody>
      </p:sp>
      <p:pic>
        <p:nvPicPr>
          <p:cNvPr id="558" name="Google Shape;558;p6" descr="image69a4bb6c56e03"/>
          <p:cNvPicPr preferRelativeResize="0"/>
          <p:nvPr/>
        </p:nvPicPr>
        <p:blipFill rotWithShape="1">
          <a:blip r:embed="rId5">
            <a:alphaModFix/>
          </a:blip>
          <a:srcRect/>
          <a:stretch/>
        </p:blipFill>
        <p:spPr>
          <a:xfrm>
            <a:off x="6551575" y="0"/>
            <a:ext cx="2592425" cy="2694111"/>
          </a:xfrm>
          <a:prstGeom prst="rect">
            <a:avLst/>
          </a:prstGeom>
          <a:noFill/>
          <a:ln>
            <a:noFill/>
          </a:ln>
        </p:spPr>
      </p:pic>
      <p:pic>
        <p:nvPicPr>
          <p:cNvPr id="3" name="Picture 2">
            <a:extLst>
              <a:ext uri="{FF2B5EF4-FFF2-40B4-BE49-F238E27FC236}">
                <a16:creationId xmlns:a16="http://schemas.microsoft.com/office/drawing/2014/main" id="{10476CA9-BA32-471C-596B-FDA721AA3548}"/>
              </a:ext>
            </a:extLst>
          </p:cNvPr>
          <p:cNvPicPr>
            <a:picLocks noChangeAspect="1"/>
          </p:cNvPicPr>
          <p:nvPr/>
        </p:nvPicPr>
        <p:blipFill>
          <a:blip r:embed="rId6"/>
          <a:stretch>
            <a:fillRect/>
          </a:stretch>
        </p:blipFill>
        <p:spPr>
          <a:xfrm>
            <a:off x="6551512" y="2694111"/>
            <a:ext cx="2592550" cy="2449389"/>
          </a:xfrm>
          <a:prstGeom prst="rect">
            <a:avLst/>
          </a:prstGeom>
        </p:spPr>
      </p:pic>
      <p:sp>
        <p:nvSpPr>
          <p:cNvPr id="6" name="Google Shape;559;p6">
            <a:extLst>
              <a:ext uri="{FF2B5EF4-FFF2-40B4-BE49-F238E27FC236}">
                <a16:creationId xmlns:a16="http://schemas.microsoft.com/office/drawing/2014/main" id="{4AB2B171-6220-C214-3174-20549B6D5E0F}"/>
              </a:ext>
            </a:extLst>
          </p:cNvPr>
          <p:cNvSpPr txBox="1"/>
          <p:nvPr/>
        </p:nvSpPr>
        <p:spPr>
          <a:xfrm flipH="1">
            <a:off x="474058" y="0"/>
            <a:ext cx="5505063" cy="738633"/>
          </a:xfrm>
          <a:prstGeom prst="rect">
            <a:avLst/>
          </a:prstGeom>
          <a:noFill/>
          <a:ln>
            <a:noFill/>
          </a:ln>
        </p:spPr>
        <p:txBody>
          <a:bodyPr spcFirstLastPara="1" wrap="square" lIns="91425" tIns="91425" rIns="91425" bIns="91425" anchor="t" anchorCtr="0">
            <a:spAutoFit/>
          </a:bodyPr>
          <a:lstStyle/>
          <a:p>
            <a:pPr marL="0" marR="0" lvl="0" indent="0" algn="l" rtl="0">
              <a:lnSpc>
                <a:spcPct val="150000"/>
              </a:lnSpc>
              <a:spcBef>
                <a:spcPts val="0"/>
              </a:spcBef>
              <a:spcAft>
                <a:spcPts val="0"/>
              </a:spcAft>
              <a:buClr>
                <a:srgbClr val="000000"/>
              </a:buClr>
              <a:buSzPts val="2700"/>
              <a:buFont typeface="Arial"/>
              <a:buNone/>
            </a:pPr>
            <a:r>
              <a:rPr lang="en-GB" sz="2400" b="0" i="0" u="none" strike="noStrike" cap="none" dirty="0">
                <a:solidFill>
                  <a:schemeClr val="tx1"/>
                </a:solidFill>
                <a:latin typeface="Arial"/>
                <a:ea typeface="Arial"/>
                <a:cs typeface="Arial"/>
                <a:sym typeface="Arial"/>
              </a:rPr>
              <a:t>Statistic of the UK for Cancer.</a:t>
            </a:r>
            <a:endParaRPr sz="2400" b="0" i="0" u="none" strike="noStrike" cap="none" dirty="0">
              <a:solidFill>
                <a:schemeClr val="tx1"/>
              </a:solidFill>
              <a:latin typeface="Arial"/>
              <a:ea typeface="Arial"/>
              <a:cs typeface="Arial"/>
              <a:sym typeface="Arial"/>
            </a:endParaRPr>
          </a:p>
        </p:txBody>
      </p:sp>
      <p:sp>
        <p:nvSpPr>
          <p:cNvPr id="10" name="TextBox 9">
            <a:extLst>
              <a:ext uri="{FF2B5EF4-FFF2-40B4-BE49-F238E27FC236}">
                <a16:creationId xmlns:a16="http://schemas.microsoft.com/office/drawing/2014/main" id="{EAF76107-D0FF-8B71-2DE1-4BB61D41A4E3}"/>
              </a:ext>
            </a:extLst>
          </p:cNvPr>
          <p:cNvSpPr txBox="1"/>
          <p:nvPr/>
        </p:nvSpPr>
        <p:spPr>
          <a:xfrm>
            <a:off x="6551450" y="4948528"/>
            <a:ext cx="2815511" cy="215444"/>
          </a:xfrm>
          <a:prstGeom prst="rect">
            <a:avLst/>
          </a:prstGeom>
          <a:noFill/>
        </p:spPr>
        <p:txBody>
          <a:bodyPr wrap="square">
            <a:spAutoFit/>
          </a:bodyPr>
          <a:lstStyle/>
          <a:p>
            <a:r>
              <a:rPr lang="en-US" sz="800" b="0" i="0" u="none" strike="noStrike" cap="none" dirty="0">
                <a:solidFill>
                  <a:srgbClr val="000000"/>
                </a:solidFill>
                <a:latin typeface="Arial"/>
                <a:ea typeface="Arial"/>
                <a:cs typeface="Arial"/>
                <a:sym typeface="Arial"/>
              </a:rPr>
              <a:t>Figure1.Old vs New Technologies Treatment of cancer.</a:t>
            </a:r>
            <a:endParaRPr lang="en-US" sz="800" dirty="0"/>
          </a:p>
        </p:txBody>
      </p:sp>
      <p:pic>
        <p:nvPicPr>
          <p:cNvPr id="7" name="Audio 6">
            <a:extLst>
              <a:ext uri="{FF2B5EF4-FFF2-40B4-BE49-F238E27FC236}">
                <a16:creationId xmlns:a16="http://schemas.microsoft.com/office/drawing/2014/main" id="{735B98C1-1196-090A-371C-3015C7E2BDF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79121" y="4605714"/>
            <a:ext cx="572298" cy="51716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1496"/>
    </mc:Choice>
    <mc:Fallback>
      <p:transition spd="slow" advTm="51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63"/>
        <p:cNvGrpSpPr/>
        <p:nvPr/>
      </p:nvGrpSpPr>
      <p:grpSpPr>
        <a:xfrm>
          <a:off x="0" y="0"/>
          <a:ext cx="0" cy="0"/>
          <a:chOff x="0" y="0"/>
          <a:chExt cx="0" cy="0"/>
        </a:xfrm>
      </p:grpSpPr>
      <p:sp>
        <p:nvSpPr>
          <p:cNvPr id="564" name="Google Shape;564;p7"/>
          <p:cNvSpPr txBox="1"/>
          <p:nvPr/>
        </p:nvSpPr>
        <p:spPr>
          <a:xfrm>
            <a:off x="3146524" y="0"/>
            <a:ext cx="5997475" cy="5316810"/>
          </a:xfrm>
          <a:prstGeom prst="rect">
            <a:avLst/>
          </a:prstGeom>
          <a:noFill/>
          <a:ln>
            <a:noFill/>
          </a:ln>
        </p:spPr>
        <p:txBody>
          <a:bodyPr spcFirstLastPara="1" wrap="square" lIns="91425" tIns="91425" rIns="91425" bIns="91425" anchor="t" anchorCtr="0">
            <a:spAutoFit/>
          </a:bodyPr>
          <a:lstStyle/>
          <a:p>
            <a:pPr marL="120650" marR="0" lvl="0" algn="l" rtl="0">
              <a:lnSpc>
                <a:spcPct val="115000"/>
              </a:lnSpc>
              <a:spcBef>
                <a:spcPts val="0"/>
              </a:spcBef>
              <a:spcAft>
                <a:spcPts val="0"/>
              </a:spcAft>
              <a:buClr>
                <a:srgbClr val="FFFFFF"/>
              </a:buClr>
              <a:buSzPts val="1700"/>
            </a:pPr>
            <a:r>
              <a:rPr lang="en-US" sz="1800" b="1" i="0" u="none" strike="noStrike" cap="none" dirty="0">
                <a:solidFill>
                  <a:srgbClr val="FFFFFF"/>
                </a:solidFill>
                <a:latin typeface="Arial"/>
                <a:ea typeface="Arial"/>
                <a:cs typeface="Arial"/>
                <a:sym typeface="Arial"/>
              </a:rPr>
              <a:t>Fictional patient</a:t>
            </a:r>
            <a:r>
              <a:rPr lang="en-US" sz="1700" b="1" i="0" u="none" strike="noStrike" cap="none" dirty="0">
                <a:solidFill>
                  <a:srgbClr val="FFFFFF"/>
                </a:solidFill>
                <a:latin typeface="Arial"/>
                <a:ea typeface="Arial"/>
                <a:cs typeface="Arial"/>
                <a:sym typeface="Arial"/>
              </a:rPr>
              <a:t>:</a:t>
            </a:r>
          </a:p>
          <a:p>
            <a:pPr marL="457200" marR="0" lvl="0" indent="-336550" algn="l" rtl="0">
              <a:lnSpc>
                <a:spcPct val="115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Mr. X. 52 years old with throat cancer. Diagnosis: HPV (16;18) positive Oropharyngeal squamous cell carcinoma.</a:t>
            </a:r>
            <a:endParaRPr sz="1700" b="0" i="0" u="none" strike="noStrike" cap="none" dirty="0">
              <a:solidFill>
                <a:srgbClr val="FFFFFF"/>
              </a:solidFill>
              <a:latin typeface="Arial"/>
              <a:ea typeface="Arial"/>
              <a:cs typeface="Arial"/>
              <a:sym typeface="Arial"/>
            </a:endParaRPr>
          </a:p>
          <a:p>
            <a:pPr marL="457200" marR="0" lvl="0" indent="-336550" algn="l" rtl="0">
              <a:lnSpc>
                <a:spcPct val="115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Symptoms: in </a:t>
            </a:r>
            <a:r>
              <a:rPr lang="en-US" sz="1700" dirty="0">
                <a:solidFill>
                  <a:srgbClr val="FFFFFF"/>
                </a:solidFill>
              </a:rPr>
              <a:t>3</a:t>
            </a:r>
            <a:r>
              <a:rPr lang="en-US" sz="1700" b="0" i="0" u="none" strike="noStrike" cap="none" dirty="0">
                <a:solidFill>
                  <a:srgbClr val="FFFFFF"/>
                </a:solidFill>
                <a:latin typeface="Arial"/>
                <a:ea typeface="Arial"/>
                <a:cs typeface="Arial"/>
                <a:sym typeface="Arial"/>
              </a:rPr>
              <a:t> weeks patient felt persistence sore throat, dysphagia, constant hoarseness, and weight loss (Cancer Research UK, 2024)</a:t>
            </a:r>
            <a:endParaRPr sz="1700" b="0" i="0" u="none" strike="noStrike" cap="none" dirty="0">
              <a:solidFill>
                <a:srgbClr val="FFFFFF"/>
              </a:solidFill>
              <a:latin typeface="Arial"/>
              <a:ea typeface="Arial"/>
              <a:cs typeface="Arial"/>
              <a:sym typeface="Arial"/>
            </a:endParaRPr>
          </a:p>
          <a:p>
            <a:pPr marL="457200" marR="0" lvl="0" indent="-336550" algn="l" rtl="0">
              <a:lnSpc>
                <a:spcPct val="115000"/>
              </a:lnSpc>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1/1 Lifestyle and health behavior.</a:t>
            </a:r>
            <a:endParaRPr sz="1700" b="0" i="0" u="none" strike="noStrike" cap="none" dirty="0">
              <a:solidFill>
                <a:schemeClr val="dk1"/>
              </a:solidFill>
              <a:latin typeface="Arial"/>
              <a:ea typeface="Arial"/>
              <a:cs typeface="Arial"/>
              <a:sym typeface="Arial"/>
            </a:endParaRPr>
          </a:p>
          <a:p>
            <a:pPr marL="457200" marR="0" lvl="0" indent="-336550" algn="l" rtl="0">
              <a:lnSpc>
                <a:spcPct val="115000"/>
              </a:lnSpc>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1/2 Daily routine: difficulty eating solid food, fatigue from poor nutrition, reduced work capacity, sleep disruption throat pain (odynophagia), social withdrawal because of voice changer and functional body ( NHS,2023)</a:t>
            </a:r>
            <a:endParaRPr sz="1700" b="0" i="0" u="none" strike="noStrike" cap="none" dirty="0">
              <a:solidFill>
                <a:schemeClr val="dk1"/>
              </a:solidFill>
              <a:latin typeface="Arial"/>
              <a:ea typeface="Arial"/>
              <a:cs typeface="Arial"/>
              <a:sym typeface="Arial"/>
            </a:endParaRPr>
          </a:p>
          <a:p>
            <a:pPr marL="457200" marR="0" lvl="0" indent="-336550" algn="l" rtl="0">
              <a:lnSpc>
                <a:spcPct val="115000"/>
              </a:lnSpc>
              <a:spcBef>
                <a:spcPts val="0"/>
              </a:spcBef>
              <a:spcAft>
                <a:spcPts val="0"/>
              </a:spcAft>
              <a:buClr>
                <a:schemeClr val="dk1"/>
              </a:buClr>
              <a:buSzPts val="1700"/>
              <a:buFont typeface="Arial"/>
              <a:buChar char="-"/>
            </a:pPr>
            <a:r>
              <a:rPr lang="en-US" sz="1700" b="0" i="0" u="none" strike="noStrike" cap="none" dirty="0">
                <a:solidFill>
                  <a:schemeClr val="dk1"/>
                </a:solidFill>
                <a:latin typeface="Arial"/>
                <a:ea typeface="Arial"/>
                <a:cs typeface="Arial"/>
                <a:sym typeface="Arial"/>
              </a:rPr>
              <a:t>1/3 Communication and Ethics: person-centered communication, shared decision making, capacity and consent, confidentiality, sensitive communication, use of the spikes model ( Beauchamp and Childress, 2019).</a:t>
            </a:r>
            <a:endParaRPr sz="1700" b="0" i="0" u="none" strike="noStrike" cap="none" dirty="0">
              <a:solidFill>
                <a:srgbClr val="FFFFFF"/>
              </a:solidFill>
              <a:latin typeface="Arial"/>
              <a:ea typeface="Arial"/>
              <a:cs typeface="Arial"/>
              <a:sym typeface="Arial"/>
            </a:endParaRPr>
          </a:p>
        </p:txBody>
      </p:sp>
      <p:pic>
        <p:nvPicPr>
          <p:cNvPr id="565" name="Google Shape;565;p7" descr="image69a4bb6c705fc"/>
          <p:cNvPicPr preferRelativeResize="0"/>
          <p:nvPr/>
        </p:nvPicPr>
        <p:blipFill rotWithShape="1">
          <a:blip r:embed="rId5">
            <a:alphaModFix/>
          </a:blip>
          <a:srcRect/>
          <a:stretch/>
        </p:blipFill>
        <p:spPr>
          <a:xfrm>
            <a:off x="98525" y="0"/>
            <a:ext cx="3048000" cy="5143500"/>
          </a:xfrm>
          <a:prstGeom prst="rect">
            <a:avLst/>
          </a:prstGeom>
          <a:noFill/>
          <a:ln>
            <a:noFill/>
          </a:ln>
        </p:spPr>
      </p:pic>
      <p:sp>
        <p:nvSpPr>
          <p:cNvPr id="566" name="Google Shape;566;p7"/>
          <p:cNvSpPr txBox="1"/>
          <p:nvPr/>
        </p:nvSpPr>
        <p:spPr>
          <a:xfrm>
            <a:off x="98526" y="1238975"/>
            <a:ext cx="2728200" cy="2205000"/>
          </a:xfrm>
          <a:prstGeom prst="rect">
            <a:avLst/>
          </a:prstGeom>
          <a:noFill/>
          <a:ln>
            <a:noFill/>
          </a:ln>
        </p:spPr>
        <p:txBody>
          <a:bodyPr spcFirstLastPara="1" wrap="square" lIns="91425" tIns="91425" rIns="91425" bIns="91425" anchor="t" anchorCtr="0">
            <a:spAutoFit/>
          </a:bodyPr>
          <a:lstStyle/>
          <a:p>
            <a:pPr marL="0" marR="0" lvl="0" indent="0" algn="l" rtl="0">
              <a:lnSpc>
                <a:spcPct val="150000"/>
              </a:lnSpc>
              <a:spcBef>
                <a:spcPts val="0"/>
              </a:spcBef>
              <a:spcAft>
                <a:spcPts val="0"/>
              </a:spcAft>
              <a:buClr>
                <a:srgbClr val="000000"/>
              </a:buClr>
              <a:buSzPts val="2700"/>
              <a:buFont typeface="Arial"/>
              <a:buNone/>
            </a:pPr>
            <a:r>
              <a:rPr lang="en-US" sz="2900" b="1" i="0" u="none" strike="noStrike" cap="none" dirty="0">
                <a:solidFill>
                  <a:schemeClr val="dk1"/>
                </a:solidFill>
                <a:latin typeface="Arial"/>
                <a:ea typeface="Arial"/>
                <a:cs typeface="Arial"/>
                <a:sym typeface="Arial"/>
              </a:rPr>
              <a:t>Personalized Care Plan Development</a:t>
            </a:r>
            <a:endParaRPr sz="2900" b="0" i="0" u="none" strike="noStrike" cap="none" dirty="0">
              <a:solidFill>
                <a:srgbClr val="000000"/>
              </a:solidFill>
              <a:latin typeface="Arial"/>
              <a:ea typeface="Arial"/>
              <a:cs typeface="Arial"/>
              <a:sym typeface="Arial"/>
            </a:endParaRPr>
          </a:p>
        </p:txBody>
      </p:sp>
      <p:pic>
        <p:nvPicPr>
          <p:cNvPr id="4" name="Audio 3">
            <a:extLst>
              <a:ext uri="{FF2B5EF4-FFF2-40B4-BE49-F238E27FC236}">
                <a16:creationId xmlns:a16="http://schemas.microsoft.com/office/drawing/2014/main" id="{67DD1873-6288-5469-B2F5-C62717B3FB8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71389" y="3595956"/>
            <a:ext cx="374085" cy="424514"/>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0853"/>
    </mc:Choice>
    <mc:Fallback>
      <p:transition spd="slow" advTm="508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70"/>
        <p:cNvGrpSpPr/>
        <p:nvPr/>
      </p:nvGrpSpPr>
      <p:grpSpPr>
        <a:xfrm>
          <a:off x="0" y="0"/>
          <a:ext cx="0" cy="0"/>
          <a:chOff x="0" y="0"/>
          <a:chExt cx="0" cy="0"/>
        </a:xfrm>
      </p:grpSpPr>
      <p:sp>
        <p:nvSpPr>
          <p:cNvPr id="571" name="Google Shape;571;p8"/>
          <p:cNvSpPr/>
          <p:nvPr/>
        </p:nvSpPr>
        <p:spPr>
          <a:xfrm rot="-213" flipH="1">
            <a:off x="447975" y="74900"/>
            <a:ext cx="9673200" cy="570900"/>
          </a:xfrm>
          <a:prstGeom prst="rect">
            <a:avLst/>
          </a:prstGeom>
          <a:noFill/>
          <a:ln>
            <a:noFill/>
          </a:ln>
        </p:spPr>
        <p:txBody>
          <a:bodyPr spcFirstLastPara="1" wrap="square" lIns="91425" tIns="45700" rIns="91425" bIns="45700" anchor="ctr" anchorCtr="0">
            <a:noAutofit/>
          </a:bodyPr>
          <a:lstStyle/>
          <a:p>
            <a:pPr marL="0" marR="0" lvl="0" indent="0" algn="l" rtl="0">
              <a:lnSpc>
                <a:spcPct val="115000"/>
              </a:lnSpc>
              <a:spcBef>
                <a:spcPts val="0"/>
              </a:spcBef>
              <a:spcAft>
                <a:spcPts val="0"/>
              </a:spcAft>
              <a:buClr>
                <a:srgbClr val="000000"/>
              </a:buClr>
              <a:buSzPts val="3000"/>
              <a:buFont typeface="Arial"/>
              <a:buNone/>
            </a:pPr>
            <a:r>
              <a:rPr lang="en-US" sz="3000" b="1" i="0" u="none" strike="noStrike" cap="none" dirty="0">
                <a:solidFill>
                  <a:schemeClr val="dk1"/>
                </a:solidFill>
                <a:latin typeface="Arial"/>
                <a:ea typeface="Arial"/>
                <a:cs typeface="Arial"/>
                <a:sym typeface="Arial"/>
              </a:rPr>
              <a:t> </a:t>
            </a:r>
            <a:r>
              <a:rPr lang="en-US" sz="2700" b="1" i="0" u="none" strike="noStrike" cap="none" dirty="0">
                <a:solidFill>
                  <a:schemeClr val="dk1"/>
                </a:solidFill>
                <a:latin typeface="Arial"/>
                <a:ea typeface="Arial"/>
                <a:cs typeface="Arial"/>
                <a:sym typeface="Arial"/>
              </a:rPr>
              <a:t>Demographic, Lifestyle and Health measurements.</a:t>
            </a:r>
            <a:endParaRPr sz="2700" b="0" i="0" u="none" strike="noStrike" cap="none" dirty="0">
              <a:solidFill>
                <a:srgbClr val="FFFFFF"/>
              </a:solidFill>
              <a:latin typeface="Arial"/>
              <a:ea typeface="Arial"/>
              <a:cs typeface="Arial"/>
              <a:sym typeface="Arial"/>
            </a:endParaRPr>
          </a:p>
        </p:txBody>
      </p:sp>
      <p:pic>
        <p:nvPicPr>
          <p:cNvPr id="572" name="Google Shape;572;p8" descr="image69a4bb6c8912d"/>
          <p:cNvPicPr preferRelativeResize="0"/>
          <p:nvPr/>
        </p:nvPicPr>
        <p:blipFill rotWithShape="1">
          <a:blip r:embed="rId5">
            <a:alphaModFix/>
          </a:blip>
          <a:srcRect t="8291"/>
          <a:stretch/>
        </p:blipFill>
        <p:spPr>
          <a:xfrm>
            <a:off x="5892475" y="754250"/>
            <a:ext cx="3251525" cy="4389250"/>
          </a:xfrm>
          <a:prstGeom prst="rect">
            <a:avLst/>
          </a:prstGeom>
          <a:noFill/>
          <a:ln>
            <a:noFill/>
          </a:ln>
        </p:spPr>
      </p:pic>
      <p:sp>
        <p:nvSpPr>
          <p:cNvPr id="573" name="Google Shape;573;p8"/>
          <p:cNvSpPr txBox="1"/>
          <p:nvPr/>
        </p:nvSpPr>
        <p:spPr>
          <a:xfrm>
            <a:off x="364065" y="622725"/>
            <a:ext cx="5528400" cy="4872073"/>
          </a:xfrm>
          <a:prstGeom prst="rect">
            <a:avLst/>
          </a:prstGeom>
          <a:noFill/>
          <a:ln>
            <a:noFill/>
          </a:ln>
        </p:spPr>
        <p:txBody>
          <a:bodyPr spcFirstLastPara="1" wrap="square" lIns="91425" tIns="91425" rIns="91425" bIns="91425" anchor="t" anchorCtr="0">
            <a:spAutoFit/>
          </a:bodyPr>
          <a:lstStyle/>
          <a:p>
            <a:pPr marL="0" marR="0" lvl="0" indent="0" algn="l" rtl="0">
              <a:lnSpc>
                <a:spcPct val="115000"/>
              </a:lnSpc>
              <a:spcBef>
                <a:spcPts val="0"/>
              </a:spcBef>
              <a:spcAft>
                <a:spcPts val="0"/>
              </a:spcAft>
              <a:buClr>
                <a:srgbClr val="000000"/>
              </a:buClr>
              <a:buSzPts val="1600"/>
              <a:buFont typeface="Arial"/>
              <a:buNone/>
            </a:pPr>
            <a:r>
              <a:rPr lang="en-US" sz="1600" b="0" i="0" u="none" strike="noStrike" cap="none" dirty="0">
                <a:solidFill>
                  <a:srgbClr val="FFFFFF"/>
                </a:solidFill>
                <a:latin typeface="Arial"/>
                <a:ea typeface="Arial"/>
                <a:cs typeface="Arial"/>
                <a:sym typeface="Arial"/>
              </a:rPr>
              <a:t>-  Risk factors 40+, HPV infection, smoking, diet, physical inactivity, and family history. </a:t>
            </a:r>
            <a:r>
              <a:rPr lang="en-US" sz="1600" b="0" i="0" u="none" strike="noStrike" cap="none" dirty="0">
                <a:solidFill>
                  <a:schemeClr val="dk1"/>
                </a:solidFill>
                <a:latin typeface="Arial"/>
                <a:ea typeface="Arial"/>
                <a:cs typeface="Arial"/>
                <a:sym typeface="Arial"/>
              </a:rPr>
              <a:t>Demographic factors such as gender, ethnicity, and biological origin can be associated with cancer incidence.</a:t>
            </a:r>
            <a:endParaRPr sz="1600" b="0" i="0" u="none" strike="noStrike" cap="none" dirty="0">
              <a:solidFill>
                <a:srgbClr val="FFFFFF"/>
              </a:solidFill>
              <a:latin typeface="Arial"/>
              <a:ea typeface="Arial"/>
              <a:cs typeface="Arial"/>
              <a:sym typeface="Arial"/>
            </a:endParaRPr>
          </a:p>
          <a:p>
            <a:pPr marL="0" marR="0" lvl="0" indent="0" algn="l" rtl="0">
              <a:lnSpc>
                <a:spcPct val="115000"/>
              </a:lnSpc>
              <a:spcBef>
                <a:spcPts val="0"/>
              </a:spcBef>
              <a:spcAft>
                <a:spcPts val="0"/>
              </a:spcAft>
              <a:buClr>
                <a:srgbClr val="000000"/>
              </a:buClr>
              <a:buSzPts val="1600"/>
              <a:buFont typeface="Arial"/>
              <a:buNone/>
            </a:pPr>
            <a:r>
              <a:rPr lang="en-US" sz="1600" b="0" i="0" u="none" strike="noStrike" cap="none" dirty="0">
                <a:solidFill>
                  <a:srgbClr val="FFFFFF"/>
                </a:solidFill>
                <a:latin typeface="Arial"/>
                <a:ea typeface="Arial"/>
                <a:cs typeface="Arial"/>
                <a:sym typeface="Arial"/>
              </a:rPr>
              <a:t>-  1/1 Fictional Patient for Oropharyngeal cancer: obesity, male 50+ ( Ada metabolic risk) tobacco, </a:t>
            </a:r>
            <a:r>
              <a:rPr lang="en-US" sz="1600" b="0" i="0" u="none" strike="noStrike" cap="none" dirty="0">
                <a:solidFill>
                  <a:schemeClr val="dk1"/>
                </a:solidFill>
                <a:latin typeface="Arial"/>
                <a:ea typeface="Arial"/>
                <a:cs typeface="Arial"/>
                <a:sym typeface="Arial"/>
              </a:rPr>
              <a:t>poor diet and lifestyle risk,</a:t>
            </a:r>
            <a:r>
              <a:rPr lang="en-US" sz="1600" b="0" i="0" u="none" strike="noStrike" cap="none" dirty="0">
                <a:solidFill>
                  <a:srgbClr val="FFFFFF"/>
                </a:solidFill>
                <a:latin typeface="Arial"/>
                <a:ea typeface="Arial"/>
                <a:cs typeface="Arial"/>
                <a:sym typeface="Arial"/>
              </a:rPr>
              <a:t> environmental exposure to asbestos and pollution, urbanization in the desert (Cancer Research UK,2024; ADA, 2024).</a:t>
            </a:r>
            <a:endParaRPr sz="1600" b="0" i="0" u="none" strike="noStrike" cap="none" dirty="0">
              <a:solidFill>
                <a:srgbClr val="FFFFFF"/>
              </a:solidFill>
              <a:latin typeface="Arial"/>
              <a:ea typeface="Arial"/>
              <a:cs typeface="Arial"/>
              <a:sym typeface="Arial"/>
            </a:endParaRPr>
          </a:p>
          <a:p>
            <a:pPr marL="0" marR="0" lvl="0" indent="0" algn="l" rtl="0">
              <a:lnSpc>
                <a:spcPct val="115000"/>
              </a:lnSpc>
              <a:spcBef>
                <a:spcPts val="0"/>
              </a:spcBef>
              <a:spcAft>
                <a:spcPts val="0"/>
              </a:spcAft>
              <a:buClr>
                <a:srgbClr val="000000"/>
              </a:buClr>
              <a:buSzPts val="1600"/>
              <a:buFont typeface="Arial"/>
              <a:buNone/>
            </a:pPr>
            <a:r>
              <a:rPr lang="en-US" sz="1600" b="1" i="0" u="none" strike="noStrike" cap="none" dirty="0">
                <a:solidFill>
                  <a:srgbClr val="FFFFFF"/>
                </a:solidFill>
                <a:latin typeface="Arial"/>
                <a:ea typeface="Arial"/>
                <a:cs typeface="Arial"/>
                <a:sym typeface="Arial"/>
              </a:rPr>
              <a:t>-  Adapting with patient</a:t>
            </a:r>
            <a:r>
              <a:rPr lang="en-US" sz="1600" b="0" i="0" u="none" strike="noStrike" cap="none" dirty="0">
                <a:solidFill>
                  <a:srgbClr val="FFFFFF"/>
                </a:solidFill>
                <a:latin typeface="Arial"/>
                <a:ea typeface="Arial"/>
                <a:cs typeface="Arial"/>
                <a:sym typeface="Arial"/>
              </a:rPr>
              <a:t> white English male 52 years old </a:t>
            </a:r>
            <a:r>
              <a:rPr lang="en-US" sz="1600" b="1" i="0" u="none" strike="noStrike" cap="none" dirty="0">
                <a:solidFill>
                  <a:srgbClr val="FFFFFF"/>
                </a:solidFill>
                <a:latin typeface="Arial"/>
                <a:ea typeface="Arial"/>
                <a:cs typeface="Arial"/>
                <a:sym typeface="Arial"/>
              </a:rPr>
              <a:t>to center care</a:t>
            </a:r>
            <a:r>
              <a:rPr lang="en-US" sz="1600" b="0" i="0" u="none" strike="noStrike" cap="none" dirty="0">
                <a:solidFill>
                  <a:srgbClr val="FFFFFF"/>
                </a:solidFill>
                <a:latin typeface="Arial"/>
                <a:ea typeface="Arial"/>
                <a:cs typeface="Arial"/>
                <a:sym typeface="Arial"/>
              </a:rPr>
              <a:t>, assessing these risks, allows for detailed prevention and management strategies Mr. X  work in construction, BMI 31,2 obese, BP 152/96 mmHg, smoker 15 </a:t>
            </a:r>
            <a:r>
              <a:rPr lang="en-US" sz="1800" b="0" i="0" u="none" strike="noStrike" cap="none" dirty="0">
                <a:solidFill>
                  <a:srgbClr val="FFFFFF"/>
                </a:solidFill>
                <a:latin typeface="Arial"/>
                <a:ea typeface="Arial"/>
                <a:cs typeface="Arial"/>
                <a:sym typeface="Arial"/>
              </a:rPr>
              <a:t>pack in week, alcohol 28 units in week (NHS,2023), </a:t>
            </a:r>
            <a:r>
              <a:rPr lang="en-US" sz="1800" b="0" i="0" u="none" strike="noStrike" cap="none" dirty="0">
                <a:solidFill>
                  <a:schemeClr val="dk1"/>
                </a:solidFill>
                <a:latin typeface="Arial"/>
                <a:ea typeface="Arial"/>
                <a:cs typeface="Arial"/>
                <a:sym typeface="Arial"/>
              </a:rPr>
              <a:t>metabolic risk guidance ADA (2024) </a:t>
            </a:r>
            <a:endParaRPr sz="1800" b="0" i="0" u="none" strike="noStrike" cap="none" dirty="0">
              <a:solidFill>
                <a:schemeClr val="dk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600"/>
              <a:buFont typeface="Arial"/>
              <a:buNone/>
            </a:pPr>
            <a:endParaRPr sz="1600" b="0" i="0" u="none" strike="noStrike" cap="none" dirty="0">
              <a:solidFill>
                <a:srgbClr val="FFFFFF"/>
              </a:solidFill>
              <a:latin typeface="Arial"/>
              <a:ea typeface="Arial"/>
              <a:cs typeface="Arial"/>
              <a:sym typeface="Arial"/>
            </a:endParaRPr>
          </a:p>
        </p:txBody>
      </p:sp>
      <p:pic>
        <p:nvPicPr>
          <p:cNvPr id="6" name="Audio 5">
            <a:extLst>
              <a:ext uri="{FF2B5EF4-FFF2-40B4-BE49-F238E27FC236}">
                <a16:creationId xmlns:a16="http://schemas.microsoft.com/office/drawing/2014/main" id="{C9014BA6-09D4-99E9-E731-C0504FE4D95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79934" y="4718518"/>
            <a:ext cx="364065" cy="424982"/>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627"/>
    </mc:Choice>
    <mc:Fallback>
      <p:transition spd="slow" advTm="396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77"/>
        <p:cNvGrpSpPr/>
        <p:nvPr/>
      </p:nvGrpSpPr>
      <p:grpSpPr>
        <a:xfrm>
          <a:off x="0" y="0"/>
          <a:ext cx="0" cy="0"/>
          <a:chOff x="0" y="0"/>
          <a:chExt cx="0" cy="0"/>
        </a:xfrm>
      </p:grpSpPr>
      <p:sp>
        <p:nvSpPr>
          <p:cNvPr id="578" name="Google Shape;578;p9"/>
          <p:cNvSpPr/>
          <p:nvPr/>
        </p:nvSpPr>
        <p:spPr>
          <a:xfrm>
            <a:off x="476400" y="127762"/>
            <a:ext cx="8191200" cy="5829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2700"/>
              <a:buFont typeface="Arial"/>
              <a:buNone/>
            </a:pPr>
            <a:r>
              <a:rPr lang="en-US" sz="2700" b="1" i="0" u="none" strike="noStrike" cap="none" dirty="0">
                <a:solidFill>
                  <a:schemeClr val="dk1"/>
                </a:solidFill>
                <a:latin typeface="Arial"/>
                <a:ea typeface="Arial"/>
                <a:cs typeface="Arial"/>
                <a:sym typeface="Arial"/>
              </a:rPr>
              <a:t>Anatomy and Physiology of the Affected System</a:t>
            </a:r>
            <a:endParaRPr sz="2700" b="0" i="0" u="none" strike="noStrike" cap="none" dirty="0">
              <a:solidFill>
                <a:srgbClr val="FFFFFF"/>
              </a:solidFill>
              <a:latin typeface="Arial"/>
              <a:ea typeface="Arial"/>
              <a:cs typeface="Arial"/>
              <a:sym typeface="Arial"/>
            </a:endParaRPr>
          </a:p>
        </p:txBody>
      </p:sp>
      <p:sp>
        <p:nvSpPr>
          <p:cNvPr id="579" name="Google Shape;579;p9"/>
          <p:cNvSpPr/>
          <p:nvPr/>
        </p:nvSpPr>
        <p:spPr>
          <a:xfrm>
            <a:off x="0" y="710650"/>
            <a:ext cx="8859000" cy="4432800"/>
          </a:xfrm>
          <a:prstGeom prst="rect">
            <a:avLst/>
          </a:prstGeom>
          <a:noFill/>
          <a:ln>
            <a:noFill/>
          </a:ln>
        </p:spPr>
        <p:txBody>
          <a:bodyPr spcFirstLastPara="1" wrap="square" lIns="91425" tIns="45700" rIns="91425" bIns="45700" anchor="t" anchorCtr="0">
            <a:noAutofit/>
          </a:bodyPr>
          <a:lstStyle/>
          <a:p>
            <a:pPr marL="457200" marR="0" lvl="0" indent="-349250" algn="l" rtl="0">
              <a:lnSpc>
                <a:spcPct val="150000"/>
              </a:lnSpc>
              <a:spcBef>
                <a:spcPts val="0"/>
              </a:spcBef>
              <a:spcAft>
                <a:spcPts val="0"/>
              </a:spcAft>
              <a:buClr>
                <a:schemeClr val="dk1"/>
              </a:buClr>
              <a:buSzPts val="1900"/>
              <a:buFont typeface="Arial"/>
              <a:buChar char="-"/>
            </a:pPr>
            <a:r>
              <a:rPr lang="en-US" sz="1900" b="0" i="0" u="none" strike="noStrike" cap="none" dirty="0">
                <a:solidFill>
                  <a:schemeClr val="dk1"/>
                </a:solidFill>
                <a:latin typeface="Arial"/>
                <a:ea typeface="Arial"/>
                <a:cs typeface="Arial"/>
                <a:sym typeface="Arial"/>
              </a:rPr>
              <a:t>The respiratory system, as a complex collection of organs and structures are function is regulating air, humidity and temperature by taking in oxygenated blood and expelling carbon dioxide (gas exchange). This integrated homeostasis and overall health.</a:t>
            </a:r>
            <a:endParaRPr sz="1900" b="0" i="0" u="none" strike="noStrike" cap="none" dirty="0">
              <a:solidFill>
                <a:schemeClr val="dk1"/>
              </a:solidFill>
              <a:latin typeface="Arial"/>
              <a:ea typeface="Arial"/>
              <a:cs typeface="Arial"/>
              <a:sym typeface="Arial"/>
            </a:endParaRPr>
          </a:p>
          <a:p>
            <a:pPr marL="457200" marR="0" lvl="0" indent="-349250" algn="l" rtl="0">
              <a:lnSpc>
                <a:spcPct val="150000"/>
              </a:lnSpc>
              <a:spcBef>
                <a:spcPts val="0"/>
              </a:spcBef>
              <a:spcAft>
                <a:spcPts val="0"/>
              </a:spcAft>
              <a:buClr>
                <a:schemeClr val="dk1"/>
              </a:buClr>
              <a:buSzPts val="1900"/>
              <a:buFont typeface="Arial"/>
              <a:buChar char="-"/>
            </a:pPr>
            <a:r>
              <a:rPr lang="en-US" sz="1900" b="0" i="0" u="none" strike="noStrike" cap="none" dirty="0">
                <a:solidFill>
                  <a:schemeClr val="dk1"/>
                </a:solidFill>
                <a:latin typeface="Arial"/>
                <a:ea typeface="Arial"/>
                <a:cs typeface="Arial"/>
                <a:sym typeface="Arial"/>
              </a:rPr>
              <a:t>Main components: Upper Respiratory Tract what conduct air and Lower Respiratory Tract linked to airways and Lungs, muscles and supporting structures. </a:t>
            </a:r>
            <a:endParaRPr sz="1900" b="0" i="0" u="none" strike="noStrike" cap="none" dirty="0">
              <a:solidFill>
                <a:schemeClr val="dk1"/>
              </a:solidFill>
              <a:latin typeface="Arial"/>
              <a:ea typeface="Arial"/>
              <a:cs typeface="Arial"/>
              <a:sym typeface="Arial"/>
            </a:endParaRPr>
          </a:p>
          <a:p>
            <a:pPr marL="457200" marR="0" lvl="0" indent="-349250" algn="l" rtl="0">
              <a:lnSpc>
                <a:spcPct val="150000"/>
              </a:lnSpc>
              <a:spcBef>
                <a:spcPts val="0"/>
              </a:spcBef>
              <a:spcAft>
                <a:spcPts val="0"/>
              </a:spcAft>
              <a:buClr>
                <a:schemeClr val="dk1"/>
              </a:buClr>
              <a:buSzPts val="1900"/>
              <a:buFont typeface="Arial"/>
              <a:buChar char="-"/>
            </a:pPr>
            <a:r>
              <a:rPr lang="en-US" sz="1900" b="0" i="0" u="none" strike="noStrike" cap="none" dirty="0">
                <a:solidFill>
                  <a:schemeClr val="dk1"/>
                </a:solidFill>
                <a:latin typeface="Arial"/>
                <a:ea typeface="Arial"/>
                <a:cs typeface="Arial"/>
                <a:sym typeface="Arial"/>
              </a:rPr>
              <a:t>Commonly affected by cancer in the UK is the respiratory system: Lang's cancer but the Oropharyngeal, which is part of the head and neck, has been increasing rapidly, up to 53% in recent years, and is more common in men.</a:t>
            </a:r>
            <a:endParaRPr sz="1900" b="0" i="0" u="none" strike="noStrike" cap="none" dirty="0">
              <a:solidFill>
                <a:schemeClr val="dk1"/>
              </a:solidFill>
              <a:latin typeface="Arial"/>
              <a:ea typeface="Arial"/>
              <a:cs typeface="Arial"/>
              <a:sym typeface="Arial"/>
            </a:endParaRPr>
          </a:p>
          <a:p>
            <a:pPr marL="0" marR="0" lvl="0" indent="0" algn="l" rtl="0">
              <a:lnSpc>
                <a:spcPct val="150000"/>
              </a:lnSpc>
              <a:spcBef>
                <a:spcPts val="0"/>
              </a:spcBef>
              <a:spcAft>
                <a:spcPts val="0"/>
              </a:spcAft>
              <a:buClr>
                <a:srgbClr val="000000"/>
              </a:buClr>
              <a:buSzPts val="1900"/>
              <a:buFont typeface="Arial"/>
              <a:buNone/>
            </a:pPr>
            <a:endParaRPr sz="1900" b="0" i="0" u="none" strike="noStrike" cap="none" dirty="0">
              <a:solidFill>
                <a:srgbClr val="FFFFFF"/>
              </a:solidFill>
              <a:latin typeface="Arial"/>
              <a:ea typeface="Arial"/>
              <a:cs typeface="Arial"/>
              <a:sym typeface="Arial"/>
            </a:endParaRPr>
          </a:p>
        </p:txBody>
      </p:sp>
      <p:pic>
        <p:nvPicPr>
          <p:cNvPr id="6" name="Audio 5">
            <a:extLst>
              <a:ext uri="{FF2B5EF4-FFF2-40B4-BE49-F238E27FC236}">
                <a16:creationId xmlns:a16="http://schemas.microsoft.com/office/drawing/2014/main" id="{74F38FC6-C62A-0F4D-90E1-A61BFF36153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89196" y="3369924"/>
            <a:ext cx="484804" cy="478889"/>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7086"/>
    </mc:Choice>
    <mc:Fallback>
      <p:transition spd="slow" advTm="77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83"/>
        <p:cNvGrpSpPr/>
        <p:nvPr/>
      </p:nvGrpSpPr>
      <p:grpSpPr>
        <a:xfrm>
          <a:off x="0" y="0"/>
          <a:ext cx="0" cy="0"/>
          <a:chOff x="0" y="0"/>
          <a:chExt cx="0" cy="0"/>
        </a:xfrm>
      </p:grpSpPr>
      <p:sp>
        <p:nvSpPr>
          <p:cNvPr id="584" name="Google Shape;584;p10"/>
          <p:cNvSpPr txBox="1"/>
          <p:nvPr/>
        </p:nvSpPr>
        <p:spPr>
          <a:xfrm>
            <a:off x="686400" y="157060"/>
            <a:ext cx="7771200" cy="9543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1400"/>
              <a:buFont typeface="Arial"/>
              <a:buNone/>
            </a:pPr>
            <a:r>
              <a:rPr lang="en-US" sz="2500" b="1" i="0" u="none" strike="noStrike" cap="none" dirty="0">
                <a:solidFill>
                  <a:srgbClr val="FFFFFF"/>
                </a:solidFill>
                <a:latin typeface="Arial"/>
                <a:ea typeface="Arial"/>
                <a:cs typeface="Arial"/>
                <a:sym typeface="Arial"/>
              </a:rPr>
              <a:t>Anatomy and physiology of the Oropharynx. </a:t>
            </a:r>
            <a:r>
              <a:rPr lang="en-US" sz="2500" b="1" dirty="0">
                <a:solidFill>
                  <a:srgbClr val="FFFFFF"/>
                </a:solidFill>
              </a:rPr>
              <a:t>P</a:t>
            </a:r>
            <a:r>
              <a:rPr lang="en-US" sz="2500" b="1" i="0" u="none" strike="noStrike" cap="none" dirty="0">
                <a:solidFill>
                  <a:srgbClr val="FFFFFF"/>
                </a:solidFill>
                <a:latin typeface="Arial"/>
                <a:ea typeface="Arial"/>
                <a:cs typeface="Arial"/>
                <a:sym typeface="Arial"/>
              </a:rPr>
              <a:t>athologic Throat disrupts In patient context</a:t>
            </a:r>
            <a:endParaRPr sz="2500" b="1" i="0" u="none" strike="noStrike" cap="none" dirty="0">
              <a:solidFill>
                <a:srgbClr val="FFFFFF"/>
              </a:solidFill>
              <a:latin typeface="Arial"/>
              <a:ea typeface="Arial"/>
              <a:cs typeface="Arial"/>
              <a:sym typeface="Arial"/>
            </a:endParaRPr>
          </a:p>
        </p:txBody>
      </p:sp>
      <p:sp>
        <p:nvSpPr>
          <p:cNvPr id="585" name="Google Shape;585;p10"/>
          <p:cNvSpPr txBox="1"/>
          <p:nvPr/>
        </p:nvSpPr>
        <p:spPr>
          <a:xfrm>
            <a:off x="378098" y="1280044"/>
            <a:ext cx="9144000" cy="3551700"/>
          </a:xfrm>
          <a:prstGeom prst="rect">
            <a:avLst/>
          </a:prstGeom>
          <a:noFill/>
          <a:ln>
            <a:noFill/>
          </a:ln>
        </p:spPr>
        <p:txBody>
          <a:bodyPr spcFirstLastPara="1" wrap="square" lIns="91425" tIns="91425" rIns="91425" bIns="91425" anchor="t" anchorCtr="0">
            <a:spAutoFit/>
          </a:bodyPr>
          <a:lstStyle/>
          <a:p>
            <a:pPr marL="457200" marR="0" lvl="0" indent="-349250" algn="l" rtl="0">
              <a:lnSpc>
                <a:spcPct val="115000"/>
              </a:lnSpc>
              <a:spcBef>
                <a:spcPts val="0"/>
              </a:spcBef>
              <a:spcAft>
                <a:spcPts val="0"/>
              </a:spcAft>
              <a:buClr>
                <a:srgbClr val="FFFFFF"/>
              </a:buClr>
              <a:buSzPts val="1900"/>
              <a:buFont typeface="Arial"/>
              <a:buChar char="-"/>
            </a:pPr>
            <a:r>
              <a:rPr lang="en-US" sz="1900" b="1" i="0" u="none" strike="noStrike" cap="none" dirty="0">
                <a:solidFill>
                  <a:srgbClr val="FFFFFF"/>
                </a:solidFill>
                <a:latin typeface="Arial"/>
                <a:ea typeface="Arial"/>
                <a:cs typeface="Arial"/>
                <a:sym typeface="Arial"/>
              </a:rPr>
              <a:t>Oropharynx</a:t>
            </a:r>
            <a:r>
              <a:rPr lang="en-US" sz="1900" b="0" i="0" u="none" strike="noStrike" cap="none" dirty="0">
                <a:solidFill>
                  <a:srgbClr val="FFFFFF"/>
                </a:solidFill>
                <a:latin typeface="Arial"/>
                <a:ea typeface="Arial"/>
                <a:cs typeface="Arial"/>
                <a:sym typeface="Arial"/>
              </a:rPr>
              <a:t>: tonsil base of tongue soft palate.</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Function: swallowing, speech, and airway protection.</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Rich lymphatic drainage.</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Highly vascular mucosal tissue ( Tortora and Derrickson,2021)  </a:t>
            </a:r>
            <a:endParaRPr sz="1900" b="0" i="0" u="none" strike="noStrike" cap="none" dirty="0">
              <a:solidFill>
                <a:srgbClr val="FFFFFF"/>
              </a:solidFill>
              <a:latin typeface="Arial"/>
              <a:ea typeface="Arial"/>
              <a:cs typeface="Arial"/>
              <a:sym typeface="Arial"/>
            </a:endParaRPr>
          </a:p>
          <a:p>
            <a:pPr marL="0" marR="0" lvl="0" indent="0" algn="l" rtl="0">
              <a:lnSpc>
                <a:spcPct val="115000"/>
              </a:lnSpc>
              <a:spcBef>
                <a:spcPts val="0"/>
              </a:spcBef>
              <a:spcAft>
                <a:spcPts val="0"/>
              </a:spcAft>
              <a:buClr>
                <a:srgbClr val="000000"/>
              </a:buClr>
              <a:buSzPts val="1900"/>
              <a:buFont typeface="Arial"/>
              <a:buNone/>
            </a:pPr>
            <a:r>
              <a:rPr lang="en-US" sz="1900" b="0" i="0" u="none" strike="noStrike" cap="none" dirty="0">
                <a:solidFill>
                  <a:srgbClr val="FFFFFF"/>
                </a:solidFill>
                <a:latin typeface="Arial"/>
                <a:ea typeface="Arial"/>
                <a:cs typeface="Arial"/>
                <a:sym typeface="Arial"/>
              </a:rPr>
              <a:t>       </a:t>
            </a:r>
            <a:r>
              <a:rPr lang="en-US" sz="1900" b="1" i="0" u="none" strike="noStrike" cap="none" dirty="0">
                <a:solidFill>
                  <a:srgbClr val="FFFFFF"/>
                </a:solidFill>
                <a:latin typeface="Arial"/>
                <a:ea typeface="Arial"/>
                <a:cs typeface="Arial"/>
                <a:sym typeface="Arial"/>
              </a:rPr>
              <a:t>Throat disrupts:</a:t>
            </a:r>
            <a:endParaRPr sz="1900" b="1"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Tumor obstruct swallowing pathway.</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Painful swallowing call malnutrition.</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Voice changer from vocal cord involvement.</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Lymph node metastasis.</a:t>
            </a:r>
            <a:endParaRPr sz="1900" b="0" i="0" u="none" strike="noStrike" cap="none" dirty="0">
              <a:solidFill>
                <a:srgbClr val="FFFFFF"/>
              </a:solidFill>
              <a:latin typeface="Arial"/>
              <a:ea typeface="Arial"/>
              <a:cs typeface="Arial"/>
              <a:sym typeface="Arial"/>
            </a:endParaRPr>
          </a:p>
          <a:p>
            <a:pPr marL="457200" marR="0" lvl="0" indent="-349250" algn="l" rtl="0">
              <a:lnSpc>
                <a:spcPct val="115000"/>
              </a:lnSpc>
              <a:spcBef>
                <a:spcPts val="0"/>
              </a:spcBef>
              <a:spcAft>
                <a:spcPts val="0"/>
              </a:spcAft>
              <a:buClr>
                <a:srgbClr val="FFFFFF"/>
              </a:buClr>
              <a:buSzPts val="1900"/>
              <a:buFont typeface="Arial"/>
              <a:buChar char="-"/>
            </a:pPr>
            <a:r>
              <a:rPr lang="en-US" sz="1900" b="0" i="0" u="none" strike="noStrike" cap="none" dirty="0">
                <a:solidFill>
                  <a:srgbClr val="FFFFFF"/>
                </a:solidFill>
                <a:latin typeface="Arial"/>
                <a:ea typeface="Arial"/>
                <a:cs typeface="Arial"/>
                <a:sym typeface="Arial"/>
              </a:rPr>
              <a:t>Airway compromise in advanced stages ( NICE,2020).</a:t>
            </a:r>
            <a:endParaRPr sz="1900" b="0" i="0" u="none" strike="noStrike" cap="none" dirty="0">
              <a:solidFill>
                <a:srgbClr val="FFFFFF"/>
              </a:solidFill>
              <a:latin typeface="Arial"/>
              <a:ea typeface="Arial"/>
              <a:cs typeface="Arial"/>
              <a:sym typeface="Arial"/>
            </a:endParaRPr>
          </a:p>
        </p:txBody>
      </p:sp>
      <p:pic>
        <p:nvPicPr>
          <p:cNvPr id="5" name="Audio 4">
            <a:extLst>
              <a:ext uri="{FF2B5EF4-FFF2-40B4-BE49-F238E27FC236}">
                <a16:creationId xmlns:a16="http://schemas.microsoft.com/office/drawing/2014/main" id="{4FDF25D8-D45E-1D4C-5D27-DC99525EF27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457600" y="4458984"/>
            <a:ext cx="470500" cy="46861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3033"/>
    </mc:Choice>
    <mc:Fallback>
      <p:transition spd="slow" advTm="43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89"/>
        <p:cNvGrpSpPr/>
        <p:nvPr/>
      </p:nvGrpSpPr>
      <p:grpSpPr>
        <a:xfrm>
          <a:off x="0" y="0"/>
          <a:ext cx="0" cy="0"/>
          <a:chOff x="0" y="0"/>
          <a:chExt cx="0" cy="0"/>
        </a:xfrm>
      </p:grpSpPr>
      <p:pic>
        <p:nvPicPr>
          <p:cNvPr id="590" name="Google Shape;590;p11"/>
          <p:cNvPicPr preferRelativeResize="0"/>
          <p:nvPr/>
        </p:nvPicPr>
        <p:blipFill rotWithShape="1">
          <a:blip r:embed="rId5">
            <a:alphaModFix/>
          </a:blip>
          <a:srcRect l="-1150" r="1150"/>
          <a:stretch/>
        </p:blipFill>
        <p:spPr>
          <a:xfrm>
            <a:off x="5755650" y="698025"/>
            <a:ext cx="3388324" cy="4445476"/>
          </a:xfrm>
          <a:prstGeom prst="rect">
            <a:avLst/>
          </a:prstGeom>
          <a:noFill/>
          <a:ln>
            <a:noFill/>
          </a:ln>
        </p:spPr>
      </p:pic>
      <p:sp>
        <p:nvSpPr>
          <p:cNvPr id="591" name="Google Shape;591;p11"/>
          <p:cNvSpPr txBox="1"/>
          <p:nvPr/>
        </p:nvSpPr>
        <p:spPr>
          <a:xfrm flipH="1">
            <a:off x="5755775" y="4601075"/>
            <a:ext cx="3388200" cy="815578"/>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rgbClr val="FFFFFF"/>
                </a:solidFill>
                <a:latin typeface="Arial"/>
                <a:ea typeface="Arial"/>
                <a:cs typeface="Arial"/>
                <a:sym typeface="Arial"/>
              </a:rPr>
              <a:t>Figure 3. Source: Cancer Research UK (2024); NHS England/NCRAS 2019); Office for National Statistics (2020); British Journal of Cancer (2023); Public Health England (2022).</a:t>
            </a:r>
            <a:endParaRPr sz="9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400"/>
              <a:buFont typeface="Arial"/>
              <a:buNone/>
            </a:pPr>
            <a:endParaRPr sz="1400" b="0" i="0" u="none" strike="noStrike" cap="none" dirty="0">
              <a:solidFill>
                <a:srgbClr val="000000"/>
              </a:solidFill>
              <a:latin typeface="Arial"/>
              <a:ea typeface="Arial"/>
              <a:cs typeface="Arial"/>
              <a:sym typeface="Arial"/>
            </a:endParaRPr>
          </a:p>
        </p:txBody>
      </p:sp>
      <p:sp>
        <p:nvSpPr>
          <p:cNvPr id="592" name="Google Shape;592;p11"/>
          <p:cNvSpPr txBox="1"/>
          <p:nvPr/>
        </p:nvSpPr>
        <p:spPr>
          <a:xfrm>
            <a:off x="428250" y="0"/>
            <a:ext cx="8715900" cy="5694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500"/>
              <a:buFont typeface="Arial"/>
              <a:buNone/>
            </a:pPr>
            <a:r>
              <a:rPr lang="en-US" sz="2500" b="1" i="0" u="none" strike="noStrike" cap="none" dirty="0">
                <a:solidFill>
                  <a:srgbClr val="FFFFFF"/>
                </a:solidFill>
                <a:latin typeface="Arial"/>
                <a:ea typeface="Arial"/>
                <a:cs typeface="Arial"/>
                <a:sym typeface="Arial"/>
              </a:rPr>
              <a:t>Evidence of Base Recommendation and Other Aspects.</a:t>
            </a:r>
            <a:endParaRPr sz="2500" b="1" i="0" u="none" strike="noStrike" cap="none" dirty="0">
              <a:solidFill>
                <a:srgbClr val="FFFFFF"/>
              </a:solidFill>
              <a:latin typeface="Arial"/>
              <a:ea typeface="Arial"/>
              <a:cs typeface="Arial"/>
              <a:sym typeface="Arial"/>
            </a:endParaRPr>
          </a:p>
        </p:txBody>
      </p:sp>
      <p:sp>
        <p:nvSpPr>
          <p:cNvPr id="593" name="Google Shape;593;p11"/>
          <p:cNvSpPr txBox="1"/>
          <p:nvPr/>
        </p:nvSpPr>
        <p:spPr>
          <a:xfrm>
            <a:off x="0" y="569400"/>
            <a:ext cx="6040200" cy="4600500"/>
          </a:xfrm>
          <a:prstGeom prst="rect">
            <a:avLst/>
          </a:prstGeom>
          <a:noFill/>
          <a:ln>
            <a:noFill/>
          </a:ln>
        </p:spPr>
        <p:txBody>
          <a:bodyPr spcFirstLastPara="1" wrap="square" lIns="91425" tIns="91425" rIns="91425" bIns="91425" anchor="t" anchorCtr="0">
            <a:spAutoFit/>
          </a:bodyPr>
          <a:lstStyle/>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NICE Head and Neck Cancer Guideline (NG36).</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Smoking/alcohol reduction support.</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ADA/NICE Life model guidance for weight and metabolic risk and dental intervention.</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Speech and swallowing therapy.</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Nutritional support dietitian.</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MDT ( HNG-</a:t>
            </a:r>
            <a:r>
              <a:rPr lang="en-US" sz="1700" dirty="0">
                <a:solidFill>
                  <a:srgbClr val="FFFFFF"/>
                </a:solidFill>
              </a:rPr>
              <a:t>MDT-ENT )</a:t>
            </a:r>
            <a:r>
              <a:rPr lang="en-US" sz="1700" b="0" i="0" u="none" strike="noStrike" cap="none" dirty="0">
                <a:solidFill>
                  <a:srgbClr val="FFFFFF"/>
                </a:solidFill>
                <a:latin typeface="Arial"/>
                <a:ea typeface="Arial"/>
                <a:cs typeface="Arial"/>
                <a:sym typeface="Arial"/>
              </a:rPr>
              <a:t> involvement every wee</a:t>
            </a:r>
            <a:r>
              <a:rPr lang="en-US" sz="1700" dirty="0">
                <a:solidFill>
                  <a:srgbClr val="FFFFFF"/>
                </a:solidFill>
              </a:rPr>
              <a:t>k </a:t>
            </a:r>
            <a:r>
              <a:rPr lang="en-US" sz="1700" b="0" i="0" u="none" strike="noStrike" cap="none" dirty="0">
                <a:solidFill>
                  <a:srgbClr val="FFFFFF"/>
                </a:solidFill>
                <a:latin typeface="Arial"/>
                <a:ea typeface="Arial"/>
                <a:cs typeface="Arial"/>
                <a:sym typeface="Arial"/>
              </a:rPr>
              <a:t> ( Oncology, Nurse Oncology, dietetics (IBW, PEG), Logopedics and psychobiology). Taberna et al.</a:t>
            </a:r>
            <a:r>
              <a:rPr lang="en-US" sz="1700" dirty="0">
                <a:solidFill>
                  <a:srgbClr val="FFFFFF"/>
                </a:solidFill>
              </a:rPr>
              <a:t>,</a:t>
            </a:r>
            <a:r>
              <a:rPr lang="en-US" sz="1700" b="0" i="0" u="none" strike="noStrike" cap="none" dirty="0">
                <a:solidFill>
                  <a:srgbClr val="FFFFFF"/>
                </a:solidFill>
                <a:latin typeface="Arial"/>
                <a:ea typeface="Arial"/>
                <a:cs typeface="Arial"/>
                <a:sym typeface="Arial"/>
              </a:rPr>
              <a:t>(2020)</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Psychological support (NICE,2020; ADA, 2024).  </a:t>
            </a:r>
            <a:endParaRPr sz="17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700"/>
              <a:buFont typeface="Arial"/>
              <a:buNone/>
            </a:pPr>
            <a:r>
              <a:rPr lang="en-US" sz="1700" b="0" i="0" u="none" strike="noStrike" cap="none" dirty="0">
                <a:solidFill>
                  <a:srgbClr val="FFFFFF"/>
                </a:solidFill>
                <a:latin typeface="Arial"/>
                <a:ea typeface="Arial"/>
                <a:cs typeface="Arial"/>
                <a:sym typeface="Arial"/>
              </a:rPr>
              <a:t>       </a:t>
            </a:r>
            <a:r>
              <a:rPr lang="en-US" sz="1700" b="1" i="0" u="none" strike="noStrike" cap="none" dirty="0">
                <a:solidFill>
                  <a:srgbClr val="FFFFFF"/>
                </a:solidFill>
                <a:latin typeface="Arial"/>
                <a:ea typeface="Arial"/>
                <a:cs typeface="Arial"/>
                <a:sym typeface="Arial"/>
              </a:rPr>
              <a:t>Consideration</a:t>
            </a:r>
            <a:r>
              <a:rPr lang="en-US" sz="1700" b="0" i="0" u="none" strike="noStrike" cap="none" dirty="0">
                <a:solidFill>
                  <a:srgbClr val="FFFFFF"/>
                </a:solidFill>
                <a:latin typeface="Arial"/>
                <a:ea typeface="Arial"/>
                <a:cs typeface="Arial"/>
                <a:sym typeface="Arial"/>
              </a:rPr>
              <a:t>:</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PEG, feeding for severe dysphagia.</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Social support.</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Financial concerns.</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Tracheostomy (Airway Patency)</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Transport to appointments.</a:t>
            </a:r>
            <a:endParaRPr sz="1700" b="0" i="0" u="none" strike="noStrike" cap="none" dirty="0">
              <a:solidFill>
                <a:srgbClr val="FFFFFF"/>
              </a:solidFill>
              <a:latin typeface="Arial"/>
              <a:ea typeface="Arial"/>
              <a:cs typeface="Arial"/>
              <a:sym typeface="Arial"/>
            </a:endParaRPr>
          </a:p>
          <a:p>
            <a:pPr marL="457200" marR="0" lvl="0" indent="-336550" algn="l" rtl="0">
              <a:lnSpc>
                <a:spcPct val="10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Palliative care is needed ( WHO,2023).</a:t>
            </a:r>
            <a:endParaRPr sz="1700" b="0" i="0" u="none" strike="noStrike" cap="none" dirty="0">
              <a:solidFill>
                <a:srgbClr val="FFFFFF"/>
              </a:solidFill>
              <a:latin typeface="Arial"/>
              <a:ea typeface="Arial"/>
              <a:cs typeface="Arial"/>
              <a:sym typeface="Arial"/>
            </a:endParaRPr>
          </a:p>
        </p:txBody>
      </p:sp>
      <p:pic>
        <p:nvPicPr>
          <p:cNvPr id="4" name="Audio 3">
            <a:extLst>
              <a:ext uri="{FF2B5EF4-FFF2-40B4-BE49-F238E27FC236}">
                <a16:creationId xmlns:a16="http://schemas.microsoft.com/office/drawing/2014/main" id="{880FC559-3E61-D7F6-B465-81997929EC6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81662" y="4140485"/>
            <a:ext cx="462311" cy="46059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425"/>
    </mc:Choice>
    <mc:Fallback>
      <p:transition spd="slow" advTm="574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97"/>
        <p:cNvGrpSpPr/>
        <p:nvPr/>
      </p:nvGrpSpPr>
      <p:grpSpPr>
        <a:xfrm>
          <a:off x="0" y="0"/>
          <a:ext cx="0" cy="0"/>
          <a:chOff x="0" y="0"/>
          <a:chExt cx="0" cy="0"/>
        </a:xfrm>
      </p:grpSpPr>
      <p:sp>
        <p:nvSpPr>
          <p:cNvPr id="598" name="Google Shape;598;p12"/>
          <p:cNvSpPr/>
          <p:nvPr/>
        </p:nvSpPr>
        <p:spPr>
          <a:xfrm>
            <a:off x="677409" y="5"/>
            <a:ext cx="8191200" cy="9522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2700"/>
              <a:buFont typeface="Arial"/>
              <a:buNone/>
            </a:pPr>
            <a:r>
              <a:rPr lang="en-US" sz="2700" b="1" i="0" u="none" strike="noStrike" cap="none" dirty="0">
                <a:solidFill>
                  <a:schemeClr val="dk1"/>
                </a:solidFill>
                <a:latin typeface="Arial"/>
                <a:ea typeface="Arial"/>
                <a:cs typeface="Arial"/>
                <a:sym typeface="Arial"/>
              </a:rPr>
              <a:t>Care Routine and Monitoring Guidelines</a:t>
            </a:r>
            <a:endParaRPr sz="2700" b="0" i="0" u="none" strike="noStrike" cap="none" dirty="0">
              <a:solidFill>
                <a:srgbClr val="FFFFFF"/>
              </a:solidFill>
              <a:latin typeface="Arial"/>
              <a:ea typeface="Arial"/>
              <a:cs typeface="Arial"/>
              <a:sym typeface="Arial"/>
            </a:endParaRPr>
          </a:p>
        </p:txBody>
      </p:sp>
      <p:sp>
        <p:nvSpPr>
          <p:cNvPr id="599" name="Google Shape;599;p12"/>
          <p:cNvSpPr txBox="1"/>
          <p:nvPr/>
        </p:nvSpPr>
        <p:spPr>
          <a:xfrm>
            <a:off x="290000" y="511875"/>
            <a:ext cx="8726100" cy="4735200"/>
          </a:xfrm>
          <a:prstGeom prst="rect">
            <a:avLst/>
          </a:prstGeom>
          <a:noFill/>
          <a:ln>
            <a:noFill/>
          </a:ln>
        </p:spPr>
        <p:txBody>
          <a:bodyPr spcFirstLastPara="1" wrap="square" lIns="91425" tIns="91425" rIns="91425" bIns="91425" anchor="t" anchorCtr="0">
            <a:spAutoFit/>
          </a:bodyPr>
          <a:lstStyle/>
          <a:p>
            <a:pPr marL="457200" marR="0" lvl="0" indent="-342900" algn="l" rtl="0">
              <a:lnSpc>
                <a:spcPct val="150000"/>
              </a:lnSpc>
              <a:spcBef>
                <a:spcPts val="0"/>
              </a:spcBef>
              <a:spcAft>
                <a:spcPts val="0"/>
              </a:spcAft>
              <a:buClr>
                <a:srgbClr val="FFFFFF"/>
              </a:buClr>
              <a:buSzPts val="1800"/>
              <a:buFont typeface="Arial"/>
              <a:buChar char="-"/>
            </a:pPr>
            <a:r>
              <a:rPr lang="en-US" sz="1800" b="0" i="0" u="none" strike="noStrike" cap="none" dirty="0">
                <a:solidFill>
                  <a:srgbClr val="FFFFFF"/>
                </a:solidFill>
                <a:latin typeface="Arial"/>
                <a:ea typeface="Arial"/>
                <a:cs typeface="Arial"/>
                <a:sym typeface="Arial"/>
              </a:rPr>
              <a:t>Care procedures should be consistent with NHS and NICE guidelines, including regular screening, symptom monitoring, and treatment adherence. </a:t>
            </a:r>
            <a:endParaRPr sz="1800" b="0" i="0" u="none" strike="noStrike" cap="none" dirty="0">
              <a:solidFill>
                <a:srgbClr val="FFFFFF"/>
              </a:solidFill>
              <a:latin typeface="Arial"/>
              <a:ea typeface="Arial"/>
              <a:cs typeface="Arial"/>
              <a:sym typeface="Arial"/>
            </a:endParaRPr>
          </a:p>
          <a:p>
            <a:pPr marL="457200" marR="0" lvl="0" indent="-342900" algn="l" rtl="0">
              <a:lnSpc>
                <a:spcPct val="150000"/>
              </a:lnSpc>
              <a:spcBef>
                <a:spcPts val="0"/>
              </a:spcBef>
              <a:spcAft>
                <a:spcPts val="0"/>
              </a:spcAft>
              <a:buClr>
                <a:srgbClr val="FFFFFF"/>
              </a:buClr>
              <a:buSzPts val="1800"/>
              <a:buFont typeface="Arial"/>
              <a:buChar char="-"/>
            </a:pPr>
            <a:r>
              <a:rPr lang="en-US" sz="1800" b="0" i="0" u="none" strike="noStrike" cap="none" dirty="0">
                <a:solidFill>
                  <a:srgbClr val="FFFFFF"/>
                </a:solidFill>
                <a:latin typeface="Arial"/>
                <a:ea typeface="Arial"/>
                <a:cs typeface="Arial"/>
                <a:sym typeface="Arial"/>
              </a:rPr>
              <a:t>Monitoring respiratory function, esophageal function, and vocal cord function, symptom management, prevention of complications such as airway obstruction, malnutrition (PEG tubes), dietary balance, dysphagia, the risk of aspiration, dental examination, tumor bypass (Tracheostomy), securing and scheduling timely imaging studies, surgery or radiation, where side effects include mucositis and xerostomia, which can lead to death from asphyxiation without medical intervention.</a:t>
            </a:r>
            <a:endParaRPr sz="1800" b="0" i="0" u="none" strike="noStrike" cap="none" dirty="0">
              <a:solidFill>
                <a:srgbClr val="FFFFFF"/>
              </a:solidFill>
              <a:latin typeface="Arial"/>
              <a:ea typeface="Arial"/>
              <a:cs typeface="Arial"/>
              <a:sym typeface="Arial"/>
            </a:endParaRPr>
          </a:p>
          <a:p>
            <a:pPr marL="457200" marR="0" lvl="0" indent="-342900" algn="l" rtl="0">
              <a:lnSpc>
                <a:spcPct val="150000"/>
              </a:lnSpc>
              <a:spcBef>
                <a:spcPts val="0"/>
              </a:spcBef>
              <a:spcAft>
                <a:spcPts val="0"/>
              </a:spcAft>
              <a:buClr>
                <a:srgbClr val="FFFFFF"/>
              </a:buClr>
              <a:buSzPts val="1800"/>
              <a:buFont typeface="Arial"/>
              <a:buChar char="-"/>
            </a:pPr>
            <a:r>
              <a:rPr lang="en-US" sz="1800" b="0" i="0" u="none" strike="noStrike" cap="none" dirty="0">
                <a:solidFill>
                  <a:srgbClr val="FFFFFF"/>
                </a:solidFill>
                <a:latin typeface="Arial"/>
                <a:ea typeface="Arial"/>
                <a:cs typeface="Arial"/>
                <a:sym typeface="Arial"/>
              </a:rPr>
              <a:t> A multidisciplinary team (MDT) approach allows for specialized care, where early detection and patient education are key to improving treatment outcomes.</a:t>
            </a:r>
            <a:endParaRPr sz="1800" b="0" i="0" u="none" strike="noStrike" cap="none" dirty="0">
              <a:solidFill>
                <a:srgbClr val="FFFFFF"/>
              </a:solidFill>
              <a:latin typeface="Arial"/>
              <a:ea typeface="Arial"/>
              <a:cs typeface="Arial"/>
              <a:sym typeface="Arial"/>
            </a:endParaRPr>
          </a:p>
        </p:txBody>
      </p:sp>
      <p:pic>
        <p:nvPicPr>
          <p:cNvPr id="4" name="Audio 3">
            <a:extLst>
              <a:ext uri="{FF2B5EF4-FFF2-40B4-BE49-F238E27FC236}">
                <a16:creationId xmlns:a16="http://schemas.microsoft.com/office/drawing/2014/main" id="{6F723158-6A39-DFF7-AFEF-5D58C6D7D6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27550" y="3955551"/>
            <a:ext cx="488549" cy="468616"/>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0511"/>
    </mc:Choice>
    <mc:Fallback>
      <p:transition spd="slow" advTm="1005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03"/>
        <p:cNvGrpSpPr/>
        <p:nvPr/>
      </p:nvGrpSpPr>
      <p:grpSpPr>
        <a:xfrm>
          <a:off x="0" y="0"/>
          <a:ext cx="0" cy="0"/>
          <a:chOff x="0" y="0"/>
          <a:chExt cx="0" cy="0"/>
        </a:xfrm>
      </p:grpSpPr>
      <p:sp>
        <p:nvSpPr>
          <p:cNvPr id="604" name="Google Shape;604;p13"/>
          <p:cNvSpPr/>
          <p:nvPr/>
        </p:nvSpPr>
        <p:spPr>
          <a:xfrm>
            <a:off x="238200" y="75438"/>
            <a:ext cx="8667600" cy="1184400"/>
          </a:xfrm>
          <a:prstGeom prst="rect">
            <a:avLst/>
          </a:prstGeom>
          <a:noFill/>
          <a:ln>
            <a:noFill/>
          </a:ln>
        </p:spPr>
        <p:txBody>
          <a:bodyPr spcFirstLastPara="1" wrap="square" lIns="91425" tIns="45700" rIns="91425" bIns="45700" anchor="t" anchorCtr="0">
            <a:noAutofit/>
          </a:bodyPr>
          <a:lstStyle/>
          <a:p>
            <a:pPr marL="0" marR="0" lvl="0" indent="0" algn="l" rtl="0">
              <a:lnSpc>
                <a:spcPct val="150000"/>
              </a:lnSpc>
              <a:spcBef>
                <a:spcPts val="0"/>
              </a:spcBef>
              <a:spcAft>
                <a:spcPts val="0"/>
              </a:spcAft>
              <a:buClr>
                <a:srgbClr val="000000"/>
              </a:buClr>
              <a:buSzPts val="2700"/>
              <a:buFont typeface="Arial"/>
              <a:buNone/>
            </a:pPr>
            <a:r>
              <a:rPr lang="en-US" sz="2700" b="1" i="0" u="none" strike="noStrike" cap="none" dirty="0">
                <a:solidFill>
                  <a:schemeClr val="dk1"/>
                </a:solidFill>
                <a:latin typeface="Arial"/>
                <a:ea typeface="Arial"/>
                <a:cs typeface="Arial"/>
                <a:sym typeface="Arial"/>
              </a:rPr>
              <a:t>Communication and Ethical Considerations in Care</a:t>
            </a:r>
            <a:endParaRPr sz="2700" b="0" i="0" u="none" strike="noStrike" cap="none" dirty="0">
              <a:solidFill>
                <a:srgbClr val="FFFFFF"/>
              </a:solidFill>
              <a:latin typeface="Arial"/>
              <a:ea typeface="Arial"/>
              <a:cs typeface="Arial"/>
              <a:sym typeface="Arial"/>
            </a:endParaRPr>
          </a:p>
        </p:txBody>
      </p:sp>
      <p:pic>
        <p:nvPicPr>
          <p:cNvPr id="605" name="Google Shape;605;p13"/>
          <p:cNvPicPr preferRelativeResize="0"/>
          <p:nvPr/>
        </p:nvPicPr>
        <p:blipFill rotWithShape="1">
          <a:blip r:embed="rId5">
            <a:alphaModFix/>
          </a:blip>
          <a:srcRect/>
          <a:stretch/>
        </p:blipFill>
        <p:spPr>
          <a:xfrm>
            <a:off x="5384150" y="715475"/>
            <a:ext cx="3759852" cy="4172275"/>
          </a:xfrm>
          <a:prstGeom prst="rect">
            <a:avLst/>
          </a:prstGeom>
          <a:noFill/>
          <a:ln>
            <a:noFill/>
          </a:ln>
        </p:spPr>
      </p:pic>
      <p:sp>
        <p:nvSpPr>
          <p:cNvPr id="606" name="Google Shape;606;p13"/>
          <p:cNvSpPr txBox="1"/>
          <p:nvPr/>
        </p:nvSpPr>
        <p:spPr>
          <a:xfrm>
            <a:off x="238198" y="575850"/>
            <a:ext cx="5200500" cy="4311900"/>
          </a:xfrm>
          <a:prstGeom prst="rect">
            <a:avLst/>
          </a:prstGeom>
          <a:noFill/>
          <a:ln>
            <a:noFill/>
          </a:ln>
        </p:spPr>
        <p:txBody>
          <a:bodyPr spcFirstLastPara="1" wrap="square" lIns="91425" tIns="91425" rIns="91425" bIns="91425" anchor="t" anchorCtr="0">
            <a:spAutoFit/>
          </a:bodyPr>
          <a:lstStyle/>
          <a:p>
            <a:pPr marL="0" marR="0" lvl="0" indent="0" algn="l" rtl="0">
              <a:lnSpc>
                <a:spcPct val="115000"/>
              </a:lnSpc>
              <a:spcBef>
                <a:spcPts val="0"/>
              </a:spcBef>
              <a:spcAft>
                <a:spcPts val="0"/>
              </a:spcAft>
              <a:buClr>
                <a:srgbClr val="000000"/>
              </a:buClr>
              <a:buSzPts val="1800"/>
              <a:buFont typeface="Arial"/>
              <a:buNone/>
            </a:pPr>
            <a:r>
              <a:rPr lang="en-US" sz="1800" b="0" i="0" u="none" strike="noStrike" cap="none" dirty="0">
                <a:solidFill>
                  <a:srgbClr val="FFFFFF"/>
                </a:solidFill>
                <a:latin typeface="Arial"/>
                <a:ea typeface="Arial"/>
                <a:cs typeface="Arial"/>
                <a:sym typeface="Arial"/>
              </a:rPr>
              <a:t>-  Four pillars of Ethical station: Autonomy, Beneficious, Non-maleficence justice regarding aggressive treatment chosen or regarding end of care (</a:t>
            </a:r>
            <a:r>
              <a:rPr lang="en-US" sz="1800" b="0" i="0" u="none" strike="noStrike" cap="none" dirty="0">
                <a:solidFill>
                  <a:schemeClr val="dk1"/>
                </a:solidFill>
                <a:latin typeface="Arial"/>
                <a:ea typeface="Arial"/>
                <a:cs typeface="Arial"/>
                <a:sym typeface="Arial"/>
              </a:rPr>
              <a:t>Beauchamp, T.L. </a:t>
            </a:r>
            <a:r>
              <a:rPr lang="en-US" sz="1800" dirty="0">
                <a:solidFill>
                  <a:schemeClr val="dk1"/>
                </a:solidFill>
              </a:rPr>
              <a:t>and</a:t>
            </a:r>
            <a:r>
              <a:rPr lang="en-US" sz="1800" b="0" i="0" u="none" strike="noStrike" cap="none" dirty="0">
                <a:solidFill>
                  <a:schemeClr val="dk1"/>
                </a:solidFill>
                <a:latin typeface="Arial"/>
                <a:ea typeface="Arial"/>
                <a:cs typeface="Arial"/>
                <a:sym typeface="Arial"/>
              </a:rPr>
              <a:t> Childress, J.F., 2019) and confidentiality support informed consent and equal access to treatment.</a:t>
            </a:r>
            <a:endParaRPr sz="1800" b="0" i="0" u="none" strike="noStrike" cap="none" dirty="0">
              <a:solidFill>
                <a:srgbClr val="FFFFFF"/>
              </a:solidFill>
              <a:latin typeface="Arial"/>
              <a:ea typeface="Arial"/>
              <a:cs typeface="Arial"/>
              <a:sym typeface="Arial"/>
            </a:endParaRPr>
          </a:p>
          <a:p>
            <a:pPr marL="0" marR="0" lvl="0" indent="0" algn="l" rtl="0">
              <a:lnSpc>
                <a:spcPct val="115000"/>
              </a:lnSpc>
              <a:spcBef>
                <a:spcPts val="0"/>
              </a:spcBef>
              <a:spcAft>
                <a:spcPts val="0"/>
              </a:spcAft>
              <a:buClr>
                <a:srgbClr val="000000"/>
              </a:buClr>
              <a:buSzPts val="1800"/>
              <a:buFont typeface="Arial"/>
              <a:buNone/>
            </a:pPr>
            <a:r>
              <a:rPr lang="en-US" sz="1800" b="0" i="0" u="none" strike="noStrike" cap="none" dirty="0">
                <a:solidFill>
                  <a:srgbClr val="FFFFFF"/>
                </a:solidFill>
                <a:latin typeface="Arial"/>
                <a:ea typeface="Arial"/>
                <a:cs typeface="Arial"/>
                <a:sym typeface="Arial"/>
              </a:rPr>
              <a:t>-  Effective communication fosters clear, empathetic dialogue, recognizing patient autonomy and cultural values.   </a:t>
            </a:r>
            <a:endParaRPr sz="1800" b="0" i="0" u="none" strike="noStrike" cap="none" dirty="0">
              <a:solidFill>
                <a:srgbClr val="FFFFFF"/>
              </a:solidFill>
              <a:latin typeface="Arial"/>
              <a:ea typeface="Arial"/>
              <a:cs typeface="Arial"/>
              <a:sym typeface="Arial"/>
            </a:endParaRPr>
          </a:p>
          <a:p>
            <a:pPr marL="0" marR="0" lvl="0" indent="0" algn="l" rtl="0">
              <a:lnSpc>
                <a:spcPct val="115000"/>
              </a:lnSpc>
              <a:spcBef>
                <a:spcPts val="0"/>
              </a:spcBef>
              <a:spcAft>
                <a:spcPts val="0"/>
              </a:spcAft>
              <a:buClr>
                <a:srgbClr val="000000"/>
              </a:buClr>
              <a:buSzPts val="1800"/>
              <a:buFont typeface="Arial"/>
              <a:buNone/>
            </a:pPr>
            <a:r>
              <a:rPr lang="en-US" sz="1800" b="0" i="0" u="none" strike="noStrike" cap="none" dirty="0">
                <a:solidFill>
                  <a:srgbClr val="FFFFFF"/>
                </a:solidFill>
                <a:latin typeface="Arial"/>
                <a:ea typeface="Arial"/>
                <a:cs typeface="Arial"/>
                <a:sym typeface="Arial"/>
              </a:rPr>
              <a:t>- Care plan for Mr. ‘X’ prioritize patient dignity, psychological and emotional support, and incorporate shared decision-making to tailor care to the patient's preferences and needs.</a:t>
            </a:r>
            <a:endParaRPr sz="1800" b="0" i="0" u="none" strike="noStrike" cap="none" dirty="0">
              <a:solidFill>
                <a:srgbClr val="FFFFFF"/>
              </a:solidFill>
              <a:latin typeface="Arial"/>
              <a:ea typeface="Arial"/>
              <a:cs typeface="Arial"/>
              <a:sym typeface="Arial"/>
            </a:endParaRPr>
          </a:p>
        </p:txBody>
      </p:sp>
      <p:sp>
        <p:nvSpPr>
          <p:cNvPr id="607" name="Google Shape;607;p13"/>
          <p:cNvSpPr txBox="1"/>
          <p:nvPr/>
        </p:nvSpPr>
        <p:spPr>
          <a:xfrm flipH="1">
            <a:off x="5438700" y="4374225"/>
            <a:ext cx="3705300" cy="600134"/>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900"/>
              <a:buFont typeface="Arial"/>
              <a:buNone/>
            </a:pPr>
            <a:r>
              <a:rPr lang="en-US" sz="900" b="0" i="0" u="none" strike="noStrike" cap="none" dirty="0">
                <a:solidFill>
                  <a:srgbClr val="000000"/>
                </a:solidFill>
                <a:latin typeface="Arial"/>
                <a:ea typeface="Arial"/>
                <a:cs typeface="Arial"/>
                <a:sym typeface="Arial"/>
              </a:rPr>
              <a:t>Figure4. Holistic Needs Assessment for Throat (Oropharyngeal) Cancer. Adapted from multiple NHS, NICE and Macmillan Cancer Support sources.</a:t>
            </a:r>
            <a:endParaRPr sz="900" b="0" i="0" u="none" strike="noStrike" cap="none" dirty="0">
              <a:solidFill>
                <a:srgbClr val="000000"/>
              </a:solidFill>
              <a:latin typeface="Arial"/>
              <a:ea typeface="Arial"/>
              <a:cs typeface="Arial"/>
              <a:sym typeface="Arial"/>
            </a:endParaRPr>
          </a:p>
        </p:txBody>
      </p:sp>
      <p:pic>
        <p:nvPicPr>
          <p:cNvPr id="13" name="Audio 12">
            <a:extLst>
              <a:ext uri="{FF2B5EF4-FFF2-40B4-BE49-F238E27FC236}">
                <a16:creationId xmlns:a16="http://schemas.microsoft.com/office/drawing/2014/main" id="{ACB560EA-6C25-B322-3323-8FF3C8EF670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07002" y="4724571"/>
            <a:ext cx="398798" cy="49957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88663"/>
    </mc:Choice>
    <mc:Fallback>
      <p:transition spd="slow" advTm="88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11"/>
        <p:cNvGrpSpPr/>
        <p:nvPr/>
      </p:nvGrpSpPr>
      <p:grpSpPr>
        <a:xfrm>
          <a:off x="0" y="0"/>
          <a:ext cx="0" cy="0"/>
          <a:chOff x="0" y="0"/>
          <a:chExt cx="0" cy="0"/>
        </a:xfrm>
      </p:grpSpPr>
      <p:sp>
        <p:nvSpPr>
          <p:cNvPr id="612" name="Google Shape;612;p14"/>
          <p:cNvSpPr/>
          <p:nvPr/>
        </p:nvSpPr>
        <p:spPr>
          <a:xfrm>
            <a:off x="-76600" y="-33512"/>
            <a:ext cx="3394710" cy="5210524"/>
          </a:xfrm>
          <a:custGeom>
            <a:avLst/>
            <a:gdLst/>
            <a:ahLst/>
            <a:cxnLst/>
            <a:rect l="l" t="t" r="r" b="b"/>
            <a:pathLst>
              <a:path w="4114800" h="3701971" extrusionOk="0">
                <a:moveTo>
                  <a:pt x="184919" y="3701971"/>
                </a:moveTo>
                <a:cubicBezTo>
                  <a:pt x="82790" y="3701971"/>
                  <a:pt x="0" y="3619195"/>
                  <a:pt x="0" y="3517057"/>
                </a:cubicBezTo>
                <a:lnTo>
                  <a:pt x="0" y="184913"/>
                </a:lnTo>
                <a:cubicBezTo>
                  <a:pt x="0" y="82776"/>
                  <a:pt x="82790" y="0"/>
                  <a:pt x="184919" y="0"/>
                </a:cubicBezTo>
                <a:lnTo>
                  <a:pt x="3929881" y="0"/>
                </a:lnTo>
                <a:cubicBezTo>
                  <a:pt x="4032010" y="0"/>
                  <a:pt x="4114800" y="82776"/>
                  <a:pt x="4114800" y="184913"/>
                </a:cubicBezTo>
                <a:lnTo>
                  <a:pt x="4114800" y="3517057"/>
                </a:lnTo>
                <a:cubicBezTo>
                  <a:pt x="4114800" y="3619195"/>
                  <a:pt x="4032010" y="3701971"/>
                  <a:pt x="3929881" y="3701971"/>
                </a:cubicBezTo>
                <a:lnTo>
                  <a:pt x="184919" y="3701971"/>
                </a:lnTo>
              </a:path>
            </a:pathLst>
          </a:custGeom>
          <a:blipFill rotWithShape="1">
            <a:blip r:embed="rId5">
              <a:alphaModFix/>
            </a:blip>
            <a:stretch>
              <a:fillRect t="-2280" b="-2270"/>
            </a:stretch>
          </a:blipFill>
          <a:ln>
            <a:noFill/>
          </a:ln>
        </p:spPr>
        <p:txBody>
          <a:bodyPr spcFirstLastPara="1" wrap="square" lIns="0" tIns="0" rIns="0" bIns="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dirty="0">
              <a:solidFill>
                <a:srgbClr val="000000"/>
              </a:solidFill>
              <a:latin typeface="Calibri"/>
              <a:ea typeface="Calibri"/>
              <a:cs typeface="Calibri"/>
              <a:sym typeface="Calibri"/>
            </a:endParaRPr>
          </a:p>
        </p:txBody>
      </p:sp>
      <p:sp>
        <p:nvSpPr>
          <p:cNvPr id="613" name="Google Shape;613;p14"/>
          <p:cNvSpPr txBox="1"/>
          <p:nvPr/>
        </p:nvSpPr>
        <p:spPr>
          <a:xfrm>
            <a:off x="3244800" y="449275"/>
            <a:ext cx="5770200" cy="4917900"/>
          </a:xfrm>
          <a:prstGeom prst="rect">
            <a:avLst/>
          </a:prstGeom>
          <a:noFill/>
          <a:ln>
            <a:noFill/>
          </a:ln>
        </p:spPr>
        <p:txBody>
          <a:bodyPr spcFirstLastPara="1" wrap="square" lIns="91425" tIns="91425" rIns="91425" bIns="91425" anchor="t" anchorCtr="0">
            <a:spAutoFit/>
          </a:bodyPr>
          <a:lstStyle/>
          <a:p>
            <a:pPr marL="457200" marR="0" lvl="0" indent="-336550" algn="l" rtl="0">
              <a:lnSpc>
                <a:spcPct val="15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In the UK, a cancer care plan integrates knowledge of systemic physiology, risk factor assessment, guidelines, standards, and medical interventions with evidence-based medical and therapeutic recommendations. </a:t>
            </a:r>
            <a:endParaRPr sz="1700" b="0" i="0" u="none" strike="noStrike" cap="none" dirty="0">
              <a:solidFill>
                <a:srgbClr val="FFFFFF"/>
              </a:solidFill>
              <a:latin typeface="Arial"/>
              <a:ea typeface="Arial"/>
              <a:cs typeface="Arial"/>
              <a:sym typeface="Arial"/>
            </a:endParaRPr>
          </a:p>
          <a:p>
            <a:pPr marL="457200" marR="0" lvl="0" indent="-336550" algn="l" rtl="0">
              <a:lnSpc>
                <a:spcPct val="15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Continuous monitoring and ethical communication support patient-centered care and optimize treatment outcomes and quality of life. </a:t>
            </a:r>
            <a:endParaRPr sz="1700" b="0" i="0" u="none" strike="noStrike" cap="none" dirty="0">
              <a:solidFill>
                <a:srgbClr val="FFFFFF"/>
              </a:solidFill>
              <a:latin typeface="Arial"/>
              <a:ea typeface="Arial"/>
              <a:cs typeface="Arial"/>
              <a:sym typeface="Arial"/>
            </a:endParaRPr>
          </a:p>
          <a:p>
            <a:pPr marL="457200" marR="0" lvl="0" indent="-336550" algn="l" rtl="0">
              <a:lnSpc>
                <a:spcPct val="150000"/>
              </a:lnSpc>
              <a:spcBef>
                <a:spcPts val="0"/>
              </a:spcBef>
              <a:spcAft>
                <a:spcPts val="0"/>
              </a:spcAft>
              <a:buClr>
                <a:srgbClr val="FFFFFF"/>
              </a:buClr>
              <a:buSzPts val="1700"/>
              <a:buFont typeface="Arial"/>
              <a:buChar char="-"/>
            </a:pPr>
            <a:r>
              <a:rPr lang="en-US" sz="1700" b="0" i="0" u="none" strike="noStrike" cap="none" dirty="0">
                <a:solidFill>
                  <a:srgbClr val="FFFFFF"/>
                </a:solidFill>
                <a:latin typeface="Arial"/>
                <a:ea typeface="Arial"/>
                <a:cs typeface="Arial"/>
                <a:sym typeface="Arial"/>
              </a:rPr>
              <a:t>Tailoring care to Mr. X. fundamentally is respecting Mr. X's autonomy, needs, conscious decision and preferences, cultural and ethnic value, according to NICE, NHS, WHO, and ADA guidelines.</a:t>
            </a:r>
            <a:endParaRPr sz="1700" b="0" i="0" u="none" strike="noStrike" cap="none" dirty="0">
              <a:solidFill>
                <a:srgbClr val="FFFFFF"/>
              </a:solidFill>
              <a:latin typeface="Arial"/>
              <a:ea typeface="Arial"/>
              <a:cs typeface="Arial"/>
              <a:sym typeface="Arial"/>
            </a:endParaRPr>
          </a:p>
        </p:txBody>
      </p:sp>
      <p:sp>
        <p:nvSpPr>
          <p:cNvPr id="614" name="Google Shape;614;p14"/>
          <p:cNvSpPr txBox="1"/>
          <p:nvPr/>
        </p:nvSpPr>
        <p:spPr>
          <a:xfrm>
            <a:off x="3921236" y="-33503"/>
            <a:ext cx="2937600" cy="5982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chemeClr val="dk1"/>
              </a:buClr>
              <a:buSzPts val="3000"/>
              <a:buFont typeface="Inter"/>
              <a:buNone/>
            </a:pPr>
            <a:r>
              <a:rPr lang="en-US" sz="2700" b="1" i="0" u="none" strike="noStrike" cap="none" dirty="0">
                <a:solidFill>
                  <a:schemeClr val="dk1"/>
                </a:solidFill>
                <a:latin typeface="Inter"/>
                <a:ea typeface="Inter"/>
                <a:cs typeface="Inter"/>
                <a:sym typeface="Inter"/>
              </a:rPr>
              <a:t>Conclusions</a:t>
            </a:r>
            <a:endParaRPr sz="2700" b="0" i="0" u="none" strike="noStrike" cap="none" dirty="0">
              <a:solidFill>
                <a:srgbClr val="000000"/>
              </a:solidFill>
              <a:latin typeface="Arial"/>
              <a:ea typeface="Arial"/>
              <a:cs typeface="Arial"/>
              <a:sym typeface="Arial"/>
            </a:endParaRPr>
          </a:p>
        </p:txBody>
      </p:sp>
      <p:pic>
        <p:nvPicPr>
          <p:cNvPr id="2" name="Audio 1">
            <a:extLst>
              <a:ext uri="{FF2B5EF4-FFF2-40B4-BE49-F238E27FC236}">
                <a16:creationId xmlns:a16="http://schemas.microsoft.com/office/drawing/2014/main" id="{BA1B3368-A49B-9ACA-99AE-9B446BB699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597182" y="4694225"/>
            <a:ext cx="417818" cy="345328"/>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9493"/>
    </mc:Choice>
    <mc:Fallback>
      <p:transition spd="slow" advTm="39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18"/>
        <p:cNvGrpSpPr/>
        <p:nvPr/>
      </p:nvGrpSpPr>
      <p:grpSpPr>
        <a:xfrm>
          <a:off x="0" y="0"/>
          <a:ext cx="0" cy="0"/>
          <a:chOff x="0" y="0"/>
          <a:chExt cx="0" cy="0"/>
        </a:xfrm>
      </p:grpSpPr>
      <p:sp>
        <p:nvSpPr>
          <p:cNvPr id="619" name="Google Shape;619;p15"/>
          <p:cNvSpPr txBox="1">
            <a:spLocks noGrp="1"/>
          </p:cNvSpPr>
          <p:nvPr>
            <p:ph type="subTitle" idx="1"/>
          </p:nvPr>
        </p:nvSpPr>
        <p:spPr>
          <a:xfrm>
            <a:off x="2224650" y="4128275"/>
            <a:ext cx="4447800" cy="1108200"/>
          </a:xfrm>
          <a:prstGeom prst="rect">
            <a:avLst/>
          </a:prstGeom>
          <a:noFill/>
          <a:ln>
            <a:noFill/>
          </a:ln>
        </p:spPr>
        <p:txBody>
          <a:bodyPr spcFirstLastPara="1" wrap="square" lIns="91425" tIns="91425" rIns="91425" bIns="91425" anchor="t" anchorCtr="0">
            <a:spAutoFit/>
          </a:bodyPr>
          <a:lstStyle/>
          <a:p>
            <a:pPr marL="0" marR="0" lvl="0" indent="0" algn="ctr" rtl="0">
              <a:lnSpc>
                <a:spcPct val="100000"/>
              </a:lnSpc>
              <a:spcBef>
                <a:spcPts val="0"/>
              </a:spcBef>
              <a:spcAft>
                <a:spcPts val="0"/>
              </a:spcAft>
              <a:buClr>
                <a:schemeClr val="dk1"/>
              </a:buClr>
              <a:buSzPts val="1600"/>
              <a:buFont typeface="Inter Light"/>
              <a:buNone/>
            </a:pPr>
            <a:r>
              <a:rPr lang="en-US" sz="2500" b="1" i="0" u="none" strike="noStrike" cap="none" dirty="0">
                <a:solidFill>
                  <a:schemeClr val="dk1"/>
                </a:solidFill>
                <a:latin typeface="Inter"/>
                <a:ea typeface="Inter"/>
                <a:cs typeface="Inter"/>
                <a:sym typeface="Inter"/>
              </a:rPr>
              <a:t>Thanks !</a:t>
            </a:r>
            <a:endParaRPr sz="2500" b="1" i="0" u="none" strike="noStrike" cap="none" dirty="0">
              <a:solidFill>
                <a:schemeClr val="dk1"/>
              </a:solidFill>
              <a:latin typeface="Inter"/>
              <a:ea typeface="Inter"/>
              <a:cs typeface="Inter"/>
              <a:sym typeface="Inter"/>
            </a:endParaRPr>
          </a:p>
          <a:p>
            <a:pPr marL="0" marR="0" lvl="0" indent="0" algn="ctr" rtl="0">
              <a:lnSpc>
                <a:spcPct val="100000"/>
              </a:lnSpc>
              <a:spcBef>
                <a:spcPts val="0"/>
              </a:spcBef>
              <a:spcAft>
                <a:spcPts val="0"/>
              </a:spcAft>
              <a:buClr>
                <a:schemeClr val="dk1"/>
              </a:buClr>
              <a:buSzPts val="1600"/>
              <a:buFont typeface="Inter Light"/>
              <a:buNone/>
            </a:pPr>
            <a:r>
              <a:rPr lang="en-US" sz="1900" b="1" i="0" u="none" strike="noStrike" cap="none" dirty="0">
                <a:solidFill>
                  <a:schemeClr val="dk1"/>
                </a:solidFill>
                <a:latin typeface="Inter"/>
                <a:ea typeface="Inter"/>
                <a:cs typeface="Inter"/>
                <a:sym typeface="Inter"/>
              </a:rPr>
              <a:t>Do you have any questions?</a:t>
            </a:r>
            <a:endParaRPr sz="1900" b="1" i="0" u="none" strike="noStrike" cap="none" dirty="0">
              <a:solidFill>
                <a:schemeClr val="dk1"/>
              </a:solidFill>
              <a:latin typeface="Inter"/>
              <a:ea typeface="Inter"/>
              <a:cs typeface="Inter"/>
              <a:sym typeface="Inter"/>
            </a:endParaRPr>
          </a:p>
          <a:p>
            <a:pPr marL="0" marR="0" lvl="0" indent="0" algn="ctr" rtl="0">
              <a:lnSpc>
                <a:spcPct val="100000"/>
              </a:lnSpc>
              <a:spcBef>
                <a:spcPts val="0"/>
              </a:spcBef>
              <a:spcAft>
                <a:spcPts val="0"/>
              </a:spcAft>
              <a:buClr>
                <a:schemeClr val="dk1"/>
              </a:buClr>
              <a:buSzPts val="1600"/>
              <a:buFont typeface="Inter Light"/>
              <a:buNone/>
            </a:pPr>
            <a:r>
              <a:rPr lang="en-US" sz="1600" b="0" i="0" u="none" strike="noStrike" cap="none" dirty="0">
                <a:solidFill>
                  <a:schemeClr val="dk1"/>
                </a:solidFill>
                <a:latin typeface="Inter Light"/>
                <a:ea typeface="Inter Light"/>
                <a:cs typeface="Inter Light"/>
                <a:sym typeface="Inter Light"/>
              </a:rPr>
              <a:t>@freeplik.com </a:t>
            </a:r>
            <a:endParaRPr sz="1600" b="0" i="0" u="none" strike="noStrike" cap="none" dirty="0">
              <a:solidFill>
                <a:srgbClr val="FFFFFF"/>
              </a:solidFill>
              <a:latin typeface="Noto Sans Symbols"/>
              <a:ea typeface="Noto Sans Symbols"/>
              <a:cs typeface="Noto Sans Symbols"/>
              <a:sym typeface="Noto Sans Symbols"/>
            </a:endParaRPr>
          </a:p>
        </p:txBody>
      </p:sp>
      <p:sp>
        <p:nvSpPr>
          <p:cNvPr id="620" name="Google Shape;620;p15"/>
          <p:cNvSpPr/>
          <p:nvPr/>
        </p:nvSpPr>
        <p:spPr>
          <a:xfrm>
            <a:off x="3923000" y="3965575"/>
            <a:ext cx="271771" cy="240516"/>
          </a:xfrm>
          <a:custGeom>
            <a:avLst/>
            <a:gdLst/>
            <a:ahLst/>
            <a:cxnLst/>
            <a:rect l="l" t="t" r="r" b="b"/>
            <a:pathLst>
              <a:path w="10860" h="10872" extrusionOk="0">
                <a:moveTo>
                  <a:pt x="5430" y="1"/>
                </a:moveTo>
                <a:cubicBezTo>
                  <a:pt x="3990" y="1"/>
                  <a:pt x="2608" y="560"/>
                  <a:pt x="1596" y="1584"/>
                </a:cubicBezTo>
                <a:cubicBezTo>
                  <a:pt x="561" y="2620"/>
                  <a:pt x="1" y="3989"/>
                  <a:pt x="1" y="5430"/>
                </a:cubicBezTo>
                <a:cubicBezTo>
                  <a:pt x="1" y="6561"/>
                  <a:pt x="346" y="7645"/>
                  <a:pt x="1001" y="8573"/>
                </a:cubicBezTo>
                <a:cubicBezTo>
                  <a:pt x="1632" y="9466"/>
                  <a:pt x="2513" y="10145"/>
                  <a:pt x="3537" y="10538"/>
                </a:cubicBezTo>
                <a:cubicBezTo>
                  <a:pt x="3559" y="10544"/>
                  <a:pt x="3579" y="10547"/>
                  <a:pt x="3599" y="10547"/>
                </a:cubicBezTo>
                <a:cubicBezTo>
                  <a:pt x="3656" y="10547"/>
                  <a:pt x="3704" y="10522"/>
                  <a:pt x="3740" y="10478"/>
                </a:cubicBezTo>
                <a:cubicBezTo>
                  <a:pt x="3763" y="10443"/>
                  <a:pt x="3763" y="10395"/>
                  <a:pt x="3763" y="10371"/>
                </a:cubicBezTo>
                <a:lnTo>
                  <a:pt x="3763" y="7275"/>
                </a:lnTo>
                <a:cubicBezTo>
                  <a:pt x="3763" y="7180"/>
                  <a:pt x="3692" y="7097"/>
                  <a:pt x="3585" y="7097"/>
                </a:cubicBezTo>
                <a:lnTo>
                  <a:pt x="2156" y="7097"/>
                </a:lnTo>
                <a:lnTo>
                  <a:pt x="2156" y="5835"/>
                </a:lnTo>
                <a:lnTo>
                  <a:pt x="3585" y="5835"/>
                </a:lnTo>
                <a:cubicBezTo>
                  <a:pt x="3680" y="5835"/>
                  <a:pt x="3763" y="5751"/>
                  <a:pt x="3763" y="5656"/>
                </a:cubicBezTo>
                <a:lnTo>
                  <a:pt x="3763" y="5430"/>
                </a:lnTo>
                <a:cubicBezTo>
                  <a:pt x="3763" y="3942"/>
                  <a:pt x="5180" y="2632"/>
                  <a:pt x="6799" y="2632"/>
                </a:cubicBezTo>
                <a:lnTo>
                  <a:pt x="7550" y="2632"/>
                </a:lnTo>
                <a:lnTo>
                  <a:pt x="7550" y="3894"/>
                </a:lnTo>
                <a:lnTo>
                  <a:pt x="6799" y="3894"/>
                </a:lnTo>
                <a:cubicBezTo>
                  <a:pt x="6311" y="3894"/>
                  <a:pt x="5883" y="4025"/>
                  <a:pt x="5561" y="4287"/>
                </a:cubicBezTo>
                <a:cubicBezTo>
                  <a:pt x="5228" y="4561"/>
                  <a:pt x="5025" y="4966"/>
                  <a:pt x="5025" y="5430"/>
                </a:cubicBezTo>
                <a:lnTo>
                  <a:pt x="5025" y="5656"/>
                </a:lnTo>
                <a:cubicBezTo>
                  <a:pt x="5025" y="5740"/>
                  <a:pt x="5109" y="5835"/>
                  <a:pt x="5204" y="5835"/>
                </a:cubicBezTo>
                <a:lnTo>
                  <a:pt x="5883" y="5835"/>
                </a:lnTo>
                <a:cubicBezTo>
                  <a:pt x="5966" y="5835"/>
                  <a:pt x="6061" y="5751"/>
                  <a:pt x="6061" y="5656"/>
                </a:cubicBezTo>
                <a:cubicBezTo>
                  <a:pt x="6061" y="5561"/>
                  <a:pt x="5978" y="5478"/>
                  <a:pt x="5883" y="5478"/>
                </a:cubicBezTo>
                <a:lnTo>
                  <a:pt x="5371" y="5478"/>
                </a:lnTo>
                <a:lnTo>
                  <a:pt x="5371" y="5418"/>
                </a:lnTo>
                <a:cubicBezTo>
                  <a:pt x="5371" y="4525"/>
                  <a:pt x="6145" y="4204"/>
                  <a:pt x="6799" y="4204"/>
                </a:cubicBezTo>
                <a:lnTo>
                  <a:pt x="7704" y="4204"/>
                </a:lnTo>
                <a:cubicBezTo>
                  <a:pt x="7800" y="4204"/>
                  <a:pt x="7883" y="4132"/>
                  <a:pt x="7883" y="4025"/>
                </a:cubicBezTo>
                <a:lnTo>
                  <a:pt x="7883" y="2418"/>
                </a:lnTo>
                <a:cubicBezTo>
                  <a:pt x="7883" y="2334"/>
                  <a:pt x="7811" y="2239"/>
                  <a:pt x="7704" y="2239"/>
                </a:cubicBezTo>
                <a:lnTo>
                  <a:pt x="6799" y="2239"/>
                </a:lnTo>
                <a:cubicBezTo>
                  <a:pt x="5966" y="2239"/>
                  <a:pt x="5121" y="2572"/>
                  <a:pt x="4466" y="3156"/>
                </a:cubicBezTo>
                <a:cubicBezTo>
                  <a:pt x="3799" y="3763"/>
                  <a:pt x="3418" y="4549"/>
                  <a:pt x="3418" y="5382"/>
                </a:cubicBezTo>
                <a:lnTo>
                  <a:pt x="3418" y="5442"/>
                </a:lnTo>
                <a:lnTo>
                  <a:pt x="1989" y="5442"/>
                </a:lnTo>
                <a:cubicBezTo>
                  <a:pt x="1906" y="5442"/>
                  <a:pt x="1811" y="5513"/>
                  <a:pt x="1811" y="5620"/>
                </a:cubicBezTo>
                <a:lnTo>
                  <a:pt x="1811" y="7228"/>
                </a:lnTo>
                <a:cubicBezTo>
                  <a:pt x="1811" y="7323"/>
                  <a:pt x="1894" y="7406"/>
                  <a:pt x="1989" y="7406"/>
                </a:cubicBezTo>
                <a:lnTo>
                  <a:pt x="3418" y="7406"/>
                </a:lnTo>
                <a:lnTo>
                  <a:pt x="3418" y="10085"/>
                </a:lnTo>
                <a:cubicBezTo>
                  <a:pt x="1561" y="9300"/>
                  <a:pt x="346" y="7442"/>
                  <a:pt x="346" y="5418"/>
                </a:cubicBezTo>
                <a:cubicBezTo>
                  <a:pt x="346" y="2596"/>
                  <a:pt x="2620" y="322"/>
                  <a:pt x="5430" y="322"/>
                </a:cubicBezTo>
                <a:cubicBezTo>
                  <a:pt x="8228" y="322"/>
                  <a:pt x="10526" y="2620"/>
                  <a:pt x="10526" y="5418"/>
                </a:cubicBezTo>
                <a:cubicBezTo>
                  <a:pt x="10526" y="8228"/>
                  <a:pt x="8240" y="10502"/>
                  <a:pt x="5430" y="10502"/>
                </a:cubicBezTo>
                <a:lnTo>
                  <a:pt x="5371" y="10502"/>
                </a:lnTo>
                <a:lnTo>
                  <a:pt x="5371" y="7418"/>
                </a:lnTo>
                <a:lnTo>
                  <a:pt x="7728" y="7418"/>
                </a:lnTo>
                <a:cubicBezTo>
                  <a:pt x="7811" y="7418"/>
                  <a:pt x="7907" y="7347"/>
                  <a:pt x="7907" y="7240"/>
                </a:cubicBezTo>
                <a:lnTo>
                  <a:pt x="7907" y="5656"/>
                </a:lnTo>
                <a:cubicBezTo>
                  <a:pt x="7907" y="5561"/>
                  <a:pt x="7823" y="5478"/>
                  <a:pt x="7728" y="5478"/>
                </a:cubicBezTo>
                <a:lnTo>
                  <a:pt x="6728" y="5478"/>
                </a:lnTo>
                <a:cubicBezTo>
                  <a:pt x="6633" y="5478"/>
                  <a:pt x="6549" y="5549"/>
                  <a:pt x="6549" y="5656"/>
                </a:cubicBezTo>
                <a:cubicBezTo>
                  <a:pt x="6549" y="5740"/>
                  <a:pt x="6621" y="5835"/>
                  <a:pt x="6728" y="5835"/>
                </a:cubicBezTo>
                <a:lnTo>
                  <a:pt x="7561" y="5835"/>
                </a:lnTo>
                <a:lnTo>
                  <a:pt x="7561" y="7097"/>
                </a:lnTo>
                <a:lnTo>
                  <a:pt x="5204" y="7097"/>
                </a:lnTo>
                <a:cubicBezTo>
                  <a:pt x="5121" y="7097"/>
                  <a:pt x="5025" y="7168"/>
                  <a:pt x="5025" y="7275"/>
                </a:cubicBezTo>
                <a:lnTo>
                  <a:pt x="5025" y="10693"/>
                </a:lnTo>
                <a:cubicBezTo>
                  <a:pt x="5025" y="10788"/>
                  <a:pt x="5109" y="10859"/>
                  <a:pt x="5192" y="10871"/>
                </a:cubicBezTo>
                <a:lnTo>
                  <a:pt x="5430" y="10871"/>
                </a:lnTo>
                <a:cubicBezTo>
                  <a:pt x="6871" y="10871"/>
                  <a:pt x="8240" y="10312"/>
                  <a:pt x="9276" y="9288"/>
                </a:cubicBezTo>
                <a:cubicBezTo>
                  <a:pt x="10300" y="8252"/>
                  <a:pt x="10859" y="6883"/>
                  <a:pt x="10859" y="5442"/>
                </a:cubicBezTo>
                <a:cubicBezTo>
                  <a:pt x="10859" y="3989"/>
                  <a:pt x="10300" y="2620"/>
                  <a:pt x="9276" y="1584"/>
                </a:cubicBezTo>
                <a:cubicBezTo>
                  <a:pt x="8240" y="560"/>
                  <a:pt x="6871" y="1"/>
                  <a:pt x="54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grpSp>
        <p:nvGrpSpPr>
          <p:cNvPr id="621" name="Google Shape;621;p15"/>
          <p:cNvGrpSpPr/>
          <p:nvPr/>
        </p:nvGrpSpPr>
        <p:grpSpPr>
          <a:xfrm>
            <a:off x="4260694" y="3965733"/>
            <a:ext cx="286053" cy="240529"/>
            <a:chOff x="4399200" y="3069000"/>
            <a:chExt cx="345600" cy="345240"/>
          </a:xfrm>
        </p:grpSpPr>
        <p:sp>
          <p:nvSpPr>
            <p:cNvPr id="622" name="Google Shape;622;p15"/>
            <p:cNvSpPr/>
            <p:nvPr/>
          </p:nvSpPr>
          <p:spPr>
            <a:xfrm>
              <a:off x="4399200" y="3069000"/>
              <a:ext cx="345600" cy="345240"/>
            </a:xfrm>
            <a:custGeom>
              <a:avLst/>
              <a:gdLst/>
              <a:ahLst/>
              <a:cxnLst/>
              <a:rect l="l" t="t" r="r" b="b"/>
              <a:pathLst>
                <a:path w="10872" h="10860" extrusionOk="0">
                  <a:moveTo>
                    <a:pt x="5418" y="334"/>
                  </a:moveTo>
                  <a:cubicBezTo>
                    <a:pt x="8228" y="334"/>
                    <a:pt x="10514" y="2608"/>
                    <a:pt x="10514" y="5430"/>
                  </a:cubicBezTo>
                  <a:cubicBezTo>
                    <a:pt x="10514" y="8240"/>
                    <a:pt x="8228" y="10514"/>
                    <a:pt x="5418" y="10514"/>
                  </a:cubicBezTo>
                  <a:cubicBezTo>
                    <a:pt x="2608" y="10514"/>
                    <a:pt x="334" y="8240"/>
                    <a:pt x="334" y="5430"/>
                  </a:cubicBezTo>
                  <a:cubicBezTo>
                    <a:pt x="334" y="2608"/>
                    <a:pt x="2608" y="334"/>
                    <a:pt x="5418" y="334"/>
                  </a:cubicBezTo>
                  <a:close/>
                  <a:moveTo>
                    <a:pt x="5430" y="1"/>
                  </a:moveTo>
                  <a:cubicBezTo>
                    <a:pt x="3989" y="1"/>
                    <a:pt x="2620" y="560"/>
                    <a:pt x="1596" y="1584"/>
                  </a:cubicBezTo>
                  <a:cubicBezTo>
                    <a:pt x="572" y="2620"/>
                    <a:pt x="1" y="3989"/>
                    <a:pt x="1" y="5430"/>
                  </a:cubicBezTo>
                  <a:cubicBezTo>
                    <a:pt x="1" y="6871"/>
                    <a:pt x="572" y="8240"/>
                    <a:pt x="1596" y="9264"/>
                  </a:cubicBezTo>
                  <a:cubicBezTo>
                    <a:pt x="2620" y="10300"/>
                    <a:pt x="3989" y="10859"/>
                    <a:pt x="5430" y="10859"/>
                  </a:cubicBezTo>
                  <a:cubicBezTo>
                    <a:pt x="6883" y="10859"/>
                    <a:pt x="8252" y="10300"/>
                    <a:pt x="9276" y="9264"/>
                  </a:cubicBezTo>
                  <a:cubicBezTo>
                    <a:pt x="10300" y="8240"/>
                    <a:pt x="10871" y="6871"/>
                    <a:pt x="10871" y="5430"/>
                  </a:cubicBezTo>
                  <a:cubicBezTo>
                    <a:pt x="10871" y="3989"/>
                    <a:pt x="10300" y="2620"/>
                    <a:pt x="9276" y="1584"/>
                  </a:cubicBezTo>
                  <a:cubicBezTo>
                    <a:pt x="8252" y="560"/>
                    <a:pt x="6883" y="1"/>
                    <a:pt x="54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3" name="Google Shape;623;p15"/>
            <p:cNvSpPr/>
            <p:nvPr/>
          </p:nvSpPr>
          <p:spPr>
            <a:xfrm>
              <a:off x="4464000" y="3134160"/>
              <a:ext cx="214920" cy="214920"/>
            </a:xfrm>
            <a:custGeom>
              <a:avLst/>
              <a:gdLst/>
              <a:ahLst/>
              <a:cxnLst/>
              <a:rect l="l" t="t" r="r" b="b"/>
              <a:pathLst>
                <a:path w="6764" h="6764" extrusionOk="0">
                  <a:moveTo>
                    <a:pt x="5335" y="346"/>
                  </a:moveTo>
                  <a:cubicBezTo>
                    <a:pt x="5930" y="346"/>
                    <a:pt x="6418" y="834"/>
                    <a:pt x="6418" y="1429"/>
                  </a:cubicBezTo>
                  <a:lnTo>
                    <a:pt x="6418" y="5335"/>
                  </a:lnTo>
                  <a:cubicBezTo>
                    <a:pt x="6418" y="5930"/>
                    <a:pt x="5930" y="6418"/>
                    <a:pt x="5335" y="6418"/>
                  </a:cubicBezTo>
                  <a:lnTo>
                    <a:pt x="1429" y="6418"/>
                  </a:lnTo>
                  <a:cubicBezTo>
                    <a:pt x="834" y="6418"/>
                    <a:pt x="346" y="5930"/>
                    <a:pt x="346" y="5335"/>
                  </a:cubicBezTo>
                  <a:lnTo>
                    <a:pt x="346" y="1429"/>
                  </a:lnTo>
                  <a:cubicBezTo>
                    <a:pt x="346" y="834"/>
                    <a:pt x="834" y="346"/>
                    <a:pt x="1429" y="346"/>
                  </a:cubicBezTo>
                  <a:close/>
                  <a:moveTo>
                    <a:pt x="1429" y="1"/>
                  </a:moveTo>
                  <a:cubicBezTo>
                    <a:pt x="644" y="1"/>
                    <a:pt x="1" y="644"/>
                    <a:pt x="1" y="1429"/>
                  </a:cubicBezTo>
                  <a:lnTo>
                    <a:pt x="1" y="5335"/>
                  </a:lnTo>
                  <a:cubicBezTo>
                    <a:pt x="1" y="6120"/>
                    <a:pt x="644" y="6763"/>
                    <a:pt x="1429" y="6763"/>
                  </a:cubicBezTo>
                  <a:lnTo>
                    <a:pt x="5335" y="6763"/>
                  </a:lnTo>
                  <a:cubicBezTo>
                    <a:pt x="6121" y="6763"/>
                    <a:pt x="6763" y="6120"/>
                    <a:pt x="6763" y="5335"/>
                  </a:cubicBezTo>
                  <a:lnTo>
                    <a:pt x="6763" y="1429"/>
                  </a:lnTo>
                  <a:cubicBezTo>
                    <a:pt x="6763" y="644"/>
                    <a:pt x="6121" y="1"/>
                    <a:pt x="5335"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4" name="Google Shape;624;p15"/>
            <p:cNvSpPr/>
            <p:nvPr/>
          </p:nvSpPr>
          <p:spPr>
            <a:xfrm>
              <a:off x="4514040" y="3185280"/>
              <a:ext cx="114480" cy="112320"/>
            </a:xfrm>
            <a:custGeom>
              <a:avLst/>
              <a:gdLst/>
              <a:ahLst/>
              <a:cxnLst/>
              <a:rect l="l" t="t" r="r" b="b"/>
              <a:pathLst>
                <a:path w="3607" h="3542" extrusionOk="0">
                  <a:moveTo>
                    <a:pt x="1822" y="0"/>
                  </a:moveTo>
                  <a:cubicBezTo>
                    <a:pt x="812" y="0"/>
                    <a:pt x="1" y="851"/>
                    <a:pt x="59" y="1859"/>
                  </a:cubicBezTo>
                  <a:cubicBezTo>
                    <a:pt x="95" y="2776"/>
                    <a:pt x="833" y="3502"/>
                    <a:pt x="1726" y="3538"/>
                  </a:cubicBezTo>
                  <a:cubicBezTo>
                    <a:pt x="1764" y="3541"/>
                    <a:pt x="1802" y="3542"/>
                    <a:pt x="1840" y="3542"/>
                  </a:cubicBezTo>
                  <a:cubicBezTo>
                    <a:pt x="2178" y="3542"/>
                    <a:pt x="2494" y="3447"/>
                    <a:pt x="2762" y="3276"/>
                  </a:cubicBezTo>
                  <a:cubicBezTo>
                    <a:pt x="2857" y="3217"/>
                    <a:pt x="2869" y="3086"/>
                    <a:pt x="2797" y="3014"/>
                  </a:cubicBezTo>
                  <a:cubicBezTo>
                    <a:pt x="2761" y="2978"/>
                    <a:pt x="2711" y="2964"/>
                    <a:pt x="2664" y="2964"/>
                  </a:cubicBezTo>
                  <a:cubicBezTo>
                    <a:pt x="2634" y="2964"/>
                    <a:pt x="2606" y="2969"/>
                    <a:pt x="2583" y="2979"/>
                  </a:cubicBezTo>
                  <a:cubicBezTo>
                    <a:pt x="2380" y="3096"/>
                    <a:pt x="2149" y="3185"/>
                    <a:pt x="1897" y="3185"/>
                  </a:cubicBezTo>
                  <a:cubicBezTo>
                    <a:pt x="1868" y="3185"/>
                    <a:pt x="1839" y="3183"/>
                    <a:pt x="1809" y="3181"/>
                  </a:cubicBezTo>
                  <a:cubicBezTo>
                    <a:pt x="1023" y="3169"/>
                    <a:pt x="380" y="2514"/>
                    <a:pt x="392" y="1716"/>
                  </a:cubicBezTo>
                  <a:cubicBezTo>
                    <a:pt x="426" y="948"/>
                    <a:pt x="1028" y="330"/>
                    <a:pt x="1792" y="330"/>
                  </a:cubicBezTo>
                  <a:cubicBezTo>
                    <a:pt x="1833" y="330"/>
                    <a:pt x="1874" y="332"/>
                    <a:pt x="1916" y="335"/>
                  </a:cubicBezTo>
                  <a:cubicBezTo>
                    <a:pt x="2619" y="371"/>
                    <a:pt x="3190" y="943"/>
                    <a:pt x="3250" y="1633"/>
                  </a:cubicBezTo>
                  <a:cubicBezTo>
                    <a:pt x="3285" y="1919"/>
                    <a:pt x="3214" y="2193"/>
                    <a:pt x="3095" y="2431"/>
                  </a:cubicBezTo>
                  <a:cubicBezTo>
                    <a:pt x="3059" y="2490"/>
                    <a:pt x="3059" y="2574"/>
                    <a:pt x="3119" y="2633"/>
                  </a:cubicBezTo>
                  <a:cubicBezTo>
                    <a:pt x="3149" y="2663"/>
                    <a:pt x="3191" y="2678"/>
                    <a:pt x="3234" y="2678"/>
                  </a:cubicBezTo>
                  <a:cubicBezTo>
                    <a:pt x="3295" y="2678"/>
                    <a:pt x="3358" y="2648"/>
                    <a:pt x="3393" y="2586"/>
                  </a:cubicBezTo>
                  <a:cubicBezTo>
                    <a:pt x="3536" y="2324"/>
                    <a:pt x="3607" y="2014"/>
                    <a:pt x="3583" y="1669"/>
                  </a:cubicBezTo>
                  <a:cubicBezTo>
                    <a:pt x="3536" y="764"/>
                    <a:pt x="2797" y="50"/>
                    <a:pt x="1904" y="2"/>
                  </a:cubicBezTo>
                  <a:cubicBezTo>
                    <a:pt x="1877" y="1"/>
                    <a:pt x="1849" y="0"/>
                    <a:pt x="1822" y="0"/>
                  </a:cubicBezTo>
                  <a:close/>
                </a:path>
              </a:pathLst>
            </a:custGeom>
            <a:solidFill>
              <a:schemeClr val="dk1"/>
            </a:solidFill>
            <a:ln>
              <a:noFill/>
            </a:ln>
          </p:spPr>
          <p:txBody>
            <a:bodyPr spcFirstLastPara="1" wrap="square" lIns="91425" tIns="56150" rIns="91425" bIns="561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5" name="Google Shape;625;p15"/>
            <p:cNvSpPr/>
            <p:nvPr/>
          </p:nvSpPr>
          <p:spPr>
            <a:xfrm>
              <a:off x="4615200" y="3161520"/>
              <a:ext cx="29160" cy="28800"/>
            </a:xfrm>
            <a:custGeom>
              <a:avLst/>
              <a:gdLst/>
              <a:ahLst/>
              <a:cxnLst/>
              <a:rect l="l" t="t" r="r" b="b"/>
              <a:pathLst>
                <a:path w="929" h="918" extrusionOk="0">
                  <a:moveTo>
                    <a:pt x="465" y="1"/>
                  </a:moveTo>
                  <a:cubicBezTo>
                    <a:pt x="203" y="1"/>
                    <a:pt x="0" y="203"/>
                    <a:pt x="0" y="453"/>
                  </a:cubicBezTo>
                  <a:cubicBezTo>
                    <a:pt x="0" y="715"/>
                    <a:pt x="203" y="918"/>
                    <a:pt x="465" y="918"/>
                  </a:cubicBezTo>
                  <a:cubicBezTo>
                    <a:pt x="715" y="918"/>
                    <a:pt x="929" y="715"/>
                    <a:pt x="929" y="453"/>
                  </a:cubicBezTo>
                  <a:cubicBezTo>
                    <a:pt x="929" y="203"/>
                    <a:pt x="715" y="1"/>
                    <a:pt x="465" y="1"/>
                  </a:cubicBezTo>
                  <a:close/>
                </a:path>
              </a:pathLst>
            </a:custGeom>
            <a:solidFill>
              <a:schemeClr val="dk1"/>
            </a:solidFill>
            <a:ln>
              <a:noFill/>
            </a:ln>
          </p:spPr>
          <p:txBody>
            <a:bodyPr spcFirstLastPara="1" wrap="square" lIns="91425" tIns="14400" rIns="91425" bIns="144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grpSp>
      <p:grpSp>
        <p:nvGrpSpPr>
          <p:cNvPr id="626" name="Google Shape;626;p15"/>
          <p:cNvGrpSpPr/>
          <p:nvPr/>
        </p:nvGrpSpPr>
        <p:grpSpPr>
          <a:xfrm>
            <a:off x="4621646" y="3965583"/>
            <a:ext cx="246689" cy="240529"/>
            <a:chOff x="4848120" y="3069000"/>
            <a:chExt cx="345600" cy="345240"/>
          </a:xfrm>
        </p:grpSpPr>
        <p:sp>
          <p:nvSpPr>
            <p:cNvPr id="627" name="Google Shape;627;p15"/>
            <p:cNvSpPr/>
            <p:nvPr/>
          </p:nvSpPr>
          <p:spPr>
            <a:xfrm>
              <a:off x="4848120" y="3069000"/>
              <a:ext cx="345600" cy="345240"/>
            </a:xfrm>
            <a:custGeom>
              <a:avLst/>
              <a:gdLst/>
              <a:ahLst/>
              <a:cxnLst/>
              <a:rect l="l" t="t" r="r" b="b"/>
              <a:pathLst>
                <a:path w="10872" h="10860" extrusionOk="0">
                  <a:moveTo>
                    <a:pt x="5430" y="334"/>
                  </a:moveTo>
                  <a:cubicBezTo>
                    <a:pt x="8252" y="334"/>
                    <a:pt x="10526" y="2608"/>
                    <a:pt x="10526" y="5430"/>
                  </a:cubicBezTo>
                  <a:cubicBezTo>
                    <a:pt x="10526" y="8240"/>
                    <a:pt x="8228" y="10514"/>
                    <a:pt x="5430" y="10514"/>
                  </a:cubicBezTo>
                  <a:cubicBezTo>
                    <a:pt x="2620" y="10514"/>
                    <a:pt x="346" y="8240"/>
                    <a:pt x="346" y="5430"/>
                  </a:cubicBezTo>
                  <a:cubicBezTo>
                    <a:pt x="346" y="2608"/>
                    <a:pt x="2620" y="334"/>
                    <a:pt x="5430" y="334"/>
                  </a:cubicBezTo>
                  <a:close/>
                  <a:moveTo>
                    <a:pt x="5430" y="1"/>
                  </a:moveTo>
                  <a:cubicBezTo>
                    <a:pt x="3989" y="1"/>
                    <a:pt x="2620" y="560"/>
                    <a:pt x="1596" y="1584"/>
                  </a:cubicBezTo>
                  <a:cubicBezTo>
                    <a:pt x="572" y="2620"/>
                    <a:pt x="1" y="3989"/>
                    <a:pt x="1" y="5430"/>
                  </a:cubicBezTo>
                  <a:cubicBezTo>
                    <a:pt x="1" y="6871"/>
                    <a:pt x="572" y="8240"/>
                    <a:pt x="1596" y="9264"/>
                  </a:cubicBezTo>
                  <a:cubicBezTo>
                    <a:pt x="2620" y="10300"/>
                    <a:pt x="3989" y="10859"/>
                    <a:pt x="5430" y="10859"/>
                  </a:cubicBezTo>
                  <a:cubicBezTo>
                    <a:pt x="6882" y="10859"/>
                    <a:pt x="8252" y="10300"/>
                    <a:pt x="9276" y="9264"/>
                  </a:cubicBezTo>
                  <a:cubicBezTo>
                    <a:pt x="10300" y="8240"/>
                    <a:pt x="10871" y="6871"/>
                    <a:pt x="10871" y="5430"/>
                  </a:cubicBezTo>
                  <a:cubicBezTo>
                    <a:pt x="10871" y="3989"/>
                    <a:pt x="10300" y="2620"/>
                    <a:pt x="9276" y="1584"/>
                  </a:cubicBezTo>
                  <a:cubicBezTo>
                    <a:pt x="8252" y="560"/>
                    <a:pt x="6882" y="1"/>
                    <a:pt x="5430" y="1"/>
                  </a:cubicBezTo>
                  <a:close/>
                </a:path>
              </a:pathLst>
            </a:cu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8" name="Google Shape;628;p15"/>
            <p:cNvSpPr/>
            <p:nvPr/>
          </p:nvSpPr>
          <p:spPr>
            <a:xfrm>
              <a:off x="4928040" y="3207240"/>
              <a:ext cx="47520" cy="120240"/>
            </a:xfrm>
            <a:custGeom>
              <a:avLst/>
              <a:gdLst/>
              <a:ahLst/>
              <a:cxnLst/>
              <a:rect l="l" t="t" r="r" b="b"/>
              <a:pathLst>
                <a:path w="1502" h="3787" extrusionOk="0">
                  <a:moveTo>
                    <a:pt x="1168" y="346"/>
                  </a:moveTo>
                  <a:lnTo>
                    <a:pt x="1168" y="3430"/>
                  </a:lnTo>
                  <a:lnTo>
                    <a:pt x="358" y="3430"/>
                  </a:lnTo>
                  <a:lnTo>
                    <a:pt x="358" y="346"/>
                  </a:lnTo>
                  <a:close/>
                  <a:moveTo>
                    <a:pt x="180" y="1"/>
                  </a:moveTo>
                  <a:cubicBezTo>
                    <a:pt x="96" y="1"/>
                    <a:pt x="1" y="72"/>
                    <a:pt x="1" y="179"/>
                  </a:cubicBezTo>
                  <a:lnTo>
                    <a:pt x="1" y="3608"/>
                  </a:lnTo>
                  <a:cubicBezTo>
                    <a:pt x="1" y="3703"/>
                    <a:pt x="72" y="3787"/>
                    <a:pt x="180" y="3787"/>
                  </a:cubicBezTo>
                  <a:lnTo>
                    <a:pt x="1323" y="3787"/>
                  </a:lnTo>
                  <a:cubicBezTo>
                    <a:pt x="1418" y="3787"/>
                    <a:pt x="1501" y="3715"/>
                    <a:pt x="1501" y="3608"/>
                  </a:cubicBezTo>
                  <a:lnTo>
                    <a:pt x="1501" y="179"/>
                  </a:lnTo>
                  <a:cubicBezTo>
                    <a:pt x="1501" y="72"/>
                    <a:pt x="1430" y="1"/>
                    <a:pt x="1323" y="1"/>
                  </a:cubicBezTo>
                  <a:close/>
                </a:path>
              </a:pathLst>
            </a:custGeom>
            <a:solidFill>
              <a:schemeClr val="dk1"/>
            </a:solidFill>
            <a:ln>
              <a:noFill/>
            </a:ln>
          </p:spPr>
          <p:txBody>
            <a:bodyPr spcFirstLastPara="1" wrap="square" lIns="91425" tIns="60100" rIns="91425" bIns="601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29" name="Google Shape;629;p15"/>
            <p:cNvSpPr/>
            <p:nvPr/>
          </p:nvSpPr>
          <p:spPr>
            <a:xfrm>
              <a:off x="4920840" y="3141720"/>
              <a:ext cx="54720" cy="54720"/>
            </a:xfrm>
            <a:custGeom>
              <a:avLst/>
              <a:gdLst/>
              <a:ahLst/>
              <a:cxnLst/>
              <a:rect l="l" t="t" r="r" b="b"/>
              <a:pathLst>
                <a:path w="1728" h="1728" extrusionOk="0">
                  <a:moveTo>
                    <a:pt x="870" y="334"/>
                  </a:moveTo>
                  <a:cubicBezTo>
                    <a:pt x="1156" y="334"/>
                    <a:pt x="1394" y="572"/>
                    <a:pt x="1394" y="846"/>
                  </a:cubicBezTo>
                  <a:cubicBezTo>
                    <a:pt x="1394" y="1132"/>
                    <a:pt x="1156" y="1370"/>
                    <a:pt x="870" y="1370"/>
                  </a:cubicBezTo>
                  <a:cubicBezTo>
                    <a:pt x="584" y="1370"/>
                    <a:pt x="346" y="1132"/>
                    <a:pt x="346" y="846"/>
                  </a:cubicBezTo>
                  <a:cubicBezTo>
                    <a:pt x="346" y="572"/>
                    <a:pt x="584" y="334"/>
                    <a:pt x="870" y="334"/>
                  </a:cubicBezTo>
                  <a:close/>
                  <a:moveTo>
                    <a:pt x="870" y="1"/>
                  </a:moveTo>
                  <a:cubicBezTo>
                    <a:pt x="394" y="1"/>
                    <a:pt x="1" y="394"/>
                    <a:pt x="1" y="870"/>
                  </a:cubicBezTo>
                  <a:cubicBezTo>
                    <a:pt x="1" y="1346"/>
                    <a:pt x="394" y="1727"/>
                    <a:pt x="870" y="1727"/>
                  </a:cubicBezTo>
                  <a:cubicBezTo>
                    <a:pt x="1346" y="1727"/>
                    <a:pt x="1727" y="1334"/>
                    <a:pt x="1727" y="870"/>
                  </a:cubicBezTo>
                  <a:cubicBezTo>
                    <a:pt x="1727" y="394"/>
                    <a:pt x="1346" y="1"/>
                    <a:pt x="870" y="1"/>
                  </a:cubicBezTo>
                  <a:close/>
                </a:path>
              </a:pathLst>
            </a:custGeom>
            <a:solidFill>
              <a:schemeClr val="dk1"/>
            </a:solidFill>
            <a:ln>
              <a:noFill/>
            </a:ln>
          </p:spPr>
          <p:txBody>
            <a:bodyPr spcFirstLastPara="1" wrap="square" lIns="91425" tIns="27350" rIns="91425" bIns="2735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sp>
          <p:nvSpPr>
            <p:cNvPr id="630" name="Google Shape;630;p15"/>
            <p:cNvSpPr/>
            <p:nvPr/>
          </p:nvSpPr>
          <p:spPr>
            <a:xfrm>
              <a:off x="5000760" y="3207240"/>
              <a:ext cx="127800" cy="120240"/>
            </a:xfrm>
            <a:custGeom>
              <a:avLst/>
              <a:gdLst/>
              <a:ahLst/>
              <a:cxnLst/>
              <a:rect l="l" t="t" r="r" b="b"/>
              <a:pathLst>
                <a:path w="4026" h="3787" extrusionOk="0">
                  <a:moveTo>
                    <a:pt x="191" y="1"/>
                  </a:moveTo>
                  <a:cubicBezTo>
                    <a:pt x="96" y="1"/>
                    <a:pt x="1" y="72"/>
                    <a:pt x="1" y="179"/>
                  </a:cubicBezTo>
                  <a:lnTo>
                    <a:pt x="1" y="3608"/>
                  </a:lnTo>
                  <a:cubicBezTo>
                    <a:pt x="1" y="3703"/>
                    <a:pt x="84" y="3787"/>
                    <a:pt x="191" y="3787"/>
                  </a:cubicBezTo>
                  <a:lnTo>
                    <a:pt x="1334" y="3787"/>
                  </a:lnTo>
                  <a:cubicBezTo>
                    <a:pt x="1418" y="3787"/>
                    <a:pt x="1513" y="3715"/>
                    <a:pt x="1513" y="3608"/>
                  </a:cubicBezTo>
                  <a:lnTo>
                    <a:pt x="1513" y="2382"/>
                  </a:lnTo>
                  <a:cubicBezTo>
                    <a:pt x="1513" y="1977"/>
                    <a:pt x="1596" y="1501"/>
                    <a:pt x="2037" y="1501"/>
                  </a:cubicBezTo>
                  <a:cubicBezTo>
                    <a:pt x="2347" y="1501"/>
                    <a:pt x="2477" y="1763"/>
                    <a:pt x="2525" y="2060"/>
                  </a:cubicBezTo>
                  <a:cubicBezTo>
                    <a:pt x="2537" y="2156"/>
                    <a:pt x="2608" y="2215"/>
                    <a:pt x="2692" y="2215"/>
                  </a:cubicBezTo>
                  <a:cubicBezTo>
                    <a:pt x="2787" y="2215"/>
                    <a:pt x="2870" y="2120"/>
                    <a:pt x="2847" y="2025"/>
                  </a:cubicBezTo>
                  <a:cubicBezTo>
                    <a:pt x="2763" y="1465"/>
                    <a:pt x="2477" y="1155"/>
                    <a:pt x="2013" y="1155"/>
                  </a:cubicBezTo>
                  <a:cubicBezTo>
                    <a:pt x="1465" y="1155"/>
                    <a:pt x="1156" y="1608"/>
                    <a:pt x="1156" y="2382"/>
                  </a:cubicBezTo>
                  <a:lnTo>
                    <a:pt x="1156" y="3430"/>
                  </a:lnTo>
                  <a:lnTo>
                    <a:pt x="346" y="3430"/>
                  </a:lnTo>
                  <a:lnTo>
                    <a:pt x="346" y="358"/>
                  </a:lnTo>
                  <a:lnTo>
                    <a:pt x="918" y="358"/>
                  </a:lnTo>
                  <a:lnTo>
                    <a:pt x="918" y="572"/>
                  </a:lnTo>
                  <a:cubicBezTo>
                    <a:pt x="918" y="632"/>
                    <a:pt x="930" y="679"/>
                    <a:pt x="977" y="715"/>
                  </a:cubicBezTo>
                  <a:cubicBezTo>
                    <a:pt x="1007" y="733"/>
                    <a:pt x="1043" y="742"/>
                    <a:pt x="1078" y="742"/>
                  </a:cubicBezTo>
                  <a:cubicBezTo>
                    <a:pt x="1114" y="742"/>
                    <a:pt x="1150" y="733"/>
                    <a:pt x="1180" y="715"/>
                  </a:cubicBezTo>
                  <a:cubicBezTo>
                    <a:pt x="1477" y="477"/>
                    <a:pt x="1835" y="358"/>
                    <a:pt x="2227" y="358"/>
                  </a:cubicBezTo>
                  <a:cubicBezTo>
                    <a:pt x="3204" y="358"/>
                    <a:pt x="3656" y="1191"/>
                    <a:pt x="3656" y="2001"/>
                  </a:cubicBezTo>
                  <a:lnTo>
                    <a:pt x="3656" y="3430"/>
                  </a:lnTo>
                  <a:lnTo>
                    <a:pt x="2847" y="3430"/>
                  </a:lnTo>
                  <a:lnTo>
                    <a:pt x="2847" y="2870"/>
                  </a:lnTo>
                  <a:cubicBezTo>
                    <a:pt x="2847" y="2775"/>
                    <a:pt x="2775" y="2703"/>
                    <a:pt x="2692" y="2703"/>
                  </a:cubicBezTo>
                  <a:cubicBezTo>
                    <a:pt x="2597" y="2703"/>
                    <a:pt x="2525" y="2775"/>
                    <a:pt x="2525" y="2870"/>
                  </a:cubicBezTo>
                  <a:lnTo>
                    <a:pt x="2525" y="3596"/>
                  </a:lnTo>
                  <a:cubicBezTo>
                    <a:pt x="2525" y="3691"/>
                    <a:pt x="2597" y="3775"/>
                    <a:pt x="2704" y="3775"/>
                  </a:cubicBezTo>
                  <a:lnTo>
                    <a:pt x="3847" y="3775"/>
                  </a:lnTo>
                  <a:cubicBezTo>
                    <a:pt x="3942" y="3775"/>
                    <a:pt x="4025" y="3703"/>
                    <a:pt x="4025" y="3596"/>
                  </a:cubicBezTo>
                  <a:lnTo>
                    <a:pt x="4025" y="1989"/>
                  </a:lnTo>
                  <a:cubicBezTo>
                    <a:pt x="4025" y="810"/>
                    <a:pt x="3299" y="1"/>
                    <a:pt x="2239" y="1"/>
                  </a:cubicBezTo>
                  <a:cubicBezTo>
                    <a:pt x="1894" y="1"/>
                    <a:pt x="1573" y="84"/>
                    <a:pt x="1275" y="251"/>
                  </a:cubicBezTo>
                  <a:lnTo>
                    <a:pt x="1275" y="179"/>
                  </a:lnTo>
                  <a:cubicBezTo>
                    <a:pt x="1275" y="84"/>
                    <a:pt x="1204" y="1"/>
                    <a:pt x="1096" y="1"/>
                  </a:cubicBezTo>
                  <a:close/>
                </a:path>
              </a:pathLst>
            </a:custGeom>
            <a:solidFill>
              <a:schemeClr val="dk1"/>
            </a:solidFill>
            <a:ln>
              <a:noFill/>
            </a:ln>
          </p:spPr>
          <p:txBody>
            <a:bodyPr spcFirstLastPara="1" wrap="square" lIns="91425" tIns="60100" rIns="91425" bIns="60100" anchor="ctr"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dirty="0">
                <a:solidFill>
                  <a:srgbClr val="000000"/>
                </a:solidFill>
                <a:latin typeface="Noto Sans Symbols"/>
                <a:ea typeface="Noto Sans Symbols"/>
                <a:cs typeface="Noto Sans Symbols"/>
                <a:sym typeface="Noto Sans Symbols"/>
              </a:endParaRPr>
            </a:p>
          </p:txBody>
        </p:sp>
      </p:grpSp>
      <p:sp>
        <p:nvSpPr>
          <p:cNvPr id="631" name="Google Shape;631;p15"/>
          <p:cNvSpPr txBox="1"/>
          <p:nvPr/>
        </p:nvSpPr>
        <p:spPr>
          <a:xfrm>
            <a:off x="3315576" y="0"/>
            <a:ext cx="2687400" cy="5694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2100"/>
              <a:buFont typeface="Arial"/>
              <a:buNone/>
            </a:pPr>
            <a:r>
              <a:rPr lang="en-US" sz="2500" b="1" i="0" u="none" strike="noStrike" cap="none" dirty="0">
                <a:solidFill>
                  <a:srgbClr val="FFFFFF"/>
                </a:solidFill>
                <a:latin typeface="Arial"/>
                <a:ea typeface="Arial"/>
                <a:cs typeface="Arial"/>
                <a:sym typeface="Arial"/>
              </a:rPr>
              <a:t>References</a:t>
            </a:r>
            <a:endParaRPr sz="2500" b="1" i="0" u="none" strike="noStrike" cap="none" dirty="0">
              <a:solidFill>
                <a:srgbClr val="FFFFFF"/>
              </a:solidFill>
              <a:latin typeface="Arial"/>
              <a:ea typeface="Arial"/>
              <a:cs typeface="Arial"/>
              <a:sym typeface="Arial"/>
            </a:endParaRPr>
          </a:p>
        </p:txBody>
      </p:sp>
      <p:sp>
        <p:nvSpPr>
          <p:cNvPr id="632" name="Google Shape;632;p15"/>
          <p:cNvSpPr txBox="1"/>
          <p:nvPr/>
        </p:nvSpPr>
        <p:spPr>
          <a:xfrm>
            <a:off x="0" y="569400"/>
            <a:ext cx="4096139" cy="3109200"/>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American Dental Association (ADA) (2024) Oncology and oral health: managing the needs of cancer patients. Available at: https://www.ada.org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American Diabetes Association (ADA) (2024) Metabolic risk guidance and life model for weight management.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 Beauchamp, T.L. and Childress, J.F. (2019) Principles of biomedical ethics. 8th and. Oxford: Oxford University Press.</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British Journal of Cancer (2023) Trends in oropharyngeal cancer incidence in the UK.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Cancer Research UK (2024) Oropharyngeal cancer: symptoms, diagnosis and statistics.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Health Service (NHS) (2023) Cancer services and patient-centered care guidelines. London: National Health Service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Health Service (NHS) (2023) Radiotherapy for head and neck cancer: patient guide and clinical protocols. London: NHS England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Institute for Health and Care Excellence (NICE) (2016) Cancer of the upper aerodigestive tract: assessment and management in over 16s [NG36]. London: NICE. Available at: https://www.nice.org.uk/guidance/ng36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Institute for Health and Care Excellence (NICE) (2020) Head and neck cancer: diagnosis and management [NG36]. (Accessed: 12 April 2026).</a:t>
            </a:r>
            <a:endParaRPr lang="en-US" sz="800" dirty="0">
              <a:solidFill>
                <a:srgbClr val="FFFFFF"/>
              </a:solidFil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Institute for Health and Care Excellence (NICE) (2021) Nutrition support for adults: oral nutrition support, enteral tube feeding and parenteral nutrition [CG32]. London: NICE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1100"/>
              <a:buFont typeface="Arial"/>
              <a:buNone/>
            </a:pPr>
            <a:endParaRPr sz="1100" b="0" i="0" u="none" strike="noStrike" cap="none" dirty="0">
              <a:solidFill>
                <a:srgbClr val="FFFFFF"/>
              </a:solidFill>
              <a:latin typeface="Arial"/>
              <a:ea typeface="Arial"/>
              <a:cs typeface="Arial"/>
              <a:sym typeface="Arial"/>
            </a:endParaRPr>
          </a:p>
        </p:txBody>
      </p:sp>
      <p:sp>
        <p:nvSpPr>
          <p:cNvPr id="633" name="Google Shape;633;p15"/>
          <p:cNvSpPr txBox="1"/>
          <p:nvPr/>
        </p:nvSpPr>
        <p:spPr>
          <a:xfrm>
            <a:off x="4030824" y="569401"/>
            <a:ext cx="5215813" cy="3185457"/>
          </a:xfrm>
          <a:prstGeom prst="rect">
            <a:avLst/>
          </a:prstGeom>
          <a:noFill/>
          <a:ln>
            <a:noFill/>
          </a:ln>
        </p:spPr>
        <p:txBody>
          <a:bodyPr spcFirstLastPara="1" wrap="square" lIns="91425" tIns="91425" rIns="91425" bIns="91425" anchor="t" anchorCtr="0">
            <a:spAutoFit/>
          </a:bodyPr>
          <a:lstStyle/>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National Institute for Health and Care Excellence (NICE) (2021) Shared decision making [NG197].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Public Health England (2022) Cancer incidence and survival statistics.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dirty="0">
                <a:solidFill>
                  <a:srgbClr val="FFFFFF"/>
                </a:solidFill>
              </a:rPr>
              <a:t>Taberna, M., Gil Moncayo, F., Jané-Salas et al,. (2020) ‘The multidisciplinary team (MDT) </a:t>
            </a:r>
            <a:endParaRPr sz="800" dirty="0">
              <a:solidFill>
                <a:srgbClr val="FFFFFF"/>
              </a:solidFill>
            </a:endParaRPr>
          </a:p>
          <a:p>
            <a:pPr marL="0" marR="0" lvl="0" indent="0" algn="l" rtl="0">
              <a:lnSpc>
                <a:spcPct val="100000"/>
              </a:lnSpc>
              <a:spcBef>
                <a:spcPts val="0"/>
              </a:spcBef>
              <a:spcAft>
                <a:spcPts val="0"/>
              </a:spcAft>
              <a:buClr>
                <a:srgbClr val="000000"/>
              </a:buClr>
              <a:buSzPts val="800"/>
              <a:buFont typeface="Arial"/>
              <a:buNone/>
            </a:pPr>
            <a:r>
              <a:rPr lang="en-US" sz="800" dirty="0">
                <a:solidFill>
                  <a:srgbClr val="FFFFFF"/>
                </a:solidFill>
              </a:rPr>
              <a:t>approach and quality of care’, Frontiers in Oncology, 10, art. nr 85. Available at: </a:t>
            </a:r>
            <a:endParaRPr sz="800" dirty="0">
              <a:solidFill>
                <a:srgbClr val="FFFFFF"/>
              </a:solidFill>
            </a:endParaRPr>
          </a:p>
          <a:p>
            <a:pPr marL="0" marR="0" lvl="0" indent="0" algn="l" rtl="0">
              <a:lnSpc>
                <a:spcPct val="100000"/>
              </a:lnSpc>
              <a:spcBef>
                <a:spcPts val="0"/>
              </a:spcBef>
              <a:spcAft>
                <a:spcPts val="0"/>
              </a:spcAft>
              <a:buClr>
                <a:srgbClr val="000000"/>
              </a:buClr>
              <a:buSzPts val="800"/>
              <a:buFont typeface="Arial"/>
              <a:buNone/>
            </a:pPr>
            <a:r>
              <a:rPr lang="en-US" sz="800" dirty="0">
                <a:solidFill>
                  <a:srgbClr val="FFFFFF"/>
                </a:solidFill>
              </a:rPr>
              <a:t>https:// pmc. ncbi. nlm. nih. gov/articles/PMC7100151/ (Accessed: 15 April 2024).</a:t>
            </a:r>
            <a:endParaRPr sz="800" dirty="0">
              <a:solidFill>
                <a:srgbClr val="FFFFFF"/>
              </a:solidFil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Tortora, G.J. and Derrickson, B.H. (2021) Principles of anatomy and physiology. 16th </a:t>
            </a:r>
            <a:r>
              <a:rPr lang="en-US" sz="800" dirty="0">
                <a:solidFill>
                  <a:srgbClr val="FFFFFF"/>
                </a:solidFill>
              </a:rPr>
              <a:t>a</a:t>
            </a:r>
            <a:r>
              <a:rPr lang="en-US" sz="800" b="0" i="0" u="none" strike="noStrike" cap="none" dirty="0">
                <a:solidFill>
                  <a:srgbClr val="FFFFFF"/>
                </a:solidFill>
                <a:latin typeface="Arial"/>
                <a:ea typeface="Arial"/>
                <a:cs typeface="Arial"/>
                <a:sym typeface="Arial"/>
              </a:rPr>
              <a:t>dn. Hoboken: Wiley.</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World Health Organization (WHO) (2023) Organization strategy on oral health: addressing the burden of head and neck cancers. Geneva: World Health Organization (Accessed: 12 April 2026).</a:t>
            </a: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r>
              <a:rPr lang="en-US" sz="800" b="0" i="0" u="none" strike="noStrike" cap="none" dirty="0">
                <a:solidFill>
                  <a:srgbClr val="FFFFFF"/>
                </a:solidFill>
                <a:latin typeface="Arial"/>
                <a:ea typeface="Arial"/>
                <a:cs typeface="Arial"/>
                <a:sym typeface="Arial"/>
              </a:rPr>
              <a:t>World Health Organization (WHO) (2023) Care and global cancer standards. (Accessed: 12 April 2026).</a:t>
            </a:r>
          </a:p>
          <a:p>
            <a:pPr lvl="0">
              <a:buSzPts val="800"/>
            </a:pPr>
            <a:r>
              <a:rPr lang="en-US" sz="800" dirty="0">
                <a:solidFill>
                  <a:srgbClr val="FFFFFF"/>
                </a:solidFill>
              </a:rPr>
              <a:t>References for Figures: </a:t>
            </a:r>
          </a:p>
          <a:p>
            <a:pPr lvl="0">
              <a:buSzPts val="800"/>
            </a:pPr>
            <a:r>
              <a:rPr lang="en-US" sz="800" dirty="0">
                <a:solidFill>
                  <a:srgbClr val="FFFFFF"/>
                </a:solidFill>
              </a:rPr>
              <a:t>Figure. </a:t>
            </a:r>
            <a:r>
              <a:rPr lang="en-US" sz="900" dirty="0">
                <a:solidFill>
                  <a:schemeClr val="tx1"/>
                </a:solidFill>
              </a:rPr>
              <a:t>Respiratory Cancer and health infographic diagram. NSH based on visual standards (2025)</a:t>
            </a:r>
          </a:p>
          <a:p>
            <a:pPr>
              <a:buSzPts val="800"/>
            </a:pPr>
            <a:r>
              <a:rPr lang="en-US" sz="800" dirty="0">
                <a:solidFill>
                  <a:srgbClr val="FFFFFF"/>
                </a:solidFill>
              </a:rPr>
              <a:t>Figure 1 </a:t>
            </a:r>
            <a:r>
              <a:rPr lang="en-US" sz="900" dirty="0">
                <a:solidFill>
                  <a:schemeClr val="tx1"/>
                </a:solidFill>
              </a:rPr>
              <a:t>Figure1.Old vs New Technologies Treatment of cancer. Ayala-Orozco C. et al., Nature Chemistry. (2024) molecular vibration therapy, 16, 456-465.</a:t>
            </a:r>
          </a:p>
          <a:p>
            <a:pPr>
              <a:buSzPts val="800"/>
            </a:pPr>
            <a:r>
              <a:rPr lang="en-US" sz="800" dirty="0">
                <a:solidFill>
                  <a:srgbClr val="FFFFFF"/>
                </a:solidFill>
              </a:rPr>
              <a:t>Figure 2 Respiratory System Anatomy): NHS.- ready Cancer Research UK (2024). Lung cancer overview. NHS. UK.</a:t>
            </a:r>
          </a:p>
          <a:p>
            <a:pPr lvl="0">
              <a:buSzPts val="800"/>
            </a:pPr>
            <a:r>
              <a:rPr lang="en-US" sz="800" dirty="0">
                <a:solidFill>
                  <a:srgbClr val="FFFFFF"/>
                </a:solidFill>
              </a:rPr>
              <a:t>Cleveland Clinic (2023) Respiratory system - lungs, airways, pharynx, larynx, nose and mouth.</a:t>
            </a:r>
          </a:p>
          <a:p>
            <a:pPr lvl="0">
              <a:buSzPts val="800"/>
            </a:pPr>
            <a:r>
              <a:rPr lang="en-US" sz="800" dirty="0">
                <a:solidFill>
                  <a:srgbClr val="FFFFFF"/>
                </a:solidFill>
              </a:rPr>
              <a:t>Figure 3 (UK Cancer Statistics):</a:t>
            </a:r>
          </a:p>
          <a:p>
            <a:pPr lvl="0">
              <a:buSzPts val="800"/>
            </a:pPr>
            <a:r>
              <a:rPr lang="en-US" sz="800" dirty="0">
                <a:solidFill>
                  <a:srgbClr val="FFFFFF"/>
                </a:solidFill>
              </a:rPr>
              <a:t>Adapted from: Cancer Research UK (2024); NHS England/NCRAS (2019); Office for National Statistics (2020); British Journal of Cancer (2023) and Public Health England (2022).</a:t>
            </a:r>
          </a:p>
          <a:p>
            <a:pPr lvl="0">
              <a:buSzPts val="800"/>
            </a:pPr>
            <a:r>
              <a:rPr lang="en-US" sz="800" dirty="0">
                <a:solidFill>
                  <a:srgbClr val="FFFFFF"/>
                </a:solidFill>
              </a:rPr>
              <a:t>Figure 34NHS, NICE and Macmillan Cancer Support (2023) Holistic needs assessment: throat cancer (oropharyngeal) [online]. Available at: URL (Accessed: 14 April 2026).</a:t>
            </a:r>
          </a:p>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FFFFFF"/>
              </a:solidFill>
              <a:latin typeface="Arial"/>
              <a:ea typeface="Arial"/>
              <a:cs typeface="Arial"/>
              <a:sym typeface="Arial"/>
            </a:endParaRPr>
          </a:p>
          <a:p>
            <a:pPr marL="0" marR="0" lvl="0" indent="0" algn="l" rtl="0">
              <a:lnSpc>
                <a:spcPct val="100000"/>
              </a:lnSpc>
              <a:spcBef>
                <a:spcPts val="0"/>
              </a:spcBef>
              <a:spcAft>
                <a:spcPts val="0"/>
              </a:spcAft>
              <a:buClr>
                <a:srgbClr val="000000"/>
              </a:buClr>
              <a:buSzPts val="800"/>
              <a:buFont typeface="Arial"/>
              <a:buNone/>
            </a:pPr>
            <a:endParaRPr sz="800" b="0" i="0" u="none" strike="noStrike" cap="none" dirty="0">
              <a:solidFill>
                <a:srgbClr val="000000"/>
              </a:solidFill>
              <a:latin typeface="Arial"/>
              <a:ea typeface="Arial"/>
              <a:cs typeface="Arial"/>
              <a:sym typeface="Arial"/>
            </a:endParaRPr>
          </a:p>
        </p:txBody>
      </p:sp>
      <p:pic>
        <p:nvPicPr>
          <p:cNvPr id="2" name="Audio 1">
            <a:extLst>
              <a:ext uri="{FF2B5EF4-FFF2-40B4-BE49-F238E27FC236}">
                <a16:creationId xmlns:a16="http://schemas.microsoft.com/office/drawing/2014/main" id="{6D5C29C6-E896-51E0-85BB-58B5E6C0FB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5300" y="41148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276"/>
    </mc:Choice>
    <mc:Fallback>
      <p:transition spd="slow" advTm="16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23 Presentation Slide and Basic Primary Care Oropharyngeal Cancer Care Plan [Auto-saved]" id="{60BE985A-46B6-9549-8098-33C14C566522}" vid="{694084E1-1337-7D40-9BC1-C1AA63D3F029}"/>
    </a:ext>
  </a:extLst>
</a:theme>
</file>

<file path=ppt/theme/theme2.xml><?xml version="1.0" encoding="utf-8"?>
<a:theme xmlns:a="http://schemas.openxmlformats.org/drawingml/2006/main"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23 Presentation Slide and Basic Primary Care Oropharyngeal Cancer Care Plan [Auto-saved]" id="{60BE985A-46B6-9549-8098-33C14C566522}" vid="{8C1FC81D-1BB0-1C4C-8516-D0DA381B630B}"/>
    </a:ext>
  </a:extLst>
</a:theme>
</file>

<file path=ppt/theme/theme3.xml><?xml version="1.0" encoding="utf-8"?>
<a:theme xmlns:a="http://schemas.openxmlformats.org/drawingml/2006/main" name="Healthcare Entrepreneurship by Slidesgo">
  <a:themeElements>
    <a:clrScheme name="Simple Light">
      <a:dk1>
        <a:srgbClr val="FFFFFF"/>
      </a:dk1>
      <a:lt1>
        <a:srgbClr val="18356D"/>
      </a:lt1>
      <a:dk2>
        <a:srgbClr val="73B7DC"/>
      </a:dk2>
      <a:lt2>
        <a:srgbClr val="2D40AC"/>
      </a:lt2>
      <a:accent1>
        <a:srgbClr val="B1D7EC"/>
      </a:accent1>
      <a:accent2>
        <a:srgbClr val="FFFFFF"/>
      </a:accent2>
      <a:accent3>
        <a:srgbClr val="FFFFFF"/>
      </a:accent3>
      <a:accent4>
        <a:srgbClr val="FFFFFF"/>
      </a:accent4>
      <a:accent5>
        <a:srgbClr val="FFFFFF"/>
      </a:accent5>
      <a:accent6>
        <a:srgbClr val="FFFFFF"/>
      </a:accent6>
      <a:hlink>
        <a:srgbClr val="FFFFFF"/>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23 Presentation Slide and Basic Primary Care Oropharyngeal Cancer Care Plan [Auto-saved]" id="{60BE985A-46B6-9549-8098-33C14C566522}" vid="{3F2FEF87-0968-5543-A44F-4EDA3F17AA11}"/>
    </a:ext>
  </a:extLst>
</a:theme>
</file>

<file path=ppt/theme/theme4.xml><?xml version="1.0" encoding="utf-8"?>
<a:theme xmlns:a="http://schemas.openxmlformats.org/drawingml/2006/main" name="Slidesgo Final Pages">
  <a:themeElements>
    <a:clrScheme name="Simple Light">
      <a:dk1>
        <a:srgbClr val="0E2A47"/>
      </a:dk1>
      <a:lt1>
        <a:srgbClr val="FFFFFF"/>
      </a:lt1>
      <a:dk2>
        <a:srgbClr val="869FB2"/>
      </a:dk2>
      <a:lt2>
        <a:srgbClr val="FFFFFF"/>
      </a:lt2>
      <a:accent1>
        <a:srgbClr val="FFFFFF"/>
      </a:accent1>
      <a:accent2>
        <a:srgbClr val="FFFFFF"/>
      </a:accent2>
      <a:accent3>
        <a:srgbClr val="FFFFFF"/>
      </a:accent3>
      <a:accent4>
        <a:srgbClr val="FFFFFF"/>
      </a:accent4>
      <a:accent5>
        <a:srgbClr val="FFFFFF"/>
      </a:accent5>
      <a:accent6>
        <a:srgbClr val="FFFFFF"/>
      </a:accent6>
      <a:hlink>
        <a:srgbClr val="869FB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5023 Presentation Slide and Basic Primary Care Oropharyngeal Cancer Care Plan [Auto-saved]" id="{60BE985A-46B6-9549-8098-33C14C566522}" vid="{34B6D608-31FE-EB46-89C0-65573D83BE4C}"/>
    </a:ext>
  </a:extLst>
</a:theme>
</file>

<file path=ppt/theme/theme5.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1073</TotalTime>
  <Words>2315</Words>
  <Application>Microsoft Macintosh PowerPoint</Application>
  <PresentationFormat>On-screen Show (16:9)</PresentationFormat>
  <Paragraphs>124</Paragraphs>
  <Slides>15</Slides>
  <Notes>15</Notes>
  <HiddenSlides>0</HiddenSlides>
  <MMClips>15</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15</vt:i4>
      </vt:variant>
    </vt:vector>
  </HeadingPairs>
  <TitlesOfParts>
    <vt:vector size="25" baseType="lpstr">
      <vt:lpstr>Inter Light</vt:lpstr>
      <vt:lpstr>Reddit Sans</vt:lpstr>
      <vt:lpstr>Calibri</vt:lpstr>
      <vt:lpstr>Inter</vt:lpstr>
      <vt:lpstr>Arial</vt:lpstr>
      <vt:lpstr>Noto Sans Symbols</vt:lpstr>
      <vt:lpstr>Healthcare Entrepreneurship by Slidesgo</vt:lpstr>
      <vt:lpstr>Healthcare Entrepreneurship by Slidesgo</vt:lpstr>
      <vt:lpstr>Healthcare Entrepreneurship by Slidesgo</vt:lpstr>
      <vt:lpstr>Slidesgo Final Pages</vt:lpstr>
      <vt:lpstr>Holistic Care Plan  for Oropharyngeal Cancer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Adriana Ilona Rana Ryng (2430426)</cp:lastModifiedBy>
  <cp:revision>9</cp:revision>
  <dcterms:modified xsi:type="dcterms:W3CDTF">2026-04-22T07:30:28Z</dcterms:modified>
</cp:coreProperties>
</file>