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55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0" r:id="rId10"/>
    <p:sldId id="264" r:id="rId11"/>
    <p:sldId id="265" r:id="rId12"/>
    <p:sldId id="266" r:id="rId13"/>
    <p:sldId id="267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341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C22B0-C964-4CB7-A5A7-951308938CAB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BA4E2A-9558-45BA-8FF5-3B00E650E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571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BA4E2A-9558-45BA-8FF5-3B00E650E9D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119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BA4E2A-9558-45BA-8FF5-3B00E650E9D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322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9" y="-1"/>
            <a:ext cx="1219200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7DA815B-BFAB-3E8D-D7E1-E7F9DE0A7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6096000" cy="6857999"/>
          </a:xfrm>
          <a:gradFill>
            <a:gsLst>
              <a:gs pos="86000">
                <a:schemeClr val="accent4">
                  <a:lumMod val="50000"/>
                  <a:alpha val="95000"/>
                </a:schemeClr>
              </a:gs>
              <a:gs pos="100000">
                <a:schemeClr val="bg2">
                  <a:alpha val="90000"/>
                </a:schemeClr>
              </a:gs>
              <a:gs pos="42000">
                <a:srgbClr val="161824">
                  <a:alpha val="20000"/>
                </a:srgbClr>
              </a:gs>
              <a:gs pos="18000">
                <a:schemeClr val="bg2">
                  <a:lumMod val="90000"/>
                  <a:lumOff val="10000"/>
                  <a:alpha val="0"/>
                </a:schemeClr>
              </a:gs>
            </a:gsLst>
            <a:lin ang="11400000" scaled="0"/>
          </a:gradFill>
        </p:spPr>
        <p:txBody>
          <a:bodyPr lIns="365760" tIns="822960" rIns="914400" bIns="2286000" anchor="t"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57758407-B9B8-FC90-BBF1-B9013F196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401889"/>
            <a:ext cx="6096000" cy="4456112"/>
          </a:xfrm>
          <a:gradFill>
            <a:gsLst>
              <a:gs pos="35000">
                <a:schemeClr val="bg2">
                  <a:alpha val="32000"/>
                </a:schemeClr>
              </a:gs>
              <a:gs pos="56000">
                <a:schemeClr val="accent6">
                  <a:alpha val="0"/>
                </a:schemeClr>
              </a:gs>
              <a:gs pos="8000">
                <a:schemeClr val="bg2"/>
              </a:gs>
              <a:gs pos="22000">
                <a:schemeClr val="bg2">
                  <a:alpha val="67000"/>
                </a:schemeClr>
              </a:gs>
            </a:gsLst>
            <a:path path="circle">
              <a:fillToRect t="100000" r="100000"/>
            </a:path>
          </a:gradFill>
        </p:spPr>
        <p:txBody>
          <a:bodyPr vert="horz" lIns="393192" tIns="457200" rIns="274320" bIns="7315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03BE6F4-76AC-1913-6858-8449FC30A2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pPr/>
              <a:t>9/21/2026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3A959F0E-1234-A029-DD14-0642D145755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2107F04-5566-3CCB-8B23-B8B3ECBA5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0630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22282"/>
            <a:ext cx="9830017" cy="73152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2" y="2011680"/>
            <a:ext cx="11402568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14132CA-3777-075A-ECC4-B9DEFA9B3CEB}"/>
              </a:ext>
            </a:extLst>
          </p:cNvPr>
          <p:cNvCxnSpPr>
            <a:cxnSpLocks/>
          </p:cNvCxnSpPr>
          <p:nvPr/>
        </p:nvCxnSpPr>
        <p:spPr>
          <a:xfrm flipH="1">
            <a:off x="394716" y="1704836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5888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blipFill>
            <a:blip r:embed="rId2">
              <a:alphaModFix amt="70000"/>
            </a:blip>
            <a:stretch>
              <a:fillRect l="-2" t="-1" b="-19091"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35AE1E4-9BA4-415B-370F-31BCBBC95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-1"/>
            <a:ext cx="6096000" cy="6857999"/>
          </a:xfrm>
          <a:gradFill>
            <a:gsLst>
              <a:gs pos="100000">
                <a:schemeClr val="bg2">
                  <a:alpha val="90000"/>
                </a:schemeClr>
              </a:gs>
              <a:gs pos="34000">
                <a:srgbClr val="061F7B">
                  <a:alpha val="5000"/>
                  <a:lumMod val="74000"/>
                </a:srgbClr>
              </a:gs>
              <a:gs pos="15000">
                <a:schemeClr val="accent1">
                  <a:lumMod val="75000"/>
                  <a:alpha val="0"/>
                </a:schemeClr>
              </a:gs>
            </a:gsLst>
            <a:lin ang="600000" scaled="0"/>
          </a:gradFill>
          <a:ln>
            <a:solidFill>
              <a:schemeClr val="tx1"/>
            </a:solidFill>
          </a:ln>
        </p:spPr>
        <p:txBody>
          <a:bodyPr lIns="1600200" tIns="822960" rIns="274320" bIns="457200" anchor="t"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54B625A-114F-C2DE-F195-EF26EC0526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02306" y="4231338"/>
            <a:ext cx="7189694" cy="2626661"/>
          </a:xfrm>
          <a:gradFill>
            <a:gsLst>
              <a:gs pos="63000">
                <a:schemeClr val="accent5">
                  <a:lumMod val="75000"/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69000"/>
                </a:schemeClr>
              </a:gs>
              <a:gs pos="13000">
                <a:schemeClr val="bg2">
                  <a:alpha val="0"/>
                </a:schemeClr>
              </a:gs>
            </a:gsLst>
            <a:lin ang="4200000" scaled="0"/>
          </a:gradFill>
        </p:spPr>
        <p:txBody>
          <a:bodyPr vert="horz" lIns="2743200" tIns="640080" rIns="457200" bIns="7315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7620000" y="210312"/>
            <a:ext cx="1473201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9164921" y="210312"/>
            <a:ext cx="2181351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47711" y="210312"/>
            <a:ext cx="448805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9662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A70A2D-6A6F-D8FD-B860-1F184E1B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1133214"/>
            <a:ext cx="11631478" cy="1825674"/>
          </a:xfrm>
        </p:spPr>
        <p:txBody>
          <a:bodyPr anchor="t"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95EA3D9-98A4-3891-668D-DF99CC18D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1751" y="5351226"/>
            <a:ext cx="7235954" cy="771276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4E1D7382-6629-2CE5-9CD1-12C42772E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04D3FCD7-2C92-02D9-B65F-03119FF69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825B394-7F27-6399-8BDB-45CADE4F4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514160-DA6E-9655-9294-6538F297B73D}"/>
              </a:ext>
            </a:extLst>
          </p:cNvPr>
          <p:cNvSpPr/>
          <p:nvPr/>
        </p:nvSpPr>
        <p:spPr>
          <a:xfrm rot="10800000">
            <a:off x="0" y="3432121"/>
            <a:ext cx="12192000" cy="1825033"/>
          </a:xfrm>
          <a:prstGeom prst="rect">
            <a:avLst/>
          </a:prstGeom>
          <a:gradFill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EC29EB-3E43-F1FF-EB6B-9F5C908FFCC8}"/>
              </a:ext>
            </a:extLst>
          </p:cNvPr>
          <p:cNvSpPr/>
          <p:nvPr/>
        </p:nvSpPr>
        <p:spPr>
          <a:xfrm rot="16200000" flipH="1">
            <a:off x="5938634" y="-996853"/>
            <a:ext cx="1825034" cy="10681699"/>
          </a:xfrm>
          <a:prstGeom prst="rect">
            <a:avLst/>
          </a:prstGeom>
          <a:gradFill>
            <a:gsLst>
              <a:gs pos="56000">
                <a:schemeClr val="bg1">
                  <a:alpha val="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5241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-367222" y="367225"/>
            <a:ext cx="6866356" cy="6131909"/>
          </a:xfrm>
          <a:prstGeom prst="rect">
            <a:avLst/>
          </a:prstGeom>
          <a:gradFill>
            <a:gsLst>
              <a:gs pos="13000">
                <a:schemeClr val="accent2"/>
              </a:gs>
              <a:gs pos="60000">
                <a:schemeClr val="bg2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rot="5400000" flipV="1">
            <a:off x="-1977949" y="2307330"/>
            <a:ext cx="6528619" cy="257271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42000">
                <a:schemeClr val="bg2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AFF5B4-F60C-7639-0259-DAA1F9833429}"/>
              </a:ext>
            </a:extLst>
          </p:cNvPr>
          <p:cNvSpPr/>
          <p:nvPr/>
        </p:nvSpPr>
        <p:spPr>
          <a:xfrm rot="10800000">
            <a:off x="1" y="4216109"/>
            <a:ext cx="8887299" cy="2644533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49000">
                <a:schemeClr val="accent4">
                  <a:lumMod val="75000"/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8499" y="952500"/>
            <a:ext cx="8887299" cy="5636798"/>
          </a:xfrm>
        </p:spPr>
        <p:txBody>
          <a:bodyPr anchor="b">
            <a:normAutofit/>
          </a:bodyPr>
          <a:lstStyle>
            <a:lvl1pPr algn="r"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CA76BF-5E58-9143-643F-6B06864B8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pPr/>
              <a:t>9/21/2026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6C9F8B-DAAC-4FD9-5257-842E1B07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EF8E261-B260-D169-5279-F4153543A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5BAF5-ABAB-4575-8E56-D109A3D17F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6259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31AE9B9-D0DC-50F5-FE7E-BCF950A9B60C}"/>
              </a:ext>
            </a:extLst>
          </p:cNvPr>
          <p:cNvSpPr/>
          <p:nvPr/>
        </p:nvSpPr>
        <p:spPr>
          <a:xfrm>
            <a:off x="28450" y="0"/>
            <a:ext cx="7600185" cy="6858000"/>
          </a:xfrm>
          <a:prstGeom prst="rect">
            <a:avLst/>
          </a:prstGeom>
          <a:gradFill>
            <a:gsLst>
              <a:gs pos="52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F2B01-BAAD-F03E-72D9-CC472F3A5DE5}"/>
              </a:ext>
            </a:extLst>
          </p:cNvPr>
          <p:cNvSpPr/>
          <p:nvPr/>
        </p:nvSpPr>
        <p:spPr>
          <a:xfrm flipH="1" flipV="1">
            <a:off x="0" y="3409447"/>
            <a:ext cx="7609635" cy="3448553"/>
          </a:xfrm>
          <a:prstGeom prst="rect">
            <a:avLst/>
          </a:prstGeom>
          <a:gradFill>
            <a:gsLst>
              <a:gs pos="0">
                <a:schemeClr val="accent2"/>
              </a:gs>
              <a:gs pos="45000">
                <a:schemeClr val="bg2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F5B7E4-5668-20C3-5FFF-AA7F08736507}"/>
              </a:ext>
            </a:extLst>
          </p:cNvPr>
          <p:cNvSpPr/>
          <p:nvPr/>
        </p:nvSpPr>
        <p:spPr>
          <a:xfrm rot="16200000">
            <a:off x="394816" y="-375817"/>
            <a:ext cx="6858000" cy="7609635"/>
          </a:xfrm>
          <a:prstGeom prst="rect">
            <a:avLst/>
          </a:prstGeom>
          <a:gradFill>
            <a:gsLst>
              <a:gs pos="0">
                <a:schemeClr val="tx1"/>
              </a:gs>
              <a:gs pos="18000">
                <a:schemeClr val="accent3">
                  <a:lumMod val="60000"/>
                  <a:lumOff val="40000"/>
                  <a:alpha val="72000"/>
                </a:schemeClr>
              </a:gs>
              <a:gs pos="56000">
                <a:schemeClr val="accent1">
                  <a:lumMod val="50000"/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8344FF-8882-8B2E-4777-40771425C01A}"/>
              </a:ext>
            </a:extLst>
          </p:cNvPr>
          <p:cNvSpPr/>
          <p:nvPr/>
        </p:nvSpPr>
        <p:spPr>
          <a:xfrm rot="16200000">
            <a:off x="1188613" y="417977"/>
            <a:ext cx="5518112" cy="7361933"/>
          </a:xfrm>
          <a:prstGeom prst="rect">
            <a:avLst/>
          </a:prstGeom>
          <a:gradFill flip="none" rotWithShape="1">
            <a:gsLst>
              <a:gs pos="24000">
                <a:schemeClr val="bg2">
                  <a:alpha val="0"/>
                </a:schemeClr>
              </a:gs>
              <a:gs pos="45000">
                <a:schemeClr val="bg2">
                  <a:alpha val="82000"/>
                </a:schemeClr>
              </a:gs>
              <a:gs pos="67000">
                <a:schemeClr val="bg1">
                  <a:alpha val="0"/>
                </a:schemeClr>
              </a:gs>
            </a:gsLst>
            <a:lin ang="1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F9BCED7-6A0B-12F0-730B-5623879C9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2" y="1714498"/>
            <a:ext cx="4960617" cy="4722876"/>
          </a:xfrm>
        </p:spPr>
        <p:txBody>
          <a:bodyPr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14FBD3E-3A09-5EF4-6941-FFF3E03D539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A60B404-9532-4DA8-8A40-EC339A5BE635}" type="datetime1">
              <a:rPr lang="en-US" smtClean="0"/>
              <a:t>9/21/2026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62D8C0B-F931-385E-61C9-0E7226053F0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909368" y="210114"/>
            <a:ext cx="2509284" cy="365760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7E96BDD-FAA3-3ABD-453F-3A62D97801B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2232" y="1246951"/>
            <a:ext cx="3404277" cy="4923185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600" dirty="0"/>
            </a:lvl1pPr>
            <a:lvl2pPr marL="5715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2pPr>
            <a:lvl3pPr marL="8001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3pPr>
            <a:lvl4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4pPr>
            <a:lvl5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B086C0A-2B9C-7A1D-5F77-AF7402CC1F84}"/>
              </a:ext>
            </a:extLst>
          </p:cNvPr>
          <p:cNvCxnSpPr>
            <a:cxnSpLocks/>
          </p:cNvCxnSpPr>
          <p:nvPr/>
        </p:nvCxnSpPr>
        <p:spPr>
          <a:xfrm flipH="1">
            <a:off x="8002560" y="762000"/>
            <a:ext cx="3840480" cy="0"/>
          </a:xfrm>
          <a:prstGeom prst="line">
            <a:avLst/>
          </a:prstGeom>
          <a:ln w="6350">
            <a:solidFill>
              <a:schemeClr val="tx1">
                <a:lumMod val="85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4830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84410D4-C581-C48F-5E1D-E93DA884342F}"/>
              </a:ext>
            </a:extLst>
          </p:cNvPr>
          <p:cNvSpPr/>
          <p:nvPr/>
        </p:nvSpPr>
        <p:spPr>
          <a:xfrm rot="10800000">
            <a:off x="14619" y="-2"/>
            <a:ext cx="12177379" cy="4492404"/>
          </a:xfrm>
          <a:prstGeom prst="rect">
            <a:avLst/>
          </a:prstGeom>
          <a:gradFill flip="none" rotWithShape="1">
            <a:gsLst>
              <a:gs pos="33000">
                <a:schemeClr val="bg2">
                  <a:alpha val="0"/>
                </a:schemeClr>
              </a:gs>
              <a:gs pos="82000">
                <a:schemeClr val="accent1">
                  <a:lumMod val="50000"/>
                  <a:alpha val="44000"/>
                </a:schemeClr>
              </a:gs>
              <a:gs pos="100000">
                <a:schemeClr val="accent3">
                  <a:lumMod val="60000"/>
                  <a:lumOff val="40000"/>
                  <a:alpha val="9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F2B01-BAAD-F03E-72D9-CC472F3A5DE5}"/>
              </a:ext>
            </a:extLst>
          </p:cNvPr>
          <p:cNvSpPr/>
          <p:nvPr/>
        </p:nvSpPr>
        <p:spPr>
          <a:xfrm flipH="1" flipV="1">
            <a:off x="723903" y="1161955"/>
            <a:ext cx="11468097" cy="3330447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27000">
                <a:schemeClr val="bg2">
                  <a:alpha val="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1AE9B9-D0DC-50F5-FE7E-BCF950A9B60C}"/>
              </a:ext>
            </a:extLst>
          </p:cNvPr>
          <p:cNvSpPr/>
          <p:nvPr/>
        </p:nvSpPr>
        <p:spPr>
          <a:xfrm rot="10800000">
            <a:off x="-14621" y="-7466"/>
            <a:ext cx="6110621" cy="2500409"/>
          </a:xfrm>
          <a:prstGeom prst="rect">
            <a:avLst/>
          </a:prstGeom>
          <a:gradFill flip="none" rotWithShape="1"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D63E47-B71F-605F-2462-F6F2ED4F1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1468924"/>
            <a:ext cx="5096176" cy="246130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19100" y="210114"/>
            <a:ext cx="2064089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477000" y="210114"/>
            <a:ext cx="325150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87383" y="1161955"/>
            <a:ext cx="4158158" cy="2768278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600" dirty="0"/>
            </a:lvl1pPr>
            <a:lvl2pPr marL="5715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2pPr>
            <a:lvl3pPr marL="8001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3pPr>
            <a:lvl4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4pPr>
            <a:lvl5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9B8CAF0-3749-D1CF-0FDA-20F4B5EE9862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4492402"/>
            <a:ext cx="12192000" cy="2365597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569663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C28AA25-2696-95B5-3DD1-1DDCE335B96E}"/>
              </a:ext>
            </a:extLst>
          </p:cNvPr>
          <p:cNvSpPr/>
          <p:nvPr/>
        </p:nvSpPr>
        <p:spPr>
          <a:xfrm>
            <a:off x="0" y="0"/>
            <a:ext cx="12192000" cy="6869579"/>
          </a:xfrm>
          <a:prstGeom prst="rect">
            <a:avLst/>
          </a:prstGeom>
          <a:gradFill flip="none" rotWithShape="1">
            <a:gsLst>
              <a:gs pos="23000">
                <a:schemeClr val="bg2">
                  <a:alpha val="0"/>
                </a:schemeClr>
              </a:gs>
              <a:gs pos="61000">
                <a:schemeClr val="accent1">
                  <a:lumMod val="50000"/>
                  <a:alpha val="50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86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6450F3-50BF-885C-FD60-BACC77C3F1E0}"/>
              </a:ext>
            </a:extLst>
          </p:cNvPr>
          <p:cNvSpPr/>
          <p:nvPr/>
        </p:nvSpPr>
        <p:spPr>
          <a:xfrm flipH="1" flipV="1">
            <a:off x="0" y="1727456"/>
            <a:ext cx="12192001" cy="5130541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45000">
                <a:schemeClr val="bg2"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53C05B-A90A-250E-CBC3-E741A87656D9}"/>
              </a:ext>
            </a:extLst>
          </p:cNvPr>
          <p:cNvSpPr/>
          <p:nvPr/>
        </p:nvSpPr>
        <p:spPr>
          <a:xfrm rot="5400000">
            <a:off x="4285048" y="-1037373"/>
            <a:ext cx="6869579" cy="8944324"/>
          </a:xfrm>
          <a:prstGeom prst="rect">
            <a:avLst/>
          </a:prstGeom>
          <a:gradFill flip="none" rotWithShape="1">
            <a:gsLst>
              <a:gs pos="60000">
                <a:schemeClr val="accent5">
                  <a:alpha val="0"/>
                </a:schemeClr>
              </a:gs>
              <a:gs pos="94000">
                <a:schemeClr val="accent3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B1BC43-B272-D419-E8BB-6EFDB7CB6DE6}"/>
              </a:ext>
            </a:extLst>
          </p:cNvPr>
          <p:cNvSpPr/>
          <p:nvPr/>
        </p:nvSpPr>
        <p:spPr>
          <a:xfrm rot="16200000">
            <a:off x="3586718" y="-681705"/>
            <a:ext cx="6783165" cy="8296238"/>
          </a:xfrm>
          <a:prstGeom prst="rect">
            <a:avLst/>
          </a:prstGeom>
          <a:gradFill flip="none" rotWithShape="1">
            <a:gsLst>
              <a:gs pos="26000">
                <a:schemeClr val="bg2"/>
              </a:gs>
              <a:gs pos="73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9B18E3-016A-6508-4AB9-C1B35F40CE8C}"/>
              </a:ext>
            </a:extLst>
          </p:cNvPr>
          <p:cNvCxnSpPr>
            <a:cxnSpLocks/>
          </p:cNvCxnSpPr>
          <p:nvPr/>
        </p:nvCxnSpPr>
        <p:spPr>
          <a:xfrm flipH="1">
            <a:off x="394716" y="6101080"/>
            <a:ext cx="11402568" cy="0"/>
          </a:xfrm>
          <a:prstGeom prst="line">
            <a:avLst/>
          </a:prstGeom>
          <a:ln w="6350">
            <a:solidFill>
              <a:schemeClr val="tx1">
                <a:lumMod val="85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C44A4757-EA69-EF77-262C-A183AC218312}"/>
              </a:ext>
            </a:extLst>
          </p:cNvPr>
          <p:cNvSpPr/>
          <p:nvPr/>
        </p:nvSpPr>
        <p:spPr>
          <a:xfrm rot="10800000">
            <a:off x="0" y="1"/>
            <a:ext cx="12192000" cy="5281424"/>
          </a:xfrm>
          <a:prstGeom prst="rect">
            <a:avLst/>
          </a:prstGeom>
          <a:gradFill flip="none" rotWithShape="1">
            <a:gsLst>
              <a:gs pos="52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1" y="914400"/>
            <a:ext cx="7498080" cy="2621280"/>
          </a:xfrm>
        </p:spPr>
        <p:txBody>
          <a:bodyPr anchor="b">
            <a:normAutofit/>
          </a:bodyPr>
          <a:lstStyle>
            <a:lvl1pPr>
              <a:defRPr sz="48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F3AD86-30C4-61DF-3300-53A4A4BB6D4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ED380-F3FA-F88A-4719-014588A2E1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8F7C8-EA2A-EA2C-5113-86B95AACB17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1" y="3901440"/>
            <a:ext cx="7498080" cy="18288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46228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CB42C01-B12A-AF17-D0E9-403E14D1D1A7}"/>
              </a:ext>
            </a:extLst>
          </p:cNvPr>
          <p:cNvSpPr/>
          <p:nvPr/>
        </p:nvSpPr>
        <p:spPr>
          <a:xfrm rot="10800000" flipH="1">
            <a:off x="391802" y="773848"/>
            <a:ext cx="11800198" cy="3151902"/>
          </a:xfrm>
          <a:prstGeom prst="rect">
            <a:avLst/>
          </a:prstGeom>
          <a:gradFill>
            <a:gsLst>
              <a:gs pos="79000">
                <a:schemeClr val="bg2">
                  <a:alpha val="0"/>
                </a:schemeClr>
              </a:gs>
              <a:gs pos="100000">
                <a:schemeClr val="accent5">
                  <a:lumMod val="75000"/>
                </a:schemeClr>
              </a:gs>
            </a:gsLst>
            <a:lin ang="52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4AA29D-41E7-06F1-DA88-95401F827C71}"/>
              </a:ext>
            </a:extLst>
          </p:cNvPr>
          <p:cNvSpPr/>
          <p:nvPr/>
        </p:nvSpPr>
        <p:spPr>
          <a:xfrm rot="10800000" flipH="1">
            <a:off x="0" y="773847"/>
            <a:ext cx="11026588" cy="1634270"/>
          </a:xfrm>
          <a:prstGeom prst="rect">
            <a:avLst/>
          </a:prstGeom>
          <a:gradFill flip="none" rotWithShape="1">
            <a:gsLst>
              <a:gs pos="575">
                <a:schemeClr val="accent2"/>
              </a:gs>
              <a:gs pos="37000">
                <a:schemeClr val="bg1">
                  <a:alpha val="0"/>
                </a:schemeClr>
              </a:gs>
            </a:gsLst>
            <a:lin ang="16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900" y="1918144"/>
            <a:ext cx="2939186" cy="209681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34000" y="210114"/>
            <a:ext cx="2939491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4000" y="1918145"/>
            <a:ext cx="4991100" cy="4133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42137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500"/>
            <a:ext cx="3332784" cy="158191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5986"/>
            <a:ext cx="1097280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494378" y="207291"/>
            <a:ext cx="1639372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3140760" y="210114"/>
            <a:ext cx="493776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3099816"/>
            <a:ext cx="3332784" cy="3054096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52900" y="0"/>
            <a:ext cx="80391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A942C55-3382-C50D-76EB-793EA21DA34F}"/>
              </a:ext>
            </a:extLst>
          </p:cNvPr>
          <p:cNvCxnSpPr>
            <a:cxnSpLocks/>
          </p:cNvCxnSpPr>
          <p:nvPr/>
        </p:nvCxnSpPr>
        <p:spPr>
          <a:xfrm flipH="1">
            <a:off x="397288" y="2811277"/>
            <a:ext cx="3246138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761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4282051"/>
            <a:ext cx="3410958" cy="153297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0"/>
            <a:ext cx="12192000" cy="386407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4282051"/>
            <a:ext cx="7010399" cy="1532976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1752" y="6263640"/>
            <a:ext cx="1759288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0560" y="6263640"/>
            <a:ext cx="2509284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00323" y="6263640"/>
            <a:ext cx="605475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192296-0A21-2685-A792-B2723855E5B3}"/>
              </a:ext>
            </a:extLst>
          </p:cNvPr>
          <p:cNvCxnSpPr>
            <a:cxnSpLocks/>
          </p:cNvCxnSpPr>
          <p:nvPr/>
        </p:nvCxnSpPr>
        <p:spPr>
          <a:xfrm flipH="1">
            <a:off x="394716" y="609519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82321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D0E9D96-CB28-0F2C-BBB9-CE51B3EEBF53}"/>
              </a:ext>
            </a:extLst>
          </p:cNvPr>
          <p:cNvSpPr/>
          <p:nvPr/>
        </p:nvSpPr>
        <p:spPr>
          <a:xfrm flipH="1">
            <a:off x="6959599" y="5749680"/>
            <a:ext cx="5232400" cy="1108320"/>
          </a:xfrm>
          <a:prstGeom prst="rect">
            <a:avLst/>
          </a:prstGeom>
          <a:gradFill>
            <a:gsLst>
              <a:gs pos="65000">
                <a:schemeClr val="accent1">
                  <a:lumMod val="50000"/>
                  <a:alpha val="0"/>
                </a:schemeClr>
              </a:gs>
              <a:gs pos="100000">
                <a:schemeClr val="accent6">
                  <a:lumMod val="75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1984" y="955810"/>
            <a:ext cx="4114800" cy="1244051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695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7469431" y="210114"/>
            <a:ext cx="1485900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9376096" y="210114"/>
            <a:ext cx="1860464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491984" y="2791033"/>
            <a:ext cx="4114800" cy="33832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E9AF0A0-5001-F380-4488-B02AB3C79B31}"/>
              </a:ext>
            </a:extLst>
          </p:cNvPr>
          <p:cNvCxnSpPr>
            <a:cxnSpLocks/>
          </p:cNvCxnSpPr>
          <p:nvPr/>
        </p:nvCxnSpPr>
        <p:spPr>
          <a:xfrm flipH="1">
            <a:off x="7595441" y="2475756"/>
            <a:ext cx="4011343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3ED0235B-B98B-7313-28E9-8E643CDFF4A6}"/>
              </a:ext>
            </a:extLst>
          </p:cNvPr>
          <p:cNvSpPr/>
          <p:nvPr/>
        </p:nvSpPr>
        <p:spPr>
          <a:xfrm flipH="1">
            <a:off x="6959599" y="5749680"/>
            <a:ext cx="5232400" cy="1108320"/>
          </a:xfrm>
          <a:prstGeom prst="rect">
            <a:avLst/>
          </a:prstGeom>
          <a:gradFill>
            <a:gsLst>
              <a:gs pos="65000">
                <a:schemeClr val="accent1">
                  <a:lumMod val="50000"/>
                  <a:alpha val="0"/>
                </a:schemeClr>
              </a:gs>
              <a:gs pos="100000">
                <a:schemeClr val="accent6">
                  <a:lumMod val="75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92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7686"/>
            <a:ext cx="3410958" cy="153297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0560" y="210114"/>
            <a:ext cx="2509284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017686"/>
            <a:ext cx="7010399" cy="237744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3837709"/>
            <a:ext cx="12192000" cy="3020291"/>
          </a:xfrm>
          <a:blipFill dpi="0" rotWithShape="1">
            <a:blip r:embed="rId2">
              <a:alphaModFix amt="60000"/>
            </a:blip>
            <a:srcRect/>
            <a:stretch>
              <a:fillRect t="-27937"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0132820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371600"/>
            <a:ext cx="3474720" cy="22860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457700" y="210114"/>
            <a:ext cx="2859307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7611572" y="210114"/>
            <a:ext cx="605475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7700" y="1371600"/>
            <a:ext cx="3368778" cy="4701943"/>
          </a:xfrm>
        </p:spPr>
        <p:txBody>
          <a:bodyPr rIns="4572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731045" y="0"/>
            <a:ext cx="3460955" cy="686687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750207-6F0E-41F2-98B5-15BCAB2BF9AD}"/>
              </a:ext>
            </a:extLst>
          </p:cNvPr>
          <p:cNvSpPr/>
          <p:nvPr/>
        </p:nvSpPr>
        <p:spPr>
          <a:xfrm flipH="1">
            <a:off x="0" y="4771072"/>
            <a:ext cx="4874661" cy="2095805"/>
          </a:xfrm>
          <a:prstGeom prst="rect">
            <a:avLst/>
          </a:prstGeom>
          <a:gradFill>
            <a:gsLst>
              <a:gs pos="67000">
                <a:schemeClr val="bg2">
                  <a:alpha val="0"/>
                </a:schemeClr>
              </a:gs>
              <a:gs pos="95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21E79A5-CC18-0B38-C9F4-CA5690475280}"/>
              </a:ext>
            </a:extLst>
          </p:cNvPr>
          <p:cNvSpPr/>
          <p:nvPr/>
        </p:nvSpPr>
        <p:spPr>
          <a:xfrm flipH="1">
            <a:off x="-2" y="3852909"/>
            <a:ext cx="2823100" cy="3022846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50000"/>
                </a:schemeClr>
              </a:gs>
              <a:gs pos="17000">
                <a:schemeClr val="accent6">
                  <a:lumMod val="60000"/>
                  <a:lumOff val="40000"/>
                  <a:alpha val="52000"/>
                </a:schemeClr>
              </a:gs>
              <a:gs pos="58000">
                <a:schemeClr val="bg1"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80496BC-B679-515B-9928-2CC91AD7A8A2}"/>
              </a:ext>
            </a:extLst>
          </p:cNvPr>
          <p:cNvCxnSpPr>
            <a:cxnSpLocks/>
          </p:cNvCxnSpPr>
          <p:nvPr/>
        </p:nvCxnSpPr>
        <p:spPr>
          <a:xfrm flipH="1">
            <a:off x="397002" y="751313"/>
            <a:ext cx="7726680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55193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499"/>
            <a:ext cx="6751127" cy="1250871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3862"/>
            <a:ext cx="2286000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2590800" y="203862"/>
            <a:ext cx="2775003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247336" y="203862"/>
            <a:ext cx="864794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2410518"/>
            <a:ext cx="6755514" cy="380740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20000" y="0"/>
            <a:ext cx="4572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640749-9485-B575-4B2A-075EAA112D08}"/>
              </a:ext>
            </a:extLst>
          </p:cNvPr>
          <p:cNvSpPr/>
          <p:nvPr/>
        </p:nvSpPr>
        <p:spPr>
          <a:xfrm flipH="1">
            <a:off x="0" y="3706098"/>
            <a:ext cx="7620000" cy="3151902"/>
          </a:xfrm>
          <a:prstGeom prst="rect">
            <a:avLst/>
          </a:prstGeom>
          <a:gradFill>
            <a:gsLst>
              <a:gs pos="79000">
                <a:schemeClr val="bg2">
                  <a:alpha val="0"/>
                </a:schemeClr>
              </a:gs>
              <a:gs pos="100000">
                <a:schemeClr val="accent6">
                  <a:alpha val="66000"/>
                </a:schemeClr>
              </a:gs>
            </a:gsLst>
            <a:lin ang="52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E19E54-3987-D72A-629F-B4FB61FCC4E9}"/>
              </a:ext>
            </a:extLst>
          </p:cNvPr>
          <p:cNvSpPr/>
          <p:nvPr/>
        </p:nvSpPr>
        <p:spPr>
          <a:xfrm flipH="1">
            <a:off x="0" y="5597112"/>
            <a:ext cx="7620000" cy="1260888"/>
          </a:xfrm>
          <a:prstGeom prst="rect">
            <a:avLst/>
          </a:prstGeom>
          <a:gradFill flip="none" rotWithShape="1">
            <a:gsLst>
              <a:gs pos="21830">
                <a:schemeClr val="accent1">
                  <a:alpha val="29000"/>
                </a:schemeClr>
              </a:gs>
              <a:gs pos="0">
                <a:schemeClr val="accent5">
                  <a:lumMod val="60000"/>
                  <a:lumOff val="40000"/>
                  <a:alpha val="84000"/>
                </a:schemeClr>
              </a:gs>
              <a:gs pos="57000">
                <a:schemeClr val="bg1">
                  <a:alpha val="0"/>
                </a:schemeClr>
              </a:gs>
            </a:gsLst>
            <a:lin ang="16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34DF899-11E5-3A31-4C5A-75E63BA26BC6}"/>
              </a:ext>
            </a:extLst>
          </p:cNvPr>
          <p:cNvCxnSpPr>
            <a:cxnSpLocks/>
          </p:cNvCxnSpPr>
          <p:nvPr/>
        </p:nvCxnSpPr>
        <p:spPr>
          <a:xfrm flipH="1">
            <a:off x="397002" y="751313"/>
            <a:ext cx="6620256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9409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2834639"/>
            <a:ext cx="3014382" cy="29260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DA51E54-3166-19CA-EB55-5DFFB9426CAD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17796" y="0"/>
            <a:ext cx="12209796" cy="242009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2834640"/>
            <a:ext cx="7200900" cy="29260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None/>
              <a:defRPr sz="1800"/>
            </a:lvl1pPr>
            <a:lvl2pPr marL="514350" indent="-285750">
              <a:buFont typeface="Arial" panose="020B0604020202020204" pitchFamily="34" charset="0"/>
              <a:buNone/>
              <a:defRPr sz="16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200"/>
            </a:lvl4pPr>
            <a:lvl5pPr marL="1085850" indent="-171450">
              <a:buFont typeface="Arial" panose="020B0604020202020204" pitchFamily="34" charset="0"/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6274033"/>
            <a:ext cx="3014382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480560" y="6274033"/>
            <a:ext cx="31623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292840" y="6274033"/>
            <a:ext cx="568917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BDDCA5B-BBAB-ABCD-27B8-D3CD17FD04BC}"/>
              </a:ext>
            </a:extLst>
          </p:cNvPr>
          <p:cNvCxnSpPr>
            <a:cxnSpLocks/>
          </p:cNvCxnSpPr>
          <p:nvPr/>
        </p:nvCxnSpPr>
        <p:spPr>
          <a:xfrm flipH="1">
            <a:off x="394716" y="609519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0443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0934"/>
            <a:ext cx="3507418" cy="1398494"/>
          </a:xfrm>
        </p:spPr>
        <p:txBody>
          <a:bodyPr anchor="t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932680" y="210114"/>
            <a:ext cx="2509284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F24C464-705C-DC78-DD20-9EFEB717ED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51351" y="2680447"/>
            <a:ext cx="3357819" cy="366208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06EA5C-4A14-95D3-20DF-1EEB607C889B}"/>
              </a:ext>
            </a:extLst>
          </p:cNvPr>
          <p:cNvSpPr/>
          <p:nvPr/>
        </p:nvSpPr>
        <p:spPr>
          <a:xfrm flipH="1">
            <a:off x="2171702" y="5847066"/>
            <a:ext cx="10020298" cy="1010934"/>
          </a:xfrm>
          <a:prstGeom prst="rect">
            <a:avLst/>
          </a:prstGeom>
          <a:gradFill>
            <a:gsLst>
              <a:gs pos="52000">
                <a:schemeClr val="bg2">
                  <a:alpha val="0"/>
                </a:schemeClr>
              </a:gs>
              <a:gs pos="76000">
                <a:schemeClr val="accent1">
                  <a:lumMod val="50000"/>
                  <a:alpha val="39000"/>
                </a:schemeClr>
              </a:gs>
              <a:gs pos="100000">
                <a:schemeClr val="accent5">
                  <a:alpha val="68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5652D2-BF56-96CE-426B-26972C38434D}"/>
              </a:ext>
            </a:extLst>
          </p:cNvPr>
          <p:cNvSpPr/>
          <p:nvPr/>
        </p:nvSpPr>
        <p:spPr>
          <a:xfrm rot="16200000" flipH="1">
            <a:off x="7767364" y="2433362"/>
            <a:ext cx="4944033" cy="3905239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alpha val="40000"/>
                </a:schemeClr>
              </a:gs>
              <a:gs pos="32000">
                <a:schemeClr val="bg1">
                  <a:alpha val="0"/>
                </a:schemeClr>
              </a:gs>
            </a:gsLst>
            <a:lin ang="14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CA30D42-B5FE-EAD1-8419-4AD002C32B1F}"/>
              </a:ext>
            </a:extLst>
          </p:cNvPr>
          <p:cNvCxnSpPr>
            <a:cxnSpLocks/>
          </p:cNvCxnSpPr>
          <p:nvPr/>
        </p:nvCxnSpPr>
        <p:spPr>
          <a:xfrm>
            <a:off x="4426824" y="1075765"/>
            <a:ext cx="0" cy="4944035"/>
          </a:xfrm>
          <a:prstGeom prst="line">
            <a:avLst/>
          </a:prstGeom>
          <a:ln w="6350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32679" y="1010932"/>
            <a:ext cx="6492240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7401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9811"/>
            <a:ext cx="3419380" cy="1856553"/>
          </a:xfrm>
        </p:spPr>
        <p:txBody>
          <a:bodyPr anchor="t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478969" y="210114"/>
            <a:ext cx="2509284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F24C464-705C-DC78-DD20-9EFEB717ED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82390" y="3045041"/>
            <a:ext cx="3338742" cy="329748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78968" y="1019810"/>
            <a:ext cx="731520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819807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BF28860-8FEF-73E6-FEDF-176AC5D70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998" y="4907611"/>
            <a:ext cx="5320285" cy="1438873"/>
          </a:xfrm>
        </p:spPr>
        <p:txBody>
          <a:bodyPr anchor="t"/>
          <a:lstStyle>
            <a:lvl1pPr>
              <a:lnSpc>
                <a:spcPct val="100000"/>
              </a:lnSpc>
              <a:defRPr sz="2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ADE8C0-7863-A0F4-9EFB-60B2F8DD221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20381-0150-ABDF-3C66-3E77DA79EEC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AD7FDD-1157-5BB4-4A9F-3F35CE7FF47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B446035-33B1-F0D9-18B1-58E177267E3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74638" y="766763"/>
            <a:ext cx="11320462" cy="3489325"/>
          </a:xfrm>
        </p:spPr>
        <p:txBody>
          <a:bodyPr/>
          <a:lstStyle>
            <a:lvl1pPr>
              <a:lnSpc>
                <a:spcPct val="85000"/>
              </a:lnSpc>
              <a:defRPr sz="24000">
                <a:gradFill>
                  <a:gsLst>
                    <a:gs pos="0">
                      <a:schemeClr val="accent6"/>
                    </a:gs>
                    <a:gs pos="46000">
                      <a:schemeClr val="accent1"/>
                    </a:gs>
                    <a:gs pos="100000">
                      <a:schemeClr val="accent3">
                        <a:lumMod val="60000"/>
                        <a:lumOff val="40000"/>
                      </a:schemeClr>
                    </a:gs>
                  </a:gsLst>
                  <a:lin ang="4200000" scaled="0"/>
                </a:gra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F77A56B-CD68-22F4-F473-A2063E81D70D}"/>
              </a:ext>
            </a:extLst>
          </p:cNvPr>
          <p:cNvCxnSpPr>
            <a:cxnSpLocks/>
          </p:cNvCxnSpPr>
          <p:nvPr/>
        </p:nvCxnSpPr>
        <p:spPr>
          <a:xfrm flipH="1">
            <a:off x="394716" y="466224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32672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BED7B15-76E6-E98E-A0BB-6188FC145CDD}"/>
              </a:ext>
            </a:extLst>
          </p:cNvPr>
          <p:cNvSpPr/>
          <p:nvPr/>
        </p:nvSpPr>
        <p:spPr>
          <a:xfrm rot="10800000" flipH="1">
            <a:off x="-1" y="0"/>
            <a:ext cx="12192002" cy="6858000"/>
          </a:xfrm>
          <a:prstGeom prst="rect">
            <a:avLst/>
          </a:prstGeom>
          <a:gradFill flip="none" rotWithShape="1">
            <a:gsLst>
              <a:gs pos="50000">
                <a:schemeClr val="accent3">
                  <a:lumMod val="60000"/>
                  <a:lumOff val="40000"/>
                  <a:alpha val="75000"/>
                </a:schemeClr>
              </a:gs>
              <a:gs pos="0">
                <a:schemeClr val="accent1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  <a:gs pos="85000">
                <a:schemeClr val="accent2">
                  <a:lumMod val="75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3602343-A974-BE4B-41E6-58237921FB4D}"/>
              </a:ext>
            </a:extLst>
          </p:cNvPr>
          <p:cNvSpPr/>
          <p:nvPr/>
        </p:nvSpPr>
        <p:spPr>
          <a:xfrm flipH="1">
            <a:off x="3683466" y="0"/>
            <a:ext cx="8508534" cy="6858000"/>
          </a:xfrm>
          <a:prstGeom prst="rect">
            <a:avLst/>
          </a:prstGeom>
          <a:gradFill flip="none" rotWithShape="1">
            <a:gsLst>
              <a:gs pos="6000">
                <a:schemeClr val="accent3">
                  <a:lumMod val="40000"/>
                  <a:lumOff val="60000"/>
                </a:schemeClr>
              </a:gs>
              <a:gs pos="73000">
                <a:schemeClr val="accent3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022E84-7D91-EFA0-CBCA-F9AC98E6181F}"/>
              </a:ext>
            </a:extLst>
          </p:cNvPr>
          <p:cNvSpPr/>
          <p:nvPr/>
        </p:nvSpPr>
        <p:spPr>
          <a:xfrm rot="5400000">
            <a:off x="1670408" y="-1670408"/>
            <a:ext cx="7492544" cy="10833360"/>
          </a:xfrm>
          <a:prstGeom prst="rect">
            <a:avLst/>
          </a:prstGeom>
          <a:gradFill flip="none" rotWithShape="1">
            <a:gsLst>
              <a:gs pos="58000">
                <a:schemeClr val="accent2">
                  <a:alpha val="0"/>
                </a:schemeClr>
              </a:gs>
              <a:gs pos="98000">
                <a:schemeClr val="accent6">
                  <a:lumMod val="7500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6734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7DA0DC0-3518-750A-3821-192C03B2D059}"/>
              </a:ext>
            </a:extLst>
          </p:cNvPr>
          <p:cNvSpPr/>
          <p:nvPr/>
        </p:nvSpPr>
        <p:spPr>
          <a:xfrm rot="10800000">
            <a:off x="5031742" y="-20336"/>
            <a:ext cx="7160258" cy="6878336"/>
          </a:xfrm>
          <a:prstGeom prst="rect">
            <a:avLst/>
          </a:prstGeom>
          <a:gradFill>
            <a:gsLst>
              <a:gs pos="30000">
                <a:schemeClr val="accent4">
                  <a:lumMod val="60000"/>
                  <a:lumOff val="40000"/>
                  <a:alpha val="0"/>
                </a:schemeClr>
              </a:gs>
              <a:gs pos="89000">
                <a:schemeClr val="bg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5B402F4-533A-849C-ACAD-039056A5D174}"/>
              </a:ext>
            </a:extLst>
          </p:cNvPr>
          <p:cNvSpPr/>
          <p:nvPr/>
        </p:nvSpPr>
        <p:spPr>
          <a:xfrm flipH="1">
            <a:off x="8961" y="2704579"/>
            <a:ext cx="12183038" cy="4153421"/>
          </a:xfrm>
          <a:prstGeom prst="rect">
            <a:avLst/>
          </a:prstGeom>
          <a:gradFill flip="none" rotWithShape="1">
            <a:gsLst>
              <a:gs pos="20000">
                <a:schemeClr val="accent1">
                  <a:alpha val="0"/>
                </a:schemeClr>
              </a:gs>
              <a:gs pos="68000">
                <a:schemeClr val="bg2">
                  <a:alpha val="67000"/>
                </a:schemeClr>
              </a:gs>
              <a:gs pos="90000">
                <a:schemeClr val="bg2"/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8124DA4-1249-371C-65BA-0AAC0239D4C1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74320" y="2704946"/>
            <a:ext cx="9801225" cy="3538538"/>
          </a:xfrm>
        </p:spPr>
        <p:txBody>
          <a:bodyPr anchor="b"/>
          <a:lstStyle>
            <a:lvl1pPr>
              <a:lnSpc>
                <a:spcPct val="100000"/>
              </a:lnSpc>
              <a:defRPr sz="5400"/>
            </a:lvl1pPr>
            <a:lvl2pPr>
              <a:lnSpc>
                <a:spcPct val="100000"/>
              </a:lnSpc>
              <a:defRPr sz="4800"/>
            </a:lvl2pPr>
            <a:lvl3pPr>
              <a:lnSpc>
                <a:spcPct val="100000"/>
              </a:lnSpc>
              <a:defRPr sz="4400"/>
            </a:lvl3pPr>
            <a:lvl4pPr>
              <a:lnSpc>
                <a:spcPct val="100000"/>
              </a:lnSpc>
              <a:defRPr sz="4000"/>
            </a:lvl4pPr>
            <a:lvl5pPr>
              <a:lnSpc>
                <a:spcPct val="100000"/>
              </a:lnSpc>
              <a:defRPr sz="360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90764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008CFE4-4AC8-17F9-C6E2-22D96CF8106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B774BFB-EECC-C995-E701-4CCEB032F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3861412"/>
            <a:ext cx="12192000" cy="301077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alpha val="70000"/>
                </a:schemeClr>
              </a:gs>
              <a:gs pos="50000">
                <a:schemeClr val="bg2">
                  <a:alpha val="0"/>
                </a:schemeClr>
              </a:gs>
            </a:gsLst>
            <a:lin ang="1716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2E260E-763F-A06B-2808-39975829F205}"/>
              </a:ext>
            </a:extLst>
          </p:cNvPr>
          <p:cNvSpPr/>
          <p:nvPr/>
        </p:nvSpPr>
        <p:spPr>
          <a:xfrm rot="5400000" flipH="1">
            <a:off x="2667005" y="-2666996"/>
            <a:ext cx="6857996" cy="12191993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chemeClr val="accent1">
                  <a:lumMod val="75000"/>
                  <a:alpha val="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82642F-D94D-7313-EB9D-48E3CBEDD19C}"/>
              </a:ext>
            </a:extLst>
          </p:cNvPr>
          <p:cNvSpPr/>
          <p:nvPr/>
        </p:nvSpPr>
        <p:spPr>
          <a:xfrm rot="16200000" flipH="1">
            <a:off x="4381500" y="-4373435"/>
            <a:ext cx="3429000" cy="1217587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6000">
                <a:schemeClr val="accent6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900" y="4967784"/>
            <a:ext cx="8484108" cy="1052015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1">
              <a:rPr lang="en-US" smtClean="0"/>
              <a:t>9/21/2026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900" y="1405719"/>
            <a:ext cx="8484108" cy="3087622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lang="en-US" sz="3600" b="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Quote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D1ECC83-D6FA-D54B-81F2-EE93577E016F}"/>
              </a:ext>
            </a:extLst>
          </p:cNvPr>
          <p:cNvCxnSpPr>
            <a:cxnSpLocks/>
          </p:cNvCxnSpPr>
          <p:nvPr/>
        </p:nvCxnSpPr>
        <p:spPr>
          <a:xfrm flipH="1">
            <a:off x="2077285" y="4810814"/>
            <a:ext cx="8273723" cy="0"/>
          </a:xfrm>
          <a:prstGeom prst="line">
            <a:avLst/>
          </a:prstGeom>
          <a:ln w="6350">
            <a:solidFill>
              <a:schemeClr val="tx1">
                <a:lumMod val="7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71893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62000"/>
            <a:ext cx="7012885" cy="1381432"/>
          </a:xfrm>
        </p:spPr>
        <p:txBody>
          <a:bodyPr anchor="t">
            <a:noAutofit/>
          </a:bodyPr>
          <a:lstStyle>
            <a:lvl1pPr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ABA73FC-7BD1-70E0-E0BB-062C0B9E495C}"/>
              </a:ext>
            </a:extLst>
          </p:cNvPr>
          <p:cNvCxnSpPr>
            <a:cxnSpLocks/>
          </p:cNvCxnSpPr>
          <p:nvPr/>
        </p:nvCxnSpPr>
        <p:spPr>
          <a:xfrm flipH="1">
            <a:off x="394716" y="3032970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DE12F779-E4E9-1000-6D97-63D7AD0CD426}"/>
              </a:ext>
            </a:extLst>
          </p:cNvPr>
          <p:cNvSpPr/>
          <p:nvPr/>
        </p:nvSpPr>
        <p:spPr>
          <a:xfrm rot="5400000" flipH="1">
            <a:off x="4765041" y="-568961"/>
            <a:ext cx="2661919" cy="12192002"/>
          </a:xfrm>
          <a:prstGeom prst="rect">
            <a:avLst/>
          </a:prstGeom>
          <a:gradFill>
            <a:gsLst>
              <a:gs pos="51000">
                <a:schemeClr val="bg2">
                  <a:alpha val="0"/>
                </a:schemeClr>
              </a:gs>
              <a:gs pos="98276">
                <a:schemeClr val="tx2"/>
              </a:gs>
              <a:gs pos="85000">
                <a:schemeClr val="accent1">
                  <a:alpha val="85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1177CF-A7A2-912C-416D-E7E03D2C5291}"/>
              </a:ext>
            </a:extLst>
          </p:cNvPr>
          <p:cNvSpPr/>
          <p:nvPr/>
        </p:nvSpPr>
        <p:spPr>
          <a:xfrm rot="5400000" flipH="1">
            <a:off x="4516120" y="-817882"/>
            <a:ext cx="3159760" cy="12192003"/>
          </a:xfrm>
          <a:prstGeom prst="rect">
            <a:avLst/>
          </a:prstGeom>
          <a:gradFill>
            <a:gsLst>
              <a:gs pos="62000">
                <a:schemeClr val="bg2">
                  <a:alpha val="0"/>
                </a:schemeClr>
              </a:gs>
              <a:gs pos="98276">
                <a:schemeClr val="accent5"/>
              </a:gs>
              <a:gs pos="88000">
                <a:schemeClr val="accent3">
                  <a:alpha val="49000"/>
                </a:schemeClr>
              </a:gs>
            </a:gsLst>
            <a:lin ang="103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3230" y="3429000"/>
            <a:ext cx="11171699" cy="24656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461801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3CA1D0-5ABF-E529-5411-F834222E48FC}"/>
              </a:ext>
            </a:extLst>
          </p:cNvPr>
          <p:cNvSpPr/>
          <p:nvPr/>
        </p:nvSpPr>
        <p:spPr>
          <a:xfrm rot="5400000">
            <a:off x="5020923" y="-2430130"/>
            <a:ext cx="1825034" cy="11866880"/>
          </a:xfrm>
          <a:prstGeom prst="rect">
            <a:avLst/>
          </a:prstGeom>
          <a:gradFill>
            <a:gsLst>
              <a:gs pos="41000">
                <a:schemeClr val="bg1">
                  <a:alpha val="0"/>
                </a:schemeClr>
              </a:gs>
              <a:gs pos="85612">
                <a:schemeClr val="accent4">
                  <a:alpha val="7800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0F5D87-BF9C-3DAE-D977-87A4FA7749F4}"/>
              </a:ext>
            </a:extLst>
          </p:cNvPr>
          <p:cNvSpPr/>
          <p:nvPr/>
        </p:nvSpPr>
        <p:spPr>
          <a:xfrm rot="10800000" flipH="1">
            <a:off x="0" y="2590790"/>
            <a:ext cx="12192000" cy="1825033"/>
          </a:xfrm>
          <a:prstGeom prst="rect">
            <a:avLst/>
          </a:prstGeom>
          <a:gradFill>
            <a:gsLst>
              <a:gs pos="68000">
                <a:schemeClr val="bg2">
                  <a:alpha val="0"/>
                </a:schemeClr>
              </a:gs>
              <a:gs pos="98851">
                <a:schemeClr val="accent5">
                  <a:lumMod val="60000"/>
                  <a:lumOff val="40000"/>
                </a:schemeClr>
              </a:gs>
              <a:gs pos="89000">
                <a:schemeClr val="accent3">
                  <a:lumMod val="60000"/>
                  <a:lumOff val="40000"/>
                  <a:alpha val="3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62000"/>
            <a:ext cx="6095999" cy="1454506"/>
          </a:xfrm>
        </p:spPr>
        <p:txBody>
          <a:bodyPr anchor="t"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20000" y="3337560"/>
            <a:ext cx="3595171" cy="282858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100" dirty="0"/>
            </a:lvl4pPr>
            <a:lvl5pPr marL="914400" indent="0">
              <a:buNone/>
              <a:defRPr lang="en-US" sz="105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402579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0858500" cy="69238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A35E0D-62A8-3554-9B0A-F98F410BA73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1806575"/>
            <a:ext cx="5165725" cy="4586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59B3B287-1823-BE94-2755-A041E87636A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1" y="1806575"/>
            <a:ext cx="4991100" cy="4586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AFB33C1-66E4-5420-EAC7-ECB72519298E}"/>
              </a:ext>
            </a:extLst>
          </p:cNvPr>
          <p:cNvCxnSpPr>
            <a:cxnSpLocks/>
          </p:cNvCxnSpPr>
          <p:nvPr/>
        </p:nvCxnSpPr>
        <p:spPr>
          <a:xfrm flipH="1">
            <a:off x="394716" y="1584960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67693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6AE5CFF-8C53-04B8-D45D-5572C54FE40F}"/>
              </a:ext>
            </a:extLst>
          </p:cNvPr>
          <p:cNvSpPr/>
          <p:nvPr/>
        </p:nvSpPr>
        <p:spPr>
          <a:xfrm flipV="1">
            <a:off x="0" y="0"/>
            <a:ext cx="12191999" cy="1337733"/>
          </a:xfrm>
          <a:prstGeom prst="rect">
            <a:avLst/>
          </a:prstGeom>
          <a:gradFill>
            <a:gsLst>
              <a:gs pos="51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alpha val="40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1585448" cy="662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705EA491-E08A-48B5-7211-33514A94530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259980DF-BFB1-0E16-FE9E-D2D30ED180E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EA97154-58A7-DD75-CD73-93F442F3412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1775779"/>
            <a:ext cx="5166360" cy="64008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3701989-F794-F145-FEEE-631718E4D69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2492481"/>
            <a:ext cx="5165725" cy="39003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20840" y="1775777"/>
            <a:ext cx="5166360" cy="64008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A3BB3E04-BBB2-1EB1-AF01-EFE05E00427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0" y="2492481"/>
            <a:ext cx="5181907" cy="39003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692CF81-A7A7-1362-125E-EEC5C8BD16E7}"/>
              </a:ext>
            </a:extLst>
          </p:cNvPr>
          <p:cNvCxnSpPr>
            <a:cxnSpLocks/>
          </p:cNvCxnSpPr>
          <p:nvPr/>
        </p:nvCxnSpPr>
        <p:spPr>
          <a:xfrm flipH="1">
            <a:off x="394716" y="1579934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11E71789-6ED9-AA74-B78C-05CAF80B5536}"/>
              </a:ext>
            </a:extLst>
          </p:cNvPr>
          <p:cNvSpPr/>
          <p:nvPr/>
        </p:nvSpPr>
        <p:spPr>
          <a:xfrm flipV="1">
            <a:off x="0" y="0"/>
            <a:ext cx="12191999" cy="1337733"/>
          </a:xfrm>
          <a:prstGeom prst="rect">
            <a:avLst/>
          </a:prstGeom>
          <a:gradFill>
            <a:gsLst>
              <a:gs pos="51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alpha val="40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9728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05840"/>
            <a:ext cx="9906000" cy="80104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5090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033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869140"/>
            <a:ext cx="11604046" cy="9692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01752" y="210114"/>
            <a:ext cx="175928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22485" y="210114"/>
            <a:ext cx="25092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00323" y="210114"/>
            <a:ext cx="605475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2047284"/>
            <a:ext cx="11604046" cy="42346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E5EF3F-856F-01A0-B658-94EAB13FC060}"/>
              </a:ext>
            </a:extLst>
          </p:cNvPr>
          <p:cNvCxnSpPr>
            <a:cxnSpLocks/>
          </p:cNvCxnSpPr>
          <p:nvPr/>
        </p:nvCxnSpPr>
        <p:spPr>
          <a:xfrm flipH="1">
            <a:off x="394716" y="751313"/>
            <a:ext cx="11402568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93532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56" r:id="rId1"/>
    <p:sldLayoutId id="2147484157" r:id="rId2"/>
    <p:sldLayoutId id="2147484158" r:id="rId3"/>
    <p:sldLayoutId id="2147484159" r:id="rId4"/>
    <p:sldLayoutId id="2147484160" r:id="rId5"/>
    <p:sldLayoutId id="2147484161" r:id="rId6"/>
    <p:sldLayoutId id="2147484162" r:id="rId7"/>
    <p:sldLayoutId id="2147484163" r:id="rId8"/>
    <p:sldLayoutId id="2147484164" r:id="rId9"/>
    <p:sldLayoutId id="2147484165" r:id="rId10"/>
    <p:sldLayoutId id="2147484166" r:id="rId11"/>
    <p:sldLayoutId id="2147484167" r:id="rId12"/>
    <p:sldLayoutId id="2147484168" r:id="rId13"/>
    <p:sldLayoutId id="2147484169" r:id="rId14"/>
    <p:sldLayoutId id="2147484170" r:id="rId15"/>
    <p:sldLayoutId id="2147484171" r:id="rId16"/>
    <p:sldLayoutId id="2147484172" r:id="rId17"/>
    <p:sldLayoutId id="2147484173" r:id="rId18"/>
    <p:sldLayoutId id="2147484174" r:id="rId19"/>
    <p:sldLayoutId id="2147484175" r:id="rId20"/>
    <p:sldLayoutId id="2147484176" r:id="rId21"/>
    <p:sldLayoutId id="2147484177" r:id="rId22"/>
    <p:sldLayoutId id="2147484178" r:id="rId23"/>
    <p:sldLayoutId id="2147484179" r:id="rId24"/>
    <p:sldLayoutId id="2147484180" r:id="rId25"/>
    <p:sldLayoutId id="2147484181" r:id="rId26"/>
    <p:sldLayoutId id="2147484182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2800" b="0" kern="1200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1" pos="168">
          <p15:clr>
            <a:srgbClr val="F26B43"/>
          </p15:clr>
        </p15:guide>
        <p15:guide id="22" orient="horz" pos="2160">
          <p15:clr>
            <a:srgbClr val="F26B43"/>
          </p15:clr>
        </p15:guide>
        <p15:guide id="23" pos="4800">
          <p15:clr>
            <a:srgbClr val="F26B43"/>
          </p15:clr>
        </p15:guide>
        <p15:guide id="24" orient="horz" pos="480">
          <p15:clr>
            <a:srgbClr val="F26B43"/>
          </p15:clr>
        </p15:guide>
        <p15:guide id="25" orient="horz" pos="864">
          <p15:clr>
            <a:srgbClr val="F26B43"/>
          </p15:clr>
        </p15:guide>
        <p15:guide id="26" pos="7392">
          <p15:clr>
            <a:srgbClr val="F26B43"/>
          </p15:clr>
        </p15:guide>
        <p15:guide id="27" orient="horz" pos="3840">
          <p15:clr>
            <a:srgbClr val="F26B43"/>
          </p15:clr>
        </p15:guide>
        <p15:guide id="28" pos="240">
          <p15:clr>
            <a:srgbClr val="F26B43"/>
          </p15:clr>
        </p15:guide>
        <p15:guide id="29" pos="74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632" y="0"/>
            <a:ext cx="12191695" cy="6858000"/>
          </a:xfrm>
          <a:prstGeom prst="rect">
            <a:avLst/>
          </a:prstGeom>
          <a:solidFill>
            <a:srgbClr val="0F274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Rectangle 2"/>
          <p:cNvSpPr/>
          <p:nvPr/>
        </p:nvSpPr>
        <p:spPr>
          <a:xfrm>
            <a:off x="640080" y="731520"/>
            <a:ext cx="109728" cy="5120640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" name="TextBox 3"/>
          <p:cNvSpPr txBox="1"/>
          <p:nvPr/>
        </p:nvSpPr>
        <p:spPr>
          <a:xfrm>
            <a:off x="1005840" y="960120"/>
            <a:ext cx="6277681" cy="10618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800" b="1">
                <a:solidFill>
                  <a:srgbClr val="FFFFFF"/>
                </a:solidFill>
              </a:defRPr>
            </a:pPr>
            <a:r>
              <a:rPr lang="en-GB" noProof="0" dirty="0">
                <a:latin typeface="Algerian" panose="04020705040A02060702" pitchFamily="82" charset="0"/>
                <a:ea typeface="Calibri" panose="020F0502020204030204" pitchFamily="34" charset="0"/>
                <a:cs typeface="Calibri" panose="020F0502020204030204" pitchFamily="34" charset="0"/>
              </a:rPr>
              <a:t>VIRTUAL COMMUNICATIONS</a:t>
            </a:r>
          </a:p>
          <a:p>
            <a:pPr>
              <a:defRPr sz="2500">
                <a:solidFill>
                  <a:srgbClr val="F07F2D"/>
                </a:solidFill>
              </a:defRPr>
            </a:pPr>
            <a:r>
              <a:rPr lang="en-GB" noProof="0" dirty="0">
                <a:latin typeface="Algerian" panose="04020705040A02060702" pitchFamily="82" charset="0"/>
                <a:ea typeface="Calibri" panose="020F0502020204030204" pitchFamily="34" charset="0"/>
                <a:cs typeface="Calibri" panose="020F0502020204030204" pitchFamily="34" charset="0"/>
              </a:rPr>
              <a:t>Interim Viva presentation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2919788"/>
            <a:ext cx="5395580" cy="16312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800"/>
              </a:spcAft>
              <a:defRPr sz="1700">
                <a:solidFill>
                  <a:srgbClr val="FFFFFF"/>
                </a:solidFill>
              </a:defRPr>
            </a:pPr>
            <a:r>
              <a:rPr lang="en-GB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Module: ACCA6020</a:t>
            </a:r>
          </a:p>
          <a:p>
            <a:pPr>
              <a:spcAft>
                <a:spcPts val="800"/>
              </a:spcAft>
              <a:defRPr sz="1700">
                <a:solidFill>
                  <a:srgbClr val="FFFFFF"/>
                </a:solidFill>
              </a:defRPr>
            </a:pPr>
            <a:r>
              <a:rPr lang="en-GB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Student: Simret Weldekidan Manna | ID: 2318869</a:t>
            </a:r>
          </a:p>
          <a:p>
            <a:pPr>
              <a:spcAft>
                <a:spcPts val="800"/>
              </a:spcAft>
              <a:defRPr sz="1700">
                <a:solidFill>
                  <a:srgbClr val="FFFFFF"/>
                </a:solidFill>
              </a:defRPr>
            </a:pPr>
            <a:r>
              <a:rPr lang="en-GB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Supervisor: Dr Abdallah Naser</a:t>
            </a:r>
          </a:p>
          <a:p>
            <a:pPr>
              <a:spcAft>
                <a:spcPts val="800"/>
              </a:spcAft>
              <a:defRPr sz="1700">
                <a:solidFill>
                  <a:srgbClr val="FFFFFF"/>
                </a:solidFill>
              </a:defRPr>
            </a:pPr>
            <a:r>
              <a:rPr lang="en-GB" sz="20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Submission date:  22/09/2026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50D048-6372-D7F5-B96C-B446180F7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7055" y="2992755"/>
            <a:ext cx="5364945" cy="386524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66451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>
                <a:latin typeface="Algerian" panose="04020705040A02060702" pitchFamily="82" charset="0"/>
              </a:rPr>
              <a:t> 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4451" y="1269255"/>
            <a:ext cx="5611396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Virtual 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connects people through the exchange of ideas, information, feelings and knowledge.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technology, the internet and mobile networks have transformed communication from mainly face-to-face, postal and telephone interaction.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Virtual communication enables instant interaction across cities, countries and continents.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supports teleworking, distance learning, international business, healthcare and personal communication.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project examines forms, tools, benefits, challenges, applications and future trends.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2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105CBF-A1DF-57A5-2548-985B3508F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0587" y="2492536"/>
            <a:ext cx="5861108" cy="396312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34083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/>
              <a:t> </a:t>
            </a:r>
            <a:r>
              <a:rPr dirty="0">
                <a:latin typeface="Algerian" panose="04020705040A02060702" pitchFamily="82" charset="0"/>
              </a:rPr>
              <a:t>Aim &amp;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5871455" cy="4555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lang="en-GB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</a:t>
            </a: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investigate, clarify and systematically explain the concept of virtual communication.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its evolution, types, technologies and impact on contemporary society.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Analyze advantages and disadvantages and its effects in education, business, healthcare and everyday life.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current developments, future projections and emerging technologies.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 an interactive, accessible and easy-to-use website using HTML, CSS and basic JavaScript.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Provide an independent, offline-friendly and secure platform that works across devices.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0D34BC-5271-2EC5-D84F-ABC01F2AB3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7375" y="3429000"/>
            <a:ext cx="4603458" cy="29260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57955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>
                <a:latin typeface="Algerian" panose="04020705040A02060702" pitchFamily="82" charset="0"/>
              </a:rPr>
              <a:t> Background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4698" y="1513930"/>
            <a:ext cx="5391172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Earlier communication depended heavily on physical interaction, letters and landline telephones, with limits of distance and time.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Personal computers, smartphones, high-speed internet and cloud applications enabled communication without physical presence.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Globalizations, remote work and online education accelerated adoption.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Virtual communication supports collaboration across time zones, reduces travel costs and increases flexibility.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challenges include technical reliability, data privacy, miscommunication and reduced non-verbal cues.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4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53516F-25E2-C7C7-CB62-1C8B6ACC6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0405" y="2120402"/>
            <a:ext cx="5911596" cy="435355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83967" y="411480"/>
            <a:ext cx="779572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>
                <a:latin typeface="Algerian" panose="04020705040A02060702" pitchFamily="82" charset="0"/>
              </a:rPr>
              <a:t> Virtual Communication: Uses &amp; Contexts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5166779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— 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distance learning and online collaboration.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— 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enables remote work and communication across locations and time zones.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Healthcare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—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supports virtual communities and communication-related services.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Everyday life — 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enables rapid personal communication and information sharing.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project organizes information into: Overview, Types, Tools, Benefits, Challenges, Applications and Future Outlook.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5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73FF902-A8FB-F31F-F9DD-4C1C5385E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2470" y="2359533"/>
            <a:ext cx="5229225" cy="410527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665" y="411480"/>
            <a:ext cx="456086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>
                <a:latin typeface="Algerian" panose="04020705040A02060702" pitchFamily="82" charset="0"/>
              </a:rPr>
              <a:t> Benefits &amp; Challenges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666" y="1508760"/>
            <a:ext cx="4170282" cy="306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 b="1">
                <a:solidFill>
                  <a:srgbClr val="F07F2D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Fast communication across distances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Flexible collaboration and remote participation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Reduced travel expenses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education, business and healthcare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Accessible across multiple devices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8225" y="1508760"/>
            <a:ext cx="4170282" cy="3067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 b="1">
                <a:solidFill>
                  <a:srgbClr val="0F2747"/>
                </a:solidFill>
              </a:defRPr>
            </a:pPr>
            <a:r>
              <a:rPr sz="200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Challenges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Dependence on technology and reliability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Privacy and data-security concerns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Misinterpretation without non-verbal cues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Potentially less personal connection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Need for secure and accessible design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665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110265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75748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>
                <a:latin typeface="Algerian" panose="04020705040A02060702" pitchFamily="82" charset="0"/>
              </a:rPr>
              <a:t> 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7759" y="953995"/>
            <a:ext cx="5628174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&amp; information 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gathering</a:t>
            </a: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literature review, AI-assisted research, content planning.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Design &amp; planning: navigation structure, content blocks, responsive grid, consistent colours, readable fonts and security screen.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Development &amp; implementation: HTML for structure, CSS for layout and responsive styling, basic JavaScript for password access.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Testing &amp; validation: navigation, login, buttons/forms, cross-device readability, content review and offline functionality.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 was organized into clear sections and reviewed for accuracy, clarity and relevance.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7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4DFB12A-DADC-B7A8-43B0-8E3D861C97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5886" y="-58723"/>
            <a:ext cx="3265809" cy="656925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5760" y="45720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t>7. Website Design &amp; Technical Deliverable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5594618" cy="486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Fully functional website built with HTML, CSS and basic JavaScript.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Responsive layout designed for desktop computers, tablets and mobile phones.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Simple password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protected access screen controls project content.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friendly navigation, scrolling, buttons and structured content.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Offline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friendly operation with no internet connection required.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Design approach: </a:t>
            </a: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dark blue, bright orange and light background, with hover effects and smooth scrolling.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8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61EB583-1EA5-514C-1AAF-B9E8DDE91B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7910" y="2024743"/>
            <a:ext cx="5594618" cy="448578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DC5FCB3-DB05-DE06-EFF8-CD3DBDF44A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4865" y="2709609"/>
            <a:ext cx="5322269" cy="14387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D5B357-A5DA-0A96-77B4-1FF84F6F4F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6ED4FDB-FB04-AFF3-1D39-33FFFB4106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4325" y="-1"/>
            <a:ext cx="4257675" cy="1677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972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389722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>
                <a:latin typeface="Algerian" panose="04020705040A02060702" pitchFamily="82" charset="0"/>
              </a:rPr>
              <a:t> Expected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1248724"/>
            <a:ext cx="5678508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b="1" dirty="0"/>
              <a:t>Knowledge: </a:t>
            </a:r>
            <a:r>
              <a:rPr dirty="0"/>
              <a:t>clear understanding of virtual communication, its development, types, tools, benefits and challenges.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b="1" dirty="0"/>
              <a:t>Application: </a:t>
            </a:r>
            <a:r>
              <a:rPr dirty="0"/>
              <a:t>understanding of virtual communication in education, business, healthcare and social life.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b="1" dirty="0"/>
              <a:t>Technical outcome</a:t>
            </a:r>
            <a:r>
              <a:rPr dirty="0"/>
              <a:t>: an attractive, responsive, secure and offline HTML/CSS/basic-JS website.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b="1" dirty="0"/>
              <a:t>Skills: </a:t>
            </a:r>
            <a:r>
              <a:rPr dirty="0"/>
              <a:t>stronger information organization, web development, user</a:t>
            </a:r>
            <a:r>
              <a:rPr lang="en-GB" dirty="0"/>
              <a:t> </a:t>
            </a:r>
            <a:r>
              <a:rPr dirty="0"/>
              <a:t>cent</a:t>
            </a:r>
            <a:r>
              <a:rPr lang="en-GB" dirty="0"/>
              <a:t>e</a:t>
            </a:r>
            <a:r>
              <a:rPr dirty="0"/>
              <a:t>red design and accessible digital content skills.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b="1" dirty="0"/>
              <a:t>Practical value: </a:t>
            </a:r>
            <a:r>
              <a:rPr dirty="0"/>
              <a:t>an educational resource for people wishing to learn about virtual communication.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9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33EEA7A-B82E-003E-A40F-E93CEF760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2868" y="1962531"/>
            <a:ext cx="5919132" cy="442912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340509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>
                <a:latin typeface="Algerian" panose="04020705040A02060702" pitchFamily="82" charset="0"/>
              </a:rPr>
              <a:t> Project Timeline</a:t>
            </a:r>
          </a:p>
        </p:txBody>
      </p:sp>
      <p:sp>
        <p:nvSpPr>
          <p:cNvPr id="4" name="Oval 3"/>
          <p:cNvSpPr/>
          <p:nvPr/>
        </p:nvSpPr>
        <p:spPr>
          <a:xfrm>
            <a:off x="731520" y="2148840"/>
            <a:ext cx="914400" cy="914400"/>
          </a:xfrm>
          <a:prstGeom prst="ellipse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1480" y="3291840"/>
            <a:ext cx="15544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0F2747"/>
                </a:solidFill>
              </a:defRPr>
            </a:pPr>
            <a:r>
              <a:t>Research &amp;</a:t>
            </a:r>
            <a:br/>
            <a:r>
              <a:t>Information Gathering</a:t>
            </a:r>
          </a:p>
        </p:txBody>
      </p:sp>
      <p:sp>
        <p:nvSpPr>
          <p:cNvPr id="6" name="Rectangle 5"/>
          <p:cNvSpPr/>
          <p:nvPr/>
        </p:nvSpPr>
        <p:spPr>
          <a:xfrm>
            <a:off x="1645920" y="2542032"/>
            <a:ext cx="1325880" cy="73152"/>
          </a:xfrm>
          <a:prstGeom prst="rect">
            <a:avLst/>
          </a:prstGeom>
          <a:solidFill>
            <a:srgbClr val="646E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2971800" y="2148840"/>
            <a:ext cx="914400" cy="914400"/>
          </a:xfrm>
          <a:prstGeom prst="ellipse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51760" y="3291840"/>
            <a:ext cx="15544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0F2747"/>
                </a:solidFill>
              </a:defRPr>
            </a:pPr>
            <a:r>
              <a:t>Design &amp;</a:t>
            </a:r>
            <a:br/>
            <a:r>
              <a:t>Planning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3886200" y="2542032"/>
            <a:ext cx="1325880" cy="73152"/>
          </a:xfrm>
          <a:prstGeom prst="rect">
            <a:avLst/>
          </a:prstGeom>
          <a:solidFill>
            <a:srgbClr val="646E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5212080" y="2148840"/>
            <a:ext cx="914400" cy="914400"/>
          </a:xfrm>
          <a:prstGeom prst="ellipse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92040" y="3291840"/>
            <a:ext cx="15544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0F2747"/>
                </a:solidFill>
              </a:defRPr>
            </a:pPr>
            <a:r>
              <a:t>Development &amp;</a:t>
            </a:r>
            <a:br/>
            <a:r>
              <a:t>Implementation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126480" y="2542032"/>
            <a:ext cx="1325880" cy="73152"/>
          </a:xfrm>
          <a:prstGeom prst="rect">
            <a:avLst/>
          </a:prstGeom>
          <a:solidFill>
            <a:srgbClr val="646E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7452360" y="2148840"/>
            <a:ext cx="914400" cy="914400"/>
          </a:xfrm>
          <a:prstGeom prst="ellipse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4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132320" y="3291840"/>
            <a:ext cx="15544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0F2747"/>
                </a:solidFill>
              </a:defRPr>
            </a:pPr>
            <a:r>
              <a:t>Testing &amp;</a:t>
            </a:r>
            <a:br/>
            <a:r>
              <a:t>Validation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366760" y="2542032"/>
            <a:ext cx="1325880" cy="73152"/>
          </a:xfrm>
          <a:prstGeom prst="rect">
            <a:avLst/>
          </a:prstGeom>
          <a:solidFill>
            <a:srgbClr val="646E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9692640" y="2148840"/>
            <a:ext cx="914400" cy="914400"/>
          </a:xfrm>
          <a:prstGeom prst="ellipse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5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372600" y="3291840"/>
            <a:ext cx="15544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0F2747"/>
                </a:solidFill>
              </a:defRPr>
            </a:pPr>
            <a:r>
              <a:t>Final Review &amp;</a:t>
            </a:r>
            <a:br/>
            <a:r>
              <a:t>Presentation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0" y="4892040"/>
            <a:ext cx="120950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600">
                <a:solidFill>
                  <a:srgbClr val="646E78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Viva </a:t>
            </a: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describes the project as a systematic progression from research through design, development and testing.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5088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29742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>
                <a:latin typeface="Algerian" panose="04020705040A02060702" pitchFamily="82" charset="0"/>
              </a:rPr>
              <a:t> 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5368115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9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Virtual communication has become an important part of how people live, work and learn.</a:t>
            </a:r>
          </a:p>
          <a:p>
            <a:pPr>
              <a:spcAft>
                <a:spcPts val="1200"/>
              </a:spcAft>
              <a:defRPr sz="19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overcomes geographical barriers, reduces expenses and increases flexibility.</a:t>
            </a:r>
          </a:p>
          <a:p>
            <a:pPr>
              <a:spcAft>
                <a:spcPts val="1200"/>
              </a:spcAft>
              <a:defRPr sz="19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Its benefits are balanced by technical, security, privacy and interpersonal challenges.</a:t>
            </a:r>
          </a:p>
          <a:p>
            <a:pPr>
              <a:spcAft>
                <a:spcPts val="1200"/>
              </a:spcAft>
              <a:defRPr sz="19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developments such as virtual reality, artificial intelligence and faster networks may make communication more immersive and secure.</a:t>
            </a:r>
          </a:p>
          <a:p>
            <a:pPr>
              <a:spcAft>
                <a:spcPts val="1200"/>
              </a:spcAft>
              <a:defRPr sz="19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project combines research with practical web design and development to create an engaging, accessible learning resource.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11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ACA42AD-5788-AA94-FE3E-8717FE1D7F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6700" y="0"/>
            <a:ext cx="4305300" cy="649224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44329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>
                <a:latin typeface="Algerian" panose="04020705040A02060702" pitchFamily="82" charset="0"/>
              </a:rPr>
              <a:t> 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234440"/>
            <a:ext cx="10881360" cy="4739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[1] Dzamtoska-Zdravkovska, S. &amp; H. S. (2023). The theoretical basis of internal communication as an active process of information exchange.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[2] Greengard, S. (2021). The Internet of Things. MIT Press.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[3] Shvetsov, A. V. &amp; A. S. H. (2024). When holographic communication meets metaverse: Applications, challenges, and future trends. IEEE Access.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[4] </a:t>
            </a:r>
            <a:r>
              <a:rPr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Gowrigari</a:t>
            </a: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K. R. &amp; P. N. (2024). Responsive Web Development. BPB Publications.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[5] Mantovani, G. (2021). New Communications Environments: From Everyday to Virtual. CRC Press.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[6] </a:t>
            </a:r>
            <a:r>
              <a:rPr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Istanboulian</a:t>
            </a: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et al. (2023). Adapting co-design methodology to a virtual environment.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[7] Zhang, L. et al. (2022). Academia's responses to crisis: literature on online learning in higher education during COVID-19.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[8] Kubala, P. et al. (2023). Virtual communication and collaboration tools in immersive digital and virtual office spaces.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[9] Smith, P. R. (2022). Digital Marketing Excellence. Routledge.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[10] Miller, B. D. (2022). Principles of Web Design.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[11] Charles, P. (2025). Security in Computing. Springer.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[12] Shaw, L. et al. (2022). Virtual communities of practice in healthcare.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[13] Kim, D. J. et al. (2023). Community cohesiveness and virtual community participation.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w to stop PowerPoint from exiting presentation mode after the last slide?  - Microsoft Q&amp;A">
            <a:extLst>
              <a:ext uri="{FF2B5EF4-FFF2-40B4-BE49-F238E27FC236}">
                <a16:creationId xmlns:a16="http://schemas.microsoft.com/office/drawing/2014/main" id="{E0CCA6B9-FF99-999C-65DC-D84B0DD77B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1078396"/>
      </p:ext>
    </p:extLst>
  </p:cSld>
  <p:clrMapOvr>
    <a:masterClrMapping/>
  </p:clrMapOvr>
</p:sld>
</file>

<file path=ppt/theme/theme1.xml><?xml version="1.0" encoding="utf-8"?>
<a:theme xmlns:a="http://schemas.openxmlformats.org/drawingml/2006/main" name="Dark Gradient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53">
      <a:majorFont>
        <a:latin typeface="Arial Nova Ligh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rk gradient" id="{E11C298A-C952-4C7C-AD82-FDE632A020A2}" vid="{C429265E-EED5-40F2-8F51-E02F8E47A73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Dark Gradient</Template>
  <TotalTime>249</TotalTime>
  <Words>1102</Words>
  <Application>Microsoft Office PowerPoint</Application>
  <PresentationFormat>Widescreen</PresentationFormat>
  <Paragraphs>108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Algerian</vt:lpstr>
      <vt:lpstr>Aptos</vt:lpstr>
      <vt:lpstr>Arial</vt:lpstr>
      <vt:lpstr>Arial Nova Light</vt:lpstr>
      <vt:lpstr>Calibri</vt:lpstr>
      <vt:lpstr>Dark Gradient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Simret</dc:creator>
  <cp:keywords/>
  <dc:description>generated using python-pptx</dc:description>
  <cp:lastModifiedBy>Simret Manna</cp:lastModifiedBy>
  <cp:revision>19</cp:revision>
  <dcterms:created xsi:type="dcterms:W3CDTF">2013-01-27T09:14:16Z</dcterms:created>
  <dcterms:modified xsi:type="dcterms:W3CDTF">2026-09-21T12:48:59Z</dcterms:modified>
  <cp:category/>
</cp:coreProperties>
</file>