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82" r:id="rId5"/>
    <p:sldId id="283" r:id="rId6"/>
    <p:sldId id="288" r:id="rId7"/>
    <p:sldId id="284" r:id="rId8"/>
    <p:sldId id="285" r:id="rId9"/>
    <p:sldId id="286" r:id="rId10"/>
    <p:sldId id="287" r:id="rId11"/>
    <p:sldId id="28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110" autoAdjust="0"/>
    <p:restoredTop sz="94619" autoAdjust="0"/>
  </p:normalViewPr>
  <p:slideViewPr>
    <p:cSldViewPr snapToGrid="0">
      <p:cViewPr varScale="1">
        <p:scale>
          <a:sx n="83" d="100"/>
          <a:sy n="83" d="100"/>
        </p:scale>
        <p:origin x="42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A8E17E-6ECA-4EF0-A861-5B1F6C3D867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9ECFD1D-19B7-4C4C-8DBA-BB61BB7B895F}">
      <dgm:prSet/>
      <dgm:spPr/>
      <dgm:t>
        <a:bodyPr/>
        <a:lstStyle/>
        <a:p>
          <a:r>
            <a:rPr lang="en-GB"/>
            <a:t>Learning Outcomes for Module</a:t>
          </a:r>
          <a:endParaRPr lang="en-US"/>
        </a:p>
      </dgm:t>
    </dgm:pt>
    <dgm:pt modelId="{88561F5E-3315-4C95-97F6-44DF349B4FD0}" type="parTrans" cxnId="{4C0B5C9B-0F23-4A02-A0D7-8C723028815E}">
      <dgm:prSet/>
      <dgm:spPr/>
      <dgm:t>
        <a:bodyPr/>
        <a:lstStyle/>
        <a:p>
          <a:endParaRPr lang="en-US"/>
        </a:p>
      </dgm:t>
    </dgm:pt>
    <dgm:pt modelId="{7D9014F5-14CE-498A-9B56-074B4DBF707A}" type="sibTrans" cxnId="{4C0B5C9B-0F23-4A02-A0D7-8C723028815E}">
      <dgm:prSet/>
      <dgm:spPr/>
      <dgm:t>
        <a:bodyPr/>
        <a:lstStyle/>
        <a:p>
          <a:endParaRPr lang="en-US"/>
        </a:p>
      </dgm:t>
    </dgm:pt>
    <dgm:pt modelId="{D8995CA4-5E04-4281-BEC3-73AD030CF6F6}">
      <dgm:prSet/>
      <dgm:spPr/>
      <dgm:t>
        <a:bodyPr/>
        <a:lstStyle/>
        <a:p>
          <a:r>
            <a:rPr lang="en-GB"/>
            <a:t>Assessment (Brief Overview)</a:t>
          </a:r>
          <a:endParaRPr lang="en-US"/>
        </a:p>
      </dgm:t>
    </dgm:pt>
    <dgm:pt modelId="{36630BDB-CA9E-4044-90E3-28A1CA22C59F}" type="parTrans" cxnId="{3ECE3897-03EC-4046-9E35-827EA7E07D3F}">
      <dgm:prSet/>
      <dgm:spPr/>
      <dgm:t>
        <a:bodyPr/>
        <a:lstStyle/>
        <a:p>
          <a:endParaRPr lang="en-US"/>
        </a:p>
      </dgm:t>
    </dgm:pt>
    <dgm:pt modelId="{7CAA4BBC-D1ED-48C2-9E19-BAD5FAC9E71A}" type="sibTrans" cxnId="{3ECE3897-03EC-4046-9E35-827EA7E07D3F}">
      <dgm:prSet/>
      <dgm:spPr/>
      <dgm:t>
        <a:bodyPr/>
        <a:lstStyle/>
        <a:p>
          <a:endParaRPr lang="en-US"/>
        </a:p>
      </dgm:t>
    </dgm:pt>
    <dgm:pt modelId="{467E739C-8990-45F4-B7CA-24C01A2E94FD}">
      <dgm:prSet/>
      <dgm:spPr/>
      <dgm:t>
        <a:bodyPr/>
        <a:lstStyle/>
        <a:p>
          <a:r>
            <a:rPr lang="en-GB"/>
            <a:t>Themes </a:t>
          </a:r>
          <a:endParaRPr lang="en-US"/>
        </a:p>
      </dgm:t>
    </dgm:pt>
    <dgm:pt modelId="{68A6B4DE-DDC9-4D68-9355-3D06EF1A6730}" type="parTrans" cxnId="{99D3D5DB-B229-4C06-B159-654A48F0C316}">
      <dgm:prSet/>
      <dgm:spPr/>
      <dgm:t>
        <a:bodyPr/>
        <a:lstStyle/>
        <a:p>
          <a:endParaRPr lang="en-US"/>
        </a:p>
      </dgm:t>
    </dgm:pt>
    <dgm:pt modelId="{B91C07A9-9D57-4F47-8230-4F38D93D9D07}" type="sibTrans" cxnId="{99D3D5DB-B229-4C06-B159-654A48F0C316}">
      <dgm:prSet/>
      <dgm:spPr/>
      <dgm:t>
        <a:bodyPr/>
        <a:lstStyle/>
        <a:p>
          <a:endParaRPr lang="en-US"/>
        </a:p>
      </dgm:t>
    </dgm:pt>
    <dgm:pt modelId="{46E8896A-2AC6-4C94-AF91-72651EFF7616}">
      <dgm:prSet/>
      <dgm:spPr/>
      <dgm:t>
        <a:bodyPr/>
        <a:lstStyle/>
        <a:p>
          <a:r>
            <a:rPr lang="en-GB"/>
            <a:t>Group Work/Pairings.  </a:t>
          </a:r>
          <a:endParaRPr lang="en-US"/>
        </a:p>
      </dgm:t>
    </dgm:pt>
    <dgm:pt modelId="{A797A935-7AED-4AFA-97C2-B5E8016B3842}" type="parTrans" cxnId="{BBF72FBC-C6DF-4301-9F69-C28389CE7D80}">
      <dgm:prSet/>
      <dgm:spPr/>
      <dgm:t>
        <a:bodyPr/>
        <a:lstStyle/>
        <a:p>
          <a:endParaRPr lang="en-US"/>
        </a:p>
      </dgm:t>
    </dgm:pt>
    <dgm:pt modelId="{91F33B9E-6133-47A3-8A59-CEE571F2E6E7}" type="sibTrans" cxnId="{BBF72FBC-C6DF-4301-9F69-C28389CE7D80}">
      <dgm:prSet/>
      <dgm:spPr/>
      <dgm:t>
        <a:bodyPr/>
        <a:lstStyle/>
        <a:p>
          <a:endParaRPr lang="en-US"/>
        </a:p>
      </dgm:t>
    </dgm:pt>
    <dgm:pt modelId="{61C2ABEF-C8D9-4DCF-806F-5421EC89BDEE}">
      <dgm:prSet/>
      <dgm:spPr/>
      <dgm:t>
        <a:bodyPr/>
        <a:lstStyle/>
        <a:p>
          <a:r>
            <a:rPr lang="en-GB"/>
            <a:t>Feedback/discussion</a:t>
          </a:r>
          <a:endParaRPr lang="en-US"/>
        </a:p>
      </dgm:t>
    </dgm:pt>
    <dgm:pt modelId="{2BFB5CA8-E003-459B-8EE3-2416FF8E6D44}" type="parTrans" cxnId="{7F959E35-420E-4880-BB67-8F5448467181}">
      <dgm:prSet/>
      <dgm:spPr/>
      <dgm:t>
        <a:bodyPr/>
        <a:lstStyle/>
        <a:p>
          <a:endParaRPr lang="en-US"/>
        </a:p>
      </dgm:t>
    </dgm:pt>
    <dgm:pt modelId="{D2080F4A-659B-41F6-969D-43964209913F}" type="sibTrans" cxnId="{7F959E35-420E-4880-BB67-8F5448467181}">
      <dgm:prSet/>
      <dgm:spPr/>
      <dgm:t>
        <a:bodyPr/>
        <a:lstStyle/>
        <a:p>
          <a:endParaRPr lang="en-US"/>
        </a:p>
      </dgm:t>
    </dgm:pt>
    <dgm:pt modelId="{A07C86C3-B82A-4472-B25C-F9FF6D73932A}" type="pres">
      <dgm:prSet presAssocID="{08A8E17E-6ECA-4EF0-A861-5B1F6C3D8676}" presName="vert0" presStyleCnt="0">
        <dgm:presLayoutVars>
          <dgm:dir/>
          <dgm:animOne val="branch"/>
          <dgm:animLvl val="lvl"/>
        </dgm:presLayoutVars>
      </dgm:prSet>
      <dgm:spPr/>
    </dgm:pt>
    <dgm:pt modelId="{B3EBA6CF-1BFF-4B7B-8832-5DF4715E9BD9}" type="pres">
      <dgm:prSet presAssocID="{99ECFD1D-19B7-4C4C-8DBA-BB61BB7B895F}" presName="thickLine" presStyleLbl="alignNode1" presStyleIdx="0" presStyleCnt="5"/>
      <dgm:spPr/>
    </dgm:pt>
    <dgm:pt modelId="{44A2EF79-8E0A-4DD9-A51E-B773F754EC06}" type="pres">
      <dgm:prSet presAssocID="{99ECFD1D-19B7-4C4C-8DBA-BB61BB7B895F}" presName="horz1" presStyleCnt="0"/>
      <dgm:spPr/>
    </dgm:pt>
    <dgm:pt modelId="{B541BE89-FD09-434A-81FB-70AE6F0C71E1}" type="pres">
      <dgm:prSet presAssocID="{99ECFD1D-19B7-4C4C-8DBA-BB61BB7B895F}" presName="tx1" presStyleLbl="revTx" presStyleIdx="0" presStyleCnt="5"/>
      <dgm:spPr/>
    </dgm:pt>
    <dgm:pt modelId="{45D2AD02-84AF-4AF9-9B5A-8723C67D9332}" type="pres">
      <dgm:prSet presAssocID="{99ECFD1D-19B7-4C4C-8DBA-BB61BB7B895F}" presName="vert1" presStyleCnt="0"/>
      <dgm:spPr/>
    </dgm:pt>
    <dgm:pt modelId="{5987C0B7-1C61-4211-9701-A504EB0F5D80}" type="pres">
      <dgm:prSet presAssocID="{D8995CA4-5E04-4281-BEC3-73AD030CF6F6}" presName="thickLine" presStyleLbl="alignNode1" presStyleIdx="1" presStyleCnt="5"/>
      <dgm:spPr/>
    </dgm:pt>
    <dgm:pt modelId="{930BE650-02C1-46C1-850A-BC449E5C7A73}" type="pres">
      <dgm:prSet presAssocID="{D8995CA4-5E04-4281-BEC3-73AD030CF6F6}" presName="horz1" presStyleCnt="0"/>
      <dgm:spPr/>
    </dgm:pt>
    <dgm:pt modelId="{E09E641F-3AF2-4C0A-9B99-757078EECF71}" type="pres">
      <dgm:prSet presAssocID="{D8995CA4-5E04-4281-BEC3-73AD030CF6F6}" presName="tx1" presStyleLbl="revTx" presStyleIdx="1" presStyleCnt="5"/>
      <dgm:spPr/>
    </dgm:pt>
    <dgm:pt modelId="{DD137303-EF2F-40C2-BD03-62B93D9C8AF9}" type="pres">
      <dgm:prSet presAssocID="{D8995CA4-5E04-4281-BEC3-73AD030CF6F6}" presName="vert1" presStyleCnt="0"/>
      <dgm:spPr/>
    </dgm:pt>
    <dgm:pt modelId="{C6046A1D-2189-4858-B27E-BB8C7242B70F}" type="pres">
      <dgm:prSet presAssocID="{467E739C-8990-45F4-B7CA-24C01A2E94FD}" presName="thickLine" presStyleLbl="alignNode1" presStyleIdx="2" presStyleCnt="5"/>
      <dgm:spPr/>
    </dgm:pt>
    <dgm:pt modelId="{FBA2B6C7-570D-4F57-858F-18AEAD1EFCE6}" type="pres">
      <dgm:prSet presAssocID="{467E739C-8990-45F4-B7CA-24C01A2E94FD}" presName="horz1" presStyleCnt="0"/>
      <dgm:spPr/>
    </dgm:pt>
    <dgm:pt modelId="{705341BE-7AD3-4013-81FD-C3A728F5AABD}" type="pres">
      <dgm:prSet presAssocID="{467E739C-8990-45F4-B7CA-24C01A2E94FD}" presName="tx1" presStyleLbl="revTx" presStyleIdx="2" presStyleCnt="5"/>
      <dgm:spPr/>
    </dgm:pt>
    <dgm:pt modelId="{843EB6BA-B208-4B15-AF85-B3E3E5074534}" type="pres">
      <dgm:prSet presAssocID="{467E739C-8990-45F4-B7CA-24C01A2E94FD}" presName="vert1" presStyleCnt="0"/>
      <dgm:spPr/>
    </dgm:pt>
    <dgm:pt modelId="{3132DBD6-EC6E-458C-9F8E-884722660456}" type="pres">
      <dgm:prSet presAssocID="{46E8896A-2AC6-4C94-AF91-72651EFF7616}" presName="thickLine" presStyleLbl="alignNode1" presStyleIdx="3" presStyleCnt="5"/>
      <dgm:spPr/>
    </dgm:pt>
    <dgm:pt modelId="{51B0BF1D-06AC-423E-9481-8CE4FAABF1EF}" type="pres">
      <dgm:prSet presAssocID="{46E8896A-2AC6-4C94-AF91-72651EFF7616}" presName="horz1" presStyleCnt="0"/>
      <dgm:spPr/>
    </dgm:pt>
    <dgm:pt modelId="{1B508138-A6A7-4783-9647-F4A07DC10104}" type="pres">
      <dgm:prSet presAssocID="{46E8896A-2AC6-4C94-AF91-72651EFF7616}" presName="tx1" presStyleLbl="revTx" presStyleIdx="3" presStyleCnt="5"/>
      <dgm:spPr/>
    </dgm:pt>
    <dgm:pt modelId="{B801A6C0-CCE1-4F82-825C-607B1CF5A93E}" type="pres">
      <dgm:prSet presAssocID="{46E8896A-2AC6-4C94-AF91-72651EFF7616}" presName="vert1" presStyleCnt="0"/>
      <dgm:spPr/>
    </dgm:pt>
    <dgm:pt modelId="{545BDADE-CFAA-43E8-BD42-52B0982C1A27}" type="pres">
      <dgm:prSet presAssocID="{61C2ABEF-C8D9-4DCF-806F-5421EC89BDEE}" presName="thickLine" presStyleLbl="alignNode1" presStyleIdx="4" presStyleCnt="5"/>
      <dgm:spPr/>
    </dgm:pt>
    <dgm:pt modelId="{471FF6BA-E02D-4C09-A6FC-F99D2119AB24}" type="pres">
      <dgm:prSet presAssocID="{61C2ABEF-C8D9-4DCF-806F-5421EC89BDEE}" presName="horz1" presStyleCnt="0"/>
      <dgm:spPr/>
    </dgm:pt>
    <dgm:pt modelId="{10907616-1712-41A0-9BDE-EFBAF9D8E3B7}" type="pres">
      <dgm:prSet presAssocID="{61C2ABEF-C8D9-4DCF-806F-5421EC89BDEE}" presName="tx1" presStyleLbl="revTx" presStyleIdx="4" presStyleCnt="5"/>
      <dgm:spPr/>
    </dgm:pt>
    <dgm:pt modelId="{BEA25403-A85B-4A4B-B2F8-09E48879E5F2}" type="pres">
      <dgm:prSet presAssocID="{61C2ABEF-C8D9-4DCF-806F-5421EC89BDEE}" presName="vert1" presStyleCnt="0"/>
      <dgm:spPr/>
    </dgm:pt>
  </dgm:ptLst>
  <dgm:cxnLst>
    <dgm:cxn modelId="{3AD5AF32-E1DE-44AC-951B-DA6A10B4AB26}" type="presOf" srcId="{46E8896A-2AC6-4C94-AF91-72651EFF7616}" destId="{1B508138-A6A7-4783-9647-F4A07DC10104}" srcOrd="0" destOrd="0" presId="urn:microsoft.com/office/officeart/2008/layout/LinedList"/>
    <dgm:cxn modelId="{7F959E35-420E-4880-BB67-8F5448467181}" srcId="{08A8E17E-6ECA-4EF0-A861-5B1F6C3D8676}" destId="{61C2ABEF-C8D9-4DCF-806F-5421EC89BDEE}" srcOrd="4" destOrd="0" parTransId="{2BFB5CA8-E003-459B-8EE3-2416FF8E6D44}" sibTransId="{D2080F4A-659B-41F6-969D-43964209913F}"/>
    <dgm:cxn modelId="{F575C464-DB66-4EC3-A032-0CB40D185E6C}" type="presOf" srcId="{467E739C-8990-45F4-B7CA-24C01A2E94FD}" destId="{705341BE-7AD3-4013-81FD-C3A728F5AABD}" srcOrd="0" destOrd="0" presId="urn:microsoft.com/office/officeart/2008/layout/LinedList"/>
    <dgm:cxn modelId="{FFD9B287-4775-4CD2-AA9A-4DFA64CC57E0}" type="presOf" srcId="{D8995CA4-5E04-4281-BEC3-73AD030CF6F6}" destId="{E09E641F-3AF2-4C0A-9B99-757078EECF71}" srcOrd="0" destOrd="0" presId="urn:microsoft.com/office/officeart/2008/layout/LinedList"/>
    <dgm:cxn modelId="{3ECE3897-03EC-4046-9E35-827EA7E07D3F}" srcId="{08A8E17E-6ECA-4EF0-A861-5B1F6C3D8676}" destId="{D8995CA4-5E04-4281-BEC3-73AD030CF6F6}" srcOrd="1" destOrd="0" parTransId="{36630BDB-CA9E-4044-90E3-28A1CA22C59F}" sibTransId="{7CAA4BBC-D1ED-48C2-9E19-BAD5FAC9E71A}"/>
    <dgm:cxn modelId="{4C0B5C9B-0F23-4A02-A0D7-8C723028815E}" srcId="{08A8E17E-6ECA-4EF0-A861-5B1F6C3D8676}" destId="{99ECFD1D-19B7-4C4C-8DBA-BB61BB7B895F}" srcOrd="0" destOrd="0" parTransId="{88561F5E-3315-4C95-97F6-44DF349B4FD0}" sibTransId="{7D9014F5-14CE-498A-9B56-074B4DBF707A}"/>
    <dgm:cxn modelId="{EA99F2A6-7556-4C63-B621-34BCAE857DB2}" type="presOf" srcId="{08A8E17E-6ECA-4EF0-A861-5B1F6C3D8676}" destId="{A07C86C3-B82A-4472-B25C-F9FF6D73932A}" srcOrd="0" destOrd="0" presId="urn:microsoft.com/office/officeart/2008/layout/LinedList"/>
    <dgm:cxn modelId="{BBF72FBC-C6DF-4301-9F69-C28389CE7D80}" srcId="{08A8E17E-6ECA-4EF0-A861-5B1F6C3D8676}" destId="{46E8896A-2AC6-4C94-AF91-72651EFF7616}" srcOrd="3" destOrd="0" parTransId="{A797A935-7AED-4AFA-97C2-B5E8016B3842}" sibTransId="{91F33B9E-6133-47A3-8A59-CEE571F2E6E7}"/>
    <dgm:cxn modelId="{57CD1FC6-805F-425D-B514-E077BCF4648D}" type="presOf" srcId="{99ECFD1D-19B7-4C4C-8DBA-BB61BB7B895F}" destId="{B541BE89-FD09-434A-81FB-70AE6F0C71E1}" srcOrd="0" destOrd="0" presId="urn:microsoft.com/office/officeart/2008/layout/LinedList"/>
    <dgm:cxn modelId="{99D3D5DB-B229-4C06-B159-654A48F0C316}" srcId="{08A8E17E-6ECA-4EF0-A861-5B1F6C3D8676}" destId="{467E739C-8990-45F4-B7CA-24C01A2E94FD}" srcOrd="2" destOrd="0" parTransId="{68A6B4DE-DDC9-4D68-9355-3D06EF1A6730}" sibTransId="{B91C07A9-9D57-4F47-8230-4F38D93D9D07}"/>
    <dgm:cxn modelId="{36E0F3DB-4D4C-416C-A96D-6058E0D891B5}" type="presOf" srcId="{61C2ABEF-C8D9-4DCF-806F-5421EC89BDEE}" destId="{10907616-1712-41A0-9BDE-EFBAF9D8E3B7}" srcOrd="0" destOrd="0" presId="urn:microsoft.com/office/officeart/2008/layout/LinedList"/>
    <dgm:cxn modelId="{C01EA658-3AB8-4A77-8B8F-D2E4E2ED8F21}" type="presParOf" srcId="{A07C86C3-B82A-4472-B25C-F9FF6D73932A}" destId="{B3EBA6CF-1BFF-4B7B-8832-5DF4715E9BD9}" srcOrd="0" destOrd="0" presId="urn:microsoft.com/office/officeart/2008/layout/LinedList"/>
    <dgm:cxn modelId="{60870ADD-4196-4E43-9867-9CDA8D5E604F}" type="presParOf" srcId="{A07C86C3-B82A-4472-B25C-F9FF6D73932A}" destId="{44A2EF79-8E0A-4DD9-A51E-B773F754EC06}" srcOrd="1" destOrd="0" presId="urn:microsoft.com/office/officeart/2008/layout/LinedList"/>
    <dgm:cxn modelId="{AE7E6A9F-E18E-4553-82EF-9437CDDDAB68}" type="presParOf" srcId="{44A2EF79-8E0A-4DD9-A51E-B773F754EC06}" destId="{B541BE89-FD09-434A-81FB-70AE6F0C71E1}" srcOrd="0" destOrd="0" presId="urn:microsoft.com/office/officeart/2008/layout/LinedList"/>
    <dgm:cxn modelId="{A7433CC2-6B55-4026-83FD-9A6E79AC0A49}" type="presParOf" srcId="{44A2EF79-8E0A-4DD9-A51E-B773F754EC06}" destId="{45D2AD02-84AF-4AF9-9B5A-8723C67D9332}" srcOrd="1" destOrd="0" presId="urn:microsoft.com/office/officeart/2008/layout/LinedList"/>
    <dgm:cxn modelId="{6D87AFD8-7973-47B3-A86E-B27CE65F8FB8}" type="presParOf" srcId="{A07C86C3-B82A-4472-B25C-F9FF6D73932A}" destId="{5987C0B7-1C61-4211-9701-A504EB0F5D80}" srcOrd="2" destOrd="0" presId="urn:microsoft.com/office/officeart/2008/layout/LinedList"/>
    <dgm:cxn modelId="{2A2A15C9-0A0C-4425-8824-209021EB2C61}" type="presParOf" srcId="{A07C86C3-B82A-4472-B25C-F9FF6D73932A}" destId="{930BE650-02C1-46C1-850A-BC449E5C7A73}" srcOrd="3" destOrd="0" presId="urn:microsoft.com/office/officeart/2008/layout/LinedList"/>
    <dgm:cxn modelId="{9218C252-11E8-409D-8CEE-203A00D5C7A6}" type="presParOf" srcId="{930BE650-02C1-46C1-850A-BC449E5C7A73}" destId="{E09E641F-3AF2-4C0A-9B99-757078EECF71}" srcOrd="0" destOrd="0" presId="urn:microsoft.com/office/officeart/2008/layout/LinedList"/>
    <dgm:cxn modelId="{A0F46863-3BCF-45EB-BB1D-18842D3D2DC2}" type="presParOf" srcId="{930BE650-02C1-46C1-850A-BC449E5C7A73}" destId="{DD137303-EF2F-40C2-BD03-62B93D9C8AF9}" srcOrd="1" destOrd="0" presId="urn:microsoft.com/office/officeart/2008/layout/LinedList"/>
    <dgm:cxn modelId="{C1B03EE6-00B0-464A-9AE6-9A4BB461EC07}" type="presParOf" srcId="{A07C86C3-B82A-4472-B25C-F9FF6D73932A}" destId="{C6046A1D-2189-4858-B27E-BB8C7242B70F}" srcOrd="4" destOrd="0" presId="urn:microsoft.com/office/officeart/2008/layout/LinedList"/>
    <dgm:cxn modelId="{7AF6C237-F213-4C52-BD7B-C9C15173EE6F}" type="presParOf" srcId="{A07C86C3-B82A-4472-B25C-F9FF6D73932A}" destId="{FBA2B6C7-570D-4F57-858F-18AEAD1EFCE6}" srcOrd="5" destOrd="0" presId="urn:microsoft.com/office/officeart/2008/layout/LinedList"/>
    <dgm:cxn modelId="{4E69B1AE-04D5-4229-AE69-C23AD8398303}" type="presParOf" srcId="{FBA2B6C7-570D-4F57-858F-18AEAD1EFCE6}" destId="{705341BE-7AD3-4013-81FD-C3A728F5AABD}" srcOrd="0" destOrd="0" presId="urn:microsoft.com/office/officeart/2008/layout/LinedList"/>
    <dgm:cxn modelId="{ADA925EF-C71C-42FC-8BE5-1CF5AA38C8AD}" type="presParOf" srcId="{FBA2B6C7-570D-4F57-858F-18AEAD1EFCE6}" destId="{843EB6BA-B208-4B15-AF85-B3E3E5074534}" srcOrd="1" destOrd="0" presId="urn:microsoft.com/office/officeart/2008/layout/LinedList"/>
    <dgm:cxn modelId="{4E61FF0B-C8A5-4A9B-902B-810709FF0A7A}" type="presParOf" srcId="{A07C86C3-B82A-4472-B25C-F9FF6D73932A}" destId="{3132DBD6-EC6E-458C-9F8E-884722660456}" srcOrd="6" destOrd="0" presId="urn:microsoft.com/office/officeart/2008/layout/LinedList"/>
    <dgm:cxn modelId="{6E5B1601-4B6C-4515-8B32-DDBD06802C4B}" type="presParOf" srcId="{A07C86C3-B82A-4472-B25C-F9FF6D73932A}" destId="{51B0BF1D-06AC-423E-9481-8CE4FAABF1EF}" srcOrd="7" destOrd="0" presId="urn:microsoft.com/office/officeart/2008/layout/LinedList"/>
    <dgm:cxn modelId="{6F57700F-BED3-4002-B5FF-0FC9E4ABD7DE}" type="presParOf" srcId="{51B0BF1D-06AC-423E-9481-8CE4FAABF1EF}" destId="{1B508138-A6A7-4783-9647-F4A07DC10104}" srcOrd="0" destOrd="0" presId="urn:microsoft.com/office/officeart/2008/layout/LinedList"/>
    <dgm:cxn modelId="{3799636E-90D9-4883-A88A-27ED05C02284}" type="presParOf" srcId="{51B0BF1D-06AC-423E-9481-8CE4FAABF1EF}" destId="{B801A6C0-CCE1-4F82-825C-607B1CF5A93E}" srcOrd="1" destOrd="0" presId="urn:microsoft.com/office/officeart/2008/layout/LinedList"/>
    <dgm:cxn modelId="{22092B87-EDA4-4B13-BAC3-A106F2B15EDD}" type="presParOf" srcId="{A07C86C3-B82A-4472-B25C-F9FF6D73932A}" destId="{545BDADE-CFAA-43E8-BD42-52B0982C1A27}" srcOrd="8" destOrd="0" presId="urn:microsoft.com/office/officeart/2008/layout/LinedList"/>
    <dgm:cxn modelId="{8B92B9DE-2BE7-4D47-B0D6-2F21DBE0031F}" type="presParOf" srcId="{A07C86C3-B82A-4472-B25C-F9FF6D73932A}" destId="{471FF6BA-E02D-4C09-A6FC-F99D2119AB24}" srcOrd="9" destOrd="0" presId="urn:microsoft.com/office/officeart/2008/layout/LinedList"/>
    <dgm:cxn modelId="{BE49BE56-511B-4767-BAA6-358FB20384C5}" type="presParOf" srcId="{471FF6BA-E02D-4C09-A6FC-F99D2119AB24}" destId="{10907616-1712-41A0-9BDE-EFBAF9D8E3B7}" srcOrd="0" destOrd="0" presId="urn:microsoft.com/office/officeart/2008/layout/LinedList"/>
    <dgm:cxn modelId="{535179F8-09A5-4FD1-BD72-8B66DC21607E}" type="presParOf" srcId="{471FF6BA-E02D-4C09-A6FC-F99D2119AB24}" destId="{BEA25403-A85B-4A4B-B2F8-09E48879E5F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C0BC405-4B9F-4E08-9ACD-8E621C622C22}" type="doc">
      <dgm:prSet loTypeId="urn:microsoft.com/office/officeart/2016/7/layout/VerticalSolid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FECE5AD-2EE7-47D5-9F05-C4FD695F372F}">
      <dgm:prSet/>
      <dgm:spPr/>
      <dgm:t>
        <a:bodyPr/>
        <a:lstStyle/>
        <a:p>
          <a:r>
            <a:rPr lang="en-US"/>
            <a:t>Appraise</a:t>
          </a:r>
        </a:p>
      </dgm:t>
    </dgm:pt>
    <dgm:pt modelId="{4C431EE4-B6AC-4AAA-A57A-254CA8C3D641}" type="parTrans" cxnId="{09DC9A0A-7AD0-47F1-941F-0F03A106FA67}">
      <dgm:prSet/>
      <dgm:spPr/>
      <dgm:t>
        <a:bodyPr/>
        <a:lstStyle/>
        <a:p>
          <a:endParaRPr lang="en-US"/>
        </a:p>
      </dgm:t>
    </dgm:pt>
    <dgm:pt modelId="{6EA23190-DA28-43E1-B2C9-114B57B90A23}" type="sibTrans" cxnId="{09DC9A0A-7AD0-47F1-941F-0F03A106FA67}">
      <dgm:prSet/>
      <dgm:spPr/>
      <dgm:t>
        <a:bodyPr/>
        <a:lstStyle/>
        <a:p>
          <a:endParaRPr lang="en-US"/>
        </a:p>
      </dgm:t>
    </dgm:pt>
    <dgm:pt modelId="{3BC0C24F-2336-4444-B9E8-07109A091613}">
      <dgm:prSet/>
      <dgm:spPr/>
      <dgm:t>
        <a:bodyPr/>
        <a:lstStyle/>
        <a:p>
          <a:r>
            <a:rPr lang="en-US"/>
            <a:t>Critically appraise contemporary theoretical approaches to the provision of counselling and psychological support</a:t>
          </a:r>
        </a:p>
      </dgm:t>
    </dgm:pt>
    <dgm:pt modelId="{98640471-27BE-473D-902E-27E7D4C9C279}" type="parTrans" cxnId="{6370823D-E637-438A-A21F-21DB2EAA83E9}">
      <dgm:prSet/>
      <dgm:spPr/>
      <dgm:t>
        <a:bodyPr/>
        <a:lstStyle/>
        <a:p>
          <a:endParaRPr lang="en-US"/>
        </a:p>
      </dgm:t>
    </dgm:pt>
    <dgm:pt modelId="{C0E5DD37-028F-41AB-B36A-4C7D8C57241F}" type="sibTrans" cxnId="{6370823D-E637-438A-A21F-21DB2EAA83E9}">
      <dgm:prSet/>
      <dgm:spPr/>
      <dgm:t>
        <a:bodyPr/>
        <a:lstStyle/>
        <a:p>
          <a:endParaRPr lang="en-US"/>
        </a:p>
      </dgm:t>
    </dgm:pt>
    <dgm:pt modelId="{B1D96073-25FD-4C85-BC50-6E1582F71F1D}">
      <dgm:prSet/>
      <dgm:spPr/>
      <dgm:t>
        <a:bodyPr/>
        <a:lstStyle/>
        <a:p>
          <a:r>
            <a:rPr lang="en-US"/>
            <a:t>Synthesise</a:t>
          </a:r>
        </a:p>
      </dgm:t>
    </dgm:pt>
    <dgm:pt modelId="{F38E60AF-3C6E-4546-985D-ED20FEFE65DF}" type="parTrans" cxnId="{F070687A-F1B8-40B6-97B5-EF5F5D859A4C}">
      <dgm:prSet/>
      <dgm:spPr/>
      <dgm:t>
        <a:bodyPr/>
        <a:lstStyle/>
        <a:p>
          <a:endParaRPr lang="en-US"/>
        </a:p>
      </dgm:t>
    </dgm:pt>
    <dgm:pt modelId="{67B9719A-93AA-4E71-B218-D130C2081A7E}" type="sibTrans" cxnId="{F070687A-F1B8-40B6-97B5-EF5F5D859A4C}">
      <dgm:prSet/>
      <dgm:spPr/>
      <dgm:t>
        <a:bodyPr/>
        <a:lstStyle/>
        <a:p>
          <a:endParaRPr lang="en-US"/>
        </a:p>
      </dgm:t>
    </dgm:pt>
    <dgm:pt modelId="{378E50F1-6A60-426F-A7A3-DA6DEA6266D1}">
      <dgm:prSet/>
      <dgm:spPr/>
      <dgm:t>
        <a:bodyPr/>
        <a:lstStyle/>
        <a:p>
          <a:r>
            <a:rPr lang="en-US"/>
            <a:t>Synthesise relevant research evidence for the efficacy of a range of theory-based interventions in counselling</a:t>
          </a:r>
        </a:p>
      </dgm:t>
    </dgm:pt>
    <dgm:pt modelId="{31E77029-A349-43C8-83B3-09461BEAF460}" type="parTrans" cxnId="{0E1CA72F-9417-416F-AB5F-43F91A3A5D57}">
      <dgm:prSet/>
      <dgm:spPr/>
      <dgm:t>
        <a:bodyPr/>
        <a:lstStyle/>
        <a:p>
          <a:endParaRPr lang="en-US"/>
        </a:p>
      </dgm:t>
    </dgm:pt>
    <dgm:pt modelId="{5FA375B5-6155-4EBC-A371-AFD061842D70}" type="sibTrans" cxnId="{0E1CA72F-9417-416F-AB5F-43F91A3A5D57}">
      <dgm:prSet/>
      <dgm:spPr/>
      <dgm:t>
        <a:bodyPr/>
        <a:lstStyle/>
        <a:p>
          <a:endParaRPr lang="en-US"/>
        </a:p>
      </dgm:t>
    </dgm:pt>
    <dgm:pt modelId="{E5C7D228-C0C7-4817-80E0-E1B20EF32ACD}">
      <dgm:prSet/>
      <dgm:spPr/>
      <dgm:t>
        <a:bodyPr/>
        <a:lstStyle/>
        <a:p>
          <a:r>
            <a:rPr lang="en-US"/>
            <a:t>Identify</a:t>
          </a:r>
        </a:p>
      </dgm:t>
    </dgm:pt>
    <dgm:pt modelId="{77F9E7EC-EE3A-4441-9E57-0C55724CBC2A}" type="parTrans" cxnId="{9D4D0162-58C9-4F41-9D44-FAA5CDE29579}">
      <dgm:prSet/>
      <dgm:spPr/>
      <dgm:t>
        <a:bodyPr/>
        <a:lstStyle/>
        <a:p>
          <a:endParaRPr lang="en-US"/>
        </a:p>
      </dgm:t>
    </dgm:pt>
    <dgm:pt modelId="{00B13919-6E16-40F0-BA6F-D2BBC3D27873}" type="sibTrans" cxnId="{9D4D0162-58C9-4F41-9D44-FAA5CDE29579}">
      <dgm:prSet/>
      <dgm:spPr/>
      <dgm:t>
        <a:bodyPr/>
        <a:lstStyle/>
        <a:p>
          <a:endParaRPr lang="en-US"/>
        </a:p>
      </dgm:t>
    </dgm:pt>
    <dgm:pt modelId="{7CD73AC9-4BDF-49BC-B778-55AA801A51BB}">
      <dgm:prSet/>
      <dgm:spPr/>
      <dgm:t>
        <a:bodyPr/>
        <a:lstStyle/>
        <a:p>
          <a:r>
            <a:rPr lang="en-US"/>
            <a:t>Identify a range of appropriate theory-based strategies and interventions appropriate for specific populations</a:t>
          </a:r>
        </a:p>
      </dgm:t>
    </dgm:pt>
    <dgm:pt modelId="{E99468A3-C1CD-45AD-A1AB-339097E67BDF}" type="parTrans" cxnId="{6760E4D7-223D-4A67-8A22-F2300355FF24}">
      <dgm:prSet/>
      <dgm:spPr/>
      <dgm:t>
        <a:bodyPr/>
        <a:lstStyle/>
        <a:p>
          <a:endParaRPr lang="en-US"/>
        </a:p>
      </dgm:t>
    </dgm:pt>
    <dgm:pt modelId="{ED48563B-4D2E-49BD-9188-33C059343051}" type="sibTrans" cxnId="{6760E4D7-223D-4A67-8A22-F2300355FF24}">
      <dgm:prSet/>
      <dgm:spPr/>
      <dgm:t>
        <a:bodyPr/>
        <a:lstStyle/>
        <a:p>
          <a:endParaRPr lang="en-US"/>
        </a:p>
      </dgm:t>
    </dgm:pt>
    <dgm:pt modelId="{0A821BE2-8900-438A-A65C-5F5C9CFC3FC3}">
      <dgm:prSet/>
      <dgm:spPr/>
      <dgm:t>
        <a:bodyPr/>
        <a:lstStyle/>
        <a:p>
          <a:r>
            <a:rPr lang="en-US"/>
            <a:t>Communicate</a:t>
          </a:r>
        </a:p>
      </dgm:t>
    </dgm:pt>
    <dgm:pt modelId="{6E3C4A76-1C40-4F8B-B646-234FBCD2C7D6}" type="parTrans" cxnId="{D75EE3C3-941E-475A-9FFB-FC31DF6533E0}">
      <dgm:prSet/>
      <dgm:spPr/>
      <dgm:t>
        <a:bodyPr/>
        <a:lstStyle/>
        <a:p>
          <a:endParaRPr lang="en-US"/>
        </a:p>
      </dgm:t>
    </dgm:pt>
    <dgm:pt modelId="{0D92D7F4-9CE9-413C-AB9A-05C2C094E32C}" type="sibTrans" cxnId="{D75EE3C3-941E-475A-9FFB-FC31DF6533E0}">
      <dgm:prSet/>
      <dgm:spPr/>
      <dgm:t>
        <a:bodyPr/>
        <a:lstStyle/>
        <a:p>
          <a:endParaRPr lang="en-US"/>
        </a:p>
      </dgm:t>
    </dgm:pt>
    <dgm:pt modelId="{90C09748-9D4F-4A66-B8E6-EA02F20E39C0}">
      <dgm:prSet/>
      <dgm:spPr/>
      <dgm:t>
        <a:bodyPr/>
        <a:lstStyle/>
        <a:p>
          <a:r>
            <a:rPr lang="en-US"/>
            <a:t>Communicate a clear rationale for the aims, purpose, and theoretical foundations of a chosen therapeutic approach to a non-expert audience</a:t>
          </a:r>
        </a:p>
      </dgm:t>
    </dgm:pt>
    <dgm:pt modelId="{09E54895-3D83-4DEB-98B1-849790952DB4}" type="parTrans" cxnId="{E9762B0B-84D6-4348-9A46-3ABAEF9A403C}">
      <dgm:prSet/>
      <dgm:spPr/>
      <dgm:t>
        <a:bodyPr/>
        <a:lstStyle/>
        <a:p>
          <a:endParaRPr lang="en-US"/>
        </a:p>
      </dgm:t>
    </dgm:pt>
    <dgm:pt modelId="{160FE856-2177-47C7-BAEC-24DB06C9C15D}" type="sibTrans" cxnId="{E9762B0B-84D6-4348-9A46-3ABAEF9A403C}">
      <dgm:prSet/>
      <dgm:spPr/>
      <dgm:t>
        <a:bodyPr/>
        <a:lstStyle/>
        <a:p>
          <a:endParaRPr lang="en-US"/>
        </a:p>
      </dgm:t>
    </dgm:pt>
    <dgm:pt modelId="{48DC150F-D93F-4892-8865-67CAAB0BF4CA}" type="pres">
      <dgm:prSet presAssocID="{CC0BC405-4B9F-4E08-9ACD-8E621C622C22}" presName="Name0" presStyleCnt="0">
        <dgm:presLayoutVars>
          <dgm:dir/>
          <dgm:animLvl val="lvl"/>
          <dgm:resizeHandles val="exact"/>
        </dgm:presLayoutVars>
      </dgm:prSet>
      <dgm:spPr/>
    </dgm:pt>
    <dgm:pt modelId="{6F3C6E41-147D-43C6-AACA-D0592FC1337B}" type="pres">
      <dgm:prSet presAssocID="{7FECE5AD-2EE7-47D5-9F05-C4FD695F372F}" presName="linNode" presStyleCnt="0"/>
      <dgm:spPr/>
    </dgm:pt>
    <dgm:pt modelId="{9504EA95-8E95-4565-B13C-25E1DB7A196F}" type="pres">
      <dgm:prSet presAssocID="{7FECE5AD-2EE7-47D5-9F05-C4FD695F372F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EA56E6F2-1702-4A0E-88A8-A723D86A4DCA}" type="pres">
      <dgm:prSet presAssocID="{7FECE5AD-2EE7-47D5-9F05-C4FD695F372F}" presName="descendantText" presStyleLbl="alignAccFollowNode1" presStyleIdx="0" presStyleCnt="4">
        <dgm:presLayoutVars>
          <dgm:bulletEnabled/>
        </dgm:presLayoutVars>
      </dgm:prSet>
      <dgm:spPr/>
    </dgm:pt>
    <dgm:pt modelId="{706D5691-4853-4A4D-B26B-6B779DE19BC3}" type="pres">
      <dgm:prSet presAssocID="{6EA23190-DA28-43E1-B2C9-114B57B90A23}" presName="sp" presStyleCnt="0"/>
      <dgm:spPr/>
    </dgm:pt>
    <dgm:pt modelId="{320FE2E9-9394-467D-868A-C839D4364CEE}" type="pres">
      <dgm:prSet presAssocID="{B1D96073-25FD-4C85-BC50-6E1582F71F1D}" presName="linNode" presStyleCnt="0"/>
      <dgm:spPr/>
    </dgm:pt>
    <dgm:pt modelId="{ED1FBECA-9E23-4584-BD0F-6E4BDA18BAB9}" type="pres">
      <dgm:prSet presAssocID="{B1D96073-25FD-4C85-BC50-6E1582F71F1D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C2E4A1AF-CD8E-484A-A901-4EB1BE035509}" type="pres">
      <dgm:prSet presAssocID="{B1D96073-25FD-4C85-BC50-6E1582F71F1D}" presName="descendantText" presStyleLbl="alignAccFollowNode1" presStyleIdx="1" presStyleCnt="4">
        <dgm:presLayoutVars>
          <dgm:bulletEnabled/>
        </dgm:presLayoutVars>
      </dgm:prSet>
      <dgm:spPr/>
    </dgm:pt>
    <dgm:pt modelId="{E2D26717-F952-4AE6-8246-F366F12E6C43}" type="pres">
      <dgm:prSet presAssocID="{67B9719A-93AA-4E71-B218-D130C2081A7E}" presName="sp" presStyleCnt="0"/>
      <dgm:spPr/>
    </dgm:pt>
    <dgm:pt modelId="{E4A0673D-D6A1-4D90-9A87-461B9D134AFC}" type="pres">
      <dgm:prSet presAssocID="{E5C7D228-C0C7-4817-80E0-E1B20EF32ACD}" presName="linNode" presStyleCnt="0"/>
      <dgm:spPr/>
    </dgm:pt>
    <dgm:pt modelId="{56769155-43A2-44ED-B404-54AE5964C136}" type="pres">
      <dgm:prSet presAssocID="{E5C7D228-C0C7-4817-80E0-E1B20EF32ACD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1EF6EE10-F277-4F8C-AA99-D15FFF9E3FD4}" type="pres">
      <dgm:prSet presAssocID="{E5C7D228-C0C7-4817-80E0-E1B20EF32ACD}" presName="descendantText" presStyleLbl="alignAccFollowNode1" presStyleIdx="2" presStyleCnt="4">
        <dgm:presLayoutVars>
          <dgm:bulletEnabled/>
        </dgm:presLayoutVars>
      </dgm:prSet>
      <dgm:spPr/>
    </dgm:pt>
    <dgm:pt modelId="{6D23D578-CF9F-47D7-B76F-919107E61E8D}" type="pres">
      <dgm:prSet presAssocID="{00B13919-6E16-40F0-BA6F-D2BBC3D27873}" presName="sp" presStyleCnt="0"/>
      <dgm:spPr/>
    </dgm:pt>
    <dgm:pt modelId="{8F7D82BE-9F6B-477F-BC39-D9C2138A413B}" type="pres">
      <dgm:prSet presAssocID="{0A821BE2-8900-438A-A65C-5F5C9CFC3FC3}" presName="linNode" presStyleCnt="0"/>
      <dgm:spPr/>
    </dgm:pt>
    <dgm:pt modelId="{539A8D6A-6E34-4AC5-BAED-F1A17442AEC3}" type="pres">
      <dgm:prSet presAssocID="{0A821BE2-8900-438A-A65C-5F5C9CFC3FC3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31E8DB9B-3DF0-4C2B-9D97-4B205F45331F}" type="pres">
      <dgm:prSet presAssocID="{0A821BE2-8900-438A-A65C-5F5C9CFC3FC3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09DC9A0A-7AD0-47F1-941F-0F03A106FA67}" srcId="{CC0BC405-4B9F-4E08-9ACD-8E621C622C22}" destId="{7FECE5AD-2EE7-47D5-9F05-C4FD695F372F}" srcOrd="0" destOrd="0" parTransId="{4C431EE4-B6AC-4AAA-A57A-254CA8C3D641}" sibTransId="{6EA23190-DA28-43E1-B2C9-114B57B90A23}"/>
    <dgm:cxn modelId="{E9762B0B-84D6-4348-9A46-3ABAEF9A403C}" srcId="{0A821BE2-8900-438A-A65C-5F5C9CFC3FC3}" destId="{90C09748-9D4F-4A66-B8E6-EA02F20E39C0}" srcOrd="0" destOrd="0" parTransId="{09E54895-3D83-4DEB-98B1-849790952DB4}" sibTransId="{160FE856-2177-47C7-BAEC-24DB06C9C15D}"/>
    <dgm:cxn modelId="{4FA0800E-67A2-4F40-ABCC-7216836E0CD3}" type="presOf" srcId="{7CD73AC9-4BDF-49BC-B778-55AA801A51BB}" destId="{1EF6EE10-F277-4F8C-AA99-D15FFF9E3FD4}" srcOrd="0" destOrd="0" presId="urn:microsoft.com/office/officeart/2016/7/layout/VerticalSolidActionList"/>
    <dgm:cxn modelId="{0D96331E-15FD-4D50-878B-C3DA00DFB827}" type="presOf" srcId="{90C09748-9D4F-4A66-B8E6-EA02F20E39C0}" destId="{31E8DB9B-3DF0-4C2B-9D97-4B205F45331F}" srcOrd="0" destOrd="0" presId="urn:microsoft.com/office/officeart/2016/7/layout/VerticalSolidActionList"/>
    <dgm:cxn modelId="{9DA85129-627C-4A2F-8318-CC5D39FC4305}" type="presOf" srcId="{B1D96073-25FD-4C85-BC50-6E1582F71F1D}" destId="{ED1FBECA-9E23-4584-BD0F-6E4BDA18BAB9}" srcOrd="0" destOrd="0" presId="urn:microsoft.com/office/officeart/2016/7/layout/VerticalSolidActionList"/>
    <dgm:cxn modelId="{0E1CA72F-9417-416F-AB5F-43F91A3A5D57}" srcId="{B1D96073-25FD-4C85-BC50-6E1582F71F1D}" destId="{378E50F1-6A60-426F-A7A3-DA6DEA6266D1}" srcOrd="0" destOrd="0" parTransId="{31E77029-A349-43C8-83B3-09461BEAF460}" sibTransId="{5FA375B5-6155-4EBC-A371-AFD061842D70}"/>
    <dgm:cxn modelId="{6370823D-E637-438A-A21F-21DB2EAA83E9}" srcId="{7FECE5AD-2EE7-47D5-9F05-C4FD695F372F}" destId="{3BC0C24F-2336-4444-B9E8-07109A091613}" srcOrd="0" destOrd="0" parTransId="{98640471-27BE-473D-902E-27E7D4C9C279}" sibTransId="{C0E5DD37-028F-41AB-B36A-4C7D8C57241F}"/>
    <dgm:cxn modelId="{9D4D0162-58C9-4F41-9D44-FAA5CDE29579}" srcId="{CC0BC405-4B9F-4E08-9ACD-8E621C622C22}" destId="{E5C7D228-C0C7-4817-80E0-E1B20EF32ACD}" srcOrd="2" destOrd="0" parTransId="{77F9E7EC-EE3A-4441-9E57-0C55724CBC2A}" sibTransId="{00B13919-6E16-40F0-BA6F-D2BBC3D27873}"/>
    <dgm:cxn modelId="{F070687A-F1B8-40B6-97B5-EF5F5D859A4C}" srcId="{CC0BC405-4B9F-4E08-9ACD-8E621C622C22}" destId="{B1D96073-25FD-4C85-BC50-6E1582F71F1D}" srcOrd="1" destOrd="0" parTransId="{F38E60AF-3C6E-4546-985D-ED20FEFE65DF}" sibTransId="{67B9719A-93AA-4E71-B218-D130C2081A7E}"/>
    <dgm:cxn modelId="{E2D75D93-5759-4572-8B21-9B17FC3DA86B}" type="presOf" srcId="{7FECE5AD-2EE7-47D5-9F05-C4FD695F372F}" destId="{9504EA95-8E95-4565-B13C-25E1DB7A196F}" srcOrd="0" destOrd="0" presId="urn:microsoft.com/office/officeart/2016/7/layout/VerticalSolidActionList"/>
    <dgm:cxn modelId="{D75EE3C3-941E-475A-9FFB-FC31DF6533E0}" srcId="{CC0BC405-4B9F-4E08-9ACD-8E621C622C22}" destId="{0A821BE2-8900-438A-A65C-5F5C9CFC3FC3}" srcOrd="3" destOrd="0" parTransId="{6E3C4A76-1C40-4F8B-B646-234FBCD2C7D6}" sibTransId="{0D92D7F4-9CE9-413C-AB9A-05C2C094E32C}"/>
    <dgm:cxn modelId="{6EAE91CB-9B40-47C4-A9DB-91CEB5C31900}" type="presOf" srcId="{E5C7D228-C0C7-4817-80E0-E1B20EF32ACD}" destId="{56769155-43A2-44ED-B404-54AE5964C136}" srcOrd="0" destOrd="0" presId="urn:microsoft.com/office/officeart/2016/7/layout/VerticalSolidActionList"/>
    <dgm:cxn modelId="{268C29CD-77F3-4DC5-B296-768765353B38}" type="presOf" srcId="{378E50F1-6A60-426F-A7A3-DA6DEA6266D1}" destId="{C2E4A1AF-CD8E-484A-A901-4EB1BE035509}" srcOrd="0" destOrd="0" presId="urn:microsoft.com/office/officeart/2016/7/layout/VerticalSolidActionList"/>
    <dgm:cxn modelId="{6760E4D7-223D-4A67-8A22-F2300355FF24}" srcId="{E5C7D228-C0C7-4817-80E0-E1B20EF32ACD}" destId="{7CD73AC9-4BDF-49BC-B778-55AA801A51BB}" srcOrd="0" destOrd="0" parTransId="{E99468A3-C1CD-45AD-A1AB-339097E67BDF}" sibTransId="{ED48563B-4D2E-49BD-9188-33C059343051}"/>
    <dgm:cxn modelId="{7A428CE8-58DF-4779-8B7B-287A2178C82D}" type="presOf" srcId="{CC0BC405-4B9F-4E08-9ACD-8E621C622C22}" destId="{48DC150F-D93F-4892-8865-67CAAB0BF4CA}" srcOrd="0" destOrd="0" presId="urn:microsoft.com/office/officeart/2016/7/layout/VerticalSolidActionList"/>
    <dgm:cxn modelId="{29E49BED-7BA5-407F-9B3E-CBF78F39A061}" type="presOf" srcId="{0A821BE2-8900-438A-A65C-5F5C9CFC3FC3}" destId="{539A8D6A-6E34-4AC5-BAED-F1A17442AEC3}" srcOrd="0" destOrd="0" presId="urn:microsoft.com/office/officeart/2016/7/layout/VerticalSolidActionList"/>
    <dgm:cxn modelId="{0D22C1F0-C40A-4AFE-AF9F-090B6136FA0F}" type="presOf" srcId="{3BC0C24F-2336-4444-B9E8-07109A091613}" destId="{EA56E6F2-1702-4A0E-88A8-A723D86A4DCA}" srcOrd="0" destOrd="0" presId="urn:microsoft.com/office/officeart/2016/7/layout/VerticalSolidActionList"/>
    <dgm:cxn modelId="{8BB5F04B-05FD-4DA7-BA48-1ED9473A3340}" type="presParOf" srcId="{48DC150F-D93F-4892-8865-67CAAB0BF4CA}" destId="{6F3C6E41-147D-43C6-AACA-D0592FC1337B}" srcOrd="0" destOrd="0" presId="urn:microsoft.com/office/officeart/2016/7/layout/VerticalSolidActionList"/>
    <dgm:cxn modelId="{D7F91615-367D-465A-8B8B-C7A6F602F5E2}" type="presParOf" srcId="{6F3C6E41-147D-43C6-AACA-D0592FC1337B}" destId="{9504EA95-8E95-4565-B13C-25E1DB7A196F}" srcOrd="0" destOrd="0" presId="urn:microsoft.com/office/officeart/2016/7/layout/VerticalSolidActionList"/>
    <dgm:cxn modelId="{0DC5E141-0F13-4DD0-AEFC-483D2D0E4467}" type="presParOf" srcId="{6F3C6E41-147D-43C6-AACA-D0592FC1337B}" destId="{EA56E6F2-1702-4A0E-88A8-A723D86A4DCA}" srcOrd="1" destOrd="0" presId="urn:microsoft.com/office/officeart/2016/7/layout/VerticalSolidActionList"/>
    <dgm:cxn modelId="{4C5D1CEC-BB3F-4277-87E9-81B0D439D087}" type="presParOf" srcId="{48DC150F-D93F-4892-8865-67CAAB0BF4CA}" destId="{706D5691-4853-4A4D-B26B-6B779DE19BC3}" srcOrd="1" destOrd="0" presId="urn:microsoft.com/office/officeart/2016/7/layout/VerticalSolidActionList"/>
    <dgm:cxn modelId="{83AF6742-7C55-4856-8EC6-E165ED8B8E0E}" type="presParOf" srcId="{48DC150F-D93F-4892-8865-67CAAB0BF4CA}" destId="{320FE2E9-9394-467D-868A-C839D4364CEE}" srcOrd="2" destOrd="0" presId="urn:microsoft.com/office/officeart/2016/7/layout/VerticalSolidActionList"/>
    <dgm:cxn modelId="{E28C7C73-50BC-4676-9EF5-CB66090B5CC3}" type="presParOf" srcId="{320FE2E9-9394-467D-868A-C839D4364CEE}" destId="{ED1FBECA-9E23-4584-BD0F-6E4BDA18BAB9}" srcOrd="0" destOrd="0" presId="urn:microsoft.com/office/officeart/2016/7/layout/VerticalSolidActionList"/>
    <dgm:cxn modelId="{AB7ED273-3EBE-4339-8638-AE3152AFEF56}" type="presParOf" srcId="{320FE2E9-9394-467D-868A-C839D4364CEE}" destId="{C2E4A1AF-CD8E-484A-A901-4EB1BE035509}" srcOrd="1" destOrd="0" presId="urn:microsoft.com/office/officeart/2016/7/layout/VerticalSolidActionList"/>
    <dgm:cxn modelId="{53C8D753-E04F-4A1C-85E6-C01F7F079852}" type="presParOf" srcId="{48DC150F-D93F-4892-8865-67CAAB0BF4CA}" destId="{E2D26717-F952-4AE6-8246-F366F12E6C43}" srcOrd="3" destOrd="0" presId="urn:microsoft.com/office/officeart/2016/7/layout/VerticalSolidActionList"/>
    <dgm:cxn modelId="{9A70F530-C61E-4672-97BB-FC8B32105DC8}" type="presParOf" srcId="{48DC150F-D93F-4892-8865-67CAAB0BF4CA}" destId="{E4A0673D-D6A1-4D90-9A87-461B9D134AFC}" srcOrd="4" destOrd="0" presId="urn:microsoft.com/office/officeart/2016/7/layout/VerticalSolidActionList"/>
    <dgm:cxn modelId="{7EE4E317-98BF-4B9D-8E11-EBE380990FC0}" type="presParOf" srcId="{E4A0673D-D6A1-4D90-9A87-461B9D134AFC}" destId="{56769155-43A2-44ED-B404-54AE5964C136}" srcOrd="0" destOrd="0" presId="urn:microsoft.com/office/officeart/2016/7/layout/VerticalSolidActionList"/>
    <dgm:cxn modelId="{D61A00E6-0D57-4A5F-8A29-C503D52F3FA6}" type="presParOf" srcId="{E4A0673D-D6A1-4D90-9A87-461B9D134AFC}" destId="{1EF6EE10-F277-4F8C-AA99-D15FFF9E3FD4}" srcOrd="1" destOrd="0" presId="urn:microsoft.com/office/officeart/2016/7/layout/VerticalSolidActionList"/>
    <dgm:cxn modelId="{0BEEAAA2-A927-4A3C-9998-2594DBEBF792}" type="presParOf" srcId="{48DC150F-D93F-4892-8865-67CAAB0BF4CA}" destId="{6D23D578-CF9F-47D7-B76F-919107E61E8D}" srcOrd="5" destOrd="0" presId="urn:microsoft.com/office/officeart/2016/7/layout/VerticalSolidActionList"/>
    <dgm:cxn modelId="{0F63B29D-8745-4D5F-A7B6-0C8D6979472E}" type="presParOf" srcId="{48DC150F-D93F-4892-8865-67CAAB0BF4CA}" destId="{8F7D82BE-9F6B-477F-BC39-D9C2138A413B}" srcOrd="6" destOrd="0" presId="urn:microsoft.com/office/officeart/2016/7/layout/VerticalSolidActionList"/>
    <dgm:cxn modelId="{B047C1BD-E89D-41D6-8427-12AE0284B30E}" type="presParOf" srcId="{8F7D82BE-9F6B-477F-BC39-D9C2138A413B}" destId="{539A8D6A-6E34-4AC5-BAED-F1A17442AEC3}" srcOrd="0" destOrd="0" presId="urn:microsoft.com/office/officeart/2016/7/layout/VerticalSolidActionList"/>
    <dgm:cxn modelId="{D77FAE94-00E2-4A3D-BB91-952DB752F0F7}" type="presParOf" srcId="{8F7D82BE-9F6B-477F-BC39-D9C2138A413B}" destId="{31E8DB9B-3DF0-4C2B-9D97-4B205F45331F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EBA6CF-1BFF-4B7B-8832-5DF4715E9BD9}">
      <dsp:nvSpPr>
        <dsp:cNvPr id="0" name=""/>
        <dsp:cNvSpPr/>
      </dsp:nvSpPr>
      <dsp:spPr>
        <a:xfrm>
          <a:off x="0" y="443"/>
          <a:ext cx="1102961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41BE89-FD09-434A-81FB-70AE6F0C71E1}">
      <dsp:nvSpPr>
        <dsp:cNvPr id="0" name=""/>
        <dsp:cNvSpPr/>
      </dsp:nvSpPr>
      <dsp:spPr>
        <a:xfrm>
          <a:off x="0" y="443"/>
          <a:ext cx="11029615" cy="726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Learning Outcomes for Module</a:t>
          </a:r>
          <a:endParaRPr lang="en-US" sz="3500" kern="1200"/>
        </a:p>
      </dsp:txBody>
      <dsp:txXfrm>
        <a:off x="0" y="443"/>
        <a:ext cx="11029615" cy="726719"/>
      </dsp:txXfrm>
    </dsp:sp>
    <dsp:sp modelId="{5987C0B7-1C61-4211-9701-A504EB0F5D80}">
      <dsp:nvSpPr>
        <dsp:cNvPr id="0" name=""/>
        <dsp:cNvSpPr/>
      </dsp:nvSpPr>
      <dsp:spPr>
        <a:xfrm>
          <a:off x="0" y="727163"/>
          <a:ext cx="1102961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9E641F-3AF2-4C0A-9B99-757078EECF71}">
      <dsp:nvSpPr>
        <dsp:cNvPr id="0" name=""/>
        <dsp:cNvSpPr/>
      </dsp:nvSpPr>
      <dsp:spPr>
        <a:xfrm>
          <a:off x="0" y="727163"/>
          <a:ext cx="11029615" cy="726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Assessment (Brief Overview)</a:t>
          </a:r>
          <a:endParaRPr lang="en-US" sz="3500" kern="1200"/>
        </a:p>
      </dsp:txBody>
      <dsp:txXfrm>
        <a:off x="0" y="727163"/>
        <a:ext cx="11029615" cy="726719"/>
      </dsp:txXfrm>
    </dsp:sp>
    <dsp:sp modelId="{C6046A1D-2189-4858-B27E-BB8C7242B70F}">
      <dsp:nvSpPr>
        <dsp:cNvPr id="0" name=""/>
        <dsp:cNvSpPr/>
      </dsp:nvSpPr>
      <dsp:spPr>
        <a:xfrm>
          <a:off x="0" y="1453883"/>
          <a:ext cx="1102961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5341BE-7AD3-4013-81FD-C3A728F5AABD}">
      <dsp:nvSpPr>
        <dsp:cNvPr id="0" name=""/>
        <dsp:cNvSpPr/>
      </dsp:nvSpPr>
      <dsp:spPr>
        <a:xfrm>
          <a:off x="0" y="1453883"/>
          <a:ext cx="11029615" cy="726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Themes </a:t>
          </a:r>
          <a:endParaRPr lang="en-US" sz="3500" kern="1200"/>
        </a:p>
      </dsp:txBody>
      <dsp:txXfrm>
        <a:off x="0" y="1453883"/>
        <a:ext cx="11029615" cy="726719"/>
      </dsp:txXfrm>
    </dsp:sp>
    <dsp:sp modelId="{3132DBD6-EC6E-458C-9F8E-884722660456}">
      <dsp:nvSpPr>
        <dsp:cNvPr id="0" name=""/>
        <dsp:cNvSpPr/>
      </dsp:nvSpPr>
      <dsp:spPr>
        <a:xfrm>
          <a:off x="0" y="2180602"/>
          <a:ext cx="1102961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508138-A6A7-4783-9647-F4A07DC10104}">
      <dsp:nvSpPr>
        <dsp:cNvPr id="0" name=""/>
        <dsp:cNvSpPr/>
      </dsp:nvSpPr>
      <dsp:spPr>
        <a:xfrm>
          <a:off x="0" y="2180602"/>
          <a:ext cx="11029615" cy="726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Group Work/Pairings.  </a:t>
          </a:r>
          <a:endParaRPr lang="en-US" sz="3500" kern="1200"/>
        </a:p>
      </dsp:txBody>
      <dsp:txXfrm>
        <a:off x="0" y="2180602"/>
        <a:ext cx="11029615" cy="726719"/>
      </dsp:txXfrm>
    </dsp:sp>
    <dsp:sp modelId="{545BDADE-CFAA-43E8-BD42-52B0982C1A27}">
      <dsp:nvSpPr>
        <dsp:cNvPr id="0" name=""/>
        <dsp:cNvSpPr/>
      </dsp:nvSpPr>
      <dsp:spPr>
        <a:xfrm>
          <a:off x="0" y="2907322"/>
          <a:ext cx="1102961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907616-1712-41A0-9BDE-EFBAF9D8E3B7}">
      <dsp:nvSpPr>
        <dsp:cNvPr id="0" name=""/>
        <dsp:cNvSpPr/>
      </dsp:nvSpPr>
      <dsp:spPr>
        <a:xfrm>
          <a:off x="0" y="2907322"/>
          <a:ext cx="11029615" cy="726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Feedback/discussion</a:t>
          </a:r>
          <a:endParaRPr lang="en-US" sz="3500" kern="1200"/>
        </a:p>
      </dsp:txBody>
      <dsp:txXfrm>
        <a:off x="0" y="2907322"/>
        <a:ext cx="11029615" cy="7267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56E6F2-1702-4A0E-88A8-A723D86A4DCA}">
      <dsp:nvSpPr>
        <dsp:cNvPr id="0" name=""/>
        <dsp:cNvSpPr/>
      </dsp:nvSpPr>
      <dsp:spPr>
        <a:xfrm>
          <a:off x="2205989" y="1760"/>
          <a:ext cx="8823960" cy="91166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09" tIns="231563" rIns="171209" bIns="23156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Critically appraise contemporary theoretical approaches to the provision of counselling and psychological support</a:t>
          </a:r>
        </a:p>
      </dsp:txBody>
      <dsp:txXfrm>
        <a:off x="2205989" y="1760"/>
        <a:ext cx="8823960" cy="911665"/>
      </dsp:txXfrm>
    </dsp:sp>
    <dsp:sp modelId="{9504EA95-8E95-4565-B13C-25E1DB7A196F}">
      <dsp:nvSpPr>
        <dsp:cNvPr id="0" name=""/>
        <dsp:cNvSpPr/>
      </dsp:nvSpPr>
      <dsp:spPr>
        <a:xfrm>
          <a:off x="0" y="1760"/>
          <a:ext cx="2205990" cy="9116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34" tIns="90052" rIns="116734" bIns="900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Appraise</a:t>
          </a:r>
        </a:p>
      </dsp:txBody>
      <dsp:txXfrm>
        <a:off x="0" y="1760"/>
        <a:ext cx="2205990" cy="911665"/>
      </dsp:txXfrm>
    </dsp:sp>
    <dsp:sp modelId="{C2E4A1AF-CD8E-484A-A901-4EB1BE035509}">
      <dsp:nvSpPr>
        <dsp:cNvPr id="0" name=""/>
        <dsp:cNvSpPr/>
      </dsp:nvSpPr>
      <dsp:spPr>
        <a:xfrm>
          <a:off x="2205990" y="968125"/>
          <a:ext cx="8823960" cy="91166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09" tIns="231563" rIns="171209" bIns="23156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Synthesise relevant research evidence for the efficacy of a range of theory-based interventions in counselling</a:t>
          </a:r>
        </a:p>
      </dsp:txBody>
      <dsp:txXfrm>
        <a:off x="2205990" y="968125"/>
        <a:ext cx="8823960" cy="911665"/>
      </dsp:txXfrm>
    </dsp:sp>
    <dsp:sp modelId="{ED1FBECA-9E23-4584-BD0F-6E4BDA18BAB9}">
      <dsp:nvSpPr>
        <dsp:cNvPr id="0" name=""/>
        <dsp:cNvSpPr/>
      </dsp:nvSpPr>
      <dsp:spPr>
        <a:xfrm>
          <a:off x="0" y="968125"/>
          <a:ext cx="2205990" cy="9116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34" tIns="90052" rIns="116734" bIns="900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Synthesise</a:t>
          </a:r>
        </a:p>
      </dsp:txBody>
      <dsp:txXfrm>
        <a:off x="0" y="968125"/>
        <a:ext cx="2205990" cy="911665"/>
      </dsp:txXfrm>
    </dsp:sp>
    <dsp:sp modelId="{1EF6EE10-F277-4F8C-AA99-D15FFF9E3FD4}">
      <dsp:nvSpPr>
        <dsp:cNvPr id="0" name=""/>
        <dsp:cNvSpPr/>
      </dsp:nvSpPr>
      <dsp:spPr>
        <a:xfrm>
          <a:off x="2205990" y="1934490"/>
          <a:ext cx="8823960" cy="91166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09" tIns="231563" rIns="171209" bIns="23156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Identify a range of appropriate theory-based strategies and interventions appropriate for specific populations</a:t>
          </a:r>
        </a:p>
      </dsp:txBody>
      <dsp:txXfrm>
        <a:off x="2205990" y="1934490"/>
        <a:ext cx="8823960" cy="911665"/>
      </dsp:txXfrm>
    </dsp:sp>
    <dsp:sp modelId="{56769155-43A2-44ED-B404-54AE5964C136}">
      <dsp:nvSpPr>
        <dsp:cNvPr id="0" name=""/>
        <dsp:cNvSpPr/>
      </dsp:nvSpPr>
      <dsp:spPr>
        <a:xfrm>
          <a:off x="0" y="1934490"/>
          <a:ext cx="2205990" cy="9116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34" tIns="90052" rIns="116734" bIns="900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Identify</a:t>
          </a:r>
        </a:p>
      </dsp:txBody>
      <dsp:txXfrm>
        <a:off x="0" y="1934490"/>
        <a:ext cx="2205990" cy="911665"/>
      </dsp:txXfrm>
    </dsp:sp>
    <dsp:sp modelId="{31E8DB9B-3DF0-4C2B-9D97-4B205F45331F}">
      <dsp:nvSpPr>
        <dsp:cNvPr id="0" name=""/>
        <dsp:cNvSpPr/>
      </dsp:nvSpPr>
      <dsp:spPr>
        <a:xfrm>
          <a:off x="2205990" y="2900855"/>
          <a:ext cx="8823960" cy="91166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209" tIns="231563" rIns="171209" bIns="23156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Communicate a clear rationale for the aims, purpose, and theoretical foundations of a chosen therapeutic approach to a non-expert audience</a:t>
          </a:r>
        </a:p>
      </dsp:txBody>
      <dsp:txXfrm>
        <a:off x="2205990" y="2900855"/>
        <a:ext cx="8823960" cy="911665"/>
      </dsp:txXfrm>
    </dsp:sp>
    <dsp:sp modelId="{539A8D6A-6E34-4AC5-BAED-F1A17442AEC3}">
      <dsp:nvSpPr>
        <dsp:cNvPr id="0" name=""/>
        <dsp:cNvSpPr/>
      </dsp:nvSpPr>
      <dsp:spPr>
        <a:xfrm>
          <a:off x="0" y="2900855"/>
          <a:ext cx="2205990" cy="9116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734" tIns="90052" rIns="116734" bIns="900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Communicate</a:t>
          </a:r>
        </a:p>
      </dsp:txBody>
      <dsp:txXfrm>
        <a:off x="0" y="2900855"/>
        <a:ext cx="2205990" cy="9116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9133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5116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9386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5993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7174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8143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7817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8855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9146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39777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3680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97890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Rectangle 72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79" name="Rectangle 74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FC5398-C628-478A-822A-BE6CBC5155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620" y="863695"/>
            <a:ext cx="3511233" cy="3779995"/>
          </a:xfrm>
        </p:spPr>
        <p:txBody>
          <a:bodyPr anchor="ctr">
            <a:normAutofit/>
          </a:bodyPr>
          <a:lstStyle/>
          <a:p>
            <a:r>
              <a:rPr lang="en-US" sz="3300" dirty="0">
                <a:solidFill>
                  <a:schemeClr val="tx1"/>
                </a:solidFill>
              </a:rPr>
              <a:t>ECAC7001</a:t>
            </a:r>
            <a:br>
              <a:rPr lang="en-US" sz="3300" dirty="0">
                <a:solidFill>
                  <a:schemeClr val="tx1"/>
                </a:solidFill>
              </a:rPr>
            </a:br>
            <a:r>
              <a:rPr lang="en-US" sz="3300" dirty="0">
                <a:solidFill>
                  <a:schemeClr val="tx1"/>
                </a:solidFill>
              </a:rPr>
              <a:t>Contemporary Counselling Theories and Research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730D41-D3A4-4CFC-91DC-62E6A5AE50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621" y="4739780"/>
            <a:ext cx="3511233" cy="1147054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rgbClr val="00B0F0"/>
                </a:solidFill>
              </a:rPr>
              <a:t>Super Saturday 29</a:t>
            </a:r>
            <a:r>
              <a:rPr lang="en-US" sz="2000" b="1" baseline="30000" dirty="0">
                <a:solidFill>
                  <a:srgbClr val="00B0F0"/>
                </a:solidFill>
              </a:rPr>
              <a:t>th</a:t>
            </a:r>
            <a:r>
              <a:rPr lang="en-US" sz="2000" b="1" dirty="0">
                <a:solidFill>
                  <a:srgbClr val="00B0F0"/>
                </a:solidFill>
              </a:rPr>
              <a:t> January 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rgbClr val="00B0F0"/>
                </a:solidFill>
              </a:rPr>
              <a:t>Module Lead: Ruth Groff 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" name="Picture 7" descr="Background pattern&#10;&#10;Description automatically generated">
            <a:extLst>
              <a:ext uri="{FF2B5EF4-FFF2-40B4-BE49-F238E27FC236}">
                <a16:creationId xmlns:a16="http://schemas.microsoft.com/office/drawing/2014/main" id="{B9B89621-C825-4FB6-92E0-3093821E232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6909"/>
          <a:stretch/>
        </p:blipFill>
        <p:spPr>
          <a:xfrm>
            <a:off x="4654295" y="10"/>
            <a:ext cx="753770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8736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D5B42-C803-4E89-919F-A8EC438525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69444"/>
          </a:xfrm>
        </p:spPr>
        <p:txBody>
          <a:bodyPr/>
          <a:lstStyle/>
          <a:p>
            <a:r>
              <a:rPr lang="en-GB" dirty="0"/>
              <a:t>Aims for the Session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DA189EC-5BBF-4CB4-9FA3-C1963F6F489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81192" y="2340864"/>
          <a:ext cx="11029615" cy="36344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37221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6DEBB4-F31A-4431-A1B3-DF901DE9D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Question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0ED6B-1342-4FDF-9E7A-0A807C3044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4839623" cy="36344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What are some current contemporary theory based interventions or approaches?</a:t>
            </a:r>
          </a:p>
          <a:p>
            <a:endParaRPr lang="en-GB" dirty="0"/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149F1FEF-8CAE-45A8-A6C1-642CB05191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85335" y="702156"/>
            <a:ext cx="5273194" cy="5273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50122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83497-9E40-4A23-886A-85FCCDF3D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Learning Outcome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BA8D48-A0EB-4114-832F-F46B0FF71C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0475117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4871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94D6B-A303-4A93-B87B-6B07666C0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 –Brief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2C3D3F-C92B-4529-A1CD-37BB99FCAC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Systematic Review – 5,000 words</a:t>
            </a:r>
          </a:p>
          <a:p>
            <a:r>
              <a:rPr lang="en-GB" sz="3600" dirty="0"/>
              <a:t>Lay Paper – 1,500 Briefing Paper for the Welsh Government </a:t>
            </a:r>
          </a:p>
          <a:p>
            <a:r>
              <a:rPr lang="en-GB" sz="3600" dirty="0"/>
              <a:t>Presentation – 10 -minute in class – Presentation for a lay audience on your briefing paper. 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0491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B552D-9206-41B3-B5E9-7708EA17B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Themes for your Systematic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25A68-6EF1-42AB-8CA3-F8BBA50AB0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415626"/>
            <a:ext cx="11029615" cy="36344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Conduct a systematic review of the effectiveness of a theory-based counselling intervention/approach. Choose one of the four topics areas for the basis of your review:</a:t>
            </a:r>
          </a:p>
          <a:p>
            <a:r>
              <a:rPr lang="en-GB" sz="2400" b="1" i="1" dirty="0"/>
              <a:t>Cognitive Therapeutic Approach - Acceptance and Commitment Therapy - ACT</a:t>
            </a:r>
          </a:p>
          <a:p>
            <a:r>
              <a:rPr lang="en-GB" sz="2400" b="1" i="1" dirty="0"/>
              <a:t>Online Brief Cognitive Behaviour Therapy Interventions</a:t>
            </a:r>
          </a:p>
          <a:p>
            <a:r>
              <a:rPr lang="en-GB" sz="2400" b="1" i="1" dirty="0"/>
              <a:t>Humanistic Approach - Emotion Focus Therapy (EFT)</a:t>
            </a:r>
          </a:p>
          <a:p>
            <a:r>
              <a:rPr lang="en-GB" sz="2400" b="1" i="1" dirty="0"/>
              <a:t>Social and Cultural practices and interventions - transcultural perspectives</a:t>
            </a:r>
          </a:p>
        </p:txBody>
      </p:sp>
    </p:spTree>
    <p:extLst>
      <p:ext uri="{BB962C8B-B14F-4D97-AF65-F5344CB8AC3E}">
        <p14:creationId xmlns:p14="http://schemas.microsoft.com/office/powerpoint/2010/main" val="2890273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A8FC0-5CC8-4092-89B9-44281B83D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Work – Please consider the following </a:t>
            </a:r>
            <a:r>
              <a:rPr lang="en-GB" i="1" cap="none" dirty="0"/>
              <a:t>– Take one topic area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EEA2C2-56A5-42E8-A652-651D0D0569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814980"/>
          </a:xfrm>
        </p:spPr>
        <p:txBody>
          <a:bodyPr>
            <a:normAutofit/>
          </a:bodyPr>
          <a:lstStyle/>
          <a:p>
            <a:r>
              <a:rPr lang="en-GB" sz="2400" dirty="0"/>
              <a:t>How would you go about exploring a theory based intervention or approach within the topic area?</a:t>
            </a:r>
          </a:p>
          <a:p>
            <a:r>
              <a:rPr lang="en-GB" sz="2400" dirty="0"/>
              <a:t>Discuss and explore possible specific populations, intervention or approach you could consider within the topic areas.</a:t>
            </a:r>
          </a:p>
          <a:p>
            <a:r>
              <a:rPr lang="en-GB" sz="2400" dirty="0"/>
              <a:t>How do you narrow down the inclusion and exclusion criteria? </a:t>
            </a:r>
          </a:p>
          <a:p>
            <a:r>
              <a:rPr lang="en-GB" sz="2400" dirty="0"/>
              <a:t>Discuss its currency or relevance with a specific population.  </a:t>
            </a:r>
          </a:p>
          <a:p>
            <a:r>
              <a:rPr lang="en-GB" sz="2400" dirty="0"/>
              <a:t>Are there already existing systematic reviews?   </a:t>
            </a:r>
          </a:p>
        </p:txBody>
      </p:sp>
    </p:spTree>
    <p:extLst>
      <p:ext uri="{BB962C8B-B14F-4D97-AF65-F5344CB8AC3E}">
        <p14:creationId xmlns:p14="http://schemas.microsoft.com/office/powerpoint/2010/main" val="20868364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Multi-coloured dialogue boxes">
            <a:extLst>
              <a:ext uri="{FF2B5EF4-FFF2-40B4-BE49-F238E27FC236}">
                <a16:creationId xmlns:a16="http://schemas.microsoft.com/office/drawing/2014/main" id="{2D87462E-4E96-4D2E-A705-9994B238AE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441" b="5978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E21B97-F47F-4929-A9C8-1B73C34C9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643467"/>
            <a:ext cx="5452529" cy="35692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b="1" dirty="0">
                <a:solidFill>
                  <a:schemeClr val="tx1"/>
                </a:solidFill>
              </a:rPr>
              <a:t>Discussion and Feedback</a:t>
            </a:r>
            <a:br>
              <a:rPr lang="en-US" sz="4800" dirty="0">
                <a:solidFill>
                  <a:schemeClr val="bg1"/>
                </a:solidFill>
              </a:rPr>
            </a:br>
            <a:endParaRPr lang="en-US" sz="4800" dirty="0">
              <a:solidFill>
                <a:schemeClr val="bg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731935" y="1397930"/>
            <a:ext cx="6858003" cy="4062128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951109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Aspect">
      <a:dk1>
        <a:sysClr val="windowText" lastClr="000000"/>
      </a:dk1>
      <a:lt1>
        <a:sysClr val="window" lastClr="FFFFFF"/>
      </a:lt1>
      <a:dk2>
        <a:srgbClr val="585753"/>
      </a:dk2>
      <a:lt2>
        <a:srgbClr val="EBDDC3"/>
      </a:lt2>
      <a:accent1>
        <a:srgbClr val="71B9E4"/>
      </a:accent1>
      <a:accent2>
        <a:srgbClr val="E25D3C"/>
      </a:accent2>
      <a:accent3>
        <a:srgbClr val="BDB59D"/>
      </a:accent3>
      <a:accent4>
        <a:srgbClr val="A5AB81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Override1.xml><?xml version="1.0" encoding="utf-8"?>
<a:themeOverride xmlns:a="http://schemas.openxmlformats.org/drawingml/2006/main">
  <a:clrScheme name="DividendVTI">
    <a:dk1>
      <a:sysClr val="windowText" lastClr="000000"/>
    </a:dk1>
    <a:lt1>
      <a:sysClr val="window" lastClr="FFFFFF"/>
    </a:lt1>
    <a:dk2>
      <a:srgbClr val="3D3D3D"/>
    </a:dk2>
    <a:lt2>
      <a:srgbClr val="EBEBEB"/>
    </a:lt2>
    <a:accent1>
      <a:srgbClr val="ED8428"/>
    </a:accent1>
    <a:accent2>
      <a:srgbClr val="E6C46D"/>
    </a:accent2>
    <a:accent3>
      <a:srgbClr val="537685"/>
    </a:accent3>
    <a:accent4>
      <a:srgbClr val="969FA7"/>
    </a:accent4>
    <a:accent5>
      <a:srgbClr val="A9C37C"/>
    </a:accent5>
    <a:accent6>
      <a:srgbClr val="5A8071"/>
    </a:accent6>
    <a:hlink>
      <a:srgbClr val="828282"/>
    </a:hlink>
    <a:folHlink>
      <a:srgbClr val="A5A5A5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CDF95FD5-1F25-4FA5-84C8-2AB1AFB896F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8C6403A-684A-431F-8F36-A24C99E2866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2455B2D-BAB7-438A-85DA-0266A24CB79F}">
  <ds:schemaRefs>
    <ds:schemaRef ds:uri="16c05727-aa75-4e4a-9b5f-8a80a1165891"/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www.w3.org/XML/1998/namespace"/>
    <ds:schemaRef ds:uri="http://schemas.microsoft.com/office/2006/documentManagement/types"/>
    <ds:schemaRef ds:uri="http://purl.org/dc/terms/"/>
    <ds:schemaRef ds:uri="http://purl.org/dc/dcmitype/"/>
    <ds:schemaRef ds:uri="http://purl.org/dc/elements/1.1/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{26663FD1-C94B-41EA-BAAD-1D9AFAA671FA}tf11964407_win32</Template>
  <TotalTime>3827</TotalTime>
  <Words>303</Words>
  <Application>Microsoft Office PowerPoint</Application>
  <PresentationFormat>Widescreen</PresentationFormat>
  <Paragraphs>37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Franklin Gothic Book</vt:lpstr>
      <vt:lpstr>Franklin Gothic Demi</vt:lpstr>
      <vt:lpstr>Gill Sans MT</vt:lpstr>
      <vt:lpstr>Wingdings 2</vt:lpstr>
      <vt:lpstr>DividendVTI</vt:lpstr>
      <vt:lpstr>ECAC7001 Contemporary Counselling Theories and Research </vt:lpstr>
      <vt:lpstr>Aims for the Session </vt:lpstr>
      <vt:lpstr>Question</vt:lpstr>
      <vt:lpstr>Learning Outcome </vt:lpstr>
      <vt:lpstr>Assessments –Brief Overview</vt:lpstr>
      <vt:lpstr>Themes for your Systematic Review</vt:lpstr>
      <vt:lpstr>Group Work – Please consider the following – Take one topic area</vt:lpstr>
      <vt:lpstr>Discussion and Feedback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Counselling Skills</dc:title>
  <dc:creator>Ruth Groff</dc:creator>
  <cp:lastModifiedBy>Ruth Groff</cp:lastModifiedBy>
  <cp:revision>6</cp:revision>
  <dcterms:created xsi:type="dcterms:W3CDTF">2022-01-24T18:35:43Z</dcterms:created>
  <dcterms:modified xsi:type="dcterms:W3CDTF">2022-01-29T08:08:10Z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