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61" r:id="rId3"/>
    <p:sldId id="262" r:id="rId4"/>
    <p:sldId id="263" r:id="rId5"/>
    <p:sldId id="264" r:id="rId6"/>
    <p:sldId id="265" r:id="rId7"/>
    <p:sldId id="257" r:id="rId8"/>
    <p:sldId id="258" r:id="rId9"/>
    <p:sldId id="259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2" autoAdjust="0"/>
    <p:restoredTop sz="94660"/>
  </p:normalViewPr>
  <p:slideViewPr>
    <p:cSldViewPr snapToGrid="0">
      <p:cViewPr varScale="1">
        <p:scale>
          <a:sx n="88" d="100"/>
          <a:sy n="88" d="100"/>
        </p:scale>
        <p:origin x="72" y="426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2/21/2019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2/21/2019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2/21/2019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2/21/2019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2/21/2019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2/21/2019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2/21/2019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2/21/2019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2/21/2019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2/21/2019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2/21/2019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2/21/2019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A Dialectical Constructivist Model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828244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Dialectical processes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Human beings function as dynamic systems that integrate many dialectical processes at many different levels, from neurochemical to conscious and conceptual</a:t>
            </a:r>
          </a:p>
          <a:p>
            <a:r>
              <a:rPr lang="en-GB" dirty="0" smtClean="0"/>
              <a:t>This integration results in affect and cognition being inextricably intertwined.</a:t>
            </a:r>
          </a:p>
          <a:p>
            <a:r>
              <a:rPr lang="en-GB" dirty="0" smtClean="0"/>
              <a:t>Thus individuals constantly create the self that are about to become by synthesizing biologically based information and culturally acquired learning</a:t>
            </a:r>
          </a:p>
          <a:p>
            <a:r>
              <a:rPr lang="en-GB" dirty="0" smtClean="0"/>
              <a:t>Inner and outer, biological and social, emotional and reasonable</a:t>
            </a:r>
          </a:p>
        </p:txBody>
      </p:sp>
    </p:spTree>
    <p:extLst>
      <p:ext uri="{BB962C8B-B14F-4D97-AF65-F5344CB8AC3E}">
        <p14:creationId xmlns:p14="http://schemas.microsoft.com/office/powerpoint/2010/main" val="22448591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TWO STREAMS OF CONSCIOUS EXPERIENCE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Inner – affective</a:t>
            </a:r>
          </a:p>
          <a:p>
            <a:r>
              <a:rPr lang="en-GB" dirty="0" smtClean="0"/>
              <a:t>OUTER – cultural in nature</a:t>
            </a:r>
          </a:p>
          <a:p>
            <a:r>
              <a:rPr lang="en-GB" dirty="0" smtClean="0"/>
              <a:t>What do we mean by cultural?</a:t>
            </a:r>
          </a:p>
          <a:p>
            <a:r>
              <a:rPr lang="en-GB" dirty="0" smtClean="0"/>
              <a:t>Both streams are themselves in constant interaction with others and with the environment in a dialogic process of meaning construction.</a:t>
            </a:r>
          </a:p>
        </p:txBody>
      </p:sp>
    </p:spTree>
    <p:extLst>
      <p:ext uri="{BB962C8B-B14F-4D97-AF65-F5344CB8AC3E}">
        <p14:creationId xmlns:p14="http://schemas.microsoft.com/office/powerpoint/2010/main" val="195821808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Biological influences our affective stream – building blocks for self organization</a:t>
            </a:r>
          </a:p>
          <a:p>
            <a:endParaRPr lang="en-GB" dirty="0"/>
          </a:p>
          <a:p>
            <a:r>
              <a:rPr lang="en-GB" dirty="0" smtClean="0"/>
              <a:t>Over time this level is influenced by cultural practices and by learning and experience and is organized into schemes based on emotion experienced in situations.</a:t>
            </a:r>
          </a:p>
          <a:p>
            <a:r>
              <a:rPr lang="en-GB" dirty="0" smtClean="0"/>
              <a:t>These schemes become the primary generators of experience.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1412632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At any one time, a person is organized by a tacit synthesis of a number of these emotion schemes into one of many possible self- organizations, such as vulnerable, withdrawn, open, or good humoured.</a:t>
            </a:r>
          </a:p>
          <a:p>
            <a:r>
              <a:rPr lang="en-GB" dirty="0" smtClean="0"/>
              <a:t>This tacit organization provides “ the feeling of what happens” or a bodily felt sense of who one is.</a:t>
            </a:r>
          </a:p>
          <a:p>
            <a:r>
              <a:rPr lang="en-GB" dirty="0" smtClean="0"/>
              <a:t>Conscious experience results when this implicit feeling is attended to and symbolized explicitly</a:t>
            </a:r>
          </a:p>
          <a:p>
            <a:r>
              <a:rPr lang="en-GB" dirty="0" smtClean="0"/>
              <a:t>When the self- organized experience is both symbolized ( usually in words) and reflected on, meaning is created.</a:t>
            </a:r>
          </a:p>
        </p:txBody>
      </p:sp>
    </p:spTree>
    <p:extLst>
      <p:ext uri="{BB962C8B-B14F-4D97-AF65-F5344CB8AC3E}">
        <p14:creationId xmlns:p14="http://schemas.microsoft.com/office/powerpoint/2010/main" val="254928158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symbolic, linguistic process is acquired by learning from culture and is informed by narrative, myth, and cultural symbols.</a:t>
            </a:r>
          </a:p>
          <a:p>
            <a:r>
              <a:rPr lang="en-GB" dirty="0" smtClean="0"/>
              <a:t>Meaning, narrative, and identity are constructed by reflecting on experience, making sense of it, and explaining it to oneself in an ongoing dialectical symbol and bodily</a:t>
            </a:r>
          </a:p>
        </p:txBody>
      </p:sp>
    </p:spTree>
    <p:extLst>
      <p:ext uri="{BB962C8B-B14F-4D97-AF65-F5344CB8AC3E}">
        <p14:creationId xmlns:p14="http://schemas.microsoft.com/office/powerpoint/2010/main" val="27749408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Making meaning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As well as having emotions, people also live in a constant process of making sense of those emotions.</a:t>
            </a:r>
          </a:p>
          <a:p>
            <a:r>
              <a:rPr lang="en-GB" dirty="0" smtClean="0"/>
              <a:t>The self is a </a:t>
            </a:r>
            <a:r>
              <a:rPr lang="en-GB" dirty="0" err="1" smtClean="0"/>
              <a:t>multiprocess</a:t>
            </a:r>
            <a:r>
              <a:rPr lang="en-GB" dirty="0" smtClean="0"/>
              <a:t>, multilevel organization emerging from the dialectical interaction of many component elements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0546127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highest-level dialectic, the one of most concern to psychotherapists, is the dialectic that generates meaning.</a:t>
            </a:r>
          </a:p>
          <a:p>
            <a:endParaRPr lang="en-GB" dirty="0"/>
          </a:p>
          <a:p>
            <a:r>
              <a:rPr lang="en-GB" dirty="0" smtClean="0"/>
              <a:t>This dialectic involves ongoing, moment-by-moment implicit experience and higher- level, explicit, reflexive, order, and explain elementary experiential processes.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6435477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Major source of self experience</a:t>
            </a:r>
            <a:endParaRPr lang="en-GB" dirty="0"/>
          </a:p>
        </p:txBody>
      </p:sp>
      <p:sp>
        <p:nvSpPr>
          <p:cNvPr id="7" name="Text Placeholder 6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Implicit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Affectively toned</a:t>
            </a:r>
          </a:p>
          <a:p>
            <a:r>
              <a:rPr lang="en-GB" dirty="0" smtClean="0"/>
              <a:t>Pre-verbal</a:t>
            </a:r>
          </a:p>
          <a:p>
            <a:r>
              <a:rPr lang="en-GB" dirty="0" smtClean="0"/>
              <a:t>Preconscious processing</a:t>
            </a:r>
            <a:endParaRPr lang="en-GB" dirty="0"/>
          </a:p>
        </p:txBody>
      </p:sp>
      <p:sp>
        <p:nvSpPr>
          <p:cNvPr id="8" name="Text Placeholder 7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 smtClean="0"/>
              <a:t>Explicit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en-GB" dirty="0" smtClean="0"/>
              <a:t>Articulating</a:t>
            </a:r>
          </a:p>
          <a:p>
            <a:r>
              <a:rPr lang="en-GB" dirty="0" smtClean="0"/>
              <a:t>Organizing</a:t>
            </a:r>
          </a:p>
          <a:p>
            <a:r>
              <a:rPr lang="en-GB" dirty="0" smtClean="0"/>
              <a:t>Ordering</a:t>
            </a:r>
          </a:p>
          <a:p>
            <a:r>
              <a:rPr lang="en-GB" dirty="0" err="1" smtClean="0"/>
              <a:t>Languaging</a:t>
            </a:r>
            <a:endParaRPr lang="en-GB" dirty="0" smtClean="0"/>
          </a:p>
          <a:p>
            <a:r>
              <a:rPr lang="en-GB" dirty="0" smtClean="0"/>
              <a:t>Coherent narrative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2534560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303</TotalTime>
  <Words>405</Words>
  <Application>Microsoft Office PowerPoint</Application>
  <PresentationFormat>Widescreen</PresentationFormat>
  <Paragraphs>38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Calibri</vt:lpstr>
      <vt:lpstr>Calibri Light</vt:lpstr>
      <vt:lpstr>Office Theme</vt:lpstr>
      <vt:lpstr>A Dialectical Constructivist Model</vt:lpstr>
      <vt:lpstr>Dialectical processes</vt:lpstr>
      <vt:lpstr>TWO STREAMS OF CONSCIOUS EXPERIENCE</vt:lpstr>
      <vt:lpstr>PowerPoint Presentation</vt:lpstr>
      <vt:lpstr>PowerPoint Presentation</vt:lpstr>
      <vt:lpstr>PowerPoint Presentation</vt:lpstr>
      <vt:lpstr>Making meaning</vt:lpstr>
      <vt:lpstr>PowerPoint Presentation</vt:lpstr>
      <vt:lpstr>Major source of self experience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 Dialectical Constructivist Model</dc:title>
  <dc:creator>smu</dc:creator>
  <cp:lastModifiedBy>Carol U Hughes</cp:lastModifiedBy>
  <cp:revision>14</cp:revision>
  <dcterms:created xsi:type="dcterms:W3CDTF">2014-01-04T15:34:03Z</dcterms:created>
  <dcterms:modified xsi:type="dcterms:W3CDTF">2019-02-21T15:41:40Z</dcterms:modified>
</cp:coreProperties>
</file>