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7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81" d="100"/>
          <a:sy n="81" d="100"/>
        </p:scale>
        <p:origin x="30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"/>
            <a:ext cx="6858000" cy="6604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3572" y="1"/>
            <a:ext cx="6854429" cy="6604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7175" y="7164642"/>
            <a:ext cx="4371975" cy="2113280"/>
          </a:xfrm>
        </p:spPr>
        <p:txBody>
          <a:bodyPr anchor="ctr">
            <a:normAutofit/>
          </a:bodyPr>
          <a:lstStyle>
            <a:lvl1pPr algn="r">
              <a:defRPr sz="33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43463" y="7164642"/>
            <a:ext cx="1800225" cy="211328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4717599" y="7603709"/>
            <a:ext cx="0" cy="13208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1294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459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"/>
            <a:ext cx="6858000" cy="6604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3572" y="1"/>
            <a:ext cx="6854429" cy="6604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7164642"/>
            <a:ext cx="4371975" cy="2113280"/>
          </a:xfrm>
        </p:spPr>
        <p:txBody>
          <a:bodyPr anchor="ctr">
            <a:normAutofit/>
          </a:bodyPr>
          <a:lstStyle>
            <a:lvl1pPr algn="r">
              <a:defRPr sz="3300" b="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43463" y="7164642"/>
            <a:ext cx="1800225" cy="211328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4717599" y="7603709"/>
            <a:ext cx="0" cy="13208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5302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72" y="845312"/>
            <a:ext cx="5467541" cy="21661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6072" y="3302000"/>
            <a:ext cx="2674620" cy="581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68993" y="3302000"/>
            <a:ext cx="2674620" cy="581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819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576072" y="845312"/>
            <a:ext cx="5467541" cy="21661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72" y="3148363"/>
            <a:ext cx="2674620" cy="118872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650" b="0" cap="none" baseline="0">
                <a:solidFill>
                  <a:schemeClr val="accent1"/>
                </a:solidFill>
                <a:latin typeface="+mn-lt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6072" y="4286805"/>
            <a:ext cx="2674620" cy="482671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8993" y="3148363"/>
            <a:ext cx="2674620" cy="118872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165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135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368993" y="4286805"/>
            <a:ext cx="2674620" cy="482671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830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98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5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76072" y="681069"/>
            <a:ext cx="2468880" cy="250952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7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4687" y="1188720"/>
            <a:ext cx="3194114" cy="7488936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200"/>
            </a:lvl2pPr>
            <a:lvl3pPr>
              <a:defRPr sz="90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6072" y="3260842"/>
            <a:ext cx="2468880" cy="5434425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450"/>
              </a:spcBef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825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7164644"/>
            <a:ext cx="4371975" cy="2113280"/>
          </a:xfrm>
        </p:spPr>
        <p:txBody>
          <a:bodyPr anchor="ctr">
            <a:normAutofit/>
          </a:bodyPr>
          <a:lstStyle>
            <a:lvl1pPr algn="r">
              <a:defRPr sz="33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6856286" cy="6604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43463" y="7164644"/>
            <a:ext cx="1800225" cy="211328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4717599" y="7603709"/>
            <a:ext cx="0" cy="1320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7086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496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8" y="1100667"/>
            <a:ext cx="1478756" cy="7814733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7214" y="1100667"/>
            <a:ext cx="4264819" cy="78147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5657850" y="488827"/>
            <a:ext cx="0" cy="51435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1447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76072" y="845312"/>
            <a:ext cx="5467541" cy="21661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6073" y="3302000"/>
            <a:ext cx="5467541" cy="581152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6073" y="9346572"/>
            <a:ext cx="1211705" cy="396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1F55D15-3B76-40B8-AA78-ABA274D5E2E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24150" y="9346572"/>
            <a:ext cx="3319571" cy="396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96000" y="9346572"/>
            <a:ext cx="547688" cy="396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96AB5ED-9114-44DE-9980-24B10058CA4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428625" y="1193579"/>
            <a:ext cx="0" cy="1320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455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685800" rtl="0" eaLnBrk="1" latinLnBrk="0" hangingPunct="1">
        <a:lnSpc>
          <a:spcPct val="80000"/>
        </a:lnSpc>
        <a:spcBef>
          <a:spcPct val="0"/>
        </a:spcBef>
        <a:buNone/>
        <a:defRPr sz="3300" kern="1200" cap="all" spc="75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68580" indent="-68580" algn="l" defTabSz="685800" rtl="0" eaLnBrk="1" latinLnBrk="0" hangingPunct="1">
        <a:lnSpc>
          <a:spcPct val="90000"/>
        </a:lnSpc>
        <a:spcBef>
          <a:spcPts val="900"/>
        </a:spcBef>
        <a:spcAft>
          <a:spcPts val="15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198882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336042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445770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582930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685800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900" kern="1200">
          <a:solidFill>
            <a:schemeClr val="tx1"/>
          </a:solidFill>
          <a:latin typeface="+mn-lt"/>
          <a:ea typeface="+mn-ea"/>
          <a:cs typeface="+mn-cs"/>
        </a:defRPr>
      </a:lvl6pPr>
      <a:lvl7pPr marL="795528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900" kern="1200">
          <a:solidFill>
            <a:schemeClr val="tx1"/>
          </a:solidFill>
          <a:latin typeface="+mn-lt"/>
          <a:ea typeface="+mn-ea"/>
          <a:cs typeface="+mn-cs"/>
        </a:defRPr>
      </a:lvl7pPr>
      <a:lvl8pPr marL="912114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900" kern="1200">
          <a:solidFill>
            <a:schemeClr val="tx1"/>
          </a:solidFill>
          <a:latin typeface="+mn-lt"/>
          <a:ea typeface="+mn-ea"/>
          <a:cs typeface="+mn-cs"/>
        </a:defRPr>
      </a:lvl8pPr>
      <a:lvl9pPr marL="1021842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chemeClr val="accent2"/>
            </a:gs>
            <a:gs pos="48000">
              <a:srgbClr val="D1DCF0"/>
            </a:gs>
            <a:gs pos="0">
              <a:schemeClr val="accent6">
                <a:lumMod val="50000"/>
              </a:schemeClr>
            </a:gs>
            <a:gs pos="88000">
              <a:schemeClr val="accent5">
                <a:lumMod val="75000"/>
                <a:alpha val="6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BFC98-9DE6-4E5D-9C1C-D3A8EB051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300922"/>
            <a:ext cx="5915025" cy="45631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Bahnschrift Condensed" panose="020B0502040204020203" pitchFamily="34" charset="0"/>
              </a:rPr>
              <a:t>HOTEL TRINITY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46C45-4149-4B7A-8EAB-5DCC5539E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19" y="2058106"/>
            <a:ext cx="6319838" cy="62852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accent2">
                    <a:lumMod val="50000"/>
                  </a:schemeClr>
                </a:solidFill>
                <a:latin typeface="Bahnschrift Condensed" panose="020B0502040204020203" pitchFamily="34" charset="0"/>
              </a:rPr>
              <a:t>Vegetarian Foods</a:t>
            </a:r>
          </a:p>
          <a:p>
            <a:pPr marL="0" indent="0">
              <a:buNone/>
            </a:pPr>
            <a:r>
              <a:rPr lang="en-US" sz="1800" dirty="0" smtClean="0">
                <a:latin typeface="Bahnschrift Condensed" panose="020B0502040204020203" pitchFamily="34" charset="0"/>
              </a:rPr>
              <a:t>Veggie Wellington-  </a:t>
            </a:r>
            <a:r>
              <a:rPr lang="en-US" sz="1800" dirty="0">
                <a:latin typeface="Bahnschrift Condensed" panose="020B0502040204020203" pitchFamily="34" charset="0"/>
              </a:rPr>
              <a:t>£ </a:t>
            </a:r>
            <a:r>
              <a:rPr lang="en-US" sz="1800" dirty="0" smtClean="0">
                <a:latin typeface="Bahnschrift Condensed" panose="020B0502040204020203" pitchFamily="34" charset="0"/>
              </a:rPr>
              <a:t>4.00</a:t>
            </a:r>
            <a:endParaRPr lang="en-US" sz="1800" dirty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r>
              <a:rPr lang="en-US" sz="1800" dirty="0" err="1" smtClean="0">
                <a:latin typeface="Bahnschrift Condensed" panose="020B0502040204020203" pitchFamily="34" charset="0"/>
              </a:rPr>
              <a:t>Yokshire</a:t>
            </a:r>
            <a:r>
              <a:rPr lang="en-US" sz="1800" dirty="0" smtClean="0">
                <a:latin typeface="Bahnschrift Condensed" panose="020B0502040204020203" pitchFamily="34" charset="0"/>
              </a:rPr>
              <a:t> Stew- </a:t>
            </a:r>
            <a:r>
              <a:rPr lang="en-US" sz="1800" dirty="0">
                <a:latin typeface="Bahnschrift Condensed" panose="020B0502040204020203" pitchFamily="34" charset="0"/>
              </a:rPr>
              <a:t>£ </a:t>
            </a:r>
            <a:r>
              <a:rPr lang="en-US" sz="1800" dirty="0" smtClean="0">
                <a:latin typeface="Bahnschrift Condensed" panose="020B0502040204020203" pitchFamily="34" charset="0"/>
              </a:rPr>
              <a:t>3.5</a:t>
            </a:r>
            <a:endParaRPr lang="en-US" sz="1800" dirty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r>
              <a:rPr lang="en-US" sz="1800" dirty="0" err="1" smtClean="0">
                <a:latin typeface="Bahnschrift Condensed" panose="020B0502040204020203" pitchFamily="34" charset="0"/>
              </a:rPr>
              <a:t>Glamorgan</a:t>
            </a:r>
            <a:r>
              <a:rPr lang="en-US" sz="1800" dirty="0" smtClean="0">
                <a:latin typeface="Bahnschrift Condensed" panose="020B0502040204020203" pitchFamily="34" charset="0"/>
              </a:rPr>
              <a:t> Sausages </a:t>
            </a:r>
            <a:r>
              <a:rPr lang="en-US" sz="1800" dirty="0">
                <a:latin typeface="Bahnschrift Condensed" panose="020B0502040204020203" pitchFamily="34" charset="0"/>
              </a:rPr>
              <a:t>- </a:t>
            </a:r>
            <a:r>
              <a:rPr lang="en-US" sz="1800" dirty="0" smtClean="0">
                <a:latin typeface="Bahnschrift Condensed" panose="020B0502040204020203" pitchFamily="34" charset="0"/>
              </a:rPr>
              <a:t>£ 6.00 </a:t>
            </a:r>
            <a:endParaRPr lang="en-US" sz="1800" dirty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r>
              <a:rPr lang="en-US" sz="1800" dirty="0" smtClean="0">
                <a:latin typeface="Bahnschrift Condensed" panose="020B0502040204020203" pitchFamily="34" charset="0"/>
              </a:rPr>
              <a:t>Vegetable Burger </a:t>
            </a:r>
            <a:r>
              <a:rPr lang="en-US" sz="1800" dirty="0">
                <a:latin typeface="Bahnschrift Condensed" panose="020B0502040204020203" pitchFamily="34" charset="0"/>
              </a:rPr>
              <a:t>- £ </a:t>
            </a:r>
            <a:r>
              <a:rPr lang="en-US" sz="1800" dirty="0" smtClean="0">
                <a:latin typeface="Bahnschrift Condensed" panose="020B0502040204020203" pitchFamily="34" charset="0"/>
              </a:rPr>
              <a:t>4.50</a:t>
            </a:r>
            <a:endParaRPr lang="en-US" sz="1800" dirty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r>
              <a:rPr lang="en-US" sz="1800" dirty="0" err="1" smtClean="0">
                <a:latin typeface="Bahnschrift Condensed" panose="020B0502040204020203" pitchFamily="34" charset="0"/>
              </a:rPr>
              <a:t>Punchnep</a:t>
            </a:r>
            <a:r>
              <a:rPr lang="en-US" sz="1800" dirty="0" smtClean="0">
                <a:latin typeface="Bahnschrift Condensed" panose="020B0502040204020203" pitchFamily="34" charset="0"/>
              </a:rPr>
              <a:t>- </a:t>
            </a:r>
            <a:r>
              <a:rPr lang="en-US" sz="1800" dirty="0">
                <a:latin typeface="Bahnschrift Condensed" panose="020B0502040204020203" pitchFamily="34" charset="0"/>
              </a:rPr>
              <a:t>£ </a:t>
            </a:r>
            <a:r>
              <a:rPr lang="en-US" sz="1800" dirty="0" smtClean="0">
                <a:latin typeface="Bahnschrift Condensed" panose="020B0502040204020203" pitchFamily="34" charset="0"/>
              </a:rPr>
              <a:t>3.5</a:t>
            </a:r>
            <a:endParaRPr lang="en-US" sz="1800" dirty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endParaRPr lang="en-GB" sz="2000" dirty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endParaRPr lang="en-GB" sz="2000" dirty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endParaRPr lang="en-US" sz="2000" dirty="0">
              <a:latin typeface="Bahnschrift Condensed" panose="020B0502040204020203" pitchFamily="34" charset="0"/>
            </a:endParaRP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AF1B4D-D22B-46B5-A749-6FEC63DE1C60}"/>
              </a:ext>
            </a:extLst>
          </p:cNvPr>
          <p:cNvSpPr txBox="1"/>
          <p:nvPr/>
        </p:nvSpPr>
        <p:spPr>
          <a:xfrm>
            <a:off x="2228850" y="807507"/>
            <a:ext cx="30861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Bahnschrift Condensed" panose="020B0502040204020203" pitchFamily="34" charset="0"/>
              </a:rPr>
              <a:t>Mail: </a:t>
            </a:r>
            <a:r>
              <a:rPr lang="en-GB" i="0" dirty="0">
                <a:effectLst/>
                <a:latin typeface="Bahnschrift Condensed" panose="020B0502040204020203" pitchFamily="34" charset="0"/>
              </a:rPr>
              <a:t>info@trinity.co.uk</a:t>
            </a:r>
          </a:p>
          <a:p>
            <a:r>
              <a:rPr lang="en-GB" b="0" i="0" dirty="0">
                <a:effectLst/>
                <a:latin typeface="Bahnschrift Condensed" panose="020B0502040204020203" pitchFamily="34" charset="0"/>
              </a:rPr>
              <a:t>Tel: +44 1482 222500</a:t>
            </a:r>
            <a:endParaRPr lang="en-GB" b="1" dirty="0">
              <a:latin typeface="Bahnschrift Condensed" panose="020B0502040204020203" pitchFamily="34" charset="0"/>
            </a:endParaRPr>
          </a:p>
          <a:p>
            <a:r>
              <a:rPr lang="en-GB" dirty="0">
                <a:latin typeface="Bahnschrift Condensed" panose="020B0502040204020203" pitchFamily="34" charset="0"/>
              </a:rPr>
              <a:t>Location: </a:t>
            </a:r>
            <a:r>
              <a:rPr lang="en-US" dirty="0">
                <a:latin typeface="Bahnschrift Condensed" panose="020B0502040204020203" pitchFamily="34" charset="0"/>
              </a:rPr>
              <a:t>coast in Swansea, South Wales.</a:t>
            </a:r>
            <a:endParaRPr lang="en-GB" dirty="0">
              <a:latin typeface="Bahnschrift Condensed" panose="020B0502040204020203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9C7E3A-3502-4E85-AB65-360A99B34243}"/>
              </a:ext>
            </a:extLst>
          </p:cNvPr>
          <p:cNvSpPr txBox="1"/>
          <p:nvPr/>
        </p:nvSpPr>
        <p:spPr>
          <a:xfrm>
            <a:off x="266700" y="4625370"/>
            <a:ext cx="342899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2">
                    <a:lumMod val="50000"/>
                  </a:schemeClr>
                </a:solidFill>
                <a:latin typeface="Bahnschrift Condensed" panose="020B0502040204020203" pitchFamily="34" charset="0"/>
              </a:rPr>
              <a:t>Lunch and dinner Foods</a:t>
            </a:r>
          </a:p>
          <a:p>
            <a:r>
              <a:rPr lang="en-US" dirty="0" smtClean="0">
                <a:latin typeface="Bahnschrift Condensed" panose="020B0502040204020203" pitchFamily="34" charset="0"/>
              </a:rPr>
              <a:t>Ginger Mango </a:t>
            </a:r>
            <a:r>
              <a:rPr lang="en-US" dirty="0" smtClean="0">
                <a:latin typeface="Bahnschrift Condensed" panose="020B0502040204020203" pitchFamily="34" charset="0"/>
              </a:rPr>
              <a:t>Chicken with wine- </a:t>
            </a:r>
            <a:r>
              <a:rPr lang="en-US" dirty="0">
                <a:latin typeface="Bahnschrift Condensed" panose="020B0502040204020203" pitchFamily="34" charset="0"/>
              </a:rPr>
              <a:t>£ </a:t>
            </a:r>
            <a:r>
              <a:rPr lang="en-US" dirty="0" smtClean="0">
                <a:latin typeface="Bahnschrift Condensed" panose="020B0502040204020203" pitchFamily="34" charset="0"/>
              </a:rPr>
              <a:t>4.50</a:t>
            </a:r>
            <a:endParaRPr lang="en-US" dirty="0">
              <a:latin typeface="Bahnschrift Condensed" panose="020B0502040204020203" pitchFamily="34" charset="0"/>
            </a:endParaRPr>
          </a:p>
          <a:p>
            <a:r>
              <a:rPr lang="en-US" dirty="0" smtClean="0">
                <a:latin typeface="Bahnschrift Condensed" panose="020B0502040204020203" pitchFamily="34" charset="0"/>
              </a:rPr>
              <a:t>Roast Lamb with Laver Sauce </a:t>
            </a:r>
            <a:r>
              <a:rPr lang="en-US" dirty="0">
                <a:latin typeface="Bahnschrift Condensed" panose="020B0502040204020203" pitchFamily="34" charset="0"/>
              </a:rPr>
              <a:t>- £ 7.00</a:t>
            </a:r>
          </a:p>
          <a:p>
            <a:r>
              <a:rPr lang="en-US" dirty="0">
                <a:latin typeface="Bahnschrift Condensed" panose="020B0502040204020203" pitchFamily="34" charset="0"/>
              </a:rPr>
              <a:t>Fish </a:t>
            </a:r>
            <a:r>
              <a:rPr lang="en-US" smtClean="0">
                <a:latin typeface="Bahnschrift Condensed" panose="020B0502040204020203" pitchFamily="34" charset="0"/>
              </a:rPr>
              <a:t>and </a:t>
            </a:r>
            <a:r>
              <a:rPr lang="en-US" smtClean="0">
                <a:latin typeface="Bahnschrift Condensed" panose="020B0502040204020203" pitchFamily="34" charset="0"/>
              </a:rPr>
              <a:t>Chips with wine </a:t>
            </a:r>
            <a:r>
              <a:rPr lang="en-US" dirty="0">
                <a:latin typeface="Bahnschrift Condensed" panose="020B0502040204020203" pitchFamily="34" charset="0"/>
              </a:rPr>
              <a:t>- </a:t>
            </a:r>
            <a:r>
              <a:rPr lang="en-US">
                <a:latin typeface="Bahnschrift Condensed" panose="020B0502040204020203" pitchFamily="34" charset="0"/>
              </a:rPr>
              <a:t>£ </a:t>
            </a:r>
            <a:r>
              <a:rPr lang="en-US" smtClean="0">
                <a:latin typeface="Bahnschrift Condensed" panose="020B0502040204020203" pitchFamily="34" charset="0"/>
              </a:rPr>
              <a:t>5.50</a:t>
            </a:r>
            <a:endParaRPr lang="en-US" dirty="0">
              <a:latin typeface="Bahnschrift Condensed" panose="020B0502040204020203" pitchFamily="34" charset="0"/>
            </a:endParaRPr>
          </a:p>
          <a:p>
            <a:r>
              <a:rPr lang="en-US" dirty="0" err="1" smtClean="0">
                <a:latin typeface="Bahnschrift Condensed" panose="020B0502040204020203" pitchFamily="34" charset="0"/>
              </a:rPr>
              <a:t>Parmo</a:t>
            </a:r>
            <a:r>
              <a:rPr lang="en-US" dirty="0" smtClean="0">
                <a:latin typeface="Bahnschrift Condensed" panose="020B0502040204020203" pitchFamily="34" charset="0"/>
              </a:rPr>
              <a:t> with rice - £ 7.00</a:t>
            </a:r>
            <a:endParaRPr lang="en-US" dirty="0">
              <a:latin typeface="Bahnschrift Condensed" panose="020B0502040204020203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6F7457-BBA8-4C81-B59C-9462992013F8}"/>
              </a:ext>
            </a:extLst>
          </p:cNvPr>
          <p:cNvSpPr txBox="1"/>
          <p:nvPr/>
        </p:nvSpPr>
        <p:spPr>
          <a:xfrm>
            <a:off x="35719" y="6484370"/>
            <a:ext cx="3429000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Snacks/ Desserts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 smtClean="0">
                <a:latin typeface="Bahnschrift Condensed" panose="020B0502040204020203" pitchFamily="34" charset="0"/>
              </a:rPr>
              <a:t>Sea Food Pasta - </a:t>
            </a:r>
            <a:r>
              <a:rPr lang="en-US" dirty="0">
                <a:latin typeface="Bahnschrift Condensed" panose="020B0502040204020203" pitchFamily="34" charset="0"/>
              </a:rPr>
              <a:t>£ </a:t>
            </a:r>
            <a:r>
              <a:rPr lang="en-US" dirty="0" smtClean="0">
                <a:latin typeface="Bahnschrift Condensed" panose="020B0502040204020203" pitchFamily="34" charset="0"/>
              </a:rPr>
              <a:t>3.50</a:t>
            </a:r>
            <a:endParaRPr lang="en-US" dirty="0">
              <a:latin typeface="Bahnschrift Condensed" panose="020B0502040204020203" pitchFamily="34" charset="0"/>
            </a:endParaRPr>
          </a:p>
          <a:p>
            <a:r>
              <a:rPr lang="en-US" dirty="0" smtClean="0">
                <a:latin typeface="Bahnschrift Condensed" panose="020B0502040204020203" pitchFamily="34" charset="0"/>
              </a:rPr>
              <a:t>Chicken Club Sandwich </a:t>
            </a:r>
            <a:r>
              <a:rPr lang="en-US" dirty="0">
                <a:latin typeface="Bahnschrift Condensed" panose="020B0502040204020203" pitchFamily="34" charset="0"/>
              </a:rPr>
              <a:t>- £ </a:t>
            </a:r>
            <a:r>
              <a:rPr lang="en-US" dirty="0" smtClean="0">
                <a:latin typeface="Bahnschrift Condensed" panose="020B0502040204020203" pitchFamily="34" charset="0"/>
              </a:rPr>
              <a:t>3.00</a:t>
            </a:r>
            <a:endParaRPr lang="en-US" dirty="0">
              <a:latin typeface="Bahnschrift Condensed" panose="020B0502040204020203" pitchFamily="34" charset="0"/>
            </a:endParaRPr>
          </a:p>
          <a:p>
            <a:r>
              <a:rPr lang="en-GB" dirty="0" smtClean="0">
                <a:latin typeface="Bahnschrift Condensed" panose="020B0502040204020203" pitchFamily="34" charset="0"/>
              </a:rPr>
              <a:t>Rice Pudding </a:t>
            </a:r>
            <a:r>
              <a:rPr lang="en-GB" dirty="0">
                <a:latin typeface="Bahnschrift Condensed" panose="020B0502040204020203" pitchFamily="34" charset="0"/>
              </a:rPr>
              <a:t>- </a:t>
            </a:r>
            <a:r>
              <a:rPr lang="en-US" dirty="0">
                <a:latin typeface="Bahnschrift Condensed" panose="020B0502040204020203" pitchFamily="34" charset="0"/>
              </a:rPr>
              <a:t>£ 3.50</a:t>
            </a:r>
          </a:p>
          <a:p>
            <a:r>
              <a:rPr lang="en-US" dirty="0" smtClean="0">
                <a:latin typeface="Bahnschrift Condensed" panose="020B0502040204020203" pitchFamily="34" charset="0"/>
              </a:rPr>
              <a:t>Blueberry Cheesecake  </a:t>
            </a:r>
            <a:r>
              <a:rPr lang="en-US" dirty="0">
                <a:latin typeface="Bahnschrift Condensed" panose="020B0502040204020203" pitchFamily="34" charset="0"/>
              </a:rPr>
              <a:t>- £ </a:t>
            </a:r>
            <a:r>
              <a:rPr lang="en-US" dirty="0" smtClean="0">
                <a:latin typeface="Bahnschrift Condensed" panose="020B0502040204020203" pitchFamily="34" charset="0"/>
              </a:rPr>
              <a:t>5.00</a:t>
            </a:r>
            <a:endParaRPr lang="en-US" dirty="0">
              <a:latin typeface="Bahnschrift Condensed" panose="020B0502040204020203" pitchFamily="34" charset="0"/>
            </a:endParaRPr>
          </a:p>
          <a:p>
            <a:endParaRPr lang="en-US" sz="2000" dirty="0" smtClean="0">
              <a:latin typeface="Bahnschrift Condensed" panose="020B0502040204020203" pitchFamily="34" charset="0"/>
            </a:endParaRPr>
          </a:p>
          <a:p>
            <a:r>
              <a:rPr lang="en-US" dirty="0" smtClean="0">
                <a:solidFill>
                  <a:schemeClr val="accent2">
                    <a:lumMod val="50000"/>
                  </a:schemeClr>
                </a:solidFill>
                <a:latin typeface="Bahnschrift Condensed" panose="020B0502040204020203" pitchFamily="34" charset="0"/>
              </a:rPr>
              <a:t>Beverages :</a:t>
            </a:r>
          </a:p>
          <a:p>
            <a:r>
              <a:rPr lang="en-US" dirty="0" smtClean="0">
                <a:latin typeface="Bahnschrift Condensed" panose="020B0502040204020203" pitchFamily="34" charset="0"/>
              </a:rPr>
              <a:t>Soft </a:t>
            </a:r>
            <a:r>
              <a:rPr lang="en-US" dirty="0">
                <a:latin typeface="Bahnschrift Condensed" panose="020B0502040204020203" pitchFamily="34" charset="0"/>
              </a:rPr>
              <a:t>drinks/ </a:t>
            </a:r>
            <a:r>
              <a:rPr lang="en-US" dirty="0" smtClean="0">
                <a:latin typeface="Bahnschrift Condensed" panose="020B0502040204020203" pitchFamily="34" charset="0"/>
              </a:rPr>
              <a:t>water</a:t>
            </a:r>
          </a:p>
          <a:p>
            <a:r>
              <a:rPr lang="en-US" dirty="0" smtClean="0">
                <a:latin typeface="Bahnschrift Condensed" panose="020B0502040204020203" pitchFamily="34" charset="0"/>
              </a:rPr>
              <a:t>Ginger Ale / English Breakfast Tea</a:t>
            </a:r>
            <a:endParaRPr lang="en-GB" dirty="0">
              <a:latin typeface="Bahnschrift Condensed" panose="020B0502040204020203" pitchFamily="34" charset="0"/>
            </a:endParaRPr>
          </a:p>
          <a:p>
            <a:endParaRPr lang="en-GB" dirty="0">
              <a:latin typeface="Bahnschrift Condensed" panose="020B0502040204020203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55C9B1-F6F1-43E9-8B25-74D398CF9C66}"/>
              </a:ext>
            </a:extLst>
          </p:cNvPr>
          <p:cNvSpPr txBox="1"/>
          <p:nvPr/>
        </p:nvSpPr>
        <p:spPr>
          <a:xfrm>
            <a:off x="3695700" y="8589496"/>
            <a:ext cx="31623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Bahnschrift Condensed" panose="020B0502040204020203" pitchFamily="34" charset="0"/>
              </a:rPr>
              <a:t>Allergy Tasted.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Bahnschrift Condensed" panose="020B0502040204020203" pitchFamily="34" charset="0"/>
              </a:rPr>
              <a:t>Serve within 20 minutes</a:t>
            </a:r>
            <a:r>
              <a:rPr lang="en-GB" dirty="0">
                <a:latin typeface="Bahnschrift Condensed" panose="020B0502040204020203" pitchFamily="34" charset="0"/>
              </a:rPr>
              <a:t>..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Bahnschrift Condensed" panose="020B0502040204020203" pitchFamily="34" charset="0"/>
              </a:rPr>
              <a:t>Home Delivery Available via </a:t>
            </a:r>
            <a:r>
              <a:rPr lang="en-GB" dirty="0" smtClean="0">
                <a:latin typeface="Bahnschrift Condensed" panose="020B0502040204020203" pitchFamily="34" charset="0"/>
              </a:rPr>
              <a:t>Apps </a:t>
            </a:r>
            <a:r>
              <a:rPr lang="en-GB" dirty="0" smtClean="0">
                <a:latin typeface="Bahnschrift Condensed" panose="020B0502040204020203" pitchFamily="34" charset="0"/>
              </a:rPr>
              <a:t>and Website.</a:t>
            </a:r>
            <a:endParaRPr lang="en-GB" dirty="0">
              <a:latin typeface="Bahnschrift Condensed" panose="020B0502040204020203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420F347-D647-4353-B549-BD6339DC5D57}"/>
              </a:ext>
            </a:extLst>
          </p:cNvPr>
          <p:cNvSpPr txBox="1"/>
          <p:nvPr/>
        </p:nvSpPr>
        <p:spPr>
          <a:xfrm>
            <a:off x="0" y="9321075"/>
            <a:ext cx="27813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smtClean="0">
                <a:latin typeface="Bahnschrift Condensed" panose="020B0502040204020203" pitchFamily="34" charset="0"/>
              </a:rPr>
              <a:t>Payment Methods:  </a:t>
            </a:r>
            <a:r>
              <a:rPr lang="sv-SE" dirty="0" smtClean="0">
                <a:latin typeface="Bahnschrift Condensed" panose="020B0502040204020203" pitchFamily="34" charset="0"/>
              </a:rPr>
              <a:t>COD/Bank/Mastercard/VISA/AISA</a:t>
            </a:r>
            <a:endParaRPr lang="en-GB" dirty="0">
              <a:latin typeface="Bahnschrift Condensed" panose="020B0502040204020203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484" y="2058106"/>
            <a:ext cx="1714429" cy="184654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5291" y="2058107"/>
            <a:ext cx="1881458" cy="1848876"/>
          </a:xfrm>
          <a:prstGeom prst="rect">
            <a:avLst/>
          </a:prstGeom>
        </p:spPr>
      </p:pic>
      <p:pic>
        <p:nvPicPr>
          <p:cNvPr id="1026" name="Picture 2" descr="Glamorgan Sausag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763" y="4013286"/>
            <a:ext cx="3034174" cy="1707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low-Roasted Lamb Shoulder with Lemon, Garlic and Rosemary - YouTub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161" y="6022687"/>
            <a:ext cx="3678588" cy="206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19117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97</TotalTime>
  <Words>133</Words>
  <PresentationFormat>A4 Paper (210x297 mm)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Bahnschrift Condensed</vt:lpstr>
      <vt:lpstr>Tw Cen MT</vt:lpstr>
      <vt:lpstr>Tw Cen MT Condensed</vt:lpstr>
      <vt:lpstr>Wingdings 3</vt:lpstr>
      <vt:lpstr>Integral</vt:lpstr>
      <vt:lpstr>HOTEL TRINITY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2021-07-08T16:34:29Z</dcterms:created>
  <dcterms:modified xsi:type="dcterms:W3CDTF">2021-10-21T14:09:38Z</dcterms:modified>
</cp:coreProperties>
</file>