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535" r:id="rId3"/>
    <p:sldId id="382" r:id="rId4"/>
    <p:sldId id="651" r:id="rId5"/>
    <p:sldId id="543" r:id="rId6"/>
    <p:sldId id="582" r:id="rId7"/>
    <p:sldId id="584" r:id="rId8"/>
    <p:sldId id="647" r:id="rId9"/>
    <p:sldId id="645" r:id="rId10"/>
    <p:sldId id="650" r:id="rId11"/>
    <p:sldId id="614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E3FA1F-F98B-4603-A372-3F814BE90A21}" v="29" dt="2023-05-10T16:07:33.4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5" autoAdjust="0"/>
    <p:restoredTop sz="93347" autoAdjust="0"/>
  </p:normalViewPr>
  <p:slideViewPr>
    <p:cSldViewPr>
      <p:cViewPr varScale="1">
        <p:scale>
          <a:sx n="106" d="100"/>
          <a:sy n="106" d="100"/>
        </p:scale>
        <p:origin x="163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" userId="6208a464-c5ab-4937-94a9-9b4e1df3dac2" providerId="ADAL" clId="{27E3FA1F-F98B-4603-A372-3F814BE90A21}"/>
    <pc:docChg chg="undo custSel addSld delSld modSld">
      <pc:chgData name="Khaza Ahmed" userId="6208a464-c5ab-4937-94a9-9b4e1df3dac2" providerId="ADAL" clId="{27E3FA1F-F98B-4603-A372-3F814BE90A21}" dt="2023-05-10T16:08:01.210" v="81" actId="20577"/>
      <pc:docMkLst>
        <pc:docMk/>
      </pc:docMkLst>
      <pc:sldChg chg="addSp delSp modSp mod">
        <pc:chgData name="Khaza Ahmed" userId="6208a464-c5ab-4937-94a9-9b4e1df3dac2" providerId="ADAL" clId="{27E3FA1F-F98B-4603-A372-3F814BE90A21}" dt="2023-05-10T16:08:01.210" v="81" actId="20577"/>
        <pc:sldMkLst>
          <pc:docMk/>
          <pc:sldMk cId="0" sldId="277"/>
        </pc:sldMkLst>
        <pc:spChg chg="add del mod">
          <ac:chgData name="Khaza Ahmed" userId="6208a464-c5ab-4937-94a9-9b4e1df3dac2" providerId="ADAL" clId="{27E3FA1F-F98B-4603-A372-3F814BE90A21}" dt="2023-05-10T15:50:10.065" v="4" actId="478"/>
          <ac:spMkLst>
            <pc:docMk/>
            <pc:sldMk cId="0" sldId="277"/>
            <ac:spMk id="2" creationId="{11A2EABC-5EF7-1264-762C-C21F488FEFA2}"/>
          </ac:spMkLst>
        </pc:spChg>
        <pc:spChg chg="add mod">
          <ac:chgData name="Khaza Ahmed" userId="6208a464-c5ab-4937-94a9-9b4e1df3dac2" providerId="ADAL" clId="{27E3FA1F-F98B-4603-A372-3F814BE90A21}" dt="2023-05-10T15:50:20.440" v="5"/>
          <ac:spMkLst>
            <pc:docMk/>
            <pc:sldMk cId="0" sldId="277"/>
            <ac:spMk id="3" creationId="{911075B4-A79E-8430-D0A1-AD337357B041}"/>
          </ac:spMkLst>
        </pc:spChg>
        <pc:spChg chg="add mod">
          <ac:chgData name="Khaza Ahmed" userId="6208a464-c5ab-4937-94a9-9b4e1df3dac2" providerId="ADAL" clId="{27E3FA1F-F98B-4603-A372-3F814BE90A21}" dt="2023-05-10T15:50:20.440" v="5"/>
          <ac:spMkLst>
            <pc:docMk/>
            <pc:sldMk cId="0" sldId="277"/>
            <ac:spMk id="4" creationId="{82DEDB55-B694-497E-B4F3-18C283143DCD}"/>
          </ac:spMkLst>
        </pc:spChg>
        <pc:spChg chg="del">
          <ac:chgData name="Khaza Ahmed" userId="6208a464-c5ab-4937-94a9-9b4e1df3dac2" providerId="ADAL" clId="{27E3FA1F-F98B-4603-A372-3F814BE90A21}" dt="2023-05-10T15:50:07.890" v="3" actId="478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Khaza Ahmed" userId="6208a464-c5ab-4937-94a9-9b4e1df3dac2" providerId="ADAL" clId="{27E3FA1F-F98B-4603-A372-3F814BE90A21}" dt="2023-05-10T16:08:01.210" v="81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add mod">
        <pc:chgData name="Khaza Ahmed" userId="6208a464-c5ab-4937-94a9-9b4e1df3dac2" providerId="ADAL" clId="{27E3FA1F-F98B-4603-A372-3F814BE90A21}" dt="2023-05-10T15:59:04.310" v="12" actId="113"/>
        <pc:sldMkLst>
          <pc:docMk/>
          <pc:sldMk cId="374110350" sldId="382"/>
        </pc:sldMkLst>
        <pc:spChg chg="mod">
          <ac:chgData name="Khaza Ahmed" userId="6208a464-c5ab-4937-94a9-9b4e1df3dac2" providerId="ADAL" clId="{27E3FA1F-F98B-4603-A372-3F814BE90A21}" dt="2023-05-10T15:59:04.310" v="12" actId="113"/>
          <ac:spMkLst>
            <pc:docMk/>
            <pc:sldMk cId="374110350" sldId="382"/>
            <ac:spMk id="2" creationId="{00000000-0000-0000-0000-000000000000}"/>
          </ac:spMkLst>
        </pc:spChg>
        <pc:spChg chg="mod">
          <ac:chgData name="Khaza Ahmed" userId="6208a464-c5ab-4937-94a9-9b4e1df3dac2" providerId="ADAL" clId="{27E3FA1F-F98B-4603-A372-3F814BE90A21}" dt="2023-05-10T15:59:00.300" v="10" actId="14100"/>
          <ac:spMkLst>
            <pc:docMk/>
            <pc:sldMk cId="374110350" sldId="382"/>
            <ac:spMk id="3" creationId="{00000000-0000-0000-0000-000000000000}"/>
          </ac:spMkLst>
        </pc:spChg>
        <pc:spChg chg="mod">
          <ac:chgData name="Khaza Ahmed" userId="6208a464-c5ab-4937-94a9-9b4e1df3dac2" providerId="ADAL" clId="{27E3FA1F-F98B-4603-A372-3F814BE90A21}" dt="2023-05-10T15:58:28.820" v="7" actId="6549"/>
          <ac:spMkLst>
            <pc:docMk/>
            <pc:sldMk cId="374110350" sldId="382"/>
            <ac:spMk id="4" creationId="{00000000-0000-0000-0000-000000000000}"/>
          </ac:spMkLst>
        </pc:spChg>
      </pc:sldChg>
      <pc:sldChg chg="modSp">
        <pc:chgData name="Khaza Ahmed" userId="6208a464-c5ab-4937-94a9-9b4e1df3dac2" providerId="ADAL" clId="{27E3FA1F-F98B-4603-A372-3F814BE90A21}" dt="2023-05-10T16:03:03.650" v="45" actId="113"/>
        <pc:sldMkLst>
          <pc:docMk/>
          <pc:sldMk cId="3289999647" sldId="543"/>
        </pc:sldMkLst>
        <pc:spChg chg="mod">
          <ac:chgData name="Khaza Ahmed" userId="6208a464-c5ab-4937-94a9-9b4e1df3dac2" providerId="ADAL" clId="{27E3FA1F-F98B-4603-A372-3F814BE90A21}" dt="2023-05-10T16:03:03.650" v="45" actId="113"/>
          <ac:spMkLst>
            <pc:docMk/>
            <pc:sldMk cId="3289999647" sldId="543"/>
            <ac:spMk id="2" creationId="{00000000-0000-0000-0000-000000000000}"/>
          </ac:spMkLst>
        </pc:spChg>
      </pc:sldChg>
      <pc:sldChg chg="addSp delSp modSp mod">
        <pc:chgData name="Khaza Ahmed" userId="6208a464-c5ab-4937-94a9-9b4e1df3dac2" providerId="ADAL" clId="{27E3FA1F-F98B-4603-A372-3F814BE90A21}" dt="2023-05-10T16:01:02.125" v="44" actId="113"/>
        <pc:sldMkLst>
          <pc:docMk/>
          <pc:sldMk cId="2458451272" sldId="582"/>
        </pc:sldMkLst>
        <pc:spChg chg="mod">
          <ac:chgData name="Khaza Ahmed" userId="6208a464-c5ab-4937-94a9-9b4e1df3dac2" providerId="ADAL" clId="{27E3FA1F-F98B-4603-A372-3F814BE90A21}" dt="2023-05-10T16:01:02.125" v="44" actId="113"/>
          <ac:spMkLst>
            <pc:docMk/>
            <pc:sldMk cId="2458451272" sldId="582"/>
            <ac:spMk id="2" creationId="{00000000-0000-0000-0000-000000000000}"/>
          </ac:spMkLst>
        </pc:spChg>
        <pc:spChg chg="add del mod">
          <ac:chgData name="Khaza Ahmed" userId="6208a464-c5ab-4937-94a9-9b4e1df3dac2" providerId="ADAL" clId="{27E3FA1F-F98B-4603-A372-3F814BE90A21}" dt="2023-05-10T16:00:32.310" v="39" actId="478"/>
          <ac:spMkLst>
            <pc:docMk/>
            <pc:sldMk cId="2458451272" sldId="582"/>
            <ac:spMk id="4" creationId="{7914C835-8B1D-5813-3C75-18D3E210E16E}"/>
          </ac:spMkLst>
        </pc:spChg>
        <pc:graphicFrameChg chg="del modGraphic">
          <ac:chgData name="Khaza Ahmed" userId="6208a464-c5ab-4937-94a9-9b4e1df3dac2" providerId="ADAL" clId="{27E3FA1F-F98B-4603-A372-3F814BE90A21}" dt="2023-05-10T16:00:30.720" v="38" actId="478"/>
          <ac:graphicFrameMkLst>
            <pc:docMk/>
            <pc:sldMk cId="2458451272" sldId="582"/>
            <ac:graphicFrameMk id="5" creationId="{00000000-0000-0000-0000-000000000000}"/>
          </ac:graphicFrameMkLst>
        </pc:graphicFrameChg>
        <pc:picChg chg="add mod">
          <ac:chgData name="Khaza Ahmed" userId="6208a464-c5ab-4937-94a9-9b4e1df3dac2" providerId="ADAL" clId="{27E3FA1F-F98B-4603-A372-3F814BE90A21}" dt="2023-05-10T16:00:46.542" v="41" actId="1076"/>
          <ac:picMkLst>
            <pc:docMk/>
            <pc:sldMk cId="2458451272" sldId="582"/>
            <ac:picMk id="6" creationId="{7058B5E9-0C00-A337-2A91-6550CFE2F53F}"/>
          </ac:picMkLst>
        </pc:picChg>
      </pc:sldChg>
      <pc:sldChg chg="modSp">
        <pc:chgData name="Khaza Ahmed" userId="6208a464-c5ab-4937-94a9-9b4e1df3dac2" providerId="ADAL" clId="{27E3FA1F-F98B-4603-A372-3F814BE90A21}" dt="2023-05-10T16:03:20.070" v="52" actId="1076"/>
        <pc:sldMkLst>
          <pc:docMk/>
          <pc:sldMk cId="1510099137" sldId="584"/>
        </pc:sldMkLst>
        <pc:spChg chg="mod">
          <ac:chgData name="Khaza Ahmed" userId="6208a464-c5ab-4937-94a9-9b4e1df3dac2" providerId="ADAL" clId="{27E3FA1F-F98B-4603-A372-3F814BE90A21}" dt="2023-05-10T16:03:20.070" v="52" actId="1076"/>
          <ac:spMkLst>
            <pc:docMk/>
            <pc:sldMk cId="1510099137" sldId="584"/>
            <ac:spMk id="2" creationId="{00000000-0000-0000-0000-000000000000}"/>
          </ac:spMkLst>
        </pc:spChg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1586866740" sldId="585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1412100799" sldId="588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4076867788" sldId="590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2164783234" sldId="596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1051964183" sldId="597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1889478114" sldId="613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991164008" sldId="636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3103614642" sldId="640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688538227" sldId="641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4161450477" sldId="642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3668390246" sldId="643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1624453650" sldId="644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4105691700" sldId="646"/>
        </pc:sldMkLst>
      </pc:sldChg>
      <pc:sldChg chg="modSp">
        <pc:chgData name="Khaza Ahmed" userId="6208a464-c5ab-4937-94a9-9b4e1df3dac2" providerId="ADAL" clId="{27E3FA1F-F98B-4603-A372-3F814BE90A21}" dt="2023-05-10T16:07:06.830" v="54" actId="1076"/>
        <pc:sldMkLst>
          <pc:docMk/>
          <pc:sldMk cId="1365591199" sldId="647"/>
        </pc:sldMkLst>
        <pc:spChg chg="mod">
          <ac:chgData name="Khaza Ahmed" userId="6208a464-c5ab-4937-94a9-9b4e1df3dac2" providerId="ADAL" clId="{27E3FA1F-F98B-4603-A372-3F814BE90A21}" dt="2023-05-10T16:07:06.830" v="54" actId="1076"/>
          <ac:spMkLst>
            <pc:docMk/>
            <pc:sldMk cId="1365591199" sldId="647"/>
            <ac:spMk id="3" creationId="{00000000-0000-0000-0000-000000000000}"/>
          </ac:spMkLst>
        </pc:spChg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2089109240" sldId="648"/>
        </pc:sldMkLst>
      </pc:sldChg>
      <pc:sldChg chg="del">
        <pc:chgData name="Khaza Ahmed" userId="6208a464-c5ab-4937-94a9-9b4e1df3dac2" providerId="ADAL" clId="{27E3FA1F-F98B-4603-A372-3F814BE90A21}" dt="2023-05-10T16:06:57.581" v="53" actId="47"/>
        <pc:sldMkLst>
          <pc:docMk/>
          <pc:sldMk cId="3820759213" sldId="649"/>
        </pc:sldMkLst>
      </pc:sldChg>
      <pc:sldChg chg="addSp delSp modSp mod">
        <pc:chgData name="Khaza Ahmed" userId="6208a464-c5ab-4937-94a9-9b4e1df3dac2" providerId="ADAL" clId="{27E3FA1F-F98B-4603-A372-3F814BE90A21}" dt="2023-05-10T16:07:39.760" v="73" actId="20577"/>
        <pc:sldMkLst>
          <pc:docMk/>
          <pc:sldMk cId="1549373493" sldId="650"/>
        </pc:sldMkLst>
        <pc:spChg chg="add mod">
          <ac:chgData name="Khaza Ahmed" userId="6208a464-c5ab-4937-94a9-9b4e1df3dac2" providerId="ADAL" clId="{27E3FA1F-F98B-4603-A372-3F814BE90A21}" dt="2023-05-10T16:07:39.760" v="73" actId="20577"/>
          <ac:spMkLst>
            <pc:docMk/>
            <pc:sldMk cId="1549373493" sldId="650"/>
            <ac:spMk id="2" creationId="{68FF72FC-96D3-F3C6-BCCD-71A75D5017CB}"/>
          </ac:spMkLst>
        </pc:spChg>
        <pc:spChg chg="mod">
          <ac:chgData name="Khaza Ahmed" userId="6208a464-c5ab-4937-94a9-9b4e1df3dac2" providerId="ADAL" clId="{27E3FA1F-F98B-4603-A372-3F814BE90A21}" dt="2023-05-10T16:07:24.860" v="57" actId="1076"/>
          <ac:spMkLst>
            <pc:docMk/>
            <pc:sldMk cId="1549373493" sldId="650"/>
            <ac:spMk id="3" creationId="{00000000-0000-0000-0000-000000000000}"/>
          </ac:spMkLst>
        </pc:spChg>
        <pc:picChg chg="del">
          <ac:chgData name="Khaza Ahmed" userId="6208a464-c5ab-4937-94a9-9b4e1df3dac2" providerId="ADAL" clId="{27E3FA1F-F98B-4603-A372-3F814BE90A21}" dt="2023-05-10T16:07:16.530" v="55" actId="478"/>
          <ac:picMkLst>
            <pc:docMk/>
            <pc:sldMk cId="1549373493" sldId="650"/>
            <ac:picMk id="5" creationId="{00000000-0000-0000-0000-000000000000}"/>
          </ac:picMkLst>
        </pc:picChg>
      </pc:sldChg>
      <pc:sldChg chg="addSp delSp modSp add mod modClrScheme chgLayout">
        <pc:chgData name="Khaza Ahmed" userId="6208a464-c5ab-4937-94a9-9b4e1df3dac2" providerId="ADAL" clId="{27E3FA1F-F98B-4603-A372-3F814BE90A21}" dt="2023-05-10T15:59:56.260" v="36" actId="1037"/>
        <pc:sldMkLst>
          <pc:docMk/>
          <pc:sldMk cId="3342583555" sldId="651"/>
        </pc:sldMkLst>
        <pc:spChg chg="mod">
          <ac:chgData name="Khaza Ahmed" userId="6208a464-c5ab-4937-94a9-9b4e1df3dac2" providerId="ADAL" clId="{27E3FA1F-F98B-4603-A372-3F814BE90A21}" dt="2023-05-10T15:59:45.300" v="21" actId="26606"/>
          <ac:spMkLst>
            <pc:docMk/>
            <pc:sldMk cId="3342583555" sldId="651"/>
            <ac:spMk id="2" creationId="{00000000-0000-0000-0000-000000000000}"/>
          </ac:spMkLst>
        </pc:spChg>
        <pc:spChg chg="del">
          <ac:chgData name="Khaza Ahmed" userId="6208a464-c5ab-4937-94a9-9b4e1df3dac2" providerId="ADAL" clId="{27E3FA1F-F98B-4603-A372-3F814BE90A21}" dt="2023-05-10T15:59:33.850" v="14" actId="478"/>
          <ac:spMkLst>
            <pc:docMk/>
            <pc:sldMk cId="3342583555" sldId="651"/>
            <ac:spMk id="3" creationId="{00000000-0000-0000-0000-000000000000}"/>
          </ac:spMkLst>
        </pc:spChg>
        <pc:spChg chg="add del">
          <ac:chgData name="Khaza Ahmed" userId="6208a464-c5ab-4937-94a9-9b4e1df3dac2" providerId="ADAL" clId="{27E3FA1F-F98B-4603-A372-3F814BE90A21}" dt="2023-05-10T15:59:45.300" v="21" actId="26606"/>
          <ac:spMkLst>
            <pc:docMk/>
            <pc:sldMk cId="3342583555" sldId="651"/>
            <ac:spMk id="4" creationId="{00000000-0000-0000-0000-000000000000}"/>
          </ac:spMkLst>
        </pc:spChg>
        <pc:spChg chg="add del mod">
          <ac:chgData name="Khaza Ahmed" userId="6208a464-c5ab-4937-94a9-9b4e1df3dac2" providerId="ADAL" clId="{27E3FA1F-F98B-4603-A372-3F814BE90A21}" dt="2023-05-10T15:59:35.810" v="15" actId="478"/>
          <ac:spMkLst>
            <pc:docMk/>
            <pc:sldMk cId="3342583555" sldId="651"/>
            <ac:spMk id="5" creationId="{00526EB5-2075-805F-0405-AC162B4D9404}"/>
          </ac:spMkLst>
        </pc:spChg>
        <pc:picChg chg="add mod">
          <ac:chgData name="Khaza Ahmed" userId="6208a464-c5ab-4937-94a9-9b4e1df3dac2" providerId="ADAL" clId="{27E3FA1F-F98B-4603-A372-3F814BE90A21}" dt="2023-05-10T15:59:56.260" v="36" actId="1037"/>
          <ac:picMkLst>
            <pc:docMk/>
            <pc:sldMk cId="3342583555" sldId="651"/>
            <ac:picMk id="6" creationId="{82C78342-5AC4-3CFF-8860-02B19F664F7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183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7268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rgbClr val="007FA3"/>
              </a:buClr>
              <a:buSzPct val="25000"/>
              <a:defRPr sz="1600"/>
            </a:lvl1pPr>
            <a:lvl2pPr marL="569913" indent="-285750">
              <a:buClr>
                <a:srgbClr val="007FA3"/>
              </a:buClr>
              <a:defRPr sz="1600"/>
            </a:lvl2pPr>
            <a:lvl3pPr>
              <a:buClr>
                <a:srgbClr val="007FA3"/>
              </a:buClr>
              <a:defRPr sz="1600"/>
            </a:lvl3pPr>
            <a:lvl4pPr>
              <a:buClr>
                <a:srgbClr val="007FA3"/>
              </a:buClr>
              <a:defRPr sz="1600"/>
            </a:lvl4pPr>
            <a:lvl5pPr>
              <a:buClr>
                <a:srgbClr val="007FA3"/>
              </a:buClr>
              <a:defRPr sz="1600"/>
            </a:lvl5pPr>
            <a:lvl6pPr>
              <a:buClr>
                <a:srgbClr val="007FA3"/>
              </a:buClr>
              <a:defRPr sz="1600"/>
            </a:lvl6pPr>
            <a:lvl7pPr>
              <a:buClr>
                <a:srgbClr val="007FA3"/>
              </a:buClr>
              <a:defRPr sz="1600"/>
            </a:lvl7pPr>
            <a:lvl8pPr>
              <a:buClr>
                <a:srgbClr val="007FA3"/>
              </a:buClr>
              <a:defRPr sz="1600"/>
            </a:lvl8pPr>
            <a:lvl9pPr>
              <a:buClr>
                <a:srgbClr val="007FA3"/>
              </a:buCl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</a:t>
            </a:r>
          </a:p>
          <a:p>
            <a:pPr lvl="6"/>
            <a:r>
              <a:rPr lang="en-US" dirty="0"/>
              <a:t>Seventh</a:t>
            </a:r>
          </a:p>
          <a:p>
            <a:pPr lvl="7"/>
            <a:r>
              <a:rPr lang="en-US" dirty="0"/>
              <a:t>Eighth</a:t>
            </a:r>
          </a:p>
          <a:p>
            <a:pPr lvl="8"/>
            <a:r>
              <a:rPr lang="en-US" dirty="0"/>
              <a:t>Ninth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CAF1-0208-4405-A32A-F23B5FAFB0D9}" type="datetime1">
              <a:rPr lang="en-US" smtClean="0"/>
              <a:t>5/10/2023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00200" y="6413711"/>
            <a:ext cx="3810001" cy="215689"/>
          </a:xfrm>
        </p:spPr>
        <p:txBody>
          <a:bodyPr/>
          <a:lstStyle/>
          <a:p>
            <a:pPr algn="ctr"/>
            <a:r>
              <a:rPr lang="en-US" sz="1400" dirty="0"/>
              <a:t>Slide 1-</a:t>
            </a:r>
            <a:fld id="{2BD8762A-74DD-4817-BB8F-2B80D0366293}" type="slidenum">
              <a:rPr lang="en-US" sz="1400" smtClean="0"/>
              <a:t>‹#›</a:t>
            </a:fld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16236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3356992"/>
            <a:ext cx="7786742" cy="2436301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– 3</a:t>
            </a:r>
          </a:p>
          <a:p>
            <a:pPr eaLnBrk="1" hangingPunct="1"/>
            <a:endParaRPr lang="en-GB" altLang="en-US" b="1" dirty="0">
              <a:solidFill>
                <a:schemeClr val="accent2"/>
              </a:solidFill>
            </a:endParaRPr>
          </a:p>
          <a:p>
            <a:r>
              <a:rPr lang="en-US" b="1" dirty="0">
                <a:solidFill>
                  <a:schemeClr val="accent2"/>
                </a:solidFill>
              </a:rPr>
              <a:t>Data Organisation and </a:t>
            </a:r>
            <a:r>
              <a:rPr lang="en-US" b="1">
                <a:solidFill>
                  <a:schemeClr val="accent2"/>
                </a:solidFill>
              </a:rPr>
              <a:t>Business Intelligence Tools</a:t>
            </a:r>
            <a:endParaRPr 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1075B4-A79E-8430-D0A1-AD337357B041}"/>
              </a:ext>
            </a:extLst>
          </p:cNvPr>
          <p:cNvSpPr txBox="1"/>
          <p:nvPr/>
        </p:nvSpPr>
        <p:spPr>
          <a:xfrm>
            <a:off x="3087738" y="537345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ubtitle 4">
            <a:extLst>
              <a:ext uri="{FF2B5EF4-FFF2-40B4-BE49-F238E27FC236}">
                <a16:creationId xmlns:a16="http://schemas.microsoft.com/office/drawing/2014/main" id="{82DEDB55-B694-497E-B4F3-18C283143DCD}"/>
              </a:ext>
            </a:extLst>
          </p:cNvPr>
          <p:cNvSpPr txBox="1">
            <a:spLocks/>
          </p:cNvSpPr>
          <p:nvPr/>
        </p:nvSpPr>
        <p:spPr bwMode="auto">
          <a:xfrm>
            <a:off x="571472" y="1700809"/>
            <a:ext cx="7786742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2400" b="1" dirty="0">
                <a:solidFill>
                  <a:schemeClr val="accent2"/>
                </a:solidFill>
              </a:rPr>
              <a:t>Module Title: Data Handling &amp; Business Intelligence</a:t>
            </a:r>
          </a:p>
          <a:p>
            <a:pPr eaLnBrk="1" hangingPunct="1"/>
            <a:r>
              <a:rPr lang="en-GB" sz="2400" b="1" dirty="0">
                <a:solidFill>
                  <a:schemeClr val="accent2"/>
                </a:solidFill>
              </a:rPr>
              <a:t>Module Code: LCBB5000</a:t>
            </a:r>
          </a:p>
          <a:p>
            <a:pPr eaLnBrk="1" hangingPunct="1"/>
            <a:endParaRPr lang="en-GB" alt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052935"/>
          </a:xfrm>
        </p:spPr>
        <p:txBody>
          <a:bodyPr>
            <a:normAutofit/>
          </a:bodyPr>
          <a:lstStyle/>
          <a:p>
            <a:r>
              <a:rPr lang="en-US" sz="2800" dirty="0"/>
              <a:t>Understand the difference between Structured and Unstructured Data.</a:t>
            </a:r>
          </a:p>
          <a:p>
            <a:r>
              <a:rPr lang="en-US" sz="2800" dirty="0"/>
              <a:t>Explore Relational Database Management Systems (RDBMSs)</a:t>
            </a:r>
          </a:p>
          <a:p>
            <a:r>
              <a:rPr lang="en-US" sz="2800" dirty="0"/>
              <a:t>Understand Business Intelligence and Business Intelligence Tools</a:t>
            </a:r>
          </a:p>
        </p:txBody>
      </p:sp>
    </p:spTree>
    <p:extLst>
      <p:ext uri="{BB962C8B-B14F-4D97-AF65-F5344CB8AC3E}">
        <p14:creationId xmlns:p14="http://schemas.microsoft.com/office/powerpoint/2010/main" val="8678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018"/>
            <a:ext cx="8229600" cy="1143000"/>
          </a:xfrm>
        </p:spPr>
        <p:txBody>
          <a:bodyPr/>
          <a:lstStyle/>
          <a:p>
            <a:r>
              <a:rPr lang="en-US" b="1" dirty="0"/>
              <a:t>The Nature of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66018"/>
            <a:ext cx="8812088" cy="4525963"/>
          </a:xfrm>
        </p:spPr>
        <p:txBody>
          <a:bodyPr/>
          <a:lstStyle/>
          <a:p>
            <a:pPr marL="342900" indent="-342900">
              <a:buSzPct val="100000"/>
            </a:pPr>
            <a:r>
              <a:rPr lang="en-US" sz="2800" dirty="0"/>
              <a:t>Data: a collection of facts </a:t>
            </a:r>
          </a:p>
          <a:p>
            <a:pPr marL="793941" lvl="1" indent="-342900">
              <a:buSzPct val="100000"/>
            </a:pPr>
            <a:r>
              <a:rPr lang="en-US" sz="2400" dirty="0"/>
              <a:t>usually obtained as the result of experiences, observations, or experiments</a:t>
            </a:r>
          </a:p>
          <a:p>
            <a:pPr marL="342900" indent="-342900">
              <a:buSzPct val="100000"/>
            </a:pPr>
            <a:r>
              <a:rPr lang="en-US" sz="2800" dirty="0"/>
              <a:t>Data may consist of numbers, words, images, …</a:t>
            </a:r>
          </a:p>
          <a:p>
            <a:pPr marL="342900" indent="-342900">
              <a:buSzPct val="100000"/>
            </a:pPr>
            <a:r>
              <a:rPr lang="en-US" sz="2800" dirty="0"/>
              <a:t>Data is the lowest level of abstraction (from which information and knowledge are derived)</a:t>
            </a:r>
          </a:p>
          <a:p>
            <a:pPr marL="342900" indent="-342900">
              <a:buSzPct val="100000"/>
            </a:pPr>
            <a:r>
              <a:rPr lang="en-US" sz="2800" dirty="0"/>
              <a:t>Data is the source for information and knowledge</a:t>
            </a:r>
          </a:p>
          <a:p>
            <a:pPr marL="342900" indent="-342900">
              <a:buSzPct val="100000"/>
            </a:pPr>
            <a:r>
              <a:rPr lang="en-US" sz="2800" dirty="0"/>
              <a:t>Data quality and data integrity </a:t>
            </a:r>
            <a:r>
              <a:rPr lang="en-US" sz="2800" dirty="0">
                <a:sym typeface="Wingdings" panose="05000000000000000000" pitchFamily="2" charset="2"/>
              </a:rPr>
              <a:t></a:t>
            </a:r>
            <a:r>
              <a:rPr lang="en-US" sz="2800" dirty="0"/>
              <a:t> critical to analytics  </a:t>
            </a:r>
          </a:p>
          <a:p>
            <a:pPr marL="342900" indent="-342900">
              <a:buSzPct val="100000"/>
            </a:pPr>
            <a:endParaRPr lang="en-US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4110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 dirty="0"/>
              <a:t>The Nature of Data</a:t>
            </a:r>
          </a:p>
        </p:txBody>
      </p:sp>
      <p:pic>
        <p:nvPicPr>
          <p:cNvPr id="6" name="Picture 5" descr="FIGURE 2.1 A Data to Knowledge Continuum.">
            <a:extLst>
              <a:ext uri="{FF2B5EF4-FFF2-40B4-BE49-F238E27FC236}">
                <a16:creationId xmlns:a16="http://schemas.microsoft.com/office/drawing/2014/main" id="{82C78342-5AC4-3CFF-8860-02B19F664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196752"/>
            <a:ext cx="5904656" cy="44875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42583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511" y="0"/>
            <a:ext cx="8229600" cy="1143000"/>
          </a:xfrm>
        </p:spPr>
        <p:txBody>
          <a:bodyPr/>
          <a:lstStyle/>
          <a:p>
            <a:r>
              <a:rPr lang="en-US" sz="3600" b="1" dirty="0"/>
              <a:t>Data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007" y="1143000"/>
            <a:ext cx="8534400" cy="2358008"/>
          </a:xfrm>
        </p:spPr>
        <p:txBody>
          <a:bodyPr>
            <a:normAutofit/>
          </a:bodyPr>
          <a:lstStyle/>
          <a:p>
            <a:r>
              <a:rPr lang="en-US" sz="2400" dirty="0"/>
              <a:t>Structured Data</a:t>
            </a:r>
          </a:p>
          <a:p>
            <a:pPr lvl="1"/>
            <a:r>
              <a:rPr lang="en-US" sz="2000" dirty="0"/>
              <a:t>Clearly defined data types </a:t>
            </a:r>
          </a:p>
          <a:p>
            <a:pPr lvl="1"/>
            <a:r>
              <a:rPr lang="en-US" sz="2000" dirty="0"/>
              <a:t>A data model (called Schema) defines the data</a:t>
            </a:r>
          </a:p>
          <a:p>
            <a:pPr lvl="2"/>
            <a:r>
              <a:rPr lang="en-US" sz="1600" dirty="0"/>
              <a:t>Data Type (Integer), data format (e.g., 122345760)</a:t>
            </a:r>
          </a:p>
          <a:p>
            <a:pPr lvl="1"/>
            <a:r>
              <a:rPr lang="en-US" sz="2000" dirty="0"/>
              <a:t>Data Model defines rules and constraints!</a:t>
            </a:r>
          </a:p>
          <a:p>
            <a:pPr lvl="2"/>
            <a:r>
              <a:rPr lang="en-US" sz="1600" dirty="0"/>
              <a:t>E.g., Salary should be &gt; 0, File Name cannot be empty</a:t>
            </a:r>
          </a:p>
          <a:p>
            <a:pPr marL="914400" lvl="2" indent="0">
              <a:buNone/>
            </a:pPr>
            <a:endParaRPr lang="en-US" sz="16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455511" y="3717032"/>
            <a:ext cx="853440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Unstructured Data</a:t>
            </a:r>
          </a:p>
          <a:p>
            <a:pPr lvl="1"/>
            <a:r>
              <a:rPr lang="en-US" sz="2000" dirty="0"/>
              <a:t>Internal structure is not pre defined</a:t>
            </a:r>
          </a:p>
          <a:p>
            <a:pPr lvl="1"/>
            <a:r>
              <a:rPr lang="en-US" sz="2000" dirty="0"/>
              <a:t>There is no data model</a:t>
            </a:r>
            <a:endParaRPr lang="en-US" sz="1600" dirty="0"/>
          </a:p>
          <a:p>
            <a:pPr marL="914400" lvl="2" indent="0">
              <a:buFont typeface="Arial" panose="020B0604020202020204" pitchFamily="34" charset="0"/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8999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720"/>
            <a:ext cx="8229600" cy="778098"/>
          </a:xfrm>
        </p:spPr>
        <p:txBody>
          <a:bodyPr/>
          <a:lstStyle/>
          <a:p>
            <a:r>
              <a:rPr lang="en-GB" b="1" dirty="0"/>
              <a:t>A Simple Taxonomy of Data</a:t>
            </a:r>
            <a:endParaRPr lang="en-US" b="1" dirty="0"/>
          </a:p>
        </p:txBody>
      </p:sp>
      <p:pic>
        <p:nvPicPr>
          <p:cNvPr id="6" name="Picture 5" descr="FIGURE 2.2 A Simple Taxonomy of Data.">
            <a:extLst>
              <a:ext uri="{FF2B5EF4-FFF2-40B4-BE49-F238E27FC236}">
                <a16:creationId xmlns:a16="http://schemas.microsoft.com/office/drawing/2014/main" id="{7058B5E9-0C00-A337-2A91-6550CFE2F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908720"/>
            <a:ext cx="7616699" cy="4748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451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008" y="136978"/>
            <a:ext cx="8928992" cy="1143000"/>
          </a:xfrm>
        </p:spPr>
        <p:txBody>
          <a:bodyPr/>
          <a:lstStyle/>
          <a:p>
            <a:r>
              <a:rPr lang="en-US" b="1" dirty="0"/>
              <a:t>Structured vs. Unstructured Data</a:t>
            </a:r>
          </a:p>
        </p:txBody>
      </p:sp>
      <p:pic>
        <p:nvPicPr>
          <p:cNvPr id="1026" name="Picture 2" descr="Unstructured Data Analytics with MLOps | by xpresso ai | Medi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3" y="1316192"/>
            <a:ext cx="9075294" cy="4345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0099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Business Intelligence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059" y="1044538"/>
            <a:ext cx="8229600" cy="4392488"/>
          </a:xfrm>
        </p:spPr>
        <p:txBody>
          <a:bodyPr/>
          <a:lstStyle/>
          <a:p>
            <a:pPr algn="just"/>
            <a:r>
              <a:rPr lang="en-GB" sz="2400" dirty="0"/>
              <a:t>Business intelligence tools are used for collecting, processing, and analysing large amounts of structured and unstructured data from both internal and external systems. 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r>
              <a:rPr lang="en-GB" sz="2400" dirty="0"/>
              <a:t>Data sources might include documents, images, email, videos, journals, books, social media posts, files, and more. 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r>
              <a:rPr lang="en-GB" sz="2400" dirty="0"/>
              <a:t>BI tools find this information through queries or ‘select-and-drop’, which can present the data in user-friendly formats such as reports, dashboards, charts, and graphs.</a:t>
            </a:r>
          </a:p>
        </p:txBody>
      </p:sp>
    </p:spTree>
    <p:extLst>
      <p:ext uri="{BB962C8B-B14F-4D97-AF65-F5344CB8AC3E}">
        <p14:creationId xmlns:p14="http://schemas.microsoft.com/office/powerpoint/2010/main" val="1365591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dirty="0"/>
              <a:t>Business Intelligence Tools: Examples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60" y="1340768"/>
            <a:ext cx="2592288" cy="10081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564904"/>
            <a:ext cx="2592288" cy="12961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560" y="3949995"/>
            <a:ext cx="2620928" cy="17112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1880" y="1225588"/>
            <a:ext cx="2448272" cy="100811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9892" y="2697202"/>
            <a:ext cx="2448272" cy="11521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07904" y="4085440"/>
            <a:ext cx="2232248" cy="144036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11184" y="1340310"/>
            <a:ext cx="2481296" cy="100857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4896" y="3013877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47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72816"/>
            <a:ext cx="8640960" cy="4536504"/>
          </a:xfrm>
        </p:spPr>
        <p:txBody>
          <a:bodyPr/>
          <a:lstStyle/>
          <a:p>
            <a:r>
              <a:rPr lang="en-GB" dirty="0"/>
              <a:t>Search and explain </a:t>
            </a:r>
            <a:r>
              <a:rPr lang="en-GB" b="1" u="sng" dirty="0"/>
              <a:t>three (3)</a:t>
            </a:r>
            <a:r>
              <a:rPr lang="en-GB" dirty="0"/>
              <a:t> of the most popularly used BI tools by companies.</a:t>
            </a:r>
          </a:p>
          <a:p>
            <a:endParaRPr lang="en-GB" dirty="0"/>
          </a:p>
          <a:p>
            <a:r>
              <a:rPr lang="en-GB" dirty="0"/>
              <a:t>Discuss </a:t>
            </a:r>
            <a:r>
              <a:rPr lang="en-GB" b="1" dirty="0"/>
              <a:t>three (3) advantages and disadvantages </a:t>
            </a:r>
            <a:r>
              <a:rPr lang="en-GB" dirty="0"/>
              <a:t>of Tableau, Excel and SPSS tools.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F72FC-96D3-F3C6-BCCD-71A75D501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Class </a:t>
            </a:r>
            <a:r>
              <a:rPr lang="en-GB" sz="3600" b="1" dirty="0" err="1"/>
              <a:t>Activilty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549373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58240"/>
          </a:xfrm>
        </p:spPr>
        <p:txBody>
          <a:bodyPr/>
          <a:lstStyle/>
          <a:p>
            <a:r>
              <a:rPr lang="en-US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949129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327</Words>
  <Application>Microsoft Office PowerPoint</Application>
  <PresentationFormat>On-screen Show (4:3)</PresentationFormat>
  <Paragraphs>46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Myriad Pro</vt:lpstr>
      <vt:lpstr>Arial</vt:lpstr>
      <vt:lpstr>Verdana</vt:lpstr>
      <vt:lpstr>20140311PresentationUWTSDTemplate</vt:lpstr>
      <vt:lpstr>PowerPoint Presentation</vt:lpstr>
      <vt:lpstr>Learning Objectives</vt:lpstr>
      <vt:lpstr>The Nature of Data</vt:lpstr>
      <vt:lpstr>The Nature of Data</vt:lpstr>
      <vt:lpstr>Data Organisation</vt:lpstr>
      <vt:lpstr>A Simple Taxonomy of Data</vt:lpstr>
      <vt:lpstr>Structured vs. Unstructured Data</vt:lpstr>
      <vt:lpstr>Business Intelligence Tools</vt:lpstr>
      <vt:lpstr>Business Intelligence Tools: Examples</vt:lpstr>
      <vt:lpstr>Class Activilty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Khaza Ahmed</cp:lastModifiedBy>
  <cp:revision>55</cp:revision>
  <dcterms:created xsi:type="dcterms:W3CDTF">2020-06-23T16:08:04Z</dcterms:created>
  <dcterms:modified xsi:type="dcterms:W3CDTF">2023-05-10T16:08:03Z</dcterms:modified>
</cp:coreProperties>
</file>