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72"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4" d="100"/>
          <a:sy n="84" d="100"/>
        </p:scale>
        <p:origin x="1426" y="77"/>
      </p:cViewPr>
      <p:guideLst>
        <p:guide orient="horz" pos="2160"/>
        <p:guide pos="288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ata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ata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ata10.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3.png"/><Relationship Id="rId7" Type="http://schemas.openxmlformats.org/officeDocument/2006/relationships/image" Target="../media/image66.png"/><Relationship Id="rId2" Type="http://schemas.openxmlformats.org/officeDocument/2006/relationships/image" Target="../media/image62.svg"/><Relationship Id="rId1" Type="http://schemas.openxmlformats.org/officeDocument/2006/relationships/image" Target="../media/image34.png"/><Relationship Id="rId6" Type="http://schemas.openxmlformats.org/officeDocument/2006/relationships/image" Target="../media/image65.svg"/><Relationship Id="rId5" Type="http://schemas.openxmlformats.org/officeDocument/2006/relationships/image" Target="../media/image42.png"/><Relationship Id="rId4" Type="http://schemas.openxmlformats.org/officeDocument/2006/relationships/image" Target="../media/image64.svg"/></Relationships>
</file>

<file path=ppt/diagrams/_rels/data11.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32.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s>
</file>

<file path=ppt/diagrams/_rels/drawing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10" Type="http://schemas.openxmlformats.org/officeDocument/2006/relationships/image" Target="../media/image61.svg"/><Relationship Id="rId4" Type="http://schemas.openxmlformats.org/officeDocument/2006/relationships/image" Target="../media/image55.svg"/><Relationship Id="rId9" Type="http://schemas.openxmlformats.org/officeDocument/2006/relationships/image" Target="../media/image60.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3.png"/><Relationship Id="rId7" Type="http://schemas.openxmlformats.org/officeDocument/2006/relationships/image" Target="../media/image66.png"/><Relationship Id="rId2" Type="http://schemas.openxmlformats.org/officeDocument/2006/relationships/image" Target="../media/image62.svg"/><Relationship Id="rId1" Type="http://schemas.openxmlformats.org/officeDocument/2006/relationships/image" Target="../media/image34.png"/><Relationship Id="rId6" Type="http://schemas.openxmlformats.org/officeDocument/2006/relationships/image" Target="../media/image65.svg"/><Relationship Id="rId5" Type="http://schemas.openxmlformats.org/officeDocument/2006/relationships/image" Target="../media/image42.png"/><Relationship Id="rId4" Type="http://schemas.openxmlformats.org/officeDocument/2006/relationships/image" Target="../media/image64.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75.sv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image" Target="../media/image69.svg"/><Relationship Id="rId1" Type="http://schemas.openxmlformats.org/officeDocument/2006/relationships/image" Target="../media/image68.png"/><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dgm:txFillClrLst>
    <dgm:txEffectClrLst/>
  </dgm:styleLbl>
</dgm:colorsDef>
</file>

<file path=ppt/diagrams/data1.xml><?xml version="1.0" encoding="utf-8"?>
<dgm:dataModel xmlns:dgm="http://schemas.openxmlformats.org/drawingml/2006/diagram" xmlns:a="http://schemas.openxmlformats.org/drawingml/2006/main">
  <dgm:ptLst>
    <dgm:pt modelId="{E4B94AE3-9AA2-4900-8BAB-ACEC1A1C3BA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9E46104-E21C-4385-9195-8B40869FF927}">
      <dgm:prSet/>
      <dgm:spPr/>
      <dgm:t>
        <a:bodyPr/>
        <a:lstStyle/>
        <a:p>
          <a:r>
            <a:rPr lang="en-US" dirty="0"/>
            <a:t>David – Fictional Patient </a:t>
          </a:r>
        </a:p>
      </dgm:t>
    </dgm:pt>
    <dgm:pt modelId="{EB4144DF-C597-441E-BE67-0A47F215F05C}" type="parTrans" cxnId="{144379D2-07CD-49FC-BF29-974300F7623E}">
      <dgm:prSet/>
      <dgm:spPr/>
      <dgm:t>
        <a:bodyPr/>
        <a:lstStyle/>
        <a:p>
          <a:endParaRPr lang="en-US"/>
        </a:p>
      </dgm:t>
    </dgm:pt>
    <dgm:pt modelId="{E177D2ED-FAD6-43A3-8252-A61133C7FD53}" type="sibTrans" cxnId="{144379D2-07CD-49FC-BF29-974300F7623E}">
      <dgm:prSet/>
      <dgm:spPr/>
      <dgm:t>
        <a:bodyPr/>
        <a:lstStyle/>
        <a:p>
          <a:endParaRPr lang="en-US"/>
        </a:p>
      </dgm:t>
    </dgm:pt>
    <dgm:pt modelId="{8D1B0B48-5EFB-4DF2-BE34-8DAFE5E953F1}">
      <dgm:prSet/>
      <dgm:spPr/>
      <dgm:t>
        <a:bodyPr/>
        <a:lstStyle/>
        <a:p>
          <a:r>
            <a:rPr lang="en-US"/>
            <a:t>Respiratory System &amp; Lung Cancer</a:t>
          </a:r>
        </a:p>
      </dgm:t>
    </dgm:pt>
    <dgm:pt modelId="{7FC96F22-A23E-403E-8F05-035DC5553B65}" type="parTrans" cxnId="{40CD349A-4C80-4A25-B752-FF86062DF240}">
      <dgm:prSet/>
      <dgm:spPr/>
      <dgm:t>
        <a:bodyPr/>
        <a:lstStyle/>
        <a:p>
          <a:endParaRPr lang="en-US"/>
        </a:p>
      </dgm:t>
    </dgm:pt>
    <dgm:pt modelId="{2E50A89E-2450-4511-B637-0A34479B32EA}" type="sibTrans" cxnId="{40CD349A-4C80-4A25-B752-FF86062DF240}">
      <dgm:prSet/>
      <dgm:spPr/>
      <dgm:t>
        <a:bodyPr/>
        <a:lstStyle/>
        <a:p>
          <a:endParaRPr lang="en-US"/>
        </a:p>
      </dgm:t>
    </dgm:pt>
    <dgm:pt modelId="{59F70362-716B-4222-B930-CFB91634F92B}">
      <dgm:prSet/>
      <dgm:spPr/>
      <dgm:t>
        <a:bodyPr/>
        <a:lstStyle/>
        <a:p>
          <a:r>
            <a:rPr lang="en-US"/>
            <a:t>Care Plan (NHS &amp; NICE Guidelines)</a:t>
          </a:r>
        </a:p>
      </dgm:t>
    </dgm:pt>
    <dgm:pt modelId="{AC76F797-5B28-4DFC-BABE-77F186CB277C}" type="parTrans" cxnId="{14958173-2917-48E0-A3E9-49418E3A287C}">
      <dgm:prSet/>
      <dgm:spPr/>
      <dgm:t>
        <a:bodyPr/>
        <a:lstStyle/>
        <a:p>
          <a:endParaRPr lang="en-US"/>
        </a:p>
      </dgm:t>
    </dgm:pt>
    <dgm:pt modelId="{BD6C9A3E-E8C2-458F-A136-9410C5267179}" type="sibTrans" cxnId="{14958173-2917-48E0-A3E9-49418E3A287C}">
      <dgm:prSet/>
      <dgm:spPr/>
      <dgm:t>
        <a:bodyPr/>
        <a:lstStyle/>
        <a:p>
          <a:endParaRPr lang="en-US"/>
        </a:p>
      </dgm:t>
    </dgm:pt>
    <dgm:pt modelId="{72BB6753-830F-4A9B-9883-FF2EFE93E2C1}" type="pres">
      <dgm:prSet presAssocID="{E4B94AE3-9AA2-4900-8BAB-ACEC1A1C3BA8}" presName="hierChild1" presStyleCnt="0">
        <dgm:presLayoutVars>
          <dgm:chPref val="1"/>
          <dgm:dir/>
          <dgm:animOne val="branch"/>
          <dgm:animLvl val="lvl"/>
          <dgm:resizeHandles/>
        </dgm:presLayoutVars>
      </dgm:prSet>
      <dgm:spPr/>
    </dgm:pt>
    <dgm:pt modelId="{4A7E79AE-C027-430E-AB59-E0FC7FB050E2}" type="pres">
      <dgm:prSet presAssocID="{39E46104-E21C-4385-9195-8B40869FF927}" presName="hierRoot1" presStyleCnt="0"/>
      <dgm:spPr/>
    </dgm:pt>
    <dgm:pt modelId="{DA6E4800-3214-471F-A862-BCCB68785E9C}" type="pres">
      <dgm:prSet presAssocID="{39E46104-E21C-4385-9195-8B40869FF927}" presName="composite" presStyleCnt="0"/>
      <dgm:spPr/>
    </dgm:pt>
    <dgm:pt modelId="{6B5D3834-8ADA-448D-8D9E-6575F539BE3E}" type="pres">
      <dgm:prSet presAssocID="{39E46104-E21C-4385-9195-8B40869FF927}" presName="background" presStyleLbl="node0" presStyleIdx="0" presStyleCnt="3"/>
      <dgm:spPr/>
    </dgm:pt>
    <dgm:pt modelId="{2E2D2ACD-3B2F-4124-B745-A8DA12D588A4}" type="pres">
      <dgm:prSet presAssocID="{39E46104-E21C-4385-9195-8B40869FF927}" presName="text" presStyleLbl="fgAcc0" presStyleIdx="0" presStyleCnt="3">
        <dgm:presLayoutVars>
          <dgm:chPref val="3"/>
        </dgm:presLayoutVars>
      </dgm:prSet>
      <dgm:spPr/>
    </dgm:pt>
    <dgm:pt modelId="{CCA1F352-9A65-437D-BDBF-9040898C5887}" type="pres">
      <dgm:prSet presAssocID="{39E46104-E21C-4385-9195-8B40869FF927}" presName="hierChild2" presStyleCnt="0"/>
      <dgm:spPr/>
    </dgm:pt>
    <dgm:pt modelId="{983E9DBC-277B-4F5F-9396-5E110B066848}" type="pres">
      <dgm:prSet presAssocID="{8D1B0B48-5EFB-4DF2-BE34-8DAFE5E953F1}" presName="hierRoot1" presStyleCnt="0"/>
      <dgm:spPr/>
    </dgm:pt>
    <dgm:pt modelId="{EBD0F06E-16AA-4B00-B0A8-89508DF850DE}" type="pres">
      <dgm:prSet presAssocID="{8D1B0B48-5EFB-4DF2-BE34-8DAFE5E953F1}" presName="composite" presStyleCnt="0"/>
      <dgm:spPr/>
    </dgm:pt>
    <dgm:pt modelId="{AE09B49C-8639-4B71-BDF0-D5C17F256C55}" type="pres">
      <dgm:prSet presAssocID="{8D1B0B48-5EFB-4DF2-BE34-8DAFE5E953F1}" presName="background" presStyleLbl="node0" presStyleIdx="1" presStyleCnt="3"/>
      <dgm:spPr/>
    </dgm:pt>
    <dgm:pt modelId="{16181A01-B385-4633-AD15-7A100B78A516}" type="pres">
      <dgm:prSet presAssocID="{8D1B0B48-5EFB-4DF2-BE34-8DAFE5E953F1}" presName="text" presStyleLbl="fgAcc0" presStyleIdx="1" presStyleCnt="3">
        <dgm:presLayoutVars>
          <dgm:chPref val="3"/>
        </dgm:presLayoutVars>
      </dgm:prSet>
      <dgm:spPr/>
    </dgm:pt>
    <dgm:pt modelId="{F3AC516B-8E26-4520-BF8D-0D2E5F79EAE0}" type="pres">
      <dgm:prSet presAssocID="{8D1B0B48-5EFB-4DF2-BE34-8DAFE5E953F1}" presName="hierChild2" presStyleCnt="0"/>
      <dgm:spPr/>
    </dgm:pt>
    <dgm:pt modelId="{9D754FB1-1F4A-4E0F-87A9-9133C2C332D7}" type="pres">
      <dgm:prSet presAssocID="{59F70362-716B-4222-B930-CFB91634F92B}" presName="hierRoot1" presStyleCnt="0"/>
      <dgm:spPr/>
    </dgm:pt>
    <dgm:pt modelId="{5607718B-F26C-4361-BFE9-FFC2B8C18C86}" type="pres">
      <dgm:prSet presAssocID="{59F70362-716B-4222-B930-CFB91634F92B}" presName="composite" presStyleCnt="0"/>
      <dgm:spPr/>
    </dgm:pt>
    <dgm:pt modelId="{4B198E62-3528-43E2-8CDF-603D659E91AA}" type="pres">
      <dgm:prSet presAssocID="{59F70362-716B-4222-B930-CFB91634F92B}" presName="background" presStyleLbl="node0" presStyleIdx="2" presStyleCnt="3"/>
      <dgm:spPr/>
    </dgm:pt>
    <dgm:pt modelId="{29B11589-68FF-49C1-8E10-A7E3D794F99C}" type="pres">
      <dgm:prSet presAssocID="{59F70362-716B-4222-B930-CFB91634F92B}" presName="text" presStyleLbl="fgAcc0" presStyleIdx="2" presStyleCnt="3">
        <dgm:presLayoutVars>
          <dgm:chPref val="3"/>
        </dgm:presLayoutVars>
      </dgm:prSet>
      <dgm:spPr/>
    </dgm:pt>
    <dgm:pt modelId="{3C033C82-2A00-456D-B0C9-D5562FA21DDC}" type="pres">
      <dgm:prSet presAssocID="{59F70362-716B-4222-B930-CFB91634F92B}" presName="hierChild2" presStyleCnt="0"/>
      <dgm:spPr/>
    </dgm:pt>
  </dgm:ptLst>
  <dgm:cxnLst>
    <dgm:cxn modelId="{0B4E1E36-D214-4B80-B2B5-C0A6028067D1}" type="presOf" srcId="{59F70362-716B-4222-B930-CFB91634F92B}" destId="{29B11589-68FF-49C1-8E10-A7E3D794F99C}" srcOrd="0" destOrd="0" presId="urn:microsoft.com/office/officeart/2005/8/layout/hierarchy1"/>
    <dgm:cxn modelId="{895CD542-8388-4C9E-B5F3-1F75065DACE3}" type="presOf" srcId="{39E46104-E21C-4385-9195-8B40869FF927}" destId="{2E2D2ACD-3B2F-4124-B745-A8DA12D588A4}" srcOrd="0" destOrd="0" presId="urn:microsoft.com/office/officeart/2005/8/layout/hierarchy1"/>
    <dgm:cxn modelId="{14958173-2917-48E0-A3E9-49418E3A287C}" srcId="{E4B94AE3-9AA2-4900-8BAB-ACEC1A1C3BA8}" destId="{59F70362-716B-4222-B930-CFB91634F92B}" srcOrd="2" destOrd="0" parTransId="{AC76F797-5B28-4DFC-BABE-77F186CB277C}" sibTransId="{BD6C9A3E-E8C2-458F-A136-9410C5267179}"/>
    <dgm:cxn modelId="{DCEB1A7D-C979-47F0-90CA-E10142702D43}" type="presOf" srcId="{E4B94AE3-9AA2-4900-8BAB-ACEC1A1C3BA8}" destId="{72BB6753-830F-4A9B-9883-FF2EFE93E2C1}" srcOrd="0" destOrd="0" presId="urn:microsoft.com/office/officeart/2005/8/layout/hierarchy1"/>
    <dgm:cxn modelId="{40CD349A-4C80-4A25-B752-FF86062DF240}" srcId="{E4B94AE3-9AA2-4900-8BAB-ACEC1A1C3BA8}" destId="{8D1B0B48-5EFB-4DF2-BE34-8DAFE5E953F1}" srcOrd="1" destOrd="0" parTransId="{7FC96F22-A23E-403E-8F05-035DC5553B65}" sibTransId="{2E50A89E-2450-4511-B637-0A34479B32EA}"/>
    <dgm:cxn modelId="{C4AF83B3-647E-4D29-8951-E2F6991133CC}" type="presOf" srcId="{8D1B0B48-5EFB-4DF2-BE34-8DAFE5E953F1}" destId="{16181A01-B385-4633-AD15-7A100B78A516}" srcOrd="0" destOrd="0" presId="urn:microsoft.com/office/officeart/2005/8/layout/hierarchy1"/>
    <dgm:cxn modelId="{144379D2-07CD-49FC-BF29-974300F7623E}" srcId="{E4B94AE3-9AA2-4900-8BAB-ACEC1A1C3BA8}" destId="{39E46104-E21C-4385-9195-8B40869FF927}" srcOrd="0" destOrd="0" parTransId="{EB4144DF-C597-441E-BE67-0A47F215F05C}" sibTransId="{E177D2ED-FAD6-43A3-8252-A61133C7FD53}"/>
    <dgm:cxn modelId="{BBB2C80F-A197-4CBE-8514-5A2512DD8C1F}" type="presParOf" srcId="{72BB6753-830F-4A9B-9883-FF2EFE93E2C1}" destId="{4A7E79AE-C027-430E-AB59-E0FC7FB050E2}" srcOrd="0" destOrd="0" presId="urn:microsoft.com/office/officeart/2005/8/layout/hierarchy1"/>
    <dgm:cxn modelId="{94D788E4-143E-4550-AF07-8865B8206527}" type="presParOf" srcId="{4A7E79AE-C027-430E-AB59-E0FC7FB050E2}" destId="{DA6E4800-3214-471F-A862-BCCB68785E9C}" srcOrd="0" destOrd="0" presId="urn:microsoft.com/office/officeart/2005/8/layout/hierarchy1"/>
    <dgm:cxn modelId="{3B8172E1-DBFD-4FA6-A0AB-3FAAF28DA560}" type="presParOf" srcId="{DA6E4800-3214-471F-A862-BCCB68785E9C}" destId="{6B5D3834-8ADA-448D-8D9E-6575F539BE3E}" srcOrd="0" destOrd="0" presId="urn:microsoft.com/office/officeart/2005/8/layout/hierarchy1"/>
    <dgm:cxn modelId="{BCF265E7-6973-4240-B561-8824AD5BE0A7}" type="presParOf" srcId="{DA6E4800-3214-471F-A862-BCCB68785E9C}" destId="{2E2D2ACD-3B2F-4124-B745-A8DA12D588A4}" srcOrd="1" destOrd="0" presId="urn:microsoft.com/office/officeart/2005/8/layout/hierarchy1"/>
    <dgm:cxn modelId="{8A2311CC-0891-4C55-8198-D4F7B3AD0EE1}" type="presParOf" srcId="{4A7E79AE-C027-430E-AB59-E0FC7FB050E2}" destId="{CCA1F352-9A65-437D-BDBF-9040898C5887}" srcOrd="1" destOrd="0" presId="urn:microsoft.com/office/officeart/2005/8/layout/hierarchy1"/>
    <dgm:cxn modelId="{D1E2FDF6-B0A3-4A24-B598-7CBC6321DF42}" type="presParOf" srcId="{72BB6753-830F-4A9B-9883-FF2EFE93E2C1}" destId="{983E9DBC-277B-4F5F-9396-5E110B066848}" srcOrd="1" destOrd="0" presId="urn:microsoft.com/office/officeart/2005/8/layout/hierarchy1"/>
    <dgm:cxn modelId="{2334A059-5ECE-4666-9C66-10149EBA9429}" type="presParOf" srcId="{983E9DBC-277B-4F5F-9396-5E110B066848}" destId="{EBD0F06E-16AA-4B00-B0A8-89508DF850DE}" srcOrd="0" destOrd="0" presId="urn:microsoft.com/office/officeart/2005/8/layout/hierarchy1"/>
    <dgm:cxn modelId="{4B64679D-DB42-405D-8737-7BE2D460F719}" type="presParOf" srcId="{EBD0F06E-16AA-4B00-B0A8-89508DF850DE}" destId="{AE09B49C-8639-4B71-BDF0-D5C17F256C55}" srcOrd="0" destOrd="0" presId="urn:microsoft.com/office/officeart/2005/8/layout/hierarchy1"/>
    <dgm:cxn modelId="{7EC782A4-6D88-4EEB-8286-183DA7514047}" type="presParOf" srcId="{EBD0F06E-16AA-4B00-B0A8-89508DF850DE}" destId="{16181A01-B385-4633-AD15-7A100B78A516}" srcOrd="1" destOrd="0" presId="urn:microsoft.com/office/officeart/2005/8/layout/hierarchy1"/>
    <dgm:cxn modelId="{1B53B5FE-BFC2-487B-BE21-C3F7436FCFB5}" type="presParOf" srcId="{983E9DBC-277B-4F5F-9396-5E110B066848}" destId="{F3AC516B-8E26-4520-BF8D-0D2E5F79EAE0}" srcOrd="1" destOrd="0" presId="urn:microsoft.com/office/officeart/2005/8/layout/hierarchy1"/>
    <dgm:cxn modelId="{D1E92A47-33D8-4EE8-9815-62B24A43E8C6}" type="presParOf" srcId="{72BB6753-830F-4A9B-9883-FF2EFE93E2C1}" destId="{9D754FB1-1F4A-4E0F-87A9-9133C2C332D7}" srcOrd="2" destOrd="0" presId="urn:microsoft.com/office/officeart/2005/8/layout/hierarchy1"/>
    <dgm:cxn modelId="{D4494255-851D-43F4-9670-4907343D7B3A}" type="presParOf" srcId="{9D754FB1-1F4A-4E0F-87A9-9133C2C332D7}" destId="{5607718B-F26C-4361-BFE9-FFC2B8C18C86}" srcOrd="0" destOrd="0" presId="urn:microsoft.com/office/officeart/2005/8/layout/hierarchy1"/>
    <dgm:cxn modelId="{647C084D-DAAB-4897-8F6F-49C3D444FFB9}" type="presParOf" srcId="{5607718B-F26C-4361-BFE9-FFC2B8C18C86}" destId="{4B198E62-3528-43E2-8CDF-603D659E91AA}" srcOrd="0" destOrd="0" presId="urn:microsoft.com/office/officeart/2005/8/layout/hierarchy1"/>
    <dgm:cxn modelId="{C8D9BF25-0515-40F8-A383-E1BABA360CB2}" type="presParOf" srcId="{5607718B-F26C-4361-BFE9-FFC2B8C18C86}" destId="{29B11589-68FF-49C1-8E10-A7E3D794F99C}" srcOrd="1" destOrd="0" presId="urn:microsoft.com/office/officeart/2005/8/layout/hierarchy1"/>
    <dgm:cxn modelId="{E1530160-776E-4396-A887-659AB2954591}" type="presParOf" srcId="{9D754FB1-1F4A-4E0F-87A9-9133C2C332D7}" destId="{3C033C82-2A00-456D-B0C9-D5562FA21DDC}"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94015A-C015-4BDA-BF14-D89C4CE0257E}"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B84E3D3-15EE-41DB-897D-E83D47F59F36}">
      <dgm:prSet/>
      <dgm:spPr/>
      <dgm:t>
        <a:bodyPr/>
        <a:lstStyle/>
        <a:p>
          <a:r>
            <a:rPr lang="en-US"/>
            <a:t>43-year-old mixed-race male</a:t>
          </a:r>
        </a:p>
      </dgm:t>
    </dgm:pt>
    <dgm:pt modelId="{F890C1D8-D881-4596-BE07-255ADDD8E548}" type="parTrans" cxnId="{D00D8058-1624-45AD-A60F-6C44F2220C94}">
      <dgm:prSet/>
      <dgm:spPr/>
      <dgm:t>
        <a:bodyPr/>
        <a:lstStyle/>
        <a:p>
          <a:endParaRPr lang="en-US"/>
        </a:p>
      </dgm:t>
    </dgm:pt>
    <dgm:pt modelId="{74524488-4403-4F63-B91A-AE06283B17F3}" type="sibTrans" cxnId="{D00D8058-1624-45AD-A60F-6C44F2220C94}">
      <dgm:prSet/>
      <dgm:spPr/>
      <dgm:t>
        <a:bodyPr/>
        <a:lstStyle/>
        <a:p>
          <a:endParaRPr lang="en-US"/>
        </a:p>
      </dgm:t>
    </dgm:pt>
    <dgm:pt modelId="{80A032D5-8295-44D0-BE98-DE7F5AB0CC5F}">
      <dgm:prSet/>
      <dgm:spPr/>
      <dgm:t>
        <a:bodyPr/>
        <a:lstStyle/>
        <a:p>
          <a:r>
            <a:rPr lang="en-US"/>
            <a:t>Works full-time</a:t>
          </a:r>
        </a:p>
      </dgm:t>
    </dgm:pt>
    <dgm:pt modelId="{A693CC82-7232-423A-9EE2-662ADF9493B4}" type="parTrans" cxnId="{661A2BBF-817B-4BE0-8683-C4D29A6ED811}">
      <dgm:prSet/>
      <dgm:spPr/>
      <dgm:t>
        <a:bodyPr/>
        <a:lstStyle/>
        <a:p>
          <a:endParaRPr lang="en-US"/>
        </a:p>
      </dgm:t>
    </dgm:pt>
    <dgm:pt modelId="{9EFE86BA-7828-4187-9CA2-E7916D922F53}" type="sibTrans" cxnId="{661A2BBF-817B-4BE0-8683-C4D29A6ED811}">
      <dgm:prSet/>
      <dgm:spPr/>
      <dgm:t>
        <a:bodyPr/>
        <a:lstStyle/>
        <a:p>
          <a:endParaRPr lang="en-US"/>
        </a:p>
      </dgm:t>
    </dgm:pt>
    <dgm:pt modelId="{07623FE7-054C-4A7D-B1FA-58DB1DDA1AF0}">
      <dgm:prSet/>
      <dgm:spPr/>
      <dgm:t>
        <a:bodyPr/>
        <a:lstStyle/>
        <a:p>
          <a:r>
            <a:rPr lang="en-US"/>
            <a:t>History of smoking</a:t>
          </a:r>
        </a:p>
      </dgm:t>
    </dgm:pt>
    <dgm:pt modelId="{1C04DB64-9CF5-4263-8234-277BE76B4401}" type="parTrans" cxnId="{CF9FDBCB-D14E-4284-848C-7D61236C918E}">
      <dgm:prSet/>
      <dgm:spPr/>
      <dgm:t>
        <a:bodyPr/>
        <a:lstStyle/>
        <a:p>
          <a:endParaRPr lang="en-US"/>
        </a:p>
      </dgm:t>
    </dgm:pt>
    <dgm:pt modelId="{FD988BAD-4988-4421-91A4-55D18F37FC5B}" type="sibTrans" cxnId="{CF9FDBCB-D14E-4284-848C-7D61236C918E}">
      <dgm:prSet/>
      <dgm:spPr/>
      <dgm:t>
        <a:bodyPr/>
        <a:lstStyle/>
        <a:p>
          <a:endParaRPr lang="en-US"/>
        </a:p>
      </dgm:t>
    </dgm:pt>
    <dgm:pt modelId="{278F7ADE-ABFB-4443-BE00-8DBF0CA73809}">
      <dgm:prSet/>
      <dgm:spPr/>
      <dgm:t>
        <a:bodyPr/>
        <a:lstStyle/>
        <a:p>
          <a:r>
            <a:rPr lang="en-US"/>
            <a:t>Low physical activity</a:t>
          </a:r>
        </a:p>
      </dgm:t>
    </dgm:pt>
    <dgm:pt modelId="{0AA8C5E3-D0D3-423C-B100-B79FD0B37EF3}" type="parTrans" cxnId="{4942237C-A223-4926-8014-BD1A09B2BC30}">
      <dgm:prSet/>
      <dgm:spPr/>
      <dgm:t>
        <a:bodyPr/>
        <a:lstStyle/>
        <a:p>
          <a:endParaRPr lang="en-US"/>
        </a:p>
      </dgm:t>
    </dgm:pt>
    <dgm:pt modelId="{345DBD14-98FC-4F94-B931-0052EA6A9F93}" type="sibTrans" cxnId="{4942237C-A223-4926-8014-BD1A09B2BC30}">
      <dgm:prSet/>
      <dgm:spPr/>
      <dgm:t>
        <a:bodyPr/>
        <a:lstStyle/>
        <a:p>
          <a:endParaRPr lang="en-US"/>
        </a:p>
      </dgm:t>
    </dgm:pt>
    <dgm:pt modelId="{64DA95C0-2DB4-4950-B4E0-5A29346A8D07}">
      <dgm:prSet/>
      <dgm:spPr/>
      <dgm:t>
        <a:bodyPr/>
        <a:lstStyle/>
        <a:p>
          <a:r>
            <a:rPr lang="en-US"/>
            <a:t>Increased risk of lung cancer</a:t>
          </a:r>
        </a:p>
      </dgm:t>
    </dgm:pt>
    <dgm:pt modelId="{0D8CEB6B-32B8-404B-8686-8A030B28CFB9}" type="parTrans" cxnId="{E8F369E3-1174-46EA-B4E9-D31DD8A96EA6}">
      <dgm:prSet/>
      <dgm:spPr/>
      <dgm:t>
        <a:bodyPr/>
        <a:lstStyle/>
        <a:p>
          <a:endParaRPr lang="en-US"/>
        </a:p>
      </dgm:t>
    </dgm:pt>
    <dgm:pt modelId="{4B15DC3E-33E1-487C-9489-E6D043A8ED3D}" type="sibTrans" cxnId="{E8F369E3-1174-46EA-B4E9-D31DD8A96EA6}">
      <dgm:prSet/>
      <dgm:spPr/>
      <dgm:t>
        <a:bodyPr/>
        <a:lstStyle/>
        <a:p>
          <a:endParaRPr lang="en-US"/>
        </a:p>
      </dgm:t>
    </dgm:pt>
    <dgm:pt modelId="{96289794-D1B7-4516-97CC-83E479E2A70A}" type="pres">
      <dgm:prSet presAssocID="{6994015A-C015-4BDA-BF14-D89C4CE0257E}" presName="vert0" presStyleCnt="0">
        <dgm:presLayoutVars>
          <dgm:dir/>
          <dgm:animOne val="branch"/>
          <dgm:animLvl val="lvl"/>
        </dgm:presLayoutVars>
      </dgm:prSet>
      <dgm:spPr/>
    </dgm:pt>
    <dgm:pt modelId="{1D4E95BE-C468-4406-9847-7DD155B3DA6D}" type="pres">
      <dgm:prSet presAssocID="{3B84E3D3-15EE-41DB-897D-E83D47F59F36}" presName="thickLine" presStyleLbl="alignNode1" presStyleIdx="0" presStyleCnt="5"/>
      <dgm:spPr/>
    </dgm:pt>
    <dgm:pt modelId="{0A4BA60E-6FB3-4C08-B414-5168385D503E}" type="pres">
      <dgm:prSet presAssocID="{3B84E3D3-15EE-41DB-897D-E83D47F59F36}" presName="horz1" presStyleCnt="0"/>
      <dgm:spPr/>
    </dgm:pt>
    <dgm:pt modelId="{8CF29368-10ED-4785-9D93-4B9C05584760}" type="pres">
      <dgm:prSet presAssocID="{3B84E3D3-15EE-41DB-897D-E83D47F59F36}" presName="tx1" presStyleLbl="revTx" presStyleIdx="0" presStyleCnt="5"/>
      <dgm:spPr/>
    </dgm:pt>
    <dgm:pt modelId="{4B6868C3-1EF0-49FD-841A-2A7F7E0980DA}" type="pres">
      <dgm:prSet presAssocID="{3B84E3D3-15EE-41DB-897D-E83D47F59F36}" presName="vert1" presStyleCnt="0"/>
      <dgm:spPr/>
    </dgm:pt>
    <dgm:pt modelId="{31A35C08-C748-4D77-AB0E-04137A212A23}" type="pres">
      <dgm:prSet presAssocID="{80A032D5-8295-44D0-BE98-DE7F5AB0CC5F}" presName="thickLine" presStyleLbl="alignNode1" presStyleIdx="1" presStyleCnt="5"/>
      <dgm:spPr/>
    </dgm:pt>
    <dgm:pt modelId="{2855276B-61AC-4C1E-AC0C-5678F61F20DF}" type="pres">
      <dgm:prSet presAssocID="{80A032D5-8295-44D0-BE98-DE7F5AB0CC5F}" presName="horz1" presStyleCnt="0"/>
      <dgm:spPr/>
    </dgm:pt>
    <dgm:pt modelId="{E9A0F376-C625-4D8C-AA26-2436ACA544BA}" type="pres">
      <dgm:prSet presAssocID="{80A032D5-8295-44D0-BE98-DE7F5AB0CC5F}" presName="tx1" presStyleLbl="revTx" presStyleIdx="1" presStyleCnt="5"/>
      <dgm:spPr/>
    </dgm:pt>
    <dgm:pt modelId="{E058A0E0-0F3B-46B1-AF3A-E86F25891D86}" type="pres">
      <dgm:prSet presAssocID="{80A032D5-8295-44D0-BE98-DE7F5AB0CC5F}" presName="vert1" presStyleCnt="0"/>
      <dgm:spPr/>
    </dgm:pt>
    <dgm:pt modelId="{1384189B-1C10-42C6-9C2A-D848BC256581}" type="pres">
      <dgm:prSet presAssocID="{07623FE7-054C-4A7D-B1FA-58DB1DDA1AF0}" presName="thickLine" presStyleLbl="alignNode1" presStyleIdx="2" presStyleCnt="5"/>
      <dgm:spPr/>
    </dgm:pt>
    <dgm:pt modelId="{B8EE7640-6272-4E38-93F0-468969BB9406}" type="pres">
      <dgm:prSet presAssocID="{07623FE7-054C-4A7D-B1FA-58DB1DDA1AF0}" presName="horz1" presStyleCnt="0"/>
      <dgm:spPr/>
    </dgm:pt>
    <dgm:pt modelId="{AA171A27-982B-43BE-835C-1767105E7FAC}" type="pres">
      <dgm:prSet presAssocID="{07623FE7-054C-4A7D-B1FA-58DB1DDA1AF0}" presName="tx1" presStyleLbl="revTx" presStyleIdx="2" presStyleCnt="5"/>
      <dgm:spPr/>
    </dgm:pt>
    <dgm:pt modelId="{9C49E121-635C-404A-A5D2-AC459B7DAAA5}" type="pres">
      <dgm:prSet presAssocID="{07623FE7-054C-4A7D-B1FA-58DB1DDA1AF0}" presName="vert1" presStyleCnt="0"/>
      <dgm:spPr/>
    </dgm:pt>
    <dgm:pt modelId="{158F6344-C030-4BE2-89B4-8557385AEE11}" type="pres">
      <dgm:prSet presAssocID="{278F7ADE-ABFB-4443-BE00-8DBF0CA73809}" presName="thickLine" presStyleLbl="alignNode1" presStyleIdx="3" presStyleCnt="5"/>
      <dgm:spPr/>
    </dgm:pt>
    <dgm:pt modelId="{BEA0E359-2958-4A72-B3E3-34A456F6029E}" type="pres">
      <dgm:prSet presAssocID="{278F7ADE-ABFB-4443-BE00-8DBF0CA73809}" presName="horz1" presStyleCnt="0"/>
      <dgm:spPr/>
    </dgm:pt>
    <dgm:pt modelId="{33C27E8D-C00C-4688-A51C-74A8595BF61C}" type="pres">
      <dgm:prSet presAssocID="{278F7ADE-ABFB-4443-BE00-8DBF0CA73809}" presName="tx1" presStyleLbl="revTx" presStyleIdx="3" presStyleCnt="5"/>
      <dgm:spPr/>
    </dgm:pt>
    <dgm:pt modelId="{74868793-B31C-49CB-89CF-640722CCB01F}" type="pres">
      <dgm:prSet presAssocID="{278F7ADE-ABFB-4443-BE00-8DBF0CA73809}" presName="vert1" presStyleCnt="0"/>
      <dgm:spPr/>
    </dgm:pt>
    <dgm:pt modelId="{7685B396-BADC-481D-9506-537D3F17E0E2}" type="pres">
      <dgm:prSet presAssocID="{64DA95C0-2DB4-4950-B4E0-5A29346A8D07}" presName="thickLine" presStyleLbl="alignNode1" presStyleIdx="4" presStyleCnt="5"/>
      <dgm:spPr/>
    </dgm:pt>
    <dgm:pt modelId="{F247AD92-91C0-4561-B354-191B2B645F21}" type="pres">
      <dgm:prSet presAssocID="{64DA95C0-2DB4-4950-B4E0-5A29346A8D07}" presName="horz1" presStyleCnt="0"/>
      <dgm:spPr/>
    </dgm:pt>
    <dgm:pt modelId="{36C8F9A7-278E-47CC-B056-C6146C40CEA1}" type="pres">
      <dgm:prSet presAssocID="{64DA95C0-2DB4-4950-B4E0-5A29346A8D07}" presName="tx1" presStyleLbl="revTx" presStyleIdx="4" presStyleCnt="5"/>
      <dgm:spPr/>
    </dgm:pt>
    <dgm:pt modelId="{5F06DEFF-5975-469D-A0C8-8E794CDEDCF7}" type="pres">
      <dgm:prSet presAssocID="{64DA95C0-2DB4-4950-B4E0-5A29346A8D07}" presName="vert1" presStyleCnt="0"/>
      <dgm:spPr/>
    </dgm:pt>
  </dgm:ptLst>
  <dgm:cxnLst>
    <dgm:cxn modelId="{D91B541E-E1D5-4DDF-BBB0-E2233B932B8B}" type="presOf" srcId="{6994015A-C015-4BDA-BF14-D89C4CE0257E}" destId="{96289794-D1B7-4516-97CC-83E479E2A70A}" srcOrd="0" destOrd="0" presId="urn:microsoft.com/office/officeart/2008/layout/LinedList"/>
    <dgm:cxn modelId="{EBE37433-1270-42F4-8E73-5017718AAFBD}" type="presOf" srcId="{3B84E3D3-15EE-41DB-897D-E83D47F59F36}" destId="{8CF29368-10ED-4785-9D93-4B9C05584760}" srcOrd="0" destOrd="0" presId="urn:microsoft.com/office/officeart/2008/layout/LinedList"/>
    <dgm:cxn modelId="{9E3D683E-F0F8-4A16-9CD6-1748389BDDCD}" type="presOf" srcId="{278F7ADE-ABFB-4443-BE00-8DBF0CA73809}" destId="{33C27E8D-C00C-4688-A51C-74A8595BF61C}" srcOrd="0" destOrd="0" presId="urn:microsoft.com/office/officeart/2008/layout/LinedList"/>
    <dgm:cxn modelId="{D00D8058-1624-45AD-A60F-6C44F2220C94}" srcId="{6994015A-C015-4BDA-BF14-D89C4CE0257E}" destId="{3B84E3D3-15EE-41DB-897D-E83D47F59F36}" srcOrd="0" destOrd="0" parTransId="{F890C1D8-D881-4596-BE07-255ADDD8E548}" sibTransId="{74524488-4403-4F63-B91A-AE06283B17F3}"/>
    <dgm:cxn modelId="{4942237C-A223-4926-8014-BD1A09B2BC30}" srcId="{6994015A-C015-4BDA-BF14-D89C4CE0257E}" destId="{278F7ADE-ABFB-4443-BE00-8DBF0CA73809}" srcOrd="3" destOrd="0" parTransId="{0AA8C5E3-D0D3-423C-B100-B79FD0B37EF3}" sibTransId="{345DBD14-98FC-4F94-B931-0052EA6A9F93}"/>
    <dgm:cxn modelId="{661A2BBF-817B-4BE0-8683-C4D29A6ED811}" srcId="{6994015A-C015-4BDA-BF14-D89C4CE0257E}" destId="{80A032D5-8295-44D0-BE98-DE7F5AB0CC5F}" srcOrd="1" destOrd="0" parTransId="{A693CC82-7232-423A-9EE2-662ADF9493B4}" sibTransId="{9EFE86BA-7828-4187-9CA2-E7916D922F53}"/>
    <dgm:cxn modelId="{9FD23DC9-DCF4-4A78-B73F-395068261A50}" type="presOf" srcId="{64DA95C0-2DB4-4950-B4E0-5A29346A8D07}" destId="{36C8F9A7-278E-47CC-B056-C6146C40CEA1}" srcOrd="0" destOrd="0" presId="urn:microsoft.com/office/officeart/2008/layout/LinedList"/>
    <dgm:cxn modelId="{CF9FDBCB-D14E-4284-848C-7D61236C918E}" srcId="{6994015A-C015-4BDA-BF14-D89C4CE0257E}" destId="{07623FE7-054C-4A7D-B1FA-58DB1DDA1AF0}" srcOrd="2" destOrd="0" parTransId="{1C04DB64-9CF5-4263-8234-277BE76B4401}" sibTransId="{FD988BAD-4988-4421-91A4-55D18F37FC5B}"/>
    <dgm:cxn modelId="{E8F369E3-1174-46EA-B4E9-D31DD8A96EA6}" srcId="{6994015A-C015-4BDA-BF14-D89C4CE0257E}" destId="{64DA95C0-2DB4-4950-B4E0-5A29346A8D07}" srcOrd="4" destOrd="0" parTransId="{0D8CEB6B-32B8-404B-8686-8A030B28CFB9}" sibTransId="{4B15DC3E-33E1-487C-9489-E6D043A8ED3D}"/>
    <dgm:cxn modelId="{C38FA9E8-FB13-414E-926C-C0343B51FC58}" type="presOf" srcId="{80A032D5-8295-44D0-BE98-DE7F5AB0CC5F}" destId="{E9A0F376-C625-4D8C-AA26-2436ACA544BA}" srcOrd="0" destOrd="0" presId="urn:microsoft.com/office/officeart/2008/layout/LinedList"/>
    <dgm:cxn modelId="{105338FE-15FB-43F8-B184-62DE743DB623}" type="presOf" srcId="{07623FE7-054C-4A7D-B1FA-58DB1DDA1AF0}" destId="{AA171A27-982B-43BE-835C-1767105E7FAC}" srcOrd="0" destOrd="0" presId="urn:microsoft.com/office/officeart/2008/layout/LinedList"/>
    <dgm:cxn modelId="{D288B036-3FE4-4281-8460-CA7A4B37ED71}" type="presParOf" srcId="{96289794-D1B7-4516-97CC-83E479E2A70A}" destId="{1D4E95BE-C468-4406-9847-7DD155B3DA6D}" srcOrd="0" destOrd="0" presId="urn:microsoft.com/office/officeart/2008/layout/LinedList"/>
    <dgm:cxn modelId="{8A1290F8-2F15-4974-986F-FEC2E2AAA370}" type="presParOf" srcId="{96289794-D1B7-4516-97CC-83E479E2A70A}" destId="{0A4BA60E-6FB3-4C08-B414-5168385D503E}" srcOrd="1" destOrd="0" presId="urn:microsoft.com/office/officeart/2008/layout/LinedList"/>
    <dgm:cxn modelId="{4CF4E6BB-9D1E-4323-9223-21A5E0E1D738}" type="presParOf" srcId="{0A4BA60E-6FB3-4C08-B414-5168385D503E}" destId="{8CF29368-10ED-4785-9D93-4B9C05584760}" srcOrd="0" destOrd="0" presId="urn:microsoft.com/office/officeart/2008/layout/LinedList"/>
    <dgm:cxn modelId="{FAF14A1D-4220-409D-AEB3-DE5974BEE742}" type="presParOf" srcId="{0A4BA60E-6FB3-4C08-B414-5168385D503E}" destId="{4B6868C3-1EF0-49FD-841A-2A7F7E0980DA}" srcOrd="1" destOrd="0" presId="urn:microsoft.com/office/officeart/2008/layout/LinedList"/>
    <dgm:cxn modelId="{5B9E8FC3-EE63-44A2-ABAE-DF9723D28369}" type="presParOf" srcId="{96289794-D1B7-4516-97CC-83E479E2A70A}" destId="{31A35C08-C748-4D77-AB0E-04137A212A23}" srcOrd="2" destOrd="0" presId="urn:microsoft.com/office/officeart/2008/layout/LinedList"/>
    <dgm:cxn modelId="{7267A4AC-211F-42C7-8E8E-D01030982280}" type="presParOf" srcId="{96289794-D1B7-4516-97CC-83E479E2A70A}" destId="{2855276B-61AC-4C1E-AC0C-5678F61F20DF}" srcOrd="3" destOrd="0" presId="urn:microsoft.com/office/officeart/2008/layout/LinedList"/>
    <dgm:cxn modelId="{70E15034-E39A-41FC-9CFC-A71B7B4CFA77}" type="presParOf" srcId="{2855276B-61AC-4C1E-AC0C-5678F61F20DF}" destId="{E9A0F376-C625-4D8C-AA26-2436ACA544BA}" srcOrd="0" destOrd="0" presId="urn:microsoft.com/office/officeart/2008/layout/LinedList"/>
    <dgm:cxn modelId="{681E85F0-731C-48B6-AE01-71B0429ECB91}" type="presParOf" srcId="{2855276B-61AC-4C1E-AC0C-5678F61F20DF}" destId="{E058A0E0-0F3B-46B1-AF3A-E86F25891D86}" srcOrd="1" destOrd="0" presId="urn:microsoft.com/office/officeart/2008/layout/LinedList"/>
    <dgm:cxn modelId="{4DD4DBAE-659D-42AE-9661-B267832AC699}" type="presParOf" srcId="{96289794-D1B7-4516-97CC-83E479E2A70A}" destId="{1384189B-1C10-42C6-9C2A-D848BC256581}" srcOrd="4" destOrd="0" presId="urn:microsoft.com/office/officeart/2008/layout/LinedList"/>
    <dgm:cxn modelId="{9FB2FCA7-B9DB-4C24-8EAA-AFD383342C10}" type="presParOf" srcId="{96289794-D1B7-4516-97CC-83E479E2A70A}" destId="{B8EE7640-6272-4E38-93F0-468969BB9406}" srcOrd="5" destOrd="0" presId="urn:microsoft.com/office/officeart/2008/layout/LinedList"/>
    <dgm:cxn modelId="{29A101F3-50CF-48D8-B96F-2C007CD4F403}" type="presParOf" srcId="{B8EE7640-6272-4E38-93F0-468969BB9406}" destId="{AA171A27-982B-43BE-835C-1767105E7FAC}" srcOrd="0" destOrd="0" presId="urn:microsoft.com/office/officeart/2008/layout/LinedList"/>
    <dgm:cxn modelId="{BB30C9F5-E647-4244-88F9-A355F988AEC4}" type="presParOf" srcId="{B8EE7640-6272-4E38-93F0-468969BB9406}" destId="{9C49E121-635C-404A-A5D2-AC459B7DAAA5}" srcOrd="1" destOrd="0" presId="urn:microsoft.com/office/officeart/2008/layout/LinedList"/>
    <dgm:cxn modelId="{9807F037-0E2F-4AF6-B8A9-F72110A334B1}" type="presParOf" srcId="{96289794-D1B7-4516-97CC-83E479E2A70A}" destId="{158F6344-C030-4BE2-89B4-8557385AEE11}" srcOrd="6" destOrd="0" presId="urn:microsoft.com/office/officeart/2008/layout/LinedList"/>
    <dgm:cxn modelId="{8C19B455-26DF-4205-848B-890FA7747762}" type="presParOf" srcId="{96289794-D1B7-4516-97CC-83E479E2A70A}" destId="{BEA0E359-2958-4A72-B3E3-34A456F6029E}" srcOrd="7" destOrd="0" presId="urn:microsoft.com/office/officeart/2008/layout/LinedList"/>
    <dgm:cxn modelId="{27B38DCA-FA67-4E05-B9AE-010236854DA9}" type="presParOf" srcId="{BEA0E359-2958-4A72-B3E3-34A456F6029E}" destId="{33C27E8D-C00C-4688-A51C-74A8595BF61C}" srcOrd="0" destOrd="0" presId="urn:microsoft.com/office/officeart/2008/layout/LinedList"/>
    <dgm:cxn modelId="{403A4A1B-8A46-45E1-BA55-74EDED07E017}" type="presParOf" srcId="{BEA0E359-2958-4A72-B3E3-34A456F6029E}" destId="{74868793-B31C-49CB-89CF-640722CCB01F}" srcOrd="1" destOrd="0" presId="urn:microsoft.com/office/officeart/2008/layout/LinedList"/>
    <dgm:cxn modelId="{8708D671-6593-4DC6-85F7-6E458968B0B1}" type="presParOf" srcId="{96289794-D1B7-4516-97CC-83E479E2A70A}" destId="{7685B396-BADC-481D-9506-537D3F17E0E2}" srcOrd="8" destOrd="0" presId="urn:microsoft.com/office/officeart/2008/layout/LinedList"/>
    <dgm:cxn modelId="{2F8A547D-28D9-4921-8364-5B0336263724}" type="presParOf" srcId="{96289794-D1B7-4516-97CC-83E479E2A70A}" destId="{F247AD92-91C0-4561-B354-191B2B645F21}" srcOrd="9" destOrd="0" presId="urn:microsoft.com/office/officeart/2008/layout/LinedList"/>
    <dgm:cxn modelId="{AE04A826-C3CF-4583-BEC3-0F299A34CD45}" type="presParOf" srcId="{F247AD92-91C0-4561-B354-191B2B645F21}" destId="{36C8F9A7-278E-47CC-B056-C6146C40CEA1}" srcOrd="0" destOrd="0" presId="urn:microsoft.com/office/officeart/2008/layout/LinedList"/>
    <dgm:cxn modelId="{980DFEFC-7BD8-4C0D-A1D1-3A662156447A}" type="presParOf" srcId="{F247AD92-91C0-4561-B354-191B2B645F21}" destId="{5F06DEFF-5975-469D-A0C8-8E794CDEDCF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769832-4FCE-4D55-A9A5-48DA43EE623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EEC74EF-DDAB-4DC2-8C43-A8D5304A078E}">
      <dgm:prSet/>
      <dgm:spPr/>
      <dgm:t>
        <a:bodyPr/>
        <a:lstStyle/>
        <a:p>
          <a:pPr>
            <a:lnSpc>
              <a:spcPct val="100000"/>
            </a:lnSpc>
          </a:pPr>
          <a:r>
            <a:rPr lang="en-US"/>
            <a:t>Lungs, bronchi, bronchioles, alveoli</a:t>
          </a:r>
          <a:r>
            <a:rPr lang="en-GB"/>
            <a:t> (Mayo Clinic, 2017).</a:t>
          </a:r>
          <a:endParaRPr lang="en-US"/>
        </a:p>
      </dgm:t>
    </dgm:pt>
    <dgm:pt modelId="{96E9F198-2417-4D95-8455-C6D26A9F47F9}" type="parTrans" cxnId="{B2CE18E3-B140-4677-9286-46C88F24D915}">
      <dgm:prSet/>
      <dgm:spPr/>
      <dgm:t>
        <a:bodyPr/>
        <a:lstStyle/>
        <a:p>
          <a:endParaRPr lang="en-US"/>
        </a:p>
      </dgm:t>
    </dgm:pt>
    <dgm:pt modelId="{031334D1-58D7-4BE1-94E9-834A609B13C0}" type="sibTrans" cxnId="{B2CE18E3-B140-4677-9286-46C88F24D915}">
      <dgm:prSet/>
      <dgm:spPr/>
      <dgm:t>
        <a:bodyPr/>
        <a:lstStyle/>
        <a:p>
          <a:endParaRPr lang="en-US"/>
        </a:p>
      </dgm:t>
    </dgm:pt>
    <dgm:pt modelId="{536B9250-71AF-45D2-8DEE-75312FA02B06}">
      <dgm:prSet/>
      <dgm:spPr/>
      <dgm:t>
        <a:bodyPr/>
        <a:lstStyle/>
        <a:p>
          <a:pPr>
            <a:lnSpc>
              <a:spcPct val="100000"/>
            </a:lnSpc>
          </a:pPr>
          <a:r>
            <a:rPr lang="en-US" dirty="0"/>
            <a:t>Gas exchange</a:t>
          </a:r>
        </a:p>
      </dgm:t>
    </dgm:pt>
    <dgm:pt modelId="{431E9B87-18B8-48A3-A14B-F9330C939654}" type="parTrans" cxnId="{20BBA887-94E8-4050-A60B-CC8BD8918ACA}">
      <dgm:prSet/>
      <dgm:spPr/>
      <dgm:t>
        <a:bodyPr/>
        <a:lstStyle/>
        <a:p>
          <a:endParaRPr lang="en-US"/>
        </a:p>
      </dgm:t>
    </dgm:pt>
    <dgm:pt modelId="{5CB88460-14CA-41F4-8F53-4A399F5F7840}" type="sibTrans" cxnId="{20BBA887-94E8-4050-A60B-CC8BD8918ACA}">
      <dgm:prSet/>
      <dgm:spPr/>
      <dgm:t>
        <a:bodyPr/>
        <a:lstStyle/>
        <a:p>
          <a:endParaRPr lang="en-US"/>
        </a:p>
      </dgm:t>
    </dgm:pt>
    <dgm:pt modelId="{79CCC318-80B0-4D82-92DB-66112ADDF7DE}">
      <dgm:prSet/>
      <dgm:spPr/>
      <dgm:t>
        <a:bodyPr/>
        <a:lstStyle/>
        <a:p>
          <a:pPr>
            <a:lnSpc>
              <a:spcPct val="100000"/>
            </a:lnSpc>
          </a:pPr>
          <a:r>
            <a:rPr lang="en-US"/>
            <a:t>Oxygen in, carbon dioxide out</a:t>
          </a:r>
          <a:r>
            <a:rPr lang="en-GB"/>
            <a:t> (Patel and Majmundar, 2022) and (BBC Bitesize, 2025).</a:t>
          </a:r>
          <a:endParaRPr lang="en-US"/>
        </a:p>
      </dgm:t>
    </dgm:pt>
    <dgm:pt modelId="{D0D8D9E1-CF4A-48AF-B6D0-4C7B9959133F}" type="parTrans" cxnId="{4D09EBAF-69D3-4335-B821-85D37DB508A0}">
      <dgm:prSet/>
      <dgm:spPr/>
      <dgm:t>
        <a:bodyPr/>
        <a:lstStyle/>
        <a:p>
          <a:endParaRPr lang="en-US"/>
        </a:p>
      </dgm:t>
    </dgm:pt>
    <dgm:pt modelId="{6B440C54-8E34-4BEA-A0E1-7D7C719BE7C1}" type="sibTrans" cxnId="{4D09EBAF-69D3-4335-B821-85D37DB508A0}">
      <dgm:prSet/>
      <dgm:spPr/>
      <dgm:t>
        <a:bodyPr/>
        <a:lstStyle/>
        <a:p>
          <a:endParaRPr lang="en-US"/>
        </a:p>
      </dgm:t>
    </dgm:pt>
    <dgm:pt modelId="{23AFC39D-3D0B-4568-A26A-96EF84308908}">
      <dgm:prSet/>
      <dgm:spPr/>
      <dgm:t>
        <a:bodyPr/>
        <a:lstStyle/>
        <a:p>
          <a:pPr>
            <a:lnSpc>
              <a:spcPct val="100000"/>
            </a:lnSpc>
          </a:pPr>
          <a:r>
            <a:rPr lang="en-US"/>
            <a:t>Alveoli allow oxygen into blood</a:t>
          </a:r>
        </a:p>
      </dgm:t>
    </dgm:pt>
    <dgm:pt modelId="{F90656AD-D17F-4289-9A5C-2412536A97C7}" type="parTrans" cxnId="{6E9A823C-811C-4DA4-BA81-D34FF2AF8241}">
      <dgm:prSet/>
      <dgm:spPr/>
      <dgm:t>
        <a:bodyPr/>
        <a:lstStyle/>
        <a:p>
          <a:endParaRPr lang="en-US"/>
        </a:p>
      </dgm:t>
    </dgm:pt>
    <dgm:pt modelId="{7B19E121-5AAE-468C-86CA-9B6F2C1D3D5E}" type="sibTrans" cxnId="{6E9A823C-811C-4DA4-BA81-D34FF2AF8241}">
      <dgm:prSet/>
      <dgm:spPr/>
      <dgm:t>
        <a:bodyPr/>
        <a:lstStyle/>
        <a:p>
          <a:endParaRPr lang="en-US"/>
        </a:p>
      </dgm:t>
    </dgm:pt>
    <dgm:pt modelId="{E2EA4D4D-BE5C-438B-B9EC-26C465A37807}" type="pres">
      <dgm:prSet presAssocID="{B6769832-4FCE-4D55-A9A5-48DA43EE623E}" presName="root" presStyleCnt="0">
        <dgm:presLayoutVars>
          <dgm:dir/>
          <dgm:resizeHandles val="exact"/>
        </dgm:presLayoutVars>
      </dgm:prSet>
      <dgm:spPr/>
    </dgm:pt>
    <dgm:pt modelId="{28EBCB46-3B0A-4568-A3FF-A0EC00711CCD}" type="pres">
      <dgm:prSet presAssocID="{8EEC74EF-DDAB-4DC2-8C43-A8D5304A078E}" presName="compNode" presStyleCnt="0"/>
      <dgm:spPr/>
    </dgm:pt>
    <dgm:pt modelId="{6039B8A8-EBAB-4C0F-8F85-A3CE734C8E86}" type="pres">
      <dgm:prSet presAssocID="{8EEC74EF-DDAB-4DC2-8C43-A8D5304A078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0F5B4EEC-352E-40B0-A402-5E0B199D21DB}" type="pres">
      <dgm:prSet presAssocID="{8EEC74EF-DDAB-4DC2-8C43-A8D5304A078E}" presName="spaceRect" presStyleCnt="0"/>
      <dgm:spPr/>
    </dgm:pt>
    <dgm:pt modelId="{44DB0238-8636-42B7-B76B-F8B97406E00F}" type="pres">
      <dgm:prSet presAssocID="{8EEC74EF-DDAB-4DC2-8C43-A8D5304A078E}" presName="textRect" presStyleLbl="revTx" presStyleIdx="0" presStyleCnt="4">
        <dgm:presLayoutVars>
          <dgm:chMax val="1"/>
          <dgm:chPref val="1"/>
        </dgm:presLayoutVars>
      </dgm:prSet>
      <dgm:spPr/>
    </dgm:pt>
    <dgm:pt modelId="{674025D1-2335-4C0D-8CC9-813CA01C4FC7}" type="pres">
      <dgm:prSet presAssocID="{031334D1-58D7-4BE1-94E9-834A609B13C0}" presName="sibTrans" presStyleCnt="0"/>
      <dgm:spPr/>
    </dgm:pt>
    <dgm:pt modelId="{CC60484F-0615-41AB-90A6-72B4EB5D09C1}" type="pres">
      <dgm:prSet presAssocID="{536B9250-71AF-45D2-8DEE-75312FA02B06}" presName="compNode" presStyleCnt="0"/>
      <dgm:spPr/>
    </dgm:pt>
    <dgm:pt modelId="{A181F9DF-49DC-4947-B091-A134BD87E7F8}" type="pres">
      <dgm:prSet presAssocID="{536B9250-71AF-45D2-8DEE-75312FA02B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e"/>
        </a:ext>
      </dgm:extLst>
    </dgm:pt>
    <dgm:pt modelId="{77B4AE99-6FEF-464C-96E0-53ECCA900869}" type="pres">
      <dgm:prSet presAssocID="{536B9250-71AF-45D2-8DEE-75312FA02B06}" presName="spaceRect" presStyleCnt="0"/>
      <dgm:spPr/>
    </dgm:pt>
    <dgm:pt modelId="{CA6FA660-0093-418F-A2B4-C671FE4D3BE7}" type="pres">
      <dgm:prSet presAssocID="{536B9250-71AF-45D2-8DEE-75312FA02B06}" presName="textRect" presStyleLbl="revTx" presStyleIdx="1" presStyleCnt="4">
        <dgm:presLayoutVars>
          <dgm:chMax val="1"/>
          <dgm:chPref val="1"/>
        </dgm:presLayoutVars>
      </dgm:prSet>
      <dgm:spPr/>
    </dgm:pt>
    <dgm:pt modelId="{01352A72-4DF5-4612-8DED-DECF7F80FFC3}" type="pres">
      <dgm:prSet presAssocID="{5CB88460-14CA-41F4-8F53-4A399F5F7840}" presName="sibTrans" presStyleCnt="0"/>
      <dgm:spPr/>
    </dgm:pt>
    <dgm:pt modelId="{5B116C27-89CB-40C3-AC14-9E94F40DC189}" type="pres">
      <dgm:prSet presAssocID="{79CCC318-80B0-4D82-92DB-66112ADDF7DE}" presName="compNode" presStyleCnt="0"/>
      <dgm:spPr/>
    </dgm:pt>
    <dgm:pt modelId="{397DB30E-A50D-46BB-8013-66F45839F541}" type="pres">
      <dgm:prSet presAssocID="{79CCC318-80B0-4D82-92DB-66112ADDF7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terfall scene"/>
        </a:ext>
      </dgm:extLst>
    </dgm:pt>
    <dgm:pt modelId="{46520383-24B4-46AE-BF62-00AEE5DEDA5E}" type="pres">
      <dgm:prSet presAssocID="{79CCC318-80B0-4D82-92DB-66112ADDF7DE}" presName="spaceRect" presStyleCnt="0"/>
      <dgm:spPr/>
    </dgm:pt>
    <dgm:pt modelId="{99716AA8-27FB-492C-A719-098409290F1A}" type="pres">
      <dgm:prSet presAssocID="{79CCC318-80B0-4D82-92DB-66112ADDF7DE}" presName="textRect" presStyleLbl="revTx" presStyleIdx="2" presStyleCnt="4">
        <dgm:presLayoutVars>
          <dgm:chMax val="1"/>
          <dgm:chPref val="1"/>
        </dgm:presLayoutVars>
      </dgm:prSet>
      <dgm:spPr/>
    </dgm:pt>
    <dgm:pt modelId="{0D69E7C5-310F-4D64-8E2C-6A3BF9B7640C}" type="pres">
      <dgm:prSet presAssocID="{6B440C54-8E34-4BEA-A0E1-7D7C719BE7C1}" presName="sibTrans" presStyleCnt="0"/>
      <dgm:spPr/>
    </dgm:pt>
    <dgm:pt modelId="{C351A681-5531-48F8-AEA5-79337CFACB61}" type="pres">
      <dgm:prSet presAssocID="{23AFC39D-3D0B-4568-A26A-96EF84308908}" presName="compNode" presStyleCnt="0"/>
      <dgm:spPr/>
    </dgm:pt>
    <dgm:pt modelId="{8F645199-E6EE-46F2-B49A-EA89A557E474}" type="pres">
      <dgm:prSet presAssocID="{23AFC39D-3D0B-4568-A26A-96EF843089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94370253-0E05-4AF5-A500-F619E2E8CEF7}" type="pres">
      <dgm:prSet presAssocID="{23AFC39D-3D0B-4568-A26A-96EF84308908}" presName="spaceRect" presStyleCnt="0"/>
      <dgm:spPr/>
    </dgm:pt>
    <dgm:pt modelId="{075A0D36-7AC9-499C-8B99-96743CFAFB46}" type="pres">
      <dgm:prSet presAssocID="{23AFC39D-3D0B-4568-A26A-96EF84308908}" presName="textRect" presStyleLbl="revTx" presStyleIdx="3" presStyleCnt="4">
        <dgm:presLayoutVars>
          <dgm:chMax val="1"/>
          <dgm:chPref val="1"/>
        </dgm:presLayoutVars>
      </dgm:prSet>
      <dgm:spPr/>
    </dgm:pt>
  </dgm:ptLst>
  <dgm:cxnLst>
    <dgm:cxn modelId="{6E9A823C-811C-4DA4-BA81-D34FF2AF8241}" srcId="{B6769832-4FCE-4D55-A9A5-48DA43EE623E}" destId="{23AFC39D-3D0B-4568-A26A-96EF84308908}" srcOrd="3" destOrd="0" parTransId="{F90656AD-D17F-4289-9A5C-2412536A97C7}" sibTransId="{7B19E121-5AAE-468C-86CA-9B6F2C1D3D5E}"/>
    <dgm:cxn modelId="{2172D55D-3993-4121-9CBB-5B946B970966}" type="presOf" srcId="{79CCC318-80B0-4D82-92DB-66112ADDF7DE}" destId="{99716AA8-27FB-492C-A719-098409290F1A}" srcOrd="0" destOrd="0" presId="urn:microsoft.com/office/officeart/2018/2/layout/IconLabelList"/>
    <dgm:cxn modelId="{B01E616D-9576-4704-A17B-A4CBC8A77505}" type="presOf" srcId="{536B9250-71AF-45D2-8DEE-75312FA02B06}" destId="{CA6FA660-0093-418F-A2B4-C671FE4D3BE7}" srcOrd="0" destOrd="0" presId="urn:microsoft.com/office/officeart/2018/2/layout/IconLabelList"/>
    <dgm:cxn modelId="{20BBA887-94E8-4050-A60B-CC8BD8918ACA}" srcId="{B6769832-4FCE-4D55-A9A5-48DA43EE623E}" destId="{536B9250-71AF-45D2-8DEE-75312FA02B06}" srcOrd="1" destOrd="0" parTransId="{431E9B87-18B8-48A3-A14B-F9330C939654}" sibTransId="{5CB88460-14CA-41F4-8F53-4A399F5F7840}"/>
    <dgm:cxn modelId="{D432CF8D-9EAA-49A8-8934-C07E81930465}" type="presOf" srcId="{B6769832-4FCE-4D55-A9A5-48DA43EE623E}" destId="{E2EA4D4D-BE5C-438B-B9EC-26C465A37807}" srcOrd="0" destOrd="0" presId="urn:microsoft.com/office/officeart/2018/2/layout/IconLabelList"/>
    <dgm:cxn modelId="{4D09EBAF-69D3-4335-B821-85D37DB508A0}" srcId="{B6769832-4FCE-4D55-A9A5-48DA43EE623E}" destId="{79CCC318-80B0-4D82-92DB-66112ADDF7DE}" srcOrd="2" destOrd="0" parTransId="{D0D8D9E1-CF4A-48AF-B6D0-4C7B9959133F}" sibTransId="{6B440C54-8E34-4BEA-A0E1-7D7C719BE7C1}"/>
    <dgm:cxn modelId="{5A73AFCB-88F6-4D7E-ADE1-12F317023A57}" type="presOf" srcId="{8EEC74EF-DDAB-4DC2-8C43-A8D5304A078E}" destId="{44DB0238-8636-42B7-B76B-F8B97406E00F}" srcOrd="0" destOrd="0" presId="urn:microsoft.com/office/officeart/2018/2/layout/IconLabelList"/>
    <dgm:cxn modelId="{B2CE18E3-B140-4677-9286-46C88F24D915}" srcId="{B6769832-4FCE-4D55-A9A5-48DA43EE623E}" destId="{8EEC74EF-DDAB-4DC2-8C43-A8D5304A078E}" srcOrd="0" destOrd="0" parTransId="{96E9F198-2417-4D95-8455-C6D26A9F47F9}" sibTransId="{031334D1-58D7-4BE1-94E9-834A609B13C0}"/>
    <dgm:cxn modelId="{1F3217FB-14D6-44E7-B973-51042AF5702A}" type="presOf" srcId="{23AFC39D-3D0B-4568-A26A-96EF84308908}" destId="{075A0D36-7AC9-499C-8B99-96743CFAFB46}" srcOrd="0" destOrd="0" presId="urn:microsoft.com/office/officeart/2018/2/layout/IconLabelList"/>
    <dgm:cxn modelId="{78D71EDF-60D5-4D67-AE4B-374357D2300B}" type="presParOf" srcId="{E2EA4D4D-BE5C-438B-B9EC-26C465A37807}" destId="{28EBCB46-3B0A-4568-A3FF-A0EC00711CCD}" srcOrd="0" destOrd="0" presId="urn:microsoft.com/office/officeart/2018/2/layout/IconLabelList"/>
    <dgm:cxn modelId="{FE513F3D-EAFB-4F67-B766-259D239A8E3A}" type="presParOf" srcId="{28EBCB46-3B0A-4568-A3FF-A0EC00711CCD}" destId="{6039B8A8-EBAB-4C0F-8F85-A3CE734C8E86}" srcOrd="0" destOrd="0" presId="urn:microsoft.com/office/officeart/2018/2/layout/IconLabelList"/>
    <dgm:cxn modelId="{F0329778-3E9C-4FC8-B401-F65B1EA0ADCC}" type="presParOf" srcId="{28EBCB46-3B0A-4568-A3FF-A0EC00711CCD}" destId="{0F5B4EEC-352E-40B0-A402-5E0B199D21DB}" srcOrd="1" destOrd="0" presId="urn:microsoft.com/office/officeart/2018/2/layout/IconLabelList"/>
    <dgm:cxn modelId="{A870E663-4EC1-42F6-8E0B-7E8EA155F488}" type="presParOf" srcId="{28EBCB46-3B0A-4568-A3FF-A0EC00711CCD}" destId="{44DB0238-8636-42B7-B76B-F8B97406E00F}" srcOrd="2" destOrd="0" presId="urn:microsoft.com/office/officeart/2018/2/layout/IconLabelList"/>
    <dgm:cxn modelId="{7C7559DE-138E-4412-8B07-E271D0DB8926}" type="presParOf" srcId="{E2EA4D4D-BE5C-438B-B9EC-26C465A37807}" destId="{674025D1-2335-4C0D-8CC9-813CA01C4FC7}" srcOrd="1" destOrd="0" presId="urn:microsoft.com/office/officeart/2018/2/layout/IconLabelList"/>
    <dgm:cxn modelId="{FC39A777-25DD-4930-BBFB-55F5A71C5EC0}" type="presParOf" srcId="{E2EA4D4D-BE5C-438B-B9EC-26C465A37807}" destId="{CC60484F-0615-41AB-90A6-72B4EB5D09C1}" srcOrd="2" destOrd="0" presId="urn:microsoft.com/office/officeart/2018/2/layout/IconLabelList"/>
    <dgm:cxn modelId="{0995BCAB-2AD5-4CAD-9890-EC9663CC4AA1}" type="presParOf" srcId="{CC60484F-0615-41AB-90A6-72B4EB5D09C1}" destId="{A181F9DF-49DC-4947-B091-A134BD87E7F8}" srcOrd="0" destOrd="0" presId="urn:microsoft.com/office/officeart/2018/2/layout/IconLabelList"/>
    <dgm:cxn modelId="{ABCD8323-3A43-454B-BE35-8998D7F1CA94}" type="presParOf" srcId="{CC60484F-0615-41AB-90A6-72B4EB5D09C1}" destId="{77B4AE99-6FEF-464C-96E0-53ECCA900869}" srcOrd="1" destOrd="0" presId="urn:microsoft.com/office/officeart/2018/2/layout/IconLabelList"/>
    <dgm:cxn modelId="{2294FCD0-3A86-45B9-A318-CD02A4689118}" type="presParOf" srcId="{CC60484F-0615-41AB-90A6-72B4EB5D09C1}" destId="{CA6FA660-0093-418F-A2B4-C671FE4D3BE7}" srcOrd="2" destOrd="0" presId="urn:microsoft.com/office/officeart/2018/2/layout/IconLabelList"/>
    <dgm:cxn modelId="{878D0E3B-09AD-41FA-A1B7-58D490C2AD55}" type="presParOf" srcId="{E2EA4D4D-BE5C-438B-B9EC-26C465A37807}" destId="{01352A72-4DF5-4612-8DED-DECF7F80FFC3}" srcOrd="3" destOrd="0" presId="urn:microsoft.com/office/officeart/2018/2/layout/IconLabelList"/>
    <dgm:cxn modelId="{E578C310-054C-477D-8ADD-744732E6B950}" type="presParOf" srcId="{E2EA4D4D-BE5C-438B-B9EC-26C465A37807}" destId="{5B116C27-89CB-40C3-AC14-9E94F40DC189}" srcOrd="4" destOrd="0" presId="urn:microsoft.com/office/officeart/2018/2/layout/IconLabelList"/>
    <dgm:cxn modelId="{10CB6FDA-3FAB-4AC6-AF86-156819748E7B}" type="presParOf" srcId="{5B116C27-89CB-40C3-AC14-9E94F40DC189}" destId="{397DB30E-A50D-46BB-8013-66F45839F541}" srcOrd="0" destOrd="0" presId="urn:microsoft.com/office/officeart/2018/2/layout/IconLabelList"/>
    <dgm:cxn modelId="{AF849F84-C67A-4E25-B40A-94138C4A0187}" type="presParOf" srcId="{5B116C27-89CB-40C3-AC14-9E94F40DC189}" destId="{46520383-24B4-46AE-BF62-00AEE5DEDA5E}" srcOrd="1" destOrd="0" presId="urn:microsoft.com/office/officeart/2018/2/layout/IconLabelList"/>
    <dgm:cxn modelId="{FCE9E88F-1503-4134-B9FC-9F39CCEA7EDC}" type="presParOf" srcId="{5B116C27-89CB-40C3-AC14-9E94F40DC189}" destId="{99716AA8-27FB-492C-A719-098409290F1A}" srcOrd="2" destOrd="0" presId="urn:microsoft.com/office/officeart/2018/2/layout/IconLabelList"/>
    <dgm:cxn modelId="{D62B0863-23D3-4DF6-ABD6-51FB2DDAB4EF}" type="presParOf" srcId="{E2EA4D4D-BE5C-438B-B9EC-26C465A37807}" destId="{0D69E7C5-310F-4D64-8E2C-6A3BF9B7640C}" srcOrd="5" destOrd="0" presId="urn:microsoft.com/office/officeart/2018/2/layout/IconLabelList"/>
    <dgm:cxn modelId="{CCEBA5B2-EAA8-4B42-82CF-B45B9590C300}" type="presParOf" srcId="{E2EA4D4D-BE5C-438B-B9EC-26C465A37807}" destId="{C351A681-5531-48F8-AEA5-79337CFACB61}" srcOrd="6" destOrd="0" presId="urn:microsoft.com/office/officeart/2018/2/layout/IconLabelList"/>
    <dgm:cxn modelId="{28968A29-9806-45F2-8103-9241822B4709}" type="presParOf" srcId="{C351A681-5531-48F8-AEA5-79337CFACB61}" destId="{8F645199-E6EE-46F2-B49A-EA89A557E474}" srcOrd="0" destOrd="0" presId="urn:microsoft.com/office/officeart/2018/2/layout/IconLabelList"/>
    <dgm:cxn modelId="{8E264838-61AB-4CA7-B0E2-329D542AF5C9}" type="presParOf" srcId="{C351A681-5531-48F8-AEA5-79337CFACB61}" destId="{94370253-0E05-4AF5-A500-F619E2E8CEF7}" srcOrd="1" destOrd="0" presId="urn:microsoft.com/office/officeart/2018/2/layout/IconLabelList"/>
    <dgm:cxn modelId="{92FA2094-D0ED-42D5-BBB7-00328FFAEA60}" type="presParOf" srcId="{C351A681-5531-48F8-AEA5-79337CFACB61}" destId="{075A0D36-7AC9-499C-8B99-96743CFAFB4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0F72E1-0CE9-4E92-8AF6-AE3DACA5141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E589368-83A5-46E1-9896-6E2DFA573607}">
      <dgm:prSet/>
      <dgm:spPr/>
      <dgm:t>
        <a:bodyPr/>
        <a:lstStyle/>
        <a:p>
          <a:pPr>
            <a:lnSpc>
              <a:spcPct val="100000"/>
            </a:lnSpc>
          </a:pPr>
          <a:r>
            <a:rPr lang="en-US"/>
            <a:t>Oxygen enters lungs</a:t>
          </a:r>
        </a:p>
      </dgm:t>
    </dgm:pt>
    <dgm:pt modelId="{74E2A5BC-B055-4178-84D4-FC233368DC31}" type="parTrans" cxnId="{D27CA42A-8049-4FFC-8CE7-38F0B122EB2A}">
      <dgm:prSet/>
      <dgm:spPr/>
      <dgm:t>
        <a:bodyPr/>
        <a:lstStyle/>
        <a:p>
          <a:endParaRPr lang="en-US"/>
        </a:p>
      </dgm:t>
    </dgm:pt>
    <dgm:pt modelId="{E63DC5AB-661D-4D58-B18C-22843ABCDD4A}" type="sibTrans" cxnId="{D27CA42A-8049-4FFC-8CE7-38F0B122EB2A}">
      <dgm:prSet/>
      <dgm:spPr/>
      <dgm:t>
        <a:bodyPr/>
        <a:lstStyle/>
        <a:p>
          <a:pPr>
            <a:lnSpc>
              <a:spcPct val="100000"/>
            </a:lnSpc>
          </a:pPr>
          <a:endParaRPr lang="en-US"/>
        </a:p>
      </dgm:t>
    </dgm:pt>
    <dgm:pt modelId="{20375E28-8508-4694-8812-C9E06561443A}">
      <dgm:prSet/>
      <dgm:spPr/>
      <dgm:t>
        <a:bodyPr/>
        <a:lstStyle/>
        <a:p>
          <a:pPr>
            <a:lnSpc>
              <a:spcPct val="100000"/>
            </a:lnSpc>
          </a:pPr>
          <a:r>
            <a:rPr lang="en-US"/>
            <a:t>Binds to haemoglobin</a:t>
          </a:r>
        </a:p>
      </dgm:t>
    </dgm:pt>
    <dgm:pt modelId="{C4CB0082-09E0-4565-A858-2A14F243D159}" type="parTrans" cxnId="{4AB93887-7B5C-4E43-986E-764EA21E68AF}">
      <dgm:prSet/>
      <dgm:spPr/>
      <dgm:t>
        <a:bodyPr/>
        <a:lstStyle/>
        <a:p>
          <a:endParaRPr lang="en-US"/>
        </a:p>
      </dgm:t>
    </dgm:pt>
    <dgm:pt modelId="{3BEBCAF6-5480-48EC-944B-DA69EE3C1C9F}" type="sibTrans" cxnId="{4AB93887-7B5C-4E43-986E-764EA21E68AF}">
      <dgm:prSet/>
      <dgm:spPr/>
      <dgm:t>
        <a:bodyPr/>
        <a:lstStyle/>
        <a:p>
          <a:pPr>
            <a:lnSpc>
              <a:spcPct val="100000"/>
            </a:lnSpc>
          </a:pPr>
          <a:endParaRPr lang="en-US"/>
        </a:p>
      </dgm:t>
    </dgm:pt>
    <dgm:pt modelId="{6ED2E5C3-220A-4CD7-B505-F6C446EEF6B5}">
      <dgm:prSet/>
      <dgm:spPr/>
      <dgm:t>
        <a:bodyPr/>
        <a:lstStyle/>
        <a:p>
          <a:pPr>
            <a:lnSpc>
              <a:spcPct val="100000"/>
            </a:lnSpc>
          </a:pPr>
          <a:r>
            <a:rPr lang="en-US"/>
            <a:t>Transported in blood</a:t>
          </a:r>
        </a:p>
      </dgm:t>
    </dgm:pt>
    <dgm:pt modelId="{038FBB00-81C6-46DA-BD15-66BEAB50AA1F}" type="parTrans" cxnId="{3E22DB69-4EA3-4E7D-A24E-1A14DF52FC57}">
      <dgm:prSet/>
      <dgm:spPr/>
      <dgm:t>
        <a:bodyPr/>
        <a:lstStyle/>
        <a:p>
          <a:endParaRPr lang="en-US"/>
        </a:p>
      </dgm:t>
    </dgm:pt>
    <dgm:pt modelId="{8B514646-77F6-48FB-9322-1287ACDD26CD}" type="sibTrans" cxnId="{3E22DB69-4EA3-4E7D-A24E-1A14DF52FC57}">
      <dgm:prSet/>
      <dgm:spPr/>
      <dgm:t>
        <a:bodyPr/>
        <a:lstStyle/>
        <a:p>
          <a:pPr>
            <a:lnSpc>
              <a:spcPct val="100000"/>
            </a:lnSpc>
          </a:pPr>
          <a:endParaRPr lang="en-US"/>
        </a:p>
      </dgm:t>
    </dgm:pt>
    <dgm:pt modelId="{413E818B-7234-47E1-8AE6-38C33DA4969D}">
      <dgm:prSet/>
      <dgm:spPr/>
      <dgm:t>
        <a:bodyPr/>
        <a:lstStyle/>
        <a:p>
          <a:pPr>
            <a:lnSpc>
              <a:spcPct val="100000"/>
            </a:lnSpc>
          </a:pPr>
          <a:r>
            <a:rPr lang="en-US"/>
            <a:t>Cellular respiration produces ATP</a:t>
          </a:r>
        </a:p>
      </dgm:t>
    </dgm:pt>
    <dgm:pt modelId="{81F7727E-71DA-4B62-BCC9-85702ECE5F62}" type="parTrans" cxnId="{6B420929-E211-43F9-8293-1ABBC68C9CE6}">
      <dgm:prSet/>
      <dgm:spPr/>
      <dgm:t>
        <a:bodyPr/>
        <a:lstStyle/>
        <a:p>
          <a:endParaRPr lang="en-US"/>
        </a:p>
      </dgm:t>
    </dgm:pt>
    <dgm:pt modelId="{6E3F01D6-C1A7-43D5-9A37-F1F5F604E2D3}" type="sibTrans" cxnId="{6B420929-E211-43F9-8293-1ABBC68C9CE6}">
      <dgm:prSet/>
      <dgm:spPr/>
      <dgm:t>
        <a:bodyPr/>
        <a:lstStyle/>
        <a:p>
          <a:pPr>
            <a:lnSpc>
              <a:spcPct val="100000"/>
            </a:lnSpc>
          </a:pPr>
          <a:endParaRPr lang="en-US"/>
        </a:p>
      </dgm:t>
    </dgm:pt>
    <dgm:pt modelId="{1ED6245F-47D2-40EF-8688-9D356A68B7D3}">
      <dgm:prSet/>
      <dgm:spPr/>
      <dgm:t>
        <a:bodyPr/>
        <a:lstStyle/>
        <a:p>
          <a:pPr>
            <a:lnSpc>
              <a:spcPct val="100000"/>
            </a:lnSpc>
          </a:pPr>
          <a:r>
            <a:rPr lang="en-US"/>
            <a:t>(Flint and Tadi, 2023).</a:t>
          </a:r>
        </a:p>
      </dgm:t>
    </dgm:pt>
    <dgm:pt modelId="{391C86BB-884E-4146-A553-07C8CD66CC1A}" type="parTrans" cxnId="{C7C48957-7814-48CE-A22D-7C9D0AD5A862}">
      <dgm:prSet/>
      <dgm:spPr/>
      <dgm:t>
        <a:bodyPr/>
        <a:lstStyle/>
        <a:p>
          <a:endParaRPr lang="en-US"/>
        </a:p>
      </dgm:t>
    </dgm:pt>
    <dgm:pt modelId="{47EE900F-A0CE-483C-8943-74E77A35D973}" type="sibTrans" cxnId="{C7C48957-7814-48CE-A22D-7C9D0AD5A862}">
      <dgm:prSet/>
      <dgm:spPr/>
      <dgm:t>
        <a:bodyPr/>
        <a:lstStyle/>
        <a:p>
          <a:endParaRPr lang="en-US"/>
        </a:p>
      </dgm:t>
    </dgm:pt>
    <dgm:pt modelId="{ED2C7B40-7201-421F-B29F-FA9B6B1B6F31}" type="pres">
      <dgm:prSet presAssocID="{320F72E1-0CE9-4E92-8AF6-AE3DACA51418}" presName="root" presStyleCnt="0">
        <dgm:presLayoutVars>
          <dgm:dir/>
          <dgm:resizeHandles val="exact"/>
        </dgm:presLayoutVars>
      </dgm:prSet>
      <dgm:spPr/>
    </dgm:pt>
    <dgm:pt modelId="{F9FA1BC8-A2C3-44FD-8505-D0F79D39B8B5}" type="pres">
      <dgm:prSet presAssocID="{320F72E1-0CE9-4E92-8AF6-AE3DACA51418}" presName="container" presStyleCnt="0">
        <dgm:presLayoutVars>
          <dgm:dir/>
          <dgm:resizeHandles val="exact"/>
        </dgm:presLayoutVars>
      </dgm:prSet>
      <dgm:spPr/>
    </dgm:pt>
    <dgm:pt modelId="{4A1C2F51-8523-4EE3-A634-9B0981C4AC88}" type="pres">
      <dgm:prSet presAssocID="{8E589368-83A5-46E1-9896-6E2DFA573607}" presName="compNode" presStyleCnt="0"/>
      <dgm:spPr/>
    </dgm:pt>
    <dgm:pt modelId="{55EA853D-A6D9-4D63-BA65-20940A946A07}" type="pres">
      <dgm:prSet presAssocID="{8E589368-83A5-46E1-9896-6E2DFA573607}" presName="iconBgRect" presStyleLbl="bgShp" presStyleIdx="0" presStyleCnt="5"/>
      <dgm:spPr/>
    </dgm:pt>
    <dgm:pt modelId="{3D96DB8A-7346-4C61-9122-993AD2B777C6}" type="pres">
      <dgm:prSet presAssocID="{8E589368-83A5-46E1-9896-6E2DFA5736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ne Arrow: Straight"/>
        </a:ext>
      </dgm:extLst>
    </dgm:pt>
    <dgm:pt modelId="{EDC372D4-0FED-45B0-87FD-D023BCD0767B}" type="pres">
      <dgm:prSet presAssocID="{8E589368-83A5-46E1-9896-6E2DFA573607}" presName="spaceRect" presStyleCnt="0"/>
      <dgm:spPr/>
    </dgm:pt>
    <dgm:pt modelId="{508192D0-AE14-4FF5-B239-F36DCEBC6FA8}" type="pres">
      <dgm:prSet presAssocID="{8E589368-83A5-46E1-9896-6E2DFA573607}" presName="textRect" presStyleLbl="revTx" presStyleIdx="0" presStyleCnt="5">
        <dgm:presLayoutVars>
          <dgm:chMax val="1"/>
          <dgm:chPref val="1"/>
        </dgm:presLayoutVars>
      </dgm:prSet>
      <dgm:spPr/>
    </dgm:pt>
    <dgm:pt modelId="{9DEEFDDC-130D-4F5F-8B5C-355AB165A013}" type="pres">
      <dgm:prSet presAssocID="{E63DC5AB-661D-4D58-B18C-22843ABCDD4A}" presName="sibTrans" presStyleLbl="sibTrans2D1" presStyleIdx="0" presStyleCnt="0"/>
      <dgm:spPr/>
    </dgm:pt>
    <dgm:pt modelId="{6A8AA1CA-60F1-4CC0-8BB5-D519640542B6}" type="pres">
      <dgm:prSet presAssocID="{20375E28-8508-4694-8812-C9E06561443A}" presName="compNode" presStyleCnt="0"/>
      <dgm:spPr/>
    </dgm:pt>
    <dgm:pt modelId="{0166040D-2200-4F33-A01A-142DE20AC9FA}" type="pres">
      <dgm:prSet presAssocID="{20375E28-8508-4694-8812-C9E06561443A}" presName="iconBgRect" presStyleLbl="bgShp" presStyleIdx="1" presStyleCnt="5"/>
      <dgm:spPr/>
    </dgm:pt>
    <dgm:pt modelId="{619C6834-0C80-43EE-AE54-F7EECC886539}" type="pres">
      <dgm:prSet presAssocID="{20375E28-8508-4694-8812-C9E06561443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edle"/>
        </a:ext>
      </dgm:extLst>
    </dgm:pt>
    <dgm:pt modelId="{8549EAB3-C3D6-46C0-9CBB-1BEE0ACD1EA3}" type="pres">
      <dgm:prSet presAssocID="{20375E28-8508-4694-8812-C9E06561443A}" presName="spaceRect" presStyleCnt="0"/>
      <dgm:spPr/>
    </dgm:pt>
    <dgm:pt modelId="{E85A260C-14B3-4158-A3D1-5089645F1DF5}" type="pres">
      <dgm:prSet presAssocID="{20375E28-8508-4694-8812-C9E06561443A}" presName="textRect" presStyleLbl="revTx" presStyleIdx="1" presStyleCnt="5">
        <dgm:presLayoutVars>
          <dgm:chMax val="1"/>
          <dgm:chPref val="1"/>
        </dgm:presLayoutVars>
      </dgm:prSet>
      <dgm:spPr/>
    </dgm:pt>
    <dgm:pt modelId="{FED0C89E-D360-4A86-86FE-FA3D66FAE6E6}" type="pres">
      <dgm:prSet presAssocID="{3BEBCAF6-5480-48EC-944B-DA69EE3C1C9F}" presName="sibTrans" presStyleLbl="sibTrans2D1" presStyleIdx="0" presStyleCnt="0"/>
      <dgm:spPr/>
    </dgm:pt>
    <dgm:pt modelId="{0124A0BE-E625-4F83-8DE0-7D5A3BED1BC7}" type="pres">
      <dgm:prSet presAssocID="{6ED2E5C3-220A-4CD7-B505-F6C446EEF6B5}" presName="compNode" presStyleCnt="0"/>
      <dgm:spPr/>
    </dgm:pt>
    <dgm:pt modelId="{969A216D-3137-4950-9097-1AFE91B920E6}" type="pres">
      <dgm:prSet presAssocID="{6ED2E5C3-220A-4CD7-B505-F6C446EEF6B5}" presName="iconBgRect" presStyleLbl="bgShp" presStyleIdx="2" presStyleCnt="5"/>
      <dgm:spPr/>
    </dgm:pt>
    <dgm:pt modelId="{15E03AA7-A4FD-466A-86E8-0ED02A28A194}" type="pres">
      <dgm:prSet presAssocID="{6ED2E5C3-220A-4CD7-B505-F6C446EEF6B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V"/>
        </a:ext>
      </dgm:extLst>
    </dgm:pt>
    <dgm:pt modelId="{87739A27-60E8-4AE6-AE8D-8A4287CC2F11}" type="pres">
      <dgm:prSet presAssocID="{6ED2E5C3-220A-4CD7-B505-F6C446EEF6B5}" presName="spaceRect" presStyleCnt="0"/>
      <dgm:spPr/>
    </dgm:pt>
    <dgm:pt modelId="{4344F6C3-FDDD-414A-B01A-6151CA72D7BF}" type="pres">
      <dgm:prSet presAssocID="{6ED2E5C3-220A-4CD7-B505-F6C446EEF6B5}" presName="textRect" presStyleLbl="revTx" presStyleIdx="2" presStyleCnt="5">
        <dgm:presLayoutVars>
          <dgm:chMax val="1"/>
          <dgm:chPref val="1"/>
        </dgm:presLayoutVars>
      </dgm:prSet>
      <dgm:spPr/>
    </dgm:pt>
    <dgm:pt modelId="{86CED910-C38D-47BC-98A7-AC24417B99E7}" type="pres">
      <dgm:prSet presAssocID="{8B514646-77F6-48FB-9322-1287ACDD26CD}" presName="sibTrans" presStyleLbl="sibTrans2D1" presStyleIdx="0" presStyleCnt="0"/>
      <dgm:spPr/>
    </dgm:pt>
    <dgm:pt modelId="{8A8A5045-5AC1-4495-9E1B-E39D97278CED}" type="pres">
      <dgm:prSet presAssocID="{413E818B-7234-47E1-8AE6-38C33DA4969D}" presName="compNode" presStyleCnt="0"/>
      <dgm:spPr/>
    </dgm:pt>
    <dgm:pt modelId="{573DFFD9-07DE-4010-AB06-583405DA7AE1}" type="pres">
      <dgm:prSet presAssocID="{413E818B-7234-47E1-8AE6-38C33DA4969D}" presName="iconBgRect" presStyleLbl="bgShp" presStyleIdx="3" presStyleCnt="5"/>
      <dgm:spPr/>
    </dgm:pt>
    <dgm:pt modelId="{A6C72E6F-F040-44D8-B4F6-D10407E96100}" type="pres">
      <dgm:prSet presAssocID="{413E818B-7234-47E1-8AE6-38C33DA496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rrow: Slight curve"/>
        </a:ext>
      </dgm:extLst>
    </dgm:pt>
    <dgm:pt modelId="{9EC8C383-9A37-4FC8-9279-5C184537D9EA}" type="pres">
      <dgm:prSet presAssocID="{413E818B-7234-47E1-8AE6-38C33DA4969D}" presName="spaceRect" presStyleCnt="0"/>
      <dgm:spPr/>
    </dgm:pt>
    <dgm:pt modelId="{53699793-7AB1-4D13-8B56-1A22988C78E2}" type="pres">
      <dgm:prSet presAssocID="{413E818B-7234-47E1-8AE6-38C33DA4969D}" presName="textRect" presStyleLbl="revTx" presStyleIdx="3" presStyleCnt="5">
        <dgm:presLayoutVars>
          <dgm:chMax val="1"/>
          <dgm:chPref val="1"/>
        </dgm:presLayoutVars>
      </dgm:prSet>
      <dgm:spPr/>
    </dgm:pt>
    <dgm:pt modelId="{44D0B274-8BBF-430E-9C8E-D47CE320F479}" type="pres">
      <dgm:prSet presAssocID="{6E3F01D6-C1A7-43D5-9A37-F1F5F604E2D3}" presName="sibTrans" presStyleLbl="sibTrans2D1" presStyleIdx="0" presStyleCnt="0"/>
      <dgm:spPr/>
    </dgm:pt>
    <dgm:pt modelId="{D0CA91F7-1F3E-4F9D-9BC9-324F26EA6C7F}" type="pres">
      <dgm:prSet presAssocID="{1ED6245F-47D2-40EF-8688-9D356A68B7D3}" presName="compNode" presStyleCnt="0"/>
      <dgm:spPr/>
    </dgm:pt>
    <dgm:pt modelId="{B626500C-9790-42BD-8F92-13C8CA2136C3}" type="pres">
      <dgm:prSet presAssocID="{1ED6245F-47D2-40EF-8688-9D356A68B7D3}" presName="iconBgRect" presStyleLbl="bgShp" presStyleIdx="4" presStyleCnt="5"/>
      <dgm:spPr/>
    </dgm:pt>
    <dgm:pt modelId="{19660E8E-709C-48BC-9106-5C70C258275C}" type="pres">
      <dgm:prSet presAssocID="{1ED6245F-47D2-40EF-8688-9D356A68B7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rocodile"/>
        </a:ext>
      </dgm:extLst>
    </dgm:pt>
    <dgm:pt modelId="{FEEC2B69-10E7-4429-A109-96066F4BF5EA}" type="pres">
      <dgm:prSet presAssocID="{1ED6245F-47D2-40EF-8688-9D356A68B7D3}" presName="spaceRect" presStyleCnt="0"/>
      <dgm:spPr/>
    </dgm:pt>
    <dgm:pt modelId="{DFDA32D0-DD6E-440C-988B-9592F8BEEC85}" type="pres">
      <dgm:prSet presAssocID="{1ED6245F-47D2-40EF-8688-9D356A68B7D3}" presName="textRect" presStyleLbl="revTx" presStyleIdx="4" presStyleCnt="5">
        <dgm:presLayoutVars>
          <dgm:chMax val="1"/>
          <dgm:chPref val="1"/>
        </dgm:presLayoutVars>
      </dgm:prSet>
      <dgm:spPr/>
    </dgm:pt>
  </dgm:ptLst>
  <dgm:cxnLst>
    <dgm:cxn modelId="{61D30E06-E2BD-4AB1-8A67-923C3E9EFC80}" type="presOf" srcId="{E63DC5AB-661D-4D58-B18C-22843ABCDD4A}" destId="{9DEEFDDC-130D-4F5F-8B5C-355AB165A013}" srcOrd="0" destOrd="0" presId="urn:microsoft.com/office/officeart/2018/2/layout/IconCircleList"/>
    <dgm:cxn modelId="{950F5606-5124-4536-AFCD-118C386CE974}" type="presOf" srcId="{6ED2E5C3-220A-4CD7-B505-F6C446EEF6B5}" destId="{4344F6C3-FDDD-414A-B01A-6151CA72D7BF}" srcOrd="0" destOrd="0" presId="urn:microsoft.com/office/officeart/2018/2/layout/IconCircleList"/>
    <dgm:cxn modelId="{577D2C1E-5869-449B-BA14-E5BAC5522C40}" type="presOf" srcId="{3BEBCAF6-5480-48EC-944B-DA69EE3C1C9F}" destId="{FED0C89E-D360-4A86-86FE-FA3D66FAE6E6}" srcOrd="0" destOrd="0" presId="urn:microsoft.com/office/officeart/2018/2/layout/IconCircleList"/>
    <dgm:cxn modelId="{6B420929-E211-43F9-8293-1ABBC68C9CE6}" srcId="{320F72E1-0CE9-4E92-8AF6-AE3DACA51418}" destId="{413E818B-7234-47E1-8AE6-38C33DA4969D}" srcOrd="3" destOrd="0" parTransId="{81F7727E-71DA-4B62-BCC9-85702ECE5F62}" sibTransId="{6E3F01D6-C1A7-43D5-9A37-F1F5F604E2D3}"/>
    <dgm:cxn modelId="{D27CA42A-8049-4FFC-8CE7-38F0B122EB2A}" srcId="{320F72E1-0CE9-4E92-8AF6-AE3DACA51418}" destId="{8E589368-83A5-46E1-9896-6E2DFA573607}" srcOrd="0" destOrd="0" parTransId="{74E2A5BC-B055-4178-84D4-FC233368DC31}" sibTransId="{E63DC5AB-661D-4D58-B18C-22843ABCDD4A}"/>
    <dgm:cxn modelId="{97D4DB2C-ED4F-4C3F-84BC-02431517DC6B}" type="presOf" srcId="{413E818B-7234-47E1-8AE6-38C33DA4969D}" destId="{53699793-7AB1-4D13-8B56-1A22988C78E2}" srcOrd="0" destOrd="0" presId="urn:microsoft.com/office/officeart/2018/2/layout/IconCircleList"/>
    <dgm:cxn modelId="{F9A4912E-E39F-4CE1-B0BB-39E6400A0C0B}" type="presOf" srcId="{20375E28-8508-4694-8812-C9E06561443A}" destId="{E85A260C-14B3-4158-A3D1-5089645F1DF5}" srcOrd="0" destOrd="0" presId="urn:microsoft.com/office/officeart/2018/2/layout/IconCircleList"/>
    <dgm:cxn modelId="{18C7F85E-A2A7-4A7B-A9C4-8AA1F253C635}" type="presOf" srcId="{1ED6245F-47D2-40EF-8688-9D356A68B7D3}" destId="{DFDA32D0-DD6E-440C-988B-9592F8BEEC85}" srcOrd="0" destOrd="0" presId="urn:microsoft.com/office/officeart/2018/2/layout/IconCircleList"/>
    <dgm:cxn modelId="{0FA2A165-832B-4820-A724-B589ABAEA1AF}" type="presOf" srcId="{8B514646-77F6-48FB-9322-1287ACDD26CD}" destId="{86CED910-C38D-47BC-98A7-AC24417B99E7}" srcOrd="0" destOrd="0" presId="urn:microsoft.com/office/officeart/2018/2/layout/IconCircleList"/>
    <dgm:cxn modelId="{3E22DB69-4EA3-4E7D-A24E-1A14DF52FC57}" srcId="{320F72E1-0CE9-4E92-8AF6-AE3DACA51418}" destId="{6ED2E5C3-220A-4CD7-B505-F6C446EEF6B5}" srcOrd="2" destOrd="0" parTransId="{038FBB00-81C6-46DA-BD15-66BEAB50AA1F}" sibTransId="{8B514646-77F6-48FB-9322-1287ACDD26CD}"/>
    <dgm:cxn modelId="{E4CB974E-362E-4488-B389-A1901C1E963F}" type="presOf" srcId="{320F72E1-0CE9-4E92-8AF6-AE3DACA51418}" destId="{ED2C7B40-7201-421F-B29F-FA9B6B1B6F31}" srcOrd="0" destOrd="0" presId="urn:microsoft.com/office/officeart/2018/2/layout/IconCircleList"/>
    <dgm:cxn modelId="{87F5766F-3E23-4663-8DBA-3DB954B2E55E}" type="presOf" srcId="{6E3F01D6-C1A7-43D5-9A37-F1F5F604E2D3}" destId="{44D0B274-8BBF-430E-9C8E-D47CE320F479}" srcOrd="0" destOrd="0" presId="urn:microsoft.com/office/officeart/2018/2/layout/IconCircleList"/>
    <dgm:cxn modelId="{C7C48957-7814-48CE-A22D-7C9D0AD5A862}" srcId="{320F72E1-0CE9-4E92-8AF6-AE3DACA51418}" destId="{1ED6245F-47D2-40EF-8688-9D356A68B7D3}" srcOrd="4" destOrd="0" parTransId="{391C86BB-884E-4146-A553-07C8CD66CC1A}" sibTransId="{47EE900F-A0CE-483C-8943-74E77A35D973}"/>
    <dgm:cxn modelId="{4AB93887-7B5C-4E43-986E-764EA21E68AF}" srcId="{320F72E1-0CE9-4E92-8AF6-AE3DACA51418}" destId="{20375E28-8508-4694-8812-C9E06561443A}" srcOrd="1" destOrd="0" parTransId="{C4CB0082-09E0-4565-A858-2A14F243D159}" sibTransId="{3BEBCAF6-5480-48EC-944B-DA69EE3C1C9F}"/>
    <dgm:cxn modelId="{E9A0ECC3-35E2-46E4-96D4-474FDABB5580}" type="presOf" srcId="{8E589368-83A5-46E1-9896-6E2DFA573607}" destId="{508192D0-AE14-4FF5-B239-F36DCEBC6FA8}" srcOrd="0" destOrd="0" presId="urn:microsoft.com/office/officeart/2018/2/layout/IconCircleList"/>
    <dgm:cxn modelId="{D15D8082-68A0-44FB-84C0-12EFE63A0AC8}" type="presParOf" srcId="{ED2C7B40-7201-421F-B29F-FA9B6B1B6F31}" destId="{F9FA1BC8-A2C3-44FD-8505-D0F79D39B8B5}" srcOrd="0" destOrd="0" presId="urn:microsoft.com/office/officeart/2018/2/layout/IconCircleList"/>
    <dgm:cxn modelId="{785B205A-B926-4EE5-95BF-41F716D0EA05}" type="presParOf" srcId="{F9FA1BC8-A2C3-44FD-8505-D0F79D39B8B5}" destId="{4A1C2F51-8523-4EE3-A634-9B0981C4AC88}" srcOrd="0" destOrd="0" presId="urn:microsoft.com/office/officeart/2018/2/layout/IconCircleList"/>
    <dgm:cxn modelId="{CC620667-DA92-4590-BF22-1794CD514387}" type="presParOf" srcId="{4A1C2F51-8523-4EE3-A634-9B0981C4AC88}" destId="{55EA853D-A6D9-4D63-BA65-20940A946A07}" srcOrd="0" destOrd="0" presId="urn:microsoft.com/office/officeart/2018/2/layout/IconCircleList"/>
    <dgm:cxn modelId="{299F363D-23DB-4838-8D87-055D34C414AD}" type="presParOf" srcId="{4A1C2F51-8523-4EE3-A634-9B0981C4AC88}" destId="{3D96DB8A-7346-4C61-9122-993AD2B777C6}" srcOrd="1" destOrd="0" presId="urn:microsoft.com/office/officeart/2018/2/layout/IconCircleList"/>
    <dgm:cxn modelId="{82401580-550A-4C1A-A37A-2D0FF08C6C3D}" type="presParOf" srcId="{4A1C2F51-8523-4EE3-A634-9B0981C4AC88}" destId="{EDC372D4-0FED-45B0-87FD-D023BCD0767B}" srcOrd="2" destOrd="0" presId="urn:microsoft.com/office/officeart/2018/2/layout/IconCircleList"/>
    <dgm:cxn modelId="{B33BD728-1D5D-44BA-A3F7-286B177ECDEC}" type="presParOf" srcId="{4A1C2F51-8523-4EE3-A634-9B0981C4AC88}" destId="{508192D0-AE14-4FF5-B239-F36DCEBC6FA8}" srcOrd="3" destOrd="0" presId="urn:microsoft.com/office/officeart/2018/2/layout/IconCircleList"/>
    <dgm:cxn modelId="{F748CC34-F68F-4320-8923-C15CC76AFF83}" type="presParOf" srcId="{F9FA1BC8-A2C3-44FD-8505-D0F79D39B8B5}" destId="{9DEEFDDC-130D-4F5F-8B5C-355AB165A013}" srcOrd="1" destOrd="0" presId="urn:microsoft.com/office/officeart/2018/2/layout/IconCircleList"/>
    <dgm:cxn modelId="{A0F544F5-1CCA-4BA1-A732-9488FD4A103E}" type="presParOf" srcId="{F9FA1BC8-A2C3-44FD-8505-D0F79D39B8B5}" destId="{6A8AA1CA-60F1-4CC0-8BB5-D519640542B6}" srcOrd="2" destOrd="0" presId="urn:microsoft.com/office/officeart/2018/2/layout/IconCircleList"/>
    <dgm:cxn modelId="{762389F1-54C3-4204-AED6-101FCED2F932}" type="presParOf" srcId="{6A8AA1CA-60F1-4CC0-8BB5-D519640542B6}" destId="{0166040D-2200-4F33-A01A-142DE20AC9FA}" srcOrd="0" destOrd="0" presId="urn:microsoft.com/office/officeart/2018/2/layout/IconCircleList"/>
    <dgm:cxn modelId="{70FE6838-EDA9-4CF1-9CBE-6F850D346A39}" type="presParOf" srcId="{6A8AA1CA-60F1-4CC0-8BB5-D519640542B6}" destId="{619C6834-0C80-43EE-AE54-F7EECC886539}" srcOrd="1" destOrd="0" presId="urn:microsoft.com/office/officeart/2018/2/layout/IconCircleList"/>
    <dgm:cxn modelId="{8D3C2FD2-580A-4E60-A424-021F8F7C7ECF}" type="presParOf" srcId="{6A8AA1CA-60F1-4CC0-8BB5-D519640542B6}" destId="{8549EAB3-C3D6-46C0-9CBB-1BEE0ACD1EA3}" srcOrd="2" destOrd="0" presId="urn:microsoft.com/office/officeart/2018/2/layout/IconCircleList"/>
    <dgm:cxn modelId="{F7C03C26-50D4-43BC-8495-EFCB7452F579}" type="presParOf" srcId="{6A8AA1CA-60F1-4CC0-8BB5-D519640542B6}" destId="{E85A260C-14B3-4158-A3D1-5089645F1DF5}" srcOrd="3" destOrd="0" presId="urn:microsoft.com/office/officeart/2018/2/layout/IconCircleList"/>
    <dgm:cxn modelId="{B421BB78-D395-4FA0-82D1-D3131F872126}" type="presParOf" srcId="{F9FA1BC8-A2C3-44FD-8505-D0F79D39B8B5}" destId="{FED0C89E-D360-4A86-86FE-FA3D66FAE6E6}" srcOrd="3" destOrd="0" presId="urn:microsoft.com/office/officeart/2018/2/layout/IconCircleList"/>
    <dgm:cxn modelId="{6CDE0518-8E70-43FE-85A5-A9311B6965A0}" type="presParOf" srcId="{F9FA1BC8-A2C3-44FD-8505-D0F79D39B8B5}" destId="{0124A0BE-E625-4F83-8DE0-7D5A3BED1BC7}" srcOrd="4" destOrd="0" presId="urn:microsoft.com/office/officeart/2018/2/layout/IconCircleList"/>
    <dgm:cxn modelId="{74D7D464-8403-4BA2-BFFA-8121BEF90C4F}" type="presParOf" srcId="{0124A0BE-E625-4F83-8DE0-7D5A3BED1BC7}" destId="{969A216D-3137-4950-9097-1AFE91B920E6}" srcOrd="0" destOrd="0" presId="urn:microsoft.com/office/officeart/2018/2/layout/IconCircleList"/>
    <dgm:cxn modelId="{2E959DF3-C43A-4BAD-B583-AFE0C440DFAF}" type="presParOf" srcId="{0124A0BE-E625-4F83-8DE0-7D5A3BED1BC7}" destId="{15E03AA7-A4FD-466A-86E8-0ED02A28A194}" srcOrd="1" destOrd="0" presId="urn:microsoft.com/office/officeart/2018/2/layout/IconCircleList"/>
    <dgm:cxn modelId="{65AEF050-13FC-435E-B87D-E7789BE9DCAA}" type="presParOf" srcId="{0124A0BE-E625-4F83-8DE0-7D5A3BED1BC7}" destId="{87739A27-60E8-4AE6-AE8D-8A4287CC2F11}" srcOrd="2" destOrd="0" presId="urn:microsoft.com/office/officeart/2018/2/layout/IconCircleList"/>
    <dgm:cxn modelId="{8CD0E9C5-94B3-4CAB-B962-45BAA2371866}" type="presParOf" srcId="{0124A0BE-E625-4F83-8DE0-7D5A3BED1BC7}" destId="{4344F6C3-FDDD-414A-B01A-6151CA72D7BF}" srcOrd="3" destOrd="0" presId="urn:microsoft.com/office/officeart/2018/2/layout/IconCircleList"/>
    <dgm:cxn modelId="{C608D014-90D7-449C-9FC8-352F73192F32}" type="presParOf" srcId="{F9FA1BC8-A2C3-44FD-8505-D0F79D39B8B5}" destId="{86CED910-C38D-47BC-98A7-AC24417B99E7}" srcOrd="5" destOrd="0" presId="urn:microsoft.com/office/officeart/2018/2/layout/IconCircleList"/>
    <dgm:cxn modelId="{272A63FC-5EEA-4FCC-A519-CE377B123C1C}" type="presParOf" srcId="{F9FA1BC8-A2C3-44FD-8505-D0F79D39B8B5}" destId="{8A8A5045-5AC1-4495-9E1B-E39D97278CED}" srcOrd="6" destOrd="0" presId="urn:microsoft.com/office/officeart/2018/2/layout/IconCircleList"/>
    <dgm:cxn modelId="{367BAB5A-AF55-417E-AD41-82AEECE838A3}" type="presParOf" srcId="{8A8A5045-5AC1-4495-9E1B-E39D97278CED}" destId="{573DFFD9-07DE-4010-AB06-583405DA7AE1}" srcOrd="0" destOrd="0" presId="urn:microsoft.com/office/officeart/2018/2/layout/IconCircleList"/>
    <dgm:cxn modelId="{309D48DE-A2BB-4EB5-AB9C-03D34D3BA982}" type="presParOf" srcId="{8A8A5045-5AC1-4495-9E1B-E39D97278CED}" destId="{A6C72E6F-F040-44D8-B4F6-D10407E96100}" srcOrd="1" destOrd="0" presId="urn:microsoft.com/office/officeart/2018/2/layout/IconCircleList"/>
    <dgm:cxn modelId="{94335AD4-590F-4370-9E46-81A3D4A43022}" type="presParOf" srcId="{8A8A5045-5AC1-4495-9E1B-E39D97278CED}" destId="{9EC8C383-9A37-4FC8-9279-5C184537D9EA}" srcOrd="2" destOrd="0" presId="urn:microsoft.com/office/officeart/2018/2/layout/IconCircleList"/>
    <dgm:cxn modelId="{73F20B7B-13BF-4D05-94FA-E24DF326F00E}" type="presParOf" srcId="{8A8A5045-5AC1-4495-9E1B-E39D97278CED}" destId="{53699793-7AB1-4D13-8B56-1A22988C78E2}" srcOrd="3" destOrd="0" presId="urn:microsoft.com/office/officeart/2018/2/layout/IconCircleList"/>
    <dgm:cxn modelId="{166BF6C1-04B2-462A-B551-247E56A3E22E}" type="presParOf" srcId="{F9FA1BC8-A2C3-44FD-8505-D0F79D39B8B5}" destId="{44D0B274-8BBF-430E-9C8E-D47CE320F479}" srcOrd="7" destOrd="0" presId="urn:microsoft.com/office/officeart/2018/2/layout/IconCircleList"/>
    <dgm:cxn modelId="{2DB8D50C-2F4C-420F-8F70-B6B04A4887DA}" type="presParOf" srcId="{F9FA1BC8-A2C3-44FD-8505-D0F79D39B8B5}" destId="{D0CA91F7-1F3E-4F9D-9BC9-324F26EA6C7F}" srcOrd="8" destOrd="0" presId="urn:microsoft.com/office/officeart/2018/2/layout/IconCircleList"/>
    <dgm:cxn modelId="{D913C76C-47DD-4397-9991-DF0736F90CB2}" type="presParOf" srcId="{D0CA91F7-1F3E-4F9D-9BC9-324F26EA6C7F}" destId="{B626500C-9790-42BD-8F92-13C8CA2136C3}" srcOrd="0" destOrd="0" presId="urn:microsoft.com/office/officeart/2018/2/layout/IconCircleList"/>
    <dgm:cxn modelId="{B7FDBD80-9A80-440C-9EA8-67744DF634E3}" type="presParOf" srcId="{D0CA91F7-1F3E-4F9D-9BC9-324F26EA6C7F}" destId="{19660E8E-709C-48BC-9106-5C70C258275C}" srcOrd="1" destOrd="0" presId="urn:microsoft.com/office/officeart/2018/2/layout/IconCircleList"/>
    <dgm:cxn modelId="{09F428E0-D593-49AE-9DE7-7E31CA851594}" type="presParOf" srcId="{D0CA91F7-1F3E-4F9D-9BC9-324F26EA6C7F}" destId="{FEEC2B69-10E7-4429-A109-96066F4BF5EA}" srcOrd="2" destOrd="0" presId="urn:microsoft.com/office/officeart/2018/2/layout/IconCircleList"/>
    <dgm:cxn modelId="{C068FAB9-A771-4667-AE58-B33C9789D7A5}" type="presParOf" srcId="{D0CA91F7-1F3E-4F9D-9BC9-324F26EA6C7F}" destId="{DFDA32D0-DD6E-440C-988B-9592F8BEEC85}"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BA1CCE-40EE-40FF-9EC0-386AD976E7B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0D70EC5-20F3-4BA5-8AC0-B7DF52037773}">
      <dgm:prSet/>
      <dgm:spPr/>
      <dgm:t>
        <a:bodyPr/>
        <a:lstStyle/>
        <a:p>
          <a:r>
            <a:rPr lang="en-US"/>
            <a:t>Cells grow uncontrollably</a:t>
          </a:r>
        </a:p>
      </dgm:t>
    </dgm:pt>
    <dgm:pt modelId="{811AFE2D-A09C-4487-A086-E1BA9207BFB7}" type="parTrans" cxnId="{17A6C192-385C-4794-A083-BC11B18D69A5}">
      <dgm:prSet/>
      <dgm:spPr/>
      <dgm:t>
        <a:bodyPr/>
        <a:lstStyle/>
        <a:p>
          <a:endParaRPr lang="en-US"/>
        </a:p>
      </dgm:t>
    </dgm:pt>
    <dgm:pt modelId="{1891F6B8-D55F-4880-BE89-1DE49CBBFCB0}" type="sibTrans" cxnId="{17A6C192-385C-4794-A083-BC11B18D69A5}">
      <dgm:prSet/>
      <dgm:spPr/>
      <dgm:t>
        <a:bodyPr/>
        <a:lstStyle/>
        <a:p>
          <a:endParaRPr lang="en-US"/>
        </a:p>
      </dgm:t>
    </dgm:pt>
    <dgm:pt modelId="{C520FBBB-ED32-4C80-905E-6E61F3688A82}">
      <dgm:prSet/>
      <dgm:spPr/>
      <dgm:t>
        <a:bodyPr/>
        <a:lstStyle/>
        <a:p>
          <a:r>
            <a:rPr lang="en-US"/>
            <a:t>Tumours form</a:t>
          </a:r>
        </a:p>
      </dgm:t>
    </dgm:pt>
    <dgm:pt modelId="{5500DF6E-1BCA-4B6A-949D-1C697D75B488}" type="parTrans" cxnId="{D8903B74-CA77-4A7D-B7D8-EA61DBF9EC2A}">
      <dgm:prSet/>
      <dgm:spPr/>
      <dgm:t>
        <a:bodyPr/>
        <a:lstStyle/>
        <a:p>
          <a:endParaRPr lang="en-US"/>
        </a:p>
      </dgm:t>
    </dgm:pt>
    <dgm:pt modelId="{3C43D630-9711-4BDA-AB39-01D3675C7BF3}" type="sibTrans" cxnId="{D8903B74-CA77-4A7D-B7D8-EA61DBF9EC2A}">
      <dgm:prSet/>
      <dgm:spPr/>
      <dgm:t>
        <a:bodyPr/>
        <a:lstStyle/>
        <a:p>
          <a:endParaRPr lang="en-US"/>
        </a:p>
      </dgm:t>
    </dgm:pt>
    <dgm:pt modelId="{B8015EDF-E5B9-49AE-BF64-6A2E888D1C31}">
      <dgm:prSet/>
      <dgm:spPr/>
      <dgm:t>
        <a:bodyPr/>
        <a:lstStyle/>
        <a:p>
          <a:r>
            <a:rPr lang="en-US"/>
            <a:t>Airways blocked</a:t>
          </a:r>
        </a:p>
      </dgm:t>
    </dgm:pt>
    <dgm:pt modelId="{3B250CEA-5A1B-4D19-B2DE-244BB132D074}" type="parTrans" cxnId="{68EA5D78-645B-402B-997A-7599D80B06FA}">
      <dgm:prSet/>
      <dgm:spPr/>
      <dgm:t>
        <a:bodyPr/>
        <a:lstStyle/>
        <a:p>
          <a:endParaRPr lang="en-US"/>
        </a:p>
      </dgm:t>
    </dgm:pt>
    <dgm:pt modelId="{3B1360E9-37EC-4736-8A87-FD209E1491E6}" type="sibTrans" cxnId="{68EA5D78-645B-402B-997A-7599D80B06FA}">
      <dgm:prSet/>
      <dgm:spPr/>
      <dgm:t>
        <a:bodyPr/>
        <a:lstStyle/>
        <a:p>
          <a:endParaRPr lang="en-US"/>
        </a:p>
      </dgm:t>
    </dgm:pt>
    <dgm:pt modelId="{276740F1-8AF6-4E15-A964-F6B7390B2D54}">
      <dgm:prSet/>
      <dgm:spPr/>
      <dgm:t>
        <a:bodyPr/>
        <a:lstStyle/>
        <a:p>
          <a:r>
            <a:rPr lang="en-US"/>
            <a:t>Reduced gas exchange</a:t>
          </a:r>
        </a:p>
      </dgm:t>
    </dgm:pt>
    <dgm:pt modelId="{6DA6AF49-423F-4A5E-AF43-1BD4BB8EC556}" type="parTrans" cxnId="{8EB04D2A-1C41-4C7D-B1FA-36021A4519BB}">
      <dgm:prSet/>
      <dgm:spPr/>
      <dgm:t>
        <a:bodyPr/>
        <a:lstStyle/>
        <a:p>
          <a:endParaRPr lang="en-US"/>
        </a:p>
      </dgm:t>
    </dgm:pt>
    <dgm:pt modelId="{FB2B90FF-EB3D-40B6-BEF9-EBAB32485F35}" type="sibTrans" cxnId="{8EB04D2A-1C41-4C7D-B1FA-36021A4519BB}">
      <dgm:prSet/>
      <dgm:spPr/>
      <dgm:t>
        <a:bodyPr/>
        <a:lstStyle/>
        <a:p>
          <a:endParaRPr lang="en-US"/>
        </a:p>
      </dgm:t>
    </dgm:pt>
    <dgm:pt modelId="{F118C2B4-073D-4F81-9DB7-91C38D64A750}">
      <dgm:prSet/>
      <dgm:spPr/>
      <dgm:t>
        <a:bodyPr/>
        <a:lstStyle/>
        <a:p>
          <a:r>
            <a:rPr lang="en-US"/>
            <a:t>Cancer may spread</a:t>
          </a:r>
        </a:p>
      </dgm:t>
    </dgm:pt>
    <dgm:pt modelId="{7671E1A3-49D7-46CD-94DE-1443C87E5E9B}" type="parTrans" cxnId="{E187986F-776F-4A27-8231-AF822C68D0E6}">
      <dgm:prSet/>
      <dgm:spPr/>
      <dgm:t>
        <a:bodyPr/>
        <a:lstStyle/>
        <a:p>
          <a:endParaRPr lang="en-US"/>
        </a:p>
      </dgm:t>
    </dgm:pt>
    <dgm:pt modelId="{5680E5C7-0B79-440F-BAA5-B1984A5CC8FB}" type="sibTrans" cxnId="{E187986F-776F-4A27-8231-AF822C68D0E6}">
      <dgm:prSet/>
      <dgm:spPr/>
      <dgm:t>
        <a:bodyPr/>
        <a:lstStyle/>
        <a:p>
          <a:endParaRPr lang="en-US"/>
        </a:p>
      </dgm:t>
    </dgm:pt>
    <dgm:pt modelId="{C9348B82-0247-4B9C-990B-AAF2817E91D4}" type="pres">
      <dgm:prSet presAssocID="{FABA1CCE-40EE-40FF-9EC0-386AD976E7B3}" presName="root" presStyleCnt="0">
        <dgm:presLayoutVars>
          <dgm:dir/>
          <dgm:resizeHandles val="exact"/>
        </dgm:presLayoutVars>
      </dgm:prSet>
      <dgm:spPr/>
    </dgm:pt>
    <dgm:pt modelId="{DEE475D3-F59C-490C-B84C-983AE3EA6781}" type="pres">
      <dgm:prSet presAssocID="{A0D70EC5-20F3-4BA5-8AC0-B7DF52037773}" presName="compNode" presStyleCnt="0"/>
      <dgm:spPr/>
    </dgm:pt>
    <dgm:pt modelId="{DDFA62B7-5671-40EB-AAC0-F982FEA3950E}" type="pres">
      <dgm:prSet presAssocID="{A0D70EC5-20F3-4BA5-8AC0-B7DF52037773}" presName="bgRect" presStyleLbl="bgShp" presStyleIdx="0" presStyleCnt="5"/>
      <dgm:spPr/>
    </dgm:pt>
    <dgm:pt modelId="{457B02EE-F473-46E1-9846-0FDABD140C3C}" type="pres">
      <dgm:prSet presAssocID="{A0D70EC5-20F3-4BA5-8AC0-B7DF5203777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nt"/>
        </a:ext>
      </dgm:extLst>
    </dgm:pt>
    <dgm:pt modelId="{BEC6651A-B697-44B1-A961-6925FFE4C587}" type="pres">
      <dgm:prSet presAssocID="{A0D70EC5-20F3-4BA5-8AC0-B7DF52037773}" presName="spaceRect" presStyleCnt="0"/>
      <dgm:spPr/>
    </dgm:pt>
    <dgm:pt modelId="{A65E9CDE-05F0-4B26-9B7B-7367CA4C51AA}" type="pres">
      <dgm:prSet presAssocID="{A0D70EC5-20F3-4BA5-8AC0-B7DF52037773}" presName="parTx" presStyleLbl="revTx" presStyleIdx="0" presStyleCnt="5">
        <dgm:presLayoutVars>
          <dgm:chMax val="0"/>
          <dgm:chPref val="0"/>
        </dgm:presLayoutVars>
      </dgm:prSet>
      <dgm:spPr/>
    </dgm:pt>
    <dgm:pt modelId="{A754581F-9C2F-458A-B11A-4E1A8E2FB1F6}" type="pres">
      <dgm:prSet presAssocID="{1891F6B8-D55F-4880-BE89-1DE49CBBFCB0}" presName="sibTrans" presStyleCnt="0"/>
      <dgm:spPr/>
    </dgm:pt>
    <dgm:pt modelId="{DD6C947E-297D-4178-8261-B80DD53BC5ED}" type="pres">
      <dgm:prSet presAssocID="{C520FBBB-ED32-4C80-905E-6E61F3688A82}" presName="compNode" presStyleCnt="0"/>
      <dgm:spPr/>
    </dgm:pt>
    <dgm:pt modelId="{89E537AB-FEB1-4FE4-B70E-22FE9AD93469}" type="pres">
      <dgm:prSet presAssocID="{C520FBBB-ED32-4C80-905E-6E61F3688A82}" presName="bgRect" presStyleLbl="bgShp" presStyleIdx="1" presStyleCnt="5"/>
      <dgm:spPr/>
    </dgm:pt>
    <dgm:pt modelId="{BE0C6213-358A-4C60-BF2B-E99C27DC67E7}" type="pres">
      <dgm:prSet presAssocID="{C520FBBB-ED32-4C80-905E-6E61F3688A8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6AA3CDDC-D2EF-45FB-B0F3-8CE1DDAE03D5}" type="pres">
      <dgm:prSet presAssocID="{C520FBBB-ED32-4C80-905E-6E61F3688A82}" presName="spaceRect" presStyleCnt="0"/>
      <dgm:spPr/>
    </dgm:pt>
    <dgm:pt modelId="{F004E181-CD8D-4623-9F88-CB79CB733810}" type="pres">
      <dgm:prSet presAssocID="{C520FBBB-ED32-4C80-905E-6E61F3688A82}" presName="parTx" presStyleLbl="revTx" presStyleIdx="1" presStyleCnt="5">
        <dgm:presLayoutVars>
          <dgm:chMax val="0"/>
          <dgm:chPref val="0"/>
        </dgm:presLayoutVars>
      </dgm:prSet>
      <dgm:spPr/>
    </dgm:pt>
    <dgm:pt modelId="{4DF0F1EB-98AC-41CD-AE7A-77036EAF15A3}" type="pres">
      <dgm:prSet presAssocID="{3C43D630-9711-4BDA-AB39-01D3675C7BF3}" presName="sibTrans" presStyleCnt="0"/>
      <dgm:spPr/>
    </dgm:pt>
    <dgm:pt modelId="{436E1B75-C6FB-4A57-9C28-175C5931EBB2}" type="pres">
      <dgm:prSet presAssocID="{B8015EDF-E5B9-49AE-BF64-6A2E888D1C31}" presName="compNode" presStyleCnt="0"/>
      <dgm:spPr/>
    </dgm:pt>
    <dgm:pt modelId="{C2F02F2A-A8D4-4911-9543-6BB0CF5AE0A0}" type="pres">
      <dgm:prSet presAssocID="{B8015EDF-E5B9-49AE-BF64-6A2E888D1C31}" presName="bgRect" presStyleLbl="bgShp" presStyleIdx="2" presStyleCnt="5"/>
      <dgm:spPr/>
    </dgm:pt>
    <dgm:pt modelId="{D288538E-4071-4655-9BD2-F00E0FBE4C22}" type="pres">
      <dgm:prSet presAssocID="{B8015EDF-E5B9-49AE-BF64-6A2E888D1C3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irplane"/>
        </a:ext>
      </dgm:extLst>
    </dgm:pt>
    <dgm:pt modelId="{45E4DC68-E988-4306-A0A4-A9556029BD66}" type="pres">
      <dgm:prSet presAssocID="{B8015EDF-E5B9-49AE-BF64-6A2E888D1C31}" presName="spaceRect" presStyleCnt="0"/>
      <dgm:spPr/>
    </dgm:pt>
    <dgm:pt modelId="{3CB85B27-94F0-4F94-B712-F4CEEBF29E22}" type="pres">
      <dgm:prSet presAssocID="{B8015EDF-E5B9-49AE-BF64-6A2E888D1C31}" presName="parTx" presStyleLbl="revTx" presStyleIdx="2" presStyleCnt="5">
        <dgm:presLayoutVars>
          <dgm:chMax val="0"/>
          <dgm:chPref val="0"/>
        </dgm:presLayoutVars>
      </dgm:prSet>
      <dgm:spPr/>
    </dgm:pt>
    <dgm:pt modelId="{F8802A9A-0A8B-42B8-9086-58CF64BE88F7}" type="pres">
      <dgm:prSet presAssocID="{3B1360E9-37EC-4736-8A87-FD209E1491E6}" presName="sibTrans" presStyleCnt="0"/>
      <dgm:spPr/>
    </dgm:pt>
    <dgm:pt modelId="{0469B162-DCFF-49C0-9D47-CDE77367E246}" type="pres">
      <dgm:prSet presAssocID="{276740F1-8AF6-4E15-A964-F6B7390B2D54}" presName="compNode" presStyleCnt="0"/>
      <dgm:spPr/>
    </dgm:pt>
    <dgm:pt modelId="{EE3550AC-08B5-4CB6-90B1-02D26A12F394}" type="pres">
      <dgm:prSet presAssocID="{276740F1-8AF6-4E15-A964-F6B7390B2D54}" presName="bgRect" presStyleLbl="bgShp" presStyleIdx="3" presStyleCnt="5"/>
      <dgm:spPr/>
    </dgm:pt>
    <dgm:pt modelId="{8D865749-9E9C-4060-BCCD-3C63D8715A44}" type="pres">
      <dgm:prSet presAssocID="{276740F1-8AF6-4E15-A964-F6B7390B2D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5FBB688E-B633-4981-85B3-0BD6EF587363}" type="pres">
      <dgm:prSet presAssocID="{276740F1-8AF6-4E15-A964-F6B7390B2D54}" presName="spaceRect" presStyleCnt="0"/>
      <dgm:spPr/>
    </dgm:pt>
    <dgm:pt modelId="{1CC2C7A8-A71F-4F00-A165-5A60D0FDAF15}" type="pres">
      <dgm:prSet presAssocID="{276740F1-8AF6-4E15-A964-F6B7390B2D54}" presName="parTx" presStyleLbl="revTx" presStyleIdx="3" presStyleCnt="5">
        <dgm:presLayoutVars>
          <dgm:chMax val="0"/>
          <dgm:chPref val="0"/>
        </dgm:presLayoutVars>
      </dgm:prSet>
      <dgm:spPr/>
    </dgm:pt>
    <dgm:pt modelId="{5E9130AD-632E-47A0-B7CF-C4548B099BBC}" type="pres">
      <dgm:prSet presAssocID="{FB2B90FF-EB3D-40B6-BEF9-EBAB32485F35}" presName="sibTrans" presStyleCnt="0"/>
      <dgm:spPr/>
    </dgm:pt>
    <dgm:pt modelId="{7F1AEBA7-B586-476B-B50A-5EEE0E2A6D01}" type="pres">
      <dgm:prSet presAssocID="{F118C2B4-073D-4F81-9DB7-91C38D64A750}" presName="compNode" presStyleCnt="0"/>
      <dgm:spPr/>
    </dgm:pt>
    <dgm:pt modelId="{78EE9CF6-A70F-40FF-9833-86346DC732F9}" type="pres">
      <dgm:prSet presAssocID="{F118C2B4-073D-4F81-9DB7-91C38D64A750}" presName="bgRect" presStyleLbl="bgShp" presStyleIdx="4" presStyleCnt="5"/>
      <dgm:spPr/>
    </dgm:pt>
    <dgm:pt modelId="{64146937-D49D-4171-9922-110E7B749C1F}" type="pres">
      <dgm:prSet presAssocID="{F118C2B4-073D-4F81-9DB7-91C38D64A75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edle"/>
        </a:ext>
      </dgm:extLst>
    </dgm:pt>
    <dgm:pt modelId="{796EFED0-E8C1-4B81-A5B7-FDE9AE0E7CED}" type="pres">
      <dgm:prSet presAssocID="{F118C2B4-073D-4F81-9DB7-91C38D64A750}" presName="spaceRect" presStyleCnt="0"/>
      <dgm:spPr/>
    </dgm:pt>
    <dgm:pt modelId="{430B5DAA-6989-466B-BA10-1245673B4F31}" type="pres">
      <dgm:prSet presAssocID="{F118C2B4-073D-4F81-9DB7-91C38D64A750}" presName="parTx" presStyleLbl="revTx" presStyleIdx="4" presStyleCnt="5">
        <dgm:presLayoutVars>
          <dgm:chMax val="0"/>
          <dgm:chPref val="0"/>
        </dgm:presLayoutVars>
      </dgm:prSet>
      <dgm:spPr/>
    </dgm:pt>
  </dgm:ptLst>
  <dgm:cxnLst>
    <dgm:cxn modelId="{8EB04D2A-1C41-4C7D-B1FA-36021A4519BB}" srcId="{FABA1CCE-40EE-40FF-9EC0-386AD976E7B3}" destId="{276740F1-8AF6-4E15-A964-F6B7390B2D54}" srcOrd="3" destOrd="0" parTransId="{6DA6AF49-423F-4A5E-AF43-1BD4BB8EC556}" sibTransId="{FB2B90FF-EB3D-40B6-BEF9-EBAB32485F35}"/>
    <dgm:cxn modelId="{E187986F-776F-4A27-8231-AF822C68D0E6}" srcId="{FABA1CCE-40EE-40FF-9EC0-386AD976E7B3}" destId="{F118C2B4-073D-4F81-9DB7-91C38D64A750}" srcOrd="4" destOrd="0" parTransId="{7671E1A3-49D7-46CD-94DE-1443C87E5E9B}" sibTransId="{5680E5C7-0B79-440F-BAA5-B1984A5CC8FB}"/>
    <dgm:cxn modelId="{D8903B74-CA77-4A7D-B7D8-EA61DBF9EC2A}" srcId="{FABA1CCE-40EE-40FF-9EC0-386AD976E7B3}" destId="{C520FBBB-ED32-4C80-905E-6E61F3688A82}" srcOrd="1" destOrd="0" parTransId="{5500DF6E-1BCA-4B6A-949D-1C697D75B488}" sibTransId="{3C43D630-9711-4BDA-AB39-01D3675C7BF3}"/>
    <dgm:cxn modelId="{68EA5D78-645B-402B-997A-7599D80B06FA}" srcId="{FABA1CCE-40EE-40FF-9EC0-386AD976E7B3}" destId="{B8015EDF-E5B9-49AE-BF64-6A2E888D1C31}" srcOrd="2" destOrd="0" parTransId="{3B250CEA-5A1B-4D19-B2DE-244BB132D074}" sibTransId="{3B1360E9-37EC-4736-8A87-FD209E1491E6}"/>
    <dgm:cxn modelId="{5DB5FB8C-7FDA-4641-B702-F164C4B1C93E}" type="presOf" srcId="{B8015EDF-E5B9-49AE-BF64-6A2E888D1C31}" destId="{3CB85B27-94F0-4F94-B712-F4CEEBF29E22}" srcOrd="0" destOrd="0" presId="urn:microsoft.com/office/officeart/2018/2/layout/IconVerticalSolidList"/>
    <dgm:cxn modelId="{1061E58F-EC29-488D-9452-5BEB165938CE}" type="presOf" srcId="{276740F1-8AF6-4E15-A964-F6B7390B2D54}" destId="{1CC2C7A8-A71F-4F00-A165-5A60D0FDAF15}" srcOrd="0" destOrd="0" presId="urn:microsoft.com/office/officeart/2018/2/layout/IconVerticalSolidList"/>
    <dgm:cxn modelId="{17A6C192-385C-4794-A083-BC11B18D69A5}" srcId="{FABA1CCE-40EE-40FF-9EC0-386AD976E7B3}" destId="{A0D70EC5-20F3-4BA5-8AC0-B7DF52037773}" srcOrd="0" destOrd="0" parTransId="{811AFE2D-A09C-4487-A086-E1BA9207BFB7}" sibTransId="{1891F6B8-D55F-4880-BE89-1DE49CBBFCB0}"/>
    <dgm:cxn modelId="{DBFE28AD-45B4-4A9E-886B-3029D62E8AEC}" type="presOf" srcId="{FABA1CCE-40EE-40FF-9EC0-386AD976E7B3}" destId="{C9348B82-0247-4B9C-990B-AAF2817E91D4}" srcOrd="0" destOrd="0" presId="urn:microsoft.com/office/officeart/2018/2/layout/IconVerticalSolidList"/>
    <dgm:cxn modelId="{656A00B4-4F63-4672-9813-F824E047E6D4}" type="presOf" srcId="{C520FBBB-ED32-4C80-905E-6E61F3688A82}" destId="{F004E181-CD8D-4623-9F88-CB79CB733810}" srcOrd="0" destOrd="0" presId="urn:microsoft.com/office/officeart/2018/2/layout/IconVerticalSolidList"/>
    <dgm:cxn modelId="{304E22D2-2909-4BF2-B138-76C90DD9AC16}" type="presOf" srcId="{F118C2B4-073D-4F81-9DB7-91C38D64A750}" destId="{430B5DAA-6989-466B-BA10-1245673B4F31}" srcOrd="0" destOrd="0" presId="urn:microsoft.com/office/officeart/2018/2/layout/IconVerticalSolidList"/>
    <dgm:cxn modelId="{CACD29D8-4D2F-4656-AE3C-E0CF3FCC3079}" type="presOf" srcId="{A0D70EC5-20F3-4BA5-8AC0-B7DF52037773}" destId="{A65E9CDE-05F0-4B26-9B7B-7367CA4C51AA}" srcOrd="0" destOrd="0" presId="urn:microsoft.com/office/officeart/2018/2/layout/IconVerticalSolidList"/>
    <dgm:cxn modelId="{498A0C51-5A36-400C-9F4E-51E9CCC9C5FB}" type="presParOf" srcId="{C9348B82-0247-4B9C-990B-AAF2817E91D4}" destId="{DEE475D3-F59C-490C-B84C-983AE3EA6781}" srcOrd="0" destOrd="0" presId="urn:microsoft.com/office/officeart/2018/2/layout/IconVerticalSolidList"/>
    <dgm:cxn modelId="{473AD876-06AF-405B-B54C-22926E384DDE}" type="presParOf" srcId="{DEE475D3-F59C-490C-B84C-983AE3EA6781}" destId="{DDFA62B7-5671-40EB-AAC0-F982FEA3950E}" srcOrd="0" destOrd="0" presId="urn:microsoft.com/office/officeart/2018/2/layout/IconVerticalSolidList"/>
    <dgm:cxn modelId="{15832A46-5445-4FD6-8C63-8BC51D0862C0}" type="presParOf" srcId="{DEE475D3-F59C-490C-B84C-983AE3EA6781}" destId="{457B02EE-F473-46E1-9846-0FDABD140C3C}" srcOrd="1" destOrd="0" presId="urn:microsoft.com/office/officeart/2018/2/layout/IconVerticalSolidList"/>
    <dgm:cxn modelId="{4AA78AE8-0DE3-4A0E-B97E-EE2A548D93F6}" type="presParOf" srcId="{DEE475D3-F59C-490C-B84C-983AE3EA6781}" destId="{BEC6651A-B697-44B1-A961-6925FFE4C587}" srcOrd="2" destOrd="0" presId="urn:microsoft.com/office/officeart/2018/2/layout/IconVerticalSolidList"/>
    <dgm:cxn modelId="{ED0526E4-314B-43A7-A3C7-FC15A57C6DE2}" type="presParOf" srcId="{DEE475D3-F59C-490C-B84C-983AE3EA6781}" destId="{A65E9CDE-05F0-4B26-9B7B-7367CA4C51AA}" srcOrd="3" destOrd="0" presId="urn:microsoft.com/office/officeart/2018/2/layout/IconVerticalSolidList"/>
    <dgm:cxn modelId="{304D9F43-0F7A-47E0-B8BA-D919F9FB1448}" type="presParOf" srcId="{C9348B82-0247-4B9C-990B-AAF2817E91D4}" destId="{A754581F-9C2F-458A-B11A-4E1A8E2FB1F6}" srcOrd="1" destOrd="0" presId="urn:microsoft.com/office/officeart/2018/2/layout/IconVerticalSolidList"/>
    <dgm:cxn modelId="{997504A0-2F71-4318-B366-04446C1316E8}" type="presParOf" srcId="{C9348B82-0247-4B9C-990B-AAF2817E91D4}" destId="{DD6C947E-297D-4178-8261-B80DD53BC5ED}" srcOrd="2" destOrd="0" presId="urn:microsoft.com/office/officeart/2018/2/layout/IconVerticalSolidList"/>
    <dgm:cxn modelId="{A0E5BB99-E3D2-4D04-80CC-A8000BBE661A}" type="presParOf" srcId="{DD6C947E-297D-4178-8261-B80DD53BC5ED}" destId="{89E537AB-FEB1-4FE4-B70E-22FE9AD93469}" srcOrd="0" destOrd="0" presId="urn:microsoft.com/office/officeart/2018/2/layout/IconVerticalSolidList"/>
    <dgm:cxn modelId="{64F9DB3B-6E6B-4310-BD0B-771A00CEE327}" type="presParOf" srcId="{DD6C947E-297D-4178-8261-B80DD53BC5ED}" destId="{BE0C6213-358A-4C60-BF2B-E99C27DC67E7}" srcOrd="1" destOrd="0" presId="urn:microsoft.com/office/officeart/2018/2/layout/IconVerticalSolidList"/>
    <dgm:cxn modelId="{5D82B182-4BF9-424A-8F34-304F66D433D5}" type="presParOf" srcId="{DD6C947E-297D-4178-8261-B80DD53BC5ED}" destId="{6AA3CDDC-D2EF-45FB-B0F3-8CE1DDAE03D5}" srcOrd="2" destOrd="0" presId="urn:microsoft.com/office/officeart/2018/2/layout/IconVerticalSolidList"/>
    <dgm:cxn modelId="{05C5C9C3-622C-49E0-A0B7-5020EE5AC4AC}" type="presParOf" srcId="{DD6C947E-297D-4178-8261-B80DD53BC5ED}" destId="{F004E181-CD8D-4623-9F88-CB79CB733810}" srcOrd="3" destOrd="0" presId="urn:microsoft.com/office/officeart/2018/2/layout/IconVerticalSolidList"/>
    <dgm:cxn modelId="{45E0FD8C-2AFA-424A-83F1-5CFFE2E1B5AB}" type="presParOf" srcId="{C9348B82-0247-4B9C-990B-AAF2817E91D4}" destId="{4DF0F1EB-98AC-41CD-AE7A-77036EAF15A3}" srcOrd="3" destOrd="0" presId="urn:microsoft.com/office/officeart/2018/2/layout/IconVerticalSolidList"/>
    <dgm:cxn modelId="{69A33FC4-AFB8-4501-ABA8-BAFE5F6BD9E1}" type="presParOf" srcId="{C9348B82-0247-4B9C-990B-AAF2817E91D4}" destId="{436E1B75-C6FB-4A57-9C28-175C5931EBB2}" srcOrd="4" destOrd="0" presId="urn:microsoft.com/office/officeart/2018/2/layout/IconVerticalSolidList"/>
    <dgm:cxn modelId="{70D3D618-5723-4D03-B382-F02636A55903}" type="presParOf" srcId="{436E1B75-C6FB-4A57-9C28-175C5931EBB2}" destId="{C2F02F2A-A8D4-4911-9543-6BB0CF5AE0A0}" srcOrd="0" destOrd="0" presId="urn:microsoft.com/office/officeart/2018/2/layout/IconVerticalSolidList"/>
    <dgm:cxn modelId="{1A3EC60C-5798-4470-B3FA-B3BFB4CB53A9}" type="presParOf" srcId="{436E1B75-C6FB-4A57-9C28-175C5931EBB2}" destId="{D288538E-4071-4655-9BD2-F00E0FBE4C22}" srcOrd="1" destOrd="0" presId="urn:microsoft.com/office/officeart/2018/2/layout/IconVerticalSolidList"/>
    <dgm:cxn modelId="{72C33F6C-ACC1-47D2-A8C7-89205A809121}" type="presParOf" srcId="{436E1B75-C6FB-4A57-9C28-175C5931EBB2}" destId="{45E4DC68-E988-4306-A0A4-A9556029BD66}" srcOrd="2" destOrd="0" presId="urn:microsoft.com/office/officeart/2018/2/layout/IconVerticalSolidList"/>
    <dgm:cxn modelId="{028CC286-7C7C-4027-BD4D-D2BDE8E39FA4}" type="presParOf" srcId="{436E1B75-C6FB-4A57-9C28-175C5931EBB2}" destId="{3CB85B27-94F0-4F94-B712-F4CEEBF29E22}" srcOrd="3" destOrd="0" presId="urn:microsoft.com/office/officeart/2018/2/layout/IconVerticalSolidList"/>
    <dgm:cxn modelId="{14B15C00-8440-4EA1-8820-85C32757A5B0}" type="presParOf" srcId="{C9348B82-0247-4B9C-990B-AAF2817E91D4}" destId="{F8802A9A-0A8B-42B8-9086-58CF64BE88F7}" srcOrd="5" destOrd="0" presId="urn:microsoft.com/office/officeart/2018/2/layout/IconVerticalSolidList"/>
    <dgm:cxn modelId="{F17DB5D7-1AB2-46E7-96CB-A4277AF04167}" type="presParOf" srcId="{C9348B82-0247-4B9C-990B-AAF2817E91D4}" destId="{0469B162-DCFF-49C0-9D47-CDE77367E246}" srcOrd="6" destOrd="0" presId="urn:microsoft.com/office/officeart/2018/2/layout/IconVerticalSolidList"/>
    <dgm:cxn modelId="{44C503F4-5FFE-49AF-9D50-EE365DB198C6}" type="presParOf" srcId="{0469B162-DCFF-49C0-9D47-CDE77367E246}" destId="{EE3550AC-08B5-4CB6-90B1-02D26A12F394}" srcOrd="0" destOrd="0" presId="urn:microsoft.com/office/officeart/2018/2/layout/IconVerticalSolidList"/>
    <dgm:cxn modelId="{3E315207-7FE9-489A-8921-029B3D267C5D}" type="presParOf" srcId="{0469B162-DCFF-49C0-9D47-CDE77367E246}" destId="{8D865749-9E9C-4060-BCCD-3C63D8715A44}" srcOrd="1" destOrd="0" presId="urn:microsoft.com/office/officeart/2018/2/layout/IconVerticalSolidList"/>
    <dgm:cxn modelId="{EF0D0E09-C441-4789-A59C-6DA4F7847D1D}" type="presParOf" srcId="{0469B162-DCFF-49C0-9D47-CDE77367E246}" destId="{5FBB688E-B633-4981-85B3-0BD6EF587363}" srcOrd="2" destOrd="0" presId="urn:microsoft.com/office/officeart/2018/2/layout/IconVerticalSolidList"/>
    <dgm:cxn modelId="{5DD06F33-CF22-4AD4-8B33-586A3E808FC9}" type="presParOf" srcId="{0469B162-DCFF-49C0-9D47-CDE77367E246}" destId="{1CC2C7A8-A71F-4F00-A165-5A60D0FDAF15}" srcOrd="3" destOrd="0" presId="urn:microsoft.com/office/officeart/2018/2/layout/IconVerticalSolidList"/>
    <dgm:cxn modelId="{33ABA983-C907-42E6-BC3F-C53F490AF2E9}" type="presParOf" srcId="{C9348B82-0247-4B9C-990B-AAF2817E91D4}" destId="{5E9130AD-632E-47A0-B7CF-C4548B099BBC}" srcOrd="7" destOrd="0" presId="urn:microsoft.com/office/officeart/2018/2/layout/IconVerticalSolidList"/>
    <dgm:cxn modelId="{F9BA3AFB-E047-4BDA-A958-C1C4D6864772}" type="presParOf" srcId="{C9348B82-0247-4B9C-990B-AAF2817E91D4}" destId="{7F1AEBA7-B586-476B-B50A-5EEE0E2A6D01}" srcOrd="8" destOrd="0" presId="urn:microsoft.com/office/officeart/2018/2/layout/IconVerticalSolidList"/>
    <dgm:cxn modelId="{844E8ED4-B579-49B0-894B-F0FE2905A867}" type="presParOf" srcId="{7F1AEBA7-B586-476B-B50A-5EEE0E2A6D01}" destId="{78EE9CF6-A70F-40FF-9833-86346DC732F9}" srcOrd="0" destOrd="0" presId="urn:microsoft.com/office/officeart/2018/2/layout/IconVerticalSolidList"/>
    <dgm:cxn modelId="{39513599-775E-4073-BD52-8BF3E287A49C}" type="presParOf" srcId="{7F1AEBA7-B586-476B-B50A-5EEE0E2A6D01}" destId="{64146937-D49D-4171-9922-110E7B749C1F}" srcOrd="1" destOrd="0" presId="urn:microsoft.com/office/officeart/2018/2/layout/IconVerticalSolidList"/>
    <dgm:cxn modelId="{18363F64-2C7A-4E8A-9547-FF1C7C6AA46D}" type="presParOf" srcId="{7F1AEBA7-B586-476B-B50A-5EEE0E2A6D01}" destId="{796EFED0-E8C1-4B81-A5B7-FDE9AE0E7CED}" srcOrd="2" destOrd="0" presId="urn:microsoft.com/office/officeart/2018/2/layout/IconVerticalSolidList"/>
    <dgm:cxn modelId="{95B7408F-B283-4A60-AF13-0D28B35465CE}" type="presParOf" srcId="{7F1AEBA7-B586-476B-B50A-5EEE0E2A6D01}" destId="{430B5DAA-6989-466B-BA10-1245673B4F3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8B2E0B-ED1D-48BC-B4A9-1DD121040C4C}" type="doc">
      <dgm:prSet loTypeId="urn:microsoft.com/office/officeart/2018/5/layout/IconCircleLabel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9995C4E7-E6F4-42EE-AB29-062F41F90359}">
      <dgm:prSet/>
      <dgm:spPr/>
      <dgm:t>
        <a:bodyPr/>
        <a:lstStyle/>
        <a:p>
          <a:pPr>
            <a:lnSpc>
              <a:spcPct val="100000"/>
            </a:lnSpc>
            <a:defRPr cap="all"/>
          </a:pPr>
          <a:r>
            <a:rPr lang="en-US"/>
            <a:t>Persistent cough</a:t>
          </a:r>
        </a:p>
      </dgm:t>
    </dgm:pt>
    <dgm:pt modelId="{7E6F8565-2F6B-4065-AF2F-DDC60473BE3F}" type="parTrans" cxnId="{70D5674E-4BBC-4FB6-BE35-A956D14D3D64}">
      <dgm:prSet/>
      <dgm:spPr/>
      <dgm:t>
        <a:bodyPr/>
        <a:lstStyle/>
        <a:p>
          <a:endParaRPr lang="en-US"/>
        </a:p>
      </dgm:t>
    </dgm:pt>
    <dgm:pt modelId="{D995713D-E501-490E-8F7F-FDC1205DCF46}" type="sibTrans" cxnId="{70D5674E-4BBC-4FB6-BE35-A956D14D3D64}">
      <dgm:prSet/>
      <dgm:spPr/>
      <dgm:t>
        <a:bodyPr/>
        <a:lstStyle/>
        <a:p>
          <a:endParaRPr lang="en-US"/>
        </a:p>
      </dgm:t>
    </dgm:pt>
    <dgm:pt modelId="{9EB498AE-D5FA-4657-A459-64EE97B8D988}">
      <dgm:prSet/>
      <dgm:spPr/>
      <dgm:t>
        <a:bodyPr/>
        <a:lstStyle/>
        <a:p>
          <a:pPr>
            <a:lnSpc>
              <a:spcPct val="100000"/>
            </a:lnSpc>
            <a:defRPr cap="all"/>
          </a:pPr>
          <a:r>
            <a:rPr lang="en-US"/>
            <a:t>Shortness of breath</a:t>
          </a:r>
        </a:p>
      </dgm:t>
    </dgm:pt>
    <dgm:pt modelId="{DE57D0C5-233C-482A-B5CF-F72978092057}" type="parTrans" cxnId="{2F446A7F-370E-4605-AF9F-6F7B4A7703F4}">
      <dgm:prSet/>
      <dgm:spPr/>
      <dgm:t>
        <a:bodyPr/>
        <a:lstStyle/>
        <a:p>
          <a:endParaRPr lang="en-US"/>
        </a:p>
      </dgm:t>
    </dgm:pt>
    <dgm:pt modelId="{BA12C792-6BD3-40B4-8D58-84927DEF12D0}" type="sibTrans" cxnId="{2F446A7F-370E-4605-AF9F-6F7B4A7703F4}">
      <dgm:prSet/>
      <dgm:spPr/>
      <dgm:t>
        <a:bodyPr/>
        <a:lstStyle/>
        <a:p>
          <a:endParaRPr lang="en-US"/>
        </a:p>
      </dgm:t>
    </dgm:pt>
    <dgm:pt modelId="{3DCAA18B-AF7D-4D28-B1D9-571502355054}">
      <dgm:prSet/>
      <dgm:spPr/>
      <dgm:t>
        <a:bodyPr/>
        <a:lstStyle/>
        <a:p>
          <a:pPr>
            <a:lnSpc>
              <a:spcPct val="100000"/>
            </a:lnSpc>
            <a:defRPr cap="all"/>
          </a:pPr>
          <a:r>
            <a:rPr lang="en-US"/>
            <a:t>Fatigue</a:t>
          </a:r>
        </a:p>
      </dgm:t>
    </dgm:pt>
    <dgm:pt modelId="{E4332124-FDC9-4B0A-AEDC-97A0775E8AED}" type="parTrans" cxnId="{5890B0C1-16FA-4956-991A-DAF9A66DB7BF}">
      <dgm:prSet/>
      <dgm:spPr/>
      <dgm:t>
        <a:bodyPr/>
        <a:lstStyle/>
        <a:p>
          <a:endParaRPr lang="en-US"/>
        </a:p>
      </dgm:t>
    </dgm:pt>
    <dgm:pt modelId="{2D2FD2AB-C56B-4DA5-83CF-E62CDA4B9462}" type="sibTrans" cxnId="{5890B0C1-16FA-4956-991A-DAF9A66DB7BF}">
      <dgm:prSet/>
      <dgm:spPr/>
      <dgm:t>
        <a:bodyPr/>
        <a:lstStyle/>
        <a:p>
          <a:endParaRPr lang="en-US"/>
        </a:p>
      </dgm:t>
    </dgm:pt>
    <dgm:pt modelId="{949B80DC-1E43-4FFA-8010-255D63B2DC74}">
      <dgm:prSet/>
      <dgm:spPr/>
      <dgm:t>
        <a:bodyPr/>
        <a:lstStyle/>
        <a:p>
          <a:pPr>
            <a:lnSpc>
              <a:spcPct val="100000"/>
            </a:lnSpc>
            <a:defRPr cap="all"/>
          </a:pPr>
          <a:r>
            <a:rPr lang="en-US"/>
            <a:t>Weight loss</a:t>
          </a:r>
        </a:p>
      </dgm:t>
    </dgm:pt>
    <dgm:pt modelId="{05C6FDB3-D53C-4D5F-9F62-9C05ED36914B}" type="parTrans" cxnId="{045ADB3C-997E-4B40-8B4C-FDCDD1E9D19D}">
      <dgm:prSet/>
      <dgm:spPr/>
      <dgm:t>
        <a:bodyPr/>
        <a:lstStyle/>
        <a:p>
          <a:endParaRPr lang="en-US"/>
        </a:p>
      </dgm:t>
    </dgm:pt>
    <dgm:pt modelId="{46E798E7-C839-44A1-8BE0-1FA1C7E93538}" type="sibTrans" cxnId="{045ADB3C-997E-4B40-8B4C-FDCDD1E9D19D}">
      <dgm:prSet/>
      <dgm:spPr/>
      <dgm:t>
        <a:bodyPr/>
        <a:lstStyle/>
        <a:p>
          <a:endParaRPr lang="en-US"/>
        </a:p>
      </dgm:t>
    </dgm:pt>
    <dgm:pt modelId="{F171EEBC-0810-419D-9014-483FF03A27EB}">
      <dgm:prSet/>
      <dgm:spPr/>
      <dgm:t>
        <a:bodyPr/>
        <a:lstStyle/>
        <a:p>
          <a:pPr>
            <a:lnSpc>
              <a:spcPct val="100000"/>
            </a:lnSpc>
            <a:defRPr cap="all"/>
          </a:pPr>
          <a:r>
            <a:rPr lang="en-US"/>
            <a:t>Reduced quality of life</a:t>
          </a:r>
        </a:p>
      </dgm:t>
    </dgm:pt>
    <dgm:pt modelId="{53B41347-ABBA-4E33-AE18-F3118B48CF06}" type="parTrans" cxnId="{DA7B5011-57D2-4A4F-BE95-5142062F99C2}">
      <dgm:prSet/>
      <dgm:spPr/>
      <dgm:t>
        <a:bodyPr/>
        <a:lstStyle/>
        <a:p>
          <a:endParaRPr lang="en-US"/>
        </a:p>
      </dgm:t>
    </dgm:pt>
    <dgm:pt modelId="{35674F0C-84F1-4B11-8EBC-934037D767B3}" type="sibTrans" cxnId="{DA7B5011-57D2-4A4F-BE95-5142062F99C2}">
      <dgm:prSet/>
      <dgm:spPr/>
      <dgm:t>
        <a:bodyPr/>
        <a:lstStyle/>
        <a:p>
          <a:endParaRPr lang="en-US"/>
        </a:p>
      </dgm:t>
    </dgm:pt>
    <dgm:pt modelId="{CFE1D392-2AE6-4A80-8942-6A17F8297D5D}" type="pres">
      <dgm:prSet presAssocID="{D88B2E0B-ED1D-48BC-B4A9-1DD121040C4C}" presName="root" presStyleCnt="0">
        <dgm:presLayoutVars>
          <dgm:dir/>
          <dgm:resizeHandles val="exact"/>
        </dgm:presLayoutVars>
      </dgm:prSet>
      <dgm:spPr/>
    </dgm:pt>
    <dgm:pt modelId="{87FA9A1E-B881-428B-B164-36D257A6863A}" type="pres">
      <dgm:prSet presAssocID="{9995C4E7-E6F4-42EE-AB29-062F41F90359}" presName="compNode" presStyleCnt="0"/>
      <dgm:spPr/>
    </dgm:pt>
    <dgm:pt modelId="{B9E21FBF-524B-4FDA-BE49-1749C786930C}" type="pres">
      <dgm:prSet presAssocID="{9995C4E7-E6F4-42EE-AB29-062F41F90359}" presName="iconBgRect" presStyleLbl="bgShp" presStyleIdx="0" presStyleCnt="5"/>
      <dgm:spPr/>
    </dgm:pt>
    <dgm:pt modelId="{A40D4BF5-E5A8-4CCC-919D-C83887EE83C8}" type="pres">
      <dgm:prSet presAssocID="{9995C4E7-E6F4-42EE-AB29-062F41F9035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BE2245E-7646-4629-9536-34E5A671F653}" type="pres">
      <dgm:prSet presAssocID="{9995C4E7-E6F4-42EE-AB29-062F41F90359}" presName="spaceRect" presStyleCnt="0"/>
      <dgm:spPr/>
    </dgm:pt>
    <dgm:pt modelId="{3CFD4096-CB3D-48F6-B2D8-595CEC484558}" type="pres">
      <dgm:prSet presAssocID="{9995C4E7-E6F4-42EE-AB29-062F41F90359}" presName="textRect" presStyleLbl="revTx" presStyleIdx="0" presStyleCnt="5">
        <dgm:presLayoutVars>
          <dgm:chMax val="1"/>
          <dgm:chPref val="1"/>
        </dgm:presLayoutVars>
      </dgm:prSet>
      <dgm:spPr/>
    </dgm:pt>
    <dgm:pt modelId="{CCBD4764-316F-4D14-B20E-BE6C3F032774}" type="pres">
      <dgm:prSet presAssocID="{D995713D-E501-490E-8F7F-FDC1205DCF46}" presName="sibTrans" presStyleCnt="0"/>
      <dgm:spPr/>
    </dgm:pt>
    <dgm:pt modelId="{BCDC6E53-2037-4817-BBAD-AB19B87E0C3D}" type="pres">
      <dgm:prSet presAssocID="{9EB498AE-D5FA-4657-A459-64EE97B8D988}" presName="compNode" presStyleCnt="0"/>
      <dgm:spPr/>
    </dgm:pt>
    <dgm:pt modelId="{3802D743-BD25-4F53-A7F6-37EC3C92AF75}" type="pres">
      <dgm:prSet presAssocID="{9EB498AE-D5FA-4657-A459-64EE97B8D988}" presName="iconBgRect" presStyleLbl="bgShp" presStyleIdx="1" presStyleCnt="5"/>
      <dgm:spPr/>
    </dgm:pt>
    <dgm:pt modelId="{2EF334FB-4383-4FED-B89A-5383E79651E6}" type="pres">
      <dgm:prSet presAssocID="{9EB498AE-D5FA-4657-A459-64EE97B8D98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ED583D7E-6E49-4D60-8468-3F1E966C998E}" type="pres">
      <dgm:prSet presAssocID="{9EB498AE-D5FA-4657-A459-64EE97B8D988}" presName="spaceRect" presStyleCnt="0"/>
      <dgm:spPr/>
    </dgm:pt>
    <dgm:pt modelId="{BB78D27A-047B-4413-A384-78F2502BBC46}" type="pres">
      <dgm:prSet presAssocID="{9EB498AE-D5FA-4657-A459-64EE97B8D988}" presName="textRect" presStyleLbl="revTx" presStyleIdx="1" presStyleCnt="5">
        <dgm:presLayoutVars>
          <dgm:chMax val="1"/>
          <dgm:chPref val="1"/>
        </dgm:presLayoutVars>
      </dgm:prSet>
      <dgm:spPr/>
    </dgm:pt>
    <dgm:pt modelId="{0D5A06B7-1036-4234-A039-B21C407B02C6}" type="pres">
      <dgm:prSet presAssocID="{BA12C792-6BD3-40B4-8D58-84927DEF12D0}" presName="sibTrans" presStyleCnt="0"/>
      <dgm:spPr/>
    </dgm:pt>
    <dgm:pt modelId="{C34397C9-2112-4A70-85DC-ABD092FCD568}" type="pres">
      <dgm:prSet presAssocID="{3DCAA18B-AF7D-4D28-B1D9-571502355054}" presName="compNode" presStyleCnt="0"/>
      <dgm:spPr/>
    </dgm:pt>
    <dgm:pt modelId="{F6E73659-EA97-4ED5-9B05-7F7633325A94}" type="pres">
      <dgm:prSet presAssocID="{3DCAA18B-AF7D-4D28-B1D9-571502355054}" presName="iconBgRect" presStyleLbl="bgShp" presStyleIdx="2" presStyleCnt="5"/>
      <dgm:spPr/>
    </dgm:pt>
    <dgm:pt modelId="{2E485937-7199-4832-8A7E-05F240D31B45}" type="pres">
      <dgm:prSet presAssocID="{3DCAA18B-AF7D-4D28-B1D9-57150235505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2F0E0863-14F8-47A9-8555-D9FC76332D21}" type="pres">
      <dgm:prSet presAssocID="{3DCAA18B-AF7D-4D28-B1D9-571502355054}" presName="spaceRect" presStyleCnt="0"/>
      <dgm:spPr/>
    </dgm:pt>
    <dgm:pt modelId="{3C1DF57C-BDBF-492E-9F40-EF4850B7F300}" type="pres">
      <dgm:prSet presAssocID="{3DCAA18B-AF7D-4D28-B1D9-571502355054}" presName="textRect" presStyleLbl="revTx" presStyleIdx="2" presStyleCnt="5">
        <dgm:presLayoutVars>
          <dgm:chMax val="1"/>
          <dgm:chPref val="1"/>
        </dgm:presLayoutVars>
      </dgm:prSet>
      <dgm:spPr/>
    </dgm:pt>
    <dgm:pt modelId="{0A9EB2BA-5F66-4F2A-A59C-E69EF5588012}" type="pres">
      <dgm:prSet presAssocID="{2D2FD2AB-C56B-4DA5-83CF-E62CDA4B9462}" presName="sibTrans" presStyleCnt="0"/>
      <dgm:spPr/>
    </dgm:pt>
    <dgm:pt modelId="{2202808B-384F-4A21-B871-BB8418494730}" type="pres">
      <dgm:prSet presAssocID="{949B80DC-1E43-4FFA-8010-255D63B2DC74}" presName="compNode" presStyleCnt="0"/>
      <dgm:spPr/>
    </dgm:pt>
    <dgm:pt modelId="{C12E1A19-9039-4F61-AD29-7618A5E07BDC}" type="pres">
      <dgm:prSet presAssocID="{949B80DC-1E43-4FFA-8010-255D63B2DC74}" presName="iconBgRect" presStyleLbl="bgShp" presStyleIdx="3" presStyleCnt="5"/>
      <dgm:spPr/>
    </dgm:pt>
    <dgm:pt modelId="{1438C626-AC35-4539-856C-941BA5949DC5}" type="pres">
      <dgm:prSet presAssocID="{949B80DC-1E43-4FFA-8010-255D63B2DC7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
        </a:ext>
      </dgm:extLst>
    </dgm:pt>
    <dgm:pt modelId="{83C33575-61F1-4394-A939-D8CF51B4FDD1}" type="pres">
      <dgm:prSet presAssocID="{949B80DC-1E43-4FFA-8010-255D63B2DC74}" presName="spaceRect" presStyleCnt="0"/>
      <dgm:spPr/>
    </dgm:pt>
    <dgm:pt modelId="{F3DA69BF-594C-43FF-8FAC-A554F81731F5}" type="pres">
      <dgm:prSet presAssocID="{949B80DC-1E43-4FFA-8010-255D63B2DC74}" presName="textRect" presStyleLbl="revTx" presStyleIdx="3" presStyleCnt="5">
        <dgm:presLayoutVars>
          <dgm:chMax val="1"/>
          <dgm:chPref val="1"/>
        </dgm:presLayoutVars>
      </dgm:prSet>
      <dgm:spPr/>
    </dgm:pt>
    <dgm:pt modelId="{ED83C161-16BE-43D5-B460-EA42CB57E467}" type="pres">
      <dgm:prSet presAssocID="{46E798E7-C839-44A1-8BE0-1FA1C7E93538}" presName="sibTrans" presStyleCnt="0"/>
      <dgm:spPr/>
    </dgm:pt>
    <dgm:pt modelId="{99BDBE53-77CF-4895-94A3-228BD002775B}" type="pres">
      <dgm:prSet presAssocID="{F171EEBC-0810-419D-9014-483FF03A27EB}" presName="compNode" presStyleCnt="0"/>
      <dgm:spPr/>
    </dgm:pt>
    <dgm:pt modelId="{3F85ACFC-8CC9-46F2-93AE-4EB21310BCC6}" type="pres">
      <dgm:prSet presAssocID="{F171EEBC-0810-419D-9014-483FF03A27EB}" presName="iconBgRect" presStyleLbl="bgShp" presStyleIdx="4" presStyleCnt="5"/>
      <dgm:spPr/>
    </dgm:pt>
    <dgm:pt modelId="{D7A8C7D9-D410-4C1E-B778-B9BF7C77B057}" type="pres">
      <dgm:prSet presAssocID="{F171EEBC-0810-419D-9014-483FF03A27E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F66A5FB1-6686-4B0C-8DD6-3FCAFE52956C}" type="pres">
      <dgm:prSet presAssocID="{F171EEBC-0810-419D-9014-483FF03A27EB}" presName="spaceRect" presStyleCnt="0"/>
      <dgm:spPr/>
    </dgm:pt>
    <dgm:pt modelId="{FAC41F40-B86E-4739-A717-AA5924C73F76}" type="pres">
      <dgm:prSet presAssocID="{F171EEBC-0810-419D-9014-483FF03A27EB}" presName="textRect" presStyleLbl="revTx" presStyleIdx="4" presStyleCnt="5">
        <dgm:presLayoutVars>
          <dgm:chMax val="1"/>
          <dgm:chPref val="1"/>
        </dgm:presLayoutVars>
      </dgm:prSet>
      <dgm:spPr/>
    </dgm:pt>
  </dgm:ptLst>
  <dgm:cxnLst>
    <dgm:cxn modelId="{DA7B5011-57D2-4A4F-BE95-5142062F99C2}" srcId="{D88B2E0B-ED1D-48BC-B4A9-1DD121040C4C}" destId="{F171EEBC-0810-419D-9014-483FF03A27EB}" srcOrd="4" destOrd="0" parTransId="{53B41347-ABBA-4E33-AE18-F3118B48CF06}" sibTransId="{35674F0C-84F1-4B11-8EBC-934037D767B3}"/>
    <dgm:cxn modelId="{E41A7D35-D124-4899-8DA2-F3233CD3DD6C}" type="presOf" srcId="{9EB498AE-D5FA-4657-A459-64EE97B8D988}" destId="{BB78D27A-047B-4413-A384-78F2502BBC46}" srcOrd="0" destOrd="0" presId="urn:microsoft.com/office/officeart/2018/5/layout/IconCircleLabelList"/>
    <dgm:cxn modelId="{045ADB3C-997E-4B40-8B4C-FDCDD1E9D19D}" srcId="{D88B2E0B-ED1D-48BC-B4A9-1DD121040C4C}" destId="{949B80DC-1E43-4FFA-8010-255D63B2DC74}" srcOrd="3" destOrd="0" parTransId="{05C6FDB3-D53C-4D5F-9F62-9C05ED36914B}" sibTransId="{46E798E7-C839-44A1-8BE0-1FA1C7E93538}"/>
    <dgm:cxn modelId="{5A065068-29E9-4991-9727-F06F6C42F655}" type="presOf" srcId="{F171EEBC-0810-419D-9014-483FF03A27EB}" destId="{FAC41F40-B86E-4739-A717-AA5924C73F76}" srcOrd="0" destOrd="0" presId="urn:microsoft.com/office/officeart/2018/5/layout/IconCircleLabelList"/>
    <dgm:cxn modelId="{70D5674E-4BBC-4FB6-BE35-A956D14D3D64}" srcId="{D88B2E0B-ED1D-48BC-B4A9-1DD121040C4C}" destId="{9995C4E7-E6F4-42EE-AB29-062F41F90359}" srcOrd="0" destOrd="0" parTransId="{7E6F8565-2F6B-4065-AF2F-DDC60473BE3F}" sibTransId="{D995713D-E501-490E-8F7F-FDC1205DCF46}"/>
    <dgm:cxn modelId="{A75D0254-7CB6-41FC-BBFB-A24ACFBC46FB}" type="presOf" srcId="{949B80DC-1E43-4FFA-8010-255D63B2DC74}" destId="{F3DA69BF-594C-43FF-8FAC-A554F81731F5}" srcOrd="0" destOrd="0" presId="urn:microsoft.com/office/officeart/2018/5/layout/IconCircleLabelList"/>
    <dgm:cxn modelId="{2F446A7F-370E-4605-AF9F-6F7B4A7703F4}" srcId="{D88B2E0B-ED1D-48BC-B4A9-1DD121040C4C}" destId="{9EB498AE-D5FA-4657-A459-64EE97B8D988}" srcOrd="1" destOrd="0" parTransId="{DE57D0C5-233C-482A-B5CF-F72978092057}" sibTransId="{BA12C792-6BD3-40B4-8D58-84927DEF12D0}"/>
    <dgm:cxn modelId="{5890B0C1-16FA-4956-991A-DAF9A66DB7BF}" srcId="{D88B2E0B-ED1D-48BC-B4A9-1DD121040C4C}" destId="{3DCAA18B-AF7D-4D28-B1D9-571502355054}" srcOrd="2" destOrd="0" parTransId="{E4332124-FDC9-4B0A-AEDC-97A0775E8AED}" sibTransId="{2D2FD2AB-C56B-4DA5-83CF-E62CDA4B9462}"/>
    <dgm:cxn modelId="{9ACDD6DA-FCEA-4D4B-9776-24F60FC20E68}" type="presOf" srcId="{D88B2E0B-ED1D-48BC-B4A9-1DD121040C4C}" destId="{CFE1D392-2AE6-4A80-8942-6A17F8297D5D}" srcOrd="0" destOrd="0" presId="urn:microsoft.com/office/officeart/2018/5/layout/IconCircleLabelList"/>
    <dgm:cxn modelId="{DDF8B0DE-CF10-4A48-976C-372ADC4B0277}" type="presOf" srcId="{9995C4E7-E6F4-42EE-AB29-062F41F90359}" destId="{3CFD4096-CB3D-48F6-B2D8-595CEC484558}" srcOrd="0" destOrd="0" presId="urn:microsoft.com/office/officeart/2018/5/layout/IconCircleLabelList"/>
    <dgm:cxn modelId="{326D72FC-B34B-4E33-AB10-4D732EB8703A}" type="presOf" srcId="{3DCAA18B-AF7D-4D28-B1D9-571502355054}" destId="{3C1DF57C-BDBF-492E-9F40-EF4850B7F300}" srcOrd="0" destOrd="0" presId="urn:microsoft.com/office/officeart/2018/5/layout/IconCircleLabelList"/>
    <dgm:cxn modelId="{57F56ABA-0A81-43C2-85D1-8FF7D35BD426}" type="presParOf" srcId="{CFE1D392-2AE6-4A80-8942-6A17F8297D5D}" destId="{87FA9A1E-B881-428B-B164-36D257A6863A}" srcOrd="0" destOrd="0" presId="urn:microsoft.com/office/officeart/2018/5/layout/IconCircleLabelList"/>
    <dgm:cxn modelId="{20676995-13D0-414F-849E-5A9332C91EDF}" type="presParOf" srcId="{87FA9A1E-B881-428B-B164-36D257A6863A}" destId="{B9E21FBF-524B-4FDA-BE49-1749C786930C}" srcOrd="0" destOrd="0" presId="urn:microsoft.com/office/officeart/2018/5/layout/IconCircleLabelList"/>
    <dgm:cxn modelId="{BEBD04B2-9B62-40E4-9FAA-4B0F08C8A1CA}" type="presParOf" srcId="{87FA9A1E-B881-428B-B164-36D257A6863A}" destId="{A40D4BF5-E5A8-4CCC-919D-C83887EE83C8}" srcOrd="1" destOrd="0" presId="urn:microsoft.com/office/officeart/2018/5/layout/IconCircleLabelList"/>
    <dgm:cxn modelId="{B308AC1B-23AF-4EA2-B27C-3655D49BC250}" type="presParOf" srcId="{87FA9A1E-B881-428B-B164-36D257A6863A}" destId="{ABE2245E-7646-4629-9536-34E5A671F653}" srcOrd="2" destOrd="0" presId="urn:microsoft.com/office/officeart/2018/5/layout/IconCircleLabelList"/>
    <dgm:cxn modelId="{22CEE717-8656-41A2-AE08-726CAA2E29A8}" type="presParOf" srcId="{87FA9A1E-B881-428B-B164-36D257A6863A}" destId="{3CFD4096-CB3D-48F6-B2D8-595CEC484558}" srcOrd="3" destOrd="0" presId="urn:microsoft.com/office/officeart/2018/5/layout/IconCircleLabelList"/>
    <dgm:cxn modelId="{AF575B8D-B113-4CD7-9DEC-D0A1B1613375}" type="presParOf" srcId="{CFE1D392-2AE6-4A80-8942-6A17F8297D5D}" destId="{CCBD4764-316F-4D14-B20E-BE6C3F032774}" srcOrd="1" destOrd="0" presId="urn:microsoft.com/office/officeart/2018/5/layout/IconCircleLabelList"/>
    <dgm:cxn modelId="{9B4A004C-8010-4B3A-A50A-357C1C495E7D}" type="presParOf" srcId="{CFE1D392-2AE6-4A80-8942-6A17F8297D5D}" destId="{BCDC6E53-2037-4817-BBAD-AB19B87E0C3D}" srcOrd="2" destOrd="0" presId="urn:microsoft.com/office/officeart/2018/5/layout/IconCircleLabelList"/>
    <dgm:cxn modelId="{396DFEDF-856D-4ED8-B468-59000A9DEDB5}" type="presParOf" srcId="{BCDC6E53-2037-4817-BBAD-AB19B87E0C3D}" destId="{3802D743-BD25-4F53-A7F6-37EC3C92AF75}" srcOrd="0" destOrd="0" presId="urn:microsoft.com/office/officeart/2018/5/layout/IconCircleLabelList"/>
    <dgm:cxn modelId="{10A65614-C921-4577-84B3-1C06E846848C}" type="presParOf" srcId="{BCDC6E53-2037-4817-BBAD-AB19B87E0C3D}" destId="{2EF334FB-4383-4FED-B89A-5383E79651E6}" srcOrd="1" destOrd="0" presId="urn:microsoft.com/office/officeart/2018/5/layout/IconCircleLabelList"/>
    <dgm:cxn modelId="{55469EA0-A41B-4497-9DDF-E854AB1DEA7A}" type="presParOf" srcId="{BCDC6E53-2037-4817-BBAD-AB19B87E0C3D}" destId="{ED583D7E-6E49-4D60-8468-3F1E966C998E}" srcOrd="2" destOrd="0" presId="urn:microsoft.com/office/officeart/2018/5/layout/IconCircleLabelList"/>
    <dgm:cxn modelId="{F454CC51-7A55-4BCE-8132-365BC387040A}" type="presParOf" srcId="{BCDC6E53-2037-4817-BBAD-AB19B87E0C3D}" destId="{BB78D27A-047B-4413-A384-78F2502BBC46}" srcOrd="3" destOrd="0" presId="urn:microsoft.com/office/officeart/2018/5/layout/IconCircleLabelList"/>
    <dgm:cxn modelId="{864553A7-9356-4B11-8BEC-5CDABD4E2A6A}" type="presParOf" srcId="{CFE1D392-2AE6-4A80-8942-6A17F8297D5D}" destId="{0D5A06B7-1036-4234-A039-B21C407B02C6}" srcOrd="3" destOrd="0" presId="urn:microsoft.com/office/officeart/2018/5/layout/IconCircleLabelList"/>
    <dgm:cxn modelId="{920D8242-FBDB-473A-BD70-ECCD5BE16AFC}" type="presParOf" srcId="{CFE1D392-2AE6-4A80-8942-6A17F8297D5D}" destId="{C34397C9-2112-4A70-85DC-ABD092FCD568}" srcOrd="4" destOrd="0" presId="urn:microsoft.com/office/officeart/2018/5/layout/IconCircleLabelList"/>
    <dgm:cxn modelId="{5CC7919F-7F67-4E2E-800E-D87CE6915F15}" type="presParOf" srcId="{C34397C9-2112-4A70-85DC-ABD092FCD568}" destId="{F6E73659-EA97-4ED5-9B05-7F7633325A94}" srcOrd="0" destOrd="0" presId="urn:microsoft.com/office/officeart/2018/5/layout/IconCircleLabelList"/>
    <dgm:cxn modelId="{A1BF3192-5082-42CF-8A94-85F72F63D767}" type="presParOf" srcId="{C34397C9-2112-4A70-85DC-ABD092FCD568}" destId="{2E485937-7199-4832-8A7E-05F240D31B45}" srcOrd="1" destOrd="0" presId="urn:microsoft.com/office/officeart/2018/5/layout/IconCircleLabelList"/>
    <dgm:cxn modelId="{6B764DEB-FE4E-4C37-9063-3FD80C303280}" type="presParOf" srcId="{C34397C9-2112-4A70-85DC-ABD092FCD568}" destId="{2F0E0863-14F8-47A9-8555-D9FC76332D21}" srcOrd="2" destOrd="0" presId="urn:microsoft.com/office/officeart/2018/5/layout/IconCircleLabelList"/>
    <dgm:cxn modelId="{CECA8F91-536E-4246-BC64-6B685ECBA71E}" type="presParOf" srcId="{C34397C9-2112-4A70-85DC-ABD092FCD568}" destId="{3C1DF57C-BDBF-492E-9F40-EF4850B7F300}" srcOrd="3" destOrd="0" presId="urn:microsoft.com/office/officeart/2018/5/layout/IconCircleLabelList"/>
    <dgm:cxn modelId="{ED39B908-636C-45ED-9D35-B2FDD0255904}" type="presParOf" srcId="{CFE1D392-2AE6-4A80-8942-6A17F8297D5D}" destId="{0A9EB2BA-5F66-4F2A-A59C-E69EF5588012}" srcOrd="5" destOrd="0" presId="urn:microsoft.com/office/officeart/2018/5/layout/IconCircleLabelList"/>
    <dgm:cxn modelId="{1E19E6C3-5354-43E9-B6C6-46CB9526C608}" type="presParOf" srcId="{CFE1D392-2AE6-4A80-8942-6A17F8297D5D}" destId="{2202808B-384F-4A21-B871-BB8418494730}" srcOrd="6" destOrd="0" presId="urn:microsoft.com/office/officeart/2018/5/layout/IconCircleLabelList"/>
    <dgm:cxn modelId="{5FF8200B-D37A-4EAA-9838-F0B5B0AA6AB8}" type="presParOf" srcId="{2202808B-384F-4A21-B871-BB8418494730}" destId="{C12E1A19-9039-4F61-AD29-7618A5E07BDC}" srcOrd="0" destOrd="0" presId="urn:microsoft.com/office/officeart/2018/5/layout/IconCircleLabelList"/>
    <dgm:cxn modelId="{830D3473-CD1C-41FC-A602-289E4E59F5F8}" type="presParOf" srcId="{2202808B-384F-4A21-B871-BB8418494730}" destId="{1438C626-AC35-4539-856C-941BA5949DC5}" srcOrd="1" destOrd="0" presId="urn:microsoft.com/office/officeart/2018/5/layout/IconCircleLabelList"/>
    <dgm:cxn modelId="{6231844D-462E-48BA-B578-82DA2BC56036}" type="presParOf" srcId="{2202808B-384F-4A21-B871-BB8418494730}" destId="{83C33575-61F1-4394-A939-D8CF51B4FDD1}" srcOrd="2" destOrd="0" presId="urn:microsoft.com/office/officeart/2018/5/layout/IconCircleLabelList"/>
    <dgm:cxn modelId="{12F538CD-BF66-448F-935F-E8612E4412F5}" type="presParOf" srcId="{2202808B-384F-4A21-B871-BB8418494730}" destId="{F3DA69BF-594C-43FF-8FAC-A554F81731F5}" srcOrd="3" destOrd="0" presId="urn:microsoft.com/office/officeart/2018/5/layout/IconCircleLabelList"/>
    <dgm:cxn modelId="{474894BF-A8EA-48F7-9398-1464C75540E4}" type="presParOf" srcId="{CFE1D392-2AE6-4A80-8942-6A17F8297D5D}" destId="{ED83C161-16BE-43D5-B460-EA42CB57E467}" srcOrd="7" destOrd="0" presId="urn:microsoft.com/office/officeart/2018/5/layout/IconCircleLabelList"/>
    <dgm:cxn modelId="{87318451-0EF0-482B-9A5A-5D12BB51EB29}" type="presParOf" srcId="{CFE1D392-2AE6-4A80-8942-6A17F8297D5D}" destId="{99BDBE53-77CF-4895-94A3-228BD002775B}" srcOrd="8" destOrd="0" presId="urn:microsoft.com/office/officeart/2018/5/layout/IconCircleLabelList"/>
    <dgm:cxn modelId="{41A573F1-300A-4B72-8B49-9AB1151F4E87}" type="presParOf" srcId="{99BDBE53-77CF-4895-94A3-228BD002775B}" destId="{3F85ACFC-8CC9-46F2-93AE-4EB21310BCC6}" srcOrd="0" destOrd="0" presId="urn:microsoft.com/office/officeart/2018/5/layout/IconCircleLabelList"/>
    <dgm:cxn modelId="{9D998660-0E97-4DF9-931A-9EE05789100C}" type="presParOf" srcId="{99BDBE53-77CF-4895-94A3-228BD002775B}" destId="{D7A8C7D9-D410-4C1E-B778-B9BF7C77B057}" srcOrd="1" destOrd="0" presId="urn:microsoft.com/office/officeart/2018/5/layout/IconCircleLabelList"/>
    <dgm:cxn modelId="{F8F8AA12-72E8-440A-A7F9-EA21CF20D2C7}" type="presParOf" srcId="{99BDBE53-77CF-4895-94A3-228BD002775B}" destId="{F66A5FB1-6686-4B0C-8DD6-3FCAFE52956C}" srcOrd="2" destOrd="0" presId="urn:microsoft.com/office/officeart/2018/5/layout/IconCircleLabelList"/>
    <dgm:cxn modelId="{59B3A36F-81CC-4208-8924-CC8C82DCFDBD}" type="presParOf" srcId="{99BDBE53-77CF-4895-94A3-228BD002775B}" destId="{FAC41F40-B86E-4739-A717-AA5924C73F7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A675F6-B851-4BA6-B513-4FB87CD17037}"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999C43A-CB1E-40EF-98F9-AA127300A05A}">
      <dgm:prSet/>
      <dgm:spPr/>
      <dgm:t>
        <a:bodyPr/>
        <a:lstStyle/>
        <a:p>
          <a:pPr>
            <a:lnSpc>
              <a:spcPct val="100000"/>
            </a:lnSpc>
          </a:pPr>
          <a:r>
            <a:rPr lang="en-US"/>
            <a:t>CT scan</a:t>
          </a:r>
        </a:p>
      </dgm:t>
    </dgm:pt>
    <dgm:pt modelId="{2AD13F95-26CF-4605-976F-AAC130E611FC}" type="parTrans" cxnId="{220E4F07-8014-4F6B-8C29-08BC850F3F28}">
      <dgm:prSet/>
      <dgm:spPr/>
      <dgm:t>
        <a:bodyPr/>
        <a:lstStyle/>
        <a:p>
          <a:endParaRPr lang="en-US"/>
        </a:p>
      </dgm:t>
    </dgm:pt>
    <dgm:pt modelId="{C19DC4C4-9CDE-4F2B-997C-9E3C1B6B31FA}" type="sibTrans" cxnId="{220E4F07-8014-4F6B-8C29-08BC850F3F28}">
      <dgm:prSet/>
      <dgm:spPr/>
      <dgm:t>
        <a:bodyPr/>
        <a:lstStyle/>
        <a:p>
          <a:endParaRPr lang="en-US"/>
        </a:p>
      </dgm:t>
    </dgm:pt>
    <dgm:pt modelId="{2AFCBA55-3B15-499A-A073-E5A0E2E303BA}">
      <dgm:prSet/>
      <dgm:spPr/>
      <dgm:t>
        <a:bodyPr/>
        <a:lstStyle/>
        <a:p>
          <a:pPr>
            <a:lnSpc>
              <a:spcPct val="100000"/>
            </a:lnSpc>
          </a:pPr>
          <a:r>
            <a:rPr lang="en-US"/>
            <a:t>Biopsy</a:t>
          </a:r>
        </a:p>
      </dgm:t>
    </dgm:pt>
    <dgm:pt modelId="{F0A66D1C-CAD4-4131-B21D-E7D9CA088FA2}" type="parTrans" cxnId="{679E1BF1-360D-49F9-8BD0-7D9153279491}">
      <dgm:prSet/>
      <dgm:spPr/>
      <dgm:t>
        <a:bodyPr/>
        <a:lstStyle/>
        <a:p>
          <a:endParaRPr lang="en-US"/>
        </a:p>
      </dgm:t>
    </dgm:pt>
    <dgm:pt modelId="{A1CD32B2-8FD5-4678-8154-1F12F2998227}" type="sibTrans" cxnId="{679E1BF1-360D-49F9-8BD0-7D9153279491}">
      <dgm:prSet/>
      <dgm:spPr/>
      <dgm:t>
        <a:bodyPr/>
        <a:lstStyle/>
        <a:p>
          <a:endParaRPr lang="en-US"/>
        </a:p>
      </dgm:t>
    </dgm:pt>
    <dgm:pt modelId="{323727A4-AFAD-450C-97F3-68E814141310}">
      <dgm:prSet/>
      <dgm:spPr/>
      <dgm:t>
        <a:bodyPr/>
        <a:lstStyle/>
        <a:p>
          <a:pPr>
            <a:lnSpc>
              <a:spcPct val="100000"/>
            </a:lnSpc>
          </a:pPr>
          <a:r>
            <a:rPr lang="en-US"/>
            <a:t>Blood tests</a:t>
          </a:r>
        </a:p>
      </dgm:t>
    </dgm:pt>
    <dgm:pt modelId="{ABAA14A7-E498-4EC0-8ADB-B4CAD065E3FF}" type="parTrans" cxnId="{784252C1-FFDB-458E-A565-5B1240D4B1AB}">
      <dgm:prSet/>
      <dgm:spPr/>
      <dgm:t>
        <a:bodyPr/>
        <a:lstStyle/>
        <a:p>
          <a:endParaRPr lang="en-US"/>
        </a:p>
      </dgm:t>
    </dgm:pt>
    <dgm:pt modelId="{E8F1B9FD-2B40-4313-99A1-AE80135112E2}" type="sibTrans" cxnId="{784252C1-FFDB-458E-A565-5B1240D4B1AB}">
      <dgm:prSet/>
      <dgm:spPr/>
      <dgm:t>
        <a:bodyPr/>
        <a:lstStyle/>
        <a:p>
          <a:endParaRPr lang="en-US"/>
        </a:p>
      </dgm:t>
    </dgm:pt>
    <dgm:pt modelId="{20D0A687-F9FA-44FC-AACD-B1E4F82B9967}">
      <dgm:prSet/>
      <dgm:spPr/>
      <dgm:t>
        <a:bodyPr/>
        <a:lstStyle/>
        <a:p>
          <a:pPr>
            <a:lnSpc>
              <a:spcPct val="100000"/>
            </a:lnSpc>
          </a:pPr>
          <a:r>
            <a:rPr lang="en-US"/>
            <a:t>Cancer staging</a:t>
          </a:r>
        </a:p>
      </dgm:t>
    </dgm:pt>
    <dgm:pt modelId="{A01F4CB7-45F6-4947-9E81-C8C0471A4FB8}" type="parTrans" cxnId="{7BCF8F15-2390-42BB-9D2E-B379E9A85A3F}">
      <dgm:prSet/>
      <dgm:spPr/>
      <dgm:t>
        <a:bodyPr/>
        <a:lstStyle/>
        <a:p>
          <a:endParaRPr lang="en-US"/>
        </a:p>
      </dgm:t>
    </dgm:pt>
    <dgm:pt modelId="{7E350611-829E-4AAD-8D4A-B75E84293757}" type="sibTrans" cxnId="{7BCF8F15-2390-42BB-9D2E-B379E9A85A3F}">
      <dgm:prSet/>
      <dgm:spPr/>
      <dgm:t>
        <a:bodyPr/>
        <a:lstStyle/>
        <a:p>
          <a:endParaRPr lang="en-US"/>
        </a:p>
      </dgm:t>
    </dgm:pt>
    <dgm:pt modelId="{D031B675-744B-4443-BF18-32926F00B8F3}" type="pres">
      <dgm:prSet presAssocID="{8FA675F6-B851-4BA6-B513-4FB87CD17037}" presName="root" presStyleCnt="0">
        <dgm:presLayoutVars>
          <dgm:dir/>
          <dgm:resizeHandles val="exact"/>
        </dgm:presLayoutVars>
      </dgm:prSet>
      <dgm:spPr/>
    </dgm:pt>
    <dgm:pt modelId="{343BB084-FD80-4116-8EED-A33038F2B6B3}" type="pres">
      <dgm:prSet presAssocID="{6999C43A-CB1E-40EF-98F9-AA127300A05A}" presName="compNode" presStyleCnt="0"/>
      <dgm:spPr/>
    </dgm:pt>
    <dgm:pt modelId="{93B74B0D-AC09-4C29-924D-C8057FE7303F}" type="pres">
      <dgm:prSet presAssocID="{6999C43A-CB1E-40EF-98F9-AA127300A05A}" presName="bgRect" presStyleLbl="bgShp" presStyleIdx="0" presStyleCnt="4"/>
      <dgm:spPr/>
    </dgm:pt>
    <dgm:pt modelId="{D75F8732-F203-4C55-896A-AD1953AFB948}" type="pres">
      <dgm:prSet presAssocID="{6999C43A-CB1E-40EF-98F9-AA127300A0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66598094-42DC-4674-BB07-BA83E58E85F4}" type="pres">
      <dgm:prSet presAssocID="{6999C43A-CB1E-40EF-98F9-AA127300A05A}" presName="spaceRect" presStyleCnt="0"/>
      <dgm:spPr/>
    </dgm:pt>
    <dgm:pt modelId="{2ED0BFBB-028E-4AFF-B200-56EC86E346D8}" type="pres">
      <dgm:prSet presAssocID="{6999C43A-CB1E-40EF-98F9-AA127300A05A}" presName="parTx" presStyleLbl="revTx" presStyleIdx="0" presStyleCnt="4">
        <dgm:presLayoutVars>
          <dgm:chMax val="0"/>
          <dgm:chPref val="0"/>
        </dgm:presLayoutVars>
      </dgm:prSet>
      <dgm:spPr/>
    </dgm:pt>
    <dgm:pt modelId="{E0EA9E62-4418-4B03-92E4-CC48FE5E20D1}" type="pres">
      <dgm:prSet presAssocID="{C19DC4C4-9CDE-4F2B-997C-9E3C1B6B31FA}" presName="sibTrans" presStyleCnt="0"/>
      <dgm:spPr/>
    </dgm:pt>
    <dgm:pt modelId="{572D5D87-CB44-4FA1-B9F8-B23BB8667E3C}" type="pres">
      <dgm:prSet presAssocID="{2AFCBA55-3B15-499A-A073-E5A0E2E303BA}" presName="compNode" presStyleCnt="0"/>
      <dgm:spPr/>
    </dgm:pt>
    <dgm:pt modelId="{9AEBF8BD-DA22-4F84-A2E1-69A07C235E12}" type="pres">
      <dgm:prSet presAssocID="{2AFCBA55-3B15-499A-A073-E5A0E2E303BA}" presName="bgRect" presStyleLbl="bgShp" presStyleIdx="1" presStyleCnt="4"/>
      <dgm:spPr/>
    </dgm:pt>
    <dgm:pt modelId="{D02C9756-36E7-42C1-8793-873AB45F61A4}" type="pres">
      <dgm:prSet presAssocID="{2AFCBA55-3B15-499A-A073-E5A0E2E303B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7DBA721F-2ED6-4635-972D-7E12B42F1DD3}" type="pres">
      <dgm:prSet presAssocID="{2AFCBA55-3B15-499A-A073-E5A0E2E303BA}" presName="spaceRect" presStyleCnt="0"/>
      <dgm:spPr/>
    </dgm:pt>
    <dgm:pt modelId="{069084DD-4A58-4224-9310-CC21BE4F86DC}" type="pres">
      <dgm:prSet presAssocID="{2AFCBA55-3B15-499A-A073-E5A0E2E303BA}" presName="parTx" presStyleLbl="revTx" presStyleIdx="1" presStyleCnt="4">
        <dgm:presLayoutVars>
          <dgm:chMax val="0"/>
          <dgm:chPref val="0"/>
        </dgm:presLayoutVars>
      </dgm:prSet>
      <dgm:spPr/>
    </dgm:pt>
    <dgm:pt modelId="{23FD500C-3C0A-43E7-940A-4D91FD2CA299}" type="pres">
      <dgm:prSet presAssocID="{A1CD32B2-8FD5-4678-8154-1F12F2998227}" presName="sibTrans" presStyleCnt="0"/>
      <dgm:spPr/>
    </dgm:pt>
    <dgm:pt modelId="{159ACB6C-AFB9-4235-8F1C-2B9618ACF15D}" type="pres">
      <dgm:prSet presAssocID="{323727A4-AFAD-450C-97F3-68E814141310}" presName="compNode" presStyleCnt="0"/>
      <dgm:spPr/>
    </dgm:pt>
    <dgm:pt modelId="{C4D273AC-9E7F-4F0B-821D-7CDAE1D30FA4}" type="pres">
      <dgm:prSet presAssocID="{323727A4-AFAD-450C-97F3-68E814141310}" presName="bgRect" presStyleLbl="bgShp" presStyleIdx="2" presStyleCnt="4"/>
      <dgm:spPr/>
    </dgm:pt>
    <dgm:pt modelId="{E2100D1A-9D47-49AE-A4B4-7A2317FBDAAE}" type="pres">
      <dgm:prSet presAssocID="{323727A4-AFAD-450C-97F3-68E81414131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edle"/>
        </a:ext>
      </dgm:extLst>
    </dgm:pt>
    <dgm:pt modelId="{ACFA7033-681D-4A11-B704-375660AC6A31}" type="pres">
      <dgm:prSet presAssocID="{323727A4-AFAD-450C-97F3-68E814141310}" presName="spaceRect" presStyleCnt="0"/>
      <dgm:spPr/>
    </dgm:pt>
    <dgm:pt modelId="{2128C2AB-7DF8-4F6E-9EE9-B28879C5FD81}" type="pres">
      <dgm:prSet presAssocID="{323727A4-AFAD-450C-97F3-68E814141310}" presName="parTx" presStyleLbl="revTx" presStyleIdx="2" presStyleCnt="4">
        <dgm:presLayoutVars>
          <dgm:chMax val="0"/>
          <dgm:chPref val="0"/>
        </dgm:presLayoutVars>
      </dgm:prSet>
      <dgm:spPr/>
    </dgm:pt>
    <dgm:pt modelId="{284C6AC0-08F9-4B68-A647-D7FC64E7AD75}" type="pres">
      <dgm:prSet presAssocID="{E8F1B9FD-2B40-4313-99A1-AE80135112E2}" presName="sibTrans" presStyleCnt="0"/>
      <dgm:spPr/>
    </dgm:pt>
    <dgm:pt modelId="{BCC5D41A-AE23-403C-AE3B-F23948B8DAA3}" type="pres">
      <dgm:prSet presAssocID="{20D0A687-F9FA-44FC-AACD-B1E4F82B9967}" presName="compNode" presStyleCnt="0"/>
      <dgm:spPr/>
    </dgm:pt>
    <dgm:pt modelId="{8B0DADD7-2D4B-4362-B4D3-E1220A06ADD4}" type="pres">
      <dgm:prSet presAssocID="{20D0A687-F9FA-44FC-AACD-B1E4F82B9967}" presName="bgRect" presStyleLbl="bgShp" presStyleIdx="3" presStyleCnt="4"/>
      <dgm:spPr/>
    </dgm:pt>
    <dgm:pt modelId="{00600C6D-BA15-4512-A603-704B1B764739}" type="pres">
      <dgm:prSet presAssocID="{20D0A687-F9FA-44FC-AACD-B1E4F82B99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NA"/>
        </a:ext>
      </dgm:extLst>
    </dgm:pt>
    <dgm:pt modelId="{C5A064DA-2ED6-43E2-8380-FE29566CDEF3}" type="pres">
      <dgm:prSet presAssocID="{20D0A687-F9FA-44FC-AACD-B1E4F82B9967}" presName="spaceRect" presStyleCnt="0"/>
      <dgm:spPr/>
    </dgm:pt>
    <dgm:pt modelId="{4D2AB395-43DF-4728-AAF8-3A172BAF0902}" type="pres">
      <dgm:prSet presAssocID="{20D0A687-F9FA-44FC-AACD-B1E4F82B9967}" presName="parTx" presStyleLbl="revTx" presStyleIdx="3" presStyleCnt="4">
        <dgm:presLayoutVars>
          <dgm:chMax val="0"/>
          <dgm:chPref val="0"/>
        </dgm:presLayoutVars>
      </dgm:prSet>
      <dgm:spPr/>
    </dgm:pt>
  </dgm:ptLst>
  <dgm:cxnLst>
    <dgm:cxn modelId="{220E4F07-8014-4F6B-8C29-08BC850F3F28}" srcId="{8FA675F6-B851-4BA6-B513-4FB87CD17037}" destId="{6999C43A-CB1E-40EF-98F9-AA127300A05A}" srcOrd="0" destOrd="0" parTransId="{2AD13F95-26CF-4605-976F-AAC130E611FC}" sibTransId="{C19DC4C4-9CDE-4F2B-997C-9E3C1B6B31FA}"/>
    <dgm:cxn modelId="{2C579807-3A73-4E68-BE8C-3CFEB54B4B07}" type="presOf" srcId="{20D0A687-F9FA-44FC-AACD-B1E4F82B9967}" destId="{4D2AB395-43DF-4728-AAF8-3A172BAF0902}" srcOrd="0" destOrd="0" presId="urn:microsoft.com/office/officeart/2018/2/layout/IconVerticalSolidList"/>
    <dgm:cxn modelId="{7BCF8F15-2390-42BB-9D2E-B379E9A85A3F}" srcId="{8FA675F6-B851-4BA6-B513-4FB87CD17037}" destId="{20D0A687-F9FA-44FC-AACD-B1E4F82B9967}" srcOrd="3" destOrd="0" parTransId="{A01F4CB7-45F6-4947-9E81-C8C0471A4FB8}" sibTransId="{7E350611-829E-4AAD-8D4A-B75E84293757}"/>
    <dgm:cxn modelId="{D4564919-B6F8-40A9-B656-BA552A311A4E}" type="presOf" srcId="{8FA675F6-B851-4BA6-B513-4FB87CD17037}" destId="{D031B675-744B-4443-BF18-32926F00B8F3}" srcOrd="0" destOrd="0" presId="urn:microsoft.com/office/officeart/2018/2/layout/IconVerticalSolidList"/>
    <dgm:cxn modelId="{83FF3873-4726-48C8-9188-562A7EEC3458}" type="presOf" srcId="{2AFCBA55-3B15-499A-A073-E5A0E2E303BA}" destId="{069084DD-4A58-4224-9310-CC21BE4F86DC}" srcOrd="0" destOrd="0" presId="urn:microsoft.com/office/officeart/2018/2/layout/IconVerticalSolidList"/>
    <dgm:cxn modelId="{71F8437A-24EF-4AF0-9BFF-D26471E1FF0D}" type="presOf" srcId="{323727A4-AFAD-450C-97F3-68E814141310}" destId="{2128C2AB-7DF8-4F6E-9EE9-B28879C5FD81}" srcOrd="0" destOrd="0" presId="urn:microsoft.com/office/officeart/2018/2/layout/IconVerticalSolidList"/>
    <dgm:cxn modelId="{6F105192-DB92-4690-88F0-67A89CDFD0C6}" type="presOf" srcId="{6999C43A-CB1E-40EF-98F9-AA127300A05A}" destId="{2ED0BFBB-028E-4AFF-B200-56EC86E346D8}" srcOrd="0" destOrd="0" presId="urn:microsoft.com/office/officeart/2018/2/layout/IconVerticalSolidList"/>
    <dgm:cxn modelId="{784252C1-FFDB-458E-A565-5B1240D4B1AB}" srcId="{8FA675F6-B851-4BA6-B513-4FB87CD17037}" destId="{323727A4-AFAD-450C-97F3-68E814141310}" srcOrd="2" destOrd="0" parTransId="{ABAA14A7-E498-4EC0-8ADB-B4CAD065E3FF}" sibTransId="{E8F1B9FD-2B40-4313-99A1-AE80135112E2}"/>
    <dgm:cxn modelId="{679E1BF1-360D-49F9-8BD0-7D9153279491}" srcId="{8FA675F6-B851-4BA6-B513-4FB87CD17037}" destId="{2AFCBA55-3B15-499A-A073-E5A0E2E303BA}" srcOrd="1" destOrd="0" parTransId="{F0A66D1C-CAD4-4131-B21D-E7D9CA088FA2}" sibTransId="{A1CD32B2-8FD5-4678-8154-1F12F2998227}"/>
    <dgm:cxn modelId="{F1155F25-E210-42D1-8421-ADDAAFA8C543}" type="presParOf" srcId="{D031B675-744B-4443-BF18-32926F00B8F3}" destId="{343BB084-FD80-4116-8EED-A33038F2B6B3}" srcOrd="0" destOrd="0" presId="urn:microsoft.com/office/officeart/2018/2/layout/IconVerticalSolidList"/>
    <dgm:cxn modelId="{9133B426-FBEB-4CBA-B6B1-BF960BE35C51}" type="presParOf" srcId="{343BB084-FD80-4116-8EED-A33038F2B6B3}" destId="{93B74B0D-AC09-4C29-924D-C8057FE7303F}" srcOrd="0" destOrd="0" presId="urn:microsoft.com/office/officeart/2018/2/layout/IconVerticalSolidList"/>
    <dgm:cxn modelId="{B5B42123-4311-4ADE-ABA3-3F4E4DEABF0D}" type="presParOf" srcId="{343BB084-FD80-4116-8EED-A33038F2B6B3}" destId="{D75F8732-F203-4C55-896A-AD1953AFB948}" srcOrd="1" destOrd="0" presId="urn:microsoft.com/office/officeart/2018/2/layout/IconVerticalSolidList"/>
    <dgm:cxn modelId="{55D8AD28-83A8-4F9F-B718-42E0BD59B498}" type="presParOf" srcId="{343BB084-FD80-4116-8EED-A33038F2B6B3}" destId="{66598094-42DC-4674-BB07-BA83E58E85F4}" srcOrd="2" destOrd="0" presId="urn:microsoft.com/office/officeart/2018/2/layout/IconVerticalSolidList"/>
    <dgm:cxn modelId="{CA515056-B12E-40FE-A6B7-E68DB01F2149}" type="presParOf" srcId="{343BB084-FD80-4116-8EED-A33038F2B6B3}" destId="{2ED0BFBB-028E-4AFF-B200-56EC86E346D8}" srcOrd="3" destOrd="0" presId="urn:microsoft.com/office/officeart/2018/2/layout/IconVerticalSolidList"/>
    <dgm:cxn modelId="{1DF61D20-9253-4E8C-8E2E-4DBEF0ABF89B}" type="presParOf" srcId="{D031B675-744B-4443-BF18-32926F00B8F3}" destId="{E0EA9E62-4418-4B03-92E4-CC48FE5E20D1}" srcOrd="1" destOrd="0" presId="urn:microsoft.com/office/officeart/2018/2/layout/IconVerticalSolidList"/>
    <dgm:cxn modelId="{58C6E43D-739C-46F7-BFD3-1032484292B9}" type="presParOf" srcId="{D031B675-744B-4443-BF18-32926F00B8F3}" destId="{572D5D87-CB44-4FA1-B9F8-B23BB8667E3C}" srcOrd="2" destOrd="0" presId="urn:microsoft.com/office/officeart/2018/2/layout/IconVerticalSolidList"/>
    <dgm:cxn modelId="{B816877E-BA6D-40FF-A854-4B784B2D7B0E}" type="presParOf" srcId="{572D5D87-CB44-4FA1-B9F8-B23BB8667E3C}" destId="{9AEBF8BD-DA22-4F84-A2E1-69A07C235E12}" srcOrd="0" destOrd="0" presId="urn:microsoft.com/office/officeart/2018/2/layout/IconVerticalSolidList"/>
    <dgm:cxn modelId="{A00552E6-1C5C-4759-ADA5-C56A1499AFA8}" type="presParOf" srcId="{572D5D87-CB44-4FA1-B9F8-B23BB8667E3C}" destId="{D02C9756-36E7-42C1-8793-873AB45F61A4}" srcOrd="1" destOrd="0" presId="urn:microsoft.com/office/officeart/2018/2/layout/IconVerticalSolidList"/>
    <dgm:cxn modelId="{D030F3E9-028A-41AD-9ED7-6E5CFD3A87BD}" type="presParOf" srcId="{572D5D87-CB44-4FA1-B9F8-B23BB8667E3C}" destId="{7DBA721F-2ED6-4635-972D-7E12B42F1DD3}" srcOrd="2" destOrd="0" presId="urn:microsoft.com/office/officeart/2018/2/layout/IconVerticalSolidList"/>
    <dgm:cxn modelId="{BB5DB5E6-EC98-4253-9D7C-412E68A0D81F}" type="presParOf" srcId="{572D5D87-CB44-4FA1-B9F8-B23BB8667E3C}" destId="{069084DD-4A58-4224-9310-CC21BE4F86DC}" srcOrd="3" destOrd="0" presId="urn:microsoft.com/office/officeart/2018/2/layout/IconVerticalSolidList"/>
    <dgm:cxn modelId="{5BCE271D-2EAC-4679-A412-72EE44C47891}" type="presParOf" srcId="{D031B675-744B-4443-BF18-32926F00B8F3}" destId="{23FD500C-3C0A-43E7-940A-4D91FD2CA299}" srcOrd="3" destOrd="0" presId="urn:microsoft.com/office/officeart/2018/2/layout/IconVerticalSolidList"/>
    <dgm:cxn modelId="{0C644315-D275-4569-BFE6-D9350278208F}" type="presParOf" srcId="{D031B675-744B-4443-BF18-32926F00B8F3}" destId="{159ACB6C-AFB9-4235-8F1C-2B9618ACF15D}" srcOrd="4" destOrd="0" presId="urn:microsoft.com/office/officeart/2018/2/layout/IconVerticalSolidList"/>
    <dgm:cxn modelId="{6D0C8743-93ED-45FD-B204-2302014D7A39}" type="presParOf" srcId="{159ACB6C-AFB9-4235-8F1C-2B9618ACF15D}" destId="{C4D273AC-9E7F-4F0B-821D-7CDAE1D30FA4}" srcOrd="0" destOrd="0" presId="urn:microsoft.com/office/officeart/2018/2/layout/IconVerticalSolidList"/>
    <dgm:cxn modelId="{3488CBC5-4E32-4BD9-8348-CF1A0A9F2BA3}" type="presParOf" srcId="{159ACB6C-AFB9-4235-8F1C-2B9618ACF15D}" destId="{E2100D1A-9D47-49AE-A4B4-7A2317FBDAAE}" srcOrd="1" destOrd="0" presId="urn:microsoft.com/office/officeart/2018/2/layout/IconVerticalSolidList"/>
    <dgm:cxn modelId="{C7F2ADF1-51FA-4D13-9F69-4F8A1A7F18AA}" type="presParOf" srcId="{159ACB6C-AFB9-4235-8F1C-2B9618ACF15D}" destId="{ACFA7033-681D-4A11-B704-375660AC6A31}" srcOrd="2" destOrd="0" presId="urn:microsoft.com/office/officeart/2018/2/layout/IconVerticalSolidList"/>
    <dgm:cxn modelId="{10B5C541-190E-4488-8985-0043840CECFA}" type="presParOf" srcId="{159ACB6C-AFB9-4235-8F1C-2B9618ACF15D}" destId="{2128C2AB-7DF8-4F6E-9EE9-B28879C5FD81}" srcOrd="3" destOrd="0" presId="urn:microsoft.com/office/officeart/2018/2/layout/IconVerticalSolidList"/>
    <dgm:cxn modelId="{2A080E2C-A8E7-4277-B121-AA23859E9D5B}" type="presParOf" srcId="{D031B675-744B-4443-BF18-32926F00B8F3}" destId="{284C6AC0-08F9-4B68-A647-D7FC64E7AD75}" srcOrd="5" destOrd="0" presId="urn:microsoft.com/office/officeart/2018/2/layout/IconVerticalSolidList"/>
    <dgm:cxn modelId="{01D34F32-3BE2-4A51-B744-B772685909CD}" type="presParOf" srcId="{D031B675-744B-4443-BF18-32926F00B8F3}" destId="{BCC5D41A-AE23-403C-AE3B-F23948B8DAA3}" srcOrd="6" destOrd="0" presId="urn:microsoft.com/office/officeart/2018/2/layout/IconVerticalSolidList"/>
    <dgm:cxn modelId="{FB7C3F9E-D464-42C0-B25A-CFC3FFAB6E62}" type="presParOf" srcId="{BCC5D41A-AE23-403C-AE3B-F23948B8DAA3}" destId="{8B0DADD7-2D4B-4362-B4D3-E1220A06ADD4}" srcOrd="0" destOrd="0" presId="urn:microsoft.com/office/officeart/2018/2/layout/IconVerticalSolidList"/>
    <dgm:cxn modelId="{4236613C-228B-47D2-BEEC-A5B1416AF39D}" type="presParOf" srcId="{BCC5D41A-AE23-403C-AE3B-F23948B8DAA3}" destId="{00600C6D-BA15-4512-A603-704B1B764739}" srcOrd="1" destOrd="0" presId="urn:microsoft.com/office/officeart/2018/2/layout/IconVerticalSolidList"/>
    <dgm:cxn modelId="{635509A0-2145-4DFE-B1B0-61A227E32284}" type="presParOf" srcId="{BCC5D41A-AE23-403C-AE3B-F23948B8DAA3}" destId="{C5A064DA-2ED6-43E2-8380-FE29566CDEF3}" srcOrd="2" destOrd="0" presId="urn:microsoft.com/office/officeart/2018/2/layout/IconVerticalSolidList"/>
    <dgm:cxn modelId="{38B6D2CF-D57D-44FF-BEBA-0EE02CA279D3}" type="presParOf" srcId="{BCC5D41A-AE23-403C-AE3B-F23948B8DAA3}" destId="{4D2AB395-43DF-4728-AAF8-3A172BAF090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2916DD-619B-4901-91DC-835A508BD0A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E50E8B7-FDD8-4F53-8506-C465E5CC3302}">
      <dgm:prSet/>
      <dgm:spPr/>
      <dgm:t>
        <a:bodyPr/>
        <a:lstStyle/>
        <a:p>
          <a:pPr>
            <a:lnSpc>
              <a:spcPct val="100000"/>
            </a:lnSpc>
          </a:pPr>
          <a:r>
            <a:rPr lang="en-US" dirty="0"/>
            <a:t>Multidisciplinary team </a:t>
          </a:r>
          <a:r>
            <a:rPr lang="en-GB" dirty="0"/>
            <a:t>(NHS England, 2022).</a:t>
          </a:r>
          <a:endParaRPr lang="en-US" dirty="0"/>
        </a:p>
      </dgm:t>
    </dgm:pt>
    <dgm:pt modelId="{24528602-9715-44EB-8195-C690E0942863}" type="parTrans" cxnId="{A9BD1EAB-A7A1-4285-9506-FDC807516E85}">
      <dgm:prSet/>
      <dgm:spPr/>
      <dgm:t>
        <a:bodyPr/>
        <a:lstStyle/>
        <a:p>
          <a:endParaRPr lang="en-US"/>
        </a:p>
      </dgm:t>
    </dgm:pt>
    <dgm:pt modelId="{252B76FD-D83E-452F-9F6C-3589ABA8E8C3}" type="sibTrans" cxnId="{A9BD1EAB-A7A1-4285-9506-FDC807516E85}">
      <dgm:prSet/>
      <dgm:spPr/>
      <dgm:t>
        <a:bodyPr/>
        <a:lstStyle/>
        <a:p>
          <a:endParaRPr lang="en-US"/>
        </a:p>
      </dgm:t>
    </dgm:pt>
    <dgm:pt modelId="{CF7ED25D-3D0C-415F-AD44-CF9F02118C90}">
      <dgm:prSet/>
      <dgm:spPr/>
      <dgm:t>
        <a:bodyPr/>
        <a:lstStyle/>
        <a:p>
          <a:pPr>
            <a:lnSpc>
              <a:spcPct val="100000"/>
            </a:lnSpc>
          </a:pPr>
          <a:r>
            <a:rPr lang="en-US"/>
            <a:t>Treatment</a:t>
          </a:r>
        </a:p>
      </dgm:t>
    </dgm:pt>
    <dgm:pt modelId="{5C2593CD-1A31-41CC-A5F8-3DA33743DE6A}" type="parTrans" cxnId="{636D0B65-9DA8-4587-AD91-FB1C26644A1B}">
      <dgm:prSet/>
      <dgm:spPr/>
      <dgm:t>
        <a:bodyPr/>
        <a:lstStyle/>
        <a:p>
          <a:endParaRPr lang="en-US"/>
        </a:p>
      </dgm:t>
    </dgm:pt>
    <dgm:pt modelId="{74C72E4F-9135-4B27-9DA0-78547E9F8F5E}" type="sibTrans" cxnId="{636D0B65-9DA8-4587-AD91-FB1C26644A1B}">
      <dgm:prSet/>
      <dgm:spPr/>
      <dgm:t>
        <a:bodyPr/>
        <a:lstStyle/>
        <a:p>
          <a:endParaRPr lang="en-US"/>
        </a:p>
      </dgm:t>
    </dgm:pt>
    <dgm:pt modelId="{522D5A8D-35FF-4994-972C-D476C85F11D1}">
      <dgm:prSet/>
      <dgm:spPr/>
      <dgm:t>
        <a:bodyPr/>
        <a:lstStyle/>
        <a:p>
          <a:pPr>
            <a:lnSpc>
              <a:spcPct val="100000"/>
            </a:lnSpc>
          </a:pPr>
          <a:r>
            <a:rPr lang="en-US"/>
            <a:t>Lifestyle changes</a:t>
          </a:r>
        </a:p>
      </dgm:t>
    </dgm:pt>
    <dgm:pt modelId="{B328D154-2BE5-4AC5-8405-CF0E4D124898}" type="parTrans" cxnId="{081DD0A1-1ED8-42EA-9B10-6D7818BF9AD2}">
      <dgm:prSet/>
      <dgm:spPr/>
      <dgm:t>
        <a:bodyPr/>
        <a:lstStyle/>
        <a:p>
          <a:endParaRPr lang="en-US"/>
        </a:p>
      </dgm:t>
    </dgm:pt>
    <dgm:pt modelId="{C1C5E079-0F97-4F9A-A045-275C2E9D3DF0}" type="sibTrans" cxnId="{081DD0A1-1ED8-42EA-9B10-6D7818BF9AD2}">
      <dgm:prSet/>
      <dgm:spPr/>
      <dgm:t>
        <a:bodyPr/>
        <a:lstStyle/>
        <a:p>
          <a:endParaRPr lang="en-US"/>
        </a:p>
      </dgm:t>
    </dgm:pt>
    <dgm:pt modelId="{13E5C17C-037B-4CE9-A7AA-85499509731A}">
      <dgm:prSet/>
      <dgm:spPr/>
      <dgm:t>
        <a:bodyPr/>
        <a:lstStyle/>
        <a:p>
          <a:pPr>
            <a:lnSpc>
              <a:spcPct val="100000"/>
            </a:lnSpc>
          </a:pPr>
          <a:r>
            <a:rPr lang="en-US"/>
            <a:t>Monitoring</a:t>
          </a:r>
        </a:p>
      </dgm:t>
    </dgm:pt>
    <dgm:pt modelId="{26C0B43D-9DA9-4AC8-8E4F-2E5893171295}" type="parTrans" cxnId="{79ECBDFC-41D6-49AD-881F-E6F265EC90FB}">
      <dgm:prSet/>
      <dgm:spPr/>
      <dgm:t>
        <a:bodyPr/>
        <a:lstStyle/>
        <a:p>
          <a:endParaRPr lang="en-US"/>
        </a:p>
      </dgm:t>
    </dgm:pt>
    <dgm:pt modelId="{541CF7FD-5AF8-4100-87B1-E1C3E9860F0E}" type="sibTrans" cxnId="{79ECBDFC-41D6-49AD-881F-E6F265EC90FB}">
      <dgm:prSet/>
      <dgm:spPr/>
      <dgm:t>
        <a:bodyPr/>
        <a:lstStyle/>
        <a:p>
          <a:endParaRPr lang="en-US"/>
        </a:p>
      </dgm:t>
    </dgm:pt>
    <dgm:pt modelId="{F0716281-076E-4C4A-B90D-B0A908AB268B}">
      <dgm:prSet/>
      <dgm:spPr/>
      <dgm:t>
        <a:bodyPr/>
        <a:lstStyle/>
        <a:p>
          <a:pPr>
            <a:lnSpc>
              <a:spcPct val="100000"/>
            </a:lnSpc>
          </a:pPr>
          <a:r>
            <a:rPr lang="en-US"/>
            <a:t>Patient-centred care</a:t>
          </a:r>
        </a:p>
      </dgm:t>
    </dgm:pt>
    <dgm:pt modelId="{25E9FE86-00C4-47A9-9A3C-07773592D6F4}" type="parTrans" cxnId="{97FC6973-8141-4187-B864-B816B0D78349}">
      <dgm:prSet/>
      <dgm:spPr/>
      <dgm:t>
        <a:bodyPr/>
        <a:lstStyle/>
        <a:p>
          <a:endParaRPr lang="en-US"/>
        </a:p>
      </dgm:t>
    </dgm:pt>
    <dgm:pt modelId="{355060C1-71D5-4F02-A1C4-F7B4D52CE673}" type="sibTrans" cxnId="{97FC6973-8141-4187-B864-B816B0D78349}">
      <dgm:prSet/>
      <dgm:spPr/>
      <dgm:t>
        <a:bodyPr/>
        <a:lstStyle/>
        <a:p>
          <a:endParaRPr lang="en-US"/>
        </a:p>
      </dgm:t>
    </dgm:pt>
    <dgm:pt modelId="{F768A1B1-BD88-4F40-82AC-F1B1FD1A13E1}" type="pres">
      <dgm:prSet presAssocID="{4C2916DD-619B-4901-91DC-835A508BD0AD}" presName="root" presStyleCnt="0">
        <dgm:presLayoutVars>
          <dgm:dir/>
          <dgm:resizeHandles val="exact"/>
        </dgm:presLayoutVars>
      </dgm:prSet>
      <dgm:spPr/>
    </dgm:pt>
    <dgm:pt modelId="{2784E13C-B6C5-4E4C-9B77-8FCEF67FDE20}" type="pres">
      <dgm:prSet presAssocID="{6E50E8B7-FDD8-4F53-8506-C465E5CC3302}" presName="compNode" presStyleCnt="0"/>
      <dgm:spPr/>
    </dgm:pt>
    <dgm:pt modelId="{C1A0212F-3ED4-4BD1-81F4-EC17C7C1AA3B}" type="pres">
      <dgm:prSet presAssocID="{6E50E8B7-FDD8-4F53-8506-C465E5CC3302}" presName="bgRect" presStyleLbl="bgShp" presStyleIdx="0" presStyleCnt="5"/>
      <dgm:spPr/>
    </dgm:pt>
    <dgm:pt modelId="{9668CB6F-184A-4187-B969-E5E9ABCBF678}" type="pres">
      <dgm:prSet presAssocID="{6E50E8B7-FDD8-4F53-8506-C465E5CC330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46B16F41-8473-44B2-8F23-716F1572915C}" type="pres">
      <dgm:prSet presAssocID="{6E50E8B7-FDD8-4F53-8506-C465E5CC3302}" presName="spaceRect" presStyleCnt="0"/>
      <dgm:spPr/>
    </dgm:pt>
    <dgm:pt modelId="{B1276BC9-8329-4D81-9DB2-DF66E745D3FC}" type="pres">
      <dgm:prSet presAssocID="{6E50E8B7-FDD8-4F53-8506-C465E5CC3302}" presName="parTx" presStyleLbl="revTx" presStyleIdx="0" presStyleCnt="5">
        <dgm:presLayoutVars>
          <dgm:chMax val="0"/>
          <dgm:chPref val="0"/>
        </dgm:presLayoutVars>
      </dgm:prSet>
      <dgm:spPr/>
    </dgm:pt>
    <dgm:pt modelId="{FBBD7DD9-39FF-4228-BA50-0B42335B3916}" type="pres">
      <dgm:prSet presAssocID="{252B76FD-D83E-452F-9F6C-3589ABA8E8C3}" presName="sibTrans" presStyleCnt="0"/>
      <dgm:spPr/>
    </dgm:pt>
    <dgm:pt modelId="{D9361875-8CE7-4C03-B70C-866C005265EE}" type="pres">
      <dgm:prSet presAssocID="{CF7ED25D-3D0C-415F-AD44-CF9F02118C90}" presName="compNode" presStyleCnt="0"/>
      <dgm:spPr/>
    </dgm:pt>
    <dgm:pt modelId="{4B76279A-AD94-4955-B62A-B50376443DEC}" type="pres">
      <dgm:prSet presAssocID="{CF7ED25D-3D0C-415F-AD44-CF9F02118C90}" presName="bgRect" presStyleLbl="bgShp" presStyleIdx="1" presStyleCnt="5"/>
      <dgm:spPr/>
    </dgm:pt>
    <dgm:pt modelId="{8BDE0303-FA24-4A69-8FBD-5C978B7E3D73}" type="pres">
      <dgm:prSet presAssocID="{CF7ED25D-3D0C-415F-AD44-CF9F02118C9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C398038B-AA2C-45DD-B95F-36EA5F259D3D}" type="pres">
      <dgm:prSet presAssocID="{CF7ED25D-3D0C-415F-AD44-CF9F02118C90}" presName="spaceRect" presStyleCnt="0"/>
      <dgm:spPr/>
    </dgm:pt>
    <dgm:pt modelId="{0BFA3444-3FE2-4A91-87BE-7D9E4CB17D86}" type="pres">
      <dgm:prSet presAssocID="{CF7ED25D-3D0C-415F-AD44-CF9F02118C90}" presName="parTx" presStyleLbl="revTx" presStyleIdx="1" presStyleCnt="5">
        <dgm:presLayoutVars>
          <dgm:chMax val="0"/>
          <dgm:chPref val="0"/>
        </dgm:presLayoutVars>
      </dgm:prSet>
      <dgm:spPr/>
    </dgm:pt>
    <dgm:pt modelId="{9C5045EE-A40C-4E64-8E18-CF776745041D}" type="pres">
      <dgm:prSet presAssocID="{74C72E4F-9135-4B27-9DA0-78547E9F8F5E}" presName="sibTrans" presStyleCnt="0"/>
      <dgm:spPr/>
    </dgm:pt>
    <dgm:pt modelId="{665DDE4D-F4F2-42B7-9BA0-AE196087B3A2}" type="pres">
      <dgm:prSet presAssocID="{522D5A8D-35FF-4994-972C-D476C85F11D1}" presName="compNode" presStyleCnt="0"/>
      <dgm:spPr/>
    </dgm:pt>
    <dgm:pt modelId="{B5CACB07-876C-4347-BA5D-9EBA6C17422A}" type="pres">
      <dgm:prSet presAssocID="{522D5A8D-35FF-4994-972C-D476C85F11D1}" presName="bgRect" presStyleLbl="bgShp" presStyleIdx="2" presStyleCnt="5"/>
      <dgm:spPr/>
    </dgm:pt>
    <dgm:pt modelId="{FF5C2D81-3CED-4173-8999-B0BE26CEE265}" type="pres">
      <dgm:prSet presAssocID="{522D5A8D-35FF-4994-972C-D476C85F11D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novationHouseWithSparkles"/>
        </a:ext>
      </dgm:extLst>
    </dgm:pt>
    <dgm:pt modelId="{A8D910DF-C1A4-4882-A3A5-ABF9B12C807B}" type="pres">
      <dgm:prSet presAssocID="{522D5A8D-35FF-4994-972C-D476C85F11D1}" presName="spaceRect" presStyleCnt="0"/>
      <dgm:spPr/>
    </dgm:pt>
    <dgm:pt modelId="{677ECFD2-85D9-4EFE-865B-4DE320478361}" type="pres">
      <dgm:prSet presAssocID="{522D5A8D-35FF-4994-972C-D476C85F11D1}" presName="parTx" presStyleLbl="revTx" presStyleIdx="2" presStyleCnt="5">
        <dgm:presLayoutVars>
          <dgm:chMax val="0"/>
          <dgm:chPref val="0"/>
        </dgm:presLayoutVars>
      </dgm:prSet>
      <dgm:spPr/>
    </dgm:pt>
    <dgm:pt modelId="{13118D1A-F550-4C69-B211-566641B90353}" type="pres">
      <dgm:prSet presAssocID="{C1C5E079-0F97-4F9A-A045-275C2E9D3DF0}" presName="sibTrans" presStyleCnt="0"/>
      <dgm:spPr/>
    </dgm:pt>
    <dgm:pt modelId="{8245B366-105B-4A43-B7D7-3D65CD871107}" type="pres">
      <dgm:prSet presAssocID="{13E5C17C-037B-4CE9-A7AA-85499509731A}" presName="compNode" presStyleCnt="0"/>
      <dgm:spPr/>
    </dgm:pt>
    <dgm:pt modelId="{787F2090-1EED-4324-B70B-E95ADB989BF7}" type="pres">
      <dgm:prSet presAssocID="{13E5C17C-037B-4CE9-A7AA-85499509731A}" presName="bgRect" presStyleLbl="bgShp" presStyleIdx="3" presStyleCnt="5"/>
      <dgm:spPr/>
    </dgm:pt>
    <dgm:pt modelId="{CF4B1D84-1A4B-4321-A525-176E646F2D60}" type="pres">
      <dgm:prSet presAssocID="{13E5C17C-037B-4CE9-A7AA-8549950973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uge"/>
        </a:ext>
      </dgm:extLst>
    </dgm:pt>
    <dgm:pt modelId="{3E33DC23-AE65-43E0-ACAC-EA598BE9F235}" type="pres">
      <dgm:prSet presAssocID="{13E5C17C-037B-4CE9-A7AA-85499509731A}" presName="spaceRect" presStyleCnt="0"/>
      <dgm:spPr/>
    </dgm:pt>
    <dgm:pt modelId="{5BE5A8FF-668C-466C-8ED9-EE8F5E8EA8B3}" type="pres">
      <dgm:prSet presAssocID="{13E5C17C-037B-4CE9-A7AA-85499509731A}" presName="parTx" presStyleLbl="revTx" presStyleIdx="3" presStyleCnt="5">
        <dgm:presLayoutVars>
          <dgm:chMax val="0"/>
          <dgm:chPref val="0"/>
        </dgm:presLayoutVars>
      </dgm:prSet>
      <dgm:spPr/>
    </dgm:pt>
    <dgm:pt modelId="{F1256B4A-3539-4943-891E-F0F27B7186B2}" type="pres">
      <dgm:prSet presAssocID="{541CF7FD-5AF8-4100-87B1-E1C3E9860F0E}" presName="sibTrans" presStyleCnt="0"/>
      <dgm:spPr/>
    </dgm:pt>
    <dgm:pt modelId="{71E2D636-8D92-4370-A60C-7CB59BD02838}" type="pres">
      <dgm:prSet presAssocID="{F0716281-076E-4C4A-B90D-B0A908AB268B}" presName="compNode" presStyleCnt="0"/>
      <dgm:spPr/>
    </dgm:pt>
    <dgm:pt modelId="{E3D4145D-F2E2-4BB9-9255-C11232793C17}" type="pres">
      <dgm:prSet presAssocID="{F0716281-076E-4C4A-B90D-B0A908AB268B}" presName="bgRect" presStyleLbl="bgShp" presStyleIdx="4" presStyleCnt="5"/>
      <dgm:spPr/>
    </dgm:pt>
    <dgm:pt modelId="{F10B5CD1-0857-47D1-B824-24C9E6FA3265}" type="pres">
      <dgm:prSet presAssocID="{F0716281-076E-4C4A-B90D-B0A908AB268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ethoscope"/>
        </a:ext>
      </dgm:extLst>
    </dgm:pt>
    <dgm:pt modelId="{A4EAB355-EE06-4143-9577-A5301C109C58}" type="pres">
      <dgm:prSet presAssocID="{F0716281-076E-4C4A-B90D-B0A908AB268B}" presName="spaceRect" presStyleCnt="0"/>
      <dgm:spPr/>
    </dgm:pt>
    <dgm:pt modelId="{8B8C9D32-2747-4FCB-A913-7F789130603E}" type="pres">
      <dgm:prSet presAssocID="{F0716281-076E-4C4A-B90D-B0A908AB268B}" presName="parTx" presStyleLbl="revTx" presStyleIdx="4" presStyleCnt="5">
        <dgm:presLayoutVars>
          <dgm:chMax val="0"/>
          <dgm:chPref val="0"/>
        </dgm:presLayoutVars>
      </dgm:prSet>
      <dgm:spPr/>
    </dgm:pt>
  </dgm:ptLst>
  <dgm:cxnLst>
    <dgm:cxn modelId="{F503CC41-93E3-4C9F-849F-F40695572CB2}" type="presOf" srcId="{CF7ED25D-3D0C-415F-AD44-CF9F02118C90}" destId="{0BFA3444-3FE2-4A91-87BE-7D9E4CB17D86}" srcOrd="0" destOrd="0" presId="urn:microsoft.com/office/officeart/2018/2/layout/IconVerticalSolidList"/>
    <dgm:cxn modelId="{636D0B65-9DA8-4587-AD91-FB1C26644A1B}" srcId="{4C2916DD-619B-4901-91DC-835A508BD0AD}" destId="{CF7ED25D-3D0C-415F-AD44-CF9F02118C90}" srcOrd="1" destOrd="0" parTransId="{5C2593CD-1A31-41CC-A5F8-3DA33743DE6A}" sibTransId="{74C72E4F-9135-4B27-9DA0-78547E9F8F5E}"/>
    <dgm:cxn modelId="{2A99FD51-5E55-46CF-8E51-73559A888225}" type="presOf" srcId="{4C2916DD-619B-4901-91DC-835A508BD0AD}" destId="{F768A1B1-BD88-4F40-82AC-F1B1FD1A13E1}" srcOrd="0" destOrd="0" presId="urn:microsoft.com/office/officeart/2018/2/layout/IconVerticalSolidList"/>
    <dgm:cxn modelId="{97FC6973-8141-4187-B864-B816B0D78349}" srcId="{4C2916DD-619B-4901-91DC-835A508BD0AD}" destId="{F0716281-076E-4C4A-B90D-B0A908AB268B}" srcOrd="4" destOrd="0" parTransId="{25E9FE86-00C4-47A9-9A3C-07773592D6F4}" sibTransId="{355060C1-71D5-4F02-A1C4-F7B4D52CE673}"/>
    <dgm:cxn modelId="{BDF8048B-0F94-44B9-A667-71195C7328F4}" type="presOf" srcId="{13E5C17C-037B-4CE9-A7AA-85499509731A}" destId="{5BE5A8FF-668C-466C-8ED9-EE8F5E8EA8B3}" srcOrd="0" destOrd="0" presId="urn:microsoft.com/office/officeart/2018/2/layout/IconVerticalSolidList"/>
    <dgm:cxn modelId="{081DD0A1-1ED8-42EA-9B10-6D7818BF9AD2}" srcId="{4C2916DD-619B-4901-91DC-835A508BD0AD}" destId="{522D5A8D-35FF-4994-972C-D476C85F11D1}" srcOrd="2" destOrd="0" parTransId="{B328D154-2BE5-4AC5-8405-CF0E4D124898}" sibTransId="{C1C5E079-0F97-4F9A-A045-275C2E9D3DF0}"/>
    <dgm:cxn modelId="{A9BD1EAB-A7A1-4285-9506-FDC807516E85}" srcId="{4C2916DD-619B-4901-91DC-835A508BD0AD}" destId="{6E50E8B7-FDD8-4F53-8506-C465E5CC3302}" srcOrd="0" destOrd="0" parTransId="{24528602-9715-44EB-8195-C690E0942863}" sibTransId="{252B76FD-D83E-452F-9F6C-3589ABA8E8C3}"/>
    <dgm:cxn modelId="{B18A35AC-47D9-4BED-9691-606DE08E50D7}" type="presOf" srcId="{6E50E8B7-FDD8-4F53-8506-C465E5CC3302}" destId="{B1276BC9-8329-4D81-9DB2-DF66E745D3FC}" srcOrd="0" destOrd="0" presId="urn:microsoft.com/office/officeart/2018/2/layout/IconVerticalSolidList"/>
    <dgm:cxn modelId="{76587FAF-B2AC-4C36-843E-B6726501DD52}" type="presOf" srcId="{522D5A8D-35FF-4994-972C-D476C85F11D1}" destId="{677ECFD2-85D9-4EFE-865B-4DE320478361}" srcOrd="0" destOrd="0" presId="urn:microsoft.com/office/officeart/2018/2/layout/IconVerticalSolidList"/>
    <dgm:cxn modelId="{712D94D5-F6F8-4C3B-9406-9970ECD88466}" type="presOf" srcId="{F0716281-076E-4C4A-B90D-B0A908AB268B}" destId="{8B8C9D32-2747-4FCB-A913-7F789130603E}" srcOrd="0" destOrd="0" presId="urn:microsoft.com/office/officeart/2018/2/layout/IconVerticalSolidList"/>
    <dgm:cxn modelId="{79ECBDFC-41D6-49AD-881F-E6F265EC90FB}" srcId="{4C2916DD-619B-4901-91DC-835A508BD0AD}" destId="{13E5C17C-037B-4CE9-A7AA-85499509731A}" srcOrd="3" destOrd="0" parTransId="{26C0B43D-9DA9-4AC8-8E4F-2E5893171295}" sibTransId="{541CF7FD-5AF8-4100-87B1-E1C3E9860F0E}"/>
    <dgm:cxn modelId="{7837E095-FF2F-4F4D-A591-E56653749418}" type="presParOf" srcId="{F768A1B1-BD88-4F40-82AC-F1B1FD1A13E1}" destId="{2784E13C-B6C5-4E4C-9B77-8FCEF67FDE20}" srcOrd="0" destOrd="0" presId="urn:microsoft.com/office/officeart/2018/2/layout/IconVerticalSolidList"/>
    <dgm:cxn modelId="{A2D2CFCA-CB61-4587-8D17-4B6AF58ECCD9}" type="presParOf" srcId="{2784E13C-B6C5-4E4C-9B77-8FCEF67FDE20}" destId="{C1A0212F-3ED4-4BD1-81F4-EC17C7C1AA3B}" srcOrd="0" destOrd="0" presId="urn:microsoft.com/office/officeart/2018/2/layout/IconVerticalSolidList"/>
    <dgm:cxn modelId="{5B4D969B-0D6D-4208-96BC-B4F3F3D53182}" type="presParOf" srcId="{2784E13C-B6C5-4E4C-9B77-8FCEF67FDE20}" destId="{9668CB6F-184A-4187-B969-E5E9ABCBF678}" srcOrd="1" destOrd="0" presId="urn:microsoft.com/office/officeart/2018/2/layout/IconVerticalSolidList"/>
    <dgm:cxn modelId="{3DFF2580-41F4-4B62-A701-04EBBB7203FB}" type="presParOf" srcId="{2784E13C-B6C5-4E4C-9B77-8FCEF67FDE20}" destId="{46B16F41-8473-44B2-8F23-716F1572915C}" srcOrd="2" destOrd="0" presId="urn:microsoft.com/office/officeart/2018/2/layout/IconVerticalSolidList"/>
    <dgm:cxn modelId="{EA3A23E8-423B-4AC0-B58E-87314A34C573}" type="presParOf" srcId="{2784E13C-B6C5-4E4C-9B77-8FCEF67FDE20}" destId="{B1276BC9-8329-4D81-9DB2-DF66E745D3FC}" srcOrd="3" destOrd="0" presId="urn:microsoft.com/office/officeart/2018/2/layout/IconVerticalSolidList"/>
    <dgm:cxn modelId="{E642D864-193B-49FE-B960-5856BE47BA6A}" type="presParOf" srcId="{F768A1B1-BD88-4F40-82AC-F1B1FD1A13E1}" destId="{FBBD7DD9-39FF-4228-BA50-0B42335B3916}" srcOrd="1" destOrd="0" presId="urn:microsoft.com/office/officeart/2018/2/layout/IconVerticalSolidList"/>
    <dgm:cxn modelId="{CB3ACC97-3F96-4296-B0E6-5D09A22EDC61}" type="presParOf" srcId="{F768A1B1-BD88-4F40-82AC-F1B1FD1A13E1}" destId="{D9361875-8CE7-4C03-B70C-866C005265EE}" srcOrd="2" destOrd="0" presId="urn:microsoft.com/office/officeart/2018/2/layout/IconVerticalSolidList"/>
    <dgm:cxn modelId="{E94CE4E4-0FD1-4BDD-8D95-D2811320EA0A}" type="presParOf" srcId="{D9361875-8CE7-4C03-B70C-866C005265EE}" destId="{4B76279A-AD94-4955-B62A-B50376443DEC}" srcOrd="0" destOrd="0" presId="urn:microsoft.com/office/officeart/2018/2/layout/IconVerticalSolidList"/>
    <dgm:cxn modelId="{5D15F10A-3185-4B62-AD4B-2BB5F9396B9E}" type="presParOf" srcId="{D9361875-8CE7-4C03-B70C-866C005265EE}" destId="{8BDE0303-FA24-4A69-8FBD-5C978B7E3D73}" srcOrd="1" destOrd="0" presId="urn:microsoft.com/office/officeart/2018/2/layout/IconVerticalSolidList"/>
    <dgm:cxn modelId="{C2247FD1-115B-4869-847D-0DC0B205A8A2}" type="presParOf" srcId="{D9361875-8CE7-4C03-B70C-866C005265EE}" destId="{C398038B-AA2C-45DD-B95F-36EA5F259D3D}" srcOrd="2" destOrd="0" presId="urn:microsoft.com/office/officeart/2018/2/layout/IconVerticalSolidList"/>
    <dgm:cxn modelId="{BFA1A7A8-3A00-4AA3-B681-BFB0FD5C915F}" type="presParOf" srcId="{D9361875-8CE7-4C03-B70C-866C005265EE}" destId="{0BFA3444-3FE2-4A91-87BE-7D9E4CB17D86}" srcOrd="3" destOrd="0" presId="urn:microsoft.com/office/officeart/2018/2/layout/IconVerticalSolidList"/>
    <dgm:cxn modelId="{6EC1BDCF-60DC-4E44-AA9A-17EC45723AED}" type="presParOf" srcId="{F768A1B1-BD88-4F40-82AC-F1B1FD1A13E1}" destId="{9C5045EE-A40C-4E64-8E18-CF776745041D}" srcOrd="3" destOrd="0" presId="urn:microsoft.com/office/officeart/2018/2/layout/IconVerticalSolidList"/>
    <dgm:cxn modelId="{A4E68733-CF57-4621-9477-7437F6667862}" type="presParOf" srcId="{F768A1B1-BD88-4F40-82AC-F1B1FD1A13E1}" destId="{665DDE4D-F4F2-42B7-9BA0-AE196087B3A2}" srcOrd="4" destOrd="0" presId="urn:microsoft.com/office/officeart/2018/2/layout/IconVerticalSolidList"/>
    <dgm:cxn modelId="{2B294D01-A9C2-4F55-AFBB-3E4454F1AEB8}" type="presParOf" srcId="{665DDE4D-F4F2-42B7-9BA0-AE196087B3A2}" destId="{B5CACB07-876C-4347-BA5D-9EBA6C17422A}" srcOrd="0" destOrd="0" presId="urn:microsoft.com/office/officeart/2018/2/layout/IconVerticalSolidList"/>
    <dgm:cxn modelId="{45C0E62E-2114-4F3B-B37D-926C89E7E51F}" type="presParOf" srcId="{665DDE4D-F4F2-42B7-9BA0-AE196087B3A2}" destId="{FF5C2D81-3CED-4173-8999-B0BE26CEE265}" srcOrd="1" destOrd="0" presId="urn:microsoft.com/office/officeart/2018/2/layout/IconVerticalSolidList"/>
    <dgm:cxn modelId="{3FB25E6F-500A-4956-8FF8-A33E3CF54267}" type="presParOf" srcId="{665DDE4D-F4F2-42B7-9BA0-AE196087B3A2}" destId="{A8D910DF-C1A4-4882-A3A5-ABF9B12C807B}" srcOrd="2" destOrd="0" presId="urn:microsoft.com/office/officeart/2018/2/layout/IconVerticalSolidList"/>
    <dgm:cxn modelId="{01F9DAEF-A57E-4877-9A4E-987B672702FC}" type="presParOf" srcId="{665DDE4D-F4F2-42B7-9BA0-AE196087B3A2}" destId="{677ECFD2-85D9-4EFE-865B-4DE320478361}" srcOrd="3" destOrd="0" presId="urn:microsoft.com/office/officeart/2018/2/layout/IconVerticalSolidList"/>
    <dgm:cxn modelId="{3B2A275B-3CFB-499D-9796-0EEBD6F00C7E}" type="presParOf" srcId="{F768A1B1-BD88-4F40-82AC-F1B1FD1A13E1}" destId="{13118D1A-F550-4C69-B211-566641B90353}" srcOrd="5" destOrd="0" presId="urn:microsoft.com/office/officeart/2018/2/layout/IconVerticalSolidList"/>
    <dgm:cxn modelId="{1CA004B8-CCCA-4E18-945F-331A4D3DBA5F}" type="presParOf" srcId="{F768A1B1-BD88-4F40-82AC-F1B1FD1A13E1}" destId="{8245B366-105B-4A43-B7D7-3D65CD871107}" srcOrd="6" destOrd="0" presId="urn:microsoft.com/office/officeart/2018/2/layout/IconVerticalSolidList"/>
    <dgm:cxn modelId="{282DDE00-7727-4B31-9642-0A7BA67D7A5C}" type="presParOf" srcId="{8245B366-105B-4A43-B7D7-3D65CD871107}" destId="{787F2090-1EED-4324-B70B-E95ADB989BF7}" srcOrd="0" destOrd="0" presId="urn:microsoft.com/office/officeart/2018/2/layout/IconVerticalSolidList"/>
    <dgm:cxn modelId="{3178B2F8-0B77-4C22-9D27-B8B0AF935BDE}" type="presParOf" srcId="{8245B366-105B-4A43-B7D7-3D65CD871107}" destId="{CF4B1D84-1A4B-4321-A525-176E646F2D60}" srcOrd="1" destOrd="0" presId="urn:microsoft.com/office/officeart/2018/2/layout/IconVerticalSolidList"/>
    <dgm:cxn modelId="{2B31BBC0-C7FC-4456-92F5-9C0A70887BF9}" type="presParOf" srcId="{8245B366-105B-4A43-B7D7-3D65CD871107}" destId="{3E33DC23-AE65-43E0-ACAC-EA598BE9F235}" srcOrd="2" destOrd="0" presId="urn:microsoft.com/office/officeart/2018/2/layout/IconVerticalSolidList"/>
    <dgm:cxn modelId="{FE731511-FB68-4B63-B4B6-CA276FB06BFE}" type="presParOf" srcId="{8245B366-105B-4A43-B7D7-3D65CD871107}" destId="{5BE5A8FF-668C-466C-8ED9-EE8F5E8EA8B3}" srcOrd="3" destOrd="0" presId="urn:microsoft.com/office/officeart/2018/2/layout/IconVerticalSolidList"/>
    <dgm:cxn modelId="{6417063B-BD86-461B-9B20-CBFC76FE9F6B}" type="presParOf" srcId="{F768A1B1-BD88-4F40-82AC-F1B1FD1A13E1}" destId="{F1256B4A-3539-4943-891E-F0F27B7186B2}" srcOrd="7" destOrd="0" presId="urn:microsoft.com/office/officeart/2018/2/layout/IconVerticalSolidList"/>
    <dgm:cxn modelId="{C49AB6D7-F7DE-4F64-8CB0-9681CBF19735}" type="presParOf" srcId="{F768A1B1-BD88-4F40-82AC-F1B1FD1A13E1}" destId="{71E2D636-8D92-4370-A60C-7CB59BD02838}" srcOrd="8" destOrd="0" presId="urn:microsoft.com/office/officeart/2018/2/layout/IconVerticalSolidList"/>
    <dgm:cxn modelId="{32584D91-779D-4B69-AE80-34FEEE90D175}" type="presParOf" srcId="{71E2D636-8D92-4370-A60C-7CB59BD02838}" destId="{E3D4145D-F2E2-4BB9-9255-C11232793C17}" srcOrd="0" destOrd="0" presId="urn:microsoft.com/office/officeart/2018/2/layout/IconVerticalSolidList"/>
    <dgm:cxn modelId="{C7F51317-8303-4FBA-A3D7-285DCCDF5024}" type="presParOf" srcId="{71E2D636-8D92-4370-A60C-7CB59BD02838}" destId="{F10B5CD1-0857-47D1-B824-24C9E6FA3265}" srcOrd="1" destOrd="0" presId="urn:microsoft.com/office/officeart/2018/2/layout/IconVerticalSolidList"/>
    <dgm:cxn modelId="{904375F4-5390-41FF-A63F-E35D0E2B4005}" type="presParOf" srcId="{71E2D636-8D92-4370-A60C-7CB59BD02838}" destId="{A4EAB355-EE06-4143-9577-A5301C109C58}" srcOrd="2" destOrd="0" presId="urn:microsoft.com/office/officeart/2018/2/layout/IconVerticalSolidList"/>
    <dgm:cxn modelId="{FD0D2C62-0014-44C9-AFDE-3129F174FD51}" type="presParOf" srcId="{71E2D636-8D92-4370-A60C-7CB59BD02838}" destId="{8B8C9D32-2747-4FCB-A913-7F789130603E}"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253DB5-B777-40C2-9BF2-B70777FFC3D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D6A3E3F-F245-495E-A985-A91B4015C0E2}">
      <dgm:prSet/>
      <dgm:spPr/>
      <dgm:t>
        <a:bodyPr/>
        <a:lstStyle/>
        <a:p>
          <a:r>
            <a:rPr lang="en-US"/>
            <a:t>Chemotherapy</a:t>
          </a:r>
        </a:p>
      </dgm:t>
    </dgm:pt>
    <dgm:pt modelId="{AA65236F-81FB-499D-9E14-D69DF63C41BC}" type="parTrans" cxnId="{F5F2F436-4964-4409-9CD2-C6FC0A1D5171}">
      <dgm:prSet/>
      <dgm:spPr/>
      <dgm:t>
        <a:bodyPr/>
        <a:lstStyle/>
        <a:p>
          <a:endParaRPr lang="en-US"/>
        </a:p>
      </dgm:t>
    </dgm:pt>
    <dgm:pt modelId="{0B731A82-0E5B-42AD-BB4F-C50EA49F77B8}" type="sibTrans" cxnId="{F5F2F436-4964-4409-9CD2-C6FC0A1D5171}">
      <dgm:prSet/>
      <dgm:spPr/>
      <dgm:t>
        <a:bodyPr/>
        <a:lstStyle/>
        <a:p>
          <a:endParaRPr lang="en-US"/>
        </a:p>
      </dgm:t>
    </dgm:pt>
    <dgm:pt modelId="{A5E3EEB3-45AC-42BB-B3C5-02DF805A768F}">
      <dgm:prSet/>
      <dgm:spPr/>
      <dgm:t>
        <a:bodyPr/>
        <a:lstStyle/>
        <a:p>
          <a:r>
            <a:rPr lang="en-US"/>
            <a:t>Radiotherapy</a:t>
          </a:r>
        </a:p>
      </dgm:t>
    </dgm:pt>
    <dgm:pt modelId="{CD66BEB1-13CD-4668-B37D-F3DD90F6053C}" type="parTrans" cxnId="{4392573A-902B-47CE-95D9-E2EA207171C1}">
      <dgm:prSet/>
      <dgm:spPr/>
      <dgm:t>
        <a:bodyPr/>
        <a:lstStyle/>
        <a:p>
          <a:endParaRPr lang="en-US"/>
        </a:p>
      </dgm:t>
    </dgm:pt>
    <dgm:pt modelId="{D378A16A-A76E-4DA7-96F5-A4A64C22328A}" type="sibTrans" cxnId="{4392573A-902B-47CE-95D9-E2EA207171C1}">
      <dgm:prSet/>
      <dgm:spPr/>
      <dgm:t>
        <a:bodyPr/>
        <a:lstStyle/>
        <a:p>
          <a:endParaRPr lang="en-US"/>
        </a:p>
      </dgm:t>
    </dgm:pt>
    <dgm:pt modelId="{F2335F23-2BD4-449E-BB67-6AB6EA663DE1}">
      <dgm:prSet/>
      <dgm:spPr/>
      <dgm:t>
        <a:bodyPr/>
        <a:lstStyle/>
        <a:p>
          <a:r>
            <a:rPr lang="en-US"/>
            <a:t>Targeted therapy</a:t>
          </a:r>
        </a:p>
      </dgm:t>
    </dgm:pt>
    <dgm:pt modelId="{2A30A95F-7891-4539-A270-303DBD1F720E}" type="parTrans" cxnId="{C7B99D9C-DC0B-4427-8DC9-8539A50DCA79}">
      <dgm:prSet/>
      <dgm:spPr/>
      <dgm:t>
        <a:bodyPr/>
        <a:lstStyle/>
        <a:p>
          <a:endParaRPr lang="en-US"/>
        </a:p>
      </dgm:t>
    </dgm:pt>
    <dgm:pt modelId="{42A223AA-7DC0-4AC0-AF58-2B841C080DCD}" type="sibTrans" cxnId="{C7B99D9C-DC0B-4427-8DC9-8539A50DCA79}">
      <dgm:prSet/>
      <dgm:spPr/>
      <dgm:t>
        <a:bodyPr/>
        <a:lstStyle/>
        <a:p>
          <a:endParaRPr lang="en-US"/>
        </a:p>
      </dgm:t>
    </dgm:pt>
    <dgm:pt modelId="{2FC4088E-3416-485A-B2AC-54A255CBC042}">
      <dgm:prSet/>
      <dgm:spPr/>
      <dgm:t>
        <a:bodyPr/>
        <a:lstStyle/>
        <a:p>
          <a:r>
            <a:rPr lang="en-US"/>
            <a:t>Surgery</a:t>
          </a:r>
        </a:p>
      </dgm:t>
    </dgm:pt>
    <dgm:pt modelId="{ABFE9C7A-8B45-42FC-9CBE-44DF85752152}" type="parTrans" cxnId="{EADEC3B8-536E-411E-A0FB-9C67E30CE734}">
      <dgm:prSet/>
      <dgm:spPr/>
      <dgm:t>
        <a:bodyPr/>
        <a:lstStyle/>
        <a:p>
          <a:endParaRPr lang="en-US"/>
        </a:p>
      </dgm:t>
    </dgm:pt>
    <dgm:pt modelId="{9BF0618A-D8B9-41D8-B3FA-83BAEE9BA253}" type="sibTrans" cxnId="{EADEC3B8-536E-411E-A0FB-9C67E30CE734}">
      <dgm:prSet/>
      <dgm:spPr/>
      <dgm:t>
        <a:bodyPr/>
        <a:lstStyle/>
        <a:p>
          <a:endParaRPr lang="en-US"/>
        </a:p>
      </dgm:t>
    </dgm:pt>
    <dgm:pt modelId="{8758AEB0-8F0B-42D3-8E82-FE4E3BA7FD72}" type="pres">
      <dgm:prSet presAssocID="{78253DB5-B777-40C2-9BF2-B70777FFC3DD}" presName="hierChild1" presStyleCnt="0">
        <dgm:presLayoutVars>
          <dgm:chPref val="1"/>
          <dgm:dir/>
          <dgm:animOne val="branch"/>
          <dgm:animLvl val="lvl"/>
          <dgm:resizeHandles/>
        </dgm:presLayoutVars>
      </dgm:prSet>
      <dgm:spPr/>
    </dgm:pt>
    <dgm:pt modelId="{6D040388-451A-42B2-B118-2ACADF2E4512}" type="pres">
      <dgm:prSet presAssocID="{8D6A3E3F-F245-495E-A985-A91B4015C0E2}" presName="hierRoot1" presStyleCnt="0"/>
      <dgm:spPr/>
    </dgm:pt>
    <dgm:pt modelId="{39BC238E-4596-4AC9-8C85-6D6C5D72967B}" type="pres">
      <dgm:prSet presAssocID="{8D6A3E3F-F245-495E-A985-A91B4015C0E2}" presName="composite" presStyleCnt="0"/>
      <dgm:spPr/>
    </dgm:pt>
    <dgm:pt modelId="{6D9AD2E8-8D33-41A4-8CCB-6FD6A5559261}" type="pres">
      <dgm:prSet presAssocID="{8D6A3E3F-F245-495E-A985-A91B4015C0E2}" presName="background" presStyleLbl="node0" presStyleIdx="0" presStyleCnt="4"/>
      <dgm:spPr/>
    </dgm:pt>
    <dgm:pt modelId="{312A0BB2-1C73-4A48-BD65-81640CA7232F}" type="pres">
      <dgm:prSet presAssocID="{8D6A3E3F-F245-495E-A985-A91B4015C0E2}" presName="text" presStyleLbl="fgAcc0" presStyleIdx="0" presStyleCnt="4">
        <dgm:presLayoutVars>
          <dgm:chPref val="3"/>
        </dgm:presLayoutVars>
      </dgm:prSet>
      <dgm:spPr/>
    </dgm:pt>
    <dgm:pt modelId="{02FA00EE-9444-40E1-9C8D-994C3C8BB35B}" type="pres">
      <dgm:prSet presAssocID="{8D6A3E3F-F245-495E-A985-A91B4015C0E2}" presName="hierChild2" presStyleCnt="0"/>
      <dgm:spPr/>
    </dgm:pt>
    <dgm:pt modelId="{E75052D7-132F-4962-AB11-CBDCB09AFDC1}" type="pres">
      <dgm:prSet presAssocID="{A5E3EEB3-45AC-42BB-B3C5-02DF805A768F}" presName="hierRoot1" presStyleCnt="0"/>
      <dgm:spPr/>
    </dgm:pt>
    <dgm:pt modelId="{DC4EE02C-4CA2-496E-918F-32D3BE1D1BA1}" type="pres">
      <dgm:prSet presAssocID="{A5E3EEB3-45AC-42BB-B3C5-02DF805A768F}" presName="composite" presStyleCnt="0"/>
      <dgm:spPr/>
    </dgm:pt>
    <dgm:pt modelId="{B874B702-9A77-4897-902F-07E8E58FE05E}" type="pres">
      <dgm:prSet presAssocID="{A5E3EEB3-45AC-42BB-B3C5-02DF805A768F}" presName="background" presStyleLbl="node0" presStyleIdx="1" presStyleCnt="4"/>
      <dgm:spPr/>
    </dgm:pt>
    <dgm:pt modelId="{4B3C92CF-4324-43E3-A0FE-3E02041F9C8B}" type="pres">
      <dgm:prSet presAssocID="{A5E3EEB3-45AC-42BB-B3C5-02DF805A768F}" presName="text" presStyleLbl="fgAcc0" presStyleIdx="1" presStyleCnt="4">
        <dgm:presLayoutVars>
          <dgm:chPref val="3"/>
        </dgm:presLayoutVars>
      </dgm:prSet>
      <dgm:spPr/>
    </dgm:pt>
    <dgm:pt modelId="{1AC32EA0-E4A8-4228-8BDB-2C729F223639}" type="pres">
      <dgm:prSet presAssocID="{A5E3EEB3-45AC-42BB-B3C5-02DF805A768F}" presName="hierChild2" presStyleCnt="0"/>
      <dgm:spPr/>
    </dgm:pt>
    <dgm:pt modelId="{94C68274-F469-45FB-8833-F5032E585883}" type="pres">
      <dgm:prSet presAssocID="{F2335F23-2BD4-449E-BB67-6AB6EA663DE1}" presName="hierRoot1" presStyleCnt="0"/>
      <dgm:spPr/>
    </dgm:pt>
    <dgm:pt modelId="{211DD682-7B60-490B-8F5E-DE567014C370}" type="pres">
      <dgm:prSet presAssocID="{F2335F23-2BD4-449E-BB67-6AB6EA663DE1}" presName="composite" presStyleCnt="0"/>
      <dgm:spPr/>
    </dgm:pt>
    <dgm:pt modelId="{D39FFED9-E2D6-443E-8D7C-D74F2692DCFF}" type="pres">
      <dgm:prSet presAssocID="{F2335F23-2BD4-449E-BB67-6AB6EA663DE1}" presName="background" presStyleLbl="node0" presStyleIdx="2" presStyleCnt="4"/>
      <dgm:spPr/>
    </dgm:pt>
    <dgm:pt modelId="{1D031091-6BBC-49A8-B58D-903E069469DB}" type="pres">
      <dgm:prSet presAssocID="{F2335F23-2BD4-449E-BB67-6AB6EA663DE1}" presName="text" presStyleLbl="fgAcc0" presStyleIdx="2" presStyleCnt="4">
        <dgm:presLayoutVars>
          <dgm:chPref val="3"/>
        </dgm:presLayoutVars>
      </dgm:prSet>
      <dgm:spPr/>
    </dgm:pt>
    <dgm:pt modelId="{8B7CBCA2-F96C-4682-9811-3043E14DACF0}" type="pres">
      <dgm:prSet presAssocID="{F2335F23-2BD4-449E-BB67-6AB6EA663DE1}" presName="hierChild2" presStyleCnt="0"/>
      <dgm:spPr/>
    </dgm:pt>
    <dgm:pt modelId="{056CD291-6BD9-4930-AC29-AA5FACBF0E98}" type="pres">
      <dgm:prSet presAssocID="{2FC4088E-3416-485A-B2AC-54A255CBC042}" presName="hierRoot1" presStyleCnt="0"/>
      <dgm:spPr/>
    </dgm:pt>
    <dgm:pt modelId="{814D29C9-CE0A-473F-A61C-C71FFC3FAC99}" type="pres">
      <dgm:prSet presAssocID="{2FC4088E-3416-485A-B2AC-54A255CBC042}" presName="composite" presStyleCnt="0"/>
      <dgm:spPr/>
    </dgm:pt>
    <dgm:pt modelId="{13BC27DB-A612-48D5-B303-D9FE26695D1B}" type="pres">
      <dgm:prSet presAssocID="{2FC4088E-3416-485A-B2AC-54A255CBC042}" presName="background" presStyleLbl="node0" presStyleIdx="3" presStyleCnt="4"/>
      <dgm:spPr/>
    </dgm:pt>
    <dgm:pt modelId="{27333747-12E7-4F8B-A0B3-80EAD2A26524}" type="pres">
      <dgm:prSet presAssocID="{2FC4088E-3416-485A-B2AC-54A255CBC042}" presName="text" presStyleLbl="fgAcc0" presStyleIdx="3" presStyleCnt="4">
        <dgm:presLayoutVars>
          <dgm:chPref val="3"/>
        </dgm:presLayoutVars>
      </dgm:prSet>
      <dgm:spPr/>
    </dgm:pt>
    <dgm:pt modelId="{2A248B7D-5777-4D10-B2F3-3CCA5CAADF75}" type="pres">
      <dgm:prSet presAssocID="{2FC4088E-3416-485A-B2AC-54A255CBC042}" presName="hierChild2" presStyleCnt="0"/>
      <dgm:spPr/>
    </dgm:pt>
  </dgm:ptLst>
  <dgm:cxnLst>
    <dgm:cxn modelId="{F5F2F436-4964-4409-9CD2-C6FC0A1D5171}" srcId="{78253DB5-B777-40C2-9BF2-B70777FFC3DD}" destId="{8D6A3E3F-F245-495E-A985-A91B4015C0E2}" srcOrd="0" destOrd="0" parTransId="{AA65236F-81FB-499D-9E14-D69DF63C41BC}" sibTransId="{0B731A82-0E5B-42AD-BB4F-C50EA49F77B8}"/>
    <dgm:cxn modelId="{4392573A-902B-47CE-95D9-E2EA207171C1}" srcId="{78253DB5-B777-40C2-9BF2-B70777FFC3DD}" destId="{A5E3EEB3-45AC-42BB-B3C5-02DF805A768F}" srcOrd="1" destOrd="0" parTransId="{CD66BEB1-13CD-4668-B37D-F3DD90F6053C}" sibTransId="{D378A16A-A76E-4DA7-96F5-A4A64C22328A}"/>
    <dgm:cxn modelId="{99014475-3341-4EAB-9CF1-0F29B0374AB2}" type="presOf" srcId="{F2335F23-2BD4-449E-BB67-6AB6EA663DE1}" destId="{1D031091-6BBC-49A8-B58D-903E069469DB}" srcOrd="0" destOrd="0" presId="urn:microsoft.com/office/officeart/2005/8/layout/hierarchy1"/>
    <dgm:cxn modelId="{1C2DF681-F358-44E7-AF67-1359BEB29C3E}" type="presOf" srcId="{78253DB5-B777-40C2-9BF2-B70777FFC3DD}" destId="{8758AEB0-8F0B-42D3-8E82-FE4E3BA7FD72}" srcOrd="0" destOrd="0" presId="urn:microsoft.com/office/officeart/2005/8/layout/hierarchy1"/>
    <dgm:cxn modelId="{C7B99D9C-DC0B-4427-8DC9-8539A50DCA79}" srcId="{78253DB5-B777-40C2-9BF2-B70777FFC3DD}" destId="{F2335F23-2BD4-449E-BB67-6AB6EA663DE1}" srcOrd="2" destOrd="0" parTransId="{2A30A95F-7891-4539-A270-303DBD1F720E}" sibTransId="{42A223AA-7DC0-4AC0-AF58-2B841C080DCD}"/>
    <dgm:cxn modelId="{EADEC3B8-536E-411E-A0FB-9C67E30CE734}" srcId="{78253DB5-B777-40C2-9BF2-B70777FFC3DD}" destId="{2FC4088E-3416-485A-B2AC-54A255CBC042}" srcOrd="3" destOrd="0" parTransId="{ABFE9C7A-8B45-42FC-9CBE-44DF85752152}" sibTransId="{9BF0618A-D8B9-41D8-B3FA-83BAEE9BA253}"/>
    <dgm:cxn modelId="{23F85FC6-D704-4399-90E1-8F2D8A83AFB2}" type="presOf" srcId="{A5E3EEB3-45AC-42BB-B3C5-02DF805A768F}" destId="{4B3C92CF-4324-43E3-A0FE-3E02041F9C8B}" srcOrd="0" destOrd="0" presId="urn:microsoft.com/office/officeart/2005/8/layout/hierarchy1"/>
    <dgm:cxn modelId="{40EDECE6-FC55-476B-9445-AF93BD054094}" type="presOf" srcId="{8D6A3E3F-F245-495E-A985-A91B4015C0E2}" destId="{312A0BB2-1C73-4A48-BD65-81640CA7232F}" srcOrd="0" destOrd="0" presId="urn:microsoft.com/office/officeart/2005/8/layout/hierarchy1"/>
    <dgm:cxn modelId="{2C995FFD-BCAE-4041-B2F6-30FEC077CBAA}" type="presOf" srcId="{2FC4088E-3416-485A-B2AC-54A255CBC042}" destId="{27333747-12E7-4F8B-A0B3-80EAD2A26524}" srcOrd="0" destOrd="0" presId="urn:microsoft.com/office/officeart/2005/8/layout/hierarchy1"/>
    <dgm:cxn modelId="{264B2226-D188-440D-B975-ED26907F6B57}" type="presParOf" srcId="{8758AEB0-8F0B-42D3-8E82-FE4E3BA7FD72}" destId="{6D040388-451A-42B2-B118-2ACADF2E4512}" srcOrd="0" destOrd="0" presId="urn:microsoft.com/office/officeart/2005/8/layout/hierarchy1"/>
    <dgm:cxn modelId="{686605F7-AB9A-4679-AECD-CA41B60C441D}" type="presParOf" srcId="{6D040388-451A-42B2-B118-2ACADF2E4512}" destId="{39BC238E-4596-4AC9-8C85-6D6C5D72967B}" srcOrd="0" destOrd="0" presId="urn:microsoft.com/office/officeart/2005/8/layout/hierarchy1"/>
    <dgm:cxn modelId="{B13B6E19-DE09-44EA-951C-2E57F8B471E8}" type="presParOf" srcId="{39BC238E-4596-4AC9-8C85-6D6C5D72967B}" destId="{6D9AD2E8-8D33-41A4-8CCB-6FD6A5559261}" srcOrd="0" destOrd="0" presId="urn:microsoft.com/office/officeart/2005/8/layout/hierarchy1"/>
    <dgm:cxn modelId="{BC17A678-3D83-4CB7-AEF7-EAD0BB338CEF}" type="presParOf" srcId="{39BC238E-4596-4AC9-8C85-6D6C5D72967B}" destId="{312A0BB2-1C73-4A48-BD65-81640CA7232F}" srcOrd="1" destOrd="0" presId="urn:microsoft.com/office/officeart/2005/8/layout/hierarchy1"/>
    <dgm:cxn modelId="{B2656888-D3BA-41F5-9C0B-D56AD4119FB6}" type="presParOf" srcId="{6D040388-451A-42B2-B118-2ACADF2E4512}" destId="{02FA00EE-9444-40E1-9C8D-994C3C8BB35B}" srcOrd="1" destOrd="0" presId="urn:microsoft.com/office/officeart/2005/8/layout/hierarchy1"/>
    <dgm:cxn modelId="{05970022-1253-4022-99E0-05051A247F4A}" type="presParOf" srcId="{8758AEB0-8F0B-42D3-8E82-FE4E3BA7FD72}" destId="{E75052D7-132F-4962-AB11-CBDCB09AFDC1}" srcOrd="1" destOrd="0" presId="urn:microsoft.com/office/officeart/2005/8/layout/hierarchy1"/>
    <dgm:cxn modelId="{714C37C6-3D95-4014-83DF-B6A74B490FBD}" type="presParOf" srcId="{E75052D7-132F-4962-AB11-CBDCB09AFDC1}" destId="{DC4EE02C-4CA2-496E-918F-32D3BE1D1BA1}" srcOrd="0" destOrd="0" presId="urn:microsoft.com/office/officeart/2005/8/layout/hierarchy1"/>
    <dgm:cxn modelId="{5DD999D8-F2BC-4FC3-ACAE-FAA55A3C47BF}" type="presParOf" srcId="{DC4EE02C-4CA2-496E-918F-32D3BE1D1BA1}" destId="{B874B702-9A77-4897-902F-07E8E58FE05E}" srcOrd="0" destOrd="0" presId="urn:microsoft.com/office/officeart/2005/8/layout/hierarchy1"/>
    <dgm:cxn modelId="{9B6131ED-E0C4-48B6-B08F-DAEE5151B370}" type="presParOf" srcId="{DC4EE02C-4CA2-496E-918F-32D3BE1D1BA1}" destId="{4B3C92CF-4324-43E3-A0FE-3E02041F9C8B}" srcOrd="1" destOrd="0" presId="urn:microsoft.com/office/officeart/2005/8/layout/hierarchy1"/>
    <dgm:cxn modelId="{9156DA5B-75A8-4F69-B797-3393CC231B45}" type="presParOf" srcId="{E75052D7-132F-4962-AB11-CBDCB09AFDC1}" destId="{1AC32EA0-E4A8-4228-8BDB-2C729F223639}" srcOrd="1" destOrd="0" presId="urn:microsoft.com/office/officeart/2005/8/layout/hierarchy1"/>
    <dgm:cxn modelId="{6007C7A6-7330-4E47-AACE-31B6C21204BD}" type="presParOf" srcId="{8758AEB0-8F0B-42D3-8E82-FE4E3BA7FD72}" destId="{94C68274-F469-45FB-8833-F5032E585883}" srcOrd="2" destOrd="0" presId="urn:microsoft.com/office/officeart/2005/8/layout/hierarchy1"/>
    <dgm:cxn modelId="{AF053D39-AE1E-44DF-A555-D052604BE42D}" type="presParOf" srcId="{94C68274-F469-45FB-8833-F5032E585883}" destId="{211DD682-7B60-490B-8F5E-DE567014C370}" srcOrd="0" destOrd="0" presId="urn:microsoft.com/office/officeart/2005/8/layout/hierarchy1"/>
    <dgm:cxn modelId="{45EE5D0A-AB86-42DE-B196-0DF041971F7D}" type="presParOf" srcId="{211DD682-7B60-490B-8F5E-DE567014C370}" destId="{D39FFED9-E2D6-443E-8D7C-D74F2692DCFF}" srcOrd="0" destOrd="0" presId="urn:microsoft.com/office/officeart/2005/8/layout/hierarchy1"/>
    <dgm:cxn modelId="{74E6D666-7B56-46F5-893A-78A7193E7638}" type="presParOf" srcId="{211DD682-7B60-490B-8F5E-DE567014C370}" destId="{1D031091-6BBC-49A8-B58D-903E069469DB}" srcOrd="1" destOrd="0" presId="urn:microsoft.com/office/officeart/2005/8/layout/hierarchy1"/>
    <dgm:cxn modelId="{4511158D-48A5-458C-8832-CDEEAAB8F894}" type="presParOf" srcId="{94C68274-F469-45FB-8833-F5032E585883}" destId="{8B7CBCA2-F96C-4682-9811-3043E14DACF0}" srcOrd="1" destOrd="0" presId="urn:microsoft.com/office/officeart/2005/8/layout/hierarchy1"/>
    <dgm:cxn modelId="{20FB15D5-6A32-4598-B4E0-89885C7C783A}" type="presParOf" srcId="{8758AEB0-8F0B-42D3-8E82-FE4E3BA7FD72}" destId="{056CD291-6BD9-4930-AC29-AA5FACBF0E98}" srcOrd="3" destOrd="0" presId="urn:microsoft.com/office/officeart/2005/8/layout/hierarchy1"/>
    <dgm:cxn modelId="{86570CF7-9984-462A-8928-617E59FC3A86}" type="presParOf" srcId="{056CD291-6BD9-4930-AC29-AA5FACBF0E98}" destId="{814D29C9-CE0A-473F-A61C-C71FFC3FAC99}" srcOrd="0" destOrd="0" presId="urn:microsoft.com/office/officeart/2005/8/layout/hierarchy1"/>
    <dgm:cxn modelId="{D83AD0BD-4FA4-4698-A6F8-7273874C56C8}" type="presParOf" srcId="{814D29C9-CE0A-473F-A61C-C71FFC3FAC99}" destId="{13BC27DB-A612-48D5-B303-D9FE26695D1B}" srcOrd="0" destOrd="0" presId="urn:microsoft.com/office/officeart/2005/8/layout/hierarchy1"/>
    <dgm:cxn modelId="{9AE7432A-4E19-4F48-8B7D-7643A2235FCE}" type="presParOf" srcId="{814D29C9-CE0A-473F-A61C-C71FFC3FAC99}" destId="{27333747-12E7-4F8B-A0B3-80EAD2A26524}" srcOrd="1" destOrd="0" presId="urn:microsoft.com/office/officeart/2005/8/layout/hierarchy1"/>
    <dgm:cxn modelId="{0784A8A9-8C2B-4764-8289-C5828AB0364E}" type="presParOf" srcId="{056CD291-6BD9-4930-AC29-AA5FACBF0E98}" destId="{2A248B7D-5777-4D10-B2F3-3CCA5CAADF7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2F14EA-9E65-4703-86CF-06A38CF6B0D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BE9C16D-15CE-4FE6-B467-D61BB1442B00}">
      <dgm:prSet/>
      <dgm:spPr/>
      <dgm:t>
        <a:bodyPr/>
        <a:lstStyle/>
        <a:p>
          <a:pPr>
            <a:defRPr cap="all"/>
          </a:pPr>
          <a:r>
            <a:rPr lang="en-US"/>
            <a:t>Regular CT scans</a:t>
          </a:r>
        </a:p>
      </dgm:t>
    </dgm:pt>
    <dgm:pt modelId="{634B3338-670B-4612-BD29-17F8A7AB9C0C}" type="parTrans" cxnId="{A159E722-9176-4468-A670-DC28D5E22970}">
      <dgm:prSet/>
      <dgm:spPr/>
      <dgm:t>
        <a:bodyPr/>
        <a:lstStyle/>
        <a:p>
          <a:endParaRPr lang="en-US"/>
        </a:p>
      </dgm:t>
    </dgm:pt>
    <dgm:pt modelId="{C563B912-7744-4016-8212-5D8A1B60E278}" type="sibTrans" cxnId="{A159E722-9176-4468-A670-DC28D5E22970}">
      <dgm:prSet/>
      <dgm:spPr/>
      <dgm:t>
        <a:bodyPr/>
        <a:lstStyle/>
        <a:p>
          <a:endParaRPr lang="en-US"/>
        </a:p>
      </dgm:t>
    </dgm:pt>
    <dgm:pt modelId="{28D0D272-A711-482F-8C2F-977E351C9507}">
      <dgm:prSet/>
      <dgm:spPr/>
      <dgm:t>
        <a:bodyPr/>
        <a:lstStyle/>
        <a:p>
          <a:pPr>
            <a:defRPr cap="all"/>
          </a:pPr>
          <a:r>
            <a:rPr lang="en-US"/>
            <a:t>Monitor symptoms</a:t>
          </a:r>
        </a:p>
      </dgm:t>
    </dgm:pt>
    <dgm:pt modelId="{E4A1E4ED-EFE7-45E9-9AE9-7CF4494A9D9F}" type="parTrans" cxnId="{1BF885A1-2A0F-491A-99AE-FEA191565048}">
      <dgm:prSet/>
      <dgm:spPr/>
      <dgm:t>
        <a:bodyPr/>
        <a:lstStyle/>
        <a:p>
          <a:endParaRPr lang="en-US"/>
        </a:p>
      </dgm:t>
    </dgm:pt>
    <dgm:pt modelId="{C6C59C57-A1F9-45E9-9B7A-E5111CC4AD48}" type="sibTrans" cxnId="{1BF885A1-2A0F-491A-99AE-FEA191565048}">
      <dgm:prSet/>
      <dgm:spPr/>
      <dgm:t>
        <a:bodyPr/>
        <a:lstStyle/>
        <a:p>
          <a:endParaRPr lang="en-US"/>
        </a:p>
      </dgm:t>
    </dgm:pt>
    <dgm:pt modelId="{17B038D4-BE61-4C63-B308-3BAC98C9A861}">
      <dgm:prSet/>
      <dgm:spPr/>
      <dgm:t>
        <a:bodyPr/>
        <a:lstStyle/>
        <a:p>
          <a:pPr>
            <a:defRPr cap="all"/>
          </a:pPr>
          <a:r>
            <a:rPr lang="en-US"/>
            <a:t>Track tumour growth</a:t>
          </a:r>
        </a:p>
      </dgm:t>
    </dgm:pt>
    <dgm:pt modelId="{BCE41584-45B4-4000-ACE0-06C63CC80101}" type="parTrans" cxnId="{63E43C9A-BF68-4C4C-8964-770BD22B5280}">
      <dgm:prSet/>
      <dgm:spPr/>
      <dgm:t>
        <a:bodyPr/>
        <a:lstStyle/>
        <a:p>
          <a:endParaRPr lang="en-US"/>
        </a:p>
      </dgm:t>
    </dgm:pt>
    <dgm:pt modelId="{73C937E3-36B2-4588-A4CE-E34FFC60AF50}" type="sibTrans" cxnId="{63E43C9A-BF68-4C4C-8964-770BD22B5280}">
      <dgm:prSet/>
      <dgm:spPr/>
      <dgm:t>
        <a:bodyPr/>
        <a:lstStyle/>
        <a:p>
          <a:endParaRPr lang="en-US"/>
        </a:p>
      </dgm:t>
    </dgm:pt>
    <dgm:pt modelId="{8FF2DE7F-B836-4A1C-98B6-9534310F1F6B}">
      <dgm:prSet/>
      <dgm:spPr/>
      <dgm:t>
        <a:bodyPr/>
        <a:lstStyle/>
        <a:p>
          <a:pPr>
            <a:defRPr cap="all"/>
          </a:pPr>
          <a:r>
            <a:rPr lang="en-US"/>
            <a:t>Adjust treatment</a:t>
          </a:r>
        </a:p>
      </dgm:t>
    </dgm:pt>
    <dgm:pt modelId="{23307624-085C-4435-9B89-85EC86E0CD84}" type="parTrans" cxnId="{0309C527-461B-4925-B260-D297921B29BC}">
      <dgm:prSet/>
      <dgm:spPr/>
      <dgm:t>
        <a:bodyPr/>
        <a:lstStyle/>
        <a:p>
          <a:endParaRPr lang="en-US"/>
        </a:p>
      </dgm:t>
    </dgm:pt>
    <dgm:pt modelId="{0A3B2302-110B-4183-A958-15199E7B9203}" type="sibTrans" cxnId="{0309C527-461B-4925-B260-D297921B29BC}">
      <dgm:prSet/>
      <dgm:spPr/>
      <dgm:t>
        <a:bodyPr/>
        <a:lstStyle/>
        <a:p>
          <a:endParaRPr lang="en-US"/>
        </a:p>
      </dgm:t>
    </dgm:pt>
    <dgm:pt modelId="{A5C4B345-AF6A-41DF-9E18-AB385DDEC6FA}" type="pres">
      <dgm:prSet presAssocID="{AC2F14EA-9E65-4703-86CF-06A38CF6B0D2}" presName="root" presStyleCnt="0">
        <dgm:presLayoutVars>
          <dgm:dir/>
          <dgm:resizeHandles val="exact"/>
        </dgm:presLayoutVars>
      </dgm:prSet>
      <dgm:spPr/>
    </dgm:pt>
    <dgm:pt modelId="{BDFCE9E6-5EEC-4099-8251-E5D1B780B2CB}" type="pres">
      <dgm:prSet presAssocID="{4BE9C16D-15CE-4FE6-B467-D61BB1442B00}" presName="compNode" presStyleCnt="0"/>
      <dgm:spPr/>
    </dgm:pt>
    <dgm:pt modelId="{5DA13EAE-513E-4FF2-8838-4001324DD5D3}" type="pres">
      <dgm:prSet presAssocID="{4BE9C16D-15CE-4FE6-B467-D61BB1442B00}" presName="iconBgRect" presStyleLbl="bgShp" presStyleIdx="0" presStyleCnt="4"/>
      <dgm:spPr/>
    </dgm:pt>
    <dgm:pt modelId="{4CEB2BF9-B52B-443F-99B5-B3836DEDDC2F}" type="pres">
      <dgm:prSet presAssocID="{4BE9C16D-15CE-4FE6-B467-D61BB1442B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9819D0EE-07B4-4851-9B39-D8A4181F9DE4}" type="pres">
      <dgm:prSet presAssocID="{4BE9C16D-15CE-4FE6-B467-D61BB1442B00}" presName="spaceRect" presStyleCnt="0"/>
      <dgm:spPr/>
    </dgm:pt>
    <dgm:pt modelId="{1DCF0A28-BAD1-44DB-9D8D-8150D83C08F8}" type="pres">
      <dgm:prSet presAssocID="{4BE9C16D-15CE-4FE6-B467-D61BB1442B00}" presName="textRect" presStyleLbl="revTx" presStyleIdx="0" presStyleCnt="4">
        <dgm:presLayoutVars>
          <dgm:chMax val="1"/>
          <dgm:chPref val="1"/>
        </dgm:presLayoutVars>
      </dgm:prSet>
      <dgm:spPr/>
    </dgm:pt>
    <dgm:pt modelId="{76757602-8EE1-4E9D-B732-DB7A8F7BDEDF}" type="pres">
      <dgm:prSet presAssocID="{C563B912-7744-4016-8212-5D8A1B60E278}" presName="sibTrans" presStyleCnt="0"/>
      <dgm:spPr/>
    </dgm:pt>
    <dgm:pt modelId="{7F2E930E-4310-4C84-AE2C-004EC91228B1}" type="pres">
      <dgm:prSet presAssocID="{28D0D272-A711-482F-8C2F-977E351C9507}" presName="compNode" presStyleCnt="0"/>
      <dgm:spPr/>
    </dgm:pt>
    <dgm:pt modelId="{052899CF-32BA-42D9-91A2-9BD35861AD39}" type="pres">
      <dgm:prSet presAssocID="{28D0D272-A711-482F-8C2F-977E351C9507}" presName="iconBgRect" presStyleLbl="bgShp" presStyleIdx="1" presStyleCnt="4"/>
      <dgm:spPr/>
    </dgm:pt>
    <dgm:pt modelId="{B2CD25DA-F98D-4B5E-99E6-21B8BC7E96FE}" type="pres">
      <dgm:prSet presAssocID="{28D0D272-A711-482F-8C2F-977E351C950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453A0FB0-039B-4B3B-B360-BC9AF136DCA2}" type="pres">
      <dgm:prSet presAssocID="{28D0D272-A711-482F-8C2F-977E351C9507}" presName="spaceRect" presStyleCnt="0"/>
      <dgm:spPr/>
    </dgm:pt>
    <dgm:pt modelId="{20090341-7EC3-438F-AA21-11494CD5C9E8}" type="pres">
      <dgm:prSet presAssocID="{28D0D272-A711-482F-8C2F-977E351C9507}" presName="textRect" presStyleLbl="revTx" presStyleIdx="1" presStyleCnt="4">
        <dgm:presLayoutVars>
          <dgm:chMax val="1"/>
          <dgm:chPref val="1"/>
        </dgm:presLayoutVars>
      </dgm:prSet>
      <dgm:spPr/>
    </dgm:pt>
    <dgm:pt modelId="{FCE1CDC5-2329-490E-9F7C-D1DE9DE27625}" type="pres">
      <dgm:prSet presAssocID="{C6C59C57-A1F9-45E9-9B7A-E5111CC4AD48}" presName="sibTrans" presStyleCnt="0"/>
      <dgm:spPr/>
    </dgm:pt>
    <dgm:pt modelId="{0B14B494-B614-4FA0-ADFA-F3D3F1EF0F0D}" type="pres">
      <dgm:prSet presAssocID="{17B038D4-BE61-4C63-B308-3BAC98C9A861}" presName="compNode" presStyleCnt="0"/>
      <dgm:spPr/>
    </dgm:pt>
    <dgm:pt modelId="{01E10767-F30B-45A3-9268-08670DE87D28}" type="pres">
      <dgm:prSet presAssocID="{17B038D4-BE61-4C63-B308-3BAC98C9A861}" presName="iconBgRect" presStyleLbl="bgShp" presStyleIdx="2" presStyleCnt="4"/>
      <dgm:spPr/>
    </dgm:pt>
    <dgm:pt modelId="{2F91B288-A5E8-4ABA-A0A0-7085BD37EF1E}" type="pres">
      <dgm:prSet presAssocID="{17B038D4-BE61-4C63-B308-3BAC98C9A8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7591704-F7DC-4F3F-AF46-02F2EF8EBE0F}" type="pres">
      <dgm:prSet presAssocID="{17B038D4-BE61-4C63-B308-3BAC98C9A861}" presName="spaceRect" presStyleCnt="0"/>
      <dgm:spPr/>
    </dgm:pt>
    <dgm:pt modelId="{5EC3B6D0-656C-4DB4-A6E6-CEBF61CC3931}" type="pres">
      <dgm:prSet presAssocID="{17B038D4-BE61-4C63-B308-3BAC98C9A861}" presName="textRect" presStyleLbl="revTx" presStyleIdx="2" presStyleCnt="4">
        <dgm:presLayoutVars>
          <dgm:chMax val="1"/>
          <dgm:chPref val="1"/>
        </dgm:presLayoutVars>
      </dgm:prSet>
      <dgm:spPr/>
    </dgm:pt>
    <dgm:pt modelId="{4D26B66E-5A3B-45B8-A692-5BC7D25F5607}" type="pres">
      <dgm:prSet presAssocID="{73C937E3-36B2-4588-A4CE-E34FFC60AF50}" presName="sibTrans" presStyleCnt="0"/>
      <dgm:spPr/>
    </dgm:pt>
    <dgm:pt modelId="{BC7FE55D-CF9C-4600-8791-33FE6FCD4CB4}" type="pres">
      <dgm:prSet presAssocID="{8FF2DE7F-B836-4A1C-98B6-9534310F1F6B}" presName="compNode" presStyleCnt="0"/>
      <dgm:spPr/>
    </dgm:pt>
    <dgm:pt modelId="{ADB5FAA1-D5F9-4089-917E-FB9E7C17EEAA}" type="pres">
      <dgm:prSet presAssocID="{8FF2DE7F-B836-4A1C-98B6-9534310F1F6B}" presName="iconBgRect" presStyleLbl="bgShp" presStyleIdx="3" presStyleCnt="4"/>
      <dgm:spPr/>
    </dgm:pt>
    <dgm:pt modelId="{B1D57668-AF48-4FFD-8F82-D3C95F921E32}" type="pres">
      <dgm:prSet presAssocID="{8FF2DE7F-B836-4A1C-98B6-9534310F1F6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ools"/>
        </a:ext>
      </dgm:extLst>
    </dgm:pt>
    <dgm:pt modelId="{6F2E4731-3488-4BED-9FF6-1B5804FDCE86}" type="pres">
      <dgm:prSet presAssocID="{8FF2DE7F-B836-4A1C-98B6-9534310F1F6B}" presName="spaceRect" presStyleCnt="0"/>
      <dgm:spPr/>
    </dgm:pt>
    <dgm:pt modelId="{2617FC8C-8A19-4ABA-BE5B-FFCB0D6AC428}" type="pres">
      <dgm:prSet presAssocID="{8FF2DE7F-B836-4A1C-98B6-9534310F1F6B}" presName="textRect" presStyleLbl="revTx" presStyleIdx="3" presStyleCnt="4">
        <dgm:presLayoutVars>
          <dgm:chMax val="1"/>
          <dgm:chPref val="1"/>
        </dgm:presLayoutVars>
      </dgm:prSet>
      <dgm:spPr/>
    </dgm:pt>
  </dgm:ptLst>
  <dgm:cxnLst>
    <dgm:cxn modelId="{2D846E00-17D5-4E3E-B21D-D2CC3F276DB6}" type="presOf" srcId="{28D0D272-A711-482F-8C2F-977E351C9507}" destId="{20090341-7EC3-438F-AA21-11494CD5C9E8}" srcOrd="0" destOrd="0" presId="urn:microsoft.com/office/officeart/2018/5/layout/IconCircleLabelList"/>
    <dgm:cxn modelId="{3DF1FA19-8D35-4C25-B45A-5FE07387E364}" type="presOf" srcId="{17B038D4-BE61-4C63-B308-3BAC98C9A861}" destId="{5EC3B6D0-656C-4DB4-A6E6-CEBF61CC3931}" srcOrd="0" destOrd="0" presId="urn:microsoft.com/office/officeart/2018/5/layout/IconCircleLabelList"/>
    <dgm:cxn modelId="{A159E722-9176-4468-A670-DC28D5E22970}" srcId="{AC2F14EA-9E65-4703-86CF-06A38CF6B0D2}" destId="{4BE9C16D-15CE-4FE6-B467-D61BB1442B00}" srcOrd="0" destOrd="0" parTransId="{634B3338-670B-4612-BD29-17F8A7AB9C0C}" sibTransId="{C563B912-7744-4016-8212-5D8A1B60E278}"/>
    <dgm:cxn modelId="{2C874224-A664-4C03-A0ED-5E4834A9429B}" type="presOf" srcId="{8FF2DE7F-B836-4A1C-98B6-9534310F1F6B}" destId="{2617FC8C-8A19-4ABA-BE5B-FFCB0D6AC428}" srcOrd="0" destOrd="0" presId="urn:microsoft.com/office/officeart/2018/5/layout/IconCircleLabelList"/>
    <dgm:cxn modelId="{0309C527-461B-4925-B260-D297921B29BC}" srcId="{AC2F14EA-9E65-4703-86CF-06A38CF6B0D2}" destId="{8FF2DE7F-B836-4A1C-98B6-9534310F1F6B}" srcOrd="3" destOrd="0" parTransId="{23307624-085C-4435-9B89-85EC86E0CD84}" sibTransId="{0A3B2302-110B-4183-A958-15199E7B9203}"/>
    <dgm:cxn modelId="{35E95269-A81A-4E0F-A911-C33E909150CE}" type="presOf" srcId="{4BE9C16D-15CE-4FE6-B467-D61BB1442B00}" destId="{1DCF0A28-BAD1-44DB-9D8D-8150D83C08F8}" srcOrd="0" destOrd="0" presId="urn:microsoft.com/office/officeart/2018/5/layout/IconCircleLabelList"/>
    <dgm:cxn modelId="{84A3D155-FFD3-4515-9F31-BF90D718EF7E}" type="presOf" srcId="{AC2F14EA-9E65-4703-86CF-06A38CF6B0D2}" destId="{A5C4B345-AF6A-41DF-9E18-AB385DDEC6FA}" srcOrd="0" destOrd="0" presId="urn:microsoft.com/office/officeart/2018/5/layout/IconCircleLabelList"/>
    <dgm:cxn modelId="{63E43C9A-BF68-4C4C-8964-770BD22B5280}" srcId="{AC2F14EA-9E65-4703-86CF-06A38CF6B0D2}" destId="{17B038D4-BE61-4C63-B308-3BAC98C9A861}" srcOrd="2" destOrd="0" parTransId="{BCE41584-45B4-4000-ACE0-06C63CC80101}" sibTransId="{73C937E3-36B2-4588-A4CE-E34FFC60AF50}"/>
    <dgm:cxn modelId="{1BF885A1-2A0F-491A-99AE-FEA191565048}" srcId="{AC2F14EA-9E65-4703-86CF-06A38CF6B0D2}" destId="{28D0D272-A711-482F-8C2F-977E351C9507}" srcOrd="1" destOrd="0" parTransId="{E4A1E4ED-EFE7-45E9-9AE9-7CF4494A9D9F}" sibTransId="{C6C59C57-A1F9-45E9-9B7A-E5111CC4AD48}"/>
    <dgm:cxn modelId="{0A688E07-974F-4A63-9236-33B4A1FCE6C0}" type="presParOf" srcId="{A5C4B345-AF6A-41DF-9E18-AB385DDEC6FA}" destId="{BDFCE9E6-5EEC-4099-8251-E5D1B780B2CB}" srcOrd="0" destOrd="0" presId="urn:microsoft.com/office/officeart/2018/5/layout/IconCircleLabelList"/>
    <dgm:cxn modelId="{5C169EA4-550C-4AD0-B782-9E9E9C4A3828}" type="presParOf" srcId="{BDFCE9E6-5EEC-4099-8251-E5D1B780B2CB}" destId="{5DA13EAE-513E-4FF2-8838-4001324DD5D3}" srcOrd="0" destOrd="0" presId="urn:microsoft.com/office/officeart/2018/5/layout/IconCircleLabelList"/>
    <dgm:cxn modelId="{2943A226-13D8-4497-96A2-A1287A45CDCD}" type="presParOf" srcId="{BDFCE9E6-5EEC-4099-8251-E5D1B780B2CB}" destId="{4CEB2BF9-B52B-443F-99B5-B3836DEDDC2F}" srcOrd="1" destOrd="0" presId="urn:microsoft.com/office/officeart/2018/5/layout/IconCircleLabelList"/>
    <dgm:cxn modelId="{D2FF2090-6BED-47C0-A7FF-C48BB08A0759}" type="presParOf" srcId="{BDFCE9E6-5EEC-4099-8251-E5D1B780B2CB}" destId="{9819D0EE-07B4-4851-9B39-D8A4181F9DE4}" srcOrd="2" destOrd="0" presId="urn:microsoft.com/office/officeart/2018/5/layout/IconCircleLabelList"/>
    <dgm:cxn modelId="{36C218BA-2530-42A5-AC07-902C8FEF2AD2}" type="presParOf" srcId="{BDFCE9E6-5EEC-4099-8251-E5D1B780B2CB}" destId="{1DCF0A28-BAD1-44DB-9D8D-8150D83C08F8}" srcOrd="3" destOrd="0" presId="urn:microsoft.com/office/officeart/2018/5/layout/IconCircleLabelList"/>
    <dgm:cxn modelId="{71988DEB-E14D-4834-85BE-A2329BE6F774}" type="presParOf" srcId="{A5C4B345-AF6A-41DF-9E18-AB385DDEC6FA}" destId="{76757602-8EE1-4E9D-B732-DB7A8F7BDEDF}" srcOrd="1" destOrd="0" presId="urn:microsoft.com/office/officeart/2018/5/layout/IconCircleLabelList"/>
    <dgm:cxn modelId="{6BE87BA5-0424-4B42-8823-DF25852C6D69}" type="presParOf" srcId="{A5C4B345-AF6A-41DF-9E18-AB385DDEC6FA}" destId="{7F2E930E-4310-4C84-AE2C-004EC91228B1}" srcOrd="2" destOrd="0" presId="urn:microsoft.com/office/officeart/2018/5/layout/IconCircleLabelList"/>
    <dgm:cxn modelId="{DAF3F863-03C3-4550-BE5F-4C725A2116D9}" type="presParOf" srcId="{7F2E930E-4310-4C84-AE2C-004EC91228B1}" destId="{052899CF-32BA-42D9-91A2-9BD35861AD39}" srcOrd="0" destOrd="0" presId="urn:microsoft.com/office/officeart/2018/5/layout/IconCircleLabelList"/>
    <dgm:cxn modelId="{07076BC1-9B43-47DA-91FC-1CBBAAD76710}" type="presParOf" srcId="{7F2E930E-4310-4C84-AE2C-004EC91228B1}" destId="{B2CD25DA-F98D-4B5E-99E6-21B8BC7E96FE}" srcOrd="1" destOrd="0" presId="urn:microsoft.com/office/officeart/2018/5/layout/IconCircleLabelList"/>
    <dgm:cxn modelId="{D5E97412-F85C-4DCB-B5EC-292383649D4C}" type="presParOf" srcId="{7F2E930E-4310-4C84-AE2C-004EC91228B1}" destId="{453A0FB0-039B-4B3B-B360-BC9AF136DCA2}" srcOrd="2" destOrd="0" presId="urn:microsoft.com/office/officeart/2018/5/layout/IconCircleLabelList"/>
    <dgm:cxn modelId="{E1F504EA-306A-4198-B3D8-AD5A654007AC}" type="presParOf" srcId="{7F2E930E-4310-4C84-AE2C-004EC91228B1}" destId="{20090341-7EC3-438F-AA21-11494CD5C9E8}" srcOrd="3" destOrd="0" presId="urn:microsoft.com/office/officeart/2018/5/layout/IconCircleLabelList"/>
    <dgm:cxn modelId="{DAFDBAE7-3EB0-48F7-BE27-C03F7D84CDAA}" type="presParOf" srcId="{A5C4B345-AF6A-41DF-9E18-AB385DDEC6FA}" destId="{FCE1CDC5-2329-490E-9F7C-D1DE9DE27625}" srcOrd="3" destOrd="0" presId="urn:microsoft.com/office/officeart/2018/5/layout/IconCircleLabelList"/>
    <dgm:cxn modelId="{1D670E64-8352-4751-A416-ADE218B7FADE}" type="presParOf" srcId="{A5C4B345-AF6A-41DF-9E18-AB385DDEC6FA}" destId="{0B14B494-B614-4FA0-ADFA-F3D3F1EF0F0D}" srcOrd="4" destOrd="0" presId="urn:microsoft.com/office/officeart/2018/5/layout/IconCircleLabelList"/>
    <dgm:cxn modelId="{82B3690E-1742-457A-B664-F41661893DC4}" type="presParOf" srcId="{0B14B494-B614-4FA0-ADFA-F3D3F1EF0F0D}" destId="{01E10767-F30B-45A3-9268-08670DE87D28}" srcOrd="0" destOrd="0" presId="urn:microsoft.com/office/officeart/2018/5/layout/IconCircleLabelList"/>
    <dgm:cxn modelId="{BF552CB8-8D95-43B7-B537-565161863BD6}" type="presParOf" srcId="{0B14B494-B614-4FA0-ADFA-F3D3F1EF0F0D}" destId="{2F91B288-A5E8-4ABA-A0A0-7085BD37EF1E}" srcOrd="1" destOrd="0" presId="urn:microsoft.com/office/officeart/2018/5/layout/IconCircleLabelList"/>
    <dgm:cxn modelId="{90C1F7D6-6831-4B39-8584-F7C1F43BC8EB}" type="presParOf" srcId="{0B14B494-B614-4FA0-ADFA-F3D3F1EF0F0D}" destId="{A7591704-F7DC-4F3F-AF46-02F2EF8EBE0F}" srcOrd="2" destOrd="0" presId="urn:microsoft.com/office/officeart/2018/5/layout/IconCircleLabelList"/>
    <dgm:cxn modelId="{4DEDFD6C-3088-4977-BF0A-1CF83C542470}" type="presParOf" srcId="{0B14B494-B614-4FA0-ADFA-F3D3F1EF0F0D}" destId="{5EC3B6D0-656C-4DB4-A6E6-CEBF61CC3931}" srcOrd="3" destOrd="0" presId="urn:microsoft.com/office/officeart/2018/5/layout/IconCircleLabelList"/>
    <dgm:cxn modelId="{B6D60574-8752-43BC-B5E3-D25BA4AE19C3}" type="presParOf" srcId="{A5C4B345-AF6A-41DF-9E18-AB385DDEC6FA}" destId="{4D26B66E-5A3B-45B8-A692-5BC7D25F5607}" srcOrd="5" destOrd="0" presId="urn:microsoft.com/office/officeart/2018/5/layout/IconCircleLabelList"/>
    <dgm:cxn modelId="{9C2CD270-D4ED-4F7C-BBD6-FBFA3B3DF486}" type="presParOf" srcId="{A5C4B345-AF6A-41DF-9E18-AB385DDEC6FA}" destId="{BC7FE55D-CF9C-4600-8791-33FE6FCD4CB4}" srcOrd="6" destOrd="0" presId="urn:microsoft.com/office/officeart/2018/5/layout/IconCircleLabelList"/>
    <dgm:cxn modelId="{43000036-9020-4E2D-B6CE-C7B3713EB273}" type="presParOf" srcId="{BC7FE55D-CF9C-4600-8791-33FE6FCD4CB4}" destId="{ADB5FAA1-D5F9-4089-917E-FB9E7C17EEAA}" srcOrd="0" destOrd="0" presId="urn:microsoft.com/office/officeart/2018/5/layout/IconCircleLabelList"/>
    <dgm:cxn modelId="{D61DFA2A-6382-41A3-8FED-D697001B8597}" type="presParOf" srcId="{BC7FE55D-CF9C-4600-8791-33FE6FCD4CB4}" destId="{B1D57668-AF48-4FFD-8F82-D3C95F921E32}" srcOrd="1" destOrd="0" presId="urn:microsoft.com/office/officeart/2018/5/layout/IconCircleLabelList"/>
    <dgm:cxn modelId="{81FCCB96-1644-4116-84A7-255633D60583}" type="presParOf" srcId="{BC7FE55D-CF9C-4600-8791-33FE6FCD4CB4}" destId="{6F2E4731-3488-4BED-9FF6-1B5804FDCE86}" srcOrd="2" destOrd="0" presId="urn:microsoft.com/office/officeart/2018/5/layout/IconCircleLabelList"/>
    <dgm:cxn modelId="{E4B60B22-16F7-4CC7-BF53-975610999461}" type="presParOf" srcId="{BC7FE55D-CF9C-4600-8791-33FE6FCD4CB4}" destId="{2617FC8C-8A19-4ABA-BE5B-FFCB0D6AC428}"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95FEE6D-D772-4747-97E2-B781440CEA3E}" type="doc">
      <dgm:prSet loTypeId="urn:microsoft.com/office/officeart/2018/5/layout/IconCircleLabelList" loCatId="icon" qsTypeId="urn:microsoft.com/office/officeart/2005/8/quickstyle/simple1" qsCatId="simple" csTypeId="urn:microsoft.com/office/officeart/2018/5/colors/Iconchunking_coloredtext_accent2_2" csCatId="accent2" phldr="1"/>
      <dgm:spPr/>
      <dgm:t>
        <a:bodyPr/>
        <a:lstStyle/>
        <a:p>
          <a:endParaRPr lang="en-US"/>
        </a:p>
      </dgm:t>
    </dgm:pt>
    <dgm:pt modelId="{1EEA097E-3939-4DCC-8CD6-54FB4AA1A225}">
      <dgm:prSet/>
      <dgm:spPr/>
      <dgm:t>
        <a:bodyPr/>
        <a:lstStyle/>
        <a:p>
          <a:pPr>
            <a:lnSpc>
              <a:spcPct val="100000"/>
            </a:lnSpc>
            <a:defRPr cap="all"/>
          </a:pPr>
          <a:r>
            <a:rPr lang="en-US"/>
            <a:t>Informed consent</a:t>
          </a:r>
        </a:p>
      </dgm:t>
    </dgm:pt>
    <dgm:pt modelId="{980FE488-C2A5-44BD-A5CC-B37B8FCD83EB}" type="parTrans" cxnId="{43324B78-8259-496D-88A2-632BEBB6FF0A}">
      <dgm:prSet/>
      <dgm:spPr/>
      <dgm:t>
        <a:bodyPr/>
        <a:lstStyle/>
        <a:p>
          <a:endParaRPr lang="en-US"/>
        </a:p>
      </dgm:t>
    </dgm:pt>
    <dgm:pt modelId="{F6FFFE27-9098-4819-ABA8-8D3D6AE9A111}" type="sibTrans" cxnId="{43324B78-8259-496D-88A2-632BEBB6FF0A}">
      <dgm:prSet/>
      <dgm:spPr/>
      <dgm:t>
        <a:bodyPr/>
        <a:lstStyle/>
        <a:p>
          <a:endParaRPr lang="en-US"/>
        </a:p>
      </dgm:t>
    </dgm:pt>
    <dgm:pt modelId="{9876E66D-8FD1-40CE-AA4E-C00E411D574B}">
      <dgm:prSet/>
      <dgm:spPr/>
      <dgm:t>
        <a:bodyPr/>
        <a:lstStyle/>
        <a:p>
          <a:pPr>
            <a:lnSpc>
              <a:spcPct val="100000"/>
            </a:lnSpc>
            <a:defRPr cap="all"/>
          </a:pPr>
          <a:r>
            <a:rPr lang="en-US"/>
            <a:t>Clear communication</a:t>
          </a:r>
        </a:p>
      </dgm:t>
    </dgm:pt>
    <dgm:pt modelId="{D95A5C51-4932-4590-83FB-BFC285B2DF10}" type="parTrans" cxnId="{F49264E5-5930-4067-B09E-B6B7028DEB5F}">
      <dgm:prSet/>
      <dgm:spPr/>
      <dgm:t>
        <a:bodyPr/>
        <a:lstStyle/>
        <a:p>
          <a:endParaRPr lang="en-US"/>
        </a:p>
      </dgm:t>
    </dgm:pt>
    <dgm:pt modelId="{24EDEB0F-8DA8-45A2-AD9D-280711D5E082}" type="sibTrans" cxnId="{F49264E5-5930-4067-B09E-B6B7028DEB5F}">
      <dgm:prSet/>
      <dgm:spPr/>
      <dgm:t>
        <a:bodyPr/>
        <a:lstStyle/>
        <a:p>
          <a:endParaRPr lang="en-US"/>
        </a:p>
      </dgm:t>
    </dgm:pt>
    <dgm:pt modelId="{F524A164-D7E5-4D71-968E-62ACAE4E14FC}">
      <dgm:prSet/>
      <dgm:spPr/>
      <dgm:t>
        <a:bodyPr/>
        <a:lstStyle/>
        <a:p>
          <a:pPr>
            <a:lnSpc>
              <a:spcPct val="100000"/>
            </a:lnSpc>
            <a:defRPr cap="all"/>
          </a:pPr>
          <a:r>
            <a:rPr lang="en-US"/>
            <a:t>Emotional support</a:t>
          </a:r>
        </a:p>
      </dgm:t>
    </dgm:pt>
    <dgm:pt modelId="{C70E9A44-22E7-419F-AC5C-048624D7E8E9}" type="parTrans" cxnId="{88607ABC-BA37-4763-8C18-83A0F558CD1F}">
      <dgm:prSet/>
      <dgm:spPr/>
      <dgm:t>
        <a:bodyPr/>
        <a:lstStyle/>
        <a:p>
          <a:endParaRPr lang="en-US"/>
        </a:p>
      </dgm:t>
    </dgm:pt>
    <dgm:pt modelId="{41A6E356-2256-4738-9117-44DFA889B50E}" type="sibTrans" cxnId="{88607ABC-BA37-4763-8C18-83A0F558CD1F}">
      <dgm:prSet/>
      <dgm:spPr/>
      <dgm:t>
        <a:bodyPr/>
        <a:lstStyle/>
        <a:p>
          <a:endParaRPr lang="en-US"/>
        </a:p>
      </dgm:t>
    </dgm:pt>
    <dgm:pt modelId="{EFEC546A-0CEF-4CC8-8006-9273F9ACCF63}">
      <dgm:prSet/>
      <dgm:spPr/>
      <dgm:t>
        <a:bodyPr/>
        <a:lstStyle/>
        <a:p>
          <a:pPr>
            <a:lnSpc>
              <a:spcPct val="100000"/>
            </a:lnSpc>
            <a:defRPr cap="all"/>
          </a:pPr>
          <a:r>
            <a:rPr lang="en-US"/>
            <a:t>Respect and dignity</a:t>
          </a:r>
        </a:p>
      </dgm:t>
    </dgm:pt>
    <dgm:pt modelId="{71290630-95A5-45E1-A685-68D5A748CC58}" type="parTrans" cxnId="{FFA41B69-A6B6-46F8-873E-6FE3E016E43D}">
      <dgm:prSet/>
      <dgm:spPr/>
      <dgm:t>
        <a:bodyPr/>
        <a:lstStyle/>
        <a:p>
          <a:endParaRPr lang="en-US"/>
        </a:p>
      </dgm:t>
    </dgm:pt>
    <dgm:pt modelId="{D90DCF63-164C-45E3-8B81-EAD3B93B2386}" type="sibTrans" cxnId="{FFA41B69-A6B6-46F8-873E-6FE3E016E43D}">
      <dgm:prSet/>
      <dgm:spPr/>
      <dgm:t>
        <a:bodyPr/>
        <a:lstStyle/>
        <a:p>
          <a:endParaRPr lang="en-US"/>
        </a:p>
      </dgm:t>
    </dgm:pt>
    <dgm:pt modelId="{6B867C87-A88C-45FF-94A5-65D75EB6F25C}" type="pres">
      <dgm:prSet presAssocID="{D95FEE6D-D772-4747-97E2-B781440CEA3E}" presName="root" presStyleCnt="0">
        <dgm:presLayoutVars>
          <dgm:dir/>
          <dgm:resizeHandles val="exact"/>
        </dgm:presLayoutVars>
      </dgm:prSet>
      <dgm:spPr/>
    </dgm:pt>
    <dgm:pt modelId="{C33EF7AA-951C-4F71-9B35-15078ED2CF82}" type="pres">
      <dgm:prSet presAssocID="{1EEA097E-3939-4DCC-8CD6-54FB4AA1A225}" presName="compNode" presStyleCnt="0"/>
      <dgm:spPr/>
    </dgm:pt>
    <dgm:pt modelId="{D3610BC3-9F82-4997-9E1E-6F2290919842}" type="pres">
      <dgm:prSet presAssocID="{1EEA097E-3939-4DCC-8CD6-54FB4AA1A225}" presName="iconBgRect" presStyleLbl="bgShp" presStyleIdx="0" presStyleCnt="4"/>
      <dgm:spPr/>
    </dgm:pt>
    <dgm:pt modelId="{6BE8C31C-54FE-42BF-9B79-A6587B2ECEE7}" type="pres">
      <dgm:prSet presAssocID="{1EEA097E-3939-4DCC-8CD6-54FB4AA1A2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F65BCD62-B1AE-48AA-AB48-F37655E4B2D7}" type="pres">
      <dgm:prSet presAssocID="{1EEA097E-3939-4DCC-8CD6-54FB4AA1A225}" presName="spaceRect" presStyleCnt="0"/>
      <dgm:spPr/>
    </dgm:pt>
    <dgm:pt modelId="{7D515055-8EC6-4F2E-8F99-43AB690DB314}" type="pres">
      <dgm:prSet presAssocID="{1EEA097E-3939-4DCC-8CD6-54FB4AA1A225}" presName="textRect" presStyleLbl="revTx" presStyleIdx="0" presStyleCnt="4">
        <dgm:presLayoutVars>
          <dgm:chMax val="1"/>
          <dgm:chPref val="1"/>
        </dgm:presLayoutVars>
      </dgm:prSet>
      <dgm:spPr/>
    </dgm:pt>
    <dgm:pt modelId="{73FBF7D3-FE4F-4D8F-8F24-9D30D4C7C012}" type="pres">
      <dgm:prSet presAssocID="{F6FFFE27-9098-4819-ABA8-8D3D6AE9A111}" presName="sibTrans" presStyleCnt="0"/>
      <dgm:spPr/>
    </dgm:pt>
    <dgm:pt modelId="{51A14F72-13D5-4524-8DEB-52F0516AE2E2}" type="pres">
      <dgm:prSet presAssocID="{9876E66D-8FD1-40CE-AA4E-C00E411D574B}" presName="compNode" presStyleCnt="0"/>
      <dgm:spPr/>
    </dgm:pt>
    <dgm:pt modelId="{A89DB977-8AA8-4FBC-B6F5-66ABB02CE767}" type="pres">
      <dgm:prSet presAssocID="{9876E66D-8FD1-40CE-AA4E-C00E411D574B}" presName="iconBgRect" presStyleLbl="bgShp" presStyleIdx="1" presStyleCnt="4"/>
      <dgm:spPr/>
    </dgm:pt>
    <dgm:pt modelId="{F068EEF1-F941-4ABF-AB3F-9976F6027363}" type="pres">
      <dgm:prSet presAssocID="{9876E66D-8FD1-40CE-AA4E-C00E411D57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0DDB4053-4DEE-4A45-AADD-7DA2B35F6594}" type="pres">
      <dgm:prSet presAssocID="{9876E66D-8FD1-40CE-AA4E-C00E411D574B}" presName="spaceRect" presStyleCnt="0"/>
      <dgm:spPr/>
    </dgm:pt>
    <dgm:pt modelId="{2755E7FC-5DB8-445F-BBA0-4B23EE357E2B}" type="pres">
      <dgm:prSet presAssocID="{9876E66D-8FD1-40CE-AA4E-C00E411D574B}" presName="textRect" presStyleLbl="revTx" presStyleIdx="1" presStyleCnt="4">
        <dgm:presLayoutVars>
          <dgm:chMax val="1"/>
          <dgm:chPref val="1"/>
        </dgm:presLayoutVars>
      </dgm:prSet>
      <dgm:spPr/>
    </dgm:pt>
    <dgm:pt modelId="{ECE2DFC1-AB53-44BB-B786-AC8EF09B97AA}" type="pres">
      <dgm:prSet presAssocID="{24EDEB0F-8DA8-45A2-AD9D-280711D5E082}" presName="sibTrans" presStyleCnt="0"/>
      <dgm:spPr/>
    </dgm:pt>
    <dgm:pt modelId="{2EDBD62F-7CDA-453D-8D69-0A58ACD94EFA}" type="pres">
      <dgm:prSet presAssocID="{F524A164-D7E5-4D71-968E-62ACAE4E14FC}" presName="compNode" presStyleCnt="0"/>
      <dgm:spPr/>
    </dgm:pt>
    <dgm:pt modelId="{5CA03225-2FA5-4E59-8704-D16273BBBCBB}" type="pres">
      <dgm:prSet presAssocID="{F524A164-D7E5-4D71-968E-62ACAE4E14FC}" presName="iconBgRect" presStyleLbl="bgShp" presStyleIdx="2" presStyleCnt="4"/>
      <dgm:spPr/>
    </dgm:pt>
    <dgm:pt modelId="{73D8CDEA-02B3-4220-A0ED-147A03D3D482}" type="pres">
      <dgm:prSet presAssocID="{F524A164-D7E5-4D71-968E-62ACAE4E14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ADD89D25-CFDF-40DA-9E00-D6BE5110AC29}" type="pres">
      <dgm:prSet presAssocID="{F524A164-D7E5-4D71-968E-62ACAE4E14FC}" presName="spaceRect" presStyleCnt="0"/>
      <dgm:spPr/>
    </dgm:pt>
    <dgm:pt modelId="{2FD9FA91-F018-4D75-86F3-EBF8E5FB6228}" type="pres">
      <dgm:prSet presAssocID="{F524A164-D7E5-4D71-968E-62ACAE4E14FC}" presName="textRect" presStyleLbl="revTx" presStyleIdx="2" presStyleCnt="4">
        <dgm:presLayoutVars>
          <dgm:chMax val="1"/>
          <dgm:chPref val="1"/>
        </dgm:presLayoutVars>
      </dgm:prSet>
      <dgm:spPr/>
    </dgm:pt>
    <dgm:pt modelId="{0B95F697-2C72-45FE-B8F7-100FFAABF98E}" type="pres">
      <dgm:prSet presAssocID="{41A6E356-2256-4738-9117-44DFA889B50E}" presName="sibTrans" presStyleCnt="0"/>
      <dgm:spPr/>
    </dgm:pt>
    <dgm:pt modelId="{F3E8E313-461E-4240-933E-7CAF7154A441}" type="pres">
      <dgm:prSet presAssocID="{EFEC546A-0CEF-4CC8-8006-9273F9ACCF63}" presName="compNode" presStyleCnt="0"/>
      <dgm:spPr/>
    </dgm:pt>
    <dgm:pt modelId="{11FE2DA3-5440-4DE6-940D-2A936BBD595B}" type="pres">
      <dgm:prSet presAssocID="{EFEC546A-0CEF-4CC8-8006-9273F9ACCF63}" presName="iconBgRect" presStyleLbl="bgShp" presStyleIdx="3" presStyleCnt="4"/>
      <dgm:spPr/>
    </dgm:pt>
    <dgm:pt modelId="{EF1DE1A4-B527-4775-8C66-8984958046ED}" type="pres">
      <dgm:prSet presAssocID="{EFEC546A-0CEF-4CC8-8006-9273F9ACCF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9775AF16-D3FB-4824-971C-C8A2B8B08E55}" type="pres">
      <dgm:prSet presAssocID="{EFEC546A-0CEF-4CC8-8006-9273F9ACCF63}" presName="spaceRect" presStyleCnt="0"/>
      <dgm:spPr/>
    </dgm:pt>
    <dgm:pt modelId="{6AF76090-70FB-48D1-97A2-E57CF8F026B6}" type="pres">
      <dgm:prSet presAssocID="{EFEC546A-0CEF-4CC8-8006-9273F9ACCF63}" presName="textRect" presStyleLbl="revTx" presStyleIdx="3" presStyleCnt="4">
        <dgm:presLayoutVars>
          <dgm:chMax val="1"/>
          <dgm:chPref val="1"/>
        </dgm:presLayoutVars>
      </dgm:prSet>
      <dgm:spPr/>
    </dgm:pt>
  </dgm:ptLst>
  <dgm:cxnLst>
    <dgm:cxn modelId="{FFA41B69-A6B6-46F8-873E-6FE3E016E43D}" srcId="{D95FEE6D-D772-4747-97E2-B781440CEA3E}" destId="{EFEC546A-0CEF-4CC8-8006-9273F9ACCF63}" srcOrd="3" destOrd="0" parTransId="{71290630-95A5-45E1-A685-68D5A748CC58}" sibTransId="{D90DCF63-164C-45E3-8B81-EAD3B93B2386}"/>
    <dgm:cxn modelId="{43324B78-8259-496D-88A2-632BEBB6FF0A}" srcId="{D95FEE6D-D772-4747-97E2-B781440CEA3E}" destId="{1EEA097E-3939-4DCC-8CD6-54FB4AA1A225}" srcOrd="0" destOrd="0" parTransId="{980FE488-C2A5-44BD-A5CC-B37B8FCD83EB}" sibTransId="{F6FFFE27-9098-4819-ABA8-8D3D6AE9A111}"/>
    <dgm:cxn modelId="{3BD7F67A-1E0C-44EF-B717-092AFFD546A6}" type="presOf" srcId="{1EEA097E-3939-4DCC-8CD6-54FB4AA1A225}" destId="{7D515055-8EC6-4F2E-8F99-43AB690DB314}" srcOrd="0" destOrd="0" presId="urn:microsoft.com/office/officeart/2018/5/layout/IconCircleLabelList"/>
    <dgm:cxn modelId="{A1D28E86-0B96-4BC0-9BE2-16BBDD1D6771}" type="presOf" srcId="{D95FEE6D-D772-4747-97E2-B781440CEA3E}" destId="{6B867C87-A88C-45FF-94A5-65D75EB6F25C}" srcOrd="0" destOrd="0" presId="urn:microsoft.com/office/officeart/2018/5/layout/IconCircleLabelList"/>
    <dgm:cxn modelId="{36434C93-EB51-4FB1-9B78-200C3F899A3F}" type="presOf" srcId="{9876E66D-8FD1-40CE-AA4E-C00E411D574B}" destId="{2755E7FC-5DB8-445F-BBA0-4B23EE357E2B}" srcOrd="0" destOrd="0" presId="urn:microsoft.com/office/officeart/2018/5/layout/IconCircleLabelList"/>
    <dgm:cxn modelId="{88607ABC-BA37-4763-8C18-83A0F558CD1F}" srcId="{D95FEE6D-D772-4747-97E2-B781440CEA3E}" destId="{F524A164-D7E5-4D71-968E-62ACAE4E14FC}" srcOrd="2" destOrd="0" parTransId="{C70E9A44-22E7-419F-AC5C-048624D7E8E9}" sibTransId="{41A6E356-2256-4738-9117-44DFA889B50E}"/>
    <dgm:cxn modelId="{DD9D89E2-B06E-4E70-AA14-5A4E86F5D251}" type="presOf" srcId="{EFEC546A-0CEF-4CC8-8006-9273F9ACCF63}" destId="{6AF76090-70FB-48D1-97A2-E57CF8F026B6}" srcOrd="0" destOrd="0" presId="urn:microsoft.com/office/officeart/2018/5/layout/IconCircleLabelList"/>
    <dgm:cxn modelId="{F49264E5-5930-4067-B09E-B6B7028DEB5F}" srcId="{D95FEE6D-D772-4747-97E2-B781440CEA3E}" destId="{9876E66D-8FD1-40CE-AA4E-C00E411D574B}" srcOrd="1" destOrd="0" parTransId="{D95A5C51-4932-4590-83FB-BFC285B2DF10}" sibTransId="{24EDEB0F-8DA8-45A2-AD9D-280711D5E082}"/>
    <dgm:cxn modelId="{BBD371FF-0DC4-4AC9-BECB-14FA3F271C79}" type="presOf" srcId="{F524A164-D7E5-4D71-968E-62ACAE4E14FC}" destId="{2FD9FA91-F018-4D75-86F3-EBF8E5FB6228}" srcOrd="0" destOrd="0" presId="urn:microsoft.com/office/officeart/2018/5/layout/IconCircleLabelList"/>
    <dgm:cxn modelId="{75A090ED-D9AE-4D2E-B3C8-A043F2DE3189}" type="presParOf" srcId="{6B867C87-A88C-45FF-94A5-65D75EB6F25C}" destId="{C33EF7AA-951C-4F71-9B35-15078ED2CF82}" srcOrd="0" destOrd="0" presId="urn:microsoft.com/office/officeart/2018/5/layout/IconCircleLabelList"/>
    <dgm:cxn modelId="{7AAE734B-A631-43C7-A346-39A80E9C23F3}" type="presParOf" srcId="{C33EF7AA-951C-4F71-9B35-15078ED2CF82}" destId="{D3610BC3-9F82-4997-9E1E-6F2290919842}" srcOrd="0" destOrd="0" presId="urn:microsoft.com/office/officeart/2018/5/layout/IconCircleLabelList"/>
    <dgm:cxn modelId="{91EB3BAD-9D64-464D-9772-21C45C213E6E}" type="presParOf" srcId="{C33EF7AA-951C-4F71-9B35-15078ED2CF82}" destId="{6BE8C31C-54FE-42BF-9B79-A6587B2ECEE7}" srcOrd="1" destOrd="0" presId="urn:microsoft.com/office/officeart/2018/5/layout/IconCircleLabelList"/>
    <dgm:cxn modelId="{2618D44B-66D3-4F80-8930-1ED9A7E002F4}" type="presParOf" srcId="{C33EF7AA-951C-4F71-9B35-15078ED2CF82}" destId="{F65BCD62-B1AE-48AA-AB48-F37655E4B2D7}" srcOrd="2" destOrd="0" presId="urn:microsoft.com/office/officeart/2018/5/layout/IconCircleLabelList"/>
    <dgm:cxn modelId="{E919C38C-0C51-49A2-ABCD-D14014E33C56}" type="presParOf" srcId="{C33EF7AA-951C-4F71-9B35-15078ED2CF82}" destId="{7D515055-8EC6-4F2E-8F99-43AB690DB314}" srcOrd="3" destOrd="0" presId="urn:microsoft.com/office/officeart/2018/5/layout/IconCircleLabelList"/>
    <dgm:cxn modelId="{A410ECEC-FE16-438B-BFFC-481ED026B56B}" type="presParOf" srcId="{6B867C87-A88C-45FF-94A5-65D75EB6F25C}" destId="{73FBF7D3-FE4F-4D8F-8F24-9D30D4C7C012}" srcOrd="1" destOrd="0" presId="urn:microsoft.com/office/officeart/2018/5/layout/IconCircleLabelList"/>
    <dgm:cxn modelId="{EE68F65B-8B53-4A25-8C9F-7547F22E1848}" type="presParOf" srcId="{6B867C87-A88C-45FF-94A5-65D75EB6F25C}" destId="{51A14F72-13D5-4524-8DEB-52F0516AE2E2}" srcOrd="2" destOrd="0" presId="urn:microsoft.com/office/officeart/2018/5/layout/IconCircleLabelList"/>
    <dgm:cxn modelId="{6E0E4927-0DB2-4E30-A2EE-AB936F625FEA}" type="presParOf" srcId="{51A14F72-13D5-4524-8DEB-52F0516AE2E2}" destId="{A89DB977-8AA8-4FBC-B6F5-66ABB02CE767}" srcOrd="0" destOrd="0" presId="urn:microsoft.com/office/officeart/2018/5/layout/IconCircleLabelList"/>
    <dgm:cxn modelId="{187E01DB-4E4D-407D-A5CB-ABD90FF682A5}" type="presParOf" srcId="{51A14F72-13D5-4524-8DEB-52F0516AE2E2}" destId="{F068EEF1-F941-4ABF-AB3F-9976F6027363}" srcOrd="1" destOrd="0" presId="urn:microsoft.com/office/officeart/2018/5/layout/IconCircleLabelList"/>
    <dgm:cxn modelId="{4E1D61B0-02CA-41FE-BD44-1DEE4F905047}" type="presParOf" srcId="{51A14F72-13D5-4524-8DEB-52F0516AE2E2}" destId="{0DDB4053-4DEE-4A45-AADD-7DA2B35F6594}" srcOrd="2" destOrd="0" presId="urn:microsoft.com/office/officeart/2018/5/layout/IconCircleLabelList"/>
    <dgm:cxn modelId="{B2DC0BB5-D532-4A3A-BF8B-FFFBDFE58110}" type="presParOf" srcId="{51A14F72-13D5-4524-8DEB-52F0516AE2E2}" destId="{2755E7FC-5DB8-445F-BBA0-4B23EE357E2B}" srcOrd="3" destOrd="0" presId="urn:microsoft.com/office/officeart/2018/5/layout/IconCircleLabelList"/>
    <dgm:cxn modelId="{F03556B3-CDCB-4248-B812-A813E0C06DC2}" type="presParOf" srcId="{6B867C87-A88C-45FF-94A5-65D75EB6F25C}" destId="{ECE2DFC1-AB53-44BB-B786-AC8EF09B97AA}" srcOrd="3" destOrd="0" presId="urn:microsoft.com/office/officeart/2018/5/layout/IconCircleLabelList"/>
    <dgm:cxn modelId="{B6BEB1FF-BDC0-4270-ADA2-D46EE0D0385C}" type="presParOf" srcId="{6B867C87-A88C-45FF-94A5-65D75EB6F25C}" destId="{2EDBD62F-7CDA-453D-8D69-0A58ACD94EFA}" srcOrd="4" destOrd="0" presId="urn:microsoft.com/office/officeart/2018/5/layout/IconCircleLabelList"/>
    <dgm:cxn modelId="{FCEC41B7-39D1-45DD-8FFE-4C6C0D323A79}" type="presParOf" srcId="{2EDBD62F-7CDA-453D-8D69-0A58ACD94EFA}" destId="{5CA03225-2FA5-4E59-8704-D16273BBBCBB}" srcOrd="0" destOrd="0" presId="urn:microsoft.com/office/officeart/2018/5/layout/IconCircleLabelList"/>
    <dgm:cxn modelId="{71049B99-9922-4E23-B6EE-A4EC6459FA1E}" type="presParOf" srcId="{2EDBD62F-7CDA-453D-8D69-0A58ACD94EFA}" destId="{73D8CDEA-02B3-4220-A0ED-147A03D3D482}" srcOrd="1" destOrd="0" presId="urn:microsoft.com/office/officeart/2018/5/layout/IconCircleLabelList"/>
    <dgm:cxn modelId="{51441560-95F8-42CA-8662-EBF98234B738}" type="presParOf" srcId="{2EDBD62F-7CDA-453D-8D69-0A58ACD94EFA}" destId="{ADD89D25-CFDF-40DA-9E00-D6BE5110AC29}" srcOrd="2" destOrd="0" presId="urn:microsoft.com/office/officeart/2018/5/layout/IconCircleLabelList"/>
    <dgm:cxn modelId="{B59B6266-6453-4584-B843-95C9730F1A10}" type="presParOf" srcId="{2EDBD62F-7CDA-453D-8D69-0A58ACD94EFA}" destId="{2FD9FA91-F018-4D75-86F3-EBF8E5FB6228}" srcOrd="3" destOrd="0" presId="urn:microsoft.com/office/officeart/2018/5/layout/IconCircleLabelList"/>
    <dgm:cxn modelId="{4C0457B9-9258-4891-A06D-C2E8858D43A8}" type="presParOf" srcId="{6B867C87-A88C-45FF-94A5-65D75EB6F25C}" destId="{0B95F697-2C72-45FE-B8F7-100FFAABF98E}" srcOrd="5" destOrd="0" presId="urn:microsoft.com/office/officeart/2018/5/layout/IconCircleLabelList"/>
    <dgm:cxn modelId="{6773B5F3-AFBD-4F0B-B88D-11742106CC3F}" type="presParOf" srcId="{6B867C87-A88C-45FF-94A5-65D75EB6F25C}" destId="{F3E8E313-461E-4240-933E-7CAF7154A441}" srcOrd="6" destOrd="0" presId="urn:microsoft.com/office/officeart/2018/5/layout/IconCircleLabelList"/>
    <dgm:cxn modelId="{B60934FA-B9C0-471E-882E-E1F220A75710}" type="presParOf" srcId="{F3E8E313-461E-4240-933E-7CAF7154A441}" destId="{11FE2DA3-5440-4DE6-940D-2A936BBD595B}" srcOrd="0" destOrd="0" presId="urn:microsoft.com/office/officeart/2018/5/layout/IconCircleLabelList"/>
    <dgm:cxn modelId="{F6FE5698-3FEB-4EB6-8B6F-E69A4032AE35}" type="presParOf" srcId="{F3E8E313-461E-4240-933E-7CAF7154A441}" destId="{EF1DE1A4-B527-4775-8C66-8984958046ED}" srcOrd="1" destOrd="0" presId="urn:microsoft.com/office/officeart/2018/5/layout/IconCircleLabelList"/>
    <dgm:cxn modelId="{E7FF5785-6787-483A-8A30-8719E206C52D}" type="presParOf" srcId="{F3E8E313-461E-4240-933E-7CAF7154A441}" destId="{9775AF16-D3FB-4824-971C-C8A2B8B08E55}" srcOrd="2" destOrd="0" presId="urn:microsoft.com/office/officeart/2018/5/layout/IconCircleLabelList"/>
    <dgm:cxn modelId="{6E309DDB-DB49-48DF-8AF8-00B1FEF3DB30}" type="presParOf" srcId="{F3E8E313-461E-4240-933E-7CAF7154A441}" destId="{6AF76090-70FB-48D1-97A2-E57CF8F026B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D3834-8ADA-448D-8D9E-6575F539BE3E}">
      <dsp:nvSpPr>
        <dsp:cNvPr id="0" name=""/>
        <dsp:cNvSpPr/>
      </dsp:nvSpPr>
      <dsp:spPr>
        <a:xfrm>
          <a:off x="0" y="1405945"/>
          <a:ext cx="2314575" cy="146975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2D2ACD-3B2F-4124-B745-A8DA12D588A4}">
      <dsp:nvSpPr>
        <dsp:cNvPr id="0" name=""/>
        <dsp:cNvSpPr/>
      </dsp:nvSpPr>
      <dsp:spPr>
        <a:xfrm>
          <a:off x="257174" y="1650262"/>
          <a:ext cx="2314575" cy="146975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David – Fictional Patient </a:t>
          </a:r>
        </a:p>
      </dsp:txBody>
      <dsp:txXfrm>
        <a:off x="300222" y="1693310"/>
        <a:ext cx="2228479" cy="1383659"/>
      </dsp:txXfrm>
    </dsp:sp>
    <dsp:sp modelId="{AE09B49C-8639-4B71-BDF0-D5C17F256C55}">
      <dsp:nvSpPr>
        <dsp:cNvPr id="0" name=""/>
        <dsp:cNvSpPr/>
      </dsp:nvSpPr>
      <dsp:spPr>
        <a:xfrm>
          <a:off x="2828924" y="1405945"/>
          <a:ext cx="2314575" cy="146975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81A01-B385-4633-AD15-7A100B78A516}">
      <dsp:nvSpPr>
        <dsp:cNvPr id="0" name=""/>
        <dsp:cNvSpPr/>
      </dsp:nvSpPr>
      <dsp:spPr>
        <a:xfrm>
          <a:off x="3086099" y="1650262"/>
          <a:ext cx="2314575" cy="146975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Respiratory System &amp; Lung Cancer</a:t>
          </a:r>
        </a:p>
      </dsp:txBody>
      <dsp:txXfrm>
        <a:off x="3129147" y="1693310"/>
        <a:ext cx="2228479" cy="1383659"/>
      </dsp:txXfrm>
    </dsp:sp>
    <dsp:sp modelId="{4B198E62-3528-43E2-8CDF-603D659E91AA}">
      <dsp:nvSpPr>
        <dsp:cNvPr id="0" name=""/>
        <dsp:cNvSpPr/>
      </dsp:nvSpPr>
      <dsp:spPr>
        <a:xfrm>
          <a:off x="5657850" y="1405945"/>
          <a:ext cx="2314575" cy="146975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B11589-68FF-49C1-8E10-A7E3D794F99C}">
      <dsp:nvSpPr>
        <dsp:cNvPr id="0" name=""/>
        <dsp:cNvSpPr/>
      </dsp:nvSpPr>
      <dsp:spPr>
        <a:xfrm>
          <a:off x="5915024" y="1650262"/>
          <a:ext cx="2314575" cy="146975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Care Plan (NHS &amp; NICE Guidelines)</a:t>
          </a:r>
        </a:p>
      </dsp:txBody>
      <dsp:txXfrm>
        <a:off x="5958072" y="1693310"/>
        <a:ext cx="2228479" cy="13836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E95BE-C468-4406-9847-7DD155B3DA6D}">
      <dsp:nvSpPr>
        <dsp:cNvPr id="0" name=""/>
        <dsp:cNvSpPr/>
      </dsp:nvSpPr>
      <dsp:spPr>
        <a:xfrm>
          <a:off x="0" y="675"/>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29368-10ED-4785-9D93-4B9C05584760}">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43-year-old mixed-race male</a:t>
          </a:r>
        </a:p>
      </dsp:txBody>
      <dsp:txXfrm>
        <a:off x="0" y="675"/>
        <a:ext cx="5175384" cy="1106957"/>
      </dsp:txXfrm>
    </dsp:sp>
    <dsp:sp modelId="{31A35C08-C748-4D77-AB0E-04137A212A23}">
      <dsp:nvSpPr>
        <dsp:cNvPr id="0" name=""/>
        <dsp:cNvSpPr/>
      </dsp:nvSpPr>
      <dsp:spPr>
        <a:xfrm>
          <a:off x="0" y="110763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A0F376-C625-4D8C-AA26-2436ACA544BA}">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Works full-time</a:t>
          </a:r>
        </a:p>
      </dsp:txBody>
      <dsp:txXfrm>
        <a:off x="0" y="1107633"/>
        <a:ext cx="5175384" cy="1106957"/>
      </dsp:txXfrm>
    </dsp:sp>
    <dsp:sp modelId="{1384189B-1C10-42C6-9C2A-D848BC256581}">
      <dsp:nvSpPr>
        <dsp:cNvPr id="0" name=""/>
        <dsp:cNvSpPr/>
      </dsp:nvSpPr>
      <dsp:spPr>
        <a:xfrm>
          <a:off x="0" y="221459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171A27-982B-43BE-835C-1767105E7FAC}">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History of smoking</a:t>
          </a:r>
        </a:p>
      </dsp:txBody>
      <dsp:txXfrm>
        <a:off x="0" y="2214591"/>
        <a:ext cx="5175384" cy="1106957"/>
      </dsp:txXfrm>
    </dsp:sp>
    <dsp:sp modelId="{158F6344-C030-4BE2-89B4-8557385AEE11}">
      <dsp:nvSpPr>
        <dsp:cNvPr id="0" name=""/>
        <dsp:cNvSpPr/>
      </dsp:nvSpPr>
      <dsp:spPr>
        <a:xfrm>
          <a:off x="0" y="332154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C27E8D-C00C-4688-A51C-74A8595BF61C}">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Low physical activity</a:t>
          </a:r>
        </a:p>
      </dsp:txBody>
      <dsp:txXfrm>
        <a:off x="0" y="3321549"/>
        <a:ext cx="5175384" cy="1106957"/>
      </dsp:txXfrm>
    </dsp:sp>
    <dsp:sp modelId="{7685B396-BADC-481D-9506-537D3F17E0E2}">
      <dsp:nvSpPr>
        <dsp:cNvPr id="0" name=""/>
        <dsp:cNvSpPr/>
      </dsp:nvSpPr>
      <dsp:spPr>
        <a:xfrm>
          <a:off x="0" y="4428507"/>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8F9A7-278E-47CC-B056-C6146C40CEA1}">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Increased risk of lung cancer</a:t>
          </a:r>
        </a:p>
      </dsp:txBody>
      <dsp:txXfrm>
        <a:off x="0" y="4428507"/>
        <a:ext cx="5175384"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9B8A8-EBAB-4C0F-8F85-A3CE734C8E86}">
      <dsp:nvSpPr>
        <dsp:cNvPr id="0" name=""/>
        <dsp:cNvSpPr/>
      </dsp:nvSpPr>
      <dsp:spPr>
        <a:xfrm>
          <a:off x="537299" y="136220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B0238-8636-42B7-B76B-F8B97406E00F}">
      <dsp:nvSpPr>
        <dsp:cNvPr id="0" name=""/>
        <dsp:cNvSpPr/>
      </dsp:nvSpPr>
      <dsp:spPr>
        <a:xfrm>
          <a:off x="42299" y="244376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Lungs, bronchi, bronchioles, alveoli</a:t>
          </a:r>
          <a:r>
            <a:rPr lang="en-GB" sz="1100" kern="1200"/>
            <a:t> (Mayo Clinic, 2017).</a:t>
          </a:r>
          <a:endParaRPr lang="en-US" sz="1100" kern="1200"/>
        </a:p>
      </dsp:txBody>
      <dsp:txXfrm>
        <a:off x="42299" y="2443760"/>
        <a:ext cx="1800000" cy="720000"/>
      </dsp:txXfrm>
    </dsp:sp>
    <dsp:sp modelId="{A181F9DF-49DC-4947-B091-A134BD87E7F8}">
      <dsp:nvSpPr>
        <dsp:cNvPr id="0" name=""/>
        <dsp:cNvSpPr/>
      </dsp:nvSpPr>
      <dsp:spPr>
        <a:xfrm>
          <a:off x="2652300" y="136220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6FA660-0093-418F-A2B4-C671FE4D3BE7}">
      <dsp:nvSpPr>
        <dsp:cNvPr id="0" name=""/>
        <dsp:cNvSpPr/>
      </dsp:nvSpPr>
      <dsp:spPr>
        <a:xfrm>
          <a:off x="2157300" y="244376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Gas exchange</a:t>
          </a:r>
        </a:p>
      </dsp:txBody>
      <dsp:txXfrm>
        <a:off x="2157300" y="2443760"/>
        <a:ext cx="1800000" cy="720000"/>
      </dsp:txXfrm>
    </dsp:sp>
    <dsp:sp modelId="{397DB30E-A50D-46BB-8013-66F45839F541}">
      <dsp:nvSpPr>
        <dsp:cNvPr id="0" name=""/>
        <dsp:cNvSpPr/>
      </dsp:nvSpPr>
      <dsp:spPr>
        <a:xfrm>
          <a:off x="4767300" y="136220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716AA8-27FB-492C-A719-098409290F1A}">
      <dsp:nvSpPr>
        <dsp:cNvPr id="0" name=""/>
        <dsp:cNvSpPr/>
      </dsp:nvSpPr>
      <dsp:spPr>
        <a:xfrm>
          <a:off x="4272300" y="244376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Oxygen in, carbon dioxide out</a:t>
          </a:r>
          <a:r>
            <a:rPr lang="en-GB" sz="1100" kern="1200"/>
            <a:t> (Patel and Majmundar, 2022) and (BBC Bitesize, 2025).</a:t>
          </a:r>
          <a:endParaRPr lang="en-US" sz="1100" kern="1200"/>
        </a:p>
      </dsp:txBody>
      <dsp:txXfrm>
        <a:off x="4272300" y="2443760"/>
        <a:ext cx="1800000" cy="720000"/>
      </dsp:txXfrm>
    </dsp:sp>
    <dsp:sp modelId="{8F645199-E6EE-46F2-B49A-EA89A557E474}">
      <dsp:nvSpPr>
        <dsp:cNvPr id="0" name=""/>
        <dsp:cNvSpPr/>
      </dsp:nvSpPr>
      <dsp:spPr>
        <a:xfrm>
          <a:off x="6882300" y="136220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5A0D36-7AC9-499C-8B99-96743CFAFB46}">
      <dsp:nvSpPr>
        <dsp:cNvPr id="0" name=""/>
        <dsp:cNvSpPr/>
      </dsp:nvSpPr>
      <dsp:spPr>
        <a:xfrm>
          <a:off x="6387300" y="244376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Alveoli allow oxygen into blood</a:t>
          </a:r>
        </a:p>
      </dsp:txBody>
      <dsp:txXfrm>
        <a:off x="6387300" y="2443760"/>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A853D-A6D9-4D63-BA65-20940A946A07}">
      <dsp:nvSpPr>
        <dsp:cNvPr id="0" name=""/>
        <dsp:cNvSpPr/>
      </dsp:nvSpPr>
      <dsp:spPr>
        <a:xfrm>
          <a:off x="1263" y="357456"/>
          <a:ext cx="574678" cy="5746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96DB8A-7346-4C61-9122-993AD2B777C6}">
      <dsp:nvSpPr>
        <dsp:cNvPr id="0" name=""/>
        <dsp:cNvSpPr/>
      </dsp:nvSpPr>
      <dsp:spPr>
        <a:xfrm>
          <a:off x="121945" y="478139"/>
          <a:ext cx="333313" cy="3333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8192D0-AE14-4FF5-B239-F36DCEBC6FA8}">
      <dsp:nvSpPr>
        <dsp:cNvPr id="0" name=""/>
        <dsp:cNvSpPr/>
      </dsp:nvSpPr>
      <dsp:spPr>
        <a:xfrm>
          <a:off x="699086" y="357456"/>
          <a:ext cx="1354598" cy="574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Oxygen enters lungs</a:t>
          </a:r>
        </a:p>
      </dsp:txBody>
      <dsp:txXfrm>
        <a:off x="699086" y="357456"/>
        <a:ext cx="1354598" cy="574678"/>
      </dsp:txXfrm>
    </dsp:sp>
    <dsp:sp modelId="{0166040D-2200-4F33-A01A-142DE20AC9FA}">
      <dsp:nvSpPr>
        <dsp:cNvPr id="0" name=""/>
        <dsp:cNvSpPr/>
      </dsp:nvSpPr>
      <dsp:spPr>
        <a:xfrm>
          <a:off x="2289713" y="357456"/>
          <a:ext cx="574678" cy="5746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C6834-0C80-43EE-AE54-F7EECC886539}">
      <dsp:nvSpPr>
        <dsp:cNvPr id="0" name=""/>
        <dsp:cNvSpPr/>
      </dsp:nvSpPr>
      <dsp:spPr>
        <a:xfrm>
          <a:off x="2410396" y="478139"/>
          <a:ext cx="333313" cy="3333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5A260C-14B3-4158-A3D1-5089645F1DF5}">
      <dsp:nvSpPr>
        <dsp:cNvPr id="0" name=""/>
        <dsp:cNvSpPr/>
      </dsp:nvSpPr>
      <dsp:spPr>
        <a:xfrm>
          <a:off x="2987537" y="357456"/>
          <a:ext cx="1354598" cy="574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Binds to haemoglobin</a:t>
          </a:r>
        </a:p>
      </dsp:txBody>
      <dsp:txXfrm>
        <a:off x="2987537" y="357456"/>
        <a:ext cx="1354598" cy="574678"/>
      </dsp:txXfrm>
    </dsp:sp>
    <dsp:sp modelId="{969A216D-3137-4950-9097-1AFE91B920E6}">
      <dsp:nvSpPr>
        <dsp:cNvPr id="0" name=""/>
        <dsp:cNvSpPr/>
      </dsp:nvSpPr>
      <dsp:spPr>
        <a:xfrm>
          <a:off x="1263" y="1514128"/>
          <a:ext cx="574678" cy="5746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E03AA7-A4FD-466A-86E8-0ED02A28A194}">
      <dsp:nvSpPr>
        <dsp:cNvPr id="0" name=""/>
        <dsp:cNvSpPr/>
      </dsp:nvSpPr>
      <dsp:spPr>
        <a:xfrm>
          <a:off x="121945" y="1634810"/>
          <a:ext cx="333313" cy="3333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44F6C3-FDDD-414A-B01A-6151CA72D7BF}">
      <dsp:nvSpPr>
        <dsp:cNvPr id="0" name=""/>
        <dsp:cNvSpPr/>
      </dsp:nvSpPr>
      <dsp:spPr>
        <a:xfrm>
          <a:off x="699086" y="1514128"/>
          <a:ext cx="1354598" cy="574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Transported in blood</a:t>
          </a:r>
        </a:p>
      </dsp:txBody>
      <dsp:txXfrm>
        <a:off x="699086" y="1514128"/>
        <a:ext cx="1354598" cy="574678"/>
      </dsp:txXfrm>
    </dsp:sp>
    <dsp:sp modelId="{573DFFD9-07DE-4010-AB06-583405DA7AE1}">
      <dsp:nvSpPr>
        <dsp:cNvPr id="0" name=""/>
        <dsp:cNvSpPr/>
      </dsp:nvSpPr>
      <dsp:spPr>
        <a:xfrm>
          <a:off x="2289713" y="1514128"/>
          <a:ext cx="574678" cy="5746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C72E6F-F040-44D8-B4F6-D10407E96100}">
      <dsp:nvSpPr>
        <dsp:cNvPr id="0" name=""/>
        <dsp:cNvSpPr/>
      </dsp:nvSpPr>
      <dsp:spPr>
        <a:xfrm>
          <a:off x="2410396" y="1634810"/>
          <a:ext cx="333313" cy="3333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99793-7AB1-4D13-8B56-1A22988C78E2}">
      <dsp:nvSpPr>
        <dsp:cNvPr id="0" name=""/>
        <dsp:cNvSpPr/>
      </dsp:nvSpPr>
      <dsp:spPr>
        <a:xfrm>
          <a:off x="2987537" y="1514128"/>
          <a:ext cx="1354598" cy="574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Cellular respiration produces ATP</a:t>
          </a:r>
        </a:p>
      </dsp:txBody>
      <dsp:txXfrm>
        <a:off x="2987537" y="1514128"/>
        <a:ext cx="1354598" cy="574678"/>
      </dsp:txXfrm>
    </dsp:sp>
    <dsp:sp modelId="{B626500C-9790-42BD-8F92-13C8CA2136C3}">
      <dsp:nvSpPr>
        <dsp:cNvPr id="0" name=""/>
        <dsp:cNvSpPr/>
      </dsp:nvSpPr>
      <dsp:spPr>
        <a:xfrm>
          <a:off x="1263" y="2670800"/>
          <a:ext cx="574678" cy="5746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60E8E-709C-48BC-9106-5C70C258275C}">
      <dsp:nvSpPr>
        <dsp:cNvPr id="0" name=""/>
        <dsp:cNvSpPr/>
      </dsp:nvSpPr>
      <dsp:spPr>
        <a:xfrm>
          <a:off x="121945" y="2791482"/>
          <a:ext cx="333313" cy="3333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A32D0-DD6E-440C-988B-9592F8BEEC85}">
      <dsp:nvSpPr>
        <dsp:cNvPr id="0" name=""/>
        <dsp:cNvSpPr/>
      </dsp:nvSpPr>
      <dsp:spPr>
        <a:xfrm>
          <a:off x="699086" y="2670800"/>
          <a:ext cx="1354598" cy="5746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a:t>(Flint and Tadi, 2023).</a:t>
          </a:r>
        </a:p>
      </dsp:txBody>
      <dsp:txXfrm>
        <a:off x="699086" y="2670800"/>
        <a:ext cx="1354598" cy="5746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FA62B7-5671-40EB-AAC0-F982FEA3950E}">
      <dsp:nvSpPr>
        <dsp:cNvPr id="0" name=""/>
        <dsp:cNvSpPr/>
      </dsp:nvSpPr>
      <dsp:spPr>
        <a:xfrm>
          <a:off x="0" y="4366"/>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B02EE-F473-46E1-9846-0FDABD140C3C}">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5E9CDE-05F0-4B26-9B7B-7367CA4C51AA}">
      <dsp:nvSpPr>
        <dsp:cNvPr id="0" name=""/>
        <dsp:cNvSpPr/>
      </dsp:nvSpPr>
      <dsp:spPr>
        <a:xfrm>
          <a:off x="1074268" y="4366"/>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Cells grow uncontrollably</a:t>
          </a:r>
        </a:p>
      </dsp:txBody>
      <dsp:txXfrm>
        <a:off x="1074268" y="4366"/>
        <a:ext cx="3609680" cy="930102"/>
      </dsp:txXfrm>
    </dsp:sp>
    <dsp:sp modelId="{89E537AB-FEB1-4FE4-B70E-22FE9AD93469}">
      <dsp:nvSpPr>
        <dsp:cNvPr id="0" name=""/>
        <dsp:cNvSpPr/>
      </dsp:nvSpPr>
      <dsp:spPr>
        <a:xfrm>
          <a:off x="0" y="1166994"/>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0C6213-358A-4C60-BF2B-E99C27DC67E7}">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04E181-CD8D-4623-9F88-CB79CB733810}">
      <dsp:nvSpPr>
        <dsp:cNvPr id="0" name=""/>
        <dsp:cNvSpPr/>
      </dsp:nvSpPr>
      <dsp:spPr>
        <a:xfrm>
          <a:off x="1074268" y="1166994"/>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Tumours form</a:t>
          </a:r>
        </a:p>
      </dsp:txBody>
      <dsp:txXfrm>
        <a:off x="1074268" y="1166994"/>
        <a:ext cx="3609680" cy="930102"/>
      </dsp:txXfrm>
    </dsp:sp>
    <dsp:sp modelId="{C2F02F2A-A8D4-4911-9543-6BB0CF5AE0A0}">
      <dsp:nvSpPr>
        <dsp:cNvPr id="0" name=""/>
        <dsp:cNvSpPr/>
      </dsp:nvSpPr>
      <dsp:spPr>
        <a:xfrm>
          <a:off x="0" y="2329622"/>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88538E-4071-4655-9BD2-F00E0FBE4C22}">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B85B27-94F0-4F94-B712-F4CEEBF29E22}">
      <dsp:nvSpPr>
        <dsp:cNvPr id="0" name=""/>
        <dsp:cNvSpPr/>
      </dsp:nvSpPr>
      <dsp:spPr>
        <a:xfrm>
          <a:off x="1074268" y="2329622"/>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Airways blocked</a:t>
          </a:r>
        </a:p>
      </dsp:txBody>
      <dsp:txXfrm>
        <a:off x="1074268" y="2329622"/>
        <a:ext cx="3609680" cy="930102"/>
      </dsp:txXfrm>
    </dsp:sp>
    <dsp:sp modelId="{EE3550AC-08B5-4CB6-90B1-02D26A12F394}">
      <dsp:nvSpPr>
        <dsp:cNvPr id="0" name=""/>
        <dsp:cNvSpPr/>
      </dsp:nvSpPr>
      <dsp:spPr>
        <a:xfrm>
          <a:off x="0" y="3492250"/>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65749-9E9C-4060-BCCD-3C63D8715A44}">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C2C7A8-A71F-4F00-A165-5A60D0FDAF15}">
      <dsp:nvSpPr>
        <dsp:cNvPr id="0" name=""/>
        <dsp:cNvSpPr/>
      </dsp:nvSpPr>
      <dsp:spPr>
        <a:xfrm>
          <a:off x="1074268" y="3492250"/>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Reduced gas exchange</a:t>
          </a:r>
        </a:p>
      </dsp:txBody>
      <dsp:txXfrm>
        <a:off x="1074268" y="3492250"/>
        <a:ext cx="3609680" cy="930102"/>
      </dsp:txXfrm>
    </dsp:sp>
    <dsp:sp modelId="{78EE9CF6-A70F-40FF-9833-86346DC732F9}">
      <dsp:nvSpPr>
        <dsp:cNvPr id="0" name=""/>
        <dsp:cNvSpPr/>
      </dsp:nvSpPr>
      <dsp:spPr>
        <a:xfrm>
          <a:off x="0" y="4654878"/>
          <a:ext cx="4683949"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146937-D49D-4171-9922-110E7B749C1F}">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B5DAA-6989-466B-BA10-1245673B4F31}">
      <dsp:nvSpPr>
        <dsp:cNvPr id="0" name=""/>
        <dsp:cNvSpPr/>
      </dsp:nvSpPr>
      <dsp:spPr>
        <a:xfrm>
          <a:off x="1074268" y="4654878"/>
          <a:ext cx="3609680"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US" sz="1900" kern="1200"/>
            <a:t>Cancer may spread</a:t>
          </a:r>
        </a:p>
      </dsp:txBody>
      <dsp:txXfrm>
        <a:off x="1074268" y="4654878"/>
        <a:ext cx="3609680" cy="9301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21FBF-524B-4FDA-BE49-1749C786930C}">
      <dsp:nvSpPr>
        <dsp:cNvPr id="0" name=""/>
        <dsp:cNvSpPr/>
      </dsp:nvSpPr>
      <dsp:spPr>
        <a:xfrm>
          <a:off x="548934" y="891"/>
          <a:ext cx="1001496" cy="100149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0D4BF5-E5A8-4CCC-919D-C83887EE83C8}">
      <dsp:nvSpPr>
        <dsp:cNvPr id="0" name=""/>
        <dsp:cNvSpPr/>
      </dsp:nvSpPr>
      <dsp:spPr>
        <a:xfrm>
          <a:off x="762368" y="214324"/>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FD4096-CB3D-48F6-B2D8-595CEC484558}">
      <dsp:nvSpPr>
        <dsp:cNvPr id="0" name=""/>
        <dsp:cNvSpPr/>
      </dsp:nvSpPr>
      <dsp:spPr>
        <a:xfrm>
          <a:off x="228784"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Persistent cough</a:t>
          </a:r>
        </a:p>
      </dsp:txBody>
      <dsp:txXfrm>
        <a:off x="228784" y="1314328"/>
        <a:ext cx="1641796" cy="656718"/>
      </dsp:txXfrm>
    </dsp:sp>
    <dsp:sp modelId="{3802D743-BD25-4F53-A7F6-37EC3C92AF75}">
      <dsp:nvSpPr>
        <dsp:cNvPr id="0" name=""/>
        <dsp:cNvSpPr/>
      </dsp:nvSpPr>
      <dsp:spPr>
        <a:xfrm>
          <a:off x="2478046" y="891"/>
          <a:ext cx="1001496" cy="1001496"/>
        </a:xfrm>
        <a:prstGeom prst="ellipse">
          <a:avLst/>
        </a:prstGeom>
        <a:solidFill>
          <a:schemeClr val="accent5">
            <a:hueOff val="-2483469"/>
            <a:satOff val="9953"/>
            <a:lumOff val="2157"/>
            <a:alphaOff val="0"/>
          </a:schemeClr>
        </a:solidFill>
        <a:ln>
          <a:noFill/>
        </a:ln>
        <a:effectLst/>
      </dsp:spPr>
      <dsp:style>
        <a:lnRef idx="0">
          <a:scrgbClr r="0" g="0" b="0"/>
        </a:lnRef>
        <a:fillRef idx="1">
          <a:scrgbClr r="0" g="0" b="0"/>
        </a:fillRef>
        <a:effectRef idx="0">
          <a:scrgbClr r="0" g="0" b="0"/>
        </a:effectRef>
        <a:fontRef idx="minor"/>
      </dsp:style>
    </dsp:sp>
    <dsp:sp modelId="{2EF334FB-4383-4FED-B89A-5383E79651E6}">
      <dsp:nvSpPr>
        <dsp:cNvPr id="0" name=""/>
        <dsp:cNvSpPr/>
      </dsp:nvSpPr>
      <dsp:spPr>
        <a:xfrm>
          <a:off x="2691479" y="214324"/>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78D27A-047B-4413-A384-78F2502BBC46}">
      <dsp:nvSpPr>
        <dsp:cNvPr id="0" name=""/>
        <dsp:cNvSpPr/>
      </dsp:nvSpPr>
      <dsp:spPr>
        <a:xfrm>
          <a:off x="2157895"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Shortness of breath</a:t>
          </a:r>
        </a:p>
      </dsp:txBody>
      <dsp:txXfrm>
        <a:off x="2157895" y="1314328"/>
        <a:ext cx="1641796" cy="656718"/>
      </dsp:txXfrm>
    </dsp:sp>
    <dsp:sp modelId="{F6E73659-EA97-4ED5-9B05-7F7633325A94}">
      <dsp:nvSpPr>
        <dsp:cNvPr id="0" name=""/>
        <dsp:cNvSpPr/>
      </dsp:nvSpPr>
      <dsp:spPr>
        <a:xfrm>
          <a:off x="4407157" y="891"/>
          <a:ext cx="1001496" cy="1001496"/>
        </a:xfrm>
        <a:prstGeom prst="ellipse">
          <a:avLst/>
        </a:prstGeom>
        <a:solidFill>
          <a:schemeClr val="accent5">
            <a:hueOff val="-4966938"/>
            <a:satOff val="19906"/>
            <a:lumOff val="4314"/>
            <a:alphaOff val="0"/>
          </a:schemeClr>
        </a:solidFill>
        <a:ln>
          <a:noFill/>
        </a:ln>
        <a:effectLst/>
      </dsp:spPr>
      <dsp:style>
        <a:lnRef idx="0">
          <a:scrgbClr r="0" g="0" b="0"/>
        </a:lnRef>
        <a:fillRef idx="1">
          <a:scrgbClr r="0" g="0" b="0"/>
        </a:fillRef>
        <a:effectRef idx="0">
          <a:scrgbClr r="0" g="0" b="0"/>
        </a:effectRef>
        <a:fontRef idx="minor"/>
      </dsp:style>
    </dsp:sp>
    <dsp:sp modelId="{2E485937-7199-4832-8A7E-05F240D31B45}">
      <dsp:nvSpPr>
        <dsp:cNvPr id="0" name=""/>
        <dsp:cNvSpPr/>
      </dsp:nvSpPr>
      <dsp:spPr>
        <a:xfrm>
          <a:off x="4620591" y="214324"/>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1DF57C-BDBF-492E-9F40-EF4850B7F300}">
      <dsp:nvSpPr>
        <dsp:cNvPr id="0" name=""/>
        <dsp:cNvSpPr/>
      </dsp:nvSpPr>
      <dsp:spPr>
        <a:xfrm>
          <a:off x="4087007"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Fatigue</a:t>
          </a:r>
        </a:p>
      </dsp:txBody>
      <dsp:txXfrm>
        <a:off x="4087007" y="1314328"/>
        <a:ext cx="1641796" cy="656718"/>
      </dsp:txXfrm>
    </dsp:sp>
    <dsp:sp modelId="{C12E1A19-9039-4F61-AD29-7618A5E07BDC}">
      <dsp:nvSpPr>
        <dsp:cNvPr id="0" name=""/>
        <dsp:cNvSpPr/>
      </dsp:nvSpPr>
      <dsp:spPr>
        <a:xfrm>
          <a:off x="6336268" y="891"/>
          <a:ext cx="1001496" cy="1001496"/>
        </a:xfrm>
        <a:prstGeom prst="ellipse">
          <a:avLst/>
        </a:prstGeom>
        <a:solidFill>
          <a:schemeClr val="accent5">
            <a:hueOff val="-7450407"/>
            <a:satOff val="29858"/>
            <a:lumOff val="6471"/>
            <a:alphaOff val="0"/>
          </a:schemeClr>
        </a:solidFill>
        <a:ln>
          <a:noFill/>
        </a:ln>
        <a:effectLst/>
      </dsp:spPr>
      <dsp:style>
        <a:lnRef idx="0">
          <a:scrgbClr r="0" g="0" b="0"/>
        </a:lnRef>
        <a:fillRef idx="1">
          <a:scrgbClr r="0" g="0" b="0"/>
        </a:fillRef>
        <a:effectRef idx="0">
          <a:scrgbClr r="0" g="0" b="0"/>
        </a:effectRef>
        <a:fontRef idx="minor"/>
      </dsp:style>
    </dsp:sp>
    <dsp:sp modelId="{1438C626-AC35-4539-856C-941BA5949DC5}">
      <dsp:nvSpPr>
        <dsp:cNvPr id="0" name=""/>
        <dsp:cNvSpPr/>
      </dsp:nvSpPr>
      <dsp:spPr>
        <a:xfrm>
          <a:off x="6549702" y="214324"/>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DA69BF-594C-43FF-8FAC-A554F81731F5}">
      <dsp:nvSpPr>
        <dsp:cNvPr id="0" name=""/>
        <dsp:cNvSpPr/>
      </dsp:nvSpPr>
      <dsp:spPr>
        <a:xfrm>
          <a:off x="6016118" y="1314328"/>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Weight loss</a:t>
          </a:r>
        </a:p>
      </dsp:txBody>
      <dsp:txXfrm>
        <a:off x="6016118" y="1314328"/>
        <a:ext cx="1641796" cy="656718"/>
      </dsp:txXfrm>
    </dsp:sp>
    <dsp:sp modelId="{3F85ACFC-8CC9-46F2-93AE-4EB21310BCC6}">
      <dsp:nvSpPr>
        <dsp:cNvPr id="0" name=""/>
        <dsp:cNvSpPr/>
      </dsp:nvSpPr>
      <dsp:spPr>
        <a:xfrm>
          <a:off x="3442601" y="2381496"/>
          <a:ext cx="1001496" cy="1001496"/>
        </a:xfrm>
        <a:prstGeom prst="ellipse">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dsp:style>
    </dsp:sp>
    <dsp:sp modelId="{D7A8C7D9-D410-4C1E-B778-B9BF7C77B057}">
      <dsp:nvSpPr>
        <dsp:cNvPr id="0" name=""/>
        <dsp:cNvSpPr/>
      </dsp:nvSpPr>
      <dsp:spPr>
        <a:xfrm>
          <a:off x="3656035" y="2594930"/>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C41F40-B86E-4739-A717-AA5924C73F76}">
      <dsp:nvSpPr>
        <dsp:cNvPr id="0" name=""/>
        <dsp:cNvSpPr/>
      </dsp:nvSpPr>
      <dsp:spPr>
        <a:xfrm>
          <a:off x="3122451" y="3694934"/>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Reduced quality of life</a:t>
          </a:r>
        </a:p>
      </dsp:txBody>
      <dsp:txXfrm>
        <a:off x="3122451" y="3694934"/>
        <a:ext cx="1641796" cy="656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74B0D-AC09-4C29-924D-C8057FE7303F}">
      <dsp:nvSpPr>
        <dsp:cNvPr id="0" name=""/>
        <dsp:cNvSpPr/>
      </dsp:nvSpPr>
      <dsp:spPr>
        <a:xfrm>
          <a:off x="0" y="231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F8732-F203-4C55-896A-AD1953AFB948}">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D0BFBB-028E-4AFF-B200-56EC86E346D8}">
      <dsp:nvSpPr>
        <dsp:cNvPr id="0" name=""/>
        <dsp:cNvSpPr/>
      </dsp:nvSpPr>
      <dsp:spPr>
        <a:xfrm>
          <a:off x="1357965" y="231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100000"/>
            </a:lnSpc>
            <a:spcBef>
              <a:spcPct val="0"/>
            </a:spcBef>
            <a:spcAft>
              <a:spcPct val="35000"/>
            </a:spcAft>
            <a:buNone/>
          </a:pPr>
          <a:r>
            <a:rPr lang="en-US" sz="2200" kern="1200"/>
            <a:t>CT scan</a:t>
          </a:r>
        </a:p>
      </dsp:txBody>
      <dsp:txXfrm>
        <a:off x="1357965" y="2319"/>
        <a:ext cx="3325983" cy="1175727"/>
      </dsp:txXfrm>
    </dsp:sp>
    <dsp:sp modelId="{9AEBF8BD-DA22-4F84-A2E1-69A07C235E12}">
      <dsp:nvSpPr>
        <dsp:cNvPr id="0" name=""/>
        <dsp:cNvSpPr/>
      </dsp:nvSpPr>
      <dsp:spPr>
        <a:xfrm>
          <a:off x="0" y="147197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C9756-36E7-42C1-8793-873AB45F61A4}">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9084DD-4A58-4224-9310-CC21BE4F86DC}">
      <dsp:nvSpPr>
        <dsp:cNvPr id="0" name=""/>
        <dsp:cNvSpPr/>
      </dsp:nvSpPr>
      <dsp:spPr>
        <a:xfrm>
          <a:off x="1357965" y="147197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100000"/>
            </a:lnSpc>
            <a:spcBef>
              <a:spcPct val="0"/>
            </a:spcBef>
            <a:spcAft>
              <a:spcPct val="35000"/>
            </a:spcAft>
            <a:buNone/>
          </a:pPr>
          <a:r>
            <a:rPr lang="en-US" sz="2200" kern="1200"/>
            <a:t>Biopsy</a:t>
          </a:r>
        </a:p>
      </dsp:txBody>
      <dsp:txXfrm>
        <a:off x="1357965" y="1471979"/>
        <a:ext cx="3325983" cy="1175727"/>
      </dsp:txXfrm>
    </dsp:sp>
    <dsp:sp modelId="{C4D273AC-9E7F-4F0B-821D-7CDAE1D30FA4}">
      <dsp:nvSpPr>
        <dsp:cNvPr id="0" name=""/>
        <dsp:cNvSpPr/>
      </dsp:nvSpPr>
      <dsp:spPr>
        <a:xfrm>
          <a:off x="0" y="294163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100D1A-9D47-49AE-A4B4-7A2317FBDAAE}">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28C2AB-7DF8-4F6E-9EE9-B28879C5FD81}">
      <dsp:nvSpPr>
        <dsp:cNvPr id="0" name=""/>
        <dsp:cNvSpPr/>
      </dsp:nvSpPr>
      <dsp:spPr>
        <a:xfrm>
          <a:off x="1357965" y="294163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100000"/>
            </a:lnSpc>
            <a:spcBef>
              <a:spcPct val="0"/>
            </a:spcBef>
            <a:spcAft>
              <a:spcPct val="35000"/>
            </a:spcAft>
            <a:buNone/>
          </a:pPr>
          <a:r>
            <a:rPr lang="en-US" sz="2200" kern="1200"/>
            <a:t>Blood tests</a:t>
          </a:r>
        </a:p>
      </dsp:txBody>
      <dsp:txXfrm>
        <a:off x="1357965" y="2941639"/>
        <a:ext cx="3325983" cy="1175727"/>
      </dsp:txXfrm>
    </dsp:sp>
    <dsp:sp modelId="{8B0DADD7-2D4B-4362-B4D3-E1220A06ADD4}">
      <dsp:nvSpPr>
        <dsp:cNvPr id="0" name=""/>
        <dsp:cNvSpPr/>
      </dsp:nvSpPr>
      <dsp:spPr>
        <a:xfrm>
          <a:off x="0" y="4411299"/>
          <a:ext cx="4683949"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600C6D-BA15-4512-A603-704B1B764739}">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2AB395-43DF-4728-AAF8-3A172BAF0902}">
      <dsp:nvSpPr>
        <dsp:cNvPr id="0" name=""/>
        <dsp:cNvSpPr/>
      </dsp:nvSpPr>
      <dsp:spPr>
        <a:xfrm>
          <a:off x="1357965" y="4411299"/>
          <a:ext cx="3325983"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100000"/>
            </a:lnSpc>
            <a:spcBef>
              <a:spcPct val="0"/>
            </a:spcBef>
            <a:spcAft>
              <a:spcPct val="35000"/>
            </a:spcAft>
            <a:buNone/>
          </a:pPr>
          <a:r>
            <a:rPr lang="en-US" sz="2200" kern="1200"/>
            <a:t>Cancer staging</a:t>
          </a:r>
        </a:p>
      </dsp:txBody>
      <dsp:txXfrm>
        <a:off x="1357965" y="4411299"/>
        <a:ext cx="3325983" cy="11757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0212F-3ED4-4BD1-81F4-EC17C7C1AA3B}">
      <dsp:nvSpPr>
        <dsp:cNvPr id="0" name=""/>
        <dsp:cNvSpPr/>
      </dsp:nvSpPr>
      <dsp:spPr>
        <a:xfrm>
          <a:off x="0" y="3535"/>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8CB6F-184A-4187-B969-E5E9ABCBF678}">
      <dsp:nvSpPr>
        <dsp:cNvPr id="0" name=""/>
        <dsp:cNvSpPr/>
      </dsp:nvSpPr>
      <dsp:spPr>
        <a:xfrm>
          <a:off x="227827" y="172994"/>
          <a:ext cx="414231" cy="4142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276BC9-8329-4D81-9DB2-DF66E745D3FC}">
      <dsp:nvSpPr>
        <dsp:cNvPr id="0" name=""/>
        <dsp:cNvSpPr/>
      </dsp:nvSpPr>
      <dsp:spPr>
        <a:xfrm>
          <a:off x="869886" y="3535"/>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dirty="0"/>
            <a:t>Multidisciplinary team </a:t>
          </a:r>
          <a:r>
            <a:rPr lang="en-GB" sz="1900" kern="1200" dirty="0"/>
            <a:t>(NHS England, 2022).</a:t>
          </a:r>
          <a:endParaRPr lang="en-US" sz="1900" kern="1200" dirty="0"/>
        </a:p>
      </dsp:txBody>
      <dsp:txXfrm>
        <a:off x="869886" y="3535"/>
        <a:ext cx="7359713" cy="753148"/>
      </dsp:txXfrm>
    </dsp:sp>
    <dsp:sp modelId="{4B76279A-AD94-4955-B62A-B50376443DEC}">
      <dsp:nvSpPr>
        <dsp:cNvPr id="0" name=""/>
        <dsp:cNvSpPr/>
      </dsp:nvSpPr>
      <dsp:spPr>
        <a:xfrm>
          <a:off x="0" y="944971"/>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DE0303-FA24-4A69-8FBD-5C978B7E3D73}">
      <dsp:nvSpPr>
        <dsp:cNvPr id="0" name=""/>
        <dsp:cNvSpPr/>
      </dsp:nvSpPr>
      <dsp:spPr>
        <a:xfrm>
          <a:off x="227827" y="1114429"/>
          <a:ext cx="414231" cy="4142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FA3444-3FE2-4A91-87BE-7D9E4CB17D86}">
      <dsp:nvSpPr>
        <dsp:cNvPr id="0" name=""/>
        <dsp:cNvSpPr/>
      </dsp:nvSpPr>
      <dsp:spPr>
        <a:xfrm>
          <a:off x="869886" y="944971"/>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Treatment</a:t>
          </a:r>
        </a:p>
      </dsp:txBody>
      <dsp:txXfrm>
        <a:off x="869886" y="944971"/>
        <a:ext cx="7359713" cy="753148"/>
      </dsp:txXfrm>
    </dsp:sp>
    <dsp:sp modelId="{B5CACB07-876C-4347-BA5D-9EBA6C17422A}">
      <dsp:nvSpPr>
        <dsp:cNvPr id="0" name=""/>
        <dsp:cNvSpPr/>
      </dsp:nvSpPr>
      <dsp:spPr>
        <a:xfrm>
          <a:off x="0" y="1886407"/>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C2D81-3CED-4173-8999-B0BE26CEE265}">
      <dsp:nvSpPr>
        <dsp:cNvPr id="0" name=""/>
        <dsp:cNvSpPr/>
      </dsp:nvSpPr>
      <dsp:spPr>
        <a:xfrm>
          <a:off x="227827" y="2055865"/>
          <a:ext cx="414231" cy="4142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7ECFD2-85D9-4EFE-865B-4DE320478361}">
      <dsp:nvSpPr>
        <dsp:cNvPr id="0" name=""/>
        <dsp:cNvSpPr/>
      </dsp:nvSpPr>
      <dsp:spPr>
        <a:xfrm>
          <a:off x="869886" y="1886407"/>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Lifestyle changes</a:t>
          </a:r>
        </a:p>
      </dsp:txBody>
      <dsp:txXfrm>
        <a:off x="869886" y="1886407"/>
        <a:ext cx="7359713" cy="753148"/>
      </dsp:txXfrm>
    </dsp:sp>
    <dsp:sp modelId="{787F2090-1EED-4324-B70B-E95ADB989BF7}">
      <dsp:nvSpPr>
        <dsp:cNvPr id="0" name=""/>
        <dsp:cNvSpPr/>
      </dsp:nvSpPr>
      <dsp:spPr>
        <a:xfrm>
          <a:off x="0" y="2827842"/>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4B1D84-1A4B-4321-A525-176E646F2D60}">
      <dsp:nvSpPr>
        <dsp:cNvPr id="0" name=""/>
        <dsp:cNvSpPr/>
      </dsp:nvSpPr>
      <dsp:spPr>
        <a:xfrm>
          <a:off x="227827" y="2997301"/>
          <a:ext cx="414231" cy="4142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E5A8FF-668C-466C-8ED9-EE8F5E8EA8B3}">
      <dsp:nvSpPr>
        <dsp:cNvPr id="0" name=""/>
        <dsp:cNvSpPr/>
      </dsp:nvSpPr>
      <dsp:spPr>
        <a:xfrm>
          <a:off x="869886" y="2827842"/>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Monitoring</a:t>
          </a:r>
        </a:p>
      </dsp:txBody>
      <dsp:txXfrm>
        <a:off x="869886" y="2827842"/>
        <a:ext cx="7359713" cy="753148"/>
      </dsp:txXfrm>
    </dsp:sp>
    <dsp:sp modelId="{E3D4145D-F2E2-4BB9-9255-C11232793C17}">
      <dsp:nvSpPr>
        <dsp:cNvPr id="0" name=""/>
        <dsp:cNvSpPr/>
      </dsp:nvSpPr>
      <dsp:spPr>
        <a:xfrm>
          <a:off x="0" y="3769278"/>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B5CD1-0857-47D1-B824-24C9E6FA3265}">
      <dsp:nvSpPr>
        <dsp:cNvPr id="0" name=""/>
        <dsp:cNvSpPr/>
      </dsp:nvSpPr>
      <dsp:spPr>
        <a:xfrm>
          <a:off x="227827" y="3938736"/>
          <a:ext cx="414231" cy="4142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C9D32-2747-4FCB-A913-7F789130603E}">
      <dsp:nvSpPr>
        <dsp:cNvPr id="0" name=""/>
        <dsp:cNvSpPr/>
      </dsp:nvSpPr>
      <dsp:spPr>
        <a:xfrm>
          <a:off x="869886" y="3769278"/>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Patient-centred care</a:t>
          </a:r>
        </a:p>
      </dsp:txBody>
      <dsp:txXfrm>
        <a:off x="869886" y="3769278"/>
        <a:ext cx="7359713" cy="7531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AD2E8-8D33-41A4-8CCB-6FD6A5559261}">
      <dsp:nvSpPr>
        <dsp:cNvPr id="0" name=""/>
        <dsp:cNvSpPr/>
      </dsp:nvSpPr>
      <dsp:spPr>
        <a:xfrm>
          <a:off x="2280" y="1002057"/>
          <a:ext cx="1628219" cy="103391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2A0BB2-1C73-4A48-BD65-81640CA7232F}">
      <dsp:nvSpPr>
        <dsp:cNvPr id="0" name=""/>
        <dsp:cNvSpPr/>
      </dsp:nvSpPr>
      <dsp:spPr>
        <a:xfrm>
          <a:off x="183193" y="1173925"/>
          <a:ext cx="1628219" cy="103391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Chemotherapy</a:t>
          </a:r>
        </a:p>
      </dsp:txBody>
      <dsp:txXfrm>
        <a:off x="213475" y="1204207"/>
        <a:ext cx="1567655" cy="973355"/>
      </dsp:txXfrm>
    </dsp:sp>
    <dsp:sp modelId="{B874B702-9A77-4897-902F-07E8E58FE05E}">
      <dsp:nvSpPr>
        <dsp:cNvPr id="0" name=""/>
        <dsp:cNvSpPr/>
      </dsp:nvSpPr>
      <dsp:spPr>
        <a:xfrm>
          <a:off x="1992326" y="1002057"/>
          <a:ext cx="1628219" cy="103391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3C92CF-4324-43E3-A0FE-3E02041F9C8B}">
      <dsp:nvSpPr>
        <dsp:cNvPr id="0" name=""/>
        <dsp:cNvSpPr/>
      </dsp:nvSpPr>
      <dsp:spPr>
        <a:xfrm>
          <a:off x="2173239" y="1173925"/>
          <a:ext cx="1628219" cy="103391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Radiotherapy</a:t>
          </a:r>
        </a:p>
      </dsp:txBody>
      <dsp:txXfrm>
        <a:off x="2203521" y="1204207"/>
        <a:ext cx="1567655" cy="973355"/>
      </dsp:txXfrm>
    </dsp:sp>
    <dsp:sp modelId="{D39FFED9-E2D6-443E-8D7C-D74F2692DCFF}">
      <dsp:nvSpPr>
        <dsp:cNvPr id="0" name=""/>
        <dsp:cNvSpPr/>
      </dsp:nvSpPr>
      <dsp:spPr>
        <a:xfrm>
          <a:off x="3982371" y="1002057"/>
          <a:ext cx="1628219" cy="103391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031091-6BBC-49A8-B58D-903E069469DB}">
      <dsp:nvSpPr>
        <dsp:cNvPr id="0" name=""/>
        <dsp:cNvSpPr/>
      </dsp:nvSpPr>
      <dsp:spPr>
        <a:xfrm>
          <a:off x="4163284" y="1173925"/>
          <a:ext cx="1628219" cy="103391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Targeted therapy</a:t>
          </a:r>
        </a:p>
      </dsp:txBody>
      <dsp:txXfrm>
        <a:off x="4193566" y="1204207"/>
        <a:ext cx="1567655" cy="973355"/>
      </dsp:txXfrm>
    </dsp:sp>
    <dsp:sp modelId="{13BC27DB-A612-48D5-B303-D9FE26695D1B}">
      <dsp:nvSpPr>
        <dsp:cNvPr id="0" name=""/>
        <dsp:cNvSpPr/>
      </dsp:nvSpPr>
      <dsp:spPr>
        <a:xfrm>
          <a:off x="5972417" y="1002057"/>
          <a:ext cx="1628219" cy="103391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333747-12E7-4F8B-A0B3-80EAD2A26524}">
      <dsp:nvSpPr>
        <dsp:cNvPr id="0" name=""/>
        <dsp:cNvSpPr/>
      </dsp:nvSpPr>
      <dsp:spPr>
        <a:xfrm>
          <a:off x="6153330" y="1173925"/>
          <a:ext cx="1628219" cy="103391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Surgery</a:t>
          </a:r>
        </a:p>
      </dsp:txBody>
      <dsp:txXfrm>
        <a:off x="6183612" y="1204207"/>
        <a:ext cx="1567655" cy="9733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13EAE-513E-4FF2-8838-4001324DD5D3}">
      <dsp:nvSpPr>
        <dsp:cNvPr id="0" name=""/>
        <dsp:cNvSpPr/>
      </dsp:nvSpPr>
      <dsp:spPr>
        <a:xfrm>
          <a:off x="341781" y="929242"/>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B2BF9-B52B-443F-99B5-B3836DEDDC2F}">
      <dsp:nvSpPr>
        <dsp:cNvPr id="0" name=""/>
        <dsp:cNvSpPr/>
      </dsp:nvSpPr>
      <dsp:spPr>
        <a:xfrm>
          <a:off x="568240" y="1155701"/>
          <a:ext cx="609697" cy="60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CF0A28-BAD1-44DB-9D8D-8150D83C08F8}">
      <dsp:nvSpPr>
        <dsp:cNvPr id="0" name=""/>
        <dsp:cNvSpPr/>
      </dsp:nvSpPr>
      <dsp:spPr>
        <a:xfrm>
          <a:off x="2092" y="232283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Regular CT scans</a:t>
          </a:r>
        </a:p>
      </dsp:txBody>
      <dsp:txXfrm>
        <a:off x="2092" y="2322836"/>
        <a:ext cx="1741992" cy="696796"/>
      </dsp:txXfrm>
    </dsp:sp>
    <dsp:sp modelId="{052899CF-32BA-42D9-91A2-9BD35861AD39}">
      <dsp:nvSpPr>
        <dsp:cNvPr id="0" name=""/>
        <dsp:cNvSpPr/>
      </dsp:nvSpPr>
      <dsp:spPr>
        <a:xfrm>
          <a:off x="2388621" y="929242"/>
          <a:ext cx="1062615" cy="10626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D25DA-F98D-4B5E-99E6-21B8BC7E96FE}">
      <dsp:nvSpPr>
        <dsp:cNvPr id="0" name=""/>
        <dsp:cNvSpPr/>
      </dsp:nvSpPr>
      <dsp:spPr>
        <a:xfrm>
          <a:off x="2615080" y="1155701"/>
          <a:ext cx="609697" cy="60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090341-7EC3-438F-AA21-11494CD5C9E8}">
      <dsp:nvSpPr>
        <dsp:cNvPr id="0" name=""/>
        <dsp:cNvSpPr/>
      </dsp:nvSpPr>
      <dsp:spPr>
        <a:xfrm>
          <a:off x="2048933" y="232283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Monitor symptoms</a:t>
          </a:r>
        </a:p>
      </dsp:txBody>
      <dsp:txXfrm>
        <a:off x="2048933" y="2322836"/>
        <a:ext cx="1741992" cy="696796"/>
      </dsp:txXfrm>
    </dsp:sp>
    <dsp:sp modelId="{01E10767-F30B-45A3-9268-08670DE87D28}">
      <dsp:nvSpPr>
        <dsp:cNvPr id="0" name=""/>
        <dsp:cNvSpPr/>
      </dsp:nvSpPr>
      <dsp:spPr>
        <a:xfrm>
          <a:off x="4435462" y="929242"/>
          <a:ext cx="1062615" cy="10626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91B288-A5E8-4ABA-A0A0-7085BD37EF1E}">
      <dsp:nvSpPr>
        <dsp:cNvPr id="0" name=""/>
        <dsp:cNvSpPr/>
      </dsp:nvSpPr>
      <dsp:spPr>
        <a:xfrm>
          <a:off x="4661921" y="1155701"/>
          <a:ext cx="609697" cy="60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C3B6D0-656C-4DB4-A6E6-CEBF61CC3931}">
      <dsp:nvSpPr>
        <dsp:cNvPr id="0" name=""/>
        <dsp:cNvSpPr/>
      </dsp:nvSpPr>
      <dsp:spPr>
        <a:xfrm>
          <a:off x="4095774" y="232283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Track tumour growth</a:t>
          </a:r>
        </a:p>
      </dsp:txBody>
      <dsp:txXfrm>
        <a:off x="4095774" y="2322836"/>
        <a:ext cx="1741992" cy="696796"/>
      </dsp:txXfrm>
    </dsp:sp>
    <dsp:sp modelId="{ADB5FAA1-D5F9-4089-917E-FB9E7C17EEAA}">
      <dsp:nvSpPr>
        <dsp:cNvPr id="0" name=""/>
        <dsp:cNvSpPr/>
      </dsp:nvSpPr>
      <dsp:spPr>
        <a:xfrm>
          <a:off x="6482303" y="929242"/>
          <a:ext cx="1062615" cy="10626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D57668-AF48-4FFD-8F82-D3C95F921E32}">
      <dsp:nvSpPr>
        <dsp:cNvPr id="0" name=""/>
        <dsp:cNvSpPr/>
      </dsp:nvSpPr>
      <dsp:spPr>
        <a:xfrm>
          <a:off x="6708762" y="1155701"/>
          <a:ext cx="609697" cy="6096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17FC8C-8A19-4ABA-BE5B-FFCB0D6AC428}">
      <dsp:nvSpPr>
        <dsp:cNvPr id="0" name=""/>
        <dsp:cNvSpPr/>
      </dsp:nvSpPr>
      <dsp:spPr>
        <a:xfrm>
          <a:off x="6142615" y="2322836"/>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a:t>Adjust treatment</a:t>
          </a:r>
        </a:p>
      </dsp:txBody>
      <dsp:txXfrm>
        <a:off x="6142615" y="2322836"/>
        <a:ext cx="1741992" cy="69679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10BC3-9F82-4997-9E1E-6F2290919842}">
      <dsp:nvSpPr>
        <dsp:cNvPr id="0" name=""/>
        <dsp:cNvSpPr/>
      </dsp:nvSpPr>
      <dsp:spPr>
        <a:xfrm>
          <a:off x="341781" y="1130473"/>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8C31C-54FE-42BF-9B79-A6587B2ECEE7}">
      <dsp:nvSpPr>
        <dsp:cNvPr id="0" name=""/>
        <dsp:cNvSpPr/>
      </dsp:nvSpPr>
      <dsp:spPr>
        <a:xfrm>
          <a:off x="568240" y="1356932"/>
          <a:ext cx="609697" cy="6096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515055-8EC6-4F2E-8F99-43AB690DB314}">
      <dsp:nvSpPr>
        <dsp:cNvPr id="0" name=""/>
        <dsp:cNvSpPr/>
      </dsp:nvSpPr>
      <dsp:spPr>
        <a:xfrm>
          <a:off x="2092"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t>Informed consent</a:t>
          </a:r>
        </a:p>
      </dsp:txBody>
      <dsp:txXfrm>
        <a:off x="2092" y="2524067"/>
        <a:ext cx="1741992" cy="696796"/>
      </dsp:txXfrm>
    </dsp:sp>
    <dsp:sp modelId="{A89DB977-8AA8-4FBC-B6F5-66ABB02CE767}">
      <dsp:nvSpPr>
        <dsp:cNvPr id="0" name=""/>
        <dsp:cNvSpPr/>
      </dsp:nvSpPr>
      <dsp:spPr>
        <a:xfrm>
          <a:off x="2388621" y="1130473"/>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8EEF1-F941-4ABF-AB3F-9976F6027363}">
      <dsp:nvSpPr>
        <dsp:cNvPr id="0" name=""/>
        <dsp:cNvSpPr/>
      </dsp:nvSpPr>
      <dsp:spPr>
        <a:xfrm>
          <a:off x="2615080" y="1356932"/>
          <a:ext cx="609697" cy="6096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55E7FC-5DB8-445F-BBA0-4B23EE357E2B}">
      <dsp:nvSpPr>
        <dsp:cNvPr id="0" name=""/>
        <dsp:cNvSpPr/>
      </dsp:nvSpPr>
      <dsp:spPr>
        <a:xfrm>
          <a:off x="2048933"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t>Clear communication</a:t>
          </a:r>
        </a:p>
      </dsp:txBody>
      <dsp:txXfrm>
        <a:off x="2048933" y="2524067"/>
        <a:ext cx="1741992" cy="696796"/>
      </dsp:txXfrm>
    </dsp:sp>
    <dsp:sp modelId="{5CA03225-2FA5-4E59-8704-D16273BBBCBB}">
      <dsp:nvSpPr>
        <dsp:cNvPr id="0" name=""/>
        <dsp:cNvSpPr/>
      </dsp:nvSpPr>
      <dsp:spPr>
        <a:xfrm>
          <a:off x="4435462" y="1130473"/>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8CDEA-02B3-4220-A0ED-147A03D3D482}">
      <dsp:nvSpPr>
        <dsp:cNvPr id="0" name=""/>
        <dsp:cNvSpPr/>
      </dsp:nvSpPr>
      <dsp:spPr>
        <a:xfrm>
          <a:off x="4661921" y="1356932"/>
          <a:ext cx="609697" cy="6096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D9FA91-F018-4D75-86F3-EBF8E5FB6228}">
      <dsp:nvSpPr>
        <dsp:cNvPr id="0" name=""/>
        <dsp:cNvSpPr/>
      </dsp:nvSpPr>
      <dsp:spPr>
        <a:xfrm>
          <a:off x="4095774"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t>Emotional support</a:t>
          </a:r>
        </a:p>
      </dsp:txBody>
      <dsp:txXfrm>
        <a:off x="4095774" y="2524067"/>
        <a:ext cx="1741992" cy="696796"/>
      </dsp:txXfrm>
    </dsp:sp>
    <dsp:sp modelId="{11FE2DA3-5440-4DE6-940D-2A936BBD595B}">
      <dsp:nvSpPr>
        <dsp:cNvPr id="0" name=""/>
        <dsp:cNvSpPr/>
      </dsp:nvSpPr>
      <dsp:spPr>
        <a:xfrm>
          <a:off x="6482303" y="1130473"/>
          <a:ext cx="1062615" cy="10626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DE1A4-B527-4775-8C66-8984958046ED}">
      <dsp:nvSpPr>
        <dsp:cNvPr id="0" name=""/>
        <dsp:cNvSpPr/>
      </dsp:nvSpPr>
      <dsp:spPr>
        <a:xfrm>
          <a:off x="6708762" y="1356932"/>
          <a:ext cx="609697" cy="6096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F76090-70FB-48D1-97A2-E57CF8F026B6}">
      <dsp:nvSpPr>
        <dsp:cNvPr id="0" name=""/>
        <dsp:cNvSpPr/>
      </dsp:nvSpPr>
      <dsp:spPr>
        <a:xfrm>
          <a:off x="6142615" y="2524067"/>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defRPr cap="all"/>
          </a:pPr>
          <a:r>
            <a:rPr lang="en-US" sz="1800" kern="1200"/>
            <a:t>Respect and dignity</a:t>
          </a:r>
        </a:p>
      </dsp:txBody>
      <dsp:txXfrm>
        <a:off x="6142615" y="2524067"/>
        <a:ext cx="1741992" cy="69679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EDA386-5FF4-40CE-B5B3-201632265439}" type="datetimeFigureOut">
              <a:rPr lang="en-GB" smtClean="0"/>
              <a:t>23/03/2026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64FC02-9548-4A41-A449-78F6FAD37F97}" type="slidenum">
              <a:rPr lang="en-GB" smtClean="0"/>
              <a:t>‹#›</a:t>
            </a:fld>
            <a:endParaRPr lang="en-GB"/>
          </a:p>
        </p:txBody>
      </p:sp>
    </p:spTree>
    <p:extLst>
      <p:ext uri="{BB962C8B-B14F-4D97-AF65-F5344CB8AC3E}">
        <p14:creationId xmlns:p14="http://schemas.microsoft.com/office/powerpoint/2010/main" val="291529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A64FC02-9548-4A41-A449-78F6FAD37F97}" type="slidenum">
              <a:rPr lang="en-GB" smtClean="0"/>
              <a:t>1</a:t>
            </a:fld>
            <a:endParaRPr lang="en-GB"/>
          </a:p>
        </p:txBody>
      </p:sp>
    </p:spTree>
    <p:extLst>
      <p:ext uri="{BB962C8B-B14F-4D97-AF65-F5344CB8AC3E}">
        <p14:creationId xmlns:p14="http://schemas.microsoft.com/office/powerpoint/2010/main" val="3643821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my name is [your name], and this presentation will outline a care plan for a fictional patient named David, a 43-year-old mixed-race male diagnosed with lung cancer. The aim of this presentation is to demonstrate an understanding of the respiratory system, explain how lung cancer affects the body, and provide evidence-based care recommendations aligned with NHS and NICE guidelines (NHS, 2022; NICE, 2024). The presentation will cover the respiratory system, normal physiology, the pathophysiology of lung cancer, David’s symptoms and diagnosis, and finally his care plan including treatment, lifestyle changes, monitoring, and communication and ethical considerations.</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2</a:t>
            </a:fld>
            <a:endParaRPr lang="en-GB"/>
          </a:p>
        </p:txBody>
      </p:sp>
    </p:spTree>
    <p:extLst>
      <p:ext uri="{BB962C8B-B14F-4D97-AF65-F5344CB8AC3E}">
        <p14:creationId xmlns:p14="http://schemas.microsoft.com/office/powerpoint/2010/main" val="3711744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Lung cancer is one of the leading causes of cancer-related deaths in the UK, with smoking being the most significant risk factor (UK National Screening Committee, 2022; NHS, 2022). Lung cancer occurs when abnormal cells in the lungs grow uncontrollably and form tumours. These tumours interfere with normal breathing and gas exchange (John Hopkins Medicine, 2019). Over time, the cancer may spread to other parts of the body, which is known as metastasis. This presentation will focus on David’s case, exploring the causes of his condition, the physiological impact on his respiratory system, and how a structured care plan can support his health, wellbeing, and quality of life.</a:t>
            </a:r>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3</a:t>
            </a:fld>
            <a:endParaRPr lang="en-GB"/>
          </a:p>
        </p:txBody>
      </p:sp>
    </p:spTree>
    <p:extLst>
      <p:ext uri="{BB962C8B-B14F-4D97-AF65-F5344CB8AC3E}">
        <p14:creationId xmlns:p14="http://schemas.microsoft.com/office/powerpoint/2010/main" val="1008394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3 – Patient Profile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David is a 43-year-old mixed-race male who works full-time and has a history of smoking and low physical activity. These lifestyle factors significantly increase his risk of developing lung cancer. Smoking exposes the lungs to harmful chemicals that damage lung tissue over time and increase cancer risk (NICE, 2024). Low physical activity may also contribute to poorer overall health and reduced lung capacity. David’s relatively young age highlights the importance of early diagnosis, early treatment, and lifestyle modification in improving long-term health outcomes and quality of life.</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4</a:t>
            </a:fld>
            <a:endParaRPr lang="en-GB"/>
          </a:p>
        </p:txBody>
      </p:sp>
    </p:spTree>
    <p:extLst>
      <p:ext uri="{BB962C8B-B14F-4D97-AF65-F5344CB8AC3E}">
        <p14:creationId xmlns:p14="http://schemas.microsoft.com/office/powerpoint/2010/main" val="3584656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4 – Risk Factors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main risk factor in David’s case is smoking, which exposes lung tissue to carcinogens that damage DNA and cause mutations in lung cells (NICE, 2024; ASH, 2023). Over time, this damage can lead to uncontrolled cell growth and tumour formation. Additional contributing factors include a sedentary lifestyle and potentially poor diet, which can weaken the immune system (Morales et al., 2023). Environmental factors such as air pollution and exposure to harmful chemicals may also increase the risk of lung cancer (World Health Organization, 2024).</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5</a:t>
            </a:fld>
            <a:endParaRPr lang="en-GB"/>
          </a:p>
        </p:txBody>
      </p:sp>
    </p:spTree>
    <p:extLst>
      <p:ext uri="{BB962C8B-B14F-4D97-AF65-F5344CB8AC3E}">
        <p14:creationId xmlns:p14="http://schemas.microsoft.com/office/powerpoint/2010/main" val="2242393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5 – Respiratory System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respiratory system is made up of the nose, trachea, bronchi, bronchioles, and lungs. The bronchi branch into bronchioles, which lead to tiny air sacs called alveoli. The alveoli are responsible for gas exchange. The main function of the respiratory system is to take in oxygen and remove carbon dioxide from the body. Gas exchange occurs in the alveoli by diffusion, where oxygen moves into the bloodstream and carbon dioxide moves out of the blood into the lungs to be exhaled (BBC Bitesize, 2025; Mayo Clinic, 2017). This process is essential for maintaining life because all body cells require oxygen to produce energy.</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6</a:t>
            </a:fld>
            <a:endParaRPr lang="en-GB"/>
          </a:p>
        </p:txBody>
      </p:sp>
    </p:spTree>
    <p:extLst>
      <p:ext uri="{BB962C8B-B14F-4D97-AF65-F5344CB8AC3E}">
        <p14:creationId xmlns:p14="http://schemas.microsoft.com/office/powerpoint/2010/main" val="36049356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6 – Normal Physiology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normal physiology, when a person breathes in, oxygen enters the lungs and reaches the alveoli. Oxygen then diffuses into the blood and binds to haemoglobin in red blood cells. The oxygenated blood is then transported around the body to tissues and organs. Inside the cells, oxygen is used in cellular respiration to produce energy in the form of ATP. This energy is required for all body processes, including movement, brain function, and organ function (Flint and Tadi, 2023). Carbon dioxide is produced as a waste product and is transported back to the lungs to be exhaled (Patel and Majmundar, 2022).</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7</a:t>
            </a:fld>
            <a:endParaRPr lang="en-GB"/>
          </a:p>
        </p:txBody>
      </p:sp>
    </p:spTree>
    <p:extLst>
      <p:ext uri="{BB962C8B-B14F-4D97-AF65-F5344CB8AC3E}">
        <p14:creationId xmlns:p14="http://schemas.microsoft.com/office/powerpoint/2010/main" val="2736824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7 – Pathophysiology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slide explains the pathophysiology of lung cancer and how it affects the body. Lung cancer begins when normal lung cells become damaged, usually due to smoking or exposure to harmful chemicals. These damaged cells begin to grow uncontrollably and form a tumour. The tumour can block airways and reduce airflow to parts of the lung. It also reduces the surface area available for gas exchange in the alveoli, meaning less oxygen enters the bloodstream. As a result, the patient may experience fatigue, breathlessness, and weakness due to reduced oxygen supply to body tissues. The tumour may also cause inflammation and fluid build-up in the lungs, further reducing lung function. In advanced stages, cancer cells can spread to other organs such as the brain, liver, or bones, which is known as metastasis (NHS, 2022; NICE, 2024).</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8</a:t>
            </a:fld>
            <a:endParaRPr lang="en-GB"/>
          </a:p>
        </p:txBody>
      </p:sp>
    </p:spTree>
    <p:extLst>
      <p:ext uri="{BB962C8B-B14F-4D97-AF65-F5344CB8AC3E}">
        <p14:creationId xmlns:p14="http://schemas.microsoft.com/office/powerpoint/2010/main" val="2410822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8 – Symptoms &amp; Impact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David may experience symptoms such as a persistent cough, shortness of breath, chest pain, fatigue, and unexplained weight loss. These symptoms occur because the lungs are no longer functioning efficiently and the body is not receiving enough oxygen. Reduced oxygen levels can affect physical performance, daily activities, and overall quality of life. Lung cancer can also have emotional and psychological impacts, such as anxiety and stress, which means emotional support is an important part of his care plan (John Hopkins Medicine, 2019).</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9</a:t>
            </a:fld>
            <a:endParaRPr lang="en-GB"/>
          </a:p>
        </p:txBody>
      </p:sp>
    </p:spTree>
    <p:extLst>
      <p:ext uri="{BB962C8B-B14F-4D97-AF65-F5344CB8AC3E}">
        <p14:creationId xmlns:p14="http://schemas.microsoft.com/office/powerpoint/2010/main" val="15511653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9 – Diagnosis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Lung cancer is typically diagnosed using imaging techniques such as chest X-rays and CT scans, which identify abnormal growths or tumours in the lungs. A biopsy is then performed to confirm whether the tumour is cancerous by taking a small sample of tissue for laboratory testing. Blood tests may also be used to assess overall health, detect infection, and monitor organ function. Early diagnosis is very important because it increases the chances of successful treatment and improves survival rates (NHS, 2022).</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10</a:t>
            </a:fld>
            <a:endParaRPr lang="en-GB"/>
          </a:p>
        </p:txBody>
      </p:sp>
    </p:spTree>
    <p:extLst>
      <p:ext uri="{BB962C8B-B14F-4D97-AF65-F5344CB8AC3E}">
        <p14:creationId xmlns:p14="http://schemas.microsoft.com/office/powerpoint/2010/main" val="426421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10 – Care Plan Overview</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slide outlines David’s care plan. His care plan should follow a multidisciplinary approach, meaning multiple healthcare professionals work together to provide care. This may include doctors, nurses, oncologists, physiotherapists, dietitians, and mental health support services. The aim of the care plan is not only to treat the cancer but also to manage symptoms, improve quality of life, and provide emotional and psychological support. This approach is known as holistic care, which focuses on the whole patient rather than just the disease. A patient-centred approach is also important, meaning David should be involved in decisions about his treatment and care (NHS, 2022).</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11</a:t>
            </a:fld>
            <a:endParaRPr lang="en-GB"/>
          </a:p>
        </p:txBody>
      </p:sp>
    </p:spTree>
    <p:extLst>
      <p:ext uri="{BB962C8B-B14F-4D97-AF65-F5344CB8AC3E}">
        <p14:creationId xmlns:p14="http://schemas.microsoft.com/office/powerpoint/2010/main" val="2388055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11 – Treatment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slide discusses treatment options for lung cancer. Treatment depends on the type and stage of cancer, as well as the patient’s overall health. Common treatments include chemotherapy, radiotherapy, surgery, and targeted therapy. Chemotherapy uses drugs to kill cancer cells, while radiotherapy uses radiation to shrink tumours. Surgery may be used to remove part of the lung if the cancer is detected early and has not spread. Targeted therapies work by targeting specific cancer cells and may cause fewer side effects than chemotherapy. Treatment plans should be tailored to the individual patient to achieve the best possible outcomes and improve quality of life.</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12</a:t>
            </a:fld>
            <a:endParaRPr lang="en-GB"/>
          </a:p>
        </p:txBody>
      </p:sp>
    </p:spTree>
    <p:extLst>
      <p:ext uri="{BB962C8B-B14F-4D97-AF65-F5344CB8AC3E}">
        <p14:creationId xmlns:p14="http://schemas.microsoft.com/office/powerpoint/2010/main" val="4293528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12 – Lifestyle Changes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Lifestyle changes are a very important part of David’s care plan. The most important change is smoking cessation, as continuing to smoke can worsen lung damage and reduce the effectiveness of treatment. Stopping smoking can improve lung function and overall health Improving diet is also important because good nutrition supports the immune system and helps the body recover from treatment. Increasing physical activity, where possible, can improve cardiovascular health and energy levels. David may also benefit from pulmonary rehabilitation to improve lung function and quality of life.</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13</a:t>
            </a:fld>
            <a:endParaRPr lang="en-GB"/>
          </a:p>
        </p:txBody>
      </p:sp>
    </p:spTree>
    <p:extLst>
      <p:ext uri="{BB962C8B-B14F-4D97-AF65-F5344CB8AC3E}">
        <p14:creationId xmlns:p14="http://schemas.microsoft.com/office/powerpoint/2010/main" val="10761752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13 – Monitoring</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Monitoring is essential in managing lung cancer. David will need regular CT scans to monitor tumour growth and check if treatment is working. Healthcare professionals will also monitor symptoms such as breathlessness, fatigue, pain, and weight loss. Blood tests may be used to monitor overall health and organ function during treatment. Regular monitoring allows healthcare professionals to detect any changes early and adjust treatment plans if necessary, improving patient outcomes.</a:t>
            </a:r>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14</a:t>
            </a:fld>
            <a:endParaRPr lang="en-GB"/>
          </a:p>
        </p:txBody>
      </p:sp>
    </p:spTree>
    <p:extLst>
      <p:ext uri="{BB962C8B-B14F-4D97-AF65-F5344CB8AC3E}">
        <p14:creationId xmlns:p14="http://schemas.microsoft.com/office/powerpoint/2010/main" val="23842188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14 – Communication &amp; Ethics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Communication and ethics are important when caring for patients with lung cancer. Healthcare professionals must communicate clearly and ensure David understands his condition, treatment options, and possible side effects. Informed consent must be obtained before any treatment is given. Ethical principles such as autonomy, confidentiality, dignity, and respect must always be followed. Cultural sensitivity is also important, as David’s background may influence his beliefs and healthcare decisions. A patient-centred approach ensures David is involved in decisions about his care.</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15</a:t>
            </a:fld>
            <a:endParaRPr lang="en-GB"/>
          </a:p>
        </p:txBody>
      </p:sp>
    </p:spTree>
    <p:extLst>
      <p:ext uri="{BB962C8B-B14F-4D97-AF65-F5344CB8AC3E}">
        <p14:creationId xmlns:p14="http://schemas.microsoft.com/office/powerpoint/2010/main" val="26968470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15 – Conclusion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conclusion, lung cancer has a major impact on the respiratory system by reducing gas exchange and oxygen supply to the body. David’s case highlights how lifestyle factors, particularly smoking, contribute to the development of lung cancer. This presentation has discussed the respiratory system, normal physiology, the pathophysiology of lung cancer, symptoms, diagnosis, and a structured care plan. The care plan includes treatment, lifestyle changes, monitoring, and effective communication. A multidisciplinary and patient-centred approach is essential to improve David’s health outcomes and quality of life.</a:t>
            </a:r>
          </a:p>
          <a:p>
            <a:endParaRPr lang="en-GB" dirty="0"/>
          </a:p>
        </p:txBody>
      </p:sp>
      <p:sp>
        <p:nvSpPr>
          <p:cNvPr id="4" name="Slide Number Placeholder 3"/>
          <p:cNvSpPr>
            <a:spLocks noGrp="1"/>
          </p:cNvSpPr>
          <p:nvPr>
            <p:ph type="sldNum" sz="quarter" idx="5"/>
          </p:nvPr>
        </p:nvSpPr>
        <p:spPr/>
        <p:txBody>
          <a:bodyPr/>
          <a:lstStyle/>
          <a:p>
            <a:fld id="{DA64FC02-9548-4A41-A449-78F6FAD37F97}" type="slidenum">
              <a:rPr lang="en-GB" smtClean="0"/>
              <a:t>16</a:t>
            </a:fld>
            <a:endParaRPr lang="en-GB"/>
          </a:p>
        </p:txBody>
      </p:sp>
    </p:spTree>
    <p:extLst>
      <p:ext uri="{BB962C8B-B14F-4D97-AF65-F5344CB8AC3E}">
        <p14:creationId xmlns:p14="http://schemas.microsoft.com/office/powerpoint/2010/main" val="39876541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B9A06C4-3919-4FA6-95EE-99C63F8A9CEE}" type="datetime1">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63CCCDF-F22F-4484-B147-D3B3333083BD}" type="datetime1">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16CEBA-6072-49E8-9F2C-22EB681659C9}" type="datetime1">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0659CAC-9CD1-4ED0-959F-8A03EA7A9026}" type="datetime1">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1C673CD-0D6C-4CF8-8B4F-715E02A90AF8}" type="datetime1">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0DB56EE-848A-406B-AE30-D12C073FA40C}" type="datetime1">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568DB3-656E-43FB-9679-7044AD19CBB2}" type="datetime1">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43FE01-7EA5-44EB-8348-9255CB5E63DA}" type="datetime1">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93C3EC-CB04-45A7-B7C0-893D3823488D}" type="datetime1">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0987674-B6E4-47A1-8642-ACE634CD32EB}" type="datetime1">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A5BDF0-D837-4E59-A119-E722B61B4BCE}" type="datetime1">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0CDD40-5ACF-4651-B35F-ECDCFC06B88A}" type="datetime1">
              <a:rPr lang="en-US" smtClean="0"/>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3.xml"/><Relationship Id="rId11" Type="http://schemas.openxmlformats.org/officeDocument/2006/relationships/image" Target="../media/image3.png"/><Relationship Id="rId5" Type="http://schemas.openxmlformats.org/officeDocument/2006/relationships/diagramData" Target="../diagrams/data3.xml"/><Relationship Id="rId10" Type="http://schemas.openxmlformats.org/officeDocument/2006/relationships/image" Target="../media/image12.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11" Type="http://schemas.openxmlformats.org/officeDocument/2006/relationships/image" Target="../media/image3.png"/><Relationship Id="rId5" Type="http://schemas.openxmlformats.org/officeDocument/2006/relationships/diagramData" Target="../diagrams/data4.xml"/><Relationship Id="rId10" Type="http://schemas.openxmlformats.org/officeDocument/2006/relationships/image" Target="../media/image23.png"/><Relationship Id="rId4" Type="http://schemas.openxmlformats.org/officeDocument/2006/relationships/notesSlide" Target="../notesSlides/notesSlide7.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9.xml"/><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10.xml"/><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14.xml"/><Relationship Id="rId9" Type="http://schemas.microsoft.com/office/2007/relationships/diagramDrawing" Target="../diagrams/drawing10.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62AAA8-3765-9F00-C134-2EE4E17F26AE}"/>
              </a:ext>
            </a:extLst>
          </p:cNvPr>
          <p:cNvSpPr>
            <a:spLocks noGrp="1"/>
          </p:cNvSpPr>
          <p:nvPr>
            <p:ph type="ctrTitle"/>
          </p:nvPr>
        </p:nvSpPr>
        <p:spPr>
          <a:xfrm>
            <a:off x="3640491" y="320041"/>
            <a:ext cx="5030313" cy="3892668"/>
          </a:xfrm>
        </p:spPr>
        <p:txBody>
          <a:bodyPr vert="horz" lIns="91440" tIns="45720" rIns="91440" bIns="45720" rtlCol="0" anchor="b">
            <a:normAutofit/>
          </a:bodyPr>
          <a:lstStyle/>
          <a:p>
            <a:pPr algn="l" defTabSz="914400">
              <a:lnSpc>
                <a:spcPct val="90000"/>
              </a:lnSpc>
            </a:pPr>
            <a:r>
              <a:rPr lang="en-US" sz="3100" kern="1200">
                <a:solidFill>
                  <a:schemeClr val="tx1"/>
                </a:solidFill>
                <a:latin typeface="+mj-lt"/>
                <a:ea typeface="+mj-ea"/>
                <a:cs typeface="+mj-cs"/>
              </a:rPr>
              <a:t>Student Name: Haider Ghazanfar​</a:t>
            </a:r>
            <a:br>
              <a:rPr lang="en-US" sz="3100" kern="1200">
                <a:solidFill>
                  <a:schemeClr val="tx1"/>
                </a:solidFill>
                <a:latin typeface="+mj-lt"/>
                <a:ea typeface="+mj-ea"/>
                <a:cs typeface="+mj-cs"/>
              </a:rPr>
            </a:br>
            <a:r>
              <a:rPr lang="en-US" sz="3100" kern="1200">
                <a:solidFill>
                  <a:schemeClr val="tx1"/>
                </a:solidFill>
                <a:latin typeface="+mj-lt"/>
                <a:ea typeface="+mj-ea"/>
                <a:cs typeface="+mj-cs"/>
              </a:rPr>
              <a:t>Student ID: 2424119​</a:t>
            </a:r>
            <a:br>
              <a:rPr lang="en-US" sz="3100" kern="1200">
                <a:solidFill>
                  <a:schemeClr val="tx1"/>
                </a:solidFill>
                <a:latin typeface="+mj-lt"/>
                <a:ea typeface="+mj-ea"/>
                <a:cs typeface="+mj-cs"/>
              </a:rPr>
            </a:br>
            <a:r>
              <a:rPr lang="en-US" sz="3100" kern="1200">
                <a:solidFill>
                  <a:schemeClr val="tx1"/>
                </a:solidFill>
                <a:latin typeface="+mj-lt"/>
                <a:ea typeface="+mj-ea"/>
                <a:cs typeface="+mj-cs"/>
              </a:rPr>
              <a:t>Module: Introduction to Physiology​</a:t>
            </a:r>
            <a:br>
              <a:rPr lang="en-US" sz="3100" kern="1200">
                <a:solidFill>
                  <a:schemeClr val="tx1"/>
                </a:solidFill>
                <a:latin typeface="+mj-lt"/>
                <a:ea typeface="+mj-ea"/>
                <a:cs typeface="+mj-cs"/>
              </a:rPr>
            </a:br>
            <a:r>
              <a:rPr lang="en-US" sz="3100" kern="1200">
                <a:solidFill>
                  <a:schemeClr val="tx1"/>
                </a:solidFill>
                <a:latin typeface="+mj-lt"/>
                <a:ea typeface="+mj-ea"/>
                <a:cs typeface="+mj-cs"/>
              </a:rPr>
              <a:t>Module code: BMHP5023​</a:t>
            </a:r>
            <a:br>
              <a:rPr lang="en-US" sz="3100" kern="1200">
                <a:solidFill>
                  <a:schemeClr val="tx1"/>
                </a:solidFill>
                <a:latin typeface="+mj-lt"/>
                <a:ea typeface="+mj-ea"/>
                <a:cs typeface="+mj-cs"/>
              </a:rPr>
            </a:br>
            <a:r>
              <a:rPr lang="en-US" sz="3100" kern="1200">
                <a:solidFill>
                  <a:schemeClr val="tx1"/>
                </a:solidFill>
                <a:latin typeface="+mj-lt"/>
                <a:ea typeface="+mj-ea"/>
                <a:cs typeface="+mj-cs"/>
              </a:rPr>
              <a:t>Lecturer: Parese Ahmed</a:t>
            </a:r>
            <a:br>
              <a:rPr lang="en-US" sz="3100" kern="1200">
                <a:solidFill>
                  <a:schemeClr val="tx1"/>
                </a:solidFill>
                <a:latin typeface="+mj-lt"/>
                <a:ea typeface="+mj-ea"/>
                <a:cs typeface="+mj-cs"/>
              </a:rPr>
            </a:br>
            <a:endParaRPr lang="en-US" sz="3100" kern="1200">
              <a:solidFill>
                <a:schemeClr val="tx1"/>
              </a:solidFill>
              <a:latin typeface="+mj-lt"/>
              <a:ea typeface="+mj-ea"/>
              <a:cs typeface="+mj-cs"/>
            </a:endParaRPr>
          </a:p>
        </p:txBody>
      </p:sp>
      <p:sp>
        <p:nvSpPr>
          <p:cNvPr id="4" name="TextBox 3">
            <a:extLst>
              <a:ext uri="{FF2B5EF4-FFF2-40B4-BE49-F238E27FC236}">
                <a16:creationId xmlns:a16="http://schemas.microsoft.com/office/drawing/2014/main" id="{BF087C90-FD3C-3521-D895-390EE178B0C5}"/>
              </a:ext>
            </a:extLst>
          </p:cNvPr>
          <p:cNvSpPr txBox="1"/>
          <p:nvPr/>
        </p:nvSpPr>
        <p:spPr>
          <a:xfrm>
            <a:off x="3640274" y="4631161"/>
            <a:ext cx="5030524" cy="1569486"/>
          </a:xfrm>
          <a:prstGeom prst="rect">
            <a:avLst/>
          </a:prstGeom>
        </p:spPr>
        <p:txBody>
          <a:bodyPr vert="horz" lIns="91440" tIns="45720" rIns="91440" bIns="45720" rtlCol="0">
            <a:normAutofit/>
          </a:bodyPr>
          <a:lstStyle/>
          <a:p>
            <a:pPr defTabSz="914400">
              <a:lnSpc>
                <a:spcPct val="90000"/>
              </a:lnSpc>
              <a:spcBef>
                <a:spcPts val="1000"/>
              </a:spcBef>
            </a:pPr>
            <a:r>
              <a:rPr lang="en-US" sz="2400" kern="1200">
                <a:solidFill>
                  <a:schemeClr val="tx1"/>
                </a:solidFill>
                <a:latin typeface="+mn-lt"/>
                <a:ea typeface="+mn-ea"/>
                <a:cs typeface="+mn-cs"/>
              </a:rPr>
              <a:t>Component 2 presentation voice over</a:t>
            </a:r>
          </a:p>
        </p:txBody>
      </p:sp>
      <p:pic>
        <p:nvPicPr>
          <p:cNvPr id="33" name="Graphic 32" descr="Professor">
            <a:extLst>
              <a:ext uri="{FF2B5EF4-FFF2-40B4-BE49-F238E27FC236}">
                <a16:creationId xmlns:a16="http://schemas.microsoft.com/office/drawing/2014/main" id="{01807D4D-6B0B-533D-A3E5-DC1BB02D0E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0030" y="1737169"/>
            <a:ext cx="3065526" cy="3065526"/>
          </a:xfrm>
          <a:prstGeom prst="rect">
            <a:avLst/>
          </a:prstGeom>
        </p:spPr>
      </p:pic>
      <p:sp>
        <p:nvSpPr>
          <p:cNvPr id="5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0490" y="4409267"/>
            <a:ext cx="3182692" cy="27432"/>
          </a:xfrm>
          <a:custGeom>
            <a:avLst/>
            <a:gdLst>
              <a:gd name="csX0" fmla="*/ 0 w 3182692"/>
              <a:gd name="csY0" fmla="*/ 0 h 27432"/>
              <a:gd name="csX1" fmla="*/ 604711 w 3182692"/>
              <a:gd name="csY1" fmla="*/ 0 h 27432"/>
              <a:gd name="csX2" fmla="*/ 1241250 w 3182692"/>
              <a:gd name="csY2" fmla="*/ 0 h 27432"/>
              <a:gd name="csX3" fmla="*/ 1909615 w 3182692"/>
              <a:gd name="csY3" fmla="*/ 0 h 27432"/>
              <a:gd name="csX4" fmla="*/ 2577981 w 3182692"/>
              <a:gd name="csY4" fmla="*/ 0 h 27432"/>
              <a:gd name="csX5" fmla="*/ 3182692 w 3182692"/>
              <a:gd name="csY5" fmla="*/ 0 h 27432"/>
              <a:gd name="csX6" fmla="*/ 3182692 w 3182692"/>
              <a:gd name="csY6" fmla="*/ 27432 h 27432"/>
              <a:gd name="csX7" fmla="*/ 2482500 w 3182692"/>
              <a:gd name="csY7" fmla="*/ 27432 h 27432"/>
              <a:gd name="csX8" fmla="*/ 1782308 w 3182692"/>
              <a:gd name="csY8" fmla="*/ 27432 h 27432"/>
              <a:gd name="csX9" fmla="*/ 1145769 w 3182692"/>
              <a:gd name="csY9" fmla="*/ 27432 h 27432"/>
              <a:gd name="csX10" fmla="*/ 0 w 3182692"/>
              <a:gd name="csY10" fmla="*/ 27432 h 27432"/>
              <a:gd name="csX11" fmla="*/ 0 w 3182692"/>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182692" h="27432"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526" y="7395"/>
                  <a:pt x="3182737" y="21864"/>
                  <a:pt x="3182692" y="27432"/>
                </a:cubicBezTo>
                <a:cubicBezTo>
                  <a:pt x="2998421" y="30886"/>
                  <a:pt x="2675038" y="28158"/>
                  <a:pt x="2482500" y="27432"/>
                </a:cubicBezTo>
                <a:cubicBezTo>
                  <a:pt x="2289962" y="26706"/>
                  <a:pt x="1930644" y="15978"/>
                  <a:pt x="1782308" y="27432"/>
                </a:cubicBezTo>
                <a:cubicBezTo>
                  <a:pt x="1633972" y="38886"/>
                  <a:pt x="1287388" y="7152"/>
                  <a:pt x="1145769" y="27432"/>
                </a:cubicBezTo>
                <a:cubicBezTo>
                  <a:pt x="1004150" y="47712"/>
                  <a:pt x="256377" y="-28294"/>
                  <a:pt x="0" y="27432"/>
                </a:cubicBezTo>
                <a:cubicBezTo>
                  <a:pt x="-503" y="20663"/>
                  <a:pt x="1168" y="5855"/>
                  <a:pt x="0" y="0"/>
                </a:cubicBezTo>
                <a:close/>
              </a:path>
              <a:path w="3182692" h="27432"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2885" y="12649"/>
                  <a:pt x="3181704" y="17989"/>
                  <a:pt x="3182692" y="27432"/>
                </a:cubicBezTo>
                <a:cubicBezTo>
                  <a:pt x="3039109" y="-3557"/>
                  <a:pt x="2823860" y="22992"/>
                  <a:pt x="2546154" y="27432"/>
                </a:cubicBezTo>
                <a:cubicBezTo>
                  <a:pt x="2268448" y="31872"/>
                  <a:pt x="2098674" y="14435"/>
                  <a:pt x="1845961" y="27432"/>
                </a:cubicBezTo>
                <a:cubicBezTo>
                  <a:pt x="1593248" y="40429"/>
                  <a:pt x="1456743" y="36704"/>
                  <a:pt x="1304904" y="27432"/>
                </a:cubicBezTo>
                <a:cubicBezTo>
                  <a:pt x="1153065" y="18160"/>
                  <a:pt x="947204" y="20270"/>
                  <a:pt x="668365" y="27432"/>
                </a:cubicBezTo>
                <a:cubicBezTo>
                  <a:pt x="389526" y="34594"/>
                  <a:pt x="288244" y="4516"/>
                  <a:pt x="0" y="27432"/>
                </a:cubicBezTo>
                <a:cubicBezTo>
                  <a:pt x="1300" y="19678"/>
                  <a:pt x="-86" y="12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Audio 33">
            <a:hlinkClick r:id="" action="ppaction://media"/>
            <a:extLst>
              <a:ext uri="{FF2B5EF4-FFF2-40B4-BE49-F238E27FC236}">
                <a16:creationId xmlns:a16="http://schemas.microsoft.com/office/drawing/2014/main" id="{F40B1352-32FD-AF60-5D2B-CCBF01284E0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223305057"/>
      </p:ext>
    </p:extLst>
  </p:cSld>
  <p:clrMapOvr>
    <a:masterClrMapping/>
  </p:clrMapOvr>
  <mc:AlternateContent xmlns:mc="http://schemas.openxmlformats.org/markup-compatibility/2006" xmlns:p14="http://schemas.microsoft.com/office/powerpoint/2010/main">
    <mc:Choice Requires="p14">
      <p:transition spd="slow" p14:dur="2000" advTm="15741"/>
    </mc:Choice>
    <mc:Fallback xmlns="">
      <p:transition spd="slow" advTm="15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Care Plan for a Patient with Lung Cancer</a:t>
            </a:r>
          </a:p>
        </p:txBody>
      </p:sp>
      <p:graphicFrame>
        <p:nvGraphicFramePr>
          <p:cNvPr id="21" name="Content Placeholder 2">
            <a:extLst>
              <a:ext uri="{FF2B5EF4-FFF2-40B4-BE49-F238E27FC236}">
                <a16:creationId xmlns:a16="http://schemas.microsoft.com/office/drawing/2014/main" id="{67AFF523-3476-869F-7069-E669CA5D56C4}"/>
              </a:ext>
            </a:extLst>
          </p:cNvPr>
          <p:cNvGraphicFramePr>
            <a:graphicFrameLocks noGrp="1"/>
          </p:cNvGraphicFramePr>
          <p:nvPr>
            <p:ph idx="1"/>
            <p:extLst>
              <p:ext uri="{D42A27DB-BD31-4B8C-83A1-F6EECF244321}">
                <p14:modId xmlns:p14="http://schemas.microsoft.com/office/powerpoint/2010/main" val="416754579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3" name="Audio 22">
            <a:hlinkClick r:id="" action="ppaction://media"/>
            <a:extLst>
              <a:ext uri="{FF2B5EF4-FFF2-40B4-BE49-F238E27FC236}">
                <a16:creationId xmlns:a16="http://schemas.microsoft.com/office/drawing/2014/main" id="{BB91681D-9D3A-1407-9D77-BF7DBC80A75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360"/>
    </mc:Choice>
    <mc:Fallback xmlns="">
      <p:transition spd="slow" advTm="52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Introduction</a:t>
            </a:r>
          </a:p>
        </p:txBody>
      </p:sp>
      <p:sp>
        <p:nvSpPr>
          <p:cNvPr id="2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a:bodyPr>
          <a:lstStyle/>
          <a:p>
            <a:r>
              <a:rPr lang="en-US" sz="1900"/>
              <a:t>Lung cancer is a leading cause of death in the UK (UK National Screening Committee, 2022).</a:t>
            </a:r>
          </a:p>
          <a:p>
            <a:r>
              <a:rPr lang="en-US" sz="1900"/>
              <a:t>Smoking is the main risk factor (National Institute for Health and Care Excellence, 2024).</a:t>
            </a:r>
          </a:p>
          <a:p>
            <a:r>
              <a:rPr lang="en-US" sz="1900"/>
              <a:t>Cancer develops from abnormal lung cell growth (NHS, 2022).</a:t>
            </a:r>
          </a:p>
          <a:p>
            <a:r>
              <a:rPr lang="en-US" sz="1900"/>
              <a:t>Tumours affect breathing and oxygen exchange(John Hopkins Medicine, 2019). </a:t>
            </a:r>
          </a:p>
          <a:p>
            <a:r>
              <a:rPr lang="en-US" sz="1900"/>
              <a:t>Focus on David’s care plan</a:t>
            </a:r>
          </a:p>
        </p:txBody>
      </p:sp>
      <p:pic>
        <p:nvPicPr>
          <p:cNvPr id="43" name="Audio 42">
            <a:hlinkClick r:id="" action="ppaction://media"/>
            <a:extLst>
              <a:ext uri="{FF2B5EF4-FFF2-40B4-BE49-F238E27FC236}">
                <a16:creationId xmlns:a16="http://schemas.microsoft.com/office/drawing/2014/main" id="{4DE0A009-3DD6-DE07-05D0-28E3F225FB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7311"/>
    </mc:Choice>
    <mc:Fallback xmlns="">
      <p:transition spd="slow" advTm="47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Patient Profile</a:t>
            </a:r>
          </a:p>
        </p:txBody>
      </p:sp>
      <p:sp>
        <p:nvSpPr>
          <p:cNvPr id="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A884C8D0-9B25-2E92-8BF4-26B9B3B060AA}"/>
              </a:ext>
            </a:extLst>
          </p:cNvPr>
          <p:cNvGraphicFramePr>
            <a:graphicFrameLocks noGrp="1"/>
          </p:cNvGraphicFramePr>
          <p:nvPr>
            <p:ph idx="1"/>
            <p:extLst>
              <p:ext uri="{D42A27DB-BD31-4B8C-83A1-F6EECF244321}">
                <p14:modId xmlns:p14="http://schemas.microsoft.com/office/powerpoint/2010/main" val="184492184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5" name="Audio 64">
            <a:hlinkClick r:id="" action="ppaction://media"/>
            <a:extLst>
              <a:ext uri="{FF2B5EF4-FFF2-40B4-BE49-F238E27FC236}">
                <a16:creationId xmlns:a16="http://schemas.microsoft.com/office/drawing/2014/main" id="{D1F42EB8-96E5-94D1-E63E-507EF8808F3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4160"/>
    </mc:Choice>
    <mc:Fallback xmlns="">
      <p:transition spd="slow" advTm="44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Risk Factors</a:t>
            </a:r>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pPr marL="0" indent="0">
              <a:buNone/>
            </a:pPr>
            <a:r>
              <a:rPr lang="en-US" sz="1900" b="1"/>
              <a:t>Smoking </a:t>
            </a:r>
          </a:p>
          <a:p>
            <a:r>
              <a:rPr lang="en-US" sz="1900"/>
              <a:t>People aged 25–59: most likely to be ex-smokers</a:t>
            </a:r>
          </a:p>
          <a:p>
            <a:r>
              <a:rPr lang="en-US" sz="1900"/>
              <a:t>People aged 16–24: fewer ex-smokers</a:t>
            </a:r>
          </a:p>
          <a:p>
            <a:r>
              <a:rPr lang="en-US" sz="1900"/>
              <a:t>People aged 60+: less likely to be ex-smokers (ASH, 2023).</a:t>
            </a:r>
          </a:p>
          <a:p>
            <a:r>
              <a:rPr lang="en-US" sz="1900" b="1"/>
              <a:t>Carcinogens damage lung cells</a:t>
            </a:r>
          </a:p>
          <a:p>
            <a:r>
              <a:rPr lang="en-US" sz="1900" b="1"/>
              <a:t>Sedentary lifestyle</a:t>
            </a:r>
          </a:p>
          <a:p>
            <a:r>
              <a:rPr lang="en-US" sz="1900" b="1"/>
              <a:t>Poor diet (Morales </a:t>
            </a:r>
            <a:r>
              <a:rPr lang="en-US" sz="1900" b="1" i="1"/>
              <a:t>et al</a:t>
            </a:r>
            <a:r>
              <a:rPr lang="en-US" sz="1900" b="1"/>
              <a:t>., 2023).</a:t>
            </a:r>
          </a:p>
          <a:p>
            <a:r>
              <a:rPr lang="en-US" sz="1900" b="1"/>
              <a:t>Air pollution (World Health Organization, 2024)</a:t>
            </a:r>
          </a:p>
        </p:txBody>
      </p:sp>
      <p:pic>
        <p:nvPicPr>
          <p:cNvPr id="51" name="Audio 50">
            <a:hlinkClick r:id="" action="ppaction://media"/>
            <a:extLst>
              <a:ext uri="{FF2B5EF4-FFF2-40B4-BE49-F238E27FC236}">
                <a16:creationId xmlns:a16="http://schemas.microsoft.com/office/drawing/2014/main" id="{0C185FA7-2447-44CF-83DC-921D45BE0E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5222"/>
    </mc:Choice>
    <mc:Fallback xmlns="">
      <p:transition spd="slow" advTm="55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Respiratory System</a:t>
            </a:r>
          </a:p>
        </p:txBody>
      </p:sp>
      <p:graphicFrame>
        <p:nvGraphicFramePr>
          <p:cNvPr id="9" name="Content Placeholder 2">
            <a:extLst>
              <a:ext uri="{FF2B5EF4-FFF2-40B4-BE49-F238E27FC236}">
                <a16:creationId xmlns:a16="http://schemas.microsoft.com/office/drawing/2014/main" id="{A32DDE8A-B0A9-9B33-7B6D-DA880E5323A1}"/>
              </a:ext>
            </a:extLst>
          </p:cNvPr>
          <p:cNvGraphicFramePr>
            <a:graphicFrameLocks noGrp="1"/>
          </p:cNvGraphicFramePr>
          <p:nvPr>
            <p:ph idx="1"/>
            <p:extLst>
              <p:ext uri="{D42A27DB-BD31-4B8C-83A1-F6EECF244321}">
                <p14:modId xmlns:p14="http://schemas.microsoft.com/office/powerpoint/2010/main" val="1474131443"/>
              </p:ext>
            </p:extLst>
          </p:nvPr>
        </p:nvGraphicFramePr>
        <p:xfrm>
          <a:off x="542043" y="203464"/>
          <a:ext cx="8229600" cy="45259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E2666064-FEB5-0AC7-68AB-FA5EB9EA3336}"/>
              </a:ext>
            </a:extLst>
          </p:cNvPr>
          <p:cNvPicPr>
            <a:picLocks noChangeAspect="1"/>
          </p:cNvPicPr>
          <p:nvPr/>
        </p:nvPicPr>
        <p:blipFill>
          <a:blip r:embed="rId10"/>
          <a:stretch>
            <a:fillRect/>
          </a:stretch>
        </p:blipFill>
        <p:spPr>
          <a:xfrm>
            <a:off x="812800" y="3201988"/>
            <a:ext cx="1634381" cy="2503487"/>
          </a:xfrm>
          <a:prstGeom prst="rect">
            <a:avLst/>
          </a:prstGeom>
        </p:spPr>
      </p:pic>
      <p:sp>
        <p:nvSpPr>
          <p:cNvPr id="7" name="TextBox 6">
            <a:extLst>
              <a:ext uri="{FF2B5EF4-FFF2-40B4-BE49-F238E27FC236}">
                <a16:creationId xmlns:a16="http://schemas.microsoft.com/office/drawing/2014/main" id="{D1AE50B2-AB48-39F9-EF7A-D21578F01B5B}"/>
              </a:ext>
            </a:extLst>
          </p:cNvPr>
          <p:cNvSpPr txBox="1"/>
          <p:nvPr/>
        </p:nvSpPr>
        <p:spPr>
          <a:xfrm>
            <a:off x="-287866" y="5660032"/>
            <a:ext cx="4563496" cy="738664"/>
          </a:xfrm>
          <a:prstGeom prst="rect">
            <a:avLst/>
          </a:prstGeom>
          <a:noFill/>
        </p:spPr>
        <p:txBody>
          <a:bodyPr wrap="square" rtlCol="0">
            <a:spAutoFit/>
          </a:bodyPr>
          <a:lstStyle/>
          <a:p>
            <a:pPr algn="ctr"/>
            <a:r>
              <a:rPr lang="en-GB" sz="1400" dirty="0"/>
              <a:t>https://www.mayoclinic.org/diseases-conditions/bronchiolitis/multimedia/bronchioles-and-alveoli/img-20008702</a:t>
            </a:r>
          </a:p>
        </p:txBody>
      </p:sp>
      <p:pic>
        <p:nvPicPr>
          <p:cNvPr id="66" name="Audio 65">
            <a:hlinkClick r:id="" action="ppaction://media"/>
            <a:extLst>
              <a:ext uri="{FF2B5EF4-FFF2-40B4-BE49-F238E27FC236}">
                <a16:creationId xmlns:a16="http://schemas.microsoft.com/office/drawing/2014/main" id="{893D02EC-C0D8-084A-A4AC-1D393292E5E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7294"/>
    </mc:Choice>
    <mc:Fallback xmlns="">
      <p:transition spd="slow" advTm="4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1500" y="1138265"/>
            <a:ext cx="4343399" cy="1401183"/>
          </a:xfrm>
        </p:spPr>
        <p:txBody>
          <a:bodyPr anchor="t">
            <a:normAutofit/>
          </a:bodyPr>
          <a:lstStyle/>
          <a:p>
            <a:r>
              <a:rPr lang="en-GB" sz="2800" dirty="0"/>
              <a:t>Normal Physiology</a:t>
            </a:r>
          </a:p>
        </p:txBody>
      </p:sp>
      <p:cxnSp>
        <p:nvCxnSpPr>
          <p:cNvPr id="15" name="Straight Connector 1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4" name="Content Placeholder 2">
            <a:extLst>
              <a:ext uri="{FF2B5EF4-FFF2-40B4-BE49-F238E27FC236}">
                <a16:creationId xmlns:a16="http://schemas.microsoft.com/office/drawing/2014/main" id="{052ACFB1-32AC-BB43-01CA-0E0B1E274544}"/>
              </a:ext>
            </a:extLst>
          </p:cNvPr>
          <p:cNvGraphicFramePr>
            <a:graphicFrameLocks noGrp="1"/>
          </p:cNvGraphicFramePr>
          <p:nvPr>
            <p:ph idx="1"/>
          </p:nvPr>
        </p:nvGraphicFramePr>
        <p:xfrm>
          <a:off x="571500" y="2551176"/>
          <a:ext cx="4343399" cy="360293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7" name="Rectangle 16">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1064" y="0"/>
            <a:ext cx="3602935"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348A3E5-E87F-398E-CC25-B0A44ABC8B52}"/>
              </a:ext>
            </a:extLst>
          </p:cNvPr>
          <p:cNvPicPr>
            <a:picLocks noChangeAspect="1"/>
          </p:cNvPicPr>
          <p:nvPr/>
        </p:nvPicPr>
        <p:blipFill>
          <a:blip r:embed="rId10"/>
          <a:stretch>
            <a:fillRect/>
          </a:stretch>
        </p:blipFill>
        <p:spPr>
          <a:xfrm>
            <a:off x="6018143" y="1371466"/>
            <a:ext cx="2589144" cy="4109752"/>
          </a:xfrm>
          <a:prstGeom prst="rect">
            <a:avLst/>
          </a:prstGeom>
        </p:spPr>
      </p:pic>
      <p:sp>
        <p:nvSpPr>
          <p:cNvPr id="7" name="TextBox 6">
            <a:extLst>
              <a:ext uri="{FF2B5EF4-FFF2-40B4-BE49-F238E27FC236}">
                <a16:creationId xmlns:a16="http://schemas.microsoft.com/office/drawing/2014/main" id="{D0DA2F36-A7B4-47EB-9F01-E369F05EB16D}"/>
              </a:ext>
            </a:extLst>
          </p:cNvPr>
          <p:cNvSpPr txBox="1"/>
          <p:nvPr/>
        </p:nvSpPr>
        <p:spPr>
          <a:xfrm>
            <a:off x="6018143" y="5070243"/>
            <a:ext cx="2589144" cy="410975"/>
          </a:xfrm>
          <a:prstGeom prst="rect">
            <a:avLst/>
          </a:prstGeom>
          <a:solidFill>
            <a:srgbClr val="000000">
              <a:alpha val="50000"/>
            </a:srgbClr>
          </a:solidFill>
          <a:ln>
            <a:noFill/>
          </a:ln>
        </p:spPr>
        <p:txBody>
          <a:bodyPr wrap="square" rtlCol="0">
            <a:noAutofit/>
          </a:bodyPr>
          <a:lstStyle/>
          <a:p>
            <a:pPr algn="ctr">
              <a:spcAft>
                <a:spcPts val="600"/>
              </a:spcAft>
            </a:pPr>
            <a:r>
              <a:rPr lang="en-GB" sz="1250">
                <a:solidFill>
                  <a:srgbClr val="FFFFFF"/>
                </a:solidFill>
              </a:rPr>
              <a:t>https://www.ncbi.nlm.nih.gov/books/NBK401240/</a:t>
            </a:r>
          </a:p>
        </p:txBody>
      </p:sp>
      <p:pic>
        <p:nvPicPr>
          <p:cNvPr id="37" name="Audio 36">
            <a:hlinkClick r:id="" action="ppaction://media"/>
            <a:extLst>
              <a:ext uri="{FF2B5EF4-FFF2-40B4-BE49-F238E27FC236}">
                <a16:creationId xmlns:a16="http://schemas.microsoft.com/office/drawing/2014/main" id="{32E1C388-692E-0DD9-69D8-984DF8DC385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723"/>
    </mc:Choice>
    <mc:Fallback xmlns="">
      <p:transition spd="slow" advTm="58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2800"/>
              <a:t>Pathophysiology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B2CAAED-BC51-BE4F-C850-056D0E58C20F}"/>
              </a:ext>
            </a:extLst>
          </p:cNvPr>
          <p:cNvGraphicFramePr>
            <a:graphicFrameLocks noGrp="1"/>
          </p:cNvGraphicFramePr>
          <p:nvPr>
            <p:ph idx="1"/>
            <p:extLst>
              <p:ext uri="{D42A27DB-BD31-4B8C-83A1-F6EECF244321}">
                <p14:modId xmlns:p14="http://schemas.microsoft.com/office/powerpoint/2010/main" val="1480413129"/>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AC110B52-6246-81D7-8A50-5144F848614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2552"/>
    </mc:Choice>
    <mc:Fallback xmlns="">
      <p:transition spd="slow" advTm="62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7886700" cy="1133499"/>
          </a:xfrm>
        </p:spPr>
        <p:txBody>
          <a:bodyPr>
            <a:normAutofit/>
          </a:bodyPr>
          <a:lstStyle/>
          <a:p>
            <a:r>
              <a:rPr lang="en-GB" sz="4500"/>
              <a:t>Symptoms &amp; Impact</a:t>
            </a:r>
          </a:p>
        </p:txBody>
      </p:sp>
      <p:graphicFrame>
        <p:nvGraphicFramePr>
          <p:cNvPr id="7" name="Content Placeholder 2">
            <a:extLst>
              <a:ext uri="{FF2B5EF4-FFF2-40B4-BE49-F238E27FC236}">
                <a16:creationId xmlns:a16="http://schemas.microsoft.com/office/drawing/2014/main" id="{8F350ACF-2B2F-6AC7-5444-35D45ADC7499}"/>
              </a:ext>
            </a:extLst>
          </p:cNvPr>
          <p:cNvGraphicFramePr>
            <a:graphicFrameLocks noGrp="1"/>
          </p:cNvGraphicFramePr>
          <p:nvPr>
            <p:ph idx="1"/>
            <p:extLst>
              <p:ext uri="{D42A27DB-BD31-4B8C-83A1-F6EECF244321}">
                <p14:modId xmlns:p14="http://schemas.microsoft.com/office/powerpoint/2010/main" val="3593779691"/>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Audio 17">
            <a:hlinkClick r:id="" action="ppaction://media"/>
            <a:extLst>
              <a:ext uri="{FF2B5EF4-FFF2-40B4-BE49-F238E27FC236}">
                <a16:creationId xmlns:a16="http://schemas.microsoft.com/office/drawing/2014/main" id="{808F5849-D8AA-0935-65A6-A9E5D262D80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8060"/>
    </mc:Choice>
    <mc:Fallback xmlns="">
      <p:transition spd="slow" advTm="38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5400"/>
              <a:t>Diagnosis</a:t>
            </a:r>
          </a:p>
        </p:txBody>
      </p:sp>
      <p:cxnSp>
        <p:nvCxnSpPr>
          <p:cNvPr id="20" name="Straight Connector 1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5ADC4583-EA7C-BC5D-39B1-6FFDF76A27D0}"/>
              </a:ext>
            </a:extLst>
          </p:cNvPr>
          <p:cNvGraphicFramePr>
            <a:graphicFrameLocks noGrp="1"/>
          </p:cNvGraphicFramePr>
          <p:nvPr>
            <p:ph idx="1"/>
            <p:extLst>
              <p:ext uri="{D42A27DB-BD31-4B8C-83A1-F6EECF244321}">
                <p14:modId xmlns:p14="http://schemas.microsoft.com/office/powerpoint/2010/main" val="1247485138"/>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A8F6FD16-93D3-DC97-2D57-E0E02A94FC81}"/>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1835"/>
    </mc:Choice>
    <mc:Fallback xmlns="">
      <p:transition spd="slow" advTm="41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Care Plan</a:t>
            </a:r>
          </a:p>
        </p:txBody>
      </p:sp>
      <p:graphicFrame>
        <p:nvGraphicFramePr>
          <p:cNvPr id="7" name="Content Placeholder 2">
            <a:extLst>
              <a:ext uri="{FF2B5EF4-FFF2-40B4-BE49-F238E27FC236}">
                <a16:creationId xmlns:a16="http://schemas.microsoft.com/office/drawing/2014/main" id="{0D086BF4-8633-B169-8361-FB5AAB933EA9}"/>
              </a:ext>
            </a:extLst>
          </p:cNvPr>
          <p:cNvGraphicFramePr>
            <a:graphicFrameLocks noGrp="1"/>
          </p:cNvGraphicFramePr>
          <p:nvPr>
            <p:ph idx="1"/>
            <p:extLst>
              <p:ext uri="{D42A27DB-BD31-4B8C-83A1-F6EECF244321}">
                <p14:modId xmlns:p14="http://schemas.microsoft.com/office/powerpoint/2010/main" val="76423794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A132F38A-8BA9-1BB0-D617-68BBE7910D0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117"/>
    </mc:Choice>
    <mc:Fallback xmlns="">
      <p:transition spd="slow" advTm="54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t>Treatment</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001D6995-B4F6-7A69-34FA-8B3308BB2D08}"/>
              </a:ext>
            </a:extLst>
          </p:cNvPr>
          <p:cNvGraphicFramePr>
            <a:graphicFrameLocks noGrp="1"/>
          </p:cNvGraphicFramePr>
          <p:nvPr>
            <p:ph idx="1"/>
            <p:extLst>
              <p:ext uri="{D42A27DB-BD31-4B8C-83A1-F6EECF244321}">
                <p14:modId xmlns:p14="http://schemas.microsoft.com/office/powerpoint/2010/main" val="3046240798"/>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 name="Audio 19">
            <a:hlinkClick r:id="" action="ppaction://media"/>
            <a:extLst>
              <a:ext uri="{FF2B5EF4-FFF2-40B4-BE49-F238E27FC236}">
                <a16:creationId xmlns:a16="http://schemas.microsoft.com/office/drawing/2014/main" id="{5FBEBAD4-2A50-5528-ADE1-DB3AE004936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228"/>
    </mc:Choice>
    <mc:Fallback xmlns="">
      <p:transition spd="slow" advTm="52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Lifestyle Changes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r>
              <a:t>Stop smoking</a:t>
            </a:r>
          </a:p>
          <a:p>
            <a:r>
              <a:t>Improve diet</a:t>
            </a:r>
          </a:p>
          <a:p>
            <a:r>
              <a:t>Increase activity</a:t>
            </a:r>
          </a:p>
          <a:p>
            <a:r>
              <a:t>Support immune system</a:t>
            </a:r>
          </a:p>
        </p:txBody>
      </p:sp>
      <p:pic>
        <p:nvPicPr>
          <p:cNvPr id="32" name="Audio 31">
            <a:hlinkClick r:id="" action="ppaction://media"/>
            <a:extLst>
              <a:ext uri="{FF2B5EF4-FFF2-40B4-BE49-F238E27FC236}">
                <a16:creationId xmlns:a16="http://schemas.microsoft.com/office/drawing/2014/main" id="{64F37E9E-8483-81C3-E032-6CAB283DFA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8249"/>
    </mc:Choice>
    <mc:Fallback xmlns="">
      <p:transition spd="slow" advTm="38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Monitoring</a:t>
            </a:r>
          </a:p>
        </p:txBody>
      </p:sp>
      <p:sp>
        <p:nvSpPr>
          <p:cNvPr id="1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sX0" fmla="*/ 0 w 7818120"/>
              <a:gd name="csY0" fmla="*/ 0 h 18288"/>
              <a:gd name="csX1" fmla="*/ 416966 w 7818120"/>
              <a:gd name="csY1" fmla="*/ 0 h 18288"/>
              <a:gd name="csX2" fmla="*/ 1146658 w 7818120"/>
              <a:gd name="csY2" fmla="*/ 0 h 18288"/>
              <a:gd name="csX3" fmla="*/ 1563624 w 7818120"/>
              <a:gd name="csY3" fmla="*/ 0 h 18288"/>
              <a:gd name="csX4" fmla="*/ 2136953 w 7818120"/>
              <a:gd name="csY4" fmla="*/ 0 h 18288"/>
              <a:gd name="csX5" fmla="*/ 2944825 w 7818120"/>
              <a:gd name="csY5" fmla="*/ 0 h 18288"/>
              <a:gd name="csX6" fmla="*/ 3596335 w 7818120"/>
              <a:gd name="csY6" fmla="*/ 0 h 18288"/>
              <a:gd name="csX7" fmla="*/ 4326026 w 7818120"/>
              <a:gd name="csY7" fmla="*/ 0 h 18288"/>
              <a:gd name="csX8" fmla="*/ 4899355 w 7818120"/>
              <a:gd name="csY8" fmla="*/ 0 h 18288"/>
              <a:gd name="csX9" fmla="*/ 5550865 w 7818120"/>
              <a:gd name="csY9" fmla="*/ 0 h 18288"/>
              <a:gd name="csX10" fmla="*/ 6358738 w 7818120"/>
              <a:gd name="csY10" fmla="*/ 0 h 18288"/>
              <a:gd name="csX11" fmla="*/ 6853885 w 7818120"/>
              <a:gd name="csY11" fmla="*/ 0 h 18288"/>
              <a:gd name="csX12" fmla="*/ 7818120 w 7818120"/>
              <a:gd name="csY12" fmla="*/ 0 h 18288"/>
              <a:gd name="csX13" fmla="*/ 7818120 w 7818120"/>
              <a:gd name="csY13" fmla="*/ 18288 h 18288"/>
              <a:gd name="csX14" fmla="*/ 7244791 w 7818120"/>
              <a:gd name="csY14" fmla="*/ 18288 h 18288"/>
              <a:gd name="csX15" fmla="*/ 6827825 w 7818120"/>
              <a:gd name="csY15" fmla="*/ 18288 h 18288"/>
              <a:gd name="csX16" fmla="*/ 6176315 w 7818120"/>
              <a:gd name="csY16" fmla="*/ 18288 h 18288"/>
              <a:gd name="csX17" fmla="*/ 5681167 w 7818120"/>
              <a:gd name="csY17" fmla="*/ 18288 h 18288"/>
              <a:gd name="csX18" fmla="*/ 5029657 w 7818120"/>
              <a:gd name="csY18" fmla="*/ 18288 h 18288"/>
              <a:gd name="csX19" fmla="*/ 4378147 w 7818120"/>
              <a:gd name="csY19" fmla="*/ 18288 h 18288"/>
              <a:gd name="csX20" fmla="*/ 3726637 w 7818120"/>
              <a:gd name="csY20" fmla="*/ 18288 h 18288"/>
              <a:gd name="csX21" fmla="*/ 3075127 w 7818120"/>
              <a:gd name="csY21" fmla="*/ 18288 h 18288"/>
              <a:gd name="csX22" fmla="*/ 2501798 w 7818120"/>
              <a:gd name="csY22" fmla="*/ 18288 h 18288"/>
              <a:gd name="csX23" fmla="*/ 1772107 w 7818120"/>
              <a:gd name="csY23" fmla="*/ 18288 h 18288"/>
              <a:gd name="csX24" fmla="*/ 1120597 w 7818120"/>
              <a:gd name="csY24" fmla="*/ 18288 h 18288"/>
              <a:gd name="csX25" fmla="*/ 0 w 7818120"/>
              <a:gd name="csY25" fmla="*/ 18288 h 18288"/>
              <a:gd name="csX26" fmla="*/ 0 w 7818120"/>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977549C9-80AA-6FD5-D767-5F779AE9303C}"/>
              </a:ext>
            </a:extLst>
          </p:cNvPr>
          <p:cNvGraphicFramePr>
            <a:graphicFrameLocks noGrp="1"/>
          </p:cNvGraphicFramePr>
          <p:nvPr>
            <p:ph idx="1"/>
            <p:extLst>
              <p:ext uri="{D42A27DB-BD31-4B8C-83A1-F6EECF244321}">
                <p14:modId xmlns:p14="http://schemas.microsoft.com/office/powerpoint/2010/main" val="3452069333"/>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6" name="Audio 15">
            <a:hlinkClick r:id="" action="ppaction://media"/>
            <a:extLst>
              <a:ext uri="{FF2B5EF4-FFF2-40B4-BE49-F238E27FC236}">
                <a16:creationId xmlns:a16="http://schemas.microsoft.com/office/drawing/2014/main" id="{4C8B17C4-979C-1542-04D3-130F59F3FB7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3080"/>
    </mc:Choice>
    <mc:Fallback xmlns="">
      <p:transition spd="slow" advTm="33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6995"/>
            <a:ext cx="7886700" cy="1133693"/>
          </a:xfrm>
        </p:spPr>
        <p:txBody>
          <a:bodyPr>
            <a:normAutofit/>
          </a:bodyPr>
          <a:lstStyle/>
          <a:p>
            <a:r>
              <a:rPr lang="en-GB" sz="4500"/>
              <a:t>Communication &amp; Ethics</a:t>
            </a:r>
          </a:p>
        </p:txBody>
      </p:sp>
      <p:graphicFrame>
        <p:nvGraphicFramePr>
          <p:cNvPr id="7" name="Content Placeholder 2">
            <a:extLst>
              <a:ext uri="{FF2B5EF4-FFF2-40B4-BE49-F238E27FC236}">
                <a16:creationId xmlns:a16="http://schemas.microsoft.com/office/drawing/2014/main" id="{30FE5E0D-BE49-26E8-CB02-7DBA1A45740F}"/>
              </a:ext>
            </a:extLst>
          </p:cNvPr>
          <p:cNvGraphicFramePr>
            <a:graphicFrameLocks noGrp="1"/>
          </p:cNvGraphicFramePr>
          <p:nvPr>
            <p:ph idx="1"/>
            <p:extLst>
              <p:ext uri="{D42A27DB-BD31-4B8C-83A1-F6EECF244321}">
                <p14:modId xmlns:p14="http://schemas.microsoft.com/office/powerpoint/2010/main" val="435746271"/>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5" name="Audio 24">
            <a:hlinkClick r:id="" action="ppaction://media"/>
            <a:extLst>
              <a:ext uri="{FF2B5EF4-FFF2-40B4-BE49-F238E27FC236}">
                <a16:creationId xmlns:a16="http://schemas.microsoft.com/office/drawing/2014/main" id="{B6F532D5-8119-796E-91FA-7731C1CBD25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6702"/>
    </mc:Choice>
    <mc:Fallback xmlns="">
      <p:transition spd="slow" advTm="46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628650" y="401221"/>
            <a:ext cx="7886700" cy="1348065"/>
          </a:xfrm>
        </p:spPr>
        <p:txBody>
          <a:bodyPr>
            <a:normAutofit/>
          </a:bodyPr>
          <a:lstStyle/>
          <a:p>
            <a:r>
              <a:rPr lang="en-GB" sz="4700">
                <a:solidFill>
                  <a:srgbClr val="FFFFFF"/>
                </a:solidFill>
              </a:rPr>
              <a:t>Conclusion</a:t>
            </a:r>
          </a:p>
        </p:txBody>
      </p:sp>
      <p:sp>
        <p:nvSpPr>
          <p:cNvPr id="3" name="Content Placeholder 2"/>
          <p:cNvSpPr>
            <a:spLocks noGrp="1"/>
          </p:cNvSpPr>
          <p:nvPr>
            <p:ph idx="1"/>
          </p:nvPr>
        </p:nvSpPr>
        <p:spPr>
          <a:xfrm>
            <a:off x="628650" y="2586789"/>
            <a:ext cx="7886700" cy="3590174"/>
          </a:xfrm>
        </p:spPr>
        <p:txBody>
          <a:bodyPr>
            <a:normAutofit/>
          </a:bodyPr>
          <a:lstStyle/>
          <a:p>
            <a:r>
              <a:rPr lang="en-US" sz="1900"/>
              <a:t>Lung cancer affects respiratory system</a:t>
            </a:r>
          </a:p>
          <a:p>
            <a:r>
              <a:rPr lang="en-US" sz="1900"/>
              <a:t>Smoking is main risk factor</a:t>
            </a:r>
          </a:p>
          <a:p>
            <a:r>
              <a:rPr lang="en-US" sz="1900"/>
              <a:t>Care plan improves quality of life</a:t>
            </a:r>
          </a:p>
        </p:txBody>
      </p:sp>
      <p:pic>
        <p:nvPicPr>
          <p:cNvPr id="24" name="Audio 23">
            <a:hlinkClick r:id="" action="ppaction://media"/>
            <a:extLst>
              <a:ext uri="{FF2B5EF4-FFF2-40B4-BE49-F238E27FC236}">
                <a16:creationId xmlns:a16="http://schemas.microsoft.com/office/drawing/2014/main" id="{6AF3ED28-A2AB-8EA9-3593-18EF91C42D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5047"/>
    </mc:Choice>
    <mc:Fallback xmlns="">
      <p:transition spd="slow" advTm="5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4293"/>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3125451"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591344"/>
            <a:ext cx="2400300" cy="5585619"/>
          </a:xfrm>
        </p:spPr>
        <p:txBody>
          <a:bodyPr>
            <a:normAutofit/>
          </a:bodyPr>
          <a:lstStyle/>
          <a:p>
            <a:r>
              <a:rPr lang="en-GB" sz="3700">
                <a:solidFill>
                  <a:srgbClr val="FFFFFF"/>
                </a:solidFill>
              </a:rPr>
              <a:t>References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0" y="591343"/>
            <a:ext cx="5806234" cy="6262363"/>
          </a:xfrm>
        </p:spPr>
        <p:txBody>
          <a:bodyPr anchor="ctr">
            <a:normAutofit/>
          </a:bodyPr>
          <a:lstStyle/>
          <a:p>
            <a:pPr marL="0" indent="0">
              <a:lnSpc>
                <a:spcPct val="90000"/>
              </a:lnSpc>
              <a:buNone/>
            </a:pPr>
            <a:r>
              <a:rPr lang="en-US" sz="1100" dirty="0"/>
              <a:t>ASH (2023) Smoking Statistics. Available at: https://ash.org.uk/resources/view/smoking-statistics (Accessed: 19 March 2026).</a:t>
            </a:r>
          </a:p>
          <a:p>
            <a:pPr marL="0" indent="0">
              <a:lnSpc>
                <a:spcPct val="90000"/>
              </a:lnSpc>
              <a:buNone/>
            </a:pPr>
            <a:endParaRPr lang="en-US" sz="1100" dirty="0"/>
          </a:p>
          <a:p>
            <a:pPr marL="0" indent="0">
              <a:lnSpc>
                <a:spcPct val="90000"/>
              </a:lnSpc>
              <a:buNone/>
            </a:pPr>
            <a:r>
              <a:rPr lang="en-US" sz="1100" dirty="0"/>
              <a:t>BBC Bitesize (2025) What is respiration and gas exchange? Available at: https://www.bbc.co.uk/bitesize/articles/zbhcg7h#zkvw8hv (Accessed: 19 March 2026).</a:t>
            </a:r>
          </a:p>
          <a:p>
            <a:pPr marL="0" indent="0">
              <a:lnSpc>
                <a:spcPct val="90000"/>
              </a:lnSpc>
              <a:buNone/>
            </a:pPr>
            <a:endParaRPr lang="en-US" sz="1100" dirty="0"/>
          </a:p>
          <a:p>
            <a:pPr marL="0" indent="0">
              <a:lnSpc>
                <a:spcPct val="90000"/>
              </a:lnSpc>
              <a:buNone/>
            </a:pPr>
            <a:r>
              <a:rPr lang="en-US" sz="1100" dirty="0"/>
              <a:t>John Hopkins Medicine (2019) Manage Shortness of Breath with Lung Cancer. Available at: https://www.hopkinsmedicine.org/health/conditions-and-diseases/lung-cancer/manage-shortness-of-breath-with-lung-cancer (Accessed: 19 March 2026).</a:t>
            </a:r>
          </a:p>
          <a:p>
            <a:pPr marL="0" indent="0">
              <a:lnSpc>
                <a:spcPct val="90000"/>
              </a:lnSpc>
              <a:buNone/>
            </a:pPr>
            <a:endParaRPr lang="en-US" sz="1100" dirty="0"/>
          </a:p>
          <a:p>
            <a:pPr marL="0" indent="0">
              <a:lnSpc>
                <a:spcPct val="90000"/>
              </a:lnSpc>
              <a:buNone/>
            </a:pPr>
            <a:r>
              <a:rPr lang="en-US" sz="1100" dirty="0"/>
              <a:t>Mayo Clinic (2017) Bronchioles and alveoli in the lungs. Available at: https://www.mayoclinic.org/diseases-conditions/bronchiolitis/multimedia/bronchioles-and-alveoli/img-20008702 (Accessed: 19 March 2026).</a:t>
            </a:r>
          </a:p>
          <a:p>
            <a:pPr marL="0" indent="0">
              <a:lnSpc>
                <a:spcPct val="90000"/>
              </a:lnSpc>
              <a:buNone/>
            </a:pPr>
            <a:endParaRPr lang="en-US" sz="1100" dirty="0"/>
          </a:p>
          <a:p>
            <a:pPr marL="0" indent="0">
              <a:lnSpc>
                <a:spcPct val="90000"/>
              </a:lnSpc>
              <a:buNone/>
            </a:pPr>
            <a:r>
              <a:rPr lang="en-US" sz="1100" dirty="0"/>
              <a:t>Morales, F. et al. (2023) ‘Effects of Malnutrition on the Immune System and Infection and the Role of Nutritional Strategies Regarding Improvements in Children’s Health Status: A Literature Review’, Nutrients, 16(1), pp. 1–11. Available at: https://doi.org/10.3390/nu16010001 (Accessed: 19 March 2026).</a:t>
            </a:r>
          </a:p>
          <a:p>
            <a:pPr marL="0" indent="0">
              <a:lnSpc>
                <a:spcPct val="90000"/>
              </a:lnSpc>
              <a:buNone/>
            </a:pPr>
            <a:endParaRPr lang="en-US" sz="1100" dirty="0"/>
          </a:p>
          <a:p>
            <a:pPr marL="0" indent="0">
              <a:lnSpc>
                <a:spcPct val="90000"/>
              </a:lnSpc>
              <a:buNone/>
            </a:pPr>
            <a:r>
              <a:rPr lang="en-US" sz="1100" dirty="0"/>
              <a:t>National Institute for Health and Care Excellence (2024) What Are the Harms Caused by Smoking? Available at: https://cks.nice.org.uk/topics/smoking-cessation/background-information/harms-caused-by-smoking/ (Accessed: 19 March 2026).</a:t>
            </a:r>
          </a:p>
          <a:p>
            <a:pPr marL="0" indent="0">
              <a:lnSpc>
                <a:spcPct val="90000"/>
              </a:lnSpc>
              <a:buNone/>
            </a:pPr>
            <a:endParaRPr lang="en-US" sz="1100" dirty="0"/>
          </a:p>
          <a:p>
            <a:pPr marL="0" indent="0">
              <a:lnSpc>
                <a:spcPct val="90000"/>
              </a:lnSpc>
              <a:buNone/>
            </a:pPr>
            <a:r>
              <a:rPr lang="en-US" sz="1100" dirty="0"/>
              <a:t>NHS (2022) Overview - Lung cancer. Available at: https://www.nhs.uk/conditions/lung-cancer/ (Accessed: 19 March 2026).</a:t>
            </a:r>
          </a:p>
          <a:p>
            <a:pPr marL="0" indent="0">
              <a:lnSpc>
                <a:spcPct val="90000"/>
              </a:lnSpc>
              <a:buNone/>
            </a:pPr>
            <a:endParaRPr lang="en-US" sz="1100" dirty="0"/>
          </a:p>
          <a:p>
            <a:pPr marL="0" indent="0">
              <a:lnSpc>
                <a:spcPct val="90000"/>
              </a:lnSpc>
              <a:buNone/>
            </a:pPr>
            <a:r>
              <a:rPr lang="en-US" sz="1100" dirty="0"/>
              <a:t>Patel, S. and Majmundar, S.H. (2022) Physiology, Carbon Dioxide Retention. </a:t>
            </a:r>
            <a:r>
              <a:rPr lang="en-US" sz="1100" dirty="0" err="1"/>
              <a:t>StatPearls</a:t>
            </a:r>
            <a:r>
              <a:rPr lang="en-US" sz="1100" dirty="0"/>
              <a:t> Publishing. Available at: https://www.ncbi.nlm.nih.gov/books/NBK482456/ (Accessed: 19 March 2026).</a:t>
            </a:r>
          </a:p>
          <a:p>
            <a:pPr marL="0" indent="0">
              <a:lnSpc>
                <a:spcPct val="90000"/>
              </a:lnSpc>
              <a:buNone/>
            </a:pPr>
            <a:endParaRPr lang="en-US" sz="1100" dirty="0"/>
          </a:p>
          <a:p>
            <a:pPr marL="0" indent="0">
              <a:lnSpc>
                <a:spcPct val="90000"/>
              </a:lnSpc>
              <a:buNone/>
            </a:pPr>
            <a:r>
              <a:rPr lang="en-US" sz="1100" dirty="0"/>
              <a:t>UK National Screening Committee (2022) Lung cancer - UK National Screening Committee (UK NSC). Available at: https://view-health-screening-recommendations.service.gov.uk/lung-cancer/ (Accessed: 19 March 2026).</a:t>
            </a:r>
          </a:p>
          <a:p>
            <a:pPr marL="0" indent="0">
              <a:lnSpc>
                <a:spcPct val="90000"/>
              </a:lnSpc>
              <a:buNone/>
            </a:pPr>
            <a:endParaRPr lang="en-US" sz="1100" dirty="0"/>
          </a:p>
          <a:p>
            <a:pPr marL="0" indent="0">
              <a:lnSpc>
                <a:spcPct val="90000"/>
              </a:lnSpc>
              <a:buNone/>
            </a:pPr>
            <a:r>
              <a:rPr lang="en-US" sz="1100" dirty="0"/>
              <a:t>World Health Organization (2024) Air Pollution. Available at: https://www.who.int/health-topics/air-pollution#tab=tab_1 (Accessed: 19 March 2026).</a:t>
            </a:r>
          </a:p>
        </p:txBody>
      </p:sp>
      <p:pic>
        <p:nvPicPr>
          <p:cNvPr id="57" name="Audio 56">
            <a:hlinkClick r:id="" action="ppaction://media"/>
            <a:extLst>
              <a:ext uri="{FF2B5EF4-FFF2-40B4-BE49-F238E27FC236}">
                <a16:creationId xmlns:a16="http://schemas.microsoft.com/office/drawing/2014/main" id="{F8FE5863-EC09-8D44-72E2-551C0468C7F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876"/>
    </mc:Choice>
    <mc:Fallback xmlns="">
      <p:transition spd="slow" advTm="12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693</TotalTime>
  <Words>2536</Words>
  <Application>Microsoft Office PowerPoint</Application>
  <PresentationFormat>On-screen Show (4:3)</PresentationFormat>
  <Paragraphs>164</Paragraphs>
  <Slides>17</Slides>
  <Notes>16</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Arial</vt:lpstr>
      <vt:lpstr>Calibri</vt:lpstr>
      <vt:lpstr>Office Theme</vt:lpstr>
      <vt:lpstr>Student Name: Haider Ghazanfar​ Student ID: 2424119​ Module: Introduction to Physiology​ Module code: BMHP5023​ Lecturer: Parese Ahmed </vt:lpstr>
      <vt:lpstr>Care Plan for a Patient with Lung Cancer</vt:lpstr>
      <vt:lpstr>Introduction</vt:lpstr>
      <vt:lpstr>Patient Profile</vt:lpstr>
      <vt:lpstr>Risk Factors</vt:lpstr>
      <vt:lpstr>Respiratory System</vt:lpstr>
      <vt:lpstr>Normal Physiology</vt:lpstr>
      <vt:lpstr>Pathophysiology</vt:lpstr>
      <vt:lpstr>Symptoms &amp; Impact</vt:lpstr>
      <vt:lpstr>Diagnosis</vt:lpstr>
      <vt:lpstr>Care Plan</vt:lpstr>
      <vt:lpstr>Treatment</vt:lpstr>
      <vt:lpstr>Lifestyle Changes</vt:lpstr>
      <vt:lpstr>Monitoring</vt:lpstr>
      <vt:lpstr>Communication &amp; Ethics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haider ghazanfar</dc:creator>
  <cp:keywords/>
  <dc:description>generated using python-pptx</dc:description>
  <cp:lastModifiedBy>haider ghazanfar</cp:lastModifiedBy>
  <cp:revision>5</cp:revision>
  <dcterms:created xsi:type="dcterms:W3CDTF">2013-01-27T09:14:16Z</dcterms:created>
  <dcterms:modified xsi:type="dcterms:W3CDTF">2026-03-23T13:15:16Z</dcterms:modified>
  <cp:category/>
</cp:coreProperties>
</file>