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4"/>
  </p:sldMasterIdLst>
  <p:notesMasterIdLst>
    <p:notesMasterId r:id="rId10"/>
  </p:notesMasterIdLst>
  <p:sldIdLst>
    <p:sldId id="260" r:id="rId5"/>
    <p:sldId id="261" r:id="rId6"/>
    <p:sldId id="257" r:id="rId7"/>
    <p:sldId id="258" r:id="rId8"/>
    <p:sldId id="259" r:id="rId9"/>
  </p:sldIdLst>
  <p:sldSz cx="51206400" cy="288036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3A0FBE-73B5-432C-8470-E0B6491454A2}" v="863" dt="2022-10-21T09:29:56.5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9" autoAdjust="0"/>
  </p:normalViewPr>
  <p:slideViewPr>
    <p:cSldViewPr snapToGrid="0">
      <p:cViewPr varScale="1">
        <p:scale>
          <a:sx n="20" d="100"/>
          <a:sy n="20" d="100"/>
        </p:scale>
        <p:origin x="629"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ia" userId="2929f723-98f5-4e36-890e-c2418c69cf9b" providerId="ADAL" clId="{633A0FBE-73B5-432C-8470-E0B6491454A2}"/>
    <pc:docChg chg="undo custSel addSld delSld modSld sldOrd modMainMaster">
      <pc:chgData name="Afia" userId="2929f723-98f5-4e36-890e-c2418c69cf9b" providerId="ADAL" clId="{633A0FBE-73B5-432C-8470-E0B6491454A2}" dt="2022-10-21T09:29:56.492" v="2884" actId="255"/>
      <pc:docMkLst>
        <pc:docMk/>
      </pc:docMkLst>
      <pc:sldChg chg="modSp del mod">
        <pc:chgData name="Afia" userId="2929f723-98f5-4e36-890e-c2418c69cf9b" providerId="ADAL" clId="{633A0FBE-73B5-432C-8470-E0B6491454A2}" dt="2022-10-17T10:45:35.874" v="1107" actId="47"/>
        <pc:sldMkLst>
          <pc:docMk/>
          <pc:sldMk cId="419145165" sldId="256"/>
        </pc:sldMkLst>
        <pc:spChg chg="mod">
          <ac:chgData name="Afia" userId="2929f723-98f5-4e36-890e-c2418c69cf9b" providerId="ADAL" clId="{633A0FBE-73B5-432C-8470-E0B6491454A2}" dt="2022-10-17T10:43:32.896" v="1081" actId="255"/>
          <ac:spMkLst>
            <pc:docMk/>
            <pc:sldMk cId="419145165" sldId="256"/>
            <ac:spMk id="2" creationId="{510A4DC4-562A-8182-D3A8-89205EC1FB02}"/>
          </ac:spMkLst>
        </pc:spChg>
        <pc:spChg chg="mod">
          <ac:chgData name="Afia" userId="2929f723-98f5-4e36-890e-c2418c69cf9b" providerId="ADAL" clId="{633A0FBE-73B5-432C-8470-E0B6491454A2}" dt="2022-10-14T19:58:28.992" v="191"/>
          <ac:spMkLst>
            <pc:docMk/>
            <pc:sldMk cId="419145165" sldId="256"/>
            <ac:spMk id="3" creationId="{A7B204E4-7F86-E26F-6217-474EE6109BD8}"/>
          </ac:spMkLst>
        </pc:spChg>
        <pc:picChg chg="mod">
          <ac:chgData name="Afia" userId="2929f723-98f5-4e36-890e-c2418c69cf9b" providerId="ADAL" clId="{633A0FBE-73B5-432C-8470-E0B6491454A2}" dt="2022-10-17T10:43:21.224" v="1080" actId="1076"/>
          <ac:picMkLst>
            <pc:docMk/>
            <pc:sldMk cId="419145165" sldId="256"/>
            <ac:picMk id="27" creationId="{C5806336-B55A-9F61-C7E0-727B1A7E4457}"/>
          </ac:picMkLst>
        </pc:picChg>
      </pc:sldChg>
      <pc:sldChg chg="addSp delSp modSp mod setBg">
        <pc:chgData name="Afia" userId="2929f723-98f5-4e36-890e-c2418c69cf9b" providerId="ADAL" clId="{633A0FBE-73B5-432C-8470-E0B6491454A2}" dt="2022-10-20T21:15:57.701" v="2869" actId="113"/>
        <pc:sldMkLst>
          <pc:docMk/>
          <pc:sldMk cId="4095734343" sldId="257"/>
        </pc:sldMkLst>
        <pc:spChg chg="add del mod">
          <ac:chgData name="Afia" userId="2929f723-98f5-4e36-890e-c2418c69cf9b" providerId="ADAL" clId="{633A0FBE-73B5-432C-8470-E0B6491454A2}" dt="2022-10-20T12:45:58.702" v="2414" actId="478"/>
          <ac:spMkLst>
            <pc:docMk/>
            <pc:sldMk cId="4095734343" sldId="257"/>
            <ac:spMk id="2" creationId="{B9B87A75-3783-1EB1-E15E-B0B12E755542}"/>
          </ac:spMkLst>
        </pc:spChg>
        <pc:spChg chg="add mod">
          <ac:chgData name="Afia" userId="2929f723-98f5-4e36-890e-c2418c69cf9b" providerId="ADAL" clId="{633A0FBE-73B5-432C-8470-E0B6491454A2}" dt="2022-10-20T13:02:51.742" v="2516" actId="14100"/>
          <ac:spMkLst>
            <pc:docMk/>
            <pc:sldMk cId="4095734343" sldId="257"/>
            <ac:spMk id="3" creationId="{AE3CCBC7-398A-22DD-AADA-1BCA98977BD6}"/>
          </ac:spMkLst>
        </pc:spChg>
        <pc:spChg chg="del mod">
          <ac:chgData name="Afia" userId="2929f723-98f5-4e36-890e-c2418c69cf9b" providerId="ADAL" clId="{633A0FBE-73B5-432C-8470-E0B6491454A2}" dt="2022-10-20T12:42:32.578" v="2408" actId="478"/>
          <ac:spMkLst>
            <pc:docMk/>
            <pc:sldMk cId="4095734343" sldId="257"/>
            <ac:spMk id="12" creationId="{287DD5BB-38B2-5A19-0E2A-C460670E5394}"/>
          </ac:spMkLst>
        </pc:spChg>
        <pc:spChg chg="mod">
          <ac:chgData name="Afia" userId="2929f723-98f5-4e36-890e-c2418c69cf9b" providerId="ADAL" clId="{633A0FBE-73B5-432C-8470-E0B6491454A2}" dt="2022-10-14T19:58:28.992" v="191"/>
          <ac:spMkLst>
            <pc:docMk/>
            <pc:sldMk cId="4095734343" sldId="257"/>
            <ac:spMk id="14" creationId="{2D5A7887-F44C-0909-0BAE-50E99D8B4DB8}"/>
          </ac:spMkLst>
        </pc:spChg>
        <pc:spChg chg="mod">
          <ac:chgData name="Afia" userId="2929f723-98f5-4e36-890e-c2418c69cf9b" providerId="ADAL" clId="{633A0FBE-73B5-432C-8470-E0B6491454A2}" dt="2022-10-20T17:27:58.410" v="2593" actId="20577"/>
          <ac:spMkLst>
            <pc:docMk/>
            <pc:sldMk cId="4095734343" sldId="257"/>
            <ac:spMk id="16" creationId="{06E76297-3372-CC99-417E-3B07D7BB63E5}"/>
          </ac:spMkLst>
        </pc:spChg>
        <pc:spChg chg="mod">
          <ac:chgData name="Afia" userId="2929f723-98f5-4e36-890e-c2418c69cf9b" providerId="ADAL" clId="{633A0FBE-73B5-432C-8470-E0B6491454A2}" dt="2022-10-20T13:02:27.819" v="2512" actId="1076"/>
          <ac:spMkLst>
            <pc:docMk/>
            <pc:sldMk cId="4095734343" sldId="257"/>
            <ac:spMk id="17" creationId="{D1351EEA-A25D-9397-4B68-68B3C4437F8F}"/>
          </ac:spMkLst>
        </pc:spChg>
        <pc:spChg chg="add mod">
          <ac:chgData name="Afia" userId="2929f723-98f5-4e36-890e-c2418c69cf9b" providerId="ADAL" clId="{633A0FBE-73B5-432C-8470-E0B6491454A2}" dt="2022-10-20T13:02:33.084" v="2513" actId="1076"/>
          <ac:spMkLst>
            <pc:docMk/>
            <pc:sldMk cId="4095734343" sldId="257"/>
            <ac:spMk id="18" creationId="{D5BF54D0-B04D-873B-01A9-E2E3E55C8DAD}"/>
          </ac:spMkLst>
        </pc:spChg>
        <pc:spChg chg="add del mod">
          <ac:chgData name="Afia" userId="2929f723-98f5-4e36-890e-c2418c69cf9b" providerId="ADAL" clId="{633A0FBE-73B5-432C-8470-E0B6491454A2}" dt="2022-10-14T19:50:35.985" v="188" actId="478"/>
          <ac:spMkLst>
            <pc:docMk/>
            <pc:sldMk cId="4095734343" sldId="257"/>
            <ac:spMk id="20" creationId="{19C6F1BE-BE50-B87D-ABC2-2C1F4563707A}"/>
          </ac:spMkLst>
        </pc:spChg>
        <pc:spChg chg="add del mod">
          <ac:chgData name="Afia" userId="2929f723-98f5-4e36-890e-c2418c69cf9b" providerId="ADAL" clId="{633A0FBE-73B5-432C-8470-E0B6491454A2}" dt="2022-10-14T20:19:06.869" v="254" actId="478"/>
          <ac:spMkLst>
            <pc:docMk/>
            <pc:sldMk cId="4095734343" sldId="257"/>
            <ac:spMk id="21" creationId="{9BE9A1B2-AF0F-A8A5-B077-C0F6187507BD}"/>
          </ac:spMkLst>
        </pc:spChg>
        <pc:spChg chg="add del mod">
          <ac:chgData name="Afia" userId="2929f723-98f5-4e36-890e-c2418c69cf9b" providerId="ADAL" clId="{633A0FBE-73B5-432C-8470-E0B6491454A2}" dt="2022-10-14T20:20:04.573" v="257" actId="478"/>
          <ac:spMkLst>
            <pc:docMk/>
            <pc:sldMk cId="4095734343" sldId="257"/>
            <ac:spMk id="22" creationId="{A9206D68-8395-4C1F-FADC-D5197CE8BAA2}"/>
          </ac:spMkLst>
        </pc:spChg>
        <pc:spChg chg="add mod">
          <ac:chgData name="Afia" userId="2929f723-98f5-4e36-890e-c2418c69cf9b" providerId="ADAL" clId="{633A0FBE-73B5-432C-8470-E0B6491454A2}" dt="2022-10-20T13:03:40.479" v="2521" actId="14100"/>
          <ac:spMkLst>
            <pc:docMk/>
            <pc:sldMk cId="4095734343" sldId="257"/>
            <ac:spMk id="24" creationId="{6D0C5E1F-4E67-EAB8-A709-EBA9B2A92825}"/>
          </ac:spMkLst>
        </pc:spChg>
        <pc:spChg chg="add mod">
          <ac:chgData name="Afia" userId="2929f723-98f5-4e36-890e-c2418c69cf9b" providerId="ADAL" clId="{633A0FBE-73B5-432C-8470-E0B6491454A2}" dt="2022-10-20T13:03:32.984" v="2520" actId="14100"/>
          <ac:spMkLst>
            <pc:docMk/>
            <pc:sldMk cId="4095734343" sldId="257"/>
            <ac:spMk id="25" creationId="{721AD585-DEBC-FCC5-570A-F77A7CC591D6}"/>
          </ac:spMkLst>
        </pc:spChg>
        <pc:spChg chg="add mod">
          <ac:chgData name="Afia" userId="2929f723-98f5-4e36-890e-c2418c69cf9b" providerId="ADAL" clId="{633A0FBE-73B5-432C-8470-E0B6491454A2}" dt="2022-10-20T13:03:52.564" v="2522" actId="14100"/>
          <ac:spMkLst>
            <pc:docMk/>
            <pc:sldMk cId="4095734343" sldId="257"/>
            <ac:spMk id="26" creationId="{71EF4ED1-F50A-F29A-3B78-A4477ED304D8}"/>
          </ac:spMkLst>
        </pc:spChg>
        <pc:spChg chg="add del">
          <ac:chgData name="Afia" userId="2929f723-98f5-4e36-890e-c2418c69cf9b" providerId="ADAL" clId="{633A0FBE-73B5-432C-8470-E0B6491454A2}" dt="2022-10-16T14:49:04.475" v="468" actId="478"/>
          <ac:spMkLst>
            <pc:docMk/>
            <pc:sldMk cId="4095734343" sldId="257"/>
            <ac:spMk id="28" creationId="{63D08C64-AE28-C95F-5F47-27402B3E3867}"/>
          </ac:spMkLst>
        </pc:spChg>
        <pc:spChg chg="add mod">
          <ac:chgData name="Afia" userId="2929f723-98f5-4e36-890e-c2418c69cf9b" providerId="ADAL" clId="{633A0FBE-73B5-432C-8470-E0B6491454A2}" dt="2022-10-20T21:15:04.833" v="2866" actId="20577"/>
          <ac:spMkLst>
            <pc:docMk/>
            <pc:sldMk cId="4095734343" sldId="257"/>
            <ac:spMk id="29" creationId="{03758E7B-8756-EEB0-715D-B48CEC6BA0E6}"/>
          </ac:spMkLst>
        </pc:spChg>
        <pc:spChg chg="add del">
          <ac:chgData name="Afia" userId="2929f723-98f5-4e36-890e-c2418c69cf9b" providerId="ADAL" clId="{633A0FBE-73B5-432C-8470-E0B6491454A2}" dt="2022-10-16T15:06:12.680" v="532" actId="478"/>
          <ac:spMkLst>
            <pc:docMk/>
            <pc:sldMk cId="4095734343" sldId="257"/>
            <ac:spMk id="31" creationId="{B73BD88B-B67E-E45F-4628-8377A1981D0D}"/>
          </ac:spMkLst>
        </pc:spChg>
        <pc:spChg chg="add mod">
          <ac:chgData name="Afia" userId="2929f723-98f5-4e36-890e-c2418c69cf9b" providerId="ADAL" clId="{633A0FBE-73B5-432C-8470-E0B6491454A2}" dt="2022-10-20T21:15:57.701" v="2869" actId="113"/>
          <ac:spMkLst>
            <pc:docMk/>
            <pc:sldMk cId="4095734343" sldId="257"/>
            <ac:spMk id="32" creationId="{6FE73982-8025-0175-D2D1-D855FC59A696}"/>
          </ac:spMkLst>
        </pc:spChg>
        <pc:spChg chg="add mod">
          <ac:chgData name="Afia" userId="2929f723-98f5-4e36-890e-c2418c69cf9b" providerId="ADAL" clId="{633A0FBE-73B5-432C-8470-E0B6491454A2}" dt="2022-10-17T10:51:55.364" v="1148" actId="1076"/>
          <ac:spMkLst>
            <pc:docMk/>
            <pc:sldMk cId="4095734343" sldId="257"/>
            <ac:spMk id="33" creationId="{6ECB6914-C07E-8F76-DB3C-98FC50B8C5C4}"/>
          </ac:spMkLst>
        </pc:spChg>
        <pc:spChg chg="add mod">
          <ac:chgData name="Afia" userId="2929f723-98f5-4e36-890e-c2418c69cf9b" providerId="ADAL" clId="{633A0FBE-73B5-432C-8470-E0B6491454A2}" dt="2022-10-17T20:59:47.051" v="1309" actId="20577"/>
          <ac:spMkLst>
            <pc:docMk/>
            <pc:sldMk cId="4095734343" sldId="257"/>
            <ac:spMk id="34" creationId="{AEC355FE-97C8-570C-1113-E21CC8073561}"/>
          </ac:spMkLst>
        </pc:spChg>
        <pc:graphicFrameChg chg="add del mod modGraphic">
          <ac:chgData name="Afia" userId="2929f723-98f5-4e36-890e-c2418c69cf9b" providerId="ADAL" clId="{633A0FBE-73B5-432C-8470-E0B6491454A2}" dt="2022-10-14T20:21:08.142" v="271" actId="478"/>
          <ac:graphicFrameMkLst>
            <pc:docMk/>
            <pc:sldMk cId="4095734343" sldId="257"/>
            <ac:graphicFrameMk id="23" creationId="{70C58093-2489-675D-ECB5-ED36E603B103}"/>
          </ac:graphicFrameMkLst>
        </pc:graphicFrameChg>
        <pc:picChg chg="mod">
          <ac:chgData name="Afia" userId="2929f723-98f5-4e36-890e-c2418c69cf9b" providerId="ADAL" clId="{633A0FBE-73B5-432C-8470-E0B6491454A2}" dt="2022-10-20T12:50:00.200" v="2490" actId="1076"/>
          <ac:picMkLst>
            <pc:docMk/>
            <pc:sldMk cId="4095734343" sldId="257"/>
            <ac:picMk id="11" creationId="{4EE79E8D-C6A4-9AC1-6ED3-BC8A9F2F777C}"/>
          </ac:picMkLst>
        </pc:picChg>
      </pc:sldChg>
      <pc:sldChg chg="addSp delSp modSp add del mod ord setBg delDesignElem">
        <pc:chgData name="Afia" userId="2929f723-98f5-4e36-890e-c2418c69cf9b" providerId="ADAL" clId="{633A0FBE-73B5-432C-8470-E0B6491454A2}" dt="2022-10-21T09:29:56.492" v="2884" actId="255"/>
        <pc:sldMkLst>
          <pc:docMk/>
          <pc:sldMk cId="1453733991" sldId="258"/>
        </pc:sldMkLst>
        <pc:spChg chg="mod">
          <ac:chgData name="Afia" userId="2929f723-98f5-4e36-890e-c2418c69cf9b" providerId="ADAL" clId="{633A0FBE-73B5-432C-8470-E0B6491454A2}" dt="2022-10-20T20:55:47.927" v="2825"/>
          <ac:spMkLst>
            <pc:docMk/>
            <pc:sldMk cId="1453733991" sldId="258"/>
            <ac:spMk id="2" creationId="{1BC3D139-8F83-7112-EBAD-83C4B0806D3D}"/>
          </ac:spMkLst>
        </pc:spChg>
        <pc:spChg chg="del mod">
          <ac:chgData name="Afia" userId="2929f723-98f5-4e36-890e-c2418c69cf9b" providerId="ADAL" clId="{633A0FBE-73B5-432C-8470-E0B6491454A2}" dt="2022-10-17T10:47:40.661" v="1137" actId="26606"/>
          <ac:spMkLst>
            <pc:docMk/>
            <pc:sldMk cId="1453733991" sldId="258"/>
            <ac:spMk id="3" creationId="{5036F41B-A113-9ED6-0F24-EC55F917C8D3}"/>
          </ac:spMkLst>
        </pc:spChg>
        <pc:spChg chg="add del mod">
          <ac:chgData name="Afia" userId="2929f723-98f5-4e36-890e-c2418c69cf9b" providerId="ADAL" clId="{633A0FBE-73B5-432C-8470-E0B6491454A2}" dt="2022-10-17T21:37:04.638" v="1846" actId="478"/>
          <ac:spMkLst>
            <pc:docMk/>
            <pc:sldMk cId="1453733991" sldId="258"/>
            <ac:spMk id="3" creationId="{B41D00AC-8C8C-A4D6-7896-69A951F0C8A6}"/>
          </ac:spMkLst>
        </pc:spChg>
        <pc:spChg chg="add del">
          <ac:chgData name="Afia" userId="2929f723-98f5-4e36-890e-c2418c69cf9b" providerId="ADAL" clId="{633A0FBE-73B5-432C-8470-E0B6491454A2}" dt="2022-10-17T21:01:29.725" v="1317" actId="26606"/>
          <ac:spMkLst>
            <pc:docMk/>
            <pc:sldMk cId="1453733991" sldId="258"/>
            <ac:spMk id="11" creationId="{2B566528-1B12-4246-9431-5C2D7D081168}"/>
          </ac:spMkLst>
        </pc:spChg>
        <pc:spChg chg="add del">
          <ac:chgData name="Afia" userId="2929f723-98f5-4e36-890e-c2418c69cf9b" providerId="ADAL" clId="{633A0FBE-73B5-432C-8470-E0B6491454A2}" dt="2022-10-17T21:01:29.725" v="1317" actId="26606"/>
          <ac:spMkLst>
            <pc:docMk/>
            <pc:sldMk cId="1453733991" sldId="258"/>
            <ac:spMk id="13" creationId="{D3F51FEB-38FB-4F6C-9F7B-2F2AFAB65463}"/>
          </ac:spMkLst>
        </pc:spChg>
        <pc:spChg chg="add del">
          <ac:chgData name="Afia" userId="2929f723-98f5-4e36-890e-c2418c69cf9b" providerId="ADAL" clId="{633A0FBE-73B5-432C-8470-E0B6491454A2}" dt="2022-10-17T21:01:29.725" v="1317" actId="26606"/>
          <ac:spMkLst>
            <pc:docMk/>
            <pc:sldMk cId="1453733991" sldId="258"/>
            <ac:spMk id="15" creationId="{1E547BA6-BAE0-43BB-A7CA-60F69CE252F0}"/>
          </ac:spMkLst>
        </pc:spChg>
        <pc:spChg chg="add del">
          <ac:chgData name="Afia" userId="2929f723-98f5-4e36-890e-c2418c69cf9b" providerId="ADAL" clId="{633A0FBE-73B5-432C-8470-E0B6491454A2}" dt="2022-10-17T21:37:28.872" v="1848" actId="26606"/>
          <ac:spMkLst>
            <pc:docMk/>
            <pc:sldMk cId="1453733991" sldId="258"/>
            <ac:spMk id="21" creationId="{7269EBCC-2006-4BB1-87B8-1E132C787EDF}"/>
          </ac:spMkLst>
        </pc:spChg>
        <pc:spChg chg="add del">
          <ac:chgData name="Afia" userId="2929f723-98f5-4e36-890e-c2418c69cf9b" providerId="ADAL" clId="{633A0FBE-73B5-432C-8470-E0B6491454A2}" dt="2022-10-17T21:35:38.817" v="1809" actId="26606"/>
          <ac:spMkLst>
            <pc:docMk/>
            <pc:sldMk cId="1453733991" sldId="258"/>
            <ac:spMk id="24" creationId="{A580F890-B085-4E95-96AA-55AEBEC5CE6E}"/>
          </ac:spMkLst>
        </pc:spChg>
        <pc:spChg chg="add del">
          <ac:chgData name="Afia" userId="2929f723-98f5-4e36-890e-c2418c69cf9b" providerId="ADAL" clId="{633A0FBE-73B5-432C-8470-E0B6491454A2}" dt="2022-10-17T21:35:38.817" v="1809" actId="26606"/>
          <ac:spMkLst>
            <pc:docMk/>
            <pc:sldMk cId="1453733991" sldId="258"/>
            <ac:spMk id="26" creationId="{2B566528-1B12-4246-9431-5C2D7D081168}"/>
          </ac:spMkLst>
        </pc:spChg>
        <pc:spChg chg="add del">
          <ac:chgData name="Afia" userId="2929f723-98f5-4e36-890e-c2418c69cf9b" providerId="ADAL" clId="{633A0FBE-73B5-432C-8470-E0B6491454A2}" dt="2022-10-17T21:33:29.491" v="1796" actId="26606"/>
          <ac:spMkLst>
            <pc:docMk/>
            <pc:sldMk cId="1453733991" sldId="258"/>
            <ac:spMk id="27" creationId="{2B566528-1B12-4246-9431-5C2D7D081168}"/>
          </ac:spMkLst>
        </pc:spChg>
        <pc:spChg chg="add del">
          <ac:chgData name="Afia" userId="2929f723-98f5-4e36-890e-c2418c69cf9b" providerId="ADAL" clId="{633A0FBE-73B5-432C-8470-E0B6491454A2}" dt="2022-10-17T21:35:38.817" v="1809" actId="26606"/>
          <ac:spMkLst>
            <pc:docMk/>
            <pc:sldMk cId="1453733991" sldId="258"/>
            <ac:spMk id="28" creationId="{2E80C965-DB6D-4F81-9E9E-B027384D0BD6}"/>
          </ac:spMkLst>
        </pc:spChg>
        <pc:spChg chg="add del">
          <ac:chgData name="Afia" userId="2929f723-98f5-4e36-890e-c2418c69cf9b" providerId="ADAL" clId="{633A0FBE-73B5-432C-8470-E0B6491454A2}" dt="2022-10-17T21:41:56.972" v="1876" actId="26606"/>
          <ac:spMkLst>
            <pc:docMk/>
            <pc:sldMk cId="1453733991" sldId="258"/>
            <ac:spMk id="31" creationId="{B50AB553-2A96-4A92-96F2-93548E096954}"/>
          </ac:spMkLst>
        </pc:spChg>
        <pc:spChg chg="add del">
          <ac:chgData name="Afia" userId="2929f723-98f5-4e36-890e-c2418c69cf9b" providerId="ADAL" clId="{633A0FBE-73B5-432C-8470-E0B6491454A2}" dt="2022-10-17T21:35:38.817" v="1809" actId="26606"/>
          <ac:spMkLst>
            <pc:docMk/>
            <pc:sldMk cId="1453733991" sldId="258"/>
            <ac:spMk id="32" creationId="{D3F51FEB-38FB-4F6C-9F7B-2F2AFAB65463}"/>
          </ac:spMkLst>
        </pc:spChg>
        <pc:spChg chg="add del">
          <ac:chgData name="Afia" userId="2929f723-98f5-4e36-890e-c2418c69cf9b" providerId="ADAL" clId="{633A0FBE-73B5-432C-8470-E0B6491454A2}" dt="2022-10-17T21:33:29.491" v="1796" actId="26606"/>
          <ac:spMkLst>
            <pc:docMk/>
            <pc:sldMk cId="1453733991" sldId="258"/>
            <ac:spMk id="33" creationId="{D3F51FEB-38FB-4F6C-9F7B-2F2AFAB65463}"/>
          </ac:spMkLst>
        </pc:spChg>
        <pc:spChg chg="add del">
          <ac:chgData name="Afia" userId="2929f723-98f5-4e36-890e-c2418c69cf9b" providerId="ADAL" clId="{633A0FBE-73B5-432C-8470-E0B6491454A2}" dt="2022-10-17T21:35:38.817" v="1809" actId="26606"/>
          <ac:spMkLst>
            <pc:docMk/>
            <pc:sldMk cId="1453733991" sldId="258"/>
            <ac:spMk id="34" creationId="{1E547BA6-BAE0-43BB-A7CA-60F69CE252F0}"/>
          </ac:spMkLst>
        </pc:spChg>
        <pc:spChg chg="add del">
          <ac:chgData name="Afia" userId="2929f723-98f5-4e36-890e-c2418c69cf9b" providerId="ADAL" clId="{633A0FBE-73B5-432C-8470-E0B6491454A2}" dt="2022-10-17T21:33:29.491" v="1796" actId="26606"/>
          <ac:spMkLst>
            <pc:docMk/>
            <pc:sldMk cId="1453733991" sldId="258"/>
            <ac:spMk id="35" creationId="{1E547BA6-BAE0-43BB-A7CA-60F69CE252F0}"/>
          </ac:spMkLst>
        </pc:spChg>
        <pc:spChg chg="add del">
          <ac:chgData name="Afia" userId="2929f723-98f5-4e36-890e-c2418c69cf9b" providerId="ADAL" clId="{633A0FBE-73B5-432C-8470-E0B6491454A2}" dt="2022-10-20T20:55:47.927" v="2825"/>
          <ac:spMkLst>
            <pc:docMk/>
            <pc:sldMk cId="1453733991" sldId="258"/>
            <ac:spMk id="37" creationId="{B50AB553-2A96-4A92-96F2-93548E096954}"/>
          </ac:spMkLst>
        </pc:spChg>
        <pc:spChg chg="add del">
          <ac:chgData name="Afia" userId="2929f723-98f5-4e36-890e-c2418c69cf9b" providerId="ADAL" clId="{633A0FBE-73B5-432C-8470-E0B6491454A2}" dt="2022-10-17T21:35:36.623" v="1808" actId="26606"/>
          <ac:spMkLst>
            <pc:docMk/>
            <pc:sldMk cId="1453733991" sldId="258"/>
            <ac:spMk id="40" creationId="{B50AB553-2A96-4A92-96F2-93548E096954}"/>
          </ac:spMkLst>
        </pc:spChg>
        <pc:grpChg chg="add del">
          <ac:chgData name="Afia" userId="2929f723-98f5-4e36-890e-c2418c69cf9b" providerId="ADAL" clId="{633A0FBE-73B5-432C-8470-E0B6491454A2}" dt="2022-10-17T21:01:29.725" v="1317" actId="26606"/>
          <ac:grpSpMkLst>
            <pc:docMk/>
            <pc:sldMk cId="1453733991" sldId="258"/>
            <ac:grpSpMk id="17" creationId="{912209CB-3E4C-43AE-B507-08269FAE89F5}"/>
          </ac:grpSpMkLst>
        </pc:grpChg>
        <pc:grpChg chg="add del">
          <ac:chgData name="Afia" userId="2929f723-98f5-4e36-890e-c2418c69cf9b" providerId="ADAL" clId="{633A0FBE-73B5-432C-8470-E0B6491454A2}" dt="2022-10-17T21:33:29.491" v="1796" actId="26606"/>
          <ac:grpSpMkLst>
            <pc:docMk/>
            <pc:sldMk cId="1453733991" sldId="258"/>
            <ac:grpSpMk id="29" creationId="{07EAA094-9CF6-4695-958A-33D9BCAA9474}"/>
          </ac:grpSpMkLst>
        </pc:grpChg>
        <pc:graphicFrameChg chg="add mod ord modGraphic">
          <ac:chgData name="Afia" userId="2929f723-98f5-4e36-890e-c2418c69cf9b" providerId="ADAL" clId="{633A0FBE-73B5-432C-8470-E0B6491454A2}" dt="2022-10-21T09:29:56.492" v="2884" actId="255"/>
          <ac:graphicFrameMkLst>
            <pc:docMk/>
            <pc:sldMk cId="1453733991" sldId="258"/>
            <ac:graphicFrameMk id="5" creationId="{80E408B8-102B-BCF2-F764-96578F00DADF}"/>
          </ac:graphicFrameMkLst>
        </pc:graphicFrameChg>
        <pc:picChg chg="add del mod">
          <ac:chgData name="Afia" userId="2929f723-98f5-4e36-890e-c2418c69cf9b" providerId="ADAL" clId="{633A0FBE-73B5-432C-8470-E0B6491454A2}" dt="2022-10-17T21:28:07.608" v="1768" actId="478"/>
          <ac:picMkLst>
            <pc:docMk/>
            <pc:sldMk cId="1453733991" sldId="258"/>
            <ac:picMk id="6" creationId="{CD0FDBD2-7027-2836-658D-03E72525051C}"/>
          </ac:picMkLst>
        </pc:picChg>
        <pc:picChg chg="add del">
          <ac:chgData name="Afia" userId="2929f723-98f5-4e36-890e-c2418c69cf9b" providerId="ADAL" clId="{633A0FBE-73B5-432C-8470-E0B6491454A2}" dt="2022-10-17T21:33:01.710" v="1793" actId="26606"/>
          <ac:picMkLst>
            <pc:docMk/>
            <pc:sldMk cId="1453733991" sldId="258"/>
            <ac:picMk id="23" creationId="{4B8346D9-D829-E71B-A116-89C7671A6F13}"/>
          </ac:picMkLst>
        </pc:picChg>
        <pc:picChg chg="add del">
          <ac:chgData name="Afia" userId="2929f723-98f5-4e36-890e-c2418c69cf9b" providerId="ADAL" clId="{633A0FBE-73B5-432C-8470-E0B6491454A2}" dt="2022-10-17T21:33:29.491" v="1796" actId="26606"/>
          <ac:picMkLst>
            <pc:docMk/>
            <pc:sldMk cId="1453733991" sldId="258"/>
            <ac:picMk id="25" creationId="{32672697-D8F2-010A-1FEC-18BFDCF24FBE}"/>
          </ac:picMkLst>
        </pc:picChg>
        <pc:picChg chg="add mod">
          <ac:chgData name="Afia" userId="2929f723-98f5-4e36-890e-c2418c69cf9b" providerId="ADAL" clId="{633A0FBE-73B5-432C-8470-E0B6491454A2}" dt="2022-10-17T21:42:08.370" v="1878" actId="962"/>
          <ac:picMkLst>
            <pc:docMk/>
            <pc:sldMk cId="1453733991" sldId="258"/>
            <ac:picMk id="30" creationId="{E312E474-977A-5215-47A2-5E7B153B08CC}"/>
          </ac:picMkLst>
        </pc:picChg>
        <pc:picChg chg="add del">
          <ac:chgData name="Afia" userId="2929f723-98f5-4e36-890e-c2418c69cf9b" providerId="ADAL" clId="{633A0FBE-73B5-432C-8470-E0B6491454A2}" dt="2022-10-17T21:35:36.623" v="1808" actId="26606"/>
          <ac:picMkLst>
            <pc:docMk/>
            <pc:sldMk cId="1453733991" sldId="258"/>
            <ac:picMk id="36" creationId="{33966947-9881-7270-1067-ADFE56726350}"/>
          </ac:picMkLst>
        </pc:picChg>
      </pc:sldChg>
      <pc:sldChg chg="addSp delSp modSp mod setBg setClrOvrMap delDesignElem">
        <pc:chgData name="Afia" userId="2929f723-98f5-4e36-890e-c2418c69cf9b" providerId="ADAL" clId="{633A0FBE-73B5-432C-8470-E0B6491454A2}" dt="2022-10-20T21:02:07.116" v="2851" actId="255"/>
        <pc:sldMkLst>
          <pc:docMk/>
          <pc:sldMk cId="4244462959" sldId="259"/>
        </pc:sldMkLst>
        <pc:spChg chg="mod ord">
          <ac:chgData name="Afia" userId="2929f723-98f5-4e36-890e-c2418c69cf9b" providerId="ADAL" clId="{633A0FBE-73B5-432C-8470-E0B6491454A2}" dt="2022-10-20T20:54:19.735" v="2817" actId="26606"/>
          <ac:spMkLst>
            <pc:docMk/>
            <pc:sldMk cId="4244462959" sldId="259"/>
            <ac:spMk id="2" creationId="{E0AA0742-F509-C9F9-22DC-56D23499C172}"/>
          </ac:spMkLst>
        </pc:spChg>
        <pc:spChg chg="add del mod">
          <ac:chgData name="Afia" userId="2929f723-98f5-4e36-890e-c2418c69cf9b" providerId="ADAL" clId="{633A0FBE-73B5-432C-8470-E0B6491454A2}" dt="2022-10-17T10:48:34.715" v="1144" actId="26606"/>
          <ac:spMkLst>
            <pc:docMk/>
            <pc:sldMk cId="4244462959" sldId="259"/>
            <ac:spMk id="3" creationId="{45F220A3-7AB5-1A72-1312-689C650EA266}"/>
          </ac:spMkLst>
        </pc:spChg>
        <pc:spChg chg="add del">
          <ac:chgData name="Afia" userId="2929f723-98f5-4e36-890e-c2418c69cf9b" providerId="ADAL" clId="{633A0FBE-73B5-432C-8470-E0B6491454A2}" dt="2022-10-17T10:48:24.182" v="1139" actId="26606"/>
          <ac:spMkLst>
            <pc:docMk/>
            <pc:sldMk cId="4244462959" sldId="259"/>
            <ac:spMk id="7" creationId="{39F23E05-E5C5-497C-A842-7BD21B207609}"/>
          </ac:spMkLst>
        </pc:spChg>
        <pc:spChg chg="add del mod">
          <ac:chgData name="Afia" userId="2929f723-98f5-4e36-890e-c2418c69cf9b" providerId="ADAL" clId="{633A0FBE-73B5-432C-8470-E0B6491454A2}" dt="2022-10-16T19:59:07.400" v="1012" actId="478"/>
          <ac:spMkLst>
            <pc:docMk/>
            <pc:sldMk cId="4244462959" sldId="259"/>
            <ac:spMk id="8" creationId="{8D0DA40E-A614-E928-3DA7-3F199E4FF660}"/>
          </ac:spMkLst>
        </pc:spChg>
        <pc:spChg chg="add del mod">
          <ac:chgData name="Afia" userId="2929f723-98f5-4e36-890e-c2418c69cf9b" providerId="ADAL" clId="{633A0FBE-73B5-432C-8470-E0B6491454A2}" dt="2022-10-16T19:59:14.494" v="1014" actId="478"/>
          <ac:spMkLst>
            <pc:docMk/>
            <pc:sldMk cId="4244462959" sldId="259"/>
            <ac:spMk id="10" creationId="{308FAC3A-AB03-545E-99FB-A7FB2E32D938}"/>
          </ac:spMkLst>
        </pc:spChg>
        <pc:spChg chg="add del mod">
          <ac:chgData name="Afia" userId="2929f723-98f5-4e36-890e-c2418c69cf9b" providerId="ADAL" clId="{633A0FBE-73B5-432C-8470-E0B6491454A2}" dt="2022-10-16T19:59:50.169" v="1022" actId="478"/>
          <ac:spMkLst>
            <pc:docMk/>
            <pc:sldMk cId="4244462959" sldId="259"/>
            <ac:spMk id="12" creationId="{247E4957-05A9-46E4-60B4-CBCC7678CD54}"/>
          </ac:spMkLst>
        </pc:spChg>
        <pc:spChg chg="add del">
          <ac:chgData name="Afia" userId="2929f723-98f5-4e36-890e-c2418c69cf9b" providerId="ADAL" clId="{633A0FBE-73B5-432C-8470-E0B6491454A2}" dt="2022-10-17T10:48:31.530" v="1141" actId="26606"/>
          <ac:spMkLst>
            <pc:docMk/>
            <pc:sldMk cId="4244462959" sldId="259"/>
            <ac:spMk id="13" creationId="{2B566528-1B12-4246-9431-5C2D7D081168}"/>
          </ac:spMkLst>
        </pc:spChg>
        <pc:spChg chg="add del">
          <ac:chgData name="Afia" userId="2929f723-98f5-4e36-890e-c2418c69cf9b" providerId="ADAL" clId="{633A0FBE-73B5-432C-8470-E0B6491454A2}" dt="2022-10-17T10:48:31.530" v="1141" actId="26606"/>
          <ac:spMkLst>
            <pc:docMk/>
            <pc:sldMk cId="4244462959" sldId="259"/>
            <ac:spMk id="14" creationId="{1E547BA6-BAE0-43BB-A7CA-60F69CE252F0}"/>
          </ac:spMkLst>
        </pc:spChg>
        <pc:spChg chg="add del">
          <ac:chgData name="Afia" userId="2929f723-98f5-4e36-890e-c2418c69cf9b" providerId="ADAL" clId="{633A0FBE-73B5-432C-8470-E0B6491454A2}" dt="2022-10-17T10:48:31.530" v="1141" actId="26606"/>
          <ac:spMkLst>
            <pc:docMk/>
            <pc:sldMk cId="4244462959" sldId="259"/>
            <ac:spMk id="15" creationId="{D3F51FEB-38FB-4F6C-9F7B-2F2AFAB65463}"/>
          </ac:spMkLst>
        </pc:spChg>
        <pc:spChg chg="add del">
          <ac:chgData name="Afia" userId="2929f723-98f5-4e36-890e-c2418c69cf9b" providerId="ADAL" clId="{633A0FBE-73B5-432C-8470-E0B6491454A2}" dt="2022-10-20T16:51:58.419" v="2544" actId="26606"/>
          <ac:spMkLst>
            <pc:docMk/>
            <pc:sldMk cId="4244462959" sldId="259"/>
            <ac:spMk id="25" creationId="{2B566528-1B12-4246-9431-5C2D7D081168}"/>
          </ac:spMkLst>
        </pc:spChg>
        <pc:spChg chg="add del">
          <ac:chgData name="Afia" userId="2929f723-98f5-4e36-890e-c2418c69cf9b" providerId="ADAL" clId="{633A0FBE-73B5-432C-8470-E0B6491454A2}" dt="2022-10-20T16:51:58.419" v="2544" actId="26606"/>
          <ac:spMkLst>
            <pc:docMk/>
            <pc:sldMk cId="4244462959" sldId="259"/>
            <ac:spMk id="26" creationId="{D3F51FEB-38FB-4F6C-9F7B-2F2AFAB65463}"/>
          </ac:spMkLst>
        </pc:spChg>
        <pc:spChg chg="add del">
          <ac:chgData name="Afia" userId="2929f723-98f5-4e36-890e-c2418c69cf9b" providerId="ADAL" clId="{633A0FBE-73B5-432C-8470-E0B6491454A2}" dt="2022-10-20T16:51:58.419" v="2544" actId="26606"/>
          <ac:spMkLst>
            <pc:docMk/>
            <pc:sldMk cId="4244462959" sldId="259"/>
            <ac:spMk id="27" creationId="{1E547BA6-BAE0-43BB-A7CA-60F69CE252F0}"/>
          </ac:spMkLst>
        </pc:spChg>
        <pc:spChg chg="add del">
          <ac:chgData name="Afia" userId="2929f723-98f5-4e36-890e-c2418c69cf9b" providerId="ADAL" clId="{633A0FBE-73B5-432C-8470-E0B6491454A2}" dt="2022-10-20T20:41:51.944" v="2767" actId="26606"/>
          <ac:spMkLst>
            <pc:docMk/>
            <pc:sldMk cId="4244462959" sldId="259"/>
            <ac:spMk id="32" creationId="{B50AB553-2A96-4A92-96F2-93548E096954}"/>
          </ac:spMkLst>
        </pc:spChg>
        <pc:spChg chg="add del">
          <ac:chgData name="Afia" userId="2929f723-98f5-4e36-890e-c2418c69cf9b" providerId="ADAL" clId="{633A0FBE-73B5-432C-8470-E0B6491454A2}" dt="2022-10-20T20:56:05.476" v="2826" actId="26606"/>
          <ac:spMkLst>
            <pc:docMk/>
            <pc:sldMk cId="4244462959" sldId="259"/>
            <ac:spMk id="34" creationId="{2B566528-1B12-4246-9431-5C2D7D081168}"/>
          </ac:spMkLst>
        </pc:spChg>
        <pc:spChg chg="add del">
          <ac:chgData name="Afia" userId="2929f723-98f5-4e36-890e-c2418c69cf9b" providerId="ADAL" clId="{633A0FBE-73B5-432C-8470-E0B6491454A2}" dt="2022-10-20T16:51:20.827" v="2537" actId="26606"/>
          <ac:spMkLst>
            <pc:docMk/>
            <pc:sldMk cId="4244462959" sldId="259"/>
            <ac:spMk id="35" creationId="{2B566528-1B12-4246-9431-5C2D7D081168}"/>
          </ac:spMkLst>
        </pc:spChg>
        <pc:spChg chg="add del">
          <ac:chgData name="Afia" userId="2929f723-98f5-4e36-890e-c2418c69cf9b" providerId="ADAL" clId="{633A0FBE-73B5-432C-8470-E0B6491454A2}" dt="2022-10-20T20:56:05.476" v="2826" actId="26606"/>
          <ac:spMkLst>
            <pc:docMk/>
            <pc:sldMk cId="4244462959" sldId="259"/>
            <ac:spMk id="36" creationId="{2E80C965-DB6D-4F81-9E9E-B027384D0BD6}"/>
          </ac:spMkLst>
        </pc:spChg>
        <pc:spChg chg="add del">
          <ac:chgData name="Afia" userId="2929f723-98f5-4e36-890e-c2418c69cf9b" providerId="ADAL" clId="{633A0FBE-73B5-432C-8470-E0B6491454A2}" dt="2022-10-20T16:51:20.827" v="2537" actId="26606"/>
          <ac:spMkLst>
            <pc:docMk/>
            <pc:sldMk cId="4244462959" sldId="259"/>
            <ac:spMk id="37" creationId="{2E80C965-DB6D-4F81-9E9E-B027384D0BD6}"/>
          </ac:spMkLst>
        </pc:spChg>
        <pc:spChg chg="add del">
          <ac:chgData name="Afia" userId="2929f723-98f5-4e36-890e-c2418c69cf9b" providerId="ADAL" clId="{633A0FBE-73B5-432C-8470-E0B6491454A2}" dt="2022-10-20T20:56:05.476" v="2826" actId="26606"/>
          <ac:spMkLst>
            <pc:docMk/>
            <pc:sldMk cId="4244462959" sldId="259"/>
            <ac:spMk id="38" creationId="{A580F890-B085-4E95-96AA-55AEBEC5CE6E}"/>
          </ac:spMkLst>
        </pc:spChg>
        <pc:spChg chg="add del">
          <ac:chgData name="Afia" userId="2929f723-98f5-4e36-890e-c2418c69cf9b" providerId="ADAL" clId="{633A0FBE-73B5-432C-8470-E0B6491454A2}" dt="2022-10-20T16:51:20.827" v="2537" actId="26606"/>
          <ac:spMkLst>
            <pc:docMk/>
            <pc:sldMk cId="4244462959" sldId="259"/>
            <ac:spMk id="39" creationId="{A580F890-B085-4E95-96AA-55AEBEC5CE6E}"/>
          </ac:spMkLst>
        </pc:spChg>
        <pc:spChg chg="add del">
          <ac:chgData name="Afia" userId="2929f723-98f5-4e36-890e-c2418c69cf9b" providerId="ADAL" clId="{633A0FBE-73B5-432C-8470-E0B6491454A2}" dt="2022-10-20T20:56:05.476" v="2826" actId="26606"/>
          <ac:spMkLst>
            <pc:docMk/>
            <pc:sldMk cId="4244462959" sldId="259"/>
            <ac:spMk id="40" creationId="{D3F51FEB-38FB-4F6C-9F7B-2F2AFAB65463}"/>
          </ac:spMkLst>
        </pc:spChg>
        <pc:spChg chg="add del">
          <ac:chgData name="Afia" userId="2929f723-98f5-4e36-890e-c2418c69cf9b" providerId="ADAL" clId="{633A0FBE-73B5-432C-8470-E0B6491454A2}" dt="2022-10-20T16:51:20.827" v="2537" actId="26606"/>
          <ac:spMkLst>
            <pc:docMk/>
            <pc:sldMk cId="4244462959" sldId="259"/>
            <ac:spMk id="41" creationId="{D3F51FEB-38FB-4F6C-9F7B-2F2AFAB65463}"/>
          </ac:spMkLst>
        </pc:spChg>
        <pc:spChg chg="add del">
          <ac:chgData name="Afia" userId="2929f723-98f5-4e36-890e-c2418c69cf9b" providerId="ADAL" clId="{633A0FBE-73B5-432C-8470-E0B6491454A2}" dt="2022-10-20T20:56:05.476" v="2826" actId="26606"/>
          <ac:spMkLst>
            <pc:docMk/>
            <pc:sldMk cId="4244462959" sldId="259"/>
            <ac:spMk id="42" creationId="{1E547BA6-BAE0-43BB-A7CA-60F69CE252F0}"/>
          </ac:spMkLst>
        </pc:spChg>
        <pc:spChg chg="add del">
          <ac:chgData name="Afia" userId="2929f723-98f5-4e36-890e-c2418c69cf9b" providerId="ADAL" clId="{633A0FBE-73B5-432C-8470-E0B6491454A2}" dt="2022-10-20T16:51:20.827" v="2537" actId="26606"/>
          <ac:spMkLst>
            <pc:docMk/>
            <pc:sldMk cId="4244462959" sldId="259"/>
            <ac:spMk id="43" creationId="{1E547BA6-BAE0-43BB-A7CA-60F69CE252F0}"/>
          </ac:spMkLst>
        </pc:spChg>
        <pc:spChg chg="add del">
          <ac:chgData name="Afia" userId="2929f723-98f5-4e36-890e-c2418c69cf9b" providerId="ADAL" clId="{633A0FBE-73B5-432C-8470-E0B6491454A2}" dt="2022-10-20T20:49:41.307" v="2798" actId="26606"/>
          <ac:spMkLst>
            <pc:docMk/>
            <pc:sldMk cId="4244462959" sldId="259"/>
            <ac:spMk id="44" creationId="{00FC8FCF-E129-4C83-9129-9EA0CA7800C9}"/>
          </ac:spMkLst>
        </pc:spChg>
        <pc:spChg chg="add del">
          <ac:chgData name="Afia" userId="2929f723-98f5-4e36-890e-c2418c69cf9b" providerId="ADAL" clId="{633A0FBE-73B5-432C-8470-E0B6491454A2}" dt="2022-10-20T16:51:24.404" v="2539" actId="26606"/>
          <ac:spMkLst>
            <pc:docMk/>
            <pc:sldMk cId="4244462959" sldId="259"/>
            <ac:spMk id="45" creationId="{45D37F4E-DDB4-456B-97E0-9937730A039F}"/>
          </ac:spMkLst>
        </pc:spChg>
        <pc:spChg chg="add del">
          <ac:chgData name="Afia" userId="2929f723-98f5-4e36-890e-c2418c69cf9b" providerId="ADAL" clId="{633A0FBE-73B5-432C-8470-E0B6491454A2}" dt="2022-10-20T16:51:24.404" v="2539" actId="26606"/>
          <ac:spMkLst>
            <pc:docMk/>
            <pc:sldMk cId="4244462959" sldId="259"/>
            <ac:spMk id="46" creationId="{B2DD41CD-8F47-4F56-AD12-4E2FF7696987}"/>
          </ac:spMkLst>
        </pc:spChg>
        <pc:spChg chg="add del">
          <ac:chgData name="Afia" userId="2929f723-98f5-4e36-890e-c2418c69cf9b" providerId="ADAL" clId="{633A0FBE-73B5-432C-8470-E0B6491454A2}" dt="2022-10-20T20:49:41.307" v="2798" actId="26606"/>
          <ac:spMkLst>
            <pc:docMk/>
            <pc:sldMk cId="4244462959" sldId="259"/>
            <ac:spMk id="47" creationId="{4E5D7A6E-6A3C-47D5-9E3C-2B2912B27FCB}"/>
          </ac:spMkLst>
        </pc:spChg>
        <pc:spChg chg="add del">
          <ac:chgData name="Afia" userId="2929f723-98f5-4e36-890e-c2418c69cf9b" providerId="ADAL" clId="{633A0FBE-73B5-432C-8470-E0B6491454A2}" dt="2022-10-20T16:51:30.732" v="2541" actId="26606"/>
          <ac:spMkLst>
            <pc:docMk/>
            <pc:sldMk cId="4244462959" sldId="259"/>
            <ac:spMk id="48" creationId="{B4147794-66B7-4CDE-BC75-BBDC48B2FCEB}"/>
          </ac:spMkLst>
        </pc:spChg>
        <pc:spChg chg="add del">
          <ac:chgData name="Afia" userId="2929f723-98f5-4e36-890e-c2418c69cf9b" providerId="ADAL" clId="{633A0FBE-73B5-432C-8470-E0B6491454A2}" dt="2022-10-20T16:51:30.732" v="2541" actId="26606"/>
          <ac:spMkLst>
            <pc:docMk/>
            <pc:sldMk cId="4244462959" sldId="259"/>
            <ac:spMk id="49" creationId="{41202E79-1236-4DF8-9921-F47A0B079C13}"/>
          </ac:spMkLst>
        </pc:spChg>
        <pc:spChg chg="add del">
          <ac:chgData name="Afia" userId="2929f723-98f5-4e36-890e-c2418c69cf9b" providerId="ADAL" clId="{633A0FBE-73B5-432C-8470-E0B6491454A2}" dt="2022-10-20T20:49:41.307" v="2798" actId="26606"/>
          <ac:spMkLst>
            <pc:docMk/>
            <pc:sldMk cId="4244462959" sldId="259"/>
            <ac:spMk id="50" creationId="{D0951DA4-A228-47A4-9605-699745EDE205}"/>
          </ac:spMkLst>
        </pc:spChg>
        <pc:spChg chg="add del">
          <ac:chgData name="Afia" userId="2929f723-98f5-4e36-890e-c2418c69cf9b" providerId="ADAL" clId="{633A0FBE-73B5-432C-8470-E0B6491454A2}" dt="2022-10-20T16:51:54.813" v="2543" actId="26606"/>
          <ac:spMkLst>
            <pc:docMk/>
            <pc:sldMk cId="4244462959" sldId="259"/>
            <ac:spMk id="51" creationId="{B50AB553-2A96-4A92-96F2-93548E096954}"/>
          </ac:spMkLst>
        </pc:spChg>
        <pc:spChg chg="add del">
          <ac:chgData name="Afia" userId="2929f723-98f5-4e36-890e-c2418c69cf9b" providerId="ADAL" clId="{633A0FBE-73B5-432C-8470-E0B6491454A2}" dt="2022-10-20T20:50:02.805" v="2800" actId="26606"/>
          <ac:spMkLst>
            <pc:docMk/>
            <pc:sldMk cId="4244462959" sldId="259"/>
            <ac:spMk id="52" creationId="{CB6E2F43-29E9-49D9-91FC-E5FEFAAA70DE}"/>
          </ac:spMkLst>
        </pc:spChg>
        <pc:spChg chg="add del">
          <ac:chgData name="Afia" userId="2929f723-98f5-4e36-890e-c2418c69cf9b" providerId="ADAL" clId="{633A0FBE-73B5-432C-8470-E0B6491454A2}" dt="2022-10-20T20:50:02.805" v="2800" actId="26606"/>
          <ac:spMkLst>
            <pc:docMk/>
            <pc:sldMk cId="4244462959" sldId="259"/>
            <ac:spMk id="53" creationId="{3BA62E19-CD42-4C09-B825-844B4943D49D}"/>
          </ac:spMkLst>
        </pc:spChg>
        <pc:spChg chg="add del">
          <ac:chgData name="Afia" userId="2929f723-98f5-4e36-890e-c2418c69cf9b" providerId="ADAL" clId="{633A0FBE-73B5-432C-8470-E0B6491454A2}" dt="2022-10-20T20:50:02.805" v="2800" actId="26606"/>
          <ac:spMkLst>
            <pc:docMk/>
            <pc:sldMk cId="4244462959" sldId="259"/>
            <ac:spMk id="54" creationId="{8E63CC27-1C86-4653-8866-79C24C5C51FB}"/>
          </ac:spMkLst>
        </pc:spChg>
        <pc:spChg chg="add">
          <ac:chgData name="Afia" userId="2929f723-98f5-4e36-890e-c2418c69cf9b" providerId="ADAL" clId="{633A0FBE-73B5-432C-8470-E0B6491454A2}" dt="2022-10-20T20:56:05.476" v="2826" actId="26606"/>
          <ac:spMkLst>
            <pc:docMk/>
            <pc:sldMk cId="4244462959" sldId="259"/>
            <ac:spMk id="55" creationId="{1E547BA6-BAE0-43BB-A7CA-60F69CE252F0}"/>
          </ac:spMkLst>
        </pc:spChg>
        <pc:spChg chg="add del">
          <ac:chgData name="Afia" userId="2929f723-98f5-4e36-890e-c2418c69cf9b" providerId="ADAL" clId="{633A0FBE-73B5-432C-8470-E0B6491454A2}" dt="2022-10-20T20:54:19.735" v="2817" actId="26606"/>
          <ac:spMkLst>
            <pc:docMk/>
            <pc:sldMk cId="4244462959" sldId="259"/>
            <ac:spMk id="56" creationId="{1A9F7B4E-B03D-4F64-BE33-00D074458D45}"/>
          </ac:spMkLst>
        </pc:spChg>
        <pc:spChg chg="add del">
          <ac:chgData name="Afia" userId="2929f723-98f5-4e36-890e-c2418c69cf9b" providerId="ADAL" clId="{633A0FBE-73B5-432C-8470-E0B6491454A2}" dt="2022-10-20T20:54:19.735" v="2817" actId="26606"/>
          <ac:spMkLst>
            <pc:docMk/>
            <pc:sldMk cId="4244462959" sldId="259"/>
            <ac:spMk id="57" creationId="{7E2BE7F7-CA89-4002-ACCE-A478AEA24F5E}"/>
          </ac:spMkLst>
        </pc:spChg>
        <pc:spChg chg="add">
          <ac:chgData name="Afia" userId="2929f723-98f5-4e36-890e-c2418c69cf9b" providerId="ADAL" clId="{633A0FBE-73B5-432C-8470-E0B6491454A2}" dt="2022-10-20T20:56:05.476" v="2826" actId="26606"/>
          <ac:spMkLst>
            <pc:docMk/>
            <pc:sldMk cId="4244462959" sldId="259"/>
            <ac:spMk id="58" creationId="{2B566528-1B12-4246-9431-5C2D7D081168}"/>
          </ac:spMkLst>
        </pc:spChg>
        <pc:spChg chg="add">
          <ac:chgData name="Afia" userId="2929f723-98f5-4e36-890e-c2418c69cf9b" providerId="ADAL" clId="{633A0FBE-73B5-432C-8470-E0B6491454A2}" dt="2022-10-20T20:56:05.476" v="2826" actId="26606"/>
          <ac:spMkLst>
            <pc:docMk/>
            <pc:sldMk cId="4244462959" sldId="259"/>
            <ac:spMk id="59" creationId="{2E80C965-DB6D-4F81-9E9E-B027384D0BD6}"/>
          </ac:spMkLst>
        </pc:spChg>
        <pc:spChg chg="add">
          <ac:chgData name="Afia" userId="2929f723-98f5-4e36-890e-c2418c69cf9b" providerId="ADAL" clId="{633A0FBE-73B5-432C-8470-E0B6491454A2}" dt="2022-10-20T20:56:05.476" v="2826" actId="26606"/>
          <ac:spMkLst>
            <pc:docMk/>
            <pc:sldMk cId="4244462959" sldId="259"/>
            <ac:spMk id="60" creationId="{A580F890-B085-4E95-96AA-55AEBEC5CE6E}"/>
          </ac:spMkLst>
        </pc:spChg>
        <pc:spChg chg="add">
          <ac:chgData name="Afia" userId="2929f723-98f5-4e36-890e-c2418c69cf9b" providerId="ADAL" clId="{633A0FBE-73B5-432C-8470-E0B6491454A2}" dt="2022-10-20T20:56:05.476" v="2826" actId="26606"/>
          <ac:spMkLst>
            <pc:docMk/>
            <pc:sldMk cId="4244462959" sldId="259"/>
            <ac:spMk id="61" creationId="{D3F51FEB-38FB-4F6C-9F7B-2F2AFAB65463}"/>
          </ac:spMkLst>
        </pc:spChg>
        <pc:spChg chg="add del">
          <ac:chgData name="Afia" userId="2929f723-98f5-4e36-890e-c2418c69cf9b" providerId="ADAL" clId="{633A0FBE-73B5-432C-8470-E0B6491454A2}" dt="2022-10-20T20:54:13.337" v="2815" actId="26606"/>
          <ac:spMkLst>
            <pc:docMk/>
            <pc:sldMk cId="4244462959" sldId="259"/>
            <ac:spMk id="62" creationId="{1A9F7B4E-B03D-4F64-BE33-00D074458D45}"/>
          </ac:spMkLst>
        </pc:spChg>
        <pc:spChg chg="add del">
          <ac:chgData name="Afia" userId="2929f723-98f5-4e36-890e-c2418c69cf9b" providerId="ADAL" clId="{633A0FBE-73B5-432C-8470-E0B6491454A2}" dt="2022-10-20T20:54:13.337" v="2815" actId="26606"/>
          <ac:spMkLst>
            <pc:docMk/>
            <pc:sldMk cId="4244462959" sldId="259"/>
            <ac:spMk id="64" creationId="{7E2BE7F7-CA89-4002-ACCE-A478AEA24F5E}"/>
          </ac:spMkLst>
        </pc:spChg>
        <pc:grpChg chg="add del">
          <ac:chgData name="Afia" userId="2929f723-98f5-4e36-890e-c2418c69cf9b" providerId="ADAL" clId="{633A0FBE-73B5-432C-8470-E0B6491454A2}" dt="2022-10-17T10:48:31.530" v="1141" actId="26606"/>
          <ac:grpSpMkLst>
            <pc:docMk/>
            <pc:sldMk cId="4244462959" sldId="259"/>
            <ac:grpSpMk id="16" creationId="{07EAA094-9CF6-4695-958A-33D9BCAA9474}"/>
          </ac:grpSpMkLst>
        </pc:grpChg>
        <pc:grpChg chg="add del">
          <ac:chgData name="Afia" userId="2929f723-98f5-4e36-890e-c2418c69cf9b" providerId="ADAL" clId="{633A0FBE-73B5-432C-8470-E0B6491454A2}" dt="2022-10-20T16:51:58.419" v="2544" actId="26606"/>
          <ac:grpSpMkLst>
            <pc:docMk/>
            <pc:sldMk cId="4244462959" sldId="259"/>
            <ac:grpSpMk id="29" creationId="{07EAA094-9CF6-4695-958A-33D9BCAA9474}"/>
          </ac:grpSpMkLst>
        </pc:grpChg>
        <pc:graphicFrameChg chg="add del mod modGraphic">
          <ac:chgData name="Afia" userId="2929f723-98f5-4e36-890e-c2418c69cf9b" providerId="ADAL" clId="{633A0FBE-73B5-432C-8470-E0B6491454A2}" dt="2022-10-16T19:58:28.286" v="1004" actId="478"/>
          <ac:graphicFrameMkLst>
            <pc:docMk/>
            <pc:sldMk cId="4244462959" sldId="259"/>
            <ac:graphicFrameMk id="4" creationId="{B5BD3B18-1561-833A-CA63-C33287D85DAA}"/>
          </ac:graphicFrameMkLst>
        </pc:graphicFrameChg>
        <pc:graphicFrameChg chg="add del mod modGraphic">
          <ac:chgData name="Afia" userId="2929f723-98f5-4e36-890e-c2418c69cf9b" providerId="ADAL" clId="{633A0FBE-73B5-432C-8470-E0B6491454A2}" dt="2022-10-16T19:58:48.279" v="1009" actId="478"/>
          <ac:graphicFrameMkLst>
            <pc:docMk/>
            <pc:sldMk cId="4244462959" sldId="259"/>
            <ac:graphicFrameMk id="5" creationId="{E50CCAA3-4773-E0FA-C008-D6F1CA922E28}"/>
          </ac:graphicFrameMkLst>
        </pc:graphicFrameChg>
        <pc:graphicFrameChg chg="add del mod modGraphic">
          <ac:chgData name="Afia" userId="2929f723-98f5-4e36-890e-c2418c69cf9b" providerId="ADAL" clId="{633A0FBE-73B5-432C-8470-E0B6491454A2}" dt="2022-10-16T20:00:57.262" v="1047" actId="478"/>
          <ac:graphicFrameMkLst>
            <pc:docMk/>
            <pc:sldMk cId="4244462959" sldId="259"/>
            <ac:graphicFrameMk id="6" creationId="{2063C320-22DB-1784-D665-33FEB0B98DB9}"/>
          </ac:graphicFrameMkLst>
        </pc:graphicFrameChg>
        <pc:graphicFrameChg chg="add del">
          <ac:chgData name="Afia" userId="2929f723-98f5-4e36-890e-c2418c69cf9b" providerId="ADAL" clId="{633A0FBE-73B5-432C-8470-E0B6491454A2}" dt="2022-10-17T10:48:24.182" v="1139" actId="26606"/>
          <ac:graphicFrameMkLst>
            <pc:docMk/>
            <pc:sldMk cId="4244462959" sldId="259"/>
            <ac:graphicFrameMk id="11" creationId="{D15E32AC-6A17-D097-2934-C9BB7841EBBF}"/>
          </ac:graphicFrameMkLst>
        </pc:graphicFrameChg>
        <pc:graphicFrameChg chg="add del">
          <ac:chgData name="Afia" userId="2929f723-98f5-4e36-890e-c2418c69cf9b" providerId="ADAL" clId="{633A0FBE-73B5-432C-8470-E0B6491454A2}" dt="2022-10-17T10:48:31.530" v="1141" actId="26606"/>
          <ac:graphicFrameMkLst>
            <pc:docMk/>
            <pc:sldMk cId="4244462959" sldId="259"/>
            <ac:graphicFrameMk id="20" creationId="{8532F8CF-A4AA-F8C6-8263-9CB92659D9B2}"/>
          </ac:graphicFrameMkLst>
        </pc:graphicFrameChg>
        <pc:graphicFrameChg chg="add del">
          <ac:chgData name="Afia" userId="2929f723-98f5-4e36-890e-c2418c69cf9b" providerId="ADAL" clId="{633A0FBE-73B5-432C-8470-E0B6491454A2}" dt="2022-10-17T10:48:34.495" v="1143" actId="26606"/>
          <ac:graphicFrameMkLst>
            <pc:docMk/>
            <pc:sldMk cId="4244462959" sldId="259"/>
            <ac:graphicFrameMk id="23" creationId="{8EFBC350-3FBD-3D2E-1949-77704478506B}"/>
          </ac:graphicFrameMkLst>
        </pc:graphicFrameChg>
        <pc:graphicFrameChg chg="add mod modGraphic">
          <ac:chgData name="Afia" userId="2929f723-98f5-4e36-890e-c2418c69cf9b" providerId="ADAL" clId="{633A0FBE-73B5-432C-8470-E0B6491454A2}" dt="2022-10-20T21:02:07.116" v="2851" actId="255"/>
          <ac:graphicFrameMkLst>
            <pc:docMk/>
            <pc:sldMk cId="4244462959" sldId="259"/>
            <ac:graphicFrameMk id="30" creationId="{8532F8CF-A4AA-F8C6-8263-9CB92659D9B2}"/>
          </ac:graphicFrameMkLst>
        </pc:graphicFrameChg>
        <pc:picChg chg="add del">
          <ac:chgData name="Afia" userId="2929f723-98f5-4e36-890e-c2418c69cf9b" providerId="ADAL" clId="{633A0FBE-73B5-432C-8470-E0B6491454A2}" dt="2022-10-17T10:48:24.182" v="1139" actId="26606"/>
          <ac:picMkLst>
            <pc:docMk/>
            <pc:sldMk cId="4244462959" sldId="259"/>
            <ac:picMk id="9" creationId="{238ACEF3-3442-81FA-6B40-41B05796BA23}"/>
          </ac:picMkLst>
        </pc:picChg>
        <pc:picChg chg="add del">
          <ac:chgData name="Afia" userId="2929f723-98f5-4e36-890e-c2418c69cf9b" providerId="ADAL" clId="{633A0FBE-73B5-432C-8470-E0B6491454A2}" dt="2022-10-17T10:48:31.530" v="1141" actId="26606"/>
          <ac:picMkLst>
            <pc:docMk/>
            <pc:sldMk cId="4244462959" sldId="259"/>
            <ac:picMk id="19" creationId="{664017E9-F80C-6E73-00BE-53FE3636D981}"/>
          </ac:picMkLst>
        </pc:picChg>
        <pc:picChg chg="add del">
          <ac:chgData name="Afia" userId="2929f723-98f5-4e36-890e-c2418c69cf9b" providerId="ADAL" clId="{633A0FBE-73B5-432C-8470-E0B6491454A2}" dt="2022-10-17T10:48:34.495" v="1143" actId="26606"/>
          <ac:picMkLst>
            <pc:docMk/>
            <pc:sldMk cId="4244462959" sldId="259"/>
            <ac:picMk id="22" creationId="{ABD3F37B-0442-D331-AA50-EC5CF2DC43FC}"/>
          </ac:picMkLst>
        </pc:picChg>
        <pc:picChg chg="add mod">
          <ac:chgData name="Afia" userId="2929f723-98f5-4e36-890e-c2418c69cf9b" providerId="ADAL" clId="{633A0FBE-73B5-432C-8470-E0B6491454A2}" dt="2022-10-20T20:54:19.735" v="2817" actId="26606"/>
          <ac:picMkLst>
            <pc:docMk/>
            <pc:sldMk cId="4244462959" sldId="259"/>
            <ac:picMk id="28" creationId="{664017E9-F80C-6E73-00BE-53FE3636D981}"/>
          </ac:picMkLst>
        </pc:picChg>
      </pc:sldChg>
      <pc:sldChg chg="addSp delSp modSp new mod setBg addAnim delDesignElem">
        <pc:chgData name="Afia" userId="2929f723-98f5-4e36-890e-c2418c69cf9b" providerId="ADAL" clId="{633A0FBE-73B5-432C-8470-E0B6491454A2}" dt="2022-10-20T20:55:47.927" v="2825"/>
        <pc:sldMkLst>
          <pc:docMk/>
          <pc:sldMk cId="147922709" sldId="260"/>
        </pc:sldMkLst>
        <pc:spChg chg="mod">
          <ac:chgData name="Afia" userId="2929f723-98f5-4e36-890e-c2418c69cf9b" providerId="ADAL" clId="{633A0FBE-73B5-432C-8470-E0B6491454A2}" dt="2022-10-17T21:46:23.846" v="1894" actId="255"/>
          <ac:spMkLst>
            <pc:docMk/>
            <pc:sldMk cId="147922709" sldId="260"/>
            <ac:spMk id="2" creationId="{70E8C0F5-6538-575F-ACEE-434CC50D7188}"/>
          </ac:spMkLst>
        </pc:spChg>
        <pc:spChg chg="mod">
          <ac:chgData name="Afia" userId="2929f723-98f5-4e36-890e-c2418c69cf9b" providerId="ADAL" clId="{633A0FBE-73B5-432C-8470-E0B6491454A2}" dt="2022-10-17T21:47:06.027" v="1924" actId="20577"/>
          <ac:spMkLst>
            <pc:docMk/>
            <pc:sldMk cId="147922709" sldId="260"/>
            <ac:spMk id="3" creationId="{F88C5F2A-7474-EAC9-662C-A90C7BB75DEA}"/>
          </ac:spMkLst>
        </pc:spChg>
        <pc:spChg chg="add del">
          <ac:chgData name="Afia" userId="2929f723-98f5-4e36-890e-c2418c69cf9b" providerId="ADAL" clId="{633A0FBE-73B5-432C-8470-E0B6491454A2}" dt="2022-10-20T20:55:47.927" v="2825"/>
          <ac:spMkLst>
            <pc:docMk/>
            <pc:sldMk cId="147922709" sldId="260"/>
            <ac:spMk id="9" creationId="{87CC2527-562A-4F69-B487-4371E5B243E7}"/>
          </ac:spMkLst>
        </pc:spChg>
        <pc:picChg chg="add">
          <ac:chgData name="Afia" userId="2929f723-98f5-4e36-890e-c2418c69cf9b" providerId="ADAL" clId="{633A0FBE-73B5-432C-8470-E0B6491454A2}" dt="2022-10-17T10:45:25.184" v="1105" actId="26606"/>
          <ac:picMkLst>
            <pc:docMk/>
            <pc:sldMk cId="147922709" sldId="260"/>
            <ac:picMk id="5" creationId="{40F2FEA2-F23C-E238-5DFE-B4898BDFCDED}"/>
          </ac:picMkLst>
        </pc:picChg>
        <pc:cxnChg chg="add del">
          <ac:chgData name="Afia" userId="2929f723-98f5-4e36-890e-c2418c69cf9b" providerId="ADAL" clId="{633A0FBE-73B5-432C-8470-E0B6491454A2}" dt="2022-10-20T20:55:47.927" v="2825"/>
          <ac:cxnSpMkLst>
            <pc:docMk/>
            <pc:sldMk cId="147922709" sldId="260"/>
            <ac:cxnSpMk id="11" creationId="{BCDAEC91-5BCE-4B55-9CC0-43EF94CB734B}"/>
          </ac:cxnSpMkLst>
        </pc:cxnChg>
      </pc:sldChg>
      <pc:sldChg chg="new del">
        <pc:chgData name="Afia" userId="2929f723-98f5-4e36-890e-c2418c69cf9b" providerId="ADAL" clId="{633A0FBE-73B5-432C-8470-E0B6491454A2}" dt="2022-10-17T10:41:22.962" v="1078" actId="47"/>
        <pc:sldMkLst>
          <pc:docMk/>
          <pc:sldMk cId="972471468" sldId="260"/>
        </pc:sldMkLst>
      </pc:sldChg>
      <pc:sldChg chg="new del">
        <pc:chgData name="Afia" userId="2929f723-98f5-4e36-890e-c2418c69cf9b" providerId="ADAL" clId="{633A0FBE-73B5-432C-8470-E0B6491454A2}" dt="2022-10-17T10:41:18.587" v="1077" actId="47"/>
        <pc:sldMkLst>
          <pc:docMk/>
          <pc:sldMk cId="2910692139" sldId="261"/>
        </pc:sldMkLst>
      </pc:sldChg>
      <pc:sldChg chg="modSp new mod">
        <pc:chgData name="Afia" userId="2929f723-98f5-4e36-890e-c2418c69cf9b" providerId="ADAL" clId="{633A0FBE-73B5-432C-8470-E0B6491454A2}" dt="2022-10-20T21:04:35.853" v="2854" actId="20577"/>
        <pc:sldMkLst>
          <pc:docMk/>
          <pc:sldMk cId="4220983281" sldId="261"/>
        </pc:sldMkLst>
        <pc:spChg chg="mod">
          <ac:chgData name="Afia" userId="2929f723-98f5-4e36-890e-c2418c69cf9b" providerId="ADAL" clId="{633A0FBE-73B5-432C-8470-E0B6491454A2}" dt="2022-10-20T20:55:47.927" v="2825"/>
          <ac:spMkLst>
            <pc:docMk/>
            <pc:sldMk cId="4220983281" sldId="261"/>
            <ac:spMk id="2" creationId="{4266C8ED-3D77-C6A5-1ECF-5565FE412EEF}"/>
          </ac:spMkLst>
        </pc:spChg>
        <pc:spChg chg="mod">
          <ac:chgData name="Afia" userId="2929f723-98f5-4e36-890e-c2418c69cf9b" providerId="ADAL" clId="{633A0FBE-73B5-432C-8470-E0B6491454A2}" dt="2022-10-20T21:04:35.853" v="2854" actId="20577"/>
          <ac:spMkLst>
            <pc:docMk/>
            <pc:sldMk cId="4220983281" sldId="261"/>
            <ac:spMk id="3" creationId="{EA5D775A-9728-48C0-06BD-80DA498AC203}"/>
          </ac:spMkLst>
        </pc:spChg>
      </pc:sldChg>
      <pc:sldChg chg="new del">
        <pc:chgData name="Afia" userId="2929f723-98f5-4e36-890e-c2418c69cf9b" providerId="ADAL" clId="{633A0FBE-73B5-432C-8470-E0B6491454A2}" dt="2022-10-17T10:41:14.972" v="1076" actId="47"/>
        <pc:sldMkLst>
          <pc:docMk/>
          <pc:sldMk cId="3047318599" sldId="262"/>
        </pc:sldMkLst>
      </pc:sldChg>
      <pc:sldChg chg="new del">
        <pc:chgData name="Afia" userId="2929f723-98f5-4e36-890e-c2418c69cf9b" providerId="ADAL" clId="{633A0FBE-73B5-432C-8470-E0B6491454A2}" dt="2022-10-17T10:40:49.021" v="1073" actId="47"/>
        <pc:sldMkLst>
          <pc:docMk/>
          <pc:sldMk cId="627835890" sldId="263"/>
        </pc:sldMkLst>
      </pc:sldChg>
      <pc:sldMasterChg chg="modSp modSldLayout">
        <pc:chgData name="Afia" userId="2929f723-98f5-4e36-890e-c2418c69cf9b" providerId="ADAL" clId="{633A0FBE-73B5-432C-8470-E0B6491454A2}" dt="2022-10-14T19:58:28.992" v="191"/>
        <pc:sldMasterMkLst>
          <pc:docMk/>
          <pc:sldMasterMk cId="2536871272" sldId="2147483760"/>
        </pc:sldMasterMkLst>
        <pc:spChg chg="mod">
          <ac:chgData name="Afia" userId="2929f723-98f5-4e36-890e-c2418c69cf9b" providerId="ADAL" clId="{633A0FBE-73B5-432C-8470-E0B6491454A2}" dt="2022-10-14T19:58:28.992" v="191"/>
          <ac:spMkLst>
            <pc:docMk/>
            <pc:sldMasterMk cId="2536871272" sldId="2147483760"/>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ac:spMk id="4" creationId="{00000000-0000-0000-0000-000000000000}"/>
          </ac:spMkLst>
        </pc:spChg>
        <pc:spChg chg="mod">
          <ac:chgData name="Afia" userId="2929f723-98f5-4e36-890e-c2418c69cf9b" providerId="ADAL" clId="{633A0FBE-73B5-432C-8470-E0B6491454A2}" dt="2022-10-14T19:58:28.992" v="191"/>
          <ac:spMkLst>
            <pc:docMk/>
            <pc:sldMasterMk cId="2536871272" sldId="2147483760"/>
            <ac:spMk id="5" creationId="{00000000-0000-0000-0000-000000000000}"/>
          </ac:spMkLst>
        </pc:spChg>
        <pc:spChg chg="mod">
          <ac:chgData name="Afia" userId="2929f723-98f5-4e36-890e-c2418c69cf9b" providerId="ADAL" clId="{633A0FBE-73B5-432C-8470-E0B6491454A2}" dt="2022-10-14T19:58:28.992" v="191"/>
          <ac:spMkLst>
            <pc:docMk/>
            <pc:sldMasterMk cId="2536871272" sldId="2147483760"/>
            <ac:spMk id="6" creationId="{00000000-0000-0000-0000-000000000000}"/>
          </ac:spMkLst>
        </pc:spChg>
        <pc:sldLayoutChg chg="modSp">
          <pc:chgData name="Afia" userId="2929f723-98f5-4e36-890e-c2418c69cf9b" providerId="ADAL" clId="{633A0FBE-73B5-432C-8470-E0B6491454A2}" dt="2022-10-14T19:58:28.992" v="191"/>
          <pc:sldLayoutMkLst>
            <pc:docMk/>
            <pc:sldMasterMk cId="2536871272" sldId="2147483760"/>
            <pc:sldLayoutMk cId="3732487780" sldId="2147483761"/>
          </pc:sldLayoutMkLst>
          <pc:spChg chg="mod">
            <ac:chgData name="Afia" userId="2929f723-98f5-4e36-890e-c2418c69cf9b" providerId="ADAL" clId="{633A0FBE-73B5-432C-8470-E0B6491454A2}" dt="2022-10-14T19:58:28.992" v="191"/>
            <ac:spMkLst>
              <pc:docMk/>
              <pc:sldMasterMk cId="2536871272" sldId="2147483760"/>
              <pc:sldLayoutMk cId="3732487780" sldId="2147483761"/>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3732487780" sldId="2147483761"/>
              <ac:spMk id="3"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3737558820" sldId="2147483763"/>
          </pc:sldLayoutMkLst>
          <pc:spChg chg="mod">
            <ac:chgData name="Afia" userId="2929f723-98f5-4e36-890e-c2418c69cf9b" providerId="ADAL" clId="{633A0FBE-73B5-432C-8470-E0B6491454A2}" dt="2022-10-14T19:58:28.992" v="191"/>
            <ac:spMkLst>
              <pc:docMk/>
              <pc:sldMasterMk cId="2536871272" sldId="2147483760"/>
              <pc:sldLayoutMk cId="3737558820" sldId="2147483763"/>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3737558820" sldId="2147483763"/>
              <ac:spMk id="3"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1700447851" sldId="2147483764"/>
          </pc:sldLayoutMkLst>
          <pc:spChg chg="mod">
            <ac:chgData name="Afia" userId="2929f723-98f5-4e36-890e-c2418c69cf9b" providerId="ADAL" clId="{633A0FBE-73B5-432C-8470-E0B6491454A2}" dt="2022-10-14T19:58:28.992" v="191"/>
            <ac:spMkLst>
              <pc:docMk/>
              <pc:sldMasterMk cId="2536871272" sldId="2147483760"/>
              <pc:sldLayoutMk cId="1700447851" sldId="2147483764"/>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700447851" sldId="2147483764"/>
              <ac:spMk id="4"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1044894110" sldId="2147483765"/>
          </pc:sldLayoutMkLst>
          <pc:spChg chg="mod">
            <ac:chgData name="Afia" userId="2929f723-98f5-4e36-890e-c2418c69cf9b" providerId="ADAL" clId="{633A0FBE-73B5-432C-8470-E0B6491454A2}" dt="2022-10-14T19:58:28.992" v="191"/>
            <ac:spMkLst>
              <pc:docMk/>
              <pc:sldMasterMk cId="2536871272" sldId="2147483760"/>
              <pc:sldLayoutMk cId="1044894110" sldId="2147483765"/>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044894110" sldId="2147483765"/>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044894110" sldId="2147483765"/>
              <ac:spMk id="4"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044894110" sldId="2147483765"/>
              <ac:spMk id="5"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1044894110" sldId="2147483765"/>
              <ac:spMk id="6"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4158516932" sldId="2147483768"/>
          </pc:sldLayoutMkLst>
          <pc:spChg chg="mod">
            <ac:chgData name="Afia" userId="2929f723-98f5-4e36-890e-c2418c69cf9b" providerId="ADAL" clId="{633A0FBE-73B5-432C-8470-E0B6491454A2}" dt="2022-10-14T19:58:28.992" v="191"/>
            <ac:spMkLst>
              <pc:docMk/>
              <pc:sldMasterMk cId="2536871272" sldId="2147483760"/>
              <pc:sldLayoutMk cId="4158516932" sldId="2147483768"/>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4158516932" sldId="2147483768"/>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4158516932" sldId="2147483768"/>
              <ac:spMk id="4"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3670718904" sldId="2147483769"/>
          </pc:sldLayoutMkLst>
          <pc:spChg chg="mod">
            <ac:chgData name="Afia" userId="2929f723-98f5-4e36-890e-c2418c69cf9b" providerId="ADAL" clId="{633A0FBE-73B5-432C-8470-E0B6491454A2}" dt="2022-10-14T19:58:28.992" v="191"/>
            <ac:spMkLst>
              <pc:docMk/>
              <pc:sldMasterMk cId="2536871272" sldId="2147483760"/>
              <pc:sldLayoutMk cId="3670718904" sldId="2147483769"/>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3670718904" sldId="2147483769"/>
              <ac:spMk id="3"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3670718904" sldId="2147483769"/>
              <ac:spMk id="4" creationId="{00000000-0000-0000-0000-000000000000}"/>
            </ac:spMkLst>
          </pc:spChg>
        </pc:sldLayoutChg>
        <pc:sldLayoutChg chg="modSp">
          <pc:chgData name="Afia" userId="2929f723-98f5-4e36-890e-c2418c69cf9b" providerId="ADAL" clId="{633A0FBE-73B5-432C-8470-E0B6491454A2}" dt="2022-10-14T19:58:28.992" v="191"/>
          <pc:sldLayoutMkLst>
            <pc:docMk/>
            <pc:sldMasterMk cId="2536871272" sldId="2147483760"/>
            <pc:sldLayoutMk cId="798703077" sldId="2147483771"/>
          </pc:sldLayoutMkLst>
          <pc:spChg chg="mod">
            <ac:chgData name="Afia" userId="2929f723-98f5-4e36-890e-c2418c69cf9b" providerId="ADAL" clId="{633A0FBE-73B5-432C-8470-E0B6491454A2}" dt="2022-10-14T19:58:28.992" v="191"/>
            <ac:spMkLst>
              <pc:docMk/>
              <pc:sldMasterMk cId="2536871272" sldId="2147483760"/>
              <pc:sldLayoutMk cId="798703077" sldId="2147483771"/>
              <ac:spMk id="2" creationId="{00000000-0000-0000-0000-000000000000}"/>
            </ac:spMkLst>
          </pc:spChg>
          <pc:spChg chg="mod">
            <ac:chgData name="Afia" userId="2929f723-98f5-4e36-890e-c2418c69cf9b" providerId="ADAL" clId="{633A0FBE-73B5-432C-8470-E0B6491454A2}" dt="2022-10-14T19:58:28.992" v="191"/>
            <ac:spMkLst>
              <pc:docMk/>
              <pc:sldMasterMk cId="2536871272" sldId="2147483760"/>
              <pc:sldLayoutMk cId="798703077" sldId="2147483771"/>
              <ac:spMk id="3" creationId="{00000000-0000-0000-0000-000000000000}"/>
            </ac:spMkLst>
          </pc:spChg>
        </pc:sldLayoutChg>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hyperlink" Target="https://www.nhs.uk/conditions/diabetes/" TargetMode="External"/><Relationship Id="rId3" Type="http://schemas.openxmlformats.org/officeDocument/2006/relationships/hyperlink" Target="https://columbiasurgery.org/liver/liver-and-its-functions" TargetMode="External"/><Relationship Id="rId7" Type="http://schemas.openxmlformats.org/officeDocument/2006/relationships/hyperlink" Target="https://www.niddk.nih.gov/health-information/digestive-diseases/digestive-system-how-it-works" TargetMode="External"/><Relationship Id="rId2" Type="http://schemas.openxmlformats.org/officeDocument/2006/relationships/hyperlink" Target="https://my.clevelandclinic.org/health/body/22135-small-intestine" TargetMode="External"/><Relationship Id="rId1" Type="http://schemas.openxmlformats.org/officeDocument/2006/relationships/hyperlink" Target="https://www.bbc.co.uk/bitesize/topics/z7x78xs/articles/zg2g7p3" TargetMode="External"/><Relationship Id="rId6" Type="http://schemas.openxmlformats.org/officeDocument/2006/relationships/hyperlink" Target="https://www.medicalnewstoday.com/articles/10011" TargetMode="External"/><Relationship Id="rId11" Type="http://schemas.openxmlformats.org/officeDocument/2006/relationships/hyperlink" Target="https://www.gov.uk/government/publications/health-matters-preventing-type-2-diabetes/health-matters-preventing-type-2-diabetes" TargetMode="External"/><Relationship Id="rId5" Type="http://schemas.openxmlformats.org/officeDocument/2006/relationships/hyperlink" Target="http://www.illustrationsof.com/1637768-royalty-free-digestive-system-clipart-illustration" TargetMode="External"/><Relationship Id="rId10" Type="http://schemas.openxmlformats.org/officeDocument/2006/relationships/hyperlink" Target="https://www.diabetes.org.uk/diabetes-the-basics/diabetes-symptoms" TargetMode="External"/><Relationship Id="rId4" Type="http://schemas.openxmlformats.org/officeDocument/2006/relationships/hyperlink" Target="https://www.healthdirect.gov.au/digestive-system#what-is" TargetMode="External"/><Relationship Id="rId9" Type="http://schemas.openxmlformats.org/officeDocument/2006/relationships/hyperlink" Target="https://www.who.int/news-room/fact-sheets/detail/diabetes" TargetMode="External"/></Relationships>
</file>

<file path=ppt/diagrams/_rels/drawing2.xml.rels><?xml version="1.0" encoding="UTF-8" standalone="yes"?>
<Relationships xmlns="http://schemas.openxmlformats.org/package/2006/relationships"><Relationship Id="rId8" Type="http://schemas.openxmlformats.org/officeDocument/2006/relationships/hyperlink" Target="https://www.nhs.uk/conditions/diabetes/" TargetMode="External"/><Relationship Id="rId3" Type="http://schemas.openxmlformats.org/officeDocument/2006/relationships/hyperlink" Target="https://columbiasurgery.org/liver/liver-and-its-functions" TargetMode="External"/><Relationship Id="rId7" Type="http://schemas.openxmlformats.org/officeDocument/2006/relationships/hyperlink" Target="https://www.niddk.nih.gov/health-information/digestive-diseases/digestive-system-how-it-works" TargetMode="External"/><Relationship Id="rId2" Type="http://schemas.openxmlformats.org/officeDocument/2006/relationships/hyperlink" Target="https://my.clevelandclinic.org/health/body/22135-small-intestine" TargetMode="External"/><Relationship Id="rId1" Type="http://schemas.openxmlformats.org/officeDocument/2006/relationships/hyperlink" Target="https://www.bbc.co.uk/bitesize/topics/z7x78xs/articles/zg2g7p3" TargetMode="External"/><Relationship Id="rId6" Type="http://schemas.openxmlformats.org/officeDocument/2006/relationships/hyperlink" Target="https://www.medicalnewstoday.com/articles/10011" TargetMode="External"/><Relationship Id="rId11" Type="http://schemas.openxmlformats.org/officeDocument/2006/relationships/hyperlink" Target="https://www.gov.uk/government/publications/health-matters-preventing-type-2-diabetes/health-matters-preventing-type-2-diabetes" TargetMode="External"/><Relationship Id="rId5" Type="http://schemas.openxmlformats.org/officeDocument/2006/relationships/hyperlink" Target="http://www.illustrationsof.com/1637768-royalty-free-digestive-system-clipart-illustration" TargetMode="External"/><Relationship Id="rId10" Type="http://schemas.openxmlformats.org/officeDocument/2006/relationships/hyperlink" Target="https://www.diabetes.org.uk/diabetes-the-basics/diabetes-symptoms" TargetMode="External"/><Relationship Id="rId4" Type="http://schemas.openxmlformats.org/officeDocument/2006/relationships/hyperlink" Target="https://www.healthdirect.gov.au/digestive-system#what-is" TargetMode="External"/><Relationship Id="rId9" Type="http://schemas.openxmlformats.org/officeDocument/2006/relationships/hyperlink" Target="https://www.who.int/news-room/fact-sheets/detail/diabetes" TargetMode="Externa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77845C-13E6-4BEA-B747-2B1C94EE8AD3}"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D55D5B97-D17B-443A-807A-2BB0EA99973B}">
      <dgm:prSet custT="1"/>
      <dgm:spPr/>
      <dgm:t>
        <a:bodyPr/>
        <a:lstStyle/>
        <a:p>
          <a:pPr>
            <a:lnSpc>
              <a:spcPct val="100000"/>
            </a:lnSpc>
          </a:pPr>
          <a:r>
            <a:rPr lang="en-GB" sz="4800" dirty="0"/>
            <a:t>Diabetes is a chronic disease that emerges when the body either produces insufficient insulin or cannot effectively use the insulin that the pancreas produces. The insulin hormone regulates blood sugar levels. </a:t>
          </a:r>
          <a:r>
            <a:rPr lang="en-GB" sz="4800" dirty="0" err="1"/>
            <a:t>Hyperglycemia</a:t>
          </a:r>
          <a:r>
            <a:rPr lang="en-GB" sz="4800" dirty="0"/>
            <a:t>, also known as high blood glucose or elevated blood sugar, is a common complication of uncontrolled diabetes that can gravely impair a variety of biological systems over time, including the neurons and blood vessels (WHO,2022). Many diabetics experience weight loss, weariness, increased urination, and increased thirst as the most common diabetes symptoms (Diabetes UK,2022). A person with diabetes has to maintain stable blood glucose levels by eating a nutritious diet, exercising frequently, and getting regular blood tests (NHS,2022). As stated by Gov.UK (2022): England has five million residents. Five million people in England are at a high risk of getting type 2 diabetes, according to Gov.UK (2022). Approximately 22,000 people die prematurely each year as a result of type 2 diabetes, making it a significant contributor to early death. In England, there are currently 3.8 million people with type 2 diabetes, with 200,000 new cases being identified each year. The NHS DPP, a joint project of PHE, NHS England, and Diabetes UK that was launched in 2015, offers evidence-based behavioural treatments at scale for individuals who have been identified as having a high risk of developing Type 2 diabetes.</a:t>
          </a:r>
          <a:endParaRPr lang="en-US" sz="4800" dirty="0"/>
        </a:p>
      </dgm:t>
    </dgm:pt>
    <dgm:pt modelId="{A5197C02-4E25-4F46-8C01-D1E0707371AC}" type="parTrans" cxnId="{7E700595-F565-4BA9-A1C1-2E99A7D49B12}">
      <dgm:prSet/>
      <dgm:spPr/>
      <dgm:t>
        <a:bodyPr/>
        <a:lstStyle/>
        <a:p>
          <a:endParaRPr lang="en-US"/>
        </a:p>
      </dgm:t>
    </dgm:pt>
    <dgm:pt modelId="{930FE23B-30A4-43B7-809C-1BEE3D714469}" type="sibTrans" cxnId="{7E700595-F565-4BA9-A1C1-2E99A7D49B12}">
      <dgm:prSet/>
      <dgm:spPr/>
      <dgm:t>
        <a:bodyPr/>
        <a:lstStyle/>
        <a:p>
          <a:endParaRPr lang="en-US"/>
        </a:p>
      </dgm:t>
    </dgm:pt>
    <dgm:pt modelId="{0DE0E05C-6BF7-4261-899E-19A569533E53}">
      <dgm:prSet custT="1"/>
      <dgm:spPr/>
      <dgm:t>
        <a:bodyPr/>
        <a:lstStyle/>
        <a:p>
          <a:r>
            <a:rPr lang="en-GB" sz="4800" dirty="0"/>
            <a:t>PHE, The NHS DPP was funded in part by PHE, NHS England, and Diabetes UK. A broad community of people who have been identified as having a high risk of Type 2 diabetes is offered evidence-based behavioural therapies through the Program, which was started in 2015. The NHS DPP's goals are to: 
1. Decrease Type 2 diabetes prevalence.
2. Reduce the likelihood of Type 2 diabetes-related complications, such as those involving the heart, stroke, kidney, eye, and foot diseases.
</a:t>
          </a:r>
          <a:r>
            <a:rPr lang="en-GB" sz="4800"/>
            <a:t>3.reduce long-term health disparities caused by the prevalence of Type 2 diabetes</a:t>
          </a:r>
          <a:endParaRPr lang="en-US" sz="4800" dirty="0"/>
        </a:p>
      </dgm:t>
    </dgm:pt>
    <dgm:pt modelId="{326BCCE2-7E5A-4CE1-A956-5CCFB90EF25D}" type="sibTrans" cxnId="{044F657D-10EA-4D1E-B800-D3DB94215094}">
      <dgm:prSet/>
      <dgm:spPr/>
      <dgm:t>
        <a:bodyPr/>
        <a:lstStyle/>
        <a:p>
          <a:endParaRPr lang="en-US"/>
        </a:p>
      </dgm:t>
    </dgm:pt>
    <dgm:pt modelId="{773561BE-41DC-4CA8-8ABC-A115658E280E}" type="parTrans" cxnId="{044F657D-10EA-4D1E-B800-D3DB94215094}">
      <dgm:prSet/>
      <dgm:spPr/>
      <dgm:t>
        <a:bodyPr/>
        <a:lstStyle/>
        <a:p>
          <a:endParaRPr lang="en-US"/>
        </a:p>
      </dgm:t>
    </dgm:pt>
    <dgm:pt modelId="{AD02FCAB-AB72-41C1-A20D-A1492F0D8A08}" type="pres">
      <dgm:prSet presAssocID="{5277845C-13E6-4BEA-B747-2B1C94EE8AD3}" presName="linear" presStyleCnt="0">
        <dgm:presLayoutVars>
          <dgm:animLvl val="lvl"/>
          <dgm:resizeHandles val="exact"/>
        </dgm:presLayoutVars>
      </dgm:prSet>
      <dgm:spPr/>
    </dgm:pt>
    <dgm:pt modelId="{6BB6936D-B5A7-4E36-86E4-7445270F36A6}" type="pres">
      <dgm:prSet presAssocID="{D55D5B97-D17B-443A-807A-2BB0EA99973B}" presName="parentText" presStyleLbl="node1" presStyleIdx="0" presStyleCnt="2" custScaleY="164671" custLinFactY="-678" custLinFactNeighborX="-2157" custLinFactNeighborY="-100000">
        <dgm:presLayoutVars>
          <dgm:chMax val="0"/>
          <dgm:bulletEnabled val="1"/>
        </dgm:presLayoutVars>
      </dgm:prSet>
      <dgm:spPr/>
    </dgm:pt>
    <dgm:pt modelId="{CFF792A0-EF69-41E0-9E31-152891ADEC81}" type="pres">
      <dgm:prSet presAssocID="{930FE23B-30A4-43B7-809C-1BEE3D714469}" presName="spacer" presStyleCnt="0"/>
      <dgm:spPr/>
    </dgm:pt>
    <dgm:pt modelId="{9B7AFEF6-982C-47A3-9A1C-80DDFE90A4B5}" type="pres">
      <dgm:prSet presAssocID="{0DE0E05C-6BF7-4261-899E-19A569533E53}" presName="parentText" presStyleLbl="node1" presStyleIdx="1" presStyleCnt="2" custLinFactY="-3030" custLinFactNeighborY="-100000">
        <dgm:presLayoutVars>
          <dgm:chMax val="0"/>
          <dgm:bulletEnabled val="1"/>
        </dgm:presLayoutVars>
      </dgm:prSet>
      <dgm:spPr/>
    </dgm:pt>
  </dgm:ptLst>
  <dgm:cxnLst>
    <dgm:cxn modelId="{C5297832-6E4F-4EAF-8FE4-2CEB23783F51}" type="presOf" srcId="{D55D5B97-D17B-443A-807A-2BB0EA99973B}" destId="{6BB6936D-B5A7-4E36-86E4-7445270F36A6}" srcOrd="0" destOrd="0" presId="urn:microsoft.com/office/officeart/2005/8/layout/vList2"/>
    <dgm:cxn modelId="{1FDA1C43-9BC9-441E-8CFF-47CB58B66B2D}" type="presOf" srcId="{5277845C-13E6-4BEA-B747-2B1C94EE8AD3}" destId="{AD02FCAB-AB72-41C1-A20D-A1492F0D8A08}" srcOrd="0" destOrd="0" presId="urn:microsoft.com/office/officeart/2005/8/layout/vList2"/>
    <dgm:cxn modelId="{044F657D-10EA-4D1E-B800-D3DB94215094}" srcId="{5277845C-13E6-4BEA-B747-2B1C94EE8AD3}" destId="{0DE0E05C-6BF7-4261-899E-19A569533E53}" srcOrd="1" destOrd="0" parTransId="{773561BE-41DC-4CA8-8ABC-A115658E280E}" sibTransId="{326BCCE2-7E5A-4CE1-A956-5CCFB90EF25D}"/>
    <dgm:cxn modelId="{7E700595-F565-4BA9-A1C1-2E99A7D49B12}" srcId="{5277845C-13E6-4BEA-B747-2B1C94EE8AD3}" destId="{D55D5B97-D17B-443A-807A-2BB0EA99973B}" srcOrd="0" destOrd="0" parTransId="{A5197C02-4E25-4F46-8C01-D1E0707371AC}" sibTransId="{930FE23B-30A4-43B7-809C-1BEE3D714469}"/>
    <dgm:cxn modelId="{91B0BF95-329F-4DC2-8AD4-C5403A26D360}" type="presOf" srcId="{0DE0E05C-6BF7-4261-899E-19A569533E53}" destId="{9B7AFEF6-982C-47A3-9A1C-80DDFE90A4B5}" srcOrd="0" destOrd="0" presId="urn:microsoft.com/office/officeart/2005/8/layout/vList2"/>
    <dgm:cxn modelId="{3AE234B0-142B-4A18-B383-469D7B48CC36}" type="presParOf" srcId="{AD02FCAB-AB72-41C1-A20D-A1492F0D8A08}" destId="{6BB6936D-B5A7-4E36-86E4-7445270F36A6}" srcOrd="0" destOrd="0" presId="urn:microsoft.com/office/officeart/2005/8/layout/vList2"/>
    <dgm:cxn modelId="{F146A22E-44DC-4358-9E7D-5FB30C753593}" type="presParOf" srcId="{AD02FCAB-AB72-41C1-A20D-A1492F0D8A08}" destId="{CFF792A0-EF69-41E0-9E31-152891ADEC81}" srcOrd="1" destOrd="0" presId="urn:microsoft.com/office/officeart/2005/8/layout/vList2"/>
    <dgm:cxn modelId="{F759F6DA-A2FE-4CF8-B517-44DB265035BA}" type="presParOf" srcId="{AD02FCAB-AB72-41C1-A20D-A1492F0D8A08}" destId="{9B7AFEF6-982C-47A3-9A1C-80DDFE90A4B5}"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E7C96A-7228-47CE-ABE0-9F65AB118718}"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C03A9304-CE68-42B9-A554-72A50361834D}">
      <dgm:prSet custT="1"/>
      <dgm:spPr/>
      <dgm:t>
        <a:bodyPr/>
        <a:lstStyle/>
        <a:p>
          <a:r>
            <a:rPr lang="en-GB" sz="2500" b="0" i="0" dirty="0"/>
            <a:t>BBC </a:t>
          </a:r>
          <a:r>
            <a:rPr lang="en-GB" sz="4800" b="0" i="0" dirty="0"/>
            <a:t>Bitesize. (2022). </a:t>
          </a:r>
          <a:r>
            <a:rPr lang="en-GB" sz="4800" b="0" i="1" dirty="0"/>
            <a:t>What happens in your stomach?</a:t>
          </a:r>
          <a:r>
            <a:rPr lang="en-GB" sz="4800" b="0" i="0" dirty="0"/>
            <a:t>. [online] Available at: </a:t>
          </a:r>
          <a:r>
            <a:rPr lang="en-GB" sz="4800" b="0" i="0" dirty="0">
              <a:hlinkClick xmlns:r="http://schemas.openxmlformats.org/officeDocument/2006/relationships" r:id="rId1"/>
            </a:rPr>
            <a:t>https://www.bbc.co.uk/bitesize/topics/z7x78xs/articles/zg2g7p3</a:t>
          </a:r>
          <a:r>
            <a:rPr lang="en-GB" sz="4800" dirty="0"/>
            <a:t> </a:t>
          </a:r>
          <a:r>
            <a:rPr lang="en-GB" sz="4800" b="0" i="0" dirty="0"/>
            <a:t> (Accessed 15 October 2022).</a:t>
          </a:r>
          <a:endParaRPr lang="en-US" sz="4800" dirty="0"/>
        </a:p>
      </dgm:t>
    </dgm:pt>
    <dgm:pt modelId="{548AD56D-D3E0-41D2-995E-7ED730EFF507}" type="parTrans" cxnId="{B38296C3-1F34-4975-B4FA-C8AD00514568}">
      <dgm:prSet/>
      <dgm:spPr/>
      <dgm:t>
        <a:bodyPr/>
        <a:lstStyle/>
        <a:p>
          <a:endParaRPr lang="en-US"/>
        </a:p>
      </dgm:t>
    </dgm:pt>
    <dgm:pt modelId="{E00EA4A3-A33E-436D-BA7D-DAFE8FFDDF96}" type="sibTrans" cxnId="{B38296C3-1F34-4975-B4FA-C8AD00514568}">
      <dgm:prSet/>
      <dgm:spPr/>
      <dgm:t>
        <a:bodyPr/>
        <a:lstStyle/>
        <a:p>
          <a:endParaRPr lang="en-US"/>
        </a:p>
      </dgm:t>
    </dgm:pt>
    <dgm:pt modelId="{C00C5C45-C44E-4B6E-A976-3A54ED7B5054}">
      <dgm:prSet custT="1"/>
      <dgm:spPr/>
      <dgm:t>
        <a:bodyPr/>
        <a:lstStyle/>
        <a:p>
          <a:r>
            <a:rPr lang="en-GB" sz="4800" b="0" i="0" dirty="0"/>
            <a:t>Cleveland Clinic. (2022). </a:t>
          </a:r>
          <a:r>
            <a:rPr lang="en-GB" sz="4800" b="0" i="1" dirty="0"/>
            <a:t>Small Intestine: Function, anatomy &amp; Definition</a:t>
          </a:r>
          <a:r>
            <a:rPr lang="en-GB" sz="4800" b="0" i="0" dirty="0"/>
            <a:t>. [online] Available at:   </a:t>
          </a:r>
          <a:r>
            <a:rPr lang="en-GB" sz="4800" b="0" i="0" dirty="0">
              <a:hlinkClick xmlns:r="http://schemas.openxmlformats.org/officeDocument/2006/relationships" r:id="rId2"/>
            </a:rPr>
            <a:t>https://my.clevelandclinic.org/health/body/22135-small-intestine</a:t>
          </a:r>
          <a:r>
            <a:rPr lang="en-GB" sz="4800" b="0" i="0" dirty="0"/>
            <a:t> </a:t>
          </a:r>
          <a:r>
            <a:rPr lang="en-GB" sz="4800" dirty="0"/>
            <a:t> </a:t>
          </a:r>
          <a:r>
            <a:rPr lang="en-GB" sz="4800" b="0" i="0" dirty="0"/>
            <a:t>(Accessed 16 October 2022).</a:t>
          </a:r>
          <a:endParaRPr lang="en-US" sz="4800" dirty="0"/>
        </a:p>
      </dgm:t>
    </dgm:pt>
    <dgm:pt modelId="{0C5C6E6D-8A5C-49B6-9925-AE480EEC6FC9}" type="parTrans" cxnId="{4A97A3A2-DDE7-4C14-9437-B0916EDF0F97}">
      <dgm:prSet/>
      <dgm:spPr/>
      <dgm:t>
        <a:bodyPr/>
        <a:lstStyle/>
        <a:p>
          <a:endParaRPr lang="en-US"/>
        </a:p>
      </dgm:t>
    </dgm:pt>
    <dgm:pt modelId="{E2889EC3-7F2C-4A75-B86E-31A0A3993561}" type="sibTrans" cxnId="{4A97A3A2-DDE7-4C14-9437-B0916EDF0F97}">
      <dgm:prSet/>
      <dgm:spPr/>
      <dgm:t>
        <a:bodyPr/>
        <a:lstStyle/>
        <a:p>
          <a:endParaRPr lang="en-US"/>
        </a:p>
      </dgm:t>
    </dgm:pt>
    <dgm:pt modelId="{78E09F85-4114-4C71-99BD-195B521418A0}">
      <dgm:prSet custT="1"/>
      <dgm:spPr/>
      <dgm:t>
        <a:bodyPr/>
        <a:lstStyle/>
        <a:p>
          <a:r>
            <a:rPr lang="en-GB" sz="4800" b="0" i="0" dirty="0"/>
            <a:t>Columbiasurgery.org. (2022). </a:t>
          </a:r>
          <a:r>
            <a:rPr lang="en-GB" sz="4800" b="0" i="1" dirty="0"/>
            <a:t>Liver Functions, Location, Anatomy and Disease | Columbia Surgery</a:t>
          </a:r>
          <a:r>
            <a:rPr lang="en-GB" sz="4800" b="0" i="0" dirty="0"/>
            <a:t>. [online] Available at: </a:t>
          </a:r>
          <a:r>
            <a:rPr lang="en-GB" sz="4800" b="0" i="0" dirty="0">
              <a:hlinkClick xmlns:r="http://schemas.openxmlformats.org/officeDocument/2006/relationships" r:id="rId3"/>
            </a:rPr>
            <a:t>https://columbiasurgery.org/liver/liver-and-its-functions</a:t>
          </a:r>
          <a:r>
            <a:rPr lang="en-GB" sz="4800" b="0" i="0" dirty="0"/>
            <a:t>  </a:t>
          </a:r>
          <a:r>
            <a:rPr lang="en-GB" sz="4800" dirty="0"/>
            <a:t>(</a:t>
          </a:r>
          <a:r>
            <a:rPr lang="en-GB" sz="4800" b="0" i="0" dirty="0"/>
            <a:t>Accessed 15 October 2022).</a:t>
          </a:r>
          <a:endParaRPr lang="en-US" sz="4800" dirty="0"/>
        </a:p>
      </dgm:t>
    </dgm:pt>
    <dgm:pt modelId="{34AE8A40-0CE2-4720-966B-21D3C0432D74}" type="parTrans" cxnId="{08E5F4FB-C601-444B-94FE-E948BFDFA629}">
      <dgm:prSet/>
      <dgm:spPr/>
      <dgm:t>
        <a:bodyPr/>
        <a:lstStyle/>
        <a:p>
          <a:endParaRPr lang="en-US"/>
        </a:p>
      </dgm:t>
    </dgm:pt>
    <dgm:pt modelId="{32D90741-3016-449B-A737-293134F43A7A}" type="sibTrans" cxnId="{08E5F4FB-C601-444B-94FE-E948BFDFA629}">
      <dgm:prSet/>
      <dgm:spPr/>
      <dgm:t>
        <a:bodyPr/>
        <a:lstStyle/>
        <a:p>
          <a:endParaRPr lang="en-US"/>
        </a:p>
      </dgm:t>
    </dgm:pt>
    <dgm:pt modelId="{730709E6-E2A9-4C61-8215-B8D2CA754ACC}">
      <dgm:prSet custT="1"/>
      <dgm:spPr/>
      <dgm:t>
        <a:bodyPr/>
        <a:lstStyle/>
        <a:p>
          <a:r>
            <a:rPr lang="en-GB" sz="4800" dirty="0"/>
            <a:t>Healthdirect.gov.au. (2022). </a:t>
          </a:r>
          <a:r>
            <a:rPr lang="en-GB" sz="4800" i="1" dirty="0"/>
            <a:t>Digestive system</a:t>
          </a:r>
          <a:r>
            <a:rPr lang="en-GB" sz="4800" dirty="0"/>
            <a:t>. [online] Available at: </a:t>
          </a:r>
          <a:r>
            <a:rPr lang="en-GB" sz="4800" dirty="0">
              <a:hlinkClick xmlns:r="http://schemas.openxmlformats.org/officeDocument/2006/relationships" r:id="rId4"/>
            </a:rPr>
            <a:t>https://www.healthdirect.gov.au/digestive-system#what-is</a:t>
          </a:r>
          <a:r>
            <a:rPr lang="en-GB" sz="4800" dirty="0"/>
            <a:t>  (Accessed 13 October 2022).</a:t>
          </a:r>
          <a:endParaRPr lang="en-US" sz="4800" dirty="0"/>
        </a:p>
      </dgm:t>
    </dgm:pt>
    <dgm:pt modelId="{AB1A33AB-55C1-4F07-80C2-E1AD0819C934}" type="parTrans" cxnId="{48C7DDF2-6B4D-4AA6-9174-CB74EDD7D1A4}">
      <dgm:prSet/>
      <dgm:spPr/>
      <dgm:t>
        <a:bodyPr/>
        <a:lstStyle/>
        <a:p>
          <a:endParaRPr lang="en-US"/>
        </a:p>
      </dgm:t>
    </dgm:pt>
    <dgm:pt modelId="{D37498F7-4CFF-460E-9F22-41594F037CD2}" type="sibTrans" cxnId="{48C7DDF2-6B4D-4AA6-9174-CB74EDD7D1A4}">
      <dgm:prSet/>
      <dgm:spPr/>
      <dgm:t>
        <a:bodyPr/>
        <a:lstStyle/>
        <a:p>
          <a:endParaRPr lang="en-US"/>
        </a:p>
      </dgm:t>
    </dgm:pt>
    <dgm:pt modelId="{3DB2CC22-15ED-4D76-B5D0-DDFA4B4D444F}">
      <dgm:prSet custT="1"/>
      <dgm:spPr/>
      <dgm:t>
        <a:bodyPr/>
        <a:lstStyle/>
        <a:p>
          <a:r>
            <a:rPr lang="en-GB" sz="4800" b="0" i="0" dirty="0" err="1"/>
            <a:t>Housset</a:t>
          </a:r>
          <a:r>
            <a:rPr lang="en-GB" sz="4800" b="0" i="0" dirty="0"/>
            <a:t>, C., Chrétien, Y., </a:t>
          </a:r>
          <a:r>
            <a:rPr lang="en-GB" sz="4800" b="0" i="0" dirty="0" err="1"/>
            <a:t>Debray</a:t>
          </a:r>
          <a:r>
            <a:rPr lang="en-GB" sz="4800" b="0" i="0" dirty="0"/>
            <a:t>, D. and </a:t>
          </a:r>
          <a:r>
            <a:rPr lang="en-GB" sz="4800" b="0" i="0" dirty="0" err="1"/>
            <a:t>Chignard</a:t>
          </a:r>
          <a:r>
            <a:rPr lang="en-GB" sz="4800" b="0" i="0" dirty="0"/>
            <a:t>, N., (2016). Functions of the Gallbladder. </a:t>
          </a:r>
          <a:r>
            <a:rPr lang="en-GB" sz="4800" b="0" i="1" dirty="0" err="1"/>
            <a:t>Compr</a:t>
          </a:r>
          <a:r>
            <a:rPr lang="en-GB" sz="4800" b="0" i="1" dirty="0"/>
            <a:t> </a:t>
          </a:r>
          <a:r>
            <a:rPr lang="en-GB" sz="4800" b="0" i="1" dirty="0" err="1"/>
            <a:t>Physiol</a:t>
          </a:r>
          <a:r>
            <a:rPr lang="en-GB" sz="4800" b="0" i="0" dirty="0"/>
            <a:t>, </a:t>
          </a:r>
          <a:r>
            <a:rPr lang="en-GB" sz="4800" b="0" i="1" dirty="0"/>
            <a:t>6</a:t>
          </a:r>
          <a:r>
            <a:rPr lang="en-GB" sz="4800" b="0" i="0" dirty="0"/>
            <a:t>(3), pp.1549-77</a:t>
          </a:r>
          <a:r>
            <a:rPr lang="en-GB" sz="2500" b="0" i="0" dirty="0"/>
            <a:t>.</a:t>
          </a:r>
          <a:endParaRPr lang="en-US" sz="2500" dirty="0"/>
        </a:p>
      </dgm:t>
    </dgm:pt>
    <dgm:pt modelId="{85F2A9E0-7C33-4C6E-AAAA-9698E79AF92B}" type="parTrans" cxnId="{A08A3F9E-2FCD-4A93-8455-EE2B70923818}">
      <dgm:prSet/>
      <dgm:spPr/>
      <dgm:t>
        <a:bodyPr/>
        <a:lstStyle/>
        <a:p>
          <a:endParaRPr lang="en-US"/>
        </a:p>
      </dgm:t>
    </dgm:pt>
    <dgm:pt modelId="{EA69CA77-7278-426A-9272-4BB68150FE3F}" type="sibTrans" cxnId="{A08A3F9E-2FCD-4A93-8455-EE2B70923818}">
      <dgm:prSet/>
      <dgm:spPr/>
      <dgm:t>
        <a:bodyPr/>
        <a:lstStyle/>
        <a:p>
          <a:endParaRPr lang="en-US"/>
        </a:p>
      </dgm:t>
    </dgm:pt>
    <dgm:pt modelId="{4E71192E-95A1-4763-B370-AC57B608F6EC}">
      <dgm:prSet custT="1"/>
      <dgm:spPr/>
      <dgm:t>
        <a:bodyPr/>
        <a:lstStyle/>
        <a:p>
          <a:r>
            <a:rPr lang="en-GB" sz="2500" dirty="0"/>
            <a:t>ILLUST</a:t>
          </a:r>
          <a:r>
            <a:rPr lang="en-GB" sz="4800" dirty="0"/>
            <a:t>RATIONS OF. (2022). </a:t>
          </a:r>
          <a:r>
            <a:rPr lang="en-GB" sz="4800" i="1" dirty="0"/>
            <a:t>The Digestive System</a:t>
          </a:r>
          <a:r>
            <a:rPr lang="en-GB" sz="4800" dirty="0"/>
            <a:t>. [image] Available at:  </a:t>
          </a:r>
          <a:r>
            <a:rPr lang="en-GB" sz="4800" dirty="0">
              <a:hlinkClick xmlns:r="http://schemas.openxmlformats.org/officeDocument/2006/relationships" r:id="rId5"/>
            </a:rPr>
            <a:t>http://www.illustrationsof.com/1637768-royalty-free-digestive-system-clipart-illustration</a:t>
          </a:r>
          <a:r>
            <a:rPr lang="en-GB" sz="4800" dirty="0"/>
            <a:t>   (Accessed 13 October 2022).</a:t>
          </a:r>
          <a:endParaRPr lang="en-US" sz="2500" dirty="0"/>
        </a:p>
      </dgm:t>
    </dgm:pt>
    <dgm:pt modelId="{3D1CFB77-DEDA-4554-A13D-29C1C1D92210}" type="parTrans" cxnId="{2AD4B353-AD2E-4AB3-9D03-F0346B39DB1B}">
      <dgm:prSet/>
      <dgm:spPr/>
      <dgm:t>
        <a:bodyPr/>
        <a:lstStyle/>
        <a:p>
          <a:endParaRPr lang="en-US"/>
        </a:p>
      </dgm:t>
    </dgm:pt>
    <dgm:pt modelId="{3542052F-7836-4DB8-B627-3E4BB984B2CD}" type="sibTrans" cxnId="{2AD4B353-AD2E-4AB3-9D03-F0346B39DB1B}">
      <dgm:prSet/>
      <dgm:spPr/>
      <dgm:t>
        <a:bodyPr/>
        <a:lstStyle/>
        <a:p>
          <a:endParaRPr lang="en-US"/>
        </a:p>
      </dgm:t>
    </dgm:pt>
    <dgm:pt modelId="{B9E8DEC9-E030-4C0C-96C5-BAA327AE1905}">
      <dgm:prSet custT="1"/>
      <dgm:spPr/>
      <dgm:t>
        <a:bodyPr/>
        <a:lstStyle/>
        <a:p>
          <a:r>
            <a:rPr lang="en-GB" sz="4800" b="0" i="0" dirty="0"/>
            <a:t>Medicalnewstoday.com. (2022). </a:t>
          </a:r>
          <a:r>
            <a:rPr lang="en-GB" sz="4800" b="0" i="1" dirty="0"/>
            <a:t>Pancreas: Functions and disorders</a:t>
          </a:r>
          <a:r>
            <a:rPr lang="en-GB" sz="4800" b="0" i="0" dirty="0"/>
            <a:t>. [online] Available at: </a:t>
          </a:r>
          <a:r>
            <a:rPr lang="en-GB" sz="4800" b="0" i="0" dirty="0">
              <a:hlinkClick xmlns:r="http://schemas.openxmlformats.org/officeDocument/2006/relationships" r:id="rId6"/>
            </a:rPr>
            <a:t>https://www.medicalnewstoday.com/articles/10011#function</a:t>
          </a:r>
          <a:r>
            <a:rPr lang="en-GB" sz="4800" b="0" i="0" dirty="0"/>
            <a:t>&gt; (Accessed 16 October 2022).</a:t>
          </a:r>
          <a:endParaRPr lang="en-US" sz="4800" dirty="0"/>
        </a:p>
      </dgm:t>
    </dgm:pt>
    <dgm:pt modelId="{B5531436-C555-4D00-95CE-685E99F6BEB5}" type="parTrans" cxnId="{0558775A-905A-45D6-AFBE-170B24F2F2AE}">
      <dgm:prSet/>
      <dgm:spPr/>
      <dgm:t>
        <a:bodyPr/>
        <a:lstStyle/>
        <a:p>
          <a:endParaRPr lang="en-US"/>
        </a:p>
      </dgm:t>
    </dgm:pt>
    <dgm:pt modelId="{198B45D9-749A-43D7-AF4D-86F5E0289816}" type="sibTrans" cxnId="{0558775A-905A-45D6-AFBE-170B24F2F2AE}">
      <dgm:prSet/>
      <dgm:spPr/>
      <dgm:t>
        <a:bodyPr/>
        <a:lstStyle/>
        <a:p>
          <a:endParaRPr lang="en-US"/>
        </a:p>
      </dgm:t>
    </dgm:pt>
    <dgm:pt modelId="{96E0250B-B0D3-407F-916A-8D39759B56C8}">
      <dgm:prSet custT="1"/>
      <dgm:spPr/>
      <dgm:t>
        <a:bodyPr/>
        <a:lstStyle/>
        <a:p>
          <a:r>
            <a:rPr lang="en-GB" sz="4800" dirty="0"/>
            <a:t>National Institute of Diabetes and Digestive and Kidney Diseases. (2022). </a:t>
          </a:r>
          <a:r>
            <a:rPr lang="en-GB" sz="4800" i="1" dirty="0"/>
            <a:t>Your Digestive System &amp; How it Works | NIDDK</a:t>
          </a:r>
          <a:r>
            <a:rPr lang="en-GB" sz="4800" dirty="0"/>
            <a:t>. [online] Available at: </a:t>
          </a:r>
          <a:r>
            <a:rPr lang="en-GB" sz="4800" dirty="0">
              <a:hlinkClick xmlns:r="http://schemas.openxmlformats.org/officeDocument/2006/relationships" r:id="rId7">
                <a:extLst>
                  <a:ext uri="{A12FA001-AC4F-418D-AE19-62706E023703}">
                    <ahyp:hlinkClr xmlns:ahyp="http://schemas.microsoft.com/office/drawing/2018/hyperlinkcolor" val="tx"/>
                  </a:ext>
                </a:extLst>
              </a:hlinkClick>
            </a:rPr>
            <a:t>https://www.niddk.nih.gov/health-information/digestive-diseases/digestive-system-how-it-works</a:t>
          </a:r>
          <a:r>
            <a:rPr lang="en-GB" sz="4800" dirty="0"/>
            <a:t>  (Accessed 13 October 2022</a:t>
          </a:r>
          <a:r>
            <a:rPr lang="en-GB" sz="2500" dirty="0"/>
            <a:t>).</a:t>
          </a:r>
        </a:p>
        <a:p>
          <a:endParaRPr lang="en-GB" sz="2500" dirty="0"/>
        </a:p>
        <a:p>
          <a:r>
            <a:rPr lang="en-GB" sz="4800" dirty="0"/>
            <a:t>Nelson, D. (2020) </a:t>
          </a:r>
          <a:r>
            <a:rPr lang="en-GB" sz="4800" i="1" dirty="0"/>
            <a:t>Small intestine function: Duodenum, jejunum and </a:t>
          </a:r>
          <a:r>
            <a:rPr lang="en-GB" sz="4800" i="1" dirty="0" err="1"/>
            <a:t>ileumD</a:t>
          </a:r>
          <a:r>
            <a:rPr lang="en-GB" sz="4800" dirty="0"/>
            <a:t>, </a:t>
          </a:r>
          <a:r>
            <a:rPr lang="en-GB" sz="4800" i="1" dirty="0"/>
            <a:t>Science Trends</a:t>
          </a:r>
          <a:r>
            <a:rPr lang="en-GB" sz="4800" dirty="0"/>
            <a:t>. Available at: https://sciencetrends.com/small-intestine-function-duodenum-jejunum-and-ileum/ (Accessed: October 20, 2022). </a:t>
          </a:r>
          <a:endParaRPr lang="en-US" sz="4800" dirty="0"/>
        </a:p>
      </dgm:t>
    </dgm:pt>
    <dgm:pt modelId="{1A719F6A-5981-491D-A65C-4CD6683BF9A8}" type="parTrans" cxnId="{E20C50D1-D2A9-4F7C-AB9C-5F2E0C6431F3}">
      <dgm:prSet/>
      <dgm:spPr/>
      <dgm:t>
        <a:bodyPr/>
        <a:lstStyle/>
        <a:p>
          <a:endParaRPr lang="en-US"/>
        </a:p>
      </dgm:t>
    </dgm:pt>
    <dgm:pt modelId="{B7BD527B-09F1-4086-A8F0-BC9B3E3FC276}" type="sibTrans" cxnId="{E20C50D1-D2A9-4F7C-AB9C-5F2E0C6431F3}">
      <dgm:prSet/>
      <dgm:spPr/>
      <dgm:t>
        <a:bodyPr/>
        <a:lstStyle/>
        <a:p>
          <a:endParaRPr lang="en-US"/>
        </a:p>
      </dgm:t>
    </dgm:pt>
    <dgm:pt modelId="{69552726-07D9-4C87-9F18-BC01E61F523B}">
      <dgm:prSet custT="1"/>
      <dgm:spPr/>
      <dgm:t>
        <a:bodyPr/>
        <a:lstStyle/>
        <a:p>
          <a:r>
            <a:rPr lang="en-GB" sz="4800" b="0" i="0" dirty="0"/>
            <a:t>nhs.uk. (2022). </a:t>
          </a:r>
          <a:r>
            <a:rPr lang="en-GB" sz="4800" b="0" i="1" dirty="0"/>
            <a:t>Diabetes</a:t>
          </a:r>
          <a:r>
            <a:rPr lang="en-GB" sz="4800" b="0" i="0" dirty="0"/>
            <a:t>. [online] Available at</a:t>
          </a:r>
          <a:r>
            <a:rPr lang="en-GB" sz="4800" b="0" i="0" dirty="0">
              <a:highlight>
                <a:srgbClr val="C0C0C0"/>
              </a:highlight>
            </a:rPr>
            <a:t>: </a:t>
          </a:r>
          <a:r>
            <a:rPr lang="en-GB" sz="4800" b="0" i="0" dirty="0">
              <a:highlight>
                <a:srgbClr val="C0C0C0"/>
              </a:highlight>
              <a:hlinkClick xmlns:r="http://schemas.openxmlformats.org/officeDocument/2006/relationships" r:id="rId8">
                <a:extLst>
                  <a:ext uri="{A12FA001-AC4F-418D-AE19-62706E023703}">
                    <ahyp:hlinkClr xmlns:ahyp="http://schemas.microsoft.com/office/drawing/2018/hyperlinkcolor" val="tx"/>
                  </a:ext>
                </a:extLst>
              </a:hlinkClick>
            </a:rPr>
            <a:t>https://www.nhs.uk/conditions/diabetes/</a:t>
          </a:r>
          <a:r>
            <a:rPr lang="en-GB" sz="4800" b="0" i="0" dirty="0">
              <a:highlight>
                <a:srgbClr val="C0C0C0"/>
              </a:highlight>
            </a:rPr>
            <a:t> (Accessed 16 October 2022).</a:t>
          </a:r>
          <a:endParaRPr lang="en-US" sz="4800" dirty="0">
            <a:highlight>
              <a:srgbClr val="C0C0C0"/>
            </a:highlight>
          </a:endParaRPr>
        </a:p>
      </dgm:t>
    </dgm:pt>
    <dgm:pt modelId="{13824BCC-42C7-413A-A6E5-35D1D3306FBE}" type="parTrans" cxnId="{1F083E9B-5972-4D05-9E8B-B39074A4E74C}">
      <dgm:prSet/>
      <dgm:spPr/>
      <dgm:t>
        <a:bodyPr/>
        <a:lstStyle/>
        <a:p>
          <a:endParaRPr lang="en-US"/>
        </a:p>
      </dgm:t>
    </dgm:pt>
    <dgm:pt modelId="{43A3DF7F-BD09-41AA-B9CD-F97129A2B3D8}" type="sibTrans" cxnId="{1F083E9B-5972-4D05-9E8B-B39074A4E74C}">
      <dgm:prSet/>
      <dgm:spPr/>
      <dgm:t>
        <a:bodyPr/>
        <a:lstStyle/>
        <a:p>
          <a:endParaRPr lang="en-US"/>
        </a:p>
      </dgm:t>
    </dgm:pt>
    <dgm:pt modelId="{19801C5B-D1E9-4FB7-ADFB-DF9877AC21C7}">
      <dgm:prSet custT="1"/>
      <dgm:spPr/>
      <dgm:t>
        <a:bodyPr/>
        <a:lstStyle/>
        <a:p>
          <a:r>
            <a:rPr lang="en-GB" sz="4800" dirty="0"/>
            <a:t>Ovalle, W.K. and </a:t>
          </a:r>
          <a:r>
            <a:rPr lang="en-GB" sz="4800" dirty="0" err="1"/>
            <a:t>Nahirney</a:t>
          </a:r>
          <a:r>
            <a:rPr lang="en-GB" sz="4800" dirty="0"/>
            <a:t>, P.C.,( 2020). </a:t>
          </a:r>
          <a:r>
            <a:rPr lang="en-GB" sz="4800" i="1" dirty="0"/>
            <a:t>Netter's Essential Histology: With Correlated Histopathology</a:t>
          </a:r>
          <a:r>
            <a:rPr lang="en-GB" sz="4800" dirty="0"/>
            <a:t>. Elsevier Health Sciences</a:t>
          </a:r>
          <a:r>
            <a:rPr lang="en-GB" sz="2400" dirty="0"/>
            <a:t>.</a:t>
          </a:r>
          <a:endParaRPr lang="en-US" sz="2400" dirty="0"/>
        </a:p>
      </dgm:t>
    </dgm:pt>
    <dgm:pt modelId="{5E09BFAE-FAC4-4CCB-9EAE-797E3E4DE6E4}" type="parTrans" cxnId="{ECCA94AB-8FDA-4F18-B59C-0DEFA3B14F02}">
      <dgm:prSet/>
      <dgm:spPr/>
      <dgm:t>
        <a:bodyPr/>
        <a:lstStyle/>
        <a:p>
          <a:endParaRPr lang="en-US"/>
        </a:p>
      </dgm:t>
    </dgm:pt>
    <dgm:pt modelId="{EDD415EC-3C8C-4ECE-B2A2-FE9373CCB468}" type="sibTrans" cxnId="{ECCA94AB-8FDA-4F18-B59C-0DEFA3B14F02}">
      <dgm:prSet/>
      <dgm:spPr/>
      <dgm:t>
        <a:bodyPr/>
        <a:lstStyle/>
        <a:p>
          <a:endParaRPr lang="en-US"/>
        </a:p>
      </dgm:t>
    </dgm:pt>
    <dgm:pt modelId="{B401493D-FC71-49AA-95E4-9FD91B622B6C}">
      <dgm:prSet custT="1"/>
      <dgm:spPr/>
      <dgm:t>
        <a:bodyPr/>
        <a:lstStyle/>
        <a:p>
          <a:r>
            <a:rPr lang="en-GB" sz="4800" dirty="0" err="1"/>
            <a:t>Ogobuiro</a:t>
          </a:r>
          <a:r>
            <a:rPr lang="en-GB" sz="4800" dirty="0"/>
            <a:t>, I., Gonzales, J. and </a:t>
          </a:r>
          <a:r>
            <a:rPr lang="en-GB" sz="4800" dirty="0" err="1"/>
            <a:t>Tuma</a:t>
          </a:r>
          <a:r>
            <a:rPr lang="en-GB" sz="4800" dirty="0"/>
            <a:t>, F., (2021). Physiology, Gastrointestinal. In </a:t>
          </a:r>
          <a:r>
            <a:rPr lang="en-GB" sz="4800" i="1" dirty="0" err="1"/>
            <a:t>StatPearls</a:t>
          </a:r>
          <a:r>
            <a:rPr lang="en-GB" sz="4800" i="1" dirty="0"/>
            <a:t> [Internet]</a:t>
          </a:r>
          <a:r>
            <a:rPr lang="en-GB" sz="4800" dirty="0"/>
            <a:t>. </a:t>
          </a:r>
          <a:r>
            <a:rPr lang="en-GB" sz="4800" dirty="0" err="1"/>
            <a:t>StatPearls</a:t>
          </a:r>
          <a:r>
            <a:rPr lang="en-GB" sz="4800" dirty="0"/>
            <a:t> Publishing</a:t>
          </a:r>
          <a:r>
            <a:rPr lang="en-GB" sz="2400" dirty="0"/>
            <a:t>.</a:t>
          </a:r>
          <a:endParaRPr lang="en-US" sz="2400" dirty="0"/>
        </a:p>
      </dgm:t>
    </dgm:pt>
    <dgm:pt modelId="{47B37F74-D7CB-4608-A600-66F13F01109B}" type="parTrans" cxnId="{E4AC4993-58C6-4388-B394-BFF06740F1F7}">
      <dgm:prSet/>
      <dgm:spPr/>
      <dgm:t>
        <a:bodyPr/>
        <a:lstStyle/>
        <a:p>
          <a:endParaRPr lang="en-US"/>
        </a:p>
      </dgm:t>
    </dgm:pt>
    <dgm:pt modelId="{BBC16083-1FE4-484B-8D66-DBBDD11A1722}" type="sibTrans" cxnId="{E4AC4993-58C6-4388-B394-BFF06740F1F7}">
      <dgm:prSet/>
      <dgm:spPr/>
      <dgm:t>
        <a:bodyPr/>
        <a:lstStyle/>
        <a:p>
          <a:endParaRPr lang="en-US"/>
        </a:p>
      </dgm:t>
    </dgm:pt>
    <dgm:pt modelId="{C86D225F-1D62-4418-B4FF-19C854387EE8}">
      <dgm:prSet custT="1"/>
      <dgm:spPr/>
      <dgm:t>
        <a:bodyPr/>
        <a:lstStyle/>
        <a:p>
          <a:r>
            <a:rPr lang="en-GB" sz="4800" b="0" i="0" dirty="0"/>
            <a:t>WHO.int. (2022). </a:t>
          </a:r>
          <a:r>
            <a:rPr lang="en-GB" sz="4800" b="0" i="1" dirty="0"/>
            <a:t>Diabetes</a:t>
          </a:r>
          <a:r>
            <a:rPr lang="en-GB" sz="4800" b="0" i="0" dirty="0"/>
            <a:t>. [online] Available at: </a:t>
          </a:r>
          <a:r>
            <a:rPr lang="en-GB" sz="4800" b="0" i="0" dirty="0">
              <a:hlinkClick xmlns:r="http://schemas.openxmlformats.org/officeDocument/2006/relationships" r:id="rId9"/>
            </a:rPr>
            <a:t>https://www.who.int/news-room/fact-sheets/detail/diabetes</a:t>
          </a:r>
          <a:r>
            <a:rPr lang="en-GB" sz="4800" b="0" i="0" dirty="0"/>
            <a:t>  </a:t>
          </a:r>
          <a:r>
            <a:rPr lang="en-GB" sz="4800" dirty="0"/>
            <a:t>(</a:t>
          </a:r>
          <a:r>
            <a:rPr lang="en-GB" sz="4800" b="0" i="0" dirty="0"/>
            <a:t>Accessed 16 October 2022).</a:t>
          </a:r>
        </a:p>
        <a:p>
          <a:r>
            <a:rPr lang="en-GB" sz="4800" b="0" i="0" dirty="0"/>
            <a:t>Diabetes UK. (2022). </a:t>
          </a:r>
          <a:r>
            <a:rPr lang="en-GB" sz="4800" b="0" i="1" dirty="0"/>
            <a:t>What are the signs and symptoms of diabetes?</a:t>
          </a:r>
          <a:r>
            <a:rPr lang="en-GB" sz="4800" b="0" i="0" dirty="0"/>
            <a:t>. [online] Available at: </a:t>
          </a:r>
          <a:r>
            <a:rPr lang="en-GB" sz="4800" b="0" i="0" dirty="0">
              <a:hlinkClick xmlns:r="http://schemas.openxmlformats.org/officeDocument/2006/relationships" r:id="rId10"/>
            </a:rPr>
            <a:t>https://www.diabetes.org.uk/diabetes-the-basics/diabetes-symptoms</a:t>
          </a:r>
          <a:r>
            <a:rPr lang="en-GB" sz="4800" b="0" i="0" dirty="0"/>
            <a:t>  (Accessed 17 October 2022).</a:t>
          </a:r>
        </a:p>
        <a:p>
          <a:r>
            <a:rPr lang="en-GB" sz="4800" b="0" i="0" dirty="0"/>
            <a:t>GOV.UK. (2022). </a:t>
          </a:r>
          <a:r>
            <a:rPr lang="en-GB" sz="4800" b="0" i="1" dirty="0"/>
            <a:t>Health matters: preventing Type 2 Diabetes</a:t>
          </a:r>
          <a:r>
            <a:rPr lang="en-GB" sz="4800" b="0" i="0" dirty="0"/>
            <a:t>. [online] Available at: </a:t>
          </a:r>
          <a:r>
            <a:rPr lang="en-GB" sz="4800" b="0" i="0" dirty="0">
              <a:hlinkClick xmlns:r="http://schemas.openxmlformats.org/officeDocument/2006/relationships" r:id="rId11"/>
            </a:rPr>
            <a:t>https://www.gov.uk/government/publications/health-matters-preventing-type-2-diabetes/health-matters-preventing-type-2-diabetes</a:t>
          </a:r>
          <a:r>
            <a:rPr lang="en-GB" sz="4800" b="0" i="0" dirty="0"/>
            <a:t>  (Accessed 17 October 2022).</a:t>
          </a:r>
          <a:endParaRPr lang="en-US" sz="4800" dirty="0"/>
        </a:p>
      </dgm:t>
    </dgm:pt>
    <dgm:pt modelId="{24930B02-8908-4F6B-B33F-437E538F8EB2}" type="parTrans" cxnId="{55279B07-F5E4-4D56-9999-44C302E6ABE3}">
      <dgm:prSet/>
      <dgm:spPr/>
      <dgm:t>
        <a:bodyPr/>
        <a:lstStyle/>
        <a:p>
          <a:endParaRPr lang="en-US"/>
        </a:p>
      </dgm:t>
    </dgm:pt>
    <dgm:pt modelId="{BFD9B035-3A13-4FA3-B5A9-E3E8E437CCB6}" type="sibTrans" cxnId="{55279B07-F5E4-4D56-9999-44C302E6ABE3}">
      <dgm:prSet/>
      <dgm:spPr/>
      <dgm:t>
        <a:bodyPr/>
        <a:lstStyle/>
        <a:p>
          <a:endParaRPr lang="en-US"/>
        </a:p>
      </dgm:t>
    </dgm:pt>
    <dgm:pt modelId="{20B88B4D-1347-4AD9-A11F-C183EA893125}" type="pres">
      <dgm:prSet presAssocID="{27E7C96A-7228-47CE-ABE0-9F65AB118718}" presName="vert0" presStyleCnt="0">
        <dgm:presLayoutVars>
          <dgm:dir/>
          <dgm:animOne val="branch"/>
          <dgm:animLvl val="lvl"/>
        </dgm:presLayoutVars>
      </dgm:prSet>
      <dgm:spPr/>
    </dgm:pt>
    <dgm:pt modelId="{3C47CBD0-B117-40B4-AFA6-F443BAD08C01}" type="pres">
      <dgm:prSet presAssocID="{C03A9304-CE68-42B9-A554-72A50361834D}" presName="thickLine" presStyleLbl="alignNode1" presStyleIdx="0" presStyleCnt="12"/>
      <dgm:spPr/>
    </dgm:pt>
    <dgm:pt modelId="{0E774C98-CF48-4F08-96EA-A491249738A6}" type="pres">
      <dgm:prSet presAssocID="{C03A9304-CE68-42B9-A554-72A50361834D}" presName="horz1" presStyleCnt="0"/>
      <dgm:spPr/>
    </dgm:pt>
    <dgm:pt modelId="{FF4205F9-6018-443C-9397-7C3D11B5162B}" type="pres">
      <dgm:prSet presAssocID="{C03A9304-CE68-42B9-A554-72A50361834D}" presName="tx1" presStyleLbl="revTx" presStyleIdx="0" presStyleCnt="12"/>
      <dgm:spPr/>
    </dgm:pt>
    <dgm:pt modelId="{F0A1F2E6-8608-48AE-9889-5197E03A69BA}" type="pres">
      <dgm:prSet presAssocID="{C03A9304-CE68-42B9-A554-72A50361834D}" presName="vert1" presStyleCnt="0"/>
      <dgm:spPr/>
    </dgm:pt>
    <dgm:pt modelId="{17AC6861-9A93-4FE7-90B5-D19DA09949A3}" type="pres">
      <dgm:prSet presAssocID="{C00C5C45-C44E-4B6E-A976-3A54ED7B5054}" presName="thickLine" presStyleLbl="alignNode1" presStyleIdx="1" presStyleCnt="12"/>
      <dgm:spPr/>
    </dgm:pt>
    <dgm:pt modelId="{81945970-EAF1-435D-B8C8-542299079C38}" type="pres">
      <dgm:prSet presAssocID="{C00C5C45-C44E-4B6E-A976-3A54ED7B5054}" presName="horz1" presStyleCnt="0"/>
      <dgm:spPr/>
    </dgm:pt>
    <dgm:pt modelId="{DA1EC014-17CA-4FBD-AC43-49273E04F4D3}" type="pres">
      <dgm:prSet presAssocID="{C00C5C45-C44E-4B6E-A976-3A54ED7B5054}" presName="tx1" presStyleLbl="revTx" presStyleIdx="1" presStyleCnt="12"/>
      <dgm:spPr/>
    </dgm:pt>
    <dgm:pt modelId="{BCC048B2-FD63-4114-900A-82BEA1C50560}" type="pres">
      <dgm:prSet presAssocID="{C00C5C45-C44E-4B6E-A976-3A54ED7B5054}" presName="vert1" presStyleCnt="0"/>
      <dgm:spPr/>
    </dgm:pt>
    <dgm:pt modelId="{4C1A7CB6-C8BF-48B6-A890-56EC05C92FE5}" type="pres">
      <dgm:prSet presAssocID="{78E09F85-4114-4C71-99BD-195B521418A0}" presName="thickLine" presStyleLbl="alignNode1" presStyleIdx="2" presStyleCnt="12"/>
      <dgm:spPr/>
    </dgm:pt>
    <dgm:pt modelId="{D83AAF15-0541-4F58-9ED8-3E4739EC222B}" type="pres">
      <dgm:prSet presAssocID="{78E09F85-4114-4C71-99BD-195B521418A0}" presName="horz1" presStyleCnt="0"/>
      <dgm:spPr/>
    </dgm:pt>
    <dgm:pt modelId="{15724A2A-E5DA-4639-B872-26AFACE150BD}" type="pres">
      <dgm:prSet presAssocID="{78E09F85-4114-4C71-99BD-195B521418A0}" presName="tx1" presStyleLbl="revTx" presStyleIdx="2" presStyleCnt="12"/>
      <dgm:spPr/>
    </dgm:pt>
    <dgm:pt modelId="{F8CBCEDA-EC7E-4840-8003-B9E756371FF2}" type="pres">
      <dgm:prSet presAssocID="{78E09F85-4114-4C71-99BD-195B521418A0}" presName="vert1" presStyleCnt="0"/>
      <dgm:spPr/>
    </dgm:pt>
    <dgm:pt modelId="{2324D319-A379-4293-B1AB-6814BFCC5975}" type="pres">
      <dgm:prSet presAssocID="{730709E6-E2A9-4C61-8215-B8D2CA754ACC}" presName="thickLine" presStyleLbl="alignNode1" presStyleIdx="3" presStyleCnt="12"/>
      <dgm:spPr/>
    </dgm:pt>
    <dgm:pt modelId="{031EDD84-B34A-45EB-B97D-3BDF1D3686E6}" type="pres">
      <dgm:prSet presAssocID="{730709E6-E2A9-4C61-8215-B8D2CA754ACC}" presName="horz1" presStyleCnt="0"/>
      <dgm:spPr/>
    </dgm:pt>
    <dgm:pt modelId="{3C7364EF-7EBF-4782-B845-B54679E384C8}" type="pres">
      <dgm:prSet presAssocID="{730709E6-E2A9-4C61-8215-B8D2CA754ACC}" presName="tx1" presStyleLbl="revTx" presStyleIdx="3" presStyleCnt="12"/>
      <dgm:spPr/>
    </dgm:pt>
    <dgm:pt modelId="{1BD631D3-AE79-4D7D-A604-893C6503545E}" type="pres">
      <dgm:prSet presAssocID="{730709E6-E2A9-4C61-8215-B8D2CA754ACC}" presName="vert1" presStyleCnt="0"/>
      <dgm:spPr/>
    </dgm:pt>
    <dgm:pt modelId="{E97A05A3-BBD4-472C-873F-CBDEBF003EEC}" type="pres">
      <dgm:prSet presAssocID="{3DB2CC22-15ED-4D76-B5D0-DDFA4B4D444F}" presName="thickLine" presStyleLbl="alignNode1" presStyleIdx="4" presStyleCnt="12"/>
      <dgm:spPr/>
    </dgm:pt>
    <dgm:pt modelId="{F8C0F2E2-BB9C-447B-A069-1FBF8463CF32}" type="pres">
      <dgm:prSet presAssocID="{3DB2CC22-15ED-4D76-B5D0-DDFA4B4D444F}" presName="horz1" presStyleCnt="0"/>
      <dgm:spPr/>
    </dgm:pt>
    <dgm:pt modelId="{D31C2BA3-F7CD-4C5A-889E-856B1C82DC92}" type="pres">
      <dgm:prSet presAssocID="{3DB2CC22-15ED-4D76-B5D0-DDFA4B4D444F}" presName="tx1" presStyleLbl="revTx" presStyleIdx="4" presStyleCnt="12"/>
      <dgm:spPr/>
    </dgm:pt>
    <dgm:pt modelId="{EB590DB9-D7CC-41A2-AC8B-731A934AFD98}" type="pres">
      <dgm:prSet presAssocID="{3DB2CC22-15ED-4D76-B5D0-DDFA4B4D444F}" presName="vert1" presStyleCnt="0"/>
      <dgm:spPr/>
    </dgm:pt>
    <dgm:pt modelId="{31582D5E-34A4-4A34-A3A9-1EEB6014245F}" type="pres">
      <dgm:prSet presAssocID="{4E71192E-95A1-4763-B370-AC57B608F6EC}" presName="thickLine" presStyleLbl="alignNode1" presStyleIdx="5" presStyleCnt="12"/>
      <dgm:spPr/>
    </dgm:pt>
    <dgm:pt modelId="{3614C077-4AF8-49B3-99DF-1B773B5D6F07}" type="pres">
      <dgm:prSet presAssocID="{4E71192E-95A1-4763-B370-AC57B608F6EC}" presName="horz1" presStyleCnt="0"/>
      <dgm:spPr/>
    </dgm:pt>
    <dgm:pt modelId="{95ABA498-4706-4E8C-8E07-147F3C6E9946}" type="pres">
      <dgm:prSet presAssocID="{4E71192E-95A1-4763-B370-AC57B608F6EC}" presName="tx1" presStyleLbl="revTx" presStyleIdx="5" presStyleCnt="12" custLinFactNeighborX="-1588" custLinFactNeighborY="-580"/>
      <dgm:spPr/>
    </dgm:pt>
    <dgm:pt modelId="{48730F93-9DC5-4D86-BFBC-BF01B5AB2885}" type="pres">
      <dgm:prSet presAssocID="{4E71192E-95A1-4763-B370-AC57B608F6EC}" presName="vert1" presStyleCnt="0"/>
      <dgm:spPr/>
    </dgm:pt>
    <dgm:pt modelId="{DE832A5E-7F64-4762-B446-83BB9C7531BB}" type="pres">
      <dgm:prSet presAssocID="{B9E8DEC9-E030-4C0C-96C5-BAA327AE1905}" presName="thickLine" presStyleLbl="alignNode1" presStyleIdx="6" presStyleCnt="12"/>
      <dgm:spPr/>
    </dgm:pt>
    <dgm:pt modelId="{2C6FD811-8DAB-4969-9223-CB1DA45A0BF2}" type="pres">
      <dgm:prSet presAssocID="{B9E8DEC9-E030-4C0C-96C5-BAA327AE1905}" presName="horz1" presStyleCnt="0"/>
      <dgm:spPr/>
    </dgm:pt>
    <dgm:pt modelId="{B2ED7687-3E7E-419A-A16F-79C8493465B0}" type="pres">
      <dgm:prSet presAssocID="{B9E8DEC9-E030-4C0C-96C5-BAA327AE1905}" presName="tx1" presStyleLbl="revTx" presStyleIdx="6" presStyleCnt="12"/>
      <dgm:spPr/>
    </dgm:pt>
    <dgm:pt modelId="{AF7FE040-0354-4323-9653-6BA8159C2AA1}" type="pres">
      <dgm:prSet presAssocID="{B9E8DEC9-E030-4C0C-96C5-BAA327AE1905}" presName="vert1" presStyleCnt="0"/>
      <dgm:spPr/>
    </dgm:pt>
    <dgm:pt modelId="{DA29FB07-C4FB-4929-B1F7-C21BBF7B6A84}" type="pres">
      <dgm:prSet presAssocID="{96E0250B-B0D3-407F-916A-8D39759B56C8}" presName="thickLine" presStyleLbl="alignNode1" presStyleIdx="7" presStyleCnt="12"/>
      <dgm:spPr/>
    </dgm:pt>
    <dgm:pt modelId="{211817B9-1881-4821-9D4D-786059B17443}" type="pres">
      <dgm:prSet presAssocID="{96E0250B-B0D3-407F-916A-8D39759B56C8}" presName="horz1" presStyleCnt="0"/>
      <dgm:spPr/>
    </dgm:pt>
    <dgm:pt modelId="{C1CE0260-163B-4434-857C-E3BC4F151701}" type="pres">
      <dgm:prSet presAssocID="{96E0250B-B0D3-407F-916A-8D39759B56C8}" presName="tx1" presStyleLbl="revTx" presStyleIdx="7" presStyleCnt="12"/>
      <dgm:spPr/>
    </dgm:pt>
    <dgm:pt modelId="{5979A75D-03F1-40C3-BCEA-6C3D03A72FC8}" type="pres">
      <dgm:prSet presAssocID="{96E0250B-B0D3-407F-916A-8D39759B56C8}" presName="vert1" presStyleCnt="0"/>
      <dgm:spPr/>
    </dgm:pt>
    <dgm:pt modelId="{2A516AA8-486A-46FE-B386-4B7F9264393C}" type="pres">
      <dgm:prSet presAssocID="{69552726-07D9-4C87-9F18-BC01E61F523B}" presName="thickLine" presStyleLbl="alignNode1" presStyleIdx="8" presStyleCnt="12"/>
      <dgm:spPr/>
    </dgm:pt>
    <dgm:pt modelId="{45F646EF-4E38-4964-97D1-5A980E9FBA7C}" type="pres">
      <dgm:prSet presAssocID="{69552726-07D9-4C87-9F18-BC01E61F523B}" presName="horz1" presStyleCnt="0"/>
      <dgm:spPr/>
    </dgm:pt>
    <dgm:pt modelId="{644EAF09-7A71-4E25-8462-BEE12D1871A1}" type="pres">
      <dgm:prSet presAssocID="{69552726-07D9-4C87-9F18-BC01E61F523B}" presName="tx1" presStyleLbl="revTx" presStyleIdx="8" presStyleCnt="12" custScaleY="160190"/>
      <dgm:spPr/>
    </dgm:pt>
    <dgm:pt modelId="{4B188983-DB5B-47F2-9B77-0F85DFB06C79}" type="pres">
      <dgm:prSet presAssocID="{69552726-07D9-4C87-9F18-BC01E61F523B}" presName="vert1" presStyleCnt="0"/>
      <dgm:spPr/>
    </dgm:pt>
    <dgm:pt modelId="{D3A97BE8-34F4-4C47-A8A2-49354564C873}" type="pres">
      <dgm:prSet presAssocID="{19801C5B-D1E9-4FB7-ADFB-DF9877AC21C7}" presName="thickLine" presStyleLbl="alignNode1" presStyleIdx="9" presStyleCnt="12"/>
      <dgm:spPr/>
    </dgm:pt>
    <dgm:pt modelId="{9292372F-BCC1-4D1F-9D6F-77F3A68698CB}" type="pres">
      <dgm:prSet presAssocID="{19801C5B-D1E9-4FB7-ADFB-DF9877AC21C7}" presName="horz1" presStyleCnt="0"/>
      <dgm:spPr/>
    </dgm:pt>
    <dgm:pt modelId="{62643040-C06B-4927-9A6E-A6EF16104519}" type="pres">
      <dgm:prSet presAssocID="{19801C5B-D1E9-4FB7-ADFB-DF9877AC21C7}" presName="tx1" presStyleLbl="revTx" presStyleIdx="9" presStyleCnt="12"/>
      <dgm:spPr/>
    </dgm:pt>
    <dgm:pt modelId="{EA284417-6448-4AA4-A530-07AFD6ED1FFB}" type="pres">
      <dgm:prSet presAssocID="{19801C5B-D1E9-4FB7-ADFB-DF9877AC21C7}" presName="vert1" presStyleCnt="0"/>
      <dgm:spPr/>
    </dgm:pt>
    <dgm:pt modelId="{AD9A5666-E1D2-411C-9D36-45CE0DD76F28}" type="pres">
      <dgm:prSet presAssocID="{B401493D-FC71-49AA-95E4-9FD91B622B6C}" presName="thickLine" presStyleLbl="alignNode1" presStyleIdx="10" presStyleCnt="12"/>
      <dgm:spPr/>
    </dgm:pt>
    <dgm:pt modelId="{8D5011F4-19DF-4382-82FB-D4A861D6046A}" type="pres">
      <dgm:prSet presAssocID="{B401493D-FC71-49AA-95E4-9FD91B622B6C}" presName="horz1" presStyleCnt="0"/>
      <dgm:spPr/>
    </dgm:pt>
    <dgm:pt modelId="{0FD9F390-5B25-4910-8DD4-7AE1C739880F}" type="pres">
      <dgm:prSet presAssocID="{B401493D-FC71-49AA-95E4-9FD91B622B6C}" presName="tx1" presStyleLbl="revTx" presStyleIdx="10" presStyleCnt="12"/>
      <dgm:spPr/>
    </dgm:pt>
    <dgm:pt modelId="{F274B17D-AE1B-4DBE-B067-9F0CA0502F1D}" type="pres">
      <dgm:prSet presAssocID="{B401493D-FC71-49AA-95E4-9FD91B622B6C}" presName="vert1" presStyleCnt="0"/>
      <dgm:spPr/>
    </dgm:pt>
    <dgm:pt modelId="{CB171EDE-DBF0-45EB-A68F-30C1FF3E0256}" type="pres">
      <dgm:prSet presAssocID="{C86D225F-1D62-4418-B4FF-19C854387EE8}" presName="thickLine" presStyleLbl="alignNode1" presStyleIdx="11" presStyleCnt="12"/>
      <dgm:spPr/>
    </dgm:pt>
    <dgm:pt modelId="{0726D768-707F-415E-A6A7-CCBED30D2DBA}" type="pres">
      <dgm:prSet presAssocID="{C86D225F-1D62-4418-B4FF-19C854387EE8}" presName="horz1" presStyleCnt="0"/>
      <dgm:spPr/>
    </dgm:pt>
    <dgm:pt modelId="{4B6D9A4B-9651-4605-B123-504CB4E1CFD3}" type="pres">
      <dgm:prSet presAssocID="{C86D225F-1D62-4418-B4FF-19C854387EE8}" presName="tx1" presStyleLbl="revTx" presStyleIdx="11" presStyleCnt="12"/>
      <dgm:spPr/>
    </dgm:pt>
    <dgm:pt modelId="{8444FD45-A4FC-4EEB-A344-85C460563C71}" type="pres">
      <dgm:prSet presAssocID="{C86D225F-1D62-4418-B4FF-19C854387EE8}" presName="vert1" presStyleCnt="0"/>
      <dgm:spPr/>
    </dgm:pt>
  </dgm:ptLst>
  <dgm:cxnLst>
    <dgm:cxn modelId="{55279B07-F5E4-4D56-9999-44C302E6ABE3}" srcId="{27E7C96A-7228-47CE-ABE0-9F65AB118718}" destId="{C86D225F-1D62-4418-B4FF-19C854387EE8}" srcOrd="11" destOrd="0" parTransId="{24930B02-8908-4F6B-B33F-437E538F8EB2}" sibTransId="{BFD9B035-3A13-4FA3-B5A9-E3E8E437CCB6}"/>
    <dgm:cxn modelId="{6DF3ED14-3C72-455E-809A-D93DFEC2F424}" type="presOf" srcId="{69552726-07D9-4C87-9F18-BC01E61F523B}" destId="{644EAF09-7A71-4E25-8462-BEE12D1871A1}" srcOrd="0" destOrd="0" presId="urn:microsoft.com/office/officeart/2008/layout/LinedList"/>
    <dgm:cxn modelId="{9E332840-180E-4536-BA1A-16D9CD8A064A}" type="presOf" srcId="{C00C5C45-C44E-4B6E-A976-3A54ED7B5054}" destId="{DA1EC014-17CA-4FBD-AC43-49273E04F4D3}" srcOrd="0" destOrd="0" presId="urn:microsoft.com/office/officeart/2008/layout/LinedList"/>
    <dgm:cxn modelId="{55F27F5B-FB10-42F3-A2A4-9CAE397BC0CB}" type="presOf" srcId="{C03A9304-CE68-42B9-A554-72A50361834D}" destId="{FF4205F9-6018-443C-9397-7C3D11B5162B}" srcOrd="0" destOrd="0" presId="urn:microsoft.com/office/officeart/2008/layout/LinedList"/>
    <dgm:cxn modelId="{ABD74B60-BDBC-4E88-8B9B-A76E0902C0C8}" type="presOf" srcId="{78E09F85-4114-4C71-99BD-195B521418A0}" destId="{15724A2A-E5DA-4639-B872-26AFACE150BD}" srcOrd="0" destOrd="0" presId="urn:microsoft.com/office/officeart/2008/layout/LinedList"/>
    <dgm:cxn modelId="{2AD4B353-AD2E-4AB3-9D03-F0346B39DB1B}" srcId="{27E7C96A-7228-47CE-ABE0-9F65AB118718}" destId="{4E71192E-95A1-4763-B370-AC57B608F6EC}" srcOrd="5" destOrd="0" parTransId="{3D1CFB77-DEDA-4554-A13D-29C1C1D92210}" sibTransId="{3542052F-7836-4DB8-B627-3E4BB984B2CD}"/>
    <dgm:cxn modelId="{D282E155-859E-4E72-AAD7-77989A5B70FE}" type="presOf" srcId="{B9E8DEC9-E030-4C0C-96C5-BAA327AE1905}" destId="{B2ED7687-3E7E-419A-A16F-79C8493465B0}" srcOrd="0" destOrd="0" presId="urn:microsoft.com/office/officeart/2008/layout/LinedList"/>
    <dgm:cxn modelId="{9669C677-28AF-4629-8E67-F7D8D152093E}" type="presOf" srcId="{4E71192E-95A1-4763-B370-AC57B608F6EC}" destId="{95ABA498-4706-4E8C-8E07-147F3C6E9946}" srcOrd="0" destOrd="0" presId="urn:microsoft.com/office/officeart/2008/layout/LinedList"/>
    <dgm:cxn modelId="{0558775A-905A-45D6-AFBE-170B24F2F2AE}" srcId="{27E7C96A-7228-47CE-ABE0-9F65AB118718}" destId="{B9E8DEC9-E030-4C0C-96C5-BAA327AE1905}" srcOrd="6" destOrd="0" parTransId="{B5531436-C555-4D00-95CE-685E99F6BEB5}" sibTransId="{198B45D9-749A-43D7-AF4D-86F5E0289816}"/>
    <dgm:cxn modelId="{6B589D8F-5CED-4F88-A30D-A65FD76FC418}" type="presOf" srcId="{3DB2CC22-15ED-4D76-B5D0-DDFA4B4D444F}" destId="{D31C2BA3-F7CD-4C5A-889E-856B1C82DC92}" srcOrd="0" destOrd="0" presId="urn:microsoft.com/office/officeart/2008/layout/LinedList"/>
    <dgm:cxn modelId="{E4AC4993-58C6-4388-B394-BFF06740F1F7}" srcId="{27E7C96A-7228-47CE-ABE0-9F65AB118718}" destId="{B401493D-FC71-49AA-95E4-9FD91B622B6C}" srcOrd="10" destOrd="0" parTransId="{47B37F74-D7CB-4608-A600-66F13F01109B}" sibTransId="{BBC16083-1FE4-484B-8D66-DBBDD11A1722}"/>
    <dgm:cxn modelId="{FAB10F98-9910-466D-8879-02AD4E522C23}" type="presOf" srcId="{27E7C96A-7228-47CE-ABE0-9F65AB118718}" destId="{20B88B4D-1347-4AD9-A11F-C183EA893125}" srcOrd="0" destOrd="0" presId="urn:microsoft.com/office/officeart/2008/layout/LinedList"/>
    <dgm:cxn modelId="{1F083E9B-5972-4D05-9E8B-B39074A4E74C}" srcId="{27E7C96A-7228-47CE-ABE0-9F65AB118718}" destId="{69552726-07D9-4C87-9F18-BC01E61F523B}" srcOrd="8" destOrd="0" parTransId="{13824BCC-42C7-413A-A6E5-35D1D3306FBE}" sibTransId="{43A3DF7F-BD09-41AA-B9CD-F97129A2B3D8}"/>
    <dgm:cxn modelId="{A08A3F9E-2FCD-4A93-8455-EE2B70923818}" srcId="{27E7C96A-7228-47CE-ABE0-9F65AB118718}" destId="{3DB2CC22-15ED-4D76-B5D0-DDFA4B4D444F}" srcOrd="4" destOrd="0" parTransId="{85F2A9E0-7C33-4C6E-AAAA-9698E79AF92B}" sibTransId="{EA69CA77-7278-426A-9272-4BB68150FE3F}"/>
    <dgm:cxn modelId="{4A97A3A2-DDE7-4C14-9437-B0916EDF0F97}" srcId="{27E7C96A-7228-47CE-ABE0-9F65AB118718}" destId="{C00C5C45-C44E-4B6E-A976-3A54ED7B5054}" srcOrd="1" destOrd="0" parTransId="{0C5C6E6D-8A5C-49B6-9925-AE480EEC6FC9}" sibTransId="{E2889EC3-7F2C-4A75-B86E-31A0A3993561}"/>
    <dgm:cxn modelId="{ECCA94AB-8FDA-4F18-B59C-0DEFA3B14F02}" srcId="{27E7C96A-7228-47CE-ABE0-9F65AB118718}" destId="{19801C5B-D1E9-4FB7-ADFB-DF9877AC21C7}" srcOrd="9" destOrd="0" parTransId="{5E09BFAE-FAC4-4CCB-9EAE-797E3E4DE6E4}" sibTransId="{EDD415EC-3C8C-4ECE-B2A2-FE9373CCB468}"/>
    <dgm:cxn modelId="{B38296C3-1F34-4975-B4FA-C8AD00514568}" srcId="{27E7C96A-7228-47CE-ABE0-9F65AB118718}" destId="{C03A9304-CE68-42B9-A554-72A50361834D}" srcOrd="0" destOrd="0" parTransId="{548AD56D-D3E0-41D2-995E-7ED730EFF507}" sibTransId="{E00EA4A3-A33E-436D-BA7D-DAFE8FFDDF96}"/>
    <dgm:cxn modelId="{2F1D3AC5-D5E0-455B-BECC-33DCF6D1874E}" type="presOf" srcId="{19801C5B-D1E9-4FB7-ADFB-DF9877AC21C7}" destId="{62643040-C06B-4927-9A6E-A6EF16104519}" srcOrd="0" destOrd="0" presId="urn:microsoft.com/office/officeart/2008/layout/LinedList"/>
    <dgm:cxn modelId="{02D7FDC6-58A8-447E-91A9-700A00691DF8}" type="presOf" srcId="{C86D225F-1D62-4418-B4FF-19C854387EE8}" destId="{4B6D9A4B-9651-4605-B123-504CB4E1CFD3}" srcOrd="0" destOrd="0" presId="urn:microsoft.com/office/officeart/2008/layout/LinedList"/>
    <dgm:cxn modelId="{7886FFCB-50F0-4F85-AACD-FE6EA1905BFC}" type="presOf" srcId="{730709E6-E2A9-4C61-8215-B8D2CA754ACC}" destId="{3C7364EF-7EBF-4782-B845-B54679E384C8}" srcOrd="0" destOrd="0" presId="urn:microsoft.com/office/officeart/2008/layout/LinedList"/>
    <dgm:cxn modelId="{E20C50D1-D2A9-4F7C-AB9C-5F2E0C6431F3}" srcId="{27E7C96A-7228-47CE-ABE0-9F65AB118718}" destId="{96E0250B-B0D3-407F-916A-8D39759B56C8}" srcOrd="7" destOrd="0" parTransId="{1A719F6A-5981-491D-A65C-4CD6683BF9A8}" sibTransId="{B7BD527B-09F1-4086-A8F0-BC9B3E3FC276}"/>
    <dgm:cxn modelId="{48C7DDF2-6B4D-4AA6-9174-CB74EDD7D1A4}" srcId="{27E7C96A-7228-47CE-ABE0-9F65AB118718}" destId="{730709E6-E2A9-4C61-8215-B8D2CA754ACC}" srcOrd="3" destOrd="0" parTransId="{AB1A33AB-55C1-4F07-80C2-E1AD0819C934}" sibTransId="{D37498F7-4CFF-460E-9F22-41594F037CD2}"/>
    <dgm:cxn modelId="{0F51F8F6-3D13-460B-9B13-00F20CA21386}" type="presOf" srcId="{96E0250B-B0D3-407F-916A-8D39759B56C8}" destId="{C1CE0260-163B-4434-857C-E3BC4F151701}" srcOrd="0" destOrd="0" presId="urn:microsoft.com/office/officeart/2008/layout/LinedList"/>
    <dgm:cxn modelId="{08E5F4FB-C601-444B-94FE-E948BFDFA629}" srcId="{27E7C96A-7228-47CE-ABE0-9F65AB118718}" destId="{78E09F85-4114-4C71-99BD-195B521418A0}" srcOrd="2" destOrd="0" parTransId="{34AE8A40-0CE2-4720-966B-21D3C0432D74}" sibTransId="{32D90741-3016-449B-A737-293134F43A7A}"/>
    <dgm:cxn modelId="{DD74D5FF-03FC-49F3-8727-26ED50E1A671}" type="presOf" srcId="{B401493D-FC71-49AA-95E4-9FD91B622B6C}" destId="{0FD9F390-5B25-4910-8DD4-7AE1C739880F}" srcOrd="0" destOrd="0" presId="urn:microsoft.com/office/officeart/2008/layout/LinedList"/>
    <dgm:cxn modelId="{C2047899-DCD2-4DEB-938C-AEA0E14FF808}" type="presParOf" srcId="{20B88B4D-1347-4AD9-A11F-C183EA893125}" destId="{3C47CBD0-B117-40B4-AFA6-F443BAD08C01}" srcOrd="0" destOrd="0" presId="urn:microsoft.com/office/officeart/2008/layout/LinedList"/>
    <dgm:cxn modelId="{4F2ADCBC-4DC8-4C70-A126-65F4E2629EAD}" type="presParOf" srcId="{20B88B4D-1347-4AD9-A11F-C183EA893125}" destId="{0E774C98-CF48-4F08-96EA-A491249738A6}" srcOrd="1" destOrd="0" presId="urn:microsoft.com/office/officeart/2008/layout/LinedList"/>
    <dgm:cxn modelId="{87C597ED-EEA7-44E2-940F-28864DBA79ED}" type="presParOf" srcId="{0E774C98-CF48-4F08-96EA-A491249738A6}" destId="{FF4205F9-6018-443C-9397-7C3D11B5162B}" srcOrd="0" destOrd="0" presId="urn:microsoft.com/office/officeart/2008/layout/LinedList"/>
    <dgm:cxn modelId="{0A0FF9EB-7309-426E-8603-7D217D93C8EA}" type="presParOf" srcId="{0E774C98-CF48-4F08-96EA-A491249738A6}" destId="{F0A1F2E6-8608-48AE-9889-5197E03A69BA}" srcOrd="1" destOrd="0" presId="urn:microsoft.com/office/officeart/2008/layout/LinedList"/>
    <dgm:cxn modelId="{E0322970-09B9-40EE-BD96-56CAD9B5D5C1}" type="presParOf" srcId="{20B88B4D-1347-4AD9-A11F-C183EA893125}" destId="{17AC6861-9A93-4FE7-90B5-D19DA09949A3}" srcOrd="2" destOrd="0" presId="urn:microsoft.com/office/officeart/2008/layout/LinedList"/>
    <dgm:cxn modelId="{4D47B3A6-086C-4BC2-BE21-0A8CF063DCC6}" type="presParOf" srcId="{20B88B4D-1347-4AD9-A11F-C183EA893125}" destId="{81945970-EAF1-435D-B8C8-542299079C38}" srcOrd="3" destOrd="0" presId="urn:microsoft.com/office/officeart/2008/layout/LinedList"/>
    <dgm:cxn modelId="{67A78816-0F39-4108-9F7C-D92B57DC5C6B}" type="presParOf" srcId="{81945970-EAF1-435D-B8C8-542299079C38}" destId="{DA1EC014-17CA-4FBD-AC43-49273E04F4D3}" srcOrd="0" destOrd="0" presId="urn:microsoft.com/office/officeart/2008/layout/LinedList"/>
    <dgm:cxn modelId="{F79AF180-99CD-4AC1-9A77-8D2DFE821C20}" type="presParOf" srcId="{81945970-EAF1-435D-B8C8-542299079C38}" destId="{BCC048B2-FD63-4114-900A-82BEA1C50560}" srcOrd="1" destOrd="0" presId="urn:microsoft.com/office/officeart/2008/layout/LinedList"/>
    <dgm:cxn modelId="{7AED59F1-2EE9-4022-93E1-0F67019E1EE0}" type="presParOf" srcId="{20B88B4D-1347-4AD9-A11F-C183EA893125}" destId="{4C1A7CB6-C8BF-48B6-A890-56EC05C92FE5}" srcOrd="4" destOrd="0" presId="urn:microsoft.com/office/officeart/2008/layout/LinedList"/>
    <dgm:cxn modelId="{7D9B37F8-6BCF-44DF-995A-DCF88473B1B8}" type="presParOf" srcId="{20B88B4D-1347-4AD9-A11F-C183EA893125}" destId="{D83AAF15-0541-4F58-9ED8-3E4739EC222B}" srcOrd="5" destOrd="0" presId="urn:microsoft.com/office/officeart/2008/layout/LinedList"/>
    <dgm:cxn modelId="{7433FC6B-96F3-4F41-BA43-2562D52AAF16}" type="presParOf" srcId="{D83AAF15-0541-4F58-9ED8-3E4739EC222B}" destId="{15724A2A-E5DA-4639-B872-26AFACE150BD}" srcOrd="0" destOrd="0" presId="urn:microsoft.com/office/officeart/2008/layout/LinedList"/>
    <dgm:cxn modelId="{06BA5786-0230-479F-B692-A1EDBC5DC229}" type="presParOf" srcId="{D83AAF15-0541-4F58-9ED8-3E4739EC222B}" destId="{F8CBCEDA-EC7E-4840-8003-B9E756371FF2}" srcOrd="1" destOrd="0" presId="urn:microsoft.com/office/officeart/2008/layout/LinedList"/>
    <dgm:cxn modelId="{008D7BE1-268B-490B-B098-7CDB9B7E6136}" type="presParOf" srcId="{20B88B4D-1347-4AD9-A11F-C183EA893125}" destId="{2324D319-A379-4293-B1AB-6814BFCC5975}" srcOrd="6" destOrd="0" presId="urn:microsoft.com/office/officeart/2008/layout/LinedList"/>
    <dgm:cxn modelId="{94507CEB-E29F-42E2-AD6A-E6E4190C7D08}" type="presParOf" srcId="{20B88B4D-1347-4AD9-A11F-C183EA893125}" destId="{031EDD84-B34A-45EB-B97D-3BDF1D3686E6}" srcOrd="7" destOrd="0" presId="urn:microsoft.com/office/officeart/2008/layout/LinedList"/>
    <dgm:cxn modelId="{E6D1DA35-23D5-4799-B7A1-6A2B23235B70}" type="presParOf" srcId="{031EDD84-B34A-45EB-B97D-3BDF1D3686E6}" destId="{3C7364EF-7EBF-4782-B845-B54679E384C8}" srcOrd="0" destOrd="0" presId="urn:microsoft.com/office/officeart/2008/layout/LinedList"/>
    <dgm:cxn modelId="{D03A95F8-DB1F-4038-B56F-32E086D57CDA}" type="presParOf" srcId="{031EDD84-B34A-45EB-B97D-3BDF1D3686E6}" destId="{1BD631D3-AE79-4D7D-A604-893C6503545E}" srcOrd="1" destOrd="0" presId="urn:microsoft.com/office/officeart/2008/layout/LinedList"/>
    <dgm:cxn modelId="{5AB817A8-64FA-4C19-B66A-69945AF9FEDA}" type="presParOf" srcId="{20B88B4D-1347-4AD9-A11F-C183EA893125}" destId="{E97A05A3-BBD4-472C-873F-CBDEBF003EEC}" srcOrd="8" destOrd="0" presId="urn:microsoft.com/office/officeart/2008/layout/LinedList"/>
    <dgm:cxn modelId="{FC0395DF-0024-4B3B-B92E-5D592F316663}" type="presParOf" srcId="{20B88B4D-1347-4AD9-A11F-C183EA893125}" destId="{F8C0F2E2-BB9C-447B-A069-1FBF8463CF32}" srcOrd="9" destOrd="0" presId="urn:microsoft.com/office/officeart/2008/layout/LinedList"/>
    <dgm:cxn modelId="{C0AB2912-0C5E-405F-A2C8-0E9D5D250EB5}" type="presParOf" srcId="{F8C0F2E2-BB9C-447B-A069-1FBF8463CF32}" destId="{D31C2BA3-F7CD-4C5A-889E-856B1C82DC92}" srcOrd="0" destOrd="0" presId="urn:microsoft.com/office/officeart/2008/layout/LinedList"/>
    <dgm:cxn modelId="{F94F3005-2D5D-4734-9D9D-F77693C876C9}" type="presParOf" srcId="{F8C0F2E2-BB9C-447B-A069-1FBF8463CF32}" destId="{EB590DB9-D7CC-41A2-AC8B-731A934AFD98}" srcOrd="1" destOrd="0" presId="urn:microsoft.com/office/officeart/2008/layout/LinedList"/>
    <dgm:cxn modelId="{10D2131E-4B34-48F9-8350-4F4E7ABBA54A}" type="presParOf" srcId="{20B88B4D-1347-4AD9-A11F-C183EA893125}" destId="{31582D5E-34A4-4A34-A3A9-1EEB6014245F}" srcOrd="10" destOrd="0" presId="urn:microsoft.com/office/officeart/2008/layout/LinedList"/>
    <dgm:cxn modelId="{3E26CDD9-D118-4ADE-8211-9A4D7B53161D}" type="presParOf" srcId="{20B88B4D-1347-4AD9-A11F-C183EA893125}" destId="{3614C077-4AF8-49B3-99DF-1B773B5D6F07}" srcOrd="11" destOrd="0" presId="urn:microsoft.com/office/officeart/2008/layout/LinedList"/>
    <dgm:cxn modelId="{299DCB9F-C418-4287-BCBD-6B7290C46B42}" type="presParOf" srcId="{3614C077-4AF8-49B3-99DF-1B773B5D6F07}" destId="{95ABA498-4706-4E8C-8E07-147F3C6E9946}" srcOrd="0" destOrd="0" presId="urn:microsoft.com/office/officeart/2008/layout/LinedList"/>
    <dgm:cxn modelId="{8C1176DD-B5F3-4242-9E13-F31B8001605B}" type="presParOf" srcId="{3614C077-4AF8-49B3-99DF-1B773B5D6F07}" destId="{48730F93-9DC5-4D86-BFBC-BF01B5AB2885}" srcOrd="1" destOrd="0" presId="urn:microsoft.com/office/officeart/2008/layout/LinedList"/>
    <dgm:cxn modelId="{6D7517B2-4462-413A-8641-F03EAF836058}" type="presParOf" srcId="{20B88B4D-1347-4AD9-A11F-C183EA893125}" destId="{DE832A5E-7F64-4762-B446-83BB9C7531BB}" srcOrd="12" destOrd="0" presId="urn:microsoft.com/office/officeart/2008/layout/LinedList"/>
    <dgm:cxn modelId="{A1BC58A5-0032-4B7E-9BB9-73D0507D144C}" type="presParOf" srcId="{20B88B4D-1347-4AD9-A11F-C183EA893125}" destId="{2C6FD811-8DAB-4969-9223-CB1DA45A0BF2}" srcOrd="13" destOrd="0" presId="urn:microsoft.com/office/officeart/2008/layout/LinedList"/>
    <dgm:cxn modelId="{58691284-2BB8-460F-A7A5-26A6A177691C}" type="presParOf" srcId="{2C6FD811-8DAB-4969-9223-CB1DA45A0BF2}" destId="{B2ED7687-3E7E-419A-A16F-79C8493465B0}" srcOrd="0" destOrd="0" presId="urn:microsoft.com/office/officeart/2008/layout/LinedList"/>
    <dgm:cxn modelId="{8754A872-D9C3-4ED4-8038-2A0A6E21223C}" type="presParOf" srcId="{2C6FD811-8DAB-4969-9223-CB1DA45A0BF2}" destId="{AF7FE040-0354-4323-9653-6BA8159C2AA1}" srcOrd="1" destOrd="0" presId="urn:microsoft.com/office/officeart/2008/layout/LinedList"/>
    <dgm:cxn modelId="{E53819D4-DFA5-4039-ADAD-5340177BF326}" type="presParOf" srcId="{20B88B4D-1347-4AD9-A11F-C183EA893125}" destId="{DA29FB07-C4FB-4929-B1F7-C21BBF7B6A84}" srcOrd="14" destOrd="0" presId="urn:microsoft.com/office/officeart/2008/layout/LinedList"/>
    <dgm:cxn modelId="{82405F81-E26B-4F8C-8D5E-752F3C89777A}" type="presParOf" srcId="{20B88B4D-1347-4AD9-A11F-C183EA893125}" destId="{211817B9-1881-4821-9D4D-786059B17443}" srcOrd="15" destOrd="0" presId="urn:microsoft.com/office/officeart/2008/layout/LinedList"/>
    <dgm:cxn modelId="{5D663963-ABFD-4D9F-9B3E-C8E8A6351587}" type="presParOf" srcId="{211817B9-1881-4821-9D4D-786059B17443}" destId="{C1CE0260-163B-4434-857C-E3BC4F151701}" srcOrd="0" destOrd="0" presId="urn:microsoft.com/office/officeart/2008/layout/LinedList"/>
    <dgm:cxn modelId="{857545EE-E0E6-4ED3-9E60-C0382B28595B}" type="presParOf" srcId="{211817B9-1881-4821-9D4D-786059B17443}" destId="{5979A75D-03F1-40C3-BCEA-6C3D03A72FC8}" srcOrd="1" destOrd="0" presId="urn:microsoft.com/office/officeart/2008/layout/LinedList"/>
    <dgm:cxn modelId="{740245D0-D48D-40A4-89C4-2BE3C5F650EB}" type="presParOf" srcId="{20B88B4D-1347-4AD9-A11F-C183EA893125}" destId="{2A516AA8-486A-46FE-B386-4B7F9264393C}" srcOrd="16" destOrd="0" presId="urn:microsoft.com/office/officeart/2008/layout/LinedList"/>
    <dgm:cxn modelId="{2612E465-94C6-4DC0-B9FB-C2F24F4E5A5E}" type="presParOf" srcId="{20B88B4D-1347-4AD9-A11F-C183EA893125}" destId="{45F646EF-4E38-4964-97D1-5A980E9FBA7C}" srcOrd="17" destOrd="0" presId="urn:microsoft.com/office/officeart/2008/layout/LinedList"/>
    <dgm:cxn modelId="{66EDC930-8382-49BD-B964-BB511161FDEA}" type="presParOf" srcId="{45F646EF-4E38-4964-97D1-5A980E9FBA7C}" destId="{644EAF09-7A71-4E25-8462-BEE12D1871A1}" srcOrd="0" destOrd="0" presId="urn:microsoft.com/office/officeart/2008/layout/LinedList"/>
    <dgm:cxn modelId="{7B44AA97-FA25-4BAA-9E83-A4A71EA81A93}" type="presParOf" srcId="{45F646EF-4E38-4964-97D1-5A980E9FBA7C}" destId="{4B188983-DB5B-47F2-9B77-0F85DFB06C79}" srcOrd="1" destOrd="0" presId="urn:microsoft.com/office/officeart/2008/layout/LinedList"/>
    <dgm:cxn modelId="{67B0A848-D6AE-4F9E-AD07-67FC49941765}" type="presParOf" srcId="{20B88B4D-1347-4AD9-A11F-C183EA893125}" destId="{D3A97BE8-34F4-4C47-A8A2-49354564C873}" srcOrd="18" destOrd="0" presId="urn:microsoft.com/office/officeart/2008/layout/LinedList"/>
    <dgm:cxn modelId="{695DC1D9-7B1D-4E9F-8A03-FCCE77E8DD25}" type="presParOf" srcId="{20B88B4D-1347-4AD9-A11F-C183EA893125}" destId="{9292372F-BCC1-4D1F-9D6F-77F3A68698CB}" srcOrd="19" destOrd="0" presId="urn:microsoft.com/office/officeart/2008/layout/LinedList"/>
    <dgm:cxn modelId="{08D7C98E-8269-41DF-9DCC-8ECEBE932D26}" type="presParOf" srcId="{9292372F-BCC1-4D1F-9D6F-77F3A68698CB}" destId="{62643040-C06B-4927-9A6E-A6EF16104519}" srcOrd="0" destOrd="0" presId="urn:microsoft.com/office/officeart/2008/layout/LinedList"/>
    <dgm:cxn modelId="{F2F7141F-E81B-4ABD-B0BF-BB80E1302708}" type="presParOf" srcId="{9292372F-BCC1-4D1F-9D6F-77F3A68698CB}" destId="{EA284417-6448-4AA4-A530-07AFD6ED1FFB}" srcOrd="1" destOrd="0" presId="urn:microsoft.com/office/officeart/2008/layout/LinedList"/>
    <dgm:cxn modelId="{A037CA73-4A8E-42CE-BD17-8E99FF146D95}" type="presParOf" srcId="{20B88B4D-1347-4AD9-A11F-C183EA893125}" destId="{AD9A5666-E1D2-411C-9D36-45CE0DD76F28}" srcOrd="20" destOrd="0" presId="urn:microsoft.com/office/officeart/2008/layout/LinedList"/>
    <dgm:cxn modelId="{980448FF-03BF-4598-A985-94407004B832}" type="presParOf" srcId="{20B88B4D-1347-4AD9-A11F-C183EA893125}" destId="{8D5011F4-19DF-4382-82FB-D4A861D6046A}" srcOrd="21" destOrd="0" presId="urn:microsoft.com/office/officeart/2008/layout/LinedList"/>
    <dgm:cxn modelId="{31A7F8C0-4CB3-4A08-9857-C465A2A613DC}" type="presParOf" srcId="{8D5011F4-19DF-4382-82FB-D4A861D6046A}" destId="{0FD9F390-5B25-4910-8DD4-7AE1C739880F}" srcOrd="0" destOrd="0" presId="urn:microsoft.com/office/officeart/2008/layout/LinedList"/>
    <dgm:cxn modelId="{11814520-9A02-4637-A66D-F1125ABF668F}" type="presParOf" srcId="{8D5011F4-19DF-4382-82FB-D4A861D6046A}" destId="{F274B17D-AE1B-4DBE-B067-9F0CA0502F1D}" srcOrd="1" destOrd="0" presId="urn:microsoft.com/office/officeart/2008/layout/LinedList"/>
    <dgm:cxn modelId="{549A5A49-FE13-48F8-B61D-060ED9A5621F}" type="presParOf" srcId="{20B88B4D-1347-4AD9-A11F-C183EA893125}" destId="{CB171EDE-DBF0-45EB-A68F-30C1FF3E0256}" srcOrd="22" destOrd="0" presId="urn:microsoft.com/office/officeart/2008/layout/LinedList"/>
    <dgm:cxn modelId="{9D626A09-83A9-48C1-8014-CED5C7F77C06}" type="presParOf" srcId="{20B88B4D-1347-4AD9-A11F-C183EA893125}" destId="{0726D768-707F-415E-A6A7-CCBED30D2DBA}" srcOrd="23" destOrd="0" presId="urn:microsoft.com/office/officeart/2008/layout/LinedList"/>
    <dgm:cxn modelId="{FEE3DA49-5200-4D0B-A07C-8FE5B5876F0D}" type="presParOf" srcId="{0726D768-707F-415E-A6A7-CCBED30D2DBA}" destId="{4B6D9A4B-9651-4605-B123-504CB4E1CFD3}" srcOrd="0" destOrd="0" presId="urn:microsoft.com/office/officeart/2008/layout/LinedList"/>
    <dgm:cxn modelId="{2989E957-2B99-4BD9-8F7F-4EDF1D995086}" type="presParOf" srcId="{0726D768-707F-415E-A6A7-CCBED30D2DBA}" destId="{8444FD45-A4FC-4EEB-A344-85C460563C7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6936D-B5A7-4E36-86E4-7445270F36A6}">
      <dsp:nvSpPr>
        <dsp:cNvPr id="0" name=""/>
        <dsp:cNvSpPr/>
      </dsp:nvSpPr>
      <dsp:spPr>
        <a:xfrm>
          <a:off x="0" y="0"/>
          <a:ext cx="44165520" cy="1135399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100000"/>
            </a:lnSpc>
            <a:spcBef>
              <a:spcPct val="0"/>
            </a:spcBef>
            <a:spcAft>
              <a:spcPct val="35000"/>
            </a:spcAft>
            <a:buNone/>
          </a:pPr>
          <a:r>
            <a:rPr lang="en-GB" sz="4800" kern="1200" dirty="0"/>
            <a:t>Diabetes is a chronic disease that emerges when the body either produces insufficient insulin or cannot effectively use the insulin that the pancreas produces. The insulin hormone regulates blood sugar levels. </a:t>
          </a:r>
          <a:r>
            <a:rPr lang="en-GB" sz="4800" kern="1200" dirty="0" err="1"/>
            <a:t>Hyperglycemia</a:t>
          </a:r>
          <a:r>
            <a:rPr lang="en-GB" sz="4800" kern="1200" dirty="0"/>
            <a:t>, also known as high blood glucose or elevated blood sugar, is a common complication of uncontrolled diabetes that can gravely impair a variety of biological systems over time, including the neurons and blood vessels (WHO,2022). Many diabetics experience weight loss, weariness, increased urination, and increased thirst as the most common diabetes symptoms (Diabetes UK,2022). A person with diabetes has to maintain stable blood glucose levels by eating a nutritious diet, exercising frequently, and getting regular blood tests (NHS,2022). As stated by Gov.UK (2022): England has five million residents. Five million people in England are at a high risk of getting type 2 diabetes, according to Gov.UK (2022). Approximately 22,000 people die prematurely each year as a result of type 2 diabetes, making it a significant contributor to early death. In England, there are currently 3.8 million people with type 2 diabetes, with 200,000 new cases being identified each year. The NHS DPP, a joint project of PHE, NHS England, and Diabetes UK that was launched in 2015, offers evidence-based behavioural treatments at scale for individuals who have been identified as having a high risk of developing Type 2 diabetes.</a:t>
          </a:r>
          <a:endParaRPr lang="en-US" sz="4800" kern="1200" dirty="0"/>
        </a:p>
      </dsp:txBody>
      <dsp:txXfrm>
        <a:off x="554256" y="554256"/>
        <a:ext cx="43057008" cy="10245481"/>
      </dsp:txXfrm>
    </dsp:sp>
    <dsp:sp modelId="{9B7AFEF6-982C-47A3-9A1C-80DDFE90A4B5}">
      <dsp:nvSpPr>
        <dsp:cNvPr id="0" name=""/>
        <dsp:cNvSpPr/>
      </dsp:nvSpPr>
      <dsp:spPr>
        <a:xfrm>
          <a:off x="0" y="11152096"/>
          <a:ext cx="44165520" cy="689495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dirty="0"/>
            <a:t>PHE, The NHS DPP was funded in part by PHE, NHS England, and Diabetes UK. A broad community of people who have been identified as having a high risk of Type 2 diabetes is offered evidence-based behavioural therapies through the Program, which was started in 2015. The NHS DPP's goals are to: 
1. Decrease Type 2 diabetes prevalence.
2. Reduce the likelihood of Type 2 diabetes-related complications, such as those involving the heart, stroke, kidney, eye, and foot diseases.
</a:t>
          </a:r>
          <a:r>
            <a:rPr lang="en-GB" sz="4800" kern="1200"/>
            <a:t>3.reduce long-term health disparities caused by the prevalence of Type 2 diabetes</a:t>
          </a:r>
          <a:endParaRPr lang="en-US" sz="4800" kern="1200" dirty="0"/>
        </a:p>
      </dsp:txBody>
      <dsp:txXfrm>
        <a:off x="336584" y="11488680"/>
        <a:ext cx="43492352" cy="62217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47CBD0-B117-40B4-AFA6-F443BAD08C01}">
      <dsp:nvSpPr>
        <dsp:cNvPr id="0" name=""/>
        <dsp:cNvSpPr/>
      </dsp:nvSpPr>
      <dsp:spPr>
        <a:xfrm>
          <a:off x="0" y="861"/>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F4205F9-6018-443C-9397-7C3D11B5162B}">
      <dsp:nvSpPr>
        <dsp:cNvPr id="0" name=""/>
        <dsp:cNvSpPr/>
      </dsp:nvSpPr>
      <dsp:spPr>
        <a:xfrm>
          <a:off x="0" y="861"/>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0" i="0" kern="1200" dirty="0"/>
            <a:t>BBC </a:t>
          </a:r>
          <a:r>
            <a:rPr lang="en-GB" sz="4800" b="0" i="0" kern="1200" dirty="0"/>
            <a:t>Bitesize. (2022). </a:t>
          </a:r>
          <a:r>
            <a:rPr lang="en-GB" sz="4800" b="0" i="1" kern="1200" dirty="0"/>
            <a:t>What happens in your stomach?</a:t>
          </a:r>
          <a:r>
            <a:rPr lang="en-GB" sz="4800" b="0" i="0" kern="1200" dirty="0"/>
            <a:t>. [online] Available at: </a:t>
          </a:r>
          <a:r>
            <a:rPr lang="en-GB" sz="4800" b="0" i="0" kern="1200" dirty="0">
              <a:hlinkClick xmlns:r="http://schemas.openxmlformats.org/officeDocument/2006/relationships" r:id="rId1"/>
            </a:rPr>
            <a:t>https://www.bbc.co.uk/bitesize/topics/z7x78xs/articles/zg2g7p3</a:t>
          </a:r>
          <a:r>
            <a:rPr lang="en-GB" sz="4800" kern="1200" dirty="0"/>
            <a:t> </a:t>
          </a:r>
          <a:r>
            <a:rPr lang="en-GB" sz="4800" b="0" i="0" kern="1200" dirty="0"/>
            <a:t> (Accessed 15 October 2022).</a:t>
          </a:r>
          <a:endParaRPr lang="en-US" sz="4800" kern="1200" dirty="0"/>
        </a:p>
      </dsp:txBody>
      <dsp:txXfrm>
        <a:off x="0" y="861"/>
        <a:ext cx="45801277" cy="1464303"/>
      </dsp:txXfrm>
    </dsp:sp>
    <dsp:sp modelId="{17AC6861-9A93-4FE7-90B5-D19DA09949A3}">
      <dsp:nvSpPr>
        <dsp:cNvPr id="0" name=""/>
        <dsp:cNvSpPr/>
      </dsp:nvSpPr>
      <dsp:spPr>
        <a:xfrm>
          <a:off x="0" y="1465164"/>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1EC014-17CA-4FBD-AC43-49273E04F4D3}">
      <dsp:nvSpPr>
        <dsp:cNvPr id="0" name=""/>
        <dsp:cNvSpPr/>
      </dsp:nvSpPr>
      <dsp:spPr>
        <a:xfrm>
          <a:off x="0" y="1465164"/>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Cleveland Clinic. (2022). </a:t>
          </a:r>
          <a:r>
            <a:rPr lang="en-GB" sz="4800" b="0" i="1" kern="1200" dirty="0"/>
            <a:t>Small Intestine: Function, anatomy &amp; Definition</a:t>
          </a:r>
          <a:r>
            <a:rPr lang="en-GB" sz="4800" b="0" i="0" kern="1200" dirty="0"/>
            <a:t>. [online] Available at:   </a:t>
          </a:r>
          <a:r>
            <a:rPr lang="en-GB" sz="4800" b="0" i="0" kern="1200" dirty="0">
              <a:hlinkClick xmlns:r="http://schemas.openxmlformats.org/officeDocument/2006/relationships" r:id="rId2"/>
            </a:rPr>
            <a:t>https://my.clevelandclinic.org/health/body/22135-small-intestine</a:t>
          </a:r>
          <a:r>
            <a:rPr lang="en-GB" sz="4800" b="0" i="0" kern="1200" dirty="0"/>
            <a:t> </a:t>
          </a:r>
          <a:r>
            <a:rPr lang="en-GB" sz="4800" kern="1200" dirty="0"/>
            <a:t> </a:t>
          </a:r>
          <a:r>
            <a:rPr lang="en-GB" sz="4800" b="0" i="0" kern="1200" dirty="0"/>
            <a:t>(Accessed 16 October 2022).</a:t>
          </a:r>
          <a:endParaRPr lang="en-US" sz="4800" kern="1200" dirty="0"/>
        </a:p>
      </dsp:txBody>
      <dsp:txXfrm>
        <a:off x="0" y="1465164"/>
        <a:ext cx="45801277" cy="1464303"/>
      </dsp:txXfrm>
    </dsp:sp>
    <dsp:sp modelId="{4C1A7CB6-C8BF-48B6-A890-56EC05C92FE5}">
      <dsp:nvSpPr>
        <dsp:cNvPr id="0" name=""/>
        <dsp:cNvSpPr/>
      </dsp:nvSpPr>
      <dsp:spPr>
        <a:xfrm>
          <a:off x="0" y="2929467"/>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5724A2A-E5DA-4639-B872-26AFACE150BD}">
      <dsp:nvSpPr>
        <dsp:cNvPr id="0" name=""/>
        <dsp:cNvSpPr/>
      </dsp:nvSpPr>
      <dsp:spPr>
        <a:xfrm>
          <a:off x="0" y="2929467"/>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Columbiasurgery.org. (2022). </a:t>
          </a:r>
          <a:r>
            <a:rPr lang="en-GB" sz="4800" b="0" i="1" kern="1200" dirty="0"/>
            <a:t>Liver Functions, Location, Anatomy and Disease | Columbia Surgery</a:t>
          </a:r>
          <a:r>
            <a:rPr lang="en-GB" sz="4800" b="0" i="0" kern="1200" dirty="0"/>
            <a:t>. [online] Available at: </a:t>
          </a:r>
          <a:r>
            <a:rPr lang="en-GB" sz="4800" b="0" i="0" kern="1200" dirty="0">
              <a:hlinkClick xmlns:r="http://schemas.openxmlformats.org/officeDocument/2006/relationships" r:id="rId3"/>
            </a:rPr>
            <a:t>https://columbiasurgery.org/liver/liver-and-its-functions</a:t>
          </a:r>
          <a:r>
            <a:rPr lang="en-GB" sz="4800" b="0" i="0" kern="1200" dirty="0"/>
            <a:t>  </a:t>
          </a:r>
          <a:r>
            <a:rPr lang="en-GB" sz="4800" kern="1200" dirty="0"/>
            <a:t>(</a:t>
          </a:r>
          <a:r>
            <a:rPr lang="en-GB" sz="4800" b="0" i="0" kern="1200" dirty="0"/>
            <a:t>Accessed 15 October 2022).</a:t>
          </a:r>
          <a:endParaRPr lang="en-US" sz="4800" kern="1200" dirty="0"/>
        </a:p>
      </dsp:txBody>
      <dsp:txXfrm>
        <a:off x="0" y="2929467"/>
        <a:ext cx="45801277" cy="1464303"/>
      </dsp:txXfrm>
    </dsp:sp>
    <dsp:sp modelId="{2324D319-A379-4293-B1AB-6814BFCC5975}">
      <dsp:nvSpPr>
        <dsp:cNvPr id="0" name=""/>
        <dsp:cNvSpPr/>
      </dsp:nvSpPr>
      <dsp:spPr>
        <a:xfrm>
          <a:off x="0" y="4393770"/>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7364EF-7EBF-4782-B845-B54679E384C8}">
      <dsp:nvSpPr>
        <dsp:cNvPr id="0" name=""/>
        <dsp:cNvSpPr/>
      </dsp:nvSpPr>
      <dsp:spPr>
        <a:xfrm>
          <a:off x="0" y="4393770"/>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t>Healthdirect.gov.au. (2022). </a:t>
          </a:r>
          <a:r>
            <a:rPr lang="en-GB" sz="4800" i="1" kern="1200" dirty="0"/>
            <a:t>Digestive system</a:t>
          </a:r>
          <a:r>
            <a:rPr lang="en-GB" sz="4800" kern="1200" dirty="0"/>
            <a:t>. [online] Available at: </a:t>
          </a:r>
          <a:r>
            <a:rPr lang="en-GB" sz="4800" kern="1200" dirty="0">
              <a:hlinkClick xmlns:r="http://schemas.openxmlformats.org/officeDocument/2006/relationships" r:id="rId4"/>
            </a:rPr>
            <a:t>https://www.healthdirect.gov.au/digestive-system#what-is</a:t>
          </a:r>
          <a:r>
            <a:rPr lang="en-GB" sz="4800" kern="1200" dirty="0"/>
            <a:t>  (Accessed 13 October 2022).</a:t>
          </a:r>
          <a:endParaRPr lang="en-US" sz="4800" kern="1200" dirty="0"/>
        </a:p>
      </dsp:txBody>
      <dsp:txXfrm>
        <a:off x="0" y="4393770"/>
        <a:ext cx="45801277" cy="1464303"/>
      </dsp:txXfrm>
    </dsp:sp>
    <dsp:sp modelId="{E97A05A3-BBD4-472C-873F-CBDEBF003EEC}">
      <dsp:nvSpPr>
        <dsp:cNvPr id="0" name=""/>
        <dsp:cNvSpPr/>
      </dsp:nvSpPr>
      <dsp:spPr>
        <a:xfrm>
          <a:off x="0" y="5858073"/>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31C2BA3-F7CD-4C5A-889E-856B1C82DC92}">
      <dsp:nvSpPr>
        <dsp:cNvPr id="0" name=""/>
        <dsp:cNvSpPr/>
      </dsp:nvSpPr>
      <dsp:spPr>
        <a:xfrm>
          <a:off x="0" y="5858073"/>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err="1"/>
            <a:t>Housset</a:t>
          </a:r>
          <a:r>
            <a:rPr lang="en-GB" sz="4800" b="0" i="0" kern="1200" dirty="0"/>
            <a:t>, C., Chrétien, Y., </a:t>
          </a:r>
          <a:r>
            <a:rPr lang="en-GB" sz="4800" b="0" i="0" kern="1200" dirty="0" err="1"/>
            <a:t>Debray</a:t>
          </a:r>
          <a:r>
            <a:rPr lang="en-GB" sz="4800" b="0" i="0" kern="1200" dirty="0"/>
            <a:t>, D. and </a:t>
          </a:r>
          <a:r>
            <a:rPr lang="en-GB" sz="4800" b="0" i="0" kern="1200" dirty="0" err="1"/>
            <a:t>Chignard</a:t>
          </a:r>
          <a:r>
            <a:rPr lang="en-GB" sz="4800" b="0" i="0" kern="1200" dirty="0"/>
            <a:t>, N., (2016). Functions of the Gallbladder. </a:t>
          </a:r>
          <a:r>
            <a:rPr lang="en-GB" sz="4800" b="0" i="1" kern="1200" dirty="0" err="1"/>
            <a:t>Compr</a:t>
          </a:r>
          <a:r>
            <a:rPr lang="en-GB" sz="4800" b="0" i="1" kern="1200" dirty="0"/>
            <a:t> </a:t>
          </a:r>
          <a:r>
            <a:rPr lang="en-GB" sz="4800" b="0" i="1" kern="1200" dirty="0" err="1"/>
            <a:t>Physiol</a:t>
          </a:r>
          <a:r>
            <a:rPr lang="en-GB" sz="4800" b="0" i="0" kern="1200" dirty="0"/>
            <a:t>, </a:t>
          </a:r>
          <a:r>
            <a:rPr lang="en-GB" sz="4800" b="0" i="1" kern="1200" dirty="0"/>
            <a:t>6</a:t>
          </a:r>
          <a:r>
            <a:rPr lang="en-GB" sz="4800" b="0" i="0" kern="1200" dirty="0"/>
            <a:t>(3), pp.1549-77</a:t>
          </a:r>
          <a:r>
            <a:rPr lang="en-GB" sz="2500" b="0" i="0" kern="1200" dirty="0"/>
            <a:t>.</a:t>
          </a:r>
          <a:endParaRPr lang="en-US" sz="2500" kern="1200" dirty="0"/>
        </a:p>
      </dsp:txBody>
      <dsp:txXfrm>
        <a:off x="0" y="5858073"/>
        <a:ext cx="45801277" cy="1464303"/>
      </dsp:txXfrm>
    </dsp:sp>
    <dsp:sp modelId="{31582D5E-34A4-4A34-A3A9-1EEB6014245F}">
      <dsp:nvSpPr>
        <dsp:cNvPr id="0" name=""/>
        <dsp:cNvSpPr/>
      </dsp:nvSpPr>
      <dsp:spPr>
        <a:xfrm>
          <a:off x="0" y="7322376"/>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5ABA498-4706-4E8C-8E07-147F3C6E9946}">
      <dsp:nvSpPr>
        <dsp:cNvPr id="0" name=""/>
        <dsp:cNvSpPr/>
      </dsp:nvSpPr>
      <dsp:spPr>
        <a:xfrm>
          <a:off x="0" y="7313883"/>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ILLUST</a:t>
          </a:r>
          <a:r>
            <a:rPr lang="en-GB" sz="4800" kern="1200" dirty="0"/>
            <a:t>RATIONS OF. (2022). </a:t>
          </a:r>
          <a:r>
            <a:rPr lang="en-GB" sz="4800" i="1" kern="1200" dirty="0"/>
            <a:t>The Digestive System</a:t>
          </a:r>
          <a:r>
            <a:rPr lang="en-GB" sz="4800" kern="1200" dirty="0"/>
            <a:t>. [image] Available at:  </a:t>
          </a:r>
          <a:r>
            <a:rPr lang="en-GB" sz="4800" kern="1200" dirty="0">
              <a:hlinkClick xmlns:r="http://schemas.openxmlformats.org/officeDocument/2006/relationships" r:id="rId5"/>
            </a:rPr>
            <a:t>http://www.illustrationsof.com/1637768-royalty-free-digestive-system-clipart-illustration</a:t>
          </a:r>
          <a:r>
            <a:rPr lang="en-GB" sz="4800" kern="1200" dirty="0"/>
            <a:t>   (Accessed 13 October 2022).</a:t>
          </a:r>
          <a:endParaRPr lang="en-US" sz="2500" kern="1200" dirty="0"/>
        </a:p>
      </dsp:txBody>
      <dsp:txXfrm>
        <a:off x="0" y="7313883"/>
        <a:ext cx="45801277" cy="1464303"/>
      </dsp:txXfrm>
    </dsp:sp>
    <dsp:sp modelId="{DE832A5E-7F64-4762-B446-83BB9C7531BB}">
      <dsp:nvSpPr>
        <dsp:cNvPr id="0" name=""/>
        <dsp:cNvSpPr/>
      </dsp:nvSpPr>
      <dsp:spPr>
        <a:xfrm>
          <a:off x="0" y="8786679"/>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2ED7687-3E7E-419A-A16F-79C8493465B0}">
      <dsp:nvSpPr>
        <dsp:cNvPr id="0" name=""/>
        <dsp:cNvSpPr/>
      </dsp:nvSpPr>
      <dsp:spPr>
        <a:xfrm>
          <a:off x="0" y="8786679"/>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Medicalnewstoday.com. (2022). </a:t>
          </a:r>
          <a:r>
            <a:rPr lang="en-GB" sz="4800" b="0" i="1" kern="1200" dirty="0"/>
            <a:t>Pancreas: Functions and disorders</a:t>
          </a:r>
          <a:r>
            <a:rPr lang="en-GB" sz="4800" b="0" i="0" kern="1200" dirty="0"/>
            <a:t>. [online] Available at: </a:t>
          </a:r>
          <a:r>
            <a:rPr lang="en-GB" sz="4800" b="0" i="0" kern="1200" dirty="0">
              <a:hlinkClick xmlns:r="http://schemas.openxmlformats.org/officeDocument/2006/relationships" r:id="rId6"/>
            </a:rPr>
            <a:t>https://www.medicalnewstoday.com/articles/10011#function</a:t>
          </a:r>
          <a:r>
            <a:rPr lang="en-GB" sz="4800" b="0" i="0" kern="1200" dirty="0"/>
            <a:t>&gt; (Accessed 16 October 2022).</a:t>
          </a:r>
          <a:endParaRPr lang="en-US" sz="4800" kern="1200" dirty="0"/>
        </a:p>
      </dsp:txBody>
      <dsp:txXfrm>
        <a:off x="0" y="8786679"/>
        <a:ext cx="45801277" cy="1464303"/>
      </dsp:txXfrm>
    </dsp:sp>
    <dsp:sp modelId="{DA29FB07-C4FB-4929-B1F7-C21BBF7B6A84}">
      <dsp:nvSpPr>
        <dsp:cNvPr id="0" name=""/>
        <dsp:cNvSpPr/>
      </dsp:nvSpPr>
      <dsp:spPr>
        <a:xfrm>
          <a:off x="0" y="10250983"/>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1CE0260-163B-4434-857C-E3BC4F151701}">
      <dsp:nvSpPr>
        <dsp:cNvPr id="0" name=""/>
        <dsp:cNvSpPr/>
      </dsp:nvSpPr>
      <dsp:spPr>
        <a:xfrm>
          <a:off x="0" y="10250983"/>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t>National Institute of Diabetes and Digestive and Kidney Diseases. (2022). </a:t>
          </a:r>
          <a:r>
            <a:rPr lang="en-GB" sz="4800" i="1" kern="1200" dirty="0"/>
            <a:t>Your Digestive System &amp; How it Works | NIDDK</a:t>
          </a:r>
          <a:r>
            <a:rPr lang="en-GB" sz="4800" kern="1200" dirty="0"/>
            <a:t>. [online] Available at: </a:t>
          </a:r>
          <a:r>
            <a:rPr lang="en-GB" sz="4800" kern="1200" dirty="0">
              <a:hlinkClick xmlns:r="http://schemas.openxmlformats.org/officeDocument/2006/relationships" r:id="rId7">
                <a:extLst>
                  <a:ext uri="{A12FA001-AC4F-418D-AE19-62706E023703}">
                    <ahyp:hlinkClr xmlns:ahyp="http://schemas.microsoft.com/office/drawing/2018/hyperlinkcolor" val="tx"/>
                  </a:ext>
                </a:extLst>
              </a:hlinkClick>
            </a:rPr>
            <a:t>https://www.niddk.nih.gov/health-information/digestive-diseases/digestive-system-how-it-works</a:t>
          </a:r>
          <a:r>
            <a:rPr lang="en-GB" sz="4800" kern="1200" dirty="0"/>
            <a:t>  (Accessed 13 October 2022</a:t>
          </a:r>
          <a:r>
            <a:rPr lang="en-GB" sz="2500" kern="1200" dirty="0"/>
            <a:t>).</a:t>
          </a:r>
        </a:p>
        <a:p>
          <a:pPr marL="0" lvl="0" indent="0" algn="l" defTabSz="2133600">
            <a:lnSpc>
              <a:spcPct val="90000"/>
            </a:lnSpc>
            <a:spcBef>
              <a:spcPct val="0"/>
            </a:spcBef>
            <a:spcAft>
              <a:spcPct val="35000"/>
            </a:spcAft>
            <a:buNone/>
          </a:pPr>
          <a:endParaRPr lang="en-GB" sz="2500" kern="1200" dirty="0"/>
        </a:p>
        <a:p>
          <a:pPr marL="0" lvl="0" indent="0" algn="l" defTabSz="2133600">
            <a:lnSpc>
              <a:spcPct val="90000"/>
            </a:lnSpc>
            <a:spcBef>
              <a:spcPct val="0"/>
            </a:spcBef>
            <a:spcAft>
              <a:spcPct val="35000"/>
            </a:spcAft>
            <a:buNone/>
          </a:pPr>
          <a:r>
            <a:rPr lang="en-GB" sz="4800" kern="1200" dirty="0"/>
            <a:t>Nelson, D. (2020) </a:t>
          </a:r>
          <a:r>
            <a:rPr lang="en-GB" sz="4800" i="1" kern="1200" dirty="0"/>
            <a:t>Small intestine function: Duodenum, jejunum and </a:t>
          </a:r>
          <a:r>
            <a:rPr lang="en-GB" sz="4800" i="1" kern="1200" dirty="0" err="1"/>
            <a:t>ileumD</a:t>
          </a:r>
          <a:r>
            <a:rPr lang="en-GB" sz="4800" kern="1200" dirty="0"/>
            <a:t>, </a:t>
          </a:r>
          <a:r>
            <a:rPr lang="en-GB" sz="4800" i="1" kern="1200" dirty="0"/>
            <a:t>Science Trends</a:t>
          </a:r>
          <a:r>
            <a:rPr lang="en-GB" sz="4800" kern="1200" dirty="0"/>
            <a:t>. Available at: https://sciencetrends.com/small-intestine-function-duodenum-jejunum-and-ileum/ (Accessed: October 20, 2022). </a:t>
          </a:r>
          <a:endParaRPr lang="en-US" sz="4800" kern="1200" dirty="0"/>
        </a:p>
      </dsp:txBody>
      <dsp:txXfrm>
        <a:off x="0" y="10250983"/>
        <a:ext cx="45801277" cy="1464303"/>
      </dsp:txXfrm>
    </dsp:sp>
    <dsp:sp modelId="{2A516AA8-486A-46FE-B386-4B7F9264393C}">
      <dsp:nvSpPr>
        <dsp:cNvPr id="0" name=""/>
        <dsp:cNvSpPr/>
      </dsp:nvSpPr>
      <dsp:spPr>
        <a:xfrm>
          <a:off x="0" y="11715286"/>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44EAF09-7A71-4E25-8462-BEE12D1871A1}">
      <dsp:nvSpPr>
        <dsp:cNvPr id="0" name=""/>
        <dsp:cNvSpPr/>
      </dsp:nvSpPr>
      <dsp:spPr>
        <a:xfrm>
          <a:off x="0" y="11715286"/>
          <a:ext cx="45756549" cy="2345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nhs.uk. (2022). </a:t>
          </a:r>
          <a:r>
            <a:rPr lang="en-GB" sz="4800" b="0" i="1" kern="1200" dirty="0"/>
            <a:t>Diabetes</a:t>
          </a:r>
          <a:r>
            <a:rPr lang="en-GB" sz="4800" b="0" i="0" kern="1200" dirty="0"/>
            <a:t>. [online] Available at</a:t>
          </a:r>
          <a:r>
            <a:rPr lang="en-GB" sz="4800" b="0" i="0" kern="1200" dirty="0">
              <a:highlight>
                <a:srgbClr val="C0C0C0"/>
              </a:highlight>
            </a:rPr>
            <a:t>: </a:t>
          </a:r>
          <a:r>
            <a:rPr lang="en-GB" sz="4800" b="0" i="0" kern="1200" dirty="0">
              <a:highlight>
                <a:srgbClr val="C0C0C0"/>
              </a:highlight>
              <a:hlinkClick xmlns:r="http://schemas.openxmlformats.org/officeDocument/2006/relationships" r:id="rId8">
                <a:extLst>
                  <a:ext uri="{A12FA001-AC4F-418D-AE19-62706E023703}">
                    <ahyp:hlinkClr xmlns:ahyp="http://schemas.microsoft.com/office/drawing/2018/hyperlinkcolor" val="tx"/>
                  </a:ext>
                </a:extLst>
              </a:hlinkClick>
            </a:rPr>
            <a:t>https://www.nhs.uk/conditions/diabetes/</a:t>
          </a:r>
          <a:r>
            <a:rPr lang="en-GB" sz="4800" b="0" i="0" kern="1200" dirty="0">
              <a:highlight>
                <a:srgbClr val="C0C0C0"/>
              </a:highlight>
            </a:rPr>
            <a:t> (Accessed 16 October 2022).</a:t>
          </a:r>
          <a:endParaRPr lang="en-US" sz="4800" kern="1200" dirty="0">
            <a:highlight>
              <a:srgbClr val="C0C0C0"/>
            </a:highlight>
          </a:endParaRPr>
        </a:p>
      </dsp:txBody>
      <dsp:txXfrm>
        <a:off x="0" y="11715286"/>
        <a:ext cx="45756549" cy="2345667"/>
      </dsp:txXfrm>
    </dsp:sp>
    <dsp:sp modelId="{D3A97BE8-34F4-4C47-A8A2-49354564C873}">
      <dsp:nvSpPr>
        <dsp:cNvPr id="0" name=""/>
        <dsp:cNvSpPr/>
      </dsp:nvSpPr>
      <dsp:spPr>
        <a:xfrm>
          <a:off x="0" y="14060953"/>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2643040-C06B-4927-9A6E-A6EF16104519}">
      <dsp:nvSpPr>
        <dsp:cNvPr id="0" name=""/>
        <dsp:cNvSpPr/>
      </dsp:nvSpPr>
      <dsp:spPr>
        <a:xfrm>
          <a:off x="0" y="14060953"/>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a:t>Ovalle, W.K. and </a:t>
          </a:r>
          <a:r>
            <a:rPr lang="en-GB" sz="4800" kern="1200" dirty="0" err="1"/>
            <a:t>Nahirney</a:t>
          </a:r>
          <a:r>
            <a:rPr lang="en-GB" sz="4800" kern="1200" dirty="0"/>
            <a:t>, P.C.,( 2020). </a:t>
          </a:r>
          <a:r>
            <a:rPr lang="en-GB" sz="4800" i="1" kern="1200" dirty="0"/>
            <a:t>Netter's Essential Histology: With Correlated Histopathology</a:t>
          </a:r>
          <a:r>
            <a:rPr lang="en-GB" sz="4800" kern="1200" dirty="0"/>
            <a:t>. Elsevier Health Sciences</a:t>
          </a:r>
          <a:r>
            <a:rPr lang="en-GB" sz="2400" kern="1200" dirty="0"/>
            <a:t>.</a:t>
          </a:r>
          <a:endParaRPr lang="en-US" sz="2400" kern="1200" dirty="0"/>
        </a:p>
      </dsp:txBody>
      <dsp:txXfrm>
        <a:off x="0" y="14060953"/>
        <a:ext cx="45801277" cy="1464303"/>
      </dsp:txXfrm>
    </dsp:sp>
    <dsp:sp modelId="{AD9A5666-E1D2-411C-9D36-45CE0DD76F28}">
      <dsp:nvSpPr>
        <dsp:cNvPr id="0" name=""/>
        <dsp:cNvSpPr/>
      </dsp:nvSpPr>
      <dsp:spPr>
        <a:xfrm>
          <a:off x="0" y="15525256"/>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FD9F390-5B25-4910-8DD4-7AE1C739880F}">
      <dsp:nvSpPr>
        <dsp:cNvPr id="0" name=""/>
        <dsp:cNvSpPr/>
      </dsp:nvSpPr>
      <dsp:spPr>
        <a:xfrm>
          <a:off x="0" y="15525256"/>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kern="1200" dirty="0" err="1"/>
            <a:t>Ogobuiro</a:t>
          </a:r>
          <a:r>
            <a:rPr lang="en-GB" sz="4800" kern="1200" dirty="0"/>
            <a:t>, I., Gonzales, J. and </a:t>
          </a:r>
          <a:r>
            <a:rPr lang="en-GB" sz="4800" kern="1200" dirty="0" err="1"/>
            <a:t>Tuma</a:t>
          </a:r>
          <a:r>
            <a:rPr lang="en-GB" sz="4800" kern="1200" dirty="0"/>
            <a:t>, F., (2021). Physiology, Gastrointestinal. In </a:t>
          </a:r>
          <a:r>
            <a:rPr lang="en-GB" sz="4800" i="1" kern="1200" dirty="0" err="1"/>
            <a:t>StatPearls</a:t>
          </a:r>
          <a:r>
            <a:rPr lang="en-GB" sz="4800" i="1" kern="1200" dirty="0"/>
            <a:t> [Internet]</a:t>
          </a:r>
          <a:r>
            <a:rPr lang="en-GB" sz="4800" kern="1200" dirty="0"/>
            <a:t>. </a:t>
          </a:r>
          <a:r>
            <a:rPr lang="en-GB" sz="4800" kern="1200" dirty="0" err="1"/>
            <a:t>StatPearls</a:t>
          </a:r>
          <a:r>
            <a:rPr lang="en-GB" sz="4800" kern="1200" dirty="0"/>
            <a:t> Publishing</a:t>
          </a:r>
          <a:r>
            <a:rPr lang="en-GB" sz="2400" kern="1200" dirty="0"/>
            <a:t>.</a:t>
          </a:r>
          <a:endParaRPr lang="en-US" sz="2400" kern="1200" dirty="0"/>
        </a:p>
      </dsp:txBody>
      <dsp:txXfrm>
        <a:off x="0" y="15525256"/>
        <a:ext cx="45801277" cy="1464303"/>
      </dsp:txXfrm>
    </dsp:sp>
    <dsp:sp modelId="{CB171EDE-DBF0-45EB-A68F-30C1FF3E0256}">
      <dsp:nvSpPr>
        <dsp:cNvPr id="0" name=""/>
        <dsp:cNvSpPr/>
      </dsp:nvSpPr>
      <dsp:spPr>
        <a:xfrm>
          <a:off x="0" y="16989559"/>
          <a:ext cx="4580127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6D9A4B-9651-4605-B123-504CB4E1CFD3}">
      <dsp:nvSpPr>
        <dsp:cNvPr id="0" name=""/>
        <dsp:cNvSpPr/>
      </dsp:nvSpPr>
      <dsp:spPr>
        <a:xfrm>
          <a:off x="0" y="16989559"/>
          <a:ext cx="45801277" cy="1464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880" tIns="182880" rIns="182880" bIns="182880" numCol="1" spcCol="1270" anchor="t" anchorCtr="0">
          <a:noAutofit/>
        </a:bodyPr>
        <a:lstStyle/>
        <a:p>
          <a:pPr marL="0" lvl="0" indent="0" algn="l" defTabSz="2133600">
            <a:lnSpc>
              <a:spcPct val="90000"/>
            </a:lnSpc>
            <a:spcBef>
              <a:spcPct val="0"/>
            </a:spcBef>
            <a:spcAft>
              <a:spcPct val="35000"/>
            </a:spcAft>
            <a:buNone/>
          </a:pPr>
          <a:r>
            <a:rPr lang="en-GB" sz="4800" b="0" i="0" kern="1200" dirty="0"/>
            <a:t>WHO.int. (2022). </a:t>
          </a:r>
          <a:r>
            <a:rPr lang="en-GB" sz="4800" b="0" i="1" kern="1200" dirty="0"/>
            <a:t>Diabetes</a:t>
          </a:r>
          <a:r>
            <a:rPr lang="en-GB" sz="4800" b="0" i="0" kern="1200" dirty="0"/>
            <a:t>. [online] Available at: </a:t>
          </a:r>
          <a:r>
            <a:rPr lang="en-GB" sz="4800" b="0" i="0" kern="1200" dirty="0">
              <a:hlinkClick xmlns:r="http://schemas.openxmlformats.org/officeDocument/2006/relationships" r:id="rId9"/>
            </a:rPr>
            <a:t>https://www.who.int/news-room/fact-sheets/detail/diabetes</a:t>
          </a:r>
          <a:r>
            <a:rPr lang="en-GB" sz="4800" b="0" i="0" kern="1200" dirty="0"/>
            <a:t>  </a:t>
          </a:r>
          <a:r>
            <a:rPr lang="en-GB" sz="4800" kern="1200" dirty="0"/>
            <a:t>(</a:t>
          </a:r>
          <a:r>
            <a:rPr lang="en-GB" sz="4800" b="0" i="0" kern="1200" dirty="0"/>
            <a:t>Accessed 16 October 2022).</a:t>
          </a:r>
        </a:p>
        <a:p>
          <a:pPr marL="0" lvl="0" indent="0" algn="l" defTabSz="2133600">
            <a:lnSpc>
              <a:spcPct val="90000"/>
            </a:lnSpc>
            <a:spcBef>
              <a:spcPct val="0"/>
            </a:spcBef>
            <a:spcAft>
              <a:spcPct val="35000"/>
            </a:spcAft>
            <a:buNone/>
          </a:pPr>
          <a:r>
            <a:rPr lang="en-GB" sz="4800" b="0" i="0" kern="1200" dirty="0"/>
            <a:t>Diabetes UK. (2022). </a:t>
          </a:r>
          <a:r>
            <a:rPr lang="en-GB" sz="4800" b="0" i="1" kern="1200" dirty="0"/>
            <a:t>What are the signs and symptoms of diabetes?</a:t>
          </a:r>
          <a:r>
            <a:rPr lang="en-GB" sz="4800" b="0" i="0" kern="1200" dirty="0"/>
            <a:t>. [online] Available at: </a:t>
          </a:r>
          <a:r>
            <a:rPr lang="en-GB" sz="4800" b="0" i="0" kern="1200" dirty="0">
              <a:hlinkClick xmlns:r="http://schemas.openxmlformats.org/officeDocument/2006/relationships" r:id="rId10"/>
            </a:rPr>
            <a:t>https://www.diabetes.org.uk/diabetes-the-basics/diabetes-symptoms</a:t>
          </a:r>
          <a:r>
            <a:rPr lang="en-GB" sz="4800" b="0" i="0" kern="1200" dirty="0"/>
            <a:t>  (Accessed 17 October 2022).</a:t>
          </a:r>
        </a:p>
        <a:p>
          <a:pPr marL="0" lvl="0" indent="0" algn="l" defTabSz="2133600">
            <a:lnSpc>
              <a:spcPct val="90000"/>
            </a:lnSpc>
            <a:spcBef>
              <a:spcPct val="0"/>
            </a:spcBef>
            <a:spcAft>
              <a:spcPct val="35000"/>
            </a:spcAft>
            <a:buNone/>
          </a:pPr>
          <a:r>
            <a:rPr lang="en-GB" sz="4800" b="0" i="0" kern="1200" dirty="0"/>
            <a:t>GOV.UK. (2022). </a:t>
          </a:r>
          <a:r>
            <a:rPr lang="en-GB" sz="4800" b="0" i="1" kern="1200" dirty="0"/>
            <a:t>Health matters: preventing Type 2 Diabetes</a:t>
          </a:r>
          <a:r>
            <a:rPr lang="en-GB" sz="4800" b="0" i="0" kern="1200" dirty="0"/>
            <a:t>. [online] Available at: </a:t>
          </a:r>
          <a:r>
            <a:rPr lang="en-GB" sz="4800" b="0" i="0" kern="1200" dirty="0">
              <a:hlinkClick xmlns:r="http://schemas.openxmlformats.org/officeDocument/2006/relationships" r:id="rId11"/>
            </a:rPr>
            <a:t>https://www.gov.uk/government/publications/health-matters-preventing-type-2-diabetes/health-matters-preventing-type-2-diabetes</a:t>
          </a:r>
          <a:r>
            <a:rPr lang="en-GB" sz="4800" b="0" i="0" kern="1200" dirty="0"/>
            <a:t>  (Accessed 17 October 2022).</a:t>
          </a:r>
          <a:endParaRPr lang="en-US" sz="4800" kern="1200" dirty="0"/>
        </a:p>
      </dsp:txBody>
      <dsp:txXfrm>
        <a:off x="0" y="16989559"/>
        <a:ext cx="45801277" cy="146430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DC9785D2-BE32-4603-A892-8ACD9995FFEC}" type="datetimeFigureOut">
              <a:rPr lang="en-GB" smtClean="0"/>
              <a:t>20/10/2022</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791B65D4-7B5E-49BB-A19D-A97D206C7FA2}" type="slidenum">
              <a:rPr lang="en-GB" smtClean="0"/>
              <a:t>‹#›</a:t>
            </a:fld>
            <a:endParaRPr lang="en-GB"/>
          </a:p>
        </p:txBody>
      </p:sp>
    </p:spTree>
    <p:extLst>
      <p:ext uri="{BB962C8B-B14F-4D97-AF65-F5344CB8AC3E}">
        <p14:creationId xmlns:p14="http://schemas.microsoft.com/office/powerpoint/2010/main" val="2933031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1B65D4-7B5E-49BB-A19D-A97D206C7FA2}" type="slidenum">
              <a:rPr lang="en-GB" smtClean="0"/>
              <a:t>4</a:t>
            </a:fld>
            <a:endParaRPr lang="en-GB"/>
          </a:p>
        </p:txBody>
      </p:sp>
    </p:spTree>
    <p:extLst>
      <p:ext uri="{BB962C8B-B14F-4D97-AF65-F5344CB8AC3E}">
        <p14:creationId xmlns:p14="http://schemas.microsoft.com/office/powerpoint/2010/main" val="22419213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F2C4-4D1C-6553-5349-481BB7FBF873}"/>
              </a:ext>
            </a:extLst>
          </p:cNvPr>
          <p:cNvSpPr>
            <a:spLocks noGrp="1"/>
          </p:cNvSpPr>
          <p:nvPr>
            <p:ph type="ctrTitle"/>
          </p:nvPr>
        </p:nvSpPr>
        <p:spPr>
          <a:xfrm>
            <a:off x="6400800" y="4713925"/>
            <a:ext cx="38404800" cy="10027920"/>
          </a:xfrm>
        </p:spPr>
        <p:txBody>
          <a:bodyPr anchor="b"/>
          <a:lstStyle>
            <a:lvl1pPr algn="ctr">
              <a:defRPr sz="25200"/>
            </a:lvl1pPr>
          </a:lstStyle>
          <a:p>
            <a:r>
              <a:rPr lang="en-US"/>
              <a:t>Click to edit Master title style</a:t>
            </a:r>
            <a:endParaRPr lang="en-GB"/>
          </a:p>
        </p:txBody>
      </p:sp>
      <p:sp>
        <p:nvSpPr>
          <p:cNvPr id="3" name="Subtitle 2">
            <a:extLst>
              <a:ext uri="{FF2B5EF4-FFF2-40B4-BE49-F238E27FC236}">
                <a16:creationId xmlns:a16="http://schemas.microsoft.com/office/drawing/2014/main" id="{C5AD5C23-F66B-6385-4FC4-F51CB9904FCF}"/>
              </a:ext>
            </a:extLst>
          </p:cNvPr>
          <p:cNvSpPr>
            <a:spLocks noGrp="1"/>
          </p:cNvSpPr>
          <p:nvPr>
            <p:ph type="subTitle" idx="1"/>
          </p:nvPr>
        </p:nvSpPr>
        <p:spPr>
          <a:xfrm>
            <a:off x="6400800" y="15128560"/>
            <a:ext cx="38404800" cy="6954200"/>
          </a:xfrm>
        </p:spPr>
        <p:txBody>
          <a:bodyPr/>
          <a:lstStyle>
            <a:lvl1pPr marL="0" indent="0" algn="ctr">
              <a:buNone/>
              <a:defRPr sz="10080"/>
            </a:lvl1pPr>
            <a:lvl2pPr marL="1920240" indent="0" algn="ctr">
              <a:buNone/>
              <a:defRPr sz="8400"/>
            </a:lvl2pPr>
            <a:lvl3pPr marL="3840480" indent="0" algn="ctr">
              <a:buNone/>
              <a:defRPr sz="7560"/>
            </a:lvl3pPr>
            <a:lvl4pPr marL="5760720" indent="0" algn="ctr">
              <a:buNone/>
              <a:defRPr sz="6720"/>
            </a:lvl4pPr>
            <a:lvl5pPr marL="7680960" indent="0" algn="ctr">
              <a:buNone/>
              <a:defRPr sz="6720"/>
            </a:lvl5pPr>
            <a:lvl6pPr marL="9601200" indent="0" algn="ctr">
              <a:buNone/>
              <a:defRPr sz="6720"/>
            </a:lvl6pPr>
            <a:lvl7pPr marL="11521440" indent="0" algn="ctr">
              <a:buNone/>
              <a:defRPr sz="6720"/>
            </a:lvl7pPr>
            <a:lvl8pPr marL="13441680" indent="0" algn="ctr">
              <a:buNone/>
              <a:defRPr sz="6720"/>
            </a:lvl8pPr>
            <a:lvl9pPr marL="15361920" indent="0" algn="ctr">
              <a:buNone/>
              <a:defRPr sz="67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AECC06-60DB-B3BC-BB49-A99788BFE741}"/>
              </a:ext>
            </a:extLst>
          </p:cNvPr>
          <p:cNvSpPr>
            <a:spLocks noGrp="1"/>
          </p:cNvSpPr>
          <p:nvPr>
            <p:ph type="dt" sz="half" idx="10"/>
          </p:nvPr>
        </p:nvSpPr>
        <p:spPr/>
        <p:txBody>
          <a:bodyPr/>
          <a:lstStyle/>
          <a:p>
            <a:fld id="{0DAF61AA-5A98-4049-A93E-477E5505141A}" type="datetimeFigureOut">
              <a:rPr lang="en-US" smtClean="0"/>
              <a:t>10/20/2022</a:t>
            </a:fld>
            <a:endParaRPr lang="en-US" dirty="0"/>
          </a:p>
        </p:txBody>
      </p:sp>
      <p:sp>
        <p:nvSpPr>
          <p:cNvPr id="5" name="Footer Placeholder 4">
            <a:extLst>
              <a:ext uri="{FF2B5EF4-FFF2-40B4-BE49-F238E27FC236}">
                <a16:creationId xmlns:a16="http://schemas.microsoft.com/office/drawing/2014/main" id="{26E5B3DD-99BC-364E-4AEF-9FCF946229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EC1E5-07A1-0788-B17D-A67CFABC76E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34752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A4DD7-61A1-A843-F283-0D3229F092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3978A5-BC3A-EC1A-9C5E-4F812EC5E5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F6C06D-E51A-13DD-FBB0-69B236A058D6}"/>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2C60981D-FFEB-6E95-054C-9C4A129911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AA03E8-899D-58F4-8796-64B71B7F9F4E}"/>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13781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E4C1C-44FC-97D3-341E-23C37E4F1026}"/>
              </a:ext>
            </a:extLst>
          </p:cNvPr>
          <p:cNvSpPr>
            <a:spLocks noGrp="1"/>
          </p:cNvSpPr>
          <p:nvPr>
            <p:ph type="title"/>
          </p:nvPr>
        </p:nvSpPr>
        <p:spPr>
          <a:xfrm>
            <a:off x="3493770" y="7180902"/>
            <a:ext cx="44165520" cy="11981495"/>
          </a:xfrm>
        </p:spPr>
        <p:txBody>
          <a:bodyPr anchor="b"/>
          <a:lstStyle>
            <a:lvl1pPr>
              <a:defRPr sz="25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401830-A8C5-E611-CFA3-3F343B295B2B}"/>
              </a:ext>
            </a:extLst>
          </p:cNvPr>
          <p:cNvSpPr>
            <a:spLocks noGrp="1"/>
          </p:cNvSpPr>
          <p:nvPr>
            <p:ph type="body" idx="1"/>
          </p:nvPr>
        </p:nvSpPr>
        <p:spPr>
          <a:xfrm>
            <a:off x="3493770" y="19275747"/>
            <a:ext cx="44165520" cy="6300785"/>
          </a:xfrm>
        </p:spPr>
        <p:txBody>
          <a:bodyPr/>
          <a:lstStyle>
            <a:lvl1pPr marL="0" indent="0">
              <a:buNone/>
              <a:defRPr sz="10080">
                <a:solidFill>
                  <a:schemeClr val="tx1">
                    <a:tint val="75000"/>
                  </a:schemeClr>
                </a:solidFill>
              </a:defRPr>
            </a:lvl1pPr>
            <a:lvl2pPr marL="1920240" indent="0">
              <a:buNone/>
              <a:defRPr sz="8400">
                <a:solidFill>
                  <a:schemeClr val="tx1">
                    <a:tint val="75000"/>
                  </a:schemeClr>
                </a:solidFill>
              </a:defRPr>
            </a:lvl2pPr>
            <a:lvl3pPr marL="3840480" indent="0">
              <a:buNone/>
              <a:defRPr sz="7560">
                <a:solidFill>
                  <a:schemeClr val="tx1">
                    <a:tint val="75000"/>
                  </a:schemeClr>
                </a:solidFill>
              </a:defRPr>
            </a:lvl3pPr>
            <a:lvl4pPr marL="5760720" indent="0">
              <a:buNone/>
              <a:defRPr sz="6720">
                <a:solidFill>
                  <a:schemeClr val="tx1">
                    <a:tint val="75000"/>
                  </a:schemeClr>
                </a:solidFill>
              </a:defRPr>
            </a:lvl4pPr>
            <a:lvl5pPr marL="7680960" indent="0">
              <a:buNone/>
              <a:defRPr sz="6720">
                <a:solidFill>
                  <a:schemeClr val="tx1">
                    <a:tint val="75000"/>
                  </a:schemeClr>
                </a:solidFill>
              </a:defRPr>
            </a:lvl5pPr>
            <a:lvl6pPr marL="9601200" indent="0">
              <a:buNone/>
              <a:defRPr sz="6720">
                <a:solidFill>
                  <a:schemeClr val="tx1">
                    <a:tint val="75000"/>
                  </a:schemeClr>
                </a:solidFill>
              </a:defRPr>
            </a:lvl6pPr>
            <a:lvl7pPr marL="11521440" indent="0">
              <a:buNone/>
              <a:defRPr sz="6720">
                <a:solidFill>
                  <a:schemeClr val="tx1">
                    <a:tint val="75000"/>
                  </a:schemeClr>
                </a:solidFill>
              </a:defRPr>
            </a:lvl7pPr>
            <a:lvl8pPr marL="13441680" indent="0">
              <a:buNone/>
              <a:defRPr sz="6720">
                <a:solidFill>
                  <a:schemeClr val="tx1">
                    <a:tint val="75000"/>
                  </a:schemeClr>
                </a:solidFill>
              </a:defRPr>
            </a:lvl8pPr>
            <a:lvl9pPr marL="15361920" indent="0">
              <a:buNone/>
              <a:defRPr sz="672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B78A18-A0B1-260A-60DE-34602783AF65}"/>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65DF42C1-EA9E-DD85-1F1A-E712E4FCCF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45CB26-00A5-D340-468B-CB10FA8E97F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210110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F5A37-6014-B585-3D6F-F9962C22BA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2AC851-CE55-0C59-2223-91056A08E406}"/>
              </a:ext>
            </a:extLst>
          </p:cNvPr>
          <p:cNvSpPr>
            <a:spLocks noGrp="1"/>
          </p:cNvSpPr>
          <p:nvPr>
            <p:ph sz="half" idx="1"/>
          </p:nvPr>
        </p:nvSpPr>
        <p:spPr>
          <a:xfrm>
            <a:off x="35204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BCCBF65-9FE3-6B1B-3E09-BBBCFF6DD8FE}"/>
              </a:ext>
            </a:extLst>
          </p:cNvPr>
          <p:cNvSpPr>
            <a:spLocks noGrp="1"/>
          </p:cNvSpPr>
          <p:nvPr>
            <p:ph sz="half" idx="2"/>
          </p:nvPr>
        </p:nvSpPr>
        <p:spPr>
          <a:xfrm>
            <a:off x="25923240" y="7667625"/>
            <a:ext cx="21762720" cy="182756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CD0880-AF5E-EC40-088E-44174B37F09F}"/>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FF1BBFA3-9CD8-CA38-830A-AD6F24D6E8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F594F1-F2D4-F6AC-4BCE-D35011E144C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85861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9EA9D-05BD-6110-53AE-08B8AECD3456}"/>
              </a:ext>
            </a:extLst>
          </p:cNvPr>
          <p:cNvSpPr>
            <a:spLocks noGrp="1"/>
          </p:cNvSpPr>
          <p:nvPr>
            <p:ph type="title"/>
          </p:nvPr>
        </p:nvSpPr>
        <p:spPr>
          <a:xfrm>
            <a:off x="3527110" y="1533527"/>
            <a:ext cx="44165520" cy="556736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D08492-C56A-52F5-AD5A-6015163C80DE}"/>
              </a:ext>
            </a:extLst>
          </p:cNvPr>
          <p:cNvSpPr>
            <a:spLocks noGrp="1"/>
          </p:cNvSpPr>
          <p:nvPr>
            <p:ph type="body" idx="1"/>
          </p:nvPr>
        </p:nvSpPr>
        <p:spPr>
          <a:xfrm>
            <a:off x="3527112" y="7060885"/>
            <a:ext cx="21662705"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4" name="Content Placeholder 3">
            <a:extLst>
              <a:ext uri="{FF2B5EF4-FFF2-40B4-BE49-F238E27FC236}">
                <a16:creationId xmlns:a16="http://schemas.microsoft.com/office/drawing/2014/main" id="{46338E54-40ED-7B73-5242-BF51E32800E3}"/>
              </a:ext>
            </a:extLst>
          </p:cNvPr>
          <p:cNvSpPr>
            <a:spLocks noGrp="1"/>
          </p:cNvSpPr>
          <p:nvPr>
            <p:ph sz="half" idx="2"/>
          </p:nvPr>
        </p:nvSpPr>
        <p:spPr>
          <a:xfrm>
            <a:off x="3527112" y="10521315"/>
            <a:ext cx="21662705"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5DF234B-1740-F6C4-8D67-0CC51FF4DFA6}"/>
              </a:ext>
            </a:extLst>
          </p:cNvPr>
          <p:cNvSpPr>
            <a:spLocks noGrp="1"/>
          </p:cNvSpPr>
          <p:nvPr>
            <p:ph type="body" sz="quarter" idx="3"/>
          </p:nvPr>
        </p:nvSpPr>
        <p:spPr>
          <a:xfrm>
            <a:off x="25923240" y="7060885"/>
            <a:ext cx="21769390" cy="3460430"/>
          </a:xfrm>
        </p:spPr>
        <p:txBody>
          <a:bodyPr anchor="b"/>
          <a:lstStyle>
            <a:lvl1pPr marL="0" indent="0">
              <a:buNone/>
              <a:defRPr sz="10080" b="1"/>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US"/>
              <a:t>Click to edit Master text styles</a:t>
            </a:r>
          </a:p>
        </p:txBody>
      </p:sp>
      <p:sp>
        <p:nvSpPr>
          <p:cNvPr id="6" name="Content Placeholder 5">
            <a:extLst>
              <a:ext uri="{FF2B5EF4-FFF2-40B4-BE49-F238E27FC236}">
                <a16:creationId xmlns:a16="http://schemas.microsoft.com/office/drawing/2014/main" id="{0930580F-4CAD-EA28-C3F5-FEA0AE86F15E}"/>
              </a:ext>
            </a:extLst>
          </p:cNvPr>
          <p:cNvSpPr>
            <a:spLocks noGrp="1"/>
          </p:cNvSpPr>
          <p:nvPr>
            <p:ph sz="quarter" idx="4"/>
          </p:nvPr>
        </p:nvSpPr>
        <p:spPr>
          <a:xfrm>
            <a:off x="25923240" y="10521315"/>
            <a:ext cx="21769390" cy="154752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F9F124-CE12-7B76-0795-6CCD1282F67C}"/>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8" name="Footer Placeholder 7">
            <a:extLst>
              <a:ext uri="{FF2B5EF4-FFF2-40B4-BE49-F238E27FC236}">
                <a16:creationId xmlns:a16="http://schemas.microsoft.com/office/drawing/2014/main" id="{BBB90BDC-29E2-6A18-673A-CCB1756417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F88B19-75A4-4F16-3C71-BE949133379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85769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56749-2E39-1BA7-D449-76ECC7BDFD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B3503C4-471B-C454-2B5D-4513A56A986E}"/>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4" name="Footer Placeholder 3">
            <a:extLst>
              <a:ext uri="{FF2B5EF4-FFF2-40B4-BE49-F238E27FC236}">
                <a16:creationId xmlns:a16="http://schemas.microsoft.com/office/drawing/2014/main" id="{0BCC22FB-F30C-48B0-24FF-66CA46CEECE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FC78AA8-AA8C-986A-70C6-F85248A55FD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32329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D05D0C-EDFD-5168-3DF4-C56BB767D9CD}"/>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3" name="Footer Placeholder 2">
            <a:extLst>
              <a:ext uri="{FF2B5EF4-FFF2-40B4-BE49-F238E27FC236}">
                <a16:creationId xmlns:a16="http://schemas.microsoft.com/office/drawing/2014/main" id="{A4A3022B-20F8-F74C-7A29-44412CFDBB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A94299D-0D96-3E68-9B59-5C4CD7D8D2E0}"/>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14808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72715-4D88-D3F4-40C7-56A95BA85CD3}"/>
              </a:ext>
            </a:extLst>
          </p:cNvPr>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956BBA-BAA6-D82A-94F1-8FA7F359E3F5}"/>
              </a:ext>
            </a:extLst>
          </p:cNvPr>
          <p:cNvSpPr>
            <a:spLocks noGrp="1"/>
          </p:cNvSpPr>
          <p:nvPr>
            <p:ph idx="1"/>
          </p:nvPr>
        </p:nvSpPr>
        <p:spPr>
          <a:xfrm>
            <a:off x="21769390" y="4147187"/>
            <a:ext cx="25923240" cy="20469225"/>
          </a:xfrm>
        </p:spPr>
        <p:txBody>
          <a:bodyPr/>
          <a:lstStyle>
            <a:lvl1pPr>
              <a:defRPr sz="13440"/>
            </a:lvl1pPr>
            <a:lvl2pPr>
              <a:defRPr sz="11760"/>
            </a:lvl2pPr>
            <a:lvl3pPr>
              <a:defRPr sz="10080"/>
            </a:lvl3pPr>
            <a:lvl4pPr>
              <a:defRPr sz="8400"/>
            </a:lvl4pPr>
            <a:lvl5pPr>
              <a:defRPr sz="8400"/>
            </a:lvl5pPr>
            <a:lvl6pPr>
              <a:defRPr sz="8400"/>
            </a:lvl6pPr>
            <a:lvl7pPr>
              <a:defRPr sz="8400"/>
            </a:lvl7pPr>
            <a:lvl8pPr>
              <a:defRPr sz="8400"/>
            </a:lvl8pPr>
            <a:lvl9pPr>
              <a:defRPr sz="8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5C2BF4-2F35-5092-84C7-3A0465D46695}"/>
              </a:ext>
            </a:extLst>
          </p:cNvPr>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a:extLst>
              <a:ext uri="{FF2B5EF4-FFF2-40B4-BE49-F238E27FC236}">
                <a16:creationId xmlns:a16="http://schemas.microsoft.com/office/drawing/2014/main" id="{15447ADC-719E-F0AE-36BE-0C2D26BD2DDC}"/>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C3F475C3-54F5-9635-5F38-B54932F141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E382-CDA0-8110-2BF2-FFC371C8E4D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92555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64E58-50BD-4841-52BE-9F128DF52888}"/>
              </a:ext>
            </a:extLst>
          </p:cNvPr>
          <p:cNvSpPr>
            <a:spLocks noGrp="1"/>
          </p:cNvSpPr>
          <p:nvPr>
            <p:ph type="title"/>
          </p:nvPr>
        </p:nvSpPr>
        <p:spPr>
          <a:xfrm>
            <a:off x="3527112" y="1920240"/>
            <a:ext cx="16515395" cy="6720840"/>
          </a:xfrm>
        </p:spPr>
        <p:txBody>
          <a:bodyPr anchor="b"/>
          <a:lstStyle>
            <a:lvl1pPr>
              <a:defRPr sz="134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D5FBA2-126C-6BF2-1086-D2CF656FACC9}"/>
              </a:ext>
            </a:extLst>
          </p:cNvPr>
          <p:cNvSpPr>
            <a:spLocks noGrp="1"/>
          </p:cNvSpPr>
          <p:nvPr>
            <p:ph type="pic" idx="1"/>
          </p:nvPr>
        </p:nvSpPr>
        <p:spPr>
          <a:xfrm>
            <a:off x="21769390" y="4147187"/>
            <a:ext cx="25923240" cy="20469225"/>
          </a:xfrm>
        </p:spPr>
        <p:txBody>
          <a:bodyPr/>
          <a:lstStyle>
            <a:lvl1pPr marL="0" indent="0">
              <a:buNone/>
              <a:defRPr sz="13440"/>
            </a:lvl1pPr>
            <a:lvl2pPr marL="1920240" indent="0">
              <a:buNone/>
              <a:defRPr sz="11760"/>
            </a:lvl2pPr>
            <a:lvl3pPr marL="3840480" indent="0">
              <a:buNone/>
              <a:defRPr sz="10080"/>
            </a:lvl3pPr>
            <a:lvl4pPr marL="5760720" indent="0">
              <a:buNone/>
              <a:defRPr sz="8400"/>
            </a:lvl4pPr>
            <a:lvl5pPr marL="7680960" indent="0">
              <a:buNone/>
              <a:defRPr sz="8400"/>
            </a:lvl5pPr>
            <a:lvl6pPr marL="9601200" indent="0">
              <a:buNone/>
              <a:defRPr sz="8400"/>
            </a:lvl6pPr>
            <a:lvl7pPr marL="11521440" indent="0">
              <a:buNone/>
              <a:defRPr sz="8400"/>
            </a:lvl7pPr>
            <a:lvl8pPr marL="13441680" indent="0">
              <a:buNone/>
              <a:defRPr sz="8400"/>
            </a:lvl8pPr>
            <a:lvl9pPr marL="15361920" indent="0">
              <a:buNone/>
              <a:defRPr sz="8400"/>
            </a:lvl9pPr>
          </a:lstStyle>
          <a:p>
            <a:endParaRPr lang="en-GB"/>
          </a:p>
        </p:txBody>
      </p:sp>
      <p:sp>
        <p:nvSpPr>
          <p:cNvPr id="4" name="Text Placeholder 3">
            <a:extLst>
              <a:ext uri="{FF2B5EF4-FFF2-40B4-BE49-F238E27FC236}">
                <a16:creationId xmlns:a16="http://schemas.microsoft.com/office/drawing/2014/main" id="{FC44F9CB-187F-528A-9FA6-D9D18F73F1FF}"/>
              </a:ext>
            </a:extLst>
          </p:cNvPr>
          <p:cNvSpPr>
            <a:spLocks noGrp="1"/>
          </p:cNvSpPr>
          <p:nvPr>
            <p:ph type="body" sz="half" idx="2"/>
          </p:nvPr>
        </p:nvSpPr>
        <p:spPr>
          <a:xfrm>
            <a:off x="3527112" y="8641080"/>
            <a:ext cx="16515395" cy="16008670"/>
          </a:xfrm>
        </p:spPr>
        <p:txBody>
          <a:bodyPr/>
          <a:lstStyle>
            <a:lvl1pPr marL="0" indent="0">
              <a:buNone/>
              <a:defRPr sz="6720"/>
            </a:lvl1pPr>
            <a:lvl2pPr marL="1920240" indent="0">
              <a:buNone/>
              <a:defRPr sz="5880"/>
            </a:lvl2pPr>
            <a:lvl3pPr marL="3840480" indent="0">
              <a:buNone/>
              <a:defRPr sz="5040"/>
            </a:lvl3pPr>
            <a:lvl4pPr marL="5760720" indent="0">
              <a:buNone/>
              <a:defRPr sz="4200"/>
            </a:lvl4pPr>
            <a:lvl5pPr marL="7680960" indent="0">
              <a:buNone/>
              <a:defRPr sz="4200"/>
            </a:lvl5pPr>
            <a:lvl6pPr marL="9601200" indent="0">
              <a:buNone/>
              <a:defRPr sz="4200"/>
            </a:lvl6pPr>
            <a:lvl7pPr marL="11521440" indent="0">
              <a:buNone/>
              <a:defRPr sz="4200"/>
            </a:lvl7pPr>
            <a:lvl8pPr marL="13441680" indent="0">
              <a:buNone/>
              <a:defRPr sz="4200"/>
            </a:lvl8pPr>
            <a:lvl9pPr marL="15361920" indent="0">
              <a:buNone/>
              <a:defRPr sz="4200"/>
            </a:lvl9pPr>
          </a:lstStyle>
          <a:p>
            <a:pPr lvl="0"/>
            <a:r>
              <a:rPr lang="en-US"/>
              <a:t>Click to edit Master text styles</a:t>
            </a:r>
          </a:p>
        </p:txBody>
      </p:sp>
      <p:sp>
        <p:nvSpPr>
          <p:cNvPr id="5" name="Date Placeholder 4">
            <a:extLst>
              <a:ext uri="{FF2B5EF4-FFF2-40B4-BE49-F238E27FC236}">
                <a16:creationId xmlns:a16="http://schemas.microsoft.com/office/drawing/2014/main" id="{09E3B483-0789-F76E-0D29-58790D89F673}"/>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6" name="Footer Placeholder 5">
            <a:extLst>
              <a:ext uri="{FF2B5EF4-FFF2-40B4-BE49-F238E27FC236}">
                <a16:creationId xmlns:a16="http://schemas.microsoft.com/office/drawing/2014/main" id="{62C3E4C2-EA25-920F-DD9B-A6D7C9EC26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7FAFC8-8BE2-3695-8226-48379B2DA21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169271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7B6C-28B7-A61D-98C3-94A28DE1623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049891-B5D1-8EAE-D8D9-95B62E3CE9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EEA083-674D-2290-BF36-E5618EBB6CC9}"/>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19BA9390-1F8D-5C82-3C94-FED7A2D0C7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4C894C-01F6-220B-1AE7-D3C0FF5C45C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03032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C24D1D-F7D0-1907-7285-48EF764D6153}"/>
              </a:ext>
            </a:extLst>
          </p:cNvPr>
          <p:cNvSpPr>
            <a:spLocks noGrp="1"/>
          </p:cNvSpPr>
          <p:nvPr>
            <p:ph type="title" orient="vert"/>
          </p:nvPr>
        </p:nvSpPr>
        <p:spPr>
          <a:xfrm>
            <a:off x="36644580" y="1533525"/>
            <a:ext cx="11041380" cy="2440972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FE13E2-82E2-D236-BF0D-7780BCEF2F8D}"/>
              </a:ext>
            </a:extLst>
          </p:cNvPr>
          <p:cNvSpPr>
            <a:spLocks noGrp="1"/>
          </p:cNvSpPr>
          <p:nvPr>
            <p:ph type="body" orient="vert" idx="1"/>
          </p:nvPr>
        </p:nvSpPr>
        <p:spPr>
          <a:xfrm>
            <a:off x="3520440" y="1533525"/>
            <a:ext cx="32484060" cy="24409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651A7-0E98-5DD8-845A-06FC617EE778}"/>
              </a:ext>
            </a:extLst>
          </p:cNvPr>
          <p:cNvSpPr>
            <a:spLocks noGrp="1"/>
          </p:cNvSpPr>
          <p:nvPr>
            <p:ph type="dt" sz="half" idx="10"/>
          </p:nvPr>
        </p:nvSpPr>
        <p:spPr/>
        <p:txBody>
          <a:bodyPr/>
          <a:lstStyle/>
          <a:p>
            <a:fld id="{0DAF61AA-5A98-4049-A93E-477E5505141A}" type="datetimeFigureOut">
              <a:rPr lang="en-US" smtClean="0"/>
              <a:t>10/20/2022</a:t>
            </a:fld>
            <a:endParaRPr lang="en-US"/>
          </a:p>
        </p:txBody>
      </p:sp>
      <p:sp>
        <p:nvSpPr>
          <p:cNvPr id="5" name="Footer Placeholder 4">
            <a:extLst>
              <a:ext uri="{FF2B5EF4-FFF2-40B4-BE49-F238E27FC236}">
                <a16:creationId xmlns:a16="http://schemas.microsoft.com/office/drawing/2014/main" id="{49335C73-EC92-7572-B007-1DB79A6872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BF74E7-4E6A-9AC5-D33F-B464338D3137}"/>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803430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9D4D056-027A-A58D-A024-1611D3EC41B1}"/>
              </a:ext>
            </a:extLst>
          </p:cNvPr>
          <p:cNvSpPr>
            <a:spLocks noGrp="1"/>
          </p:cNvSpPr>
          <p:nvPr>
            <p:ph type="title"/>
          </p:nvPr>
        </p:nvSpPr>
        <p:spPr>
          <a:xfrm>
            <a:off x="3520440" y="1533527"/>
            <a:ext cx="44165520" cy="556736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99CEB0-7C69-30AB-9FA5-C9579BEFFF8B}"/>
              </a:ext>
            </a:extLst>
          </p:cNvPr>
          <p:cNvSpPr>
            <a:spLocks noGrp="1"/>
          </p:cNvSpPr>
          <p:nvPr>
            <p:ph type="body" idx="1"/>
          </p:nvPr>
        </p:nvSpPr>
        <p:spPr>
          <a:xfrm>
            <a:off x="3520440" y="7667625"/>
            <a:ext cx="44165520" cy="182756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145E68-2479-B2CC-91D3-514C190F7B42}"/>
              </a:ext>
            </a:extLst>
          </p:cNvPr>
          <p:cNvSpPr>
            <a:spLocks noGrp="1"/>
          </p:cNvSpPr>
          <p:nvPr>
            <p:ph type="dt" sz="half" idx="2"/>
          </p:nvPr>
        </p:nvSpPr>
        <p:spPr>
          <a:xfrm>
            <a:off x="3520440" y="26696672"/>
            <a:ext cx="11521440" cy="1533525"/>
          </a:xfrm>
          <a:prstGeom prst="rect">
            <a:avLst/>
          </a:prstGeom>
        </p:spPr>
        <p:txBody>
          <a:bodyPr vert="horz" lIns="91440" tIns="45720" rIns="91440" bIns="45720" rtlCol="0" anchor="ctr"/>
          <a:lstStyle>
            <a:lvl1pPr algn="l">
              <a:defRPr sz="5040">
                <a:solidFill>
                  <a:schemeClr val="tx1">
                    <a:tint val="75000"/>
                  </a:schemeClr>
                </a:solidFill>
              </a:defRPr>
            </a:lvl1pPr>
          </a:lstStyle>
          <a:p>
            <a:fld id="{0DAF61AA-5A98-4049-A93E-477E5505141A}" type="datetimeFigureOut">
              <a:rPr lang="en-US" smtClean="0"/>
              <a:pPr/>
              <a:t>10/20/2022</a:t>
            </a:fld>
            <a:endParaRPr lang="en-US" dirty="0"/>
          </a:p>
        </p:txBody>
      </p:sp>
      <p:sp>
        <p:nvSpPr>
          <p:cNvPr id="5" name="Footer Placeholder 4">
            <a:extLst>
              <a:ext uri="{FF2B5EF4-FFF2-40B4-BE49-F238E27FC236}">
                <a16:creationId xmlns:a16="http://schemas.microsoft.com/office/drawing/2014/main" id="{AC274DD4-2553-A5F3-0E72-906C6A45AA6B}"/>
              </a:ext>
            </a:extLst>
          </p:cNvPr>
          <p:cNvSpPr>
            <a:spLocks noGrp="1"/>
          </p:cNvSpPr>
          <p:nvPr>
            <p:ph type="ftr" sz="quarter" idx="3"/>
          </p:nvPr>
        </p:nvSpPr>
        <p:spPr>
          <a:xfrm>
            <a:off x="16962120" y="26696672"/>
            <a:ext cx="17282160" cy="1533525"/>
          </a:xfrm>
          <a:prstGeom prst="rect">
            <a:avLst/>
          </a:prstGeom>
        </p:spPr>
        <p:txBody>
          <a:bodyPr vert="horz" lIns="91440" tIns="45720" rIns="91440" bIns="45720" rtlCol="0" anchor="ctr"/>
          <a:lstStyle>
            <a:lvl1pPr algn="ctr">
              <a:defRPr sz="504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42AD45E-B243-08DE-5A72-3289EDA564EE}"/>
              </a:ext>
            </a:extLst>
          </p:cNvPr>
          <p:cNvSpPr>
            <a:spLocks noGrp="1"/>
          </p:cNvSpPr>
          <p:nvPr>
            <p:ph type="sldNum" sz="quarter" idx="4"/>
          </p:nvPr>
        </p:nvSpPr>
        <p:spPr>
          <a:xfrm>
            <a:off x="36164520" y="26696672"/>
            <a:ext cx="11521440" cy="1533525"/>
          </a:xfrm>
          <a:prstGeom prst="rect">
            <a:avLst/>
          </a:prstGeom>
        </p:spPr>
        <p:txBody>
          <a:bodyPr vert="horz" lIns="91440" tIns="45720" rIns="91440" bIns="45720" rtlCol="0" anchor="ctr"/>
          <a:lstStyle>
            <a:lvl1pPr algn="r">
              <a:defRPr sz="504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948017092"/>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Lst>
  <p:txStyles>
    <p:titleStyle>
      <a:lvl1pPr algn="l" defTabSz="3840480" rtl="0" eaLnBrk="1" latinLnBrk="0" hangingPunct="1">
        <a:lnSpc>
          <a:spcPct val="90000"/>
        </a:lnSpc>
        <a:spcBef>
          <a:spcPct val="0"/>
        </a:spcBef>
        <a:buNone/>
        <a:defRPr sz="18480" kern="1200">
          <a:solidFill>
            <a:schemeClr val="tx1"/>
          </a:solidFill>
          <a:latin typeface="+mj-lt"/>
          <a:ea typeface="+mj-ea"/>
          <a:cs typeface="+mj-cs"/>
        </a:defRPr>
      </a:lvl1pPr>
    </p:titleStyle>
    <p:bodyStyle>
      <a:lvl1pPr marL="960120" indent="-960120" algn="l" defTabSz="3840480" rtl="0" eaLnBrk="1" latinLnBrk="0" hangingPunct="1">
        <a:lnSpc>
          <a:spcPct val="90000"/>
        </a:lnSpc>
        <a:spcBef>
          <a:spcPts val="4200"/>
        </a:spcBef>
        <a:buFont typeface="Arial" panose="020B0604020202020204" pitchFamily="34" charset="0"/>
        <a:buChar char="•"/>
        <a:defRPr sz="11760" kern="1200">
          <a:solidFill>
            <a:schemeClr val="tx1"/>
          </a:solidFill>
          <a:latin typeface="+mn-lt"/>
          <a:ea typeface="+mn-ea"/>
          <a:cs typeface="+mn-cs"/>
        </a:defRPr>
      </a:lvl1pPr>
      <a:lvl2pPr marL="2880360" indent="-960120" algn="l" defTabSz="3840480" rtl="0" eaLnBrk="1" latinLnBrk="0" hangingPunct="1">
        <a:lnSpc>
          <a:spcPct val="90000"/>
        </a:lnSpc>
        <a:spcBef>
          <a:spcPts val="2100"/>
        </a:spcBef>
        <a:buFont typeface="Arial" panose="020B0604020202020204" pitchFamily="34" charset="0"/>
        <a:buChar char="•"/>
        <a:defRPr sz="10080" kern="1200">
          <a:solidFill>
            <a:schemeClr val="tx1"/>
          </a:solidFill>
          <a:latin typeface="+mn-lt"/>
          <a:ea typeface="+mn-ea"/>
          <a:cs typeface="+mn-cs"/>
        </a:defRPr>
      </a:lvl2pPr>
      <a:lvl3pPr marL="4800600" indent="-960120" algn="l" defTabSz="3840480" rtl="0" eaLnBrk="1" latinLnBrk="0" hangingPunct="1">
        <a:lnSpc>
          <a:spcPct val="90000"/>
        </a:lnSpc>
        <a:spcBef>
          <a:spcPts val="2100"/>
        </a:spcBef>
        <a:buFont typeface="Arial" panose="020B0604020202020204" pitchFamily="34" charset="0"/>
        <a:buChar char="•"/>
        <a:defRPr sz="8400" kern="1200">
          <a:solidFill>
            <a:schemeClr val="tx1"/>
          </a:solidFill>
          <a:latin typeface="+mn-lt"/>
          <a:ea typeface="+mn-ea"/>
          <a:cs typeface="+mn-cs"/>
        </a:defRPr>
      </a:lvl3pPr>
      <a:lvl4pPr marL="67208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4pPr>
      <a:lvl5pPr marL="864108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5pPr>
      <a:lvl6pPr marL="1056132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6pPr>
      <a:lvl7pPr marL="1248156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7pPr>
      <a:lvl8pPr marL="1440180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8pPr>
      <a:lvl9pPr marL="16322040" indent="-960120" algn="l" defTabSz="3840480" rtl="0" eaLnBrk="1" latinLnBrk="0" hangingPunct="1">
        <a:lnSpc>
          <a:spcPct val="90000"/>
        </a:lnSpc>
        <a:spcBef>
          <a:spcPts val="2100"/>
        </a:spcBef>
        <a:buFont typeface="Arial" panose="020B0604020202020204" pitchFamily="34" charset="0"/>
        <a:buChar char="•"/>
        <a:defRPr sz="7560" kern="1200">
          <a:solidFill>
            <a:schemeClr val="tx1"/>
          </a:solidFill>
          <a:latin typeface="+mn-lt"/>
          <a:ea typeface="+mn-ea"/>
          <a:cs typeface="+mn-cs"/>
        </a:defRPr>
      </a:lvl9pPr>
    </p:bodyStyle>
    <p:otherStyle>
      <a:defPPr>
        <a:defRPr lang="en-US"/>
      </a:defPPr>
      <a:lvl1pPr marL="0" algn="l" defTabSz="3840480" rtl="0" eaLnBrk="1" latinLnBrk="0" hangingPunct="1">
        <a:defRPr sz="7560" kern="1200">
          <a:solidFill>
            <a:schemeClr val="tx1"/>
          </a:solidFill>
          <a:latin typeface="+mn-lt"/>
          <a:ea typeface="+mn-ea"/>
          <a:cs typeface="+mn-cs"/>
        </a:defRPr>
      </a:lvl1pPr>
      <a:lvl2pPr marL="1920240" algn="l" defTabSz="3840480" rtl="0" eaLnBrk="1" latinLnBrk="0" hangingPunct="1">
        <a:defRPr sz="7560" kern="1200">
          <a:solidFill>
            <a:schemeClr val="tx1"/>
          </a:solidFill>
          <a:latin typeface="+mn-lt"/>
          <a:ea typeface="+mn-ea"/>
          <a:cs typeface="+mn-cs"/>
        </a:defRPr>
      </a:lvl2pPr>
      <a:lvl3pPr marL="3840480" algn="l" defTabSz="3840480" rtl="0" eaLnBrk="1" latinLnBrk="0" hangingPunct="1">
        <a:defRPr sz="7560" kern="1200">
          <a:solidFill>
            <a:schemeClr val="tx1"/>
          </a:solidFill>
          <a:latin typeface="+mn-lt"/>
          <a:ea typeface="+mn-ea"/>
          <a:cs typeface="+mn-cs"/>
        </a:defRPr>
      </a:lvl3pPr>
      <a:lvl4pPr marL="5760720" algn="l" defTabSz="3840480" rtl="0" eaLnBrk="1" latinLnBrk="0" hangingPunct="1">
        <a:defRPr sz="7560" kern="1200">
          <a:solidFill>
            <a:schemeClr val="tx1"/>
          </a:solidFill>
          <a:latin typeface="+mn-lt"/>
          <a:ea typeface="+mn-ea"/>
          <a:cs typeface="+mn-cs"/>
        </a:defRPr>
      </a:lvl4pPr>
      <a:lvl5pPr marL="7680960" algn="l" defTabSz="3840480" rtl="0" eaLnBrk="1" latinLnBrk="0" hangingPunct="1">
        <a:defRPr sz="7560" kern="1200">
          <a:solidFill>
            <a:schemeClr val="tx1"/>
          </a:solidFill>
          <a:latin typeface="+mn-lt"/>
          <a:ea typeface="+mn-ea"/>
          <a:cs typeface="+mn-cs"/>
        </a:defRPr>
      </a:lvl5pPr>
      <a:lvl6pPr marL="9601200" algn="l" defTabSz="3840480" rtl="0" eaLnBrk="1" latinLnBrk="0" hangingPunct="1">
        <a:defRPr sz="7560" kern="1200">
          <a:solidFill>
            <a:schemeClr val="tx1"/>
          </a:solidFill>
          <a:latin typeface="+mn-lt"/>
          <a:ea typeface="+mn-ea"/>
          <a:cs typeface="+mn-cs"/>
        </a:defRPr>
      </a:lvl6pPr>
      <a:lvl7pPr marL="11521440" algn="l" defTabSz="3840480" rtl="0" eaLnBrk="1" latinLnBrk="0" hangingPunct="1">
        <a:defRPr sz="7560" kern="1200">
          <a:solidFill>
            <a:schemeClr val="tx1"/>
          </a:solidFill>
          <a:latin typeface="+mn-lt"/>
          <a:ea typeface="+mn-ea"/>
          <a:cs typeface="+mn-cs"/>
        </a:defRPr>
      </a:lvl7pPr>
      <a:lvl8pPr marL="13441680" algn="l" defTabSz="3840480" rtl="0" eaLnBrk="1" latinLnBrk="0" hangingPunct="1">
        <a:defRPr sz="7560" kern="1200">
          <a:solidFill>
            <a:schemeClr val="tx1"/>
          </a:solidFill>
          <a:latin typeface="+mn-lt"/>
          <a:ea typeface="+mn-ea"/>
          <a:cs typeface="+mn-cs"/>
        </a:defRPr>
      </a:lvl8pPr>
      <a:lvl9pPr marL="15361920" algn="l" defTabSz="384048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of coral">
            <a:extLst>
              <a:ext uri="{FF2B5EF4-FFF2-40B4-BE49-F238E27FC236}">
                <a16:creationId xmlns:a16="http://schemas.microsoft.com/office/drawing/2014/main" id="{40F2FEA2-F23C-E238-5DFE-B4898BDFCDED}"/>
              </a:ext>
            </a:extLst>
          </p:cNvPr>
          <p:cNvPicPr>
            <a:picLocks noChangeAspect="1"/>
          </p:cNvPicPr>
          <p:nvPr/>
        </p:nvPicPr>
        <p:blipFill rotWithShape="1">
          <a:blip r:embed="rId2"/>
          <a:srcRect t="8514" b="7216"/>
          <a:stretch/>
        </p:blipFill>
        <p:spPr>
          <a:xfrm>
            <a:off x="20" y="10"/>
            <a:ext cx="51206380" cy="288035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31452208" y="9565974"/>
            <a:ext cx="19754192" cy="19237626"/>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70E8C0F5-6538-575F-ACEE-434CC50D7188}"/>
              </a:ext>
            </a:extLst>
          </p:cNvPr>
          <p:cNvSpPr>
            <a:spLocks noGrp="1"/>
          </p:cNvSpPr>
          <p:nvPr>
            <p:ph type="ctrTitle"/>
          </p:nvPr>
        </p:nvSpPr>
        <p:spPr>
          <a:xfrm>
            <a:off x="33692488" y="13574110"/>
            <a:ext cx="16178572" cy="7703035"/>
          </a:xfrm>
        </p:spPr>
        <p:txBody>
          <a:bodyPr>
            <a:normAutofit/>
          </a:bodyPr>
          <a:lstStyle/>
          <a:p>
            <a:r>
              <a:rPr lang="en-GB" sz="16800" dirty="0"/>
              <a:t>The Digestive System(</a:t>
            </a:r>
            <a:r>
              <a:rPr lang="en-GB" sz="9600" dirty="0"/>
              <a:t>BMHP5003 </a:t>
            </a:r>
            <a:r>
              <a:rPr lang="en-GB" sz="16800" dirty="0"/>
              <a:t>)</a:t>
            </a:r>
          </a:p>
        </p:txBody>
      </p:sp>
      <p:sp>
        <p:nvSpPr>
          <p:cNvPr id="3" name="Subtitle 2">
            <a:extLst>
              <a:ext uri="{FF2B5EF4-FFF2-40B4-BE49-F238E27FC236}">
                <a16:creationId xmlns:a16="http://schemas.microsoft.com/office/drawing/2014/main" id="{F88C5F2A-7474-EAC9-662C-A90C7BB75DEA}"/>
              </a:ext>
            </a:extLst>
          </p:cNvPr>
          <p:cNvSpPr>
            <a:spLocks noGrp="1"/>
          </p:cNvSpPr>
          <p:nvPr>
            <p:ph type="subTitle" idx="1"/>
          </p:nvPr>
        </p:nvSpPr>
        <p:spPr>
          <a:xfrm>
            <a:off x="32688222" y="22019235"/>
            <a:ext cx="18187100" cy="2869792"/>
          </a:xfrm>
        </p:spPr>
        <p:txBody>
          <a:bodyPr>
            <a:normAutofit lnSpcReduction="10000"/>
          </a:bodyPr>
          <a:lstStyle/>
          <a:p>
            <a:r>
              <a:rPr lang="en-GB" sz="8400" dirty="0"/>
              <a:t>Afia Basharat(2027071)</a:t>
            </a:r>
          </a:p>
          <a:p>
            <a:r>
              <a:rPr lang="en-GB" sz="8400" dirty="0"/>
              <a:t>Lecturer : Rachel Rivers</a:t>
            </a:r>
          </a:p>
          <a:p>
            <a:endParaRPr lang="en-GB" sz="8400" dirty="0"/>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817390" y="21519930"/>
            <a:ext cx="3928764"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922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6C8ED-3D77-C6A5-1ECF-5565FE412EEF}"/>
              </a:ext>
            </a:extLst>
          </p:cNvPr>
          <p:cNvSpPr>
            <a:spLocks noGrp="1"/>
          </p:cNvSpPr>
          <p:nvPr>
            <p:ph type="title"/>
          </p:nvPr>
        </p:nvSpPr>
        <p:spPr/>
        <p:txBody>
          <a:bodyPr/>
          <a:lstStyle/>
          <a:p>
            <a:pPr algn="ctr"/>
            <a:r>
              <a:rPr lang="en-GB" dirty="0"/>
              <a:t>Introduction</a:t>
            </a:r>
          </a:p>
        </p:txBody>
      </p:sp>
      <p:sp>
        <p:nvSpPr>
          <p:cNvPr id="3" name="Content Placeholder 2">
            <a:extLst>
              <a:ext uri="{FF2B5EF4-FFF2-40B4-BE49-F238E27FC236}">
                <a16:creationId xmlns:a16="http://schemas.microsoft.com/office/drawing/2014/main" id="{EA5D775A-9728-48C0-06BD-80DA498AC203}"/>
              </a:ext>
            </a:extLst>
          </p:cNvPr>
          <p:cNvSpPr>
            <a:spLocks noGrp="1"/>
          </p:cNvSpPr>
          <p:nvPr>
            <p:ph idx="1"/>
          </p:nvPr>
        </p:nvSpPr>
        <p:spPr/>
        <p:txBody>
          <a:bodyPr>
            <a:normAutofit/>
          </a:bodyPr>
          <a:lstStyle/>
          <a:p>
            <a:r>
              <a:rPr lang="en-GB" sz="4800" b="1" dirty="0"/>
              <a:t>The digestive tract and other organs that aid in the body's digestion and absorption of food make up the digestive system. This procedure takes place in the gastrointestinal tract. It is a lengthy, twisting tube that originates at the mouth and travels through the stomach, oesophagus, small and large intestines, and anus. Food is converted into nutrients such as proteins, lipids, and carbs by the digestive system. The body can utilise them for energy, growth, and repair after they have entered the bloodstream. Faeces are used to dispose of waste(poo)(healthdirect,2022).</a:t>
            </a:r>
          </a:p>
          <a:p>
            <a:pPr marL="0" indent="0">
              <a:buNone/>
            </a:pPr>
            <a:r>
              <a:rPr lang="en-GB" sz="4800" b="1" dirty="0"/>
              <a:t>      The digestive system maybe looked at in 4 stages-</a:t>
            </a:r>
          </a:p>
          <a:p>
            <a:r>
              <a:rPr lang="en-GB" sz="4800" b="1" dirty="0"/>
              <a:t>1- Intake of food</a:t>
            </a:r>
          </a:p>
          <a:p>
            <a:r>
              <a:rPr lang="en-GB" sz="4800" b="1" dirty="0"/>
              <a:t>2- Mechanical (chewing, swallowing, peristalsis , segmentation) and chemical degradation (enzymes breaking chemical bonds) of food</a:t>
            </a:r>
          </a:p>
          <a:p>
            <a:r>
              <a:rPr lang="en-GB" sz="4800" b="1" dirty="0"/>
              <a:t>3- Absorb nutrients </a:t>
            </a:r>
          </a:p>
          <a:p>
            <a:r>
              <a:rPr lang="en-GB" sz="4800" b="1" dirty="0"/>
              <a:t>4- Removal of indigestible food</a:t>
            </a:r>
          </a:p>
          <a:p>
            <a:r>
              <a:rPr lang="en-GB" sz="4800" b="1" dirty="0"/>
              <a:t>Enzymes are the chemicals which are the primary ingredients that transform food and food items into nutrition.</a:t>
            </a:r>
          </a:p>
          <a:p>
            <a:pPr algn="ctr"/>
            <a:r>
              <a:rPr lang="en-GB" sz="6600" b="1" dirty="0"/>
              <a:t>Role of Enzymes</a:t>
            </a:r>
          </a:p>
          <a:p>
            <a:pPr algn="ctr"/>
            <a:r>
              <a:rPr lang="en-GB" sz="4800" b="1" dirty="0"/>
              <a:t>Enzymes accelerate chemical reactions that break down food into tiny molecules so that nutrients can be absorbed.</a:t>
            </a:r>
          </a:p>
          <a:p>
            <a:pPr algn="ctr"/>
            <a:r>
              <a:rPr lang="en-GB" sz="4800" b="1" dirty="0"/>
              <a:t>Amylase, which is produced in the oral cavity, breaks down starches (complex carbohydrates) into simpler sugars like glucose, which the body uses as fuel . Fats are broken down by lingual lipase. Lysozyme, which is not involved in digestion but breaks down bacterial cell walls (</a:t>
            </a:r>
            <a:r>
              <a:rPr lang="en-GB" sz="4800" b="1" dirty="0" err="1"/>
              <a:t>disharms</a:t>
            </a:r>
            <a:r>
              <a:rPr lang="en-GB" sz="4800" b="1" dirty="0"/>
              <a:t>) . </a:t>
            </a:r>
          </a:p>
          <a:p>
            <a:pPr algn="ctr"/>
            <a:r>
              <a:rPr lang="en-GB" sz="4800" b="1" dirty="0"/>
              <a:t>The stomach enzyme pepsin breaks down proteins into smaller peptides, or short sequences of amino acids. In the pancreas, amylase breaks down starch and </a:t>
            </a:r>
            <a:r>
              <a:rPr lang="en-GB" sz="4800" b="1" dirty="0" err="1"/>
              <a:t>glycagon</a:t>
            </a:r>
            <a:r>
              <a:rPr lang="en-GB" sz="4800" b="1" dirty="0"/>
              <a:t>. The enzyme protease disassembles proteins into smaller peptides and amino acids. The lipase enzyme converts oils and fats into glycerol (smaller fats) and fatty acids. In the small intestine, maltase converts maltose (malt sugar) into glucose.</a:t>
            </a:r>
          </a:p>
        </p:txBody>
      </p:sp>
    </p:spTree>
    <p:extLst>
      <p:ext uri="{BB962C8B-B14F-4D97-AF65-F5344CB8AC3E}">
        <p14:creationId xmlns:p14="http://schemas.microsoft.com/office/powerpoint/2010/main" val="42209832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EE79E8D-C6A4-9AC1-6ED3-BC8A9F2F777C}"/>
              </a:ext>
            </a:extLst>
          </p:cNvPr>
          <p:cNvPicPr>
            <a:picLocks noChangeAspect="1"/>
          </p:cNvPicPr>
          <p:nvPr/>
        </p:nvPicPr>
        <p:blipFill>
          <a:blip r:embed="rId2"/>
          <a:stretch>
            <a:fillRect/>
          </a:stretch>
        </p:blipFill>
        <p:spPr>
          <a:xfrm>
            <a:off x="22866087" y="526569"/>
            <a:ext cx="12324859" cy="20919869"/>
          </a:xfrm>
          <a:prstGeom prst="rect">
            <a:avLst/>
          </a:prstGeom>
        </p:spPr>
      </p:pic>
      <p:sp>
        <p:nvSpPr>
          <p:cNvPr id="14" name="TextBox 13">
            <a:extLst>
              <a:ext uri="{FF2B5EF4-FFF2-40B4-BE49-F238E27FC236}">
                <a16:creationId xmlns:a16="http://schemas.microsoft.com/office/drawing/2014/main" id="{2D5A7887-F44C-0909-0BAE-50E99D8B4DB8}"/>
              </a:ext>
            </a:extLst>
          </p:cNvPr>
          <p:cNvSpPr txBox="1"/>
          <p:nvPr/>
        </p:nvSpPr>
        <p:spPr>
          <a:xfrm>
            <a:off x="22910859" y="18266951"/>
            <a:ext cx="4991176" cy="560923"/>
          </a:xfrm>
          <a:prstGeom prst="rect">
            <a:avLst/>
          </a:prstGeom>
          <a:noFill/>
        </p:spPr>
        <p:txBody>
          <a:bodyPr wrap="square">
            <a:spAutoFit/>
          </a:bodyPr>
          <a:lstStyle/>
          <a:p>
            <a:r>
              <a:rPr lang="en-GB" sz="3045" dirty="0">
                <a:solidFill>
                  <a:srgbClr val="000000"/>
                </a:solidFill>
                <a:latin typeface="Open Sans" panose="020B0606030504020204" pitchFamily="34" charset="0"/>
              </a:rPr>
              <a:t>(ILLUSTRATIONS OF, 2022)</a:t>
            </a:r>
            <a:endParaRPr lang="en-GB" sz="3045" dirty="0"/>
          </a:p>
        </p:txBody>
      </p:sp>
      <p:sp>
        <p:nvSpPr>
          <p:cNvPr id="16" name="Rectangle 15">
            <a:extLst>
              <a:ext uri="{FF2B5EF4-FFF2-40B4-BE49-F238E27FC236}">
                <a16:creationId xmlns:a16="http://schemas.microsoft.com/office/drawing/2014/main" id="{06E76297-3372-CC99-417E-3B07D7BB63E5}"/>
              </a:ext>
            </a:extLst>
          </p:cNvPr>
          <p:cNvSpPr/>
          <p:nvPr/>
        </p:nvSpPr>
        <p:spPr>
          <a:xfrm>
            <a:off x="-67158" y="0"/>
            <a:ext cx="22866086" cy="433689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5400" b="1" dirty="0"/>
              <a:t>Oral Cavity</a:t>
            </a:r>
          </a:p>
          <a:p>
            <a:pPr algn="ctr"/>
            <a:r>
              <a:rPr lang="en-GB" sz="4800" dirty="0"/>
              <a:t> Through the mouth, food enters the digestive system where it is digested and combined with saliva. Food begins to go through a person's GI tract when they eat. As they swallow, their tongue pushes the food into their throat. The epiglottis, a little tissue flap that prevents choking by folding across the windpipe, allows food to enter the oesophagus. NIDDK,2022).</a:t>
            </a:r>
          </a:p>
        </p:txBody>
      </p:sp>
      <p:sp>
        <p:nvSpPr>
          <p:cNvPr id="17" name="Rectangle 16">
            <a:extLst>
              <a:ext uri="{FF2B5EF4-FFF2-40B4-BE49-F238E27FC236}">
                <a16:creationId xmlns:a16="http://schemas.microsoft.com/office/drawing/2014/main" id="{D1351EEA-A25D-9397-4B68-68B3C4437F8F}"/>
              </a:ext>
            </a:extLst>
          </p:cNvPr>
          <p:cNvSpPr/>
          <p:nvPr/>
        </p:nvSpPr>
        <p:spPr>
          <a:xfrm rot="10800000" flipH="1" flipV="1">
            <a:off x="-22948" y="4391310"/>
            <a:ext cx="22844263" cy="292112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5400" b="1" dirty="0"/>
              <a:t>Salivary Glands</a:t>
            </a:r>
          </a:p>
          <a:p>
            <a:pPr algn="ctr"/>
            <a:r>
              <a:rPr lang="en-GB" sz="4800" dirty="0"/>
              <a:t>The parotid, submandibular, and sublingual pairs of main salivary glands, along with a number of lesser salivary glands, create saliva and empty secreted substances viaducts in the oral cavity (William and Nahimey,2021).</a:t>
            </a:r>
          </a:p>
        </p:txBody>
      </p:sp>
      <p:sp>
        <p:nvSpPr>
          <p:cNvPr id="18" name="Rectangle 17">
            <a:extLst>
              <a:ext uri="{FF2B5EF4-FFF2-40B4-BE49-F238E27FC236}">
                <a16:creationId xmlns:a16="http://schemas.microsoft.com/office/drawing/2014/main" id="{D5BF54D0-B04D-873B-01A9-E2E3E55C8DAD}"/>
              </a:ext>
            </a:extLst>
          </p:cNvPr>
          <p:cNvSpPr/>
          <p:nvPr/>
        </p:nvSpPr>
        <p:spPr>
          <a:xfrm rot="10800000" flipH="1" flipV="1">
            <a:off x="-132537" y="7366854"/>
            <a:ext cx="22866086" cy="335315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5400" b="1" dirty="0"/>
              <a:t>Oesophagus</a:t>
            </a:r>
          </a:p>
          <a:p>
            <a:pPr algn="ctr"/>
            <a:r>
              <a:rPr lang="en-GB" sz="4800" dirty="0"/>
              <a:t>The main job of the oesophagus is to empty food into the stomach through waves of contractions of its circular and linear muscles, known as peristalsis (</a:t>
            </a:r>
            <a:r>
              <a:rPr lang="en-GB" sz="4800" dirty="0" err="1">
                <a:solidFill>
                  <a:schemeClr val="bg1"/>
                </a:solidFill>
              </a:rPr>
              <a:t>Ogobuiro</a:t>
            </a:r>
            <a:r>
              <a:rPr lang="en-GB" sz="4800" dirty="0">
                <a:solidFill>
                  <a:schemeClr val="bg1"/>
                </a:solidFill>
              </a:rPr>
              <a:t>, Gonzales, and </a:t>
            </a:r>
            <a:r>
              <a:rPr lang="en-GB" sz="4800" dirty="0" err="1">
                <a:solidFill>
                  <a:schemeClr val="bg1"/>
                </a:solidFill>
              </a:rPr>
              <a:t>Tuma</a:t>
            </a:r>
            <a:r>
              <a:rPr lang="en-GB" sz="4800" dirty="0">
                <a:solidFill>
                  <a:schemeClr val="bg1"/>
                </a:solidFill>
              </a:rPr>
              <a:t>, 2021).</a:t>
            </a:r>
          </a:p>
        </p:txBody>
      </p:sp>
      <p:sp>
        <p:nvSpPr>
          <p:cNvPr id="24" name="Rectangle 23">
            <a:extLst>
              <a:ext uri="{FF2B5EF4-FFF2-40B4-BE49-F238E27FC236}">
                <a16:creationId xmlns:a16="http://schemas.microsoft.com/office/drawing/2014/main" id="{6D0C5E1F-4E67-EAB8-A709-EBA9B2A92825}"/>
              </a:ext>
            </a:extLst>
          </p:cNvPr>
          <p:cNvSpPr/>
          <p:nvPr/>
        </p:nvSpPr>
        <p:spPr>
          <a:xfrm>
            <a:off x="-67158" y="14706049"/>
            <a:ext cx="22910859" cy="62908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b="1" dirty="0"/>
              <a:t>Stomach</a:t>
            </a:r>
          </a:p>
          <a:p>
            <a:pPr algn="ctr"/>
            <a:r>
              <a:rPr lang="en-GB" sz="4800" dirty="0"/>
              <a:t>An essential part of the digestive system is the stomach. After being chewed in the mouth and swallowed, food travels down the oesophagus and into the </a:t>
            </a:r>
            <a:r>
              <a:rPr lang="en-GB" sz="4800" dirty="0" err="1"/>
              <a:t>stomach.Strong</a:t>
            </a:r>
            <a:r>
              <a:rPr lang="en-GB" sz="4800" dirty="0"/>
              <a:t> acid is produced by the stomach. This eliminates a large number of dangerous bacteria that could have been ingested along with the food. Enzymes, which are unique compounds, are also present in stomach. These are crucial for digesting food so that the body can absorb it (BBC Bitesize,2022).</a:t>
            </a:r>
          </a:p>
        </p:txBody>
      </p:sp>
      <p:sp>
        <p:nvSpPr>
          <p:cNvPr id="25" name="Rectangle 24">
            <a:extLst>
              <a:ext uri="{FF2B5EF4-FFF2-40B4-BE49-F238E27FC236}">
                <a16:creationId xmlns:a16="http://schemas.microsoft.com/office/drawing/2014/main" id="{721AD585-DEBC-FCC5-570A-F77A7CC591D6}"/>
              </a:ext>
            </a:extLst>
          </p:cNvPr>
          <p:cNvSpPr/>
          <p:nvPr/>
        </p:nvSpPr>
        <p:spPr>
          <a:xfrm>
            <a:off x="63600" y="20996931"/>
            <a:ext cx="22735328" cy="40838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b="1" dirty="0"/>
              <a:t>Liver</a:t>
            </a:r>
          </a:p>
          <a:p>
            <a:pPr algn="ctr"/>
            <a:r>
              <a:rPr lang="en-GB" sz="4800" dirty="0"/>
              <a:t>The liver is the body's largest solid organ. It cleanses all of the blood in the body and decomposes poisons like alcohol and narcotics. Bile, a fluid that aids in fat digestion and waste removal, is also produced by this organ(Columbiasurgery.org,2022).</a:t>
            </a:r>
          </a:p>
          <a:p>
            <a:pPr algn="ctr"/>
            <a:endParaRPr lang="en-GB" sz="4800" dirty="0"/>
          </a:p>
        </p:txBody>
      </p:sp>
      <p:sp>
        <p:nvSpPr>
          <p:cNvPr id="26" name="Rectangle 25">
            <a:extLst>
              <a:ext uri="{FF2B5EF4-FFF2-40B4-BE49-F238E27FC236}">
                <a16:creationId xmlns:a16="http://schemas.microsoft.com/office/drawing/2014/main" id="{71EF4ED1-F50A-F29A-3B78-A4477ED304D8}"/>
              </a:ext>
            </a:extLst>
          </p:cNvPr>
          <p:cNvSpPr/>
          <p:nvPr/>
        </p:nvSpPr>
        <p:spPr>
          <a:xfrm>
            <a:off x="0" y="25080811"/>
            <a:ext cx="22866086" cy="423697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6600" b="1" dirty="0"/>
              <a:t>Gallbladder</a:t>
            </a:r>
          </a:p>
          <a:p>
            <a:pPr algn="ctr"/>
            <a:r>
              <a:rPr lang="en-GB" sz="4800" dirty="0"/>
              <a:t>The digestive system's auxiliary organ, the gallbladder, stores and concentrates bile between meals. Feeding causes the gallbladder to constrict and discharge bile into the small intestines (</a:t>
            </a:r>
            <a:r>
              <a:rPr lang="en-GB" sz="4800" i="0" dirty="0" err="1">
                <a:solidFill>
                  <a:schemeClr val="bg2"/>
                </a:solidFill>
                <a:effectLst/>
              </a:rPr>
              <a:t>Housset</a:t>
            </a:r>
            <a:r>
              <a:rPr lang="en-GB" sz="4800" i="0" dirty="0">
                <a:solidFill>
                  <a:schemeClr val="bg2"/>
                </a:solidFill>
                <a:effectLst/>
              </a:rPr>
              <a:t>, Chrétien, </a:t>
            </a:r>
            <a:r>
              <a:rPr lang="en-GB" sz="4800" i="0" dirty="0" err="1">
                <a:solidFill>
                  <a:schemeClr val="bg2"/>
                </a:solidFill>
                <a:effectLst/>
              </a:rPr>
              <a:t>Debray</a:t>
            </a:r>
            <a:r>
              <a:rPr lang="en-GB" sz="4800" i="0" dirty="0">
                <a:solidFill>
                  <a:schemeClr val="bg2"/>
                </a:solidFill>
                <a:effectLst/>
              </a:rPr>
              <a:t>, and </a:t>
            </a:r>
            <a:r>
              <a:rPr lang="en-GB" sz="4800" i="0" dirty="0" err="1">
                <a:solidFill>
                  <a:schemeClr val="bg2"/>
                </a:solidFill>
                <a:effectLst/>
              </a:rPr>
              <a:t>Chignard</a:t>
            </a:r>
            <a:r>
              <a:rPr lang="en-GB" sz="4800" i="0" dirty="0">
                <a:solidFill>
                  <a:schemeClr val="bg2"/>
                </a:solidFill>
                <a:effectLst/>
              </a:rPr>
              <a:t>, 2016).</a:t>
            </a:r>
            <a:endParaRPr lang="en-GB" sz="4800" dirty="0">
              <a:solidFill>
                <a:schemeClr val="bg2"/>
              </a:solidFill>
            </a:endParaRPr>
          </a:p>
        </p:txBody>
      </p:sp>
      <p:sp>
        <p:nvSpPr>
          <p:cNvPr id="29" name="Rectangle 28">
            <a:extLst>
              <a:ext uri="{FF2B5EF4-FFF2-40B4-BE49-F238E27FC236}">
                <a16:creationId xmlns:a16="http://schemas.microsoft.com/office/drawing/2014/main" id="{03758E7B-8756-EEB0-715D-B48CEC6BA0E6}"/>
              </a:ext>
            </a:extLst>
          </p:cNvPr>
          <p:cNvSpPr/>
          <p:nvPr/>
        </p:nvSpPr>
        <p:spPr>
          <a:xfrm rot="10800000" flipH="1" flipV="1">
            <a:off x="35146735" y="-22503"/>
            <a:ext cx="16015454" cy="854601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6600" b="1" dirty="0">
                <a:solidFill>
                  <a:schemeClr val="tx1"/>
                </a:solidFill>
              </a:rPr>
              <a:t>Pancreas</a:t>
            </a:r>
          </a:p>
          <a:p>
            <a:pPr algn="ctr"/>
            <a:r>
              <a:rPr lang="en-GB" sz="4800" b="1" dirty="0">
                <a:solidFill>
                  <a:schemeClr val="tx1"/>
                </a:solidFill>
              </a:rPr>
              <a:t>A healthy pancreas produces chemicals that help in food digestion. The common bile duct allows an acidic, </a:t>
            </a:r>
            <a:r>
              <a:rPr lang="en-GB" sz="4800" b="1" dirty="0" err="1">
                <a:solidFill>
                  <a:schemeClr val="tx1"/>
                </a:solidFill>
              </a:rPr>
              <a:t>colorless</a:t>
            </a:r>
            <a:r>
              <a:rPr lang="en-GB" sz="4800" b="1" dirty="0">
                <a:solidFill>
                  <a:schemeClr val="tx1"/>
                </a:solidFill>
              </a:rPr>
              <a:t> discharge from exocrine tissues to eventually reach the duodenum. This substance contains a number of enzymes that break down food into tiny molecules. The intestines can subsequently absorb these smaller molecules. Trypsin and chymotrypsin are two of the enzymes used in food digestion. While amylase breaks down carbohydrates, lipase converts lipids into fatty acids and cholesterol(</a:t>
            </a:r>
            <a:r>
              <a:rPr lang="en-GB" sz="4800" b="1" i="0" dirty="0">
                <a:solidFill>
                  <a:schemeClr val="tx1"/>
                </a:solidFill>
                <a:effectLst/>
              </a:rPr>
              <a:t>Medicalnewstoday.com,2022).</a:t>
            </a:r>
            <a:endParaRPr lang="en-GB" sz="4800" b="1" dirty="0">
              <a:solidFill>
                <a:schemeClr val="tx1"/>
              </a:solidFill>
            </a:endParaRPr>
          </a:p>
        </p:txBody>
      </p:sp>
      <p:sp>
        <p:nvSpPr>
          <p:cNvPr id="32" name="Rectangle 31">
            <a:extLst>
              <a:ext uri="{FF2B5EF4-FFF2-40B4-BE49-F238E27FC236}">
                <a16:creationId xmlns:a16="http://schemas.microsoft.com/office/drawing/2014/main" id="{6FE73982-8025-0175-D2D1-D855FC59A696}"/>
              </a:ext>
            </a:extLst>
          </p:cNvPr>
          <p:cNvSpPr/>
          <p:nvPr/>
        </p:nvSpPr>
        <p:spPr>
          <a:xfrm flipH="1">
            <a:off x="35235718" y="8523515"/>
            <a:ext cx="15709164" cy="13749805"/>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GB" sz="6600" b="1" dirty="0"/>
              <a:t>Small Intestines</a:t>
            </a:r>
          </a:p>
          <a:p>
            <a:pPr algn="ctr"/>
            <a:r>
              <a:rPr lang="en-GB" sz="4800" b="1" dirty="0"/>
              <a:t>Food moves from the stomach to the small intestine, also referred to as the small bowel. The intestines break down food, extract its nutrients, and produce waste. The majority of digestion takes place in the small intestine, which is the longest part of the GI </a:t>
            </a:r>
            <a:r>
              <a:rPr lang="en-GB" sz="4800" b="1" dirty="0" err="1"/>
              <a:t>system.Following</a:t>
            </a:r>
            <a:r>
              <a:rPr lang="en-GB" sz="4800" b="1" dirty="0"/>
              <a:t> exit from the stomach, food moves through the small intestine. Particularly, partially digested food travels through the duodenum first. The duodenum, which makes up roughly one-fifth of the small intestine, further breaks down the meal utilising pancreatic, liver, and gallbladder bile as well as enzymes after receiving the partially digested food from the stomach. After leaving the small intestine and moving through the jejunum, the partially digested food will go from there into the ileum</a:t>
            </a:r>
            <a:r>
              <a:rPr lang="en-GB" sz="4800" dirty="0"/>
              <a:t>. (Nelson, 2020).</a:t>
            </a:r>
          </a:p>
        </p:txBody>
      </p:sp>
      <p:sp>
        <p:nvSpPr>
          <p:cNvPr id="33" name="Rectangle 32">
            <a:extLst>
              <a:ext uri="{FF2B5EF4-FFF2-40B4-BE49-F238E27FC236}">
                <a16:creationId xmlns:a16="http://schemas.microsoft.com/office/drawing/2014/main" id="{6ECB6914-C07E-8F76-DB3C-98FC50B8C5C4}"/>
              </a:ext>
            </a:extLst>
          </p:cNvPr>
          <p:cNvSpPr/>
          <p:nvPr/>
        </p:nvSpPr>
        <p:spPr>
          <a:xfrm rot="10800000" flipH="1" flipV="1">
            <a:off x="35235718" y="22820060"/>
            <a:ext cx="16015454" cy="484216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6600" b="1" dirty="0"/>
              <a:t>Large Intestines</a:t>
            </a:r>
          </a:p>
          <a:p>
            <a:pPr algn="ctr"/>
            <a:r>
              <a:rPr lang="en-GB" sz="4800" b="1" dirty="0"/>
              <a:t>The colon and the rectum are the two components that make up the large intestine. Water from the food is reabsorbed in the colon. The rectum is where wastes are kept until they are ready to pass.</a:t>
            </a:r>
          </a:p>
        </p:txBody>
      </p:sp>
      <p:sp>
        <p:nvSpPr>
          <p:cNvPr id="34" name="Rectangle 33">
            <a:extLst>
              <a:ext uri="{FF2B5EF4-FFF2-40B4-BE49-F238E27FC236}">
                <a16:creationId xmlns:a16="http://schemas.microsoft.com/office/drawing/2014/main" id="{AEC355FE-97C8-570C-1113-E21CC8073561}"/>
              </a:ext>
            </a:extLst>
          </p:cNvPr>
          <p:cNvSpPr/>
          <p:nvPr/>
        </p:nvSpPr>
        <p:spPr>
          <a:xfrm rot="10800000" flipH="1" flipV="1">
            <a:off x="22866086" y="21995511"/>
            <a:ext cx="12082731" cy="5133567"/>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6600" b="1" dirty="0"/>
              <a:t> Anus</a:t>
            </a:r>
          </a:p>
          <a:p>
            <a:pPr algn="ctr"/>
            <a:r>
              <a:rPr lang="en-GB" sz="4800" dirty="0"/>
              <a:t>Through the anus, faeces leaves the alimentary canal.</a:t>
            </a:r>
          </a:p>
        </p:txBody>
      </p:sp>
      <p:sp>
        <p:nvSpPr>
          <p:cNvPr id="3" name="Rectangle 2">
            <a:extLst>
              <a:ext uri="{FF2B5EF4-FFF2-40B4-BE49-F238E27FC236}">
                <a16:creationId xmlns:a16="http://schemas.microsoft.com/office/drawing/2014/main" id="{AE3CCBC7-398A-22DD-AADA-1BCA98977BD6}"/>
              </a:ext>
            </a:extLst>
          </p:cNvPr>
          <p:cNvSpPr/>
          <p:nvPr/>
        </p:nvSpPr>
        <p:spPr>
          <a:xfrm rot="10800000" flipH="1" flipV="1">
            <a:off x="-89545" y="10761184"/>
            <a:ext cx="22910860" cy="4240057"/>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5400" b="1" dirty="0"/>
              <a:t>Lower </a:t>
            </a:r>
            <a:r>
              <a:rPr lang="en-GB" sz="5400" b="1" dirty="0" err="1"/>
              <a:t>Esophageal</a:t>
            </a:r>
            <a:r>
              <a:rPr lang="en-GB" sz="5400" b="1" dirty="0"/>
              <a:t> Sphincter(LES)</a:t>
            </a:r>
          </a:p>
          <a:p>
            <a:pPr algn="ctr"/>
            <a:r>
              <a:rPr lang="en-GB" sz="4800" b="1" dirty="0"/>
              <a:t>Unconsciously opens to let food into the stomach and stop partially digested food, chemicals, and acid from flowing back up the oesophagus.</a:t>
            </a:r>
          </a:p>
        </p:txBody>
      </p:sp>
    </p:spTree>
    <p:extLst>
      <p:ext uri="{BB962C8B-B14F-4D97-AF65-F5344CB8AC3E}">
        <p14:creationId xmlns:p14="http://schemas.microsoft.com/office/powerpoint/2010/main" val="4095734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2" descr="Background pattern&#10;&#10;Description automatically generated">
            <a:extLst>
              <a:ext uri="{FF2B5EF4-FFF2-40B4-BE49-F238E27FC236}">
                <a16:creationId xmlns:a16="http://schemas.microsoft.com/office/drawing/2014/main" id="{E312E474-977A-5215-47A2-5E7B153B08CC}"/>
              </a:ext>
            </a:extLst>
          </p:cNvPr>
          <p:cNvPicPr>
            <a:picLocks noChangeAspect="1"/>
          </p:cNvPicPr>
          <p:nvPr/>
        </p:nvPicPr>
        <p:blipFill rotWithShape="1">
          <a:blip r:embed="rId3">
            <a:duotone>
              <a:schemeClr val="bg2">
                <a:shade val="45000"/>
                <a:satMod val="135000"/>
              </a:schemeClr>
              <a:prstClr val="white"/>
            </a:duotone>
          </a:blip>
          <a:srcRect t="702" b="15028"/>
          <a:stretch/>
        </p:blipFill>
        <p:spPr>
          <a:xfrm>
            <a:off x="20" y="10"/>
            <a:ext cx="51206380" cy="28803590"/>
          </a:xfrm>
          <a:prstGeom prst="rect">
            <a:avLst/>
          </a:prstGeom>
        </p:spPr>
      </p:pic>
      <p:sp>
        <p:nvSpPr>
          <p:cNvPr id="37" name="Rectangle 35">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206400" cy="288036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C3D139-8F83-7112-EBAD-83C4B0806D3D}"/>
              </a:ext>
            </a:extLst>
          </p:cNvPr>
          <p:cNvSpPr>
            <a:spLocks noGrp="1"/>
          </p:cNvSpPr>
          <p:nvPr>
            <p:ph type="title"/>
          </p:nvPr>
        </p:nvSpPr>
        <p:spPr>
          <a:xfrm>
            <a:off x="3520440" y="1533525"/>
            <a:ext cx="44165520" cy="5567364"/>
          </a:xfrm>
        </p:spPr>
        <p:txBody>
          <a:bodyPr>
            <a:normAutofit/>
          </a:bodyPr>
          <a:lstStyle/>
          <a:p>
            <a:r>
              <a:rPr lang="en-GB" b="1"/>
              <a:t>Diabetes</a:t>
            </a:r>
          </a:p>
        </p:txBody>
      </p:sp>
      <p:graphicFrame>
        <p:nvGraphicFramePr>
          <p:cNvPr id="5" name="Content Placeholder 2">
            <a:extLst>
              <a:ext uri="{FF2B5EF4-FFF2-40B4-BE49-F238E27FC236}">
                <a16:creationId xmlns:a16="http://schemas.microsoft.com/office/drawing/2014/main" id="{80E408B8-102B-BCF2-F764-96578F00DADF}"/>
              </a:ext>
            </a:extLst>
          </p:cNvPr>
          <p:cNvGraphicFramePr>
            <a:graphicFrameLocks noGrp="1"/>
          </p:cNvGraphicFramePr>
          <p:nvPr>
            <p:ph idx="1"/>
            <p:extLst>
              <p:ext uri="{D42A27DB-BD31-4B8C-83A1-F6EECF244321}">
                <p14:modId xmlns:p14="http://schemas.microsoft.com/office/powerpoint/2010/main" val="1241660819"/>
              </p:ext>
            </p:extLst>
          </p:nvPr>
        </p:nvGraphicFramePr>
        <p:xfrm>
          <a:off x="3520440" y="7667625"/>
          <a:ext cx="44165520" cy="182756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37339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8" name="Rectangle 4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206400" cy="28803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Picture 5">
            <a:extLst>
              <a:ext uri="{FF2B5EF4-FFF2-40B4-BE49-F238E27FC236}">
                <a16:creationId xmlns:a16="http://schemas.microsoft.com/office/drawing/2014/main" id="{664017E9-F80C-6E73-00BE-53FE3636D981}"/>
              </a:ext>
            </a:extLst>
          </p:cNvPr>
          <p:cNvPicPr>
            <a:picLocks noChangeAspect="1"/>
          </p:cNvPicPr>
          <p:nvPr/>
        </p:nvPicPr>
        <p:blipFill rotWithShape="1">
          <a:blip r:embed="rId2">
            <a:alphaModFix amt="35000"/>
          </a:blip>
          <a:srcRect t="12282" b="3478"/>
          <a:stretch/>
        </p:blipFill>
        <p:spPr>
          <a:xfrm>
            <a:off x="-17820" y="10"/>
            <a:ext cx="51224220" cy="28803590"/>
          </a:xfrm>
          <a:prstGeom prst="rect">
            <a:avLst/>
          </a:prstGeom>
        </p:spPr>
      </p:pic>
      <p:sp>
        <p:nvSpPr>
          <p:cNvPr id="2" name="Title 1">
            <a:extLst>
              <a:ext uri="{FF2B5EF4-FFF2-40B4-BE49-F238E27FC236}">
                <a16:creationId xmlns:a16="http://schemas.microsoft.com/office/drawing/2014/main" id="{E0AA0742-F509-C9F9-22DC-56D23499C172}"/>
              </a:ext>
            </a:extLst>
          </p:cNvPr>
          <p:cNvSpPr>
            <a:spLocks noGrp="1"/>
          </p:cNvSpPr>
          <p:nvPr>
            <p:ph type="title"/>
          </p:nvPr>
        </p:nvSpPr>
        <p:spPr>
          <a:xfrm>
            <a:off x="2702561" y="1351282"/>
            <a:ext cx="45801277" cy="4770096"/>
          </a:xfrm>
        </p:spPr>
        <p:txBody>
          <a:bodyPr>
            <a:normAutofit/>
          </a:bodyPr>
          <a:lstStyle/>
          <a:p>
            <a:r>
              <a:rPr lang="en-GB" sz="15100"/>
              <a:t>Reference List</a:t>
            </a:r>
          </a:p>
        </p:txBody>
      </p:sp>
      <p:sp>
        <p:nvSpPr>
          <p:cNvPr id="59" name="Rectangle 4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6421042" y="8904101"/>
            <a:ext cx="2710546" cy="271054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50">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3214086" y="5640713"/>
            <a:ext cx="10637894" cy="5346734"/>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Isosceles Triangle 5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107392" y="21433679"/>
            <a:ext cx="8473836" cy="4259052"/>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97247" y="24060574"/>
            <a:ext cx="2039428" cy="203942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0" name="Content Placeholder 2">
            <a:extLst>
              <a:ext uri="{FF2B5EF4-FFF2-40B4-BE49-F238E27FC236}">
                <a16:creationId xmlns:a16="http://schemas.microsoft.com/office/drawing/2014/main" id="{8532F8CF-A4AA-F8C6-8263-9CB92659D9B2}"/>
              </a:ext>
            </a:extLst>
          </p:cNvPr>
          <p:cNvGraphicFramePr>
            <a:graphicFrameLocks noGrp="1"/>
          </p:cNvGraphicFramePr>
          <p:nvPr>
            <p:ph idx="1"/>
            <p:extLst>
              <p:ext uri="{D42A27DB-BD31-4B8C-83A1-F6EECF244321}">
                <p14:modId xmlns:p14="http://schemas.microsoft.com/office/powerpoint/2010/main" val="1600025876"/>
              </p:ext>
            </p:extLst>
          </p:nvPr>
        </p:nvGraphicFramePr>
        <p:xfrm>
          <a:off x="2702561" y="7488520"/>
          <a:ext cx="45801277" cy="18454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44629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3" ma:contentTypeDescription="Create a new document." ma:contentTypeScope="" ma:versionID="0390ee9b70d621f4ed28dfaf3ac89eda">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384625eb2214083a2ca29c7fd898b256"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A0D085-9A28-4F54-804A-965165E9BD79}">
  <ds:schemaRefs>
    <ds:schemaRef ds:uri="http://schemas.microsoft.com/office/2006/metadata/properties"/>
    <ds:schemaRef ds:uri="http://schemas.microsoft.com/office/2006/documentManagement/types"/>
    <ds:schemaRef ds:uri="http://purl.org/dc/dcmitype/"/>
    <ds:schemaRef ds:uri="0340dd18-0450-4afb-b5d1-97b484958e7b"/>
    <ds:schemaRef ds:uri="http://purl.org/dc/elements/1.1/"/>
    <ds:schemaRef ds:uri="http://www.w3.org/XML/1998/namespace"/>
    <ds:schemaRef ds:uri="http://purl.org/dc/terms/"/>
    <ds:schemaRef ds:uri="http://schemas.microsoft.com/office/infopath/2007/PartnerControls"/>
    <ds:schemaRef ds:uri="http://schemas.openxmlformats.org/package/2006/metadata/core-properties"/>
    <ds:schemaRef ds:uri="5861d064-84cb-4d90-8285-3b98c6fe9678"/>
  </ds:schemaRefs>
</ds:datastoreItem>
</file>

<file path=customXml/itemProps2.xml><?xml version="1.0" encoding="utf-8"?>
<ds:datastoreItem xmlns:ds="http://schemas.openxmlformats.org/officeDocument/2006/customXml" ds:itemID="{7942FF43-1647-4253-86AE-90B843F01319}">
  <ds:schemaRefs>
    <ds:schemaRef ds:uri="http://schemas.microsoft.com/sharepoint/v3/contenttype/forms"/>
  </ds:schemaRefs>
</ds:datastoreItem>
</file>

<file path=customXml/itemProps3.xml><?xml version="1.0" encoding="utf-8"?>
<ds:datastoreItem xmlns:ds="http://schemas.openxmlformats.org/officeDocument/2006/customXml" ds:itemID="{17E0C0C5-A050-41F3-9D27-223499328F2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340dd18-0450-4afb-b5d1-97b484958e7b"/>
    <ds:schemaRef ds:uri="5861d064-84cb-4d90-8285-3b98c6fe96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9359</TotalTime>
  <Words>1941</Words>
  <Application>Microsoft Office PowerPoint</Application>
  <PresentationFormat>Custom</PresentationFormat>
  <Paragraphs>59</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Open Sans</vt:lpstr>
      <vt:lpstr>Office Theme</vt:lpstr>
      <vt:lpstr>The Digestive System(BMHP5003 )</vt:lpstr>
      <vt:lpstr>Introduction</vt:lpstr>
      <vt:lpstr>PowerPoint Presentation</vt:lpstr>
      <vt:lpstr>Diabetes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Digestive System</dc:title>
  <dc:creator>Afia</dc:creator>
  <cp:lastModifiedBy>Afia</cp:lastModifiedBy>
  <cp:revision>1</cp:revision>
  <dcterms:created xsi:type="dcterms:W3CDTF">2022-10-13T20:27:41Z</dcterms:created>
  <dcterms:modified xsi:type="dcterms:W3CDTF">2022-10-21T09:30:00Z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