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020" r:id="rId4"/>
  </p:sldMasterIdLst>
  <p:notesMasterIdLst>
    <p:notesMasterId r:id="rId24"/>
  </p:notesMasterIdLst>
  <p:handoutMasterIdLst>
    <p:handoutMasterId r:id="rId25"/>
  </p:handoutMasterIdLst>
  <p:sldIdLst>
    <p:sldId id="304" r:id="rId5"/>
    <p:sldId id="314" r:id="rId6"/>
    <p:sldId id="308" r:id="rId7"/>
    <p:sldId id="310" r:id="rId8"/>
    <p:sldId id="319" r:id="rId9"/>
    <p:sldId id="317" r:id="rId10"/>
    <p:sldId id="316" r:id="rId11"/>
    <p:sldId id="321" r:id="rId12"/>
    <p:sldId id="258" r:id="rId13"/>
    <p:sldId id="303" r:id="rId14"/>
    <p:sldId id="301" r:id="rId15"/>
    <p:sldId id="322" r:id="rId16"/>
    <p:sldId id="324" r:id="rId17"/>
    <p:sldId id="325" r:id="rId18"/>
    <p:sldId id="326" r:id="rId19"/>
    <p:sldId id="311" r:id="rId20"/>
    <p:sldId id="268" r:id="rId21"/>
    <p:sldId id="305" r:id="rId22"/>
    <p:sldId id="31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3F07B-D409-40DF-ABA6-F4E6B34DA747}" v="174" dt="2025-10-27T17:10:12.146"/>
    <p1510:client id="{E1615F4A-2742-4C45-AA10-F6C832F7A9DD}" v="33" dt="2025-10-28T14:30:52.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5033" autoAdjust="0"/>
  </p:normalViewPr>
  <p:slideViewPr>
    <p:cSldViewPr snapToGrid="0">
      <p:cViewPr>
        <p:scale>
          <a:sx n="72" d="100"/>
          <a:sy n="72" d="100"/>
        </p:scale>
        <p:origin x="1109" y="288"/>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711D-6784-40C6-B7F6-DD0924E2F38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7653912-899D-49B6-A3BF-04CF9373F274}">
      <dgm:prSet/>
      <dgm:spPr/>
      <dgm:t>
        <a:bodyPr/>
        <a:lstStyle/>
        <a:p>
          <a:r>
            <a:rPr lang="en-GB"/>
            <a:t>Introduction </a:t>
          </a:r>
          <a:endParaRPr lang="en-US"/>
        </a:p>
      </dgm:t>
    </dgm:pt>
    <dgm:pt modelId="{33978524-1089-4848-BECE-1A937117DEE9}" type="parTrans" cxnId="{7CD96776-50DC-4A32-9D3C-28252CEF15DF}">
      <dgm:prSet/>
      <dgm:spPr/>
      <dgm:t>
        <a:bodyPr/>
        <a:lstStyle/>
        <a:p>
          <a:endParaRPr lang="en-US"/>
        </a:p>
      </dgm:t>
    </dgm:pt>
    <dgm:pt modelId="{FCE64ED1-B8F6-42E2-991A-D6E1BBE53A62}" type="sibTrans" cxnId="{7CD96776-50DC-4A32-9D3C-28252CEF15DF}">
      <dgm:prSet/>
      <dgm:spPr/>
      <dgm:t>
        <a:bodyPr/>
        <a:lstStyle/>
        <a:p>
          <a:endParaRPr lang="en-US"/>
        </a:p>
      </dgm:t>
    </dgm:pt>
    <dgm:pt modelId="{9992CF15-95B5-45EC-90CE-45CB8D1E5AD5}">
      <dgm:prSet/>
      <dgm:spPr/>
      <dgm:t>
        <a:bodyPr/>
        <a:lstStyle/>
        <a:p>
          <a:r>
            <a:rPr lang="en-GB"/>
            <a:t>Employee benefits</a:t>
          </a:r>
          <a:endParaRPr lang="en-US"/>
        </a:p>
      </dgm:t>
    </dgm:pt>
    <dgm:pt modelId="{92669356-236A-4D86-AB1B-90153E180557}" type="parTrans" cxnId="{3330A5E4-73FD-4161-9E56-3476603981A5}">
      <dgm:prSet/>
      <dgm:spPr/>
      <dgm:t>
        <a:bodyPr/>
        <a:lstStyle/>
        <a:p>
          <a:endParaRPr lang="en-US"/>
        </a:p>
      </dgm:t>
    </dgm:pt>
    <dgm:pt modelId="{E183C0FB-CA5B-4336-B39D-0C6AB22F6A3D}" type="sibTrans" cxnId="{3330A5E4-73FD-4161-9E56-3476603981A5}">
      <dgm:prSet/>
      <dgm:spPr/>
      <dgm:t>
        <a:bodyPr/>
        <a:lstStyle/>
        <a:p>
          <a:endParaRPr lang="en-US"/>
        </a:p>
      </dgm:t>
    </dgm:pt>
    <dgm:pt modelId="{4D45F181-49C8-4890-AD2E-5BDE43D1261D}">
      <dgm:prSet/>
      <dgm:spPr/>
      <dgm:t>
        <a:bodyPr/>
        <a:lstStyle/>
        <a:p>
          <a:r>
            <a:rPr lang="en-GB"/>
            <a:t>Recruitment process</a:t>
          </a:r>
          <a:endParaRPr lang="en-US"/>
        </a:p>
      </dgm:t>
    </dgm:pt>
    <dgm:pt modelId="{49ACE60D-8098-4B4F-9025-5EE604D1D998}" type="parTrans" cxnId="{351EAFE0-BE58-4886-9049-893E601283D6}">
      <dgm:prSet/>
      <dgm:spPr/>
      <dgm:t>
        <a:bodyPr/>
        <a:lstStyle/>
        <a:p>
          <a:endParaRPr lang="en-US"/>
        </a:p>
      </dgm:t>
    </dgm:pt>
    <dgm:pt modelId="{141D9C0E-011E-44C5-B7A7-CC7157AB2F1D}" type="sibTrans" cxnId="{351EAFE0-BE58-4886-9049-893E601283D6}">
      <dgm:prSet/>
      <dgm:spPr/>
      <dgm:t>
        <a:bodyPr/>
        <a:lstStyle/>
        <a:p>
          <a:endParaRPr lang="en-US"/>
        </a:p>
      </dgm:t>
    </dgm:pt>
    <dgm:pt modelId="{A0CC51B7-D2C8-4C7F-8C2C-6B2FD0C1884A}">
      <dgm:prSet/>
      <dgm:spPr/>
      <dgm:t>
        <a:bodyPr/>
        <a:lstStyle/>
        <a:p>
          <a:r>
            <a:rPr lang="en-GB"/>
            <a:t>Job Analysis/ Description</a:t>
          </a:r>
          <a:endParaRPr lang="en-US"/>
        </a:p>
      </dgm:t>
    </dgm:pt>
    <dgm:pt modelId="{C0B752F0-011A-418F-B22F-C7C2487C477B}" type="parTrans" cxnId="{F2F28CE5-314C-43D4-BFA4-9542131DD6AE}">
      <dgm:prSet/>
      <dgm:spPr/>
      <dgm:t>
        <a:bodyPr/>
        <a:lstStyle/>
        <a:p>
          <a:endParaRPr lang="en-US"/>
        </a:p>
      </dgm:t>
    </dgm:pt>
    <dgm:pt modelId="{F9F12318-31D4-4500-94E3-840179B90482}" type="sibTrans" cxnId="{F2F28CE5-314C-43D4-BFA4-9542131DD6AE}">
      <dgm:prSet/>
      <dgm:spPr/>
      <dgm:t>
        <a:bodyPr/>
        <a:lstStyle/>
        <a:p>
          <a:endParaRPr lang="en-US"/>
        </a:p>
      </dgm:t>
    </dgm:pt>
    <dgm:pt modelId="{0FE46D6F-E25D-4241-A10A-6D1365454CE3}">
      <dgm:prSet/>
      <dgm:spPr/>
      <dgm:t>
        <a:bodyPr/>
        <a:lstStyle/>
        <a:p>
          <a:r>
            <a:rPr lang="en-GB"/>
            <a:t>Personal specification</a:t>
          </a:r>
          <a:endParaRPr lang="en-US"/>
        </a:p>
      </dgm:t>
    </dgm:pt>
    <dgm:pt modelId="{CAA2E507-DC98-4270-850B-4D646FC90390}" type="parTrans" cxnId="{A03AEE70-095F-4069-B56B-62B407C3A331}">
      <dgm:prSet/>
      <dgm:spPr/>
      <dgm:t>
        <a:bodyPr/>
        <a:lstStyle/>
        <a:p>
          <a:endParaRPr lang="en-US"/>
        </a:p>
      </dgm:t>
    </dgm:pt>
    <dgm:pt modelId="{D7BE2BF1-2C8C-4225-8956-C264E9E1B500}" type="sibTrans" cxnId="{A03AEE70-095F-4069-B56B-62B407C3A331}">
      <dgm:prSet/>
      <dgm:spPr/>
      <dgm:t>
        <a:bodyPr/>
        <a:lstStyle/>
        <a:p>
          <a:endParaRPr lang="en-US"/>
        </a:p>
      </dgm:t>
    </dgm:pt>
    <dgm:pt modelId="{815EAAB3-6FAB-4908-BC84-0C2AA4751F37}">
      <dgm:prSet/>
      <dgm:spPr/>
      <dgm:t>
        <a:bodyPr/>
        <a:lstStyle/>
        <a:p>
          <a:r>
            <a:rPr lang="en-GB" dirty="0"/>
            <a:t>Types of interviews for role relevancy</a:t>
          </a:r>
          <a:endParaRPr lang="en-US" dirty="0"/>
        </a:p>
      </dgm:t>
    </dgm:pt>
    <dgm:pt modelId="{4FD85767-EED8-4044-99A4-27DC9E514651}" type="parTrans" cxnId="{0FDAE6A0-98C2-4CCE-8ADD-B9C6380E0255}">
      <dgm:prSet/>
      <dgm:spPr/>
      <dgm:t>
        <a:bodyPr/>
        <a:lstStyle/>
        <a:p>
          <a:endParaRPr lang="en-US"/>
        </a:p>
      </dgm:t>
    </dgm:pt>
    <dgm:pt modelId="{5A907F13-E6AC-4394-90CC-356B0896F892}" type="sibTrans" cxnId="{0FDAE6A0-98C2-4CCE-8ADD-B9C6380E0255}">
      <dgm:prSet/>
      <dgm:spPr/>
      <dgm:t>
        <a:bodyPr/>
        <a:lstStyle/>
        <a:p>
          <a:endParaRPr lang="en-US"/>
        </a:p>
      </dgm:t>
    </dgm:pt>
    <dgm:pt modelId="{89877E12-71AA-4687-A58B-434EE8553D96}">
      <dgm:prSet/>
      <dgm:spPr/>
      <dgm:t>
        <a:bodyPr/>
        <a:lstStyle/>
        <a:p>
          <a:r>
            <a:rPr lang="en-GB" dirty="0"/>
            <a:t>Appropriate questioning techniques – Probing, leading and Socrates &amp; Star</a:t>
          </a:r>
          <a:endParaRPr lang="en-US" dirty="0"/>
        </a:p>
      </dgm:t>
    </dgm:pt>
    <dgm:pt modelId="{D7B67A37-9903-4E81-B48E-10EAC1887CF0}" type="parTrans" cxnId="{5635F97C-7C1C-4B8E-A54F-BF7F6D8234B9}">
      <dgm:prSet/>
      <dgm:spPr/>
      <dgm:t>
        <a:bodyPr/>
        <a:lstStyle/>
        <a:p>
          <a:endParaRPr lang="en-US"/>
        </a:p>
      </dgm:t>
    </dgm:pt>
    <dgm:pt modelId="{F303DCAA-38C3-4F50-A5A7-6AC896316922}" type="sibTrans" cxnId="{5635F97C-7C1C-4B8E-A54F-BF7F6D8234B9}">
      <dgm:prSet/>
      <dgm:spPr/>
      <dgm:t>
        <a:bodyPr/>
        <a:lstStyle/>
        <a:p>
          <a:endParaRPr lang="en-US"/>
        </a:p>
      </dgm:t>
    </dgm:pt>
    <dgm:pt modelId="{4EE4898A-747F-45C9-998E-D9D4B2AF47E2}">
      <dgm:prSet/>
      <dgm:spPr/>
      <dgm:t>
        <a:bodyPr/>
        <a:lstStyle/>
        <a:p>
          <a:r>
            <a:rPr lang="en-GB" dirty="0"/>
            <a:t>Comparison and contrast of interview types vs job roles </a:t>
          </a:r>
          <a:endParaRPr lang="en-US" dirty="0"/>
        </a:p>
      </dgm:t>
    </dgm:pt>
    <dgm:pt modelId="{15B54147-C8AA-4F8D-840E-8AA50D523FE1}" type="parTrans" cxnId="{8AA7C993-FC16-4B69-B2DC-D90ADB5F131D}">
      <dgm:prSet/>
      <dgm:spPr/>
      <dgm:t>
        <a:bodyPr/>
        <a:lstStyle/>
        <a:p>
          <a:endParaRPr lang="en-US"/>
        </a:p>
      </dgm:t>
    </dgm:pt>
    <dgm:pt modelId="{5E98DA62-FB5B-4C0A-A2DB-1F26DF99E09C}" type="sibTrans" cxnId="{8AA7C993-FC16-4B69-B2DC-D90ADB5F131D}">
      <dgm:prSet/>
      <dgm:spPr/>
      <dgm:t>
        <a:bodyPr/>
        <a:lstStyle/>
        <a:p>
          <a:endParaRPr lang="en-US"/>
        </a:p>
      </dgm:t>
    </dgm:pt>
    <dgm:pt modelId="{69400D06-A544-42FE-9AB9-033CCCAC00DE}">
      <dgm:prSet/>
      <dgm:spPr/>
      <dgm:t>
        <a:bodyPr/>
        <a:lstStyle/>
        <a:p>
          <a:r>
            <a:rPr lang="en-GB"/>
            <a:t>Conclusion</a:t>
          </a:r>
          <a:endParaRPr lang="en-US"/>
        </a:p>
      </dgm:t>
    </dgm:pt>
    <dgm:pt modelId="{F30C1560-2371-40FF-80AA-4D99F4D0178F}" type="parTrans" cxnId="{39C5574F-E584-48CC-AA8A-1B1C5EA99455}">
      <dgm:prSet/>
      <dgm:spPr/>
      <dgm:t>
        <a:bodyPr/>
        <a:lstStyle/>
        <a:p>
          <a:endParaRPr lang="en-US"/>
        </a:p>
      </dgm:t>
    </dgm:pt>
    <dgm:pt modelId="{9BA7B3F9-2BF1-4D0C-B819-CA6209F2FAA5}" type="sibTrans" cxnId="{39C5574F-E584-48CC-AA8A-1B1C5EA99455}">
      <dgm:prSet/>
      <dgm:spPr/>
      <dgm:t>
        <a:bodyPr/>
        <a:lstStyle/>
        <a:p>
          <a:endParaRPr lang="en-US"/>
        </a:p>
      </dgm:t>
    </dgm:pt>
    <dgm:pt modelId="{2F6C5316-0589-4287-BAC1-E44193CF85E2}">
      <dgm:prSet/>
      <dgm:spPr/>
      <dgm:t>
        <a:bodyPr/>
        <a:lstStyle/>
        <a:p>
          <a:r>
            <a:rPr lang="en-GB"/>
            <a:t>References </a:t>
          </a:r>
          <a:endParaRPr lang="en-US"/>
        </a:p>
      </dgm:t>
    </dgm:pt>
    <dgm:pt modelId="{B9BB7B6D-01FD-48AF-9303-14AE90091EC7}" type="parTrans" cxnId="{60348482-9F83-4F5F-880B-30F9EC81952B}">
      <dgm:prSet/>
      <dgm:spPr/>
      <dgm:t>
        <a:bodyPr/>
        <a:lstStyle/>
        <a:p>
          <a:endParaRPr lang="en-US"/>
        </a:p>
      </dgm:t>
    </dgm:pt>
    <dgm:pt modelId="{3325FB81-EBB1-4250-95F2-21EE9C0707D0}" type="sibTrans" cxnId="{60348482-9F83-4F5F-880B-30F9EC81952B}">
      <dgm:prSet/>
      <dgm:spPr/>
      <dgm:t>
        <a:bodyPr/>
        <a:lstStyle/>
        <a:p>
          <a:endParaRPr lang="en-US"/>
        </a:p>
      </dgm:t>
    </dgm:pt>
    <dgm:pt modelId="{39F6CDBA-989F-4008-A9A8-F76A7BEBC502}" type="pres">
      <dgm:prSet presAssocID="{6832711D-6784-40C6-B7F6-DD0924E2F38F}" presName="linear" presStyleCnt="0">
        <dgm:presLayoutVars>
          <dgm:animLvl val="lvl"/>
          <dgm:resizeHandles val="exact"/>
        </dgm:presLayoutVars>
      </dgm:prSet>
      <dgm:spPr/>
    </dgm:pt>
    <dgm:pt modelId="{95BEB0BC-FD23-415C-8225-4686D0ABBC77}" type="pres">
      <dgm:prSet presAssocID="{F7653912-899D-49B6-A3BF-04CF9373F274}" presName="parentText" presStyleLbl="node1" presStyleIdx="0" presStyleCnt="10">
        <dgm:presLayoutVars>
          <dgm:chMax val="0"/>
          <dgm:bulletEnabled val="1"/>
        </dgm:presLayoutVars>
      </dgm:prSet>
      <dgm:spPr/>
    </dgm:pt>
    <dgm:pt modelId="{34C8145F-E68B-4B91-90E9-016A62808DA7}" type="pres">
      <dgm:prSet presAssocID="{FCE64ED1-B8F6-42E2-991A-D6E1BBE53A62}" presName="spacer" presStyleCnt="0"/>
      <dgm:spPr/>
    </dgm:pt>
    <dgm:pt modelId="{DCD53E84-726A-4B25-820A-CA85D1D8D569}" type="pres">
      <dgm:prSet presAssocID="{9992CF15-95B5-45EC-90CE-45CB8D1E5AD5}" presName="parentText" presStyleLbl="node1" presStyleIdx="1" presStyleCnt="10">
        <dgm:presLayoutVars>
          <dgm:chMax val="0"/>
          <dgm:bulletEnabled val="1"/>
        </dgm:presLayoutVars>
      </dgm:prSet>
      <dgm:spPr/>
    </dgm:pt>
    <dgm:pt modelId="{AACB129F-E7E4-49F4-9641-DE2D1DA34D1A}" type="pres">
      <dgm:prSet presAssocID="{E183C0FB-CA5B-4336-B39D-0C6AB22F6A3D}" presName="spacer" presStyleCnt="0"/>
      <dgm:spPr/>
    </dgm:pt>
    <dgm:pt modelId="{614932C0-2567-4DDC-8813-DAA2716C3FB9}" type="pres">
      <dgm:prSet presAssocID="{4D45F181-49C8-4890-AD2E-5BDE43D1261D}" presName="parentText" presStyleLbl="node1" presStyleIdx="2" presStyleCnt="10">
        <dgm:presLayoutVars>
          <dgm:chMax val="0"/>
          <dgm:bulletEnabled val="1"/>
        </dgm:presLayoutVars>
      </dgm:prSet>
      <dgm:spPr/>
    </dgm:pt>
    <dgm:pt modelId="{5FB054E6-BC9B-4AB0-9069-36DE3C02AB26}" type="pres">
      <dgm:prSet presAssocID="{141D9C0E-011E-44C5-B7A7-CC7157AB2F1D}" presName="spacer" presStyleCnt="0"/>
      <dgm:spPr/>
    </dgm:pt>
    <dgm:pt modelId="{73E39DF4-177E-4D9D-9969-D375BE755A2C}" type="pres">
      <dgm:prSet presAssocID="{A0CC51B7-D2C8-4C7F-8C2C-6B2FD0C1884A}" presName="parentText" presStyleLbl="node1" presStyleIdx="3" presStyleCnt="10">
        <dgm:presLayoutVars>
          <dgm:chMax val="0"/>
          <dgm:bulletEnabled val="1"/>
        </dgm:presLayoutVars>
      </dgm:prSet>
      <dgm:spPr/>
    </dgm:pt>
    <dgm:pt modelId="{CECC3A63-6F06-4BE4-B657-C5413CA15AF1}" type="pres">
      <dgm:prSet presAssocID="{F9F12318-31D4-4500-94E3-840179B90482}" presName="spacer" presStyleCnt="0"/>
      <dgm:spPr/>
    </dgm:pt>
    <dgm:pt modelId="{8F832AC5-B6ED-4A84-BD42-E37CC4EDCB70}" type="pres">
      <dgm:prSet presAssocID="{0FE46D6F-E25D-4241-A10A-6D1365454CE3}" presName="parentText" presStyleLbl="node1" presStyleIdx="4" presStyleCnt="10">
        <dgm:presLayoutVars>
          <dgm:chMax val="0"/>
          <dgm:bulletEnabled val="1"/>
        </dgm:presLayoutVars>
      </dgm:prSet>
      <dgm:spPr/>
    </dgm:pt>
    <dgm:pt modelId="{211A158B-36D5-4736-A945-5BEBC6E92CB6}" type="pres">
      <dgm:prSet presAssocID="{D7BE2BF1-2C8C-4225-8956-C264E9E1B500}" presName="spacer" presStyleCnt="0"/>
      <dgm:spPr/>
    </dgm:pt>
    <dgm:pt modelId="{D1DF3A5C-DB16-4AC3-9684-72EF084D61BB}" type="pres">
      <dgm:prSet presAssocID="{815EAAB3-6FAB-4908-BC84-0C2AA4751F37}" presName="parentText" presStyleLbl="node1" presStyleIdx="5" presStyleCnt="10">
        <dgm:presLayoutVars>
          <dgm:chMax val="0"/>
          <dgm:bulletEnabled val="1"/>
        </dgm:presLayoutVars>
      </dgm:prSet>
      <dgm:spPr/>
    </dgm:pt>
    <dgm:pt modelId="{3A85EC67-7D50-430B-810A-FC6DBE26ED0D}" type="pres">
      <dgm:prSet presAssocID="{5A907F13-E6AC-4394-90CC-356B0896F892}" presName="spacer" presStyleCnt="0"/>
      <dgm:spPr/>
    </dgm:pt>
    <dgm:pt modelId="{2FAEB0EC-1679-4A39-9A59-ADBC599148C8}" type="pres">
      <dgm:prSet presAssocID="{89877E12-71AA-4687-A58B-434EE8553D96}" presName="parentText" presStyleLbl="node1" presStyleIdx="6" presStyleCnt="10">
        <dgm:presLayoutVars>
          <dgm:chMax val="0"/>
          <dgm:bulletEnabled val="1"/>
        </dgm:presLayoutVars>
      </dgm:prSet>
      <dgm:spPr/>
    </dgm:pt>
    <dgm:pt modelId="{2EE262D7-69EE-4F6B-A612-9EC1F250664F}" type="pres">
      <dgm:prSet presAssocID="{F303DCAA-38C3-4F50-A5A7-6AC896316922}" presName="spacer" presStyleCnt="0"/>
      <dgm:spPr/>
    </dgm:pt>
    <dgm:pt modelId="{D15755B8-049B-4234-B2F6-587558E1ABD7}" type="pres">
      <dgm:prSet presAssocID="{4EE4898A-747F-45C9-998E-D9D4B2AF47E2}" presName="parentText" presStyleLbl="node1" presStyleIdx="7" presStyleCnt="10">
        <dgm:presLayoutVars>
          <dgm:chMax val="0"/>
          <dgm:bulletEnabled val="1"/>
        </dgm:presLayoutVars>
      </dgm:prSet>
      <dgm:spPr/>
    </dgm:pt>
    <dgm:pt modelId="{B4FC33FF-0430-4A34-B854-394D89FF0B5A}" type="pres">
      <dgm:prSet presAssocID="{5E98DA62-FB5B-4C0A-A2DB-1F26DF99E09C}" presName="spacer" presStyleCnt="0"/>
      <dgm:spPr/>
    </dgm:pt>
    <dgm:pt modelId="{F645F342-0BDB-4A24-BE1F-0990BE3B649E}" type="pres">
      <dgm:prSet presAssocID="{69400D06-A544-42FE-9AB9-033CCCAC00DE}" presName="parentText" presStyleLbl="node1" presStyleIdx="8" presStyleCnt="10">
        <dgm:presLayoutVars>
          <dgm:chMax val="0"/>
          <dgm:bulletEnabled val="1"/>
        </dgm:presLayoutVars>
      </dgm:prSet>
      <dgm:spPr/>
    </dgm:pt>
    <dgm:pt modelId="{26A3D32C-53A0-413B-ACC2-D7DAB5BA684A}" type="pres">
      <dgm:prSet presAssocID="{9BA7B3F9-2BF1-4D0C-B819-CA6209F2FAA5}" presName="spacer" presStyleCnt="0"/>
      <dgm:spPr/>
    </dgm:pt>
    <dgm:pt modelId="{08511712-0386-42B4-9192-EE75F283F86A}" type="pres">
      <dgm:prSet presAssocID="{2F6C5316-0589-4287-BAC1-E44193CF85E2}" presName="parentText" presStyleLbl="node1" presStyleIdx="9" presStyleCnt="10">
        <dgm:presLayoutVars>
          <dgm:chMax val="0"/>
          <dgm:bulletEnabled val="1"/>
        </dgm:presLayoutVars>
      </dgm:prSet>
      <dgm:spPr/>
    </dgm:pt>
  </dgm:ptLst>
  <dgm:cxnLst>
    <dgm:cxn modelId="{D47BE01C-0F9B-4BD6-9284-190B26D40F2D}" type="presOf" srcId="{0FE46D6F-E25D-4241-A10A-6D1365454CE3}" destId="{8F832AC5-B6ED-4A84-BD42-E37CC4EDCB70}" srcOrd="0" destOrd="0" presId="urn:microsoft.com/office/officeart/2005/8/layout/vList2"/>
    <dgm:cxn modelId="{8EF94234-D525-438D-92EA-92A0A0EAC449}" type="presOf" srcId="{4EE4898A-747F-45C9-998E-D9D4B2AF47E2}" destId="{D15755B8-049B-4234-B2F6-587558E1ABD7}" srcOrd="0" destOrd="0" presId="urn:microsoft.com/office/officeart/2005/8/layout/vList2"/>
    <dgm:cxn modelId="{6C7D4D38-3AEE-457C-98C6-FE9F9E8957A8}" type="presOf" srcId="{2F6C5316-0589-4287-BAC1-E44193CF85E2}" destId="{08511712-0386-42B4-9192-EE75F283F86A}" srcOrd="0" destOrd="0" presId="urn:microsoft.com/office/officeart/2005/8/layout/vList2"/>
    <dgm:cxn modelId="{D4F8B86C-0C36-4759-A623-4BEEB948E35F}" type="presOf" srcId="{9992CF15-95B5-45EC-90CE-45CB8D1E5AD5}" destId="{DCD53E84-726A-4B25-820A-CA85D1D8D569}" srcOrd="0" destOrd="0" presId="urn:microsoft.com/office/officeart/2005/8/layout/vList2"/>
    <dgm:cxn modelId="{39C5574F-E584-48CC-AA8A-1B1C5EA99455}" srcId="{6832711D-6784-40C6-B7F6-DD0924E2F38F}" destId="{69400D06-A544-42FE-9AB9-033CCCAC00DE}" srcOrd="8" destOrd="0" parTransId="{F30C1560-2371-40FF-80AA-4D99F4D0178F}" sibTransId="{9BA7B3F9-2BF1-4D0C-B819-CA6209F2FAA5}"/>
    <dgm:cxn modelId="{A03AEE70-095F-4069-B56B-62B407C3A331}" srcId="{6832711D-6784-40C6-B7F6-DD0924E2F38F}" destId="{0FE46D6F-E25D-4241-A10A-6D1365454CE3}" srcOrd="4" destOrd="0" parTransId="{CAA2E507-DC98-4270-850B-4D646FC90390}" sibTransId="{D7BE2BF1-2C8C-4225-8956-C264E9E1B500}"/>
    <dgm:cxn modelId="{7CD96776-50DC-4A32-9D3C-28252CEF15DF}" srcId="{6832711D-6784-40C6-B7F6-DD0924E2F38F}" destId="{F7653912-899D-49B6-A3BF-04CF9373F274}" srcOrd="0" destOrd="0" parTransId="{33978524-1089-4848-BECE-1A937117DEE9}" sibTransId="{FCE64ED1-B8F6-42E2-991A-D6E1BBE53A62}"/>
    <dgm:cxn modelId="{4513CB57-AED2-4822-98AE-FC37768FCE85}" type="presOf" srcId="{6832711D-6784-40C6-B7F6-DD0924E2F38F}" destId="{39F6CDBA-989F-4008-A9A8-F76A7BEBC502}" srcOrd="0" destOrd="0" presId="urn:microsoft.com/office/officeart/2005/8/layout/vList2"/>
    <dgm:cxn modelId="{5635F97C-7C1C-4B8E-A54F-BF7F6D8234B9}" srcId="{6832711D-6784-40C6-B7F6-DD0924E2F38F}" destId="{89877E12-71AA-4687-A58B-434EE8553D96}" srcOrd="6" destOrd="0" parTransId="{D7B67A37-9903-4E81-B48E-10EAC1887CF0}" sibTransId="{F303DCAA-38C3-4F50-A5A7-6AC896316922}"/>
    <dgm:cxn modelId="{60348482-9F83-4F5F-880B-30F9EC81952B}" srcId="{6832711D-6784-40C6-B7F6-DD0924E2F38F}" destId="{2F6C5316-0589-4287-BAC1-E44193CF85E2}" srcOrd="9" destOrd="0" parTransId="{B9BB7B6D-01FD-48AF-9303-14AE90091EC7}" sibTransId="{3325FB81-EBB1-4250-95F2-21EE9C0707D0}"/>
    <dgm:cxn modelId="{7FA16586-42BD-45D6-A0D8-A13BD635BB5E}" type="presOf" srcId="{815EAAB3-6FAB-4908-BC84-0C2AA4751F37}" destId="{D1DF3A5C-DB16-4AC3-9684-72EF084D61BB}" srcOrd="0" destOrd="0" presId="urn:microsoft.com/office/officeart/2005/8/layout/vList2"/>
    <dgm:cxn modelId="{8AA7C993-FC16-4B69-B2DC-D90ADB5F131D}" srcId="{6832711D-6784-40C6-B7F6-DD0924E2F38F}" destId="{4EE4898A-747F-45C9-998E-D9D4B2AF47E2}" srcOrd="7" destOrd="0" parTransId="{15B54147-C8AA-4F8D-840E-8AA50D523FE1}" sibTransId="{5E98DA62-FB5B-4C0A-A2DB-1F26DF99E09C}"/>
    <dgm:cxn modelId="{B1D1449C-A0C0-48F7-B496-FC085DBAED0F}" type="presOf" srcId="{F7653912-899D-49B6-A3BF-04CF9373F274}" destId="{95BEB0BC-FD23-415C-8225-4686D0ABBC77}" srcOrd="0" destOrd="0" presId="urn:microsoft.com/office/officeart/2005/8/layout/vList2"/>
    <dgm:cxn modelId="{0FDAE6A0-98C2-4CCE-8ADD-B9C6380E0255}" srcId="{6832711D-6784-40C6-B7F6-DD0924E2F38F}" destId="{815EAAB3-6FAB-4908-BC84-0C2AA4751F37}" srcOrd="5" destOrd="0" parTransId="{4FD85767-EED8-4044-99A4-27DC9E514651}" sibTransId="{5A907F13-E6AC-4394-90CC-356B0896F892}"/>
    <dgm:cxn modelId="{B457C6AE-7978-409E-91F6-4CA9F11F521F}" type="presOf" srcId="{A0CC51B7-D2C8-4C7F-8C2C-6B2FD0C1884A}" destId="{73E39DF4-177E-4D9D-9969-D375BE755A2C}" srcOrd="0" destOrd="0" presId="urn:microsoft.com/office/officeart/2005/8/layout/vList2"/>
    <dgm:cxn modelId="{168BB0D2-0E56-4437-9D78-CF4F03637612}" type="presOf" srcId="{69400D06-A544-42FE-9AB9-033CCCAC00DE}" destId="{F645F342-0BDB-4A24-BE1F-0990BE3B649E}" srcOrd="0" destOrd="0" presId="urn:microsoft.com/office/officeart/2005/8/layout/vList2"/>
    <dgm:cxn modelId="{351EAFE0-BE58-4886-9049-893E601283D6}" srcId="{6832711D-6784-40C6-B7F6-DD0924E2F38F}" destId="{4D45F181-49C8-4890-AD2E-5BDE43D1261D}" srcOrd="2" destOrd="0" parTransId="{49ACE60D-8098-4B4F-9025-5EE604D1D998}" sibTransId="{141D9C0E-011E-44C5-B7A7-CC7157AB2F1D}"/>
    <dgm:cxn modelId="{3330A5E4-73FD-4161-9E56-3476603981A5}" srcId="{6832711D-6784-40C6-B7F6-DD0924E2F38F}" destId="{9992CF15-95B5-45EC-90CE-45CB8D1E5AD5}" srcOrd="1" destOrd="0" parTransId="{92669356-236A-4D86-AB1B-90153E180557}" sibTransId="{E183C0FB-CA5B-4336-B39D-0C6AB22F6A3D}"/>
    <dgm:cxn modelId="{F2F28CE5-314C-43D4-BFA4-9542131DD6AE}" srcId="{6832711D-6784-40C6-B7F6-DD0924E2F38F}" destId="{A0CC51B7-D2C8-4C7F-8C2C-6B2FD0C1884A}" srcOrd="3" destOrd="0" parTransId="{C0B752F0-011A-418F-B22F-C7C2487C477B}" sibTransId="{F9F12318-31D4-4500-94E3-840179B90482}"/>
    <dgm:cxn modelId="{7D85DFE8-86B1-4CDB-BD56-4749A691BC91}" type="presOf" srcId="{4D45F181-49C8-4890-AD2E-5BDE43D1261D}" destId="{614932C0-2567-4DDC-8813-DAA2716C3FB9}" srcOrd="0" destOrd="0" presId="urn:microsoft.com/office/officeart/2005/8/layout/vList2"/>
    <dgm:cxn modelId="{E2ED8AF9-789A-4EF0-8A24-3C08039C5552}" type="presOf" srcId="{89877E12-71AA-4687-A58B-434EE8553D96}" destId="{2FAEB0EC-1679-4A39-9A59-ADBC599148C8}" srcOrd="0" destOrd="0" presId="urn:microsoft.com/office/officeart/2005/8/layout/vList2"/>
    <dgm:cxn modelId="{BF6D638F-9B98-4C4E-9A10-946DCDBC81E6}" type="presParOf" srcId="{39F6CDBA-989F-4008-A9A8-F76A7BEBC502}" destId="{95BEB0BC-FD23-415C-8225-4686D0ABBC77}" srcOrd="0" destOrd="0" presId="urn:microsoft.com/office/officeart/2005/8/layout/vList2"/>
    <dgm:cxn modelId="{8BA3D880-3806-416B-8A33-301EF62BE1B4}" type="presParOf" srcId="{39F6CDBA-989F-4008-A9A8-F76A7BEBC502}" destId="{34C8145F-E68B-4B91-90E9-016A62808DA7}" srcOrd="1" destOrd="0" presId="urn:microsoft.com/office/officeart/2005/8/layout/vList2"/>
    <dgm:cxn modelId="{6005F2B5-CD53-4336-8F8E-9F47342BD0FC}" type="presParOf" srcId="{39F6CDBA-989F-4008-A9A8-F76A7BEBC502}" destId="{DCD53E84-726A-4B25-820A-CA85D1D8D569}" srcOrd="2" destOrd="0" presId="urn:microsoft.com/office/officeart/2005/8/layout/vList2"/>
    <dgm:cxn modelId="{79AE50AC-F918-4678-B342-F3F0836FEED8}" type="presParOf" srcId="{39F6CDBA-989F-4008-A9A8-F76A7BEBC502}" destId="{AACB129F-E7E4-49F4-9641-DE2D1DA34D1A}" srcOrd="3" destOrd="0" presId="urn:microsoft.com/office/officeart/2005/8/layout/vList2"/>
    <dgm:cxn modelId="{8A3660D6-244C-483A-82B3-F066B299E6A8}" type="presParOf" srcId="{39F6CDBA-989F-4008-A9A8-F76A7BEBC502}" destId="{614932C0-2567-4DDC-8813-DAA2716C3FB9}" srcOrd="4" destOrd="0" presId="urn:microsoft.com/office/officeart/2005/8/layout/vList2"/>
    <dgm:cxn modelId="{C87D8D99-9D23-43DA-98AA-94AE9E125CCD}" type="presParOf" srcId="{39F6CDBA-989F-4008-A9A8-F76A7BEBC502}" destId="{5FB054E6-BC9B-4AB0-9069-36DE3C02AB26}" srcOrd="5" destOrd="0" presId="urn:microsoft.com/office/officeart/2005/8/layout/vList2"/>
    <dgm:cxn modelId="{1E407DFE-B483-49C4-8FF5-9F24441D0BB1}" type="presParOf" srcId="{39F6CDBA-989F-4008-A9A8-F76A7BEBC502}" destId="{73E39DF4-177E-4D9D-9969-D375BE755A2C}" srcOrd="6" destOrd="0" presId="urn:microsoft.com/office/officeart/2005/8/layout/vList2"/>
    <dgm:cxn modelId="{23C4B30E-62D0-4157-B371-81DD91A04643}" type="presParOf" srcId="{39F6CDBA-989F-4008-A9A8-F76A7BEBC502}" destId="{CECC3A63-6F06-4BE4-B657-C5413CA15AF1}" srcOrd="7" destOrd="0" presId="urn:microsoft.com/office/officeart/2005/8/layout/vList2"/>
    <dgm:cxn modelId="{3D24B599-283D-4B8C-B56F-5B3DB5DEBCD3}" type="presParOf" srcId="{39F6CDBA-989F-4008-A9A8-F76A7BEBC502}" destId="{8F832AC5-B6ED-4A84-BD42-E37CC4EDCB70}" srcOrd="8" destOrd="0" presId="urn:microsoft.com/office/officeart/2005/8/layout/vList2"/>
    <dgm:cxn modelId="{BE5EABBC-7210-4E93-82B1-238FBE59CF0D}" type="presParOf" srcId="{39F6CDBA-989F-4008-A9A8-F76A7BEBC502}" destId="{211A158B-36D5-4736-A945-5BEBC6E92CB6}" srcOrd="9" destOrd="0" presId="urn:microsoft.com/office/officeart/2005/8/layout/vList2"/>
    <dgm:cxn modelId="{0D825146-B195-408B-9F94-D1D2B8155EF6}" type="presParOf" srcId="{39F6CDBA-989F-4008-A9A8-F76A7BEBC502}" destId="{D1DF3A5C-DB16-4AC3-9684-72EF084D61BB}" srcOrd="10" destOrd="0" presId="urn:microsoft.com/office/officeart/2005/8/layout/vList2"/>
    <dgm:cxn modelId="{F35DFDAD-A66B-457A-BD8E-B121FF00C704}" type="presParOf" srcId="{39F6CDBA-989F-4008-A9A8-F76A7BEBC502}" destId="{3A85EC67-7D50-430B-810A-FC6DBE26ED0D}" srcOrd="11" destOrd="0" presId="urn:microsoft.com/office/officeart/2005/8/layout/vList2"/>
    <dgm:cxn modelId="{C5AF8FD7-45CE-48A5-A162-E015E864571F}" type="presParOf" srcId="{39F6CDBA-989F-4008-A9A8-F76A7BEBC502}" destId="{2FAEB0EC-1679-4A39-9A59-ADBC599148C8}" srcOrd="12" destOrd="0" presId="urn:microsoft.com/office/officeart/2005/8/layout/vList2"/>
    <dgm:cxn modelId="{F9AD339B-7ED8-4855-BD0C-03E75D6250D6}" type="presParOf" srcId="{39F6CDBA-989F-4008-A9A8-F76A7BEBC502}" destId="{2EE262D7-69EE-4F6B-A612-9EC1F250664F}" srcOrd="13" destOrd="0" presId="urn:microsoft.com/office/officeart/2005/8/layout/vList2"/>
    <dgm:cxn modelId="{0A6BDFB4-A8BB-48C8-AC08-CFB0D80FF2FA}" type="presParOf" srcId="{39F6CDBA-989F-4008-A9A8-F76A7BEBC502}" destId="{D15755B8-049B-4234-B2F6-587558E1ABD7}" srcOrd="14" destOrd="0" presId="urn:microsoft.com/office/officeart/2005/8/layout/vList2"/>
    <dgm:cxn modelId="{D3ADA7E2-BE24-4029-ADB0-859D0896F9FE}" type="presParOf" srcId="{39F6CDBA-989F-4008-A9A8-F76A7BEBC502}" destId="{B4FC33FF-0430-4A34-B854-394D89FF0B5A}" srcOrd="15" destOrd="0" presId="urn:microsoft.com/office/officeart/2005/8/layout/vList2"/>
    <dgm:cxn modelId="{DCC88B79-4166-4EB2-9092-391ADF7119DE}" type="presParOf" srcId="{39F6CDBA-989F-4008-A9A8-F76A7BEBC502}" destId="{F645F342-0BDB-4A24-BE1F-0990BE3B649E}" srcOrd="16" destOrd="0" presId="urn:microsoft.com/office/officeart/2005/8/layout/vList2"/>
    <dgm:cxn modelId="{72F75A2D-1CAC-4787-9E0F-1F1B234D21EB}" type="presParOf" srcId="{39F6CDBA-989F-4008-A9A8-F76A7BEBC502}" destId="{26A3D32C-53A0-413B-ACC2-D7DAB5BA684A}" srcOrd="17" destOrd="0" presId="urn:microsoft.com/office/officeart/2005/8/layout/vList2"/>
    <dgm:cxn modelId="{8B1831F1-A0C2-45A4-9BDD-2BC6B9087730}" type="presParOf" srcId="{39F6CDBA-989F-4008-A9A8-F76A7BEBC502}" destId="{08511712-0386-42B4-9192-EE75F283F86A}"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D2B20-5074-4A3A-BD72-13C5F33A9FD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CBAF44-08CD-4916-BDBF-5CA71856E4D9}">
      <dgm:prSet/>
      <dgm:spPr/>
      <dgm:t>
        <a:bodyPr/>
        <a:lstStyle/>
        <a:p>
          <a:pPr>
            <a:lnSpc>
              <a:spcPct val="100000"/>
            </a:lnSpc>
            <a:defRPr cap="all"/>
          </a:pPr>
          <a:r>
            <a:rPr lang="en-US" b="1" dirty="0"/>
            <a:t>The traditional face to face format allows direct interaction and observation of communication styles and body language of the candidates.</a:t>
          </a:r>
          <a:endParaRPr lang="en-US" dirty="0"/>
        </a:p>
      </dgm:t>
    </dgm:pt>
    <dgm:pt modelId="{6C181F83-3C12-4CB5-A278-34C61AE184FD}" type="parTrans" cxnId="{23665904-2C23-43E8-B2F6-487DB47A93E0}">
      <dgm:prSet/>
      <dgm:spPr/>
      <dgm:t>
        <a:bodyPr/>
        <a:lstStyle/>
        <a:p>
          <a:endParaRPr lang="en-US"/>
        </a:p>
      </dgm:t>
    </dgm:pt>
    <dgm:pt modelId="{47CCFE84-A185-4BF0-B883-8A4AB1D9D61A}" type="sibTrans" cxnId="{23665904-2C23-43E8-B2F6-487DB47A93E0}">
      <dgm:prSet/>
      <dgm:spPr/>
      <dgm:t>
        <a:bodyPr/>
        <a:lstStyle/>
        <a:p>
          <a:endParaRPr lang="en-US"/>
        </a:p>
      </dgm:t>
    </dgm:pt>
    <dgm:pt modelId="{35399784-0AE8-4657-9D32-F9BD1B46C1D4}">
      <dgm:prSet/>
      <dgm:spPr/>
      <dgm:t>
        <a:bodyPr/>
        <a:lstStyle/>
        <a:p>
          <a:pPr>
            <a:lnSpc>
              <a:spcPct val="100000"/>
            </a:lnSpc>
            <a:defRPr cap="all"/>
          </a:pPr>
          <a:r>
            <a:rPr lang="en-US" b="1" dirty="0"/>
            <a:t>This style of interview has its advantages  because it can build a rapport with the candidates and interviewers, this will make it easier to assess the professionalism and engagement. </a:t>
          </a:r>
          <a:endParaRPr lang="en-US" dirty="0"/>
        </a:p>
      </dgm:t>
    </dgm:pt>
    <dgm:pt modelId="{4636C7E0-1635-40BA-8915-D56F6DBDA676}" type="parTrans" cxnId="{BF0991A1-7747-40A6-944F-58ABDB59B893}">
      <dgm:prSet/>
      <dgm:spPr/>
      <dgm:t>
        <a:bodyPr/>
        <a:lstStyle/>
        <a:p>
          <a:endParaRPr lang="en-US"/>
        </a:p>
      </dgm:t>
    </dgm:pt>
    <dgm:pt modelId="{80DEE7BD-D1B0-46C1-804F-11925DD02A8D}" type="sibTrans" cxnId="{BF0991A1-7747-40A6-944F-58ABDB59B893}">
      <dgm:prSet/>
      <dgm:spPr/>
      <dgm:t>
        <a:bodyPr/>
        <a:lstStyle/>
        <a:p>
          <a:endParaRPr lang="en-US"/>
        </a:p>
      </dgm:t>
    </dgm:pt>
    <dgm:pt modelId="{5C0ADE37-18F4-4D50-A6B5-FBD96754E082}">
      <dgm:prSet/>
      <dgm:spPr/>
      <dgm:t>
        <a:bodyPr/>
        <a:lstStyle/>
        <a:p>
          <a:pPr>
            <a:lnSpc>
              <a:spcPct val="100000"/>
            </a:lnSpc>
            <a:defRPr cap="all"/>
          </a:pPr>
          <a:r>
            <a:rPr lang="en-US" b="1"/>
            <a:t>The disadvantages of in person interviews are that they can be time consuming if multiple candidates have applied for the role. They are also going to be location and availability dependent </a:t>
          </a:r>
          <a:endParaRPr lang="en-US"/>
        </a:p>
      </dgm:t>
    </dgm:pt>
    <dgm:pt modelId="{5D2F4F06-DB13-4539-84A9-CC49C522FCB6}" type="parTrans" cxnId="{057FD4C5-C589-443C-827B-1DDE91E9E6FB}">
      <dgm:prSet/>
      <dgm:spPr/>
      <dgm:t>
        <a:bodyPr/>
        <a:lstStyle/>
        <a:p>
          <a:endParaRPr lang="en-US"/>
        </a:p>
      </dgm:t>
    </dgm:pt>
    <dgm:pt modelId="{B62B264B-F096-48C8-8321-153C88A4513D}" type="sibTrans" cxnId="{057FD4C5-C589-443C-827B-1DDE91E9E6FB}">
      <dgm:prSet/>
      <dgm:spPr/>
      <dgm:t>
        <a:bodyPr/>
        <a:lstStyle/>
        <a:p>
          <a:endParaRPr lang="en-US"/>
        </a:p>
      </dgm:t>
    </dgm:pt>
    <dgm:pt modelId="{5DBEC2E3-0D72-43EA-B932-FADC148EB50B}">
      <dgm:prSet/>
      <dgm:spPr/>
      <dgm:t>
        <a:bodyPr/>
        <a:lstStyle/>
        <a:p>
          <a:pPr>
            <a:lnSpc>
              <a:spcPct val="100000"/>
            </a:lnSpc>
            <a:defRPr cap="all"/>
          </a:pPr>
          <a:r>
            <a:rPr lang="en-US" b="1"/>
            <a:t>This type of interview would be best suited for the project manager as they will be able to demonstrate their interpersonal  and leadership skills in person</a:t>
          </a:r>
          <a:endParaRPr lang="en-US"/>
        </a:p>
      </dgm:t>
    </dgm:pt>
    <dgm:pt modelId="{9009B140-9540-45CA-8747-FFE946525B26}" type="parTrans" cxnId="{802FEF14-9706-48AB-8F04-25A3703F82D5}">
      <dgm:prSet/>
      <dgm:spPr/>
      <dgm:t>
        <a:bodyPr/>
        <a:lstStyle/>
        <a:p>
          <a:endParaRPr lang="en-US"/>
        </a:p>
      </dgm:t>
    </dgm:pt>
    <dgm:pt modelId="{E886619F-42C6-4649-B261-91AC200A7BCF}" type="sibTrans" cxnId="{802FEF14-9706-48AB-8F04-25A3703F82D5}">
      <dgm:prSet/>
      <dgm:spPr/>
      <dgm:t>
        <a:bodyPr/>
        <a:lstStyle/>
        <a:p>
          <a:endParaRPr lang="en-US"/>
        </a:p>
      </dgm:t>
    </dgm:pt>
    <dgm:pt modelId="{2536B74B-906B-46C7-A453-F31D122C9071}" type="pres">
      <dgm:prSet presAssocID="{3C5D2B20-5074-4A3A-BD72-13C5F33A9FDA}" presName="root" presStyleCnt="0">
        <dgm:presLayoutVars>
          <dgm:dir/>
          <dgm:resizeHandles val="exact"/>
        </dgm:presLayoutVars>
      </dgm:prSet>
      <dgm:spPr/>
    </dgm:pt>
    <dgm:pt modelId="{5943A351-0C92-4520-8237-05D3AF40ABAC}" type="pres">
      <dgm:prSet presAssocID="{56CBAF44-08CD-4916-BDBF-5CA71856E4D9}" presName="compNode" presStyleCnt="0"/>
      <dgm:spPr/>
    </dgm:pt>
    <dgm:pt modelId="{70474B95-FB98-470F-8F96-332284824D32}" type="pres">
      <dgm:prSet presAssocID="{56CBAF44-08CD-4916-BDBF-5CA71856E4D9}" presName="iconBgRect" presStyleLbl="bgShp" presStyleIdx="0" presStyleCnt="4"/>
      <dgm:spPr>
        <a:prstGeom prst="round2DiagRect">
          <a:avLst>
            <a:gd name="adj1" fmla="val 29727"/>
            <a:gd name="adj2" fmla="val 0"/>
          </a:avLst>
        </a:prstGeom>
      </dgm:spPr>
    </dgm:pt>
    <dgm:pt modelId="{684C525E-7B8F-4EC5-8BFD-984CC9500D1D}" type="pres">
      <dgm:prSet presAssocID="{56CBAF44-08CD-4916-BDBF-5CA71856E4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553889EA-3DC4-467F-AA1F-0BDE03A6D766}" type="pres">
      <dgm:prSet presAssocID="{56CBAF44-08CD-4916-BDBF-5CA71856E4D9}" presName="spaceRect" presStyleCnt="0"/>
      <dgm:spPr/>
    </dgm:pt>
    <dgm:pt modelId="{1A14814F-3244-4E33-95C8-95272F867A3F}" type="pres">
      <dgm:prSet presAssocID="{56CBAF44-08CD-4916-BDBF-5CA71856E4D9}" presName="textRect" presStyleLbl="revTx" presStyleIdx="0" presStyleCnt="4">
        <dgm:presLayoutVars>
          <dgm:chMax val="1"/>
          <dgm:chPref val="1"/>
        </dgm:presLayoutVars>
      </dgm:prSet>
      <dgm:spPr/>
    </dgm:pt>
    <dgm:pt modelId="{45352257-0896-4005-B09A-D262B44FEFFD}" type="pres">
      <dgm:prSet presAssocID="{47CCFE84-A185-4BF0-B883-8A4AB1D9D61A}" presName="sibTrans" presStyleCnt="0"/>
      <dgm:spPr/>
    </dgm:pt>
    <dgm:pt modelId="{9B163A99-9233-4048-A063-465EAF740CD2}" type="pres">
      <dgm:prSet presAssocID="{35399784-0AE8-4657-9D32-F9BD1B46C1D4}" presName="compNode" presStyleCnt="0"/>
      <dgm:spPr/>
    </dgm:pt>
    <dgm:pt modelId="{F083287C-3308-42C2-A6CB-109D86823C05}" type="pres">
      <dgm:prSet presAssocID="{35399784-0AE8-4657-9D32-F9BD1B46C1D4}" presName="iconBgRect" presStyleLbl="bgShp" presStyleIdx="1" presStyleCnt="4"/>
      <dgm:spPr>
        <a:prstGeom prst="round2DiagRect">
          <a:avLst>
            <a:gd name="adj1" fmla="val 29727"/>
            <a:gd name="adj2" fmla="val 0"/>
          </a:avLst>
        </a:prstGeom>
      </dgm:spPr>
    </dgm:pt>
    <dgm:pt modelId="{7E49A179-3D3F-458B-9E02-403F5E156D4D}" type="pres">
      <dgm:prSet presAssocID="{35399784-0AE8-4657-9D32-F9BD1B46C1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793C59E7-5937-460E-98B5-40B6158A777D}" type="pres">
      <dgm:prSet presAssocID="{35399784-0AE8-4657-9D32-F9BD1B46C1D4}" presName="spaceRect" presStyleCnt="0"/>
      <dgm:spPr/>
    </dgm:pt>
    <dgm:pt modelId="{E80DE5A2-3293-4BD8-B96F-DEAAB9A64A92}" type="pres">
      <dgm:prSet presAssocID="{35399784-0AE8-4657-9D32-F9BD1B46C1D4}" presName="textRect" presStyleLbl="revTx" presStyleIdx="1" presStyleCnt="4">
        <dgm:presLayoutVars>
          <dgm:chMax val="1"/>
          <dgm:chPref val="1"/>
        </dgm:presLayoutVars>
      </dgm:prSet>
      <dgm:spPr/>
    </dgm:pt>
    <dgm:pt modelId="{F3DE63B5-5166-437D-8C57-D6230B25BFF0}" type="pres">
      <dgm:prSet presAssocID="{80DEE7BD-D1B0-46C1-804F-11925DD02A8D}" presName="sibTrans" presStyleCnt="0"/>
      <dgm:spPr/>
    </dgm:pt>
    <dgm:pt modelId="{B7652C5B-5043-4781-9F17-A604622E6D2A}" type="pres">
      <dgm:prSet presAssocID="{5C0ADE37-18F4-4D50-A6B5-FBD96754E082}" presName="compNode" presStyleCnt="0"/>
      <dgm:spPr/>
    </dgm:pt>
    <dgm:pt modelId="{BC40A215-98A7-4C19-ACDD-0AF756A5CD1C}" type="pres">
      <dgm:prSet presAssocID="{5C0ADE37-18F4-4D50-A6B5-FBD96754E082}" presName="iconBgRect" presStyleLbl="bgShp" presStyleIdx="2" presStyleCnt="4"/>
      <dgm:spPr>
        <a:prstGeom prst="round2DiagRect">
          <a:avLst>
            <a:gd name="adj1" fmla="val 29727"/>
            <a:gd name="adj2" fmla="val 0"/>
          </a:avLst>
        </a:prstGeom>
      </dgm:spPr>
    </dgm:pt>
    <dgm:pt modelId="{F1E3B4D4-EE5E-4746-A6AA-29A906724155}" type="pres">
      <dgm:prSet presAssocID="{5C0ADE37-18F4-4D50-A6B5-FBD96754E0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4176E53-0494-405B-9459-AE68DD169BA2}" type="pres">
      <dgm:prSet presAssocID="{5C0ADE37-18F4-4D50-A6B5-FBD96754E082}" presName="spaceRect" presStyleCnt="0"/>
      <dgm:spPr/>
    </dgm:pt>
    <dgm:pt modelId="{4BB02124-F4D8-48B0-8467-CCC4E103ACD4}" type="pres">
      <dgm:prSet presAssocID="{5C0ADE37-18F4-4D50-A6B5-FBD96754E082}" presName="textRect" presStyleLbl="revTx" presStyleIdx="2" presStyleCnt="4">
        <dgm:presLayoutVars>
          <dgm:chMax val="1"/>
          <dgm:chPref val="1"/>
        </dgm:presLayoutVars>
      </dgm:prSet>
      <dgm:spPr/>
    </dgm:pt>
    <dgm:pt modelId="{C18ACA04-339B-4A15-9145-2D8006BB9213}" type="pres">
      <dgm:prSet presAssocID="{B62B264B-F096-48C8-8321-153C88A4513D}" presName="sibTrans" presStyleCnt="0"/>
      <dgm:spPr/>
    </dgm:pt>
    <dgm:pt modelId="{912B356A-399C-44C4-B9E9-09E626F30757}" type="pres">
      <dgm:prSet presAssocID="{5DBEC2E3-0D72-43EA-B932-FADC148EB50B}" presName="compNode" presStyleCnt="0"/>
      <dgm:spPr/>
    </dgm:pt>
    <dgm:pt modelId="{9310F379-BF33-4D8D-8806-853DAD6630D7}" type="pres">
      <dgm:prSet presAssocID="{5DBEC2E3-0D72-43EA-B932-FADC148EB50B}" presName="iconBgRect" presStyleLbl="bgShp" presStyleIdx="3" presStyleCnt="4"/>
      <dgm:spPr>
        <a:prstGeom prst="round2DiagRect">
          <a:avLst>
            <a:gd name="adj1" fmla="val 29727"/>
            <a:gd name="adj2" fmla="val 0"/>
          </a:avLst>
        </a:prstGeom>
      </dgm:spPr>
    </dgm:pt>
    <dgm:pt modelId="{D85820C4-CDAF-4622-B245-3BD74A6AF5F7}" type="pres">
      <dgm:prSet presAssocID="{5DBEC2E3-0D72-43EA-B932-FADC148EB5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293739E-13AA-4E93-9B75-0FBC80A98AC6}" type="pres">
      <dgm:prSet presAssocID="{5DBEC2E3-0D72-43EA-B932-FADC148EB50B}" presName="spaceRect" presStyleCnt="0"/>
      <dgm:spPr/>
    </dgm:pt>
    <dgm:pt modelId="{BE2D91BA-131B-400B-8426-08DEDF37ADFB}" type="pres">
      <dgm:prSet presAssocID="{5DBEC2E3-0D72-43EA-B932-FADC148EB50B}" presName="textRect" presStyleLbl="revTx" presStyleIdx="3" presStyleCnt="4">
        <dgm:presLayoutVars>
          <dgm:chMax val="1"/>
          <dgm:chPref val="1"/>
        </dgm:presLayoutVars>
      </dgm:prSet>
      <dgm:spPr/>
    </dgm:pt>
  </dgm:ptLst>
  <dgm:cxnLst>
    <dgm:cxn modelId="{23665904-2C23-43E8-B2F6-487DB47A93E0}" srcId="{3C5D2B20-5074-4A3A-BD72-13C5F33A9FDA}" destId="{56CBAF44-08CD-4916-BDBF-5CA71856E4D9}" srcOrd="0" destOrd="0" parTransId="{6C181F83-3C12-4CB5-A278-34C61AE184FD}" sibTransId="{47CCFE84-A185-4BF0-B883-8A4AB1D9D61A}"/>
    <dgm:cxn modelId="{802FEF14-9706-48AB-8F04-25A3703F82D5}" srcId="{3C5D2B20-5074-4A3A-BD72-13C5F33A9FDA}" destId="{5DBEC2E3-0D72-43EA-B932-FADC148EB50B}" srcOrd="3" destOrd="0" parTransId="{9009B140-9540-45CA-8747-FFE946525B26}" sibTransId="{E886619F-42C6-4649-B261-91AC200A7BCF}"/>
    <dgm:cxn modelId="{005B0D33-75E5-43FB-90D7-F22CCDF4F10B}" type="presOf" srcId="{5DBEC2E3-0D72-43EA-B932-FADC148EB50B}" destId="{BE2D91BA-131B-400B-8426-08DEDF37ADFB}" srcOrd="0" destOrd="0" presId="urn:microsoft.com/office/officeart/2018/5/layout/IconLeafLabelList"/>
    <dgm:cxn modelId="{EDA0087A-7AE5-4BEA-A458-FF3B38C35AD1}" type="presOf" srcId="{3C5D2B20-5074-4A3A-BD72-13C5F33A9FDA}" destId="{2536B74B-906B-46C7-A453-F31D122C9071}" srcOrd="0" destOrd="0" presId="urn:microsoft.com/office/officeart/2018/5/layout/IconLeafLabelList"/>
    <dgm:cxn modelId="{E66D0992-A588-4DF1-827D-BE019C05A3DB}" type="presOf" srcId="{35399784-0AE8-4657-9D32-F9BD1B46C1D4}" destId="{E80DE5A2-3293-4BD8-B96F-DEAAB9A64A92}" srcOrd="0" destOrd="0" presId="urn:microsoft.com/office/officeart/2018/5/layout/IconLeafLabelList"/>
    <dgm:cxn modelId="{BF0991A1-7747-40A6-944F-58ABDB59B893}" srcId="{3C5D2B20-5074-4A3A-BD72-13C5F33A9FDA}" destId="{35399784-0AE8-4657-9D32-F9BD1B46C1D4}" srcOrd="1" destOrd="0" parTransId="{4636C7E0-1635-40BA-8915-D56F6DBDA676}" sibTransId="{80DEE7BD-D1B0-46C1-804F-11925DD02A8D}"/>
    <dgm:cxn modelId="{2F6B29B3-B821-41E1-93FC-0EAFDE8B23B4}" type="presOf" srcId="{56CBAF44-08CD-4916-BDBF-5CA71856E4D9}" destId="{1A14814F-3244-4E33-95C8-95272F867A3F}" srcOrd="0" destOrd="0" presId="urn:microsoft.com/office/officeart/2018/5/layout/IconLeafLabelList"/>
    <dgm:cxn modelId="{504B06B8-3D8E-497B-967B-C91347A0CE22}" type="presOf" srcId="{5C0ADE37-18F4-4D50-A6B5-FBD96754E082}" destId="{4BB02124-F4D8-48B0-8467-CCC4E103ACD4}" srcOrd="0" destOrd="0" presId="urn:microsoft.com/office/officeart/2018/5/layout/IconLeafLabelList"/>
    <dgm:cxn modelId="{057FD4C5-C589-443C-827B-1DDE91E9E6FB}" srcId="{3C5D2B20-5074-4A3A-BD72-13C5F33A9FDA}" destId="{5C0ADE37-18F4-4D50-A6B5-FBD96754E082}" srcOrd="2" destOrd="0" parTransId="{5D2F4F06-DB13-4539-84A9-CC49C522FCB6}" sibTransId="{B62B264B-F096-48C8-8321-153C88A4513D}"/>
    <dgm:cxn modelId="{0E748573-8E9F-4004-85C4-CEA49711A97F}" type="presParOf" srcId="{2536B74B-906B-46C7-A453-F31D122C9071}" destId="{5943A351-0C92-4520-8237-05D3AF40ABAC}" srcOrd="0" destOrd="0" presId="urn:microsoft.com/office/officeart/2018/5/layout/IconLeafLabelList"/>
    <dgm:cxn modelId="{EE31773B-350E-4F76-999B-D1B78AC3A1C2}" type="presParOf" srcId="{5943A351-0C92-4520-8237-05D3AF40ABAC}" destId="{70474B95-FB98-470F-8F96-332284824D32}" srcOrd="0" destOrd="0" presId="urn:microsoft.com/office/officeart/2018/5/layout/IconLeafLabelList"/>
    <dgm:cxn modelId="{63D68950-D058-4A0C-A5EC-4838435944BF}" type="presParOf" srcId="{5943A351-0C92-4520-8237-05D3AF40ABAC}" destId="{684C525E-7B8F-4EC5-8BFD-984CC9500D1D}" srcOrd="1" destOrd="0" presId="urn:microsoft.com/office/officeart/2018/5/layout/IconLeafLabelList"/>
    <dgm:cxn modelId="{8C19D261-A3A0-46FF-A8BF-BF9C84E492EE}" type="presParOf" srcId="{5943A351-0C92-4520-8237-05D3AF40ABAC}" destId="{553889EA-3DC4-467F-AA1F-0BDE03A6D766}" srcOrd="2" destOrd="0" presId="urn:microsoft.com/office/officeart/2018/5/layout/IconLeafLabelList"/>
    <dgm:cxn modelId="{BF8CE546-24AA-4750-91AB-379ABCE79569}" type="presParOf" srcId="{5943A351-0C92-4520-8237-05D3AF40ABAC}" destId="{1A14814F-3244-4E33-95C8-95272F867A3F}" srcOrd="3" destOrd="0" presId="urn:microsoft.com/office/officeart/2018/5/layout/IconLeafLabelList"/>
    <dgm:cxn modelId="{5253C3B8-7AF2-493F-9946-8D0BE7148ED8}" type="presParOf" srcId="{2536B74B-906B-46C7-A453-F31D122C9071}" destId="{45352257-0896-4005-B09A-D262B44FEFFD}" srcOrd="1" destOrd="0" presId="urn:microsoft.com/office/officeart/2018/5/layout/IconLeafLabelList"/>
    <dgm:cxn modelId="{8B7FAAFB-F433-4967-871B-2B87DA1C39C8}" type="presParOf" srcId="{2536B74B-906B-46C7-A453-F31D122C9071}" destId="{9B163A99-9233-4048-A063-465EAF740CD2}" srcOrd="2" destOrd="0" presId="urn:microsoft.com/office/officeart/2018/5/layout/IconLeafLabelList"/>
    <dgm:cxn modelId="{9AAF5B80-E819-4C63-9D06-354BCA5EBCE0}" type="presParOf" srcId="{9B163A99-9233-4048-A063-465EAF740CD2}" destId="{F083287C-3308-42C2-A6CB-109D86823C05}" srcOrd="0" destOrd="0" presId="urn:microsoft.com/office/officeart/2018/5/layout/IconLeafLabelList"/>
    <dgm:cxn modelId="{63E2C61D-8B6E-44B8-B7AE-92713FCE9D48}" type="presParOf" srcId="{9B163A99-9233-4048-A063-465EAF740CD2}" destId="{7E49A179-3D3F-458B-9E02-403F5E156D4D}" srcOrd="1" destOrd="0" presId="urn:microsoft.com/office/officeart/2018/5/layout/IconLeafLabelList"/>
    <dgm:cxn modelId="{7A57C1DF-9708-4EFC-BD9C-E539735D53A5}" type="presParOf" srcId="{9B163A99-9233-4048-A063-465EAF740CD2}" destId="{793C59E7-5937-460E-98B5-40B6158A777D}" srcOrd="2" destOrd="0" presId="urn:microsoft.com/office/officeart/2018/5/layout/IconLeafLabelList"/>
    <dgm:cxn modelId="{598D9F21-6FD8-4BCF-80A6-CCC86F06B853}" type="presParOf" srcId="{9B163A99-9233-4048-A063-465EAF740CD2}" destId="{E80DE5A2-3293-4BD8-B96F-DEAAB9A64A92}" srcOrd="3" destOrd="0" presId="urn:microsoft.com/office/officeart/2018/5/layout/IconLeafLabelList"/>
    <dgm:cxn modelId="{31946F1E-10EF-4714-9537-1366F0CBD3DE}" type="presParOf" srcId="{2536B74B-906B-46C7-A453-F31D122C9071}" destId="{F3DE63B5-5166-437D-8C57-D6230B25BFF0}" srcOrd="3" destOrd="0" presId="urn:microsoft.com/office/officeart/2018/5/layout/IconLeafLabelList"/>
    <dgm:cxn modelId="{25B33589-F0EB-4F6B-AC2E-BD9AE666B150}" type="presParOf" srcId="{2536B74B-906B-46C7-A453-F31D122C9071}" destId="{B7652C5B-5043-4781-9F17-A604622E6D2A}" srcOrd="4" destOrd="0" presId="urn:microsoft.com/office/officeart/2018/5/layout/IconLeafLabelList"/>
    <dgm:cxn modelId="{0180CC45-F1CB-4B1E-80AC-E7619494E859}" type="presParOf" srcId="{B7652C5B-5043-4781-9F17-A604622E6D2A}" destId="{BC40A215-98A7-4C19-ACDD-0AF756A5CD1C}" srcOrd="0" destOrd="0" presId="urn:microsoft.com/office/officeart/2018/5/layout/IconLeafLabelList"/>
    <dgm:cxn modelId="{5BA3D6E9-06C1-45A6-8CC1-944ADABA2BB1}" type="presParOf" srcId="{B7652C5B-5043-4781-9F17-A604622E6D2A}" destId="{F1E3B4D4-EE5E-4746-A6AA-29A906724155}" srcOrd="1" destOrd="0" presId="urn:microsoft.com/office/officeart/2018/5/layout/IconLeafLabelList"/>
    <dgm:cxn modelId="{9271C45F-4E60-4A9A-BACD-8F944A23D97B}" type="presParOf" srcId="{B7652C5B-5043-4781-9F17-A604622E6D2A}" destId="{44176E53-0494-405B-9459-AE68DD169BA2}" srcOrd="2" destOrd="0" presId="urn:microsoft.com/office/officeart/2018/5/layout/IconLeafLabelList"/>
    <dgm:cxn modelId="{42971B61-90DF-4B8D-A872-5107EB8122FA}" type="presParOf" srcId="{B7652C5B-5043-4781-9F17-A604622E6D2A}" destId="{4BB02124-F4D8-48B0-8467-CCC4E103ACD4}" srcOrd="3" destOrd="0" presId="urn:microsoft.com/office/officeart/2018/5/layout/IconLeafLabelList"/>
    <dgm:cxn modelId="{FDFD4C81-F0CB-4BDE-AC52-DC6E4882E17C}" type="presParOf" srcId="{2536B74B-906B-46C7-A453-F31D122C9071}" destId="{C18ACA04-339B-4A15-9145-2D8006BB9213}" srcOrd="5" destOrd="0" presId="urn:microsoft.com/office/officeart/2018/5/layout/IconLeafLabelList"/>
    <dgm:cxn modelId="{85EF224D-8D3A-40AF-8BA3-11EF69955D0C}" type="presParOf" srcId="{2536B74B-906B-46C7-A453-F31D122C9071}" destId="{912B356A-399C-44C4-B9E9-09E626F30757}" srcOrd="6" destOrd="0" presId="urn:microsoft.com/office/officeart/2018/5/layout/IconLeafLabelList"/>
    <dgm:cxn modelId="{20335EE9-BA0B-4612-A642-68FD1E7BD8F4}" type="presParOf" srcId="{912B356A-399C-44C4-B9E9-09E626F30757}" destId="{9310F379-BF33-4D8D-8806-853DAD6630D7}" srcOrd="0" destOrd="0" presId="urn:microsoft.com/office/officeart/2018/5/layout/IconLeafLabelList"/>
    <dgm:cxn modelId="{BE583F6E-D7B5-438B-BDB7-53DBD55E7893}" type="presParOf" srcId="{912B356A-399C-44C4-B9E9-09E626F30757}" destId="{D85820C4-CDAF-4622-B245-3BD74A6AF5F7}" srcOrd="1" destOrd="0" presId="urn:microsoft.com/office/officeart/2018/5/layout/IconLeafLabelList"/>
    <dgm:cxn modelId="{5079E06A-642B-4CEC-AD52-37DCDB0E6562}" type="presParOf" srcId="{912B356A-399C-44C4-B9E9-09E626F30757}" destId="{F293739E-13AA-4E93-9B75-0FBC80A98AC6}" srcOrd="2" destOrd="0" presId="urn:microsoft.com/office/officeart/2018/5/layout/IconLeafLabelList"/>
    <dgm:cxn modelId="{9C3EA070-CFC7-4028-8AF4-6369DAADA8DA}" type="presParOf" srcId="{912B356A-399C-44C4-B9E9-09E626F30757}" destId="{BE2D91BA-131B-400B-8426-08DEDF37AD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DE6F76-5495-481E-B890-58AA2BC4438B}" type="doc">
      <dgm:prSet loTypeId="urn:microsoft.com/office/officeart/2018/2/layout/IconVerticalSolid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71C179-A111-48FC-AB39-3920987DDA25}">
      <dgm:prSet/>
      <dgm:spPr/>
      <dgm:t>
        <a:bodyPr/>
        <a:lstStyle/>
        <a:p>
          <a:pPr>
            <a:lnSpc>
              <a:spcPct val="100000"/>
            </a:lnSpc>
          </a:pPr>
          <a:r>
            <a:rPr lang="en-GB" dirty="0"/>
            <a:t>These types of interviews can demonstrate the skills of several candidates at once to assess their abilities. Teamwork, communication and working under pressure to meet an objective.</a:t>
          </a:r>
          <a:endParaRPr lang="en-US" dirty="0"/>
        </a:p>
      </dgm:t>
    </dgm:pt>
    <dgm:pt modelId="{EE0C422E-71F6-4BEC-BB1F-7B11DCF991E6}" type="parTrans" cxnId="{5AA8F452-925A-4E65-85BF-C328344DA108}">
      <dgm:prSet/>
      <dgm:spPr/>
      <dgm:t>
        <a:bodyPr/>
        <a:lstStyle/>
        <a:p>
          <a:endParaRPr lang="en-US"/>
        </a:p>
      </dgm:t>
    </dgm:pt>
    <dgm:pt modelId="{8E22D078-B4B0-49EB-B1AF-045CBBAE0DDC}" type="sibTrans" cxnId="{5AA8F452-925A-4E65-85BF-C328344DA108}">
      <dgm:prSet/>
      <dgm:spPr/>
      <dgm:t>
        <a:bodyPr/>
        <a:lstStyle/>
        <a:p>
          <a:endParaRPr lang="en-US"/>
        </a:p>
      </dgm:t>
    </dgm:pt>
    <dgm:pt modelId="{EEB432FA-99CA-468C-A60D-0077C04DBD48}">
      <dgm:prSet/>
      <dgm:spPr/>
      <dgm:t>
        <a:bodyPr/>
        <a:lstStyle/>
        <a:p>
          <a:pPr>
            <a:lnSpc>
              <a:spcPct val="100000"/>
            </a:lnSpc>
          </a:pPr>
          <a:r>
            <a:rPr lang="en-GB"/>
            <a:t>The advantages of group interviews are being able to efficiently compare the candidates in real time and showing how confident the candidate is to collaborate with others while being adaptable.</a:t>
          </a:r>
          <a:endParaRPr lang="en-US"/>
        </a:p>
      </dgm:t>
    </dgm:pt>
    <dgm:pt modelId="{7D766D7E-2700-44AF-9A85-5453790A4FF8}" type="parTrans" cxnId="{4C1D2827-742C-41F8-A88C-7116E19B5AD6}">
      <dgm:prSet/>
      <dgm:spPr/>
      <dgm:t>
        <a:bodyPr/>
        <a:lstStyle/>
        <a:p>
          <a:endParaRPr lang="en-US"/>
        </a:p>
      </dgm:t>
    </dgm:pt>
    <dgm:pt modelId="{DF874404-3D40-45F0-9C17-AEE0F249A2CE}" type="sibTrans" cxnId="{4C1D2827-742C-41F8-A88C-7116E19B5AD6}">
      <dgm:prSet/>
      <dgm:spPr/>
      <dgm:t>
        <a:bodyPr/>
        <a:lstStyle/>
        <a:p>
          <a:endParaRPr lang="en-US"/>
        </a:p>
      </dgm:t>
    </dgm:pt>
    <dgm:pt modelId="{A02E1B39-BBE0-42EB-B0F2-24CDBD59358E}">
      <dgm:prSet/>
      <dgm:spPr/>
      <dgm:t>
        <a:bodyPr/>
        <a:lstStyle/>
        <a:p>
          <a:pPr>
            <a:lnSpc>
              <a:spcPct val="100000"/>
            </a:lnSpc>
          </a:pPr>
          <a:r>
            <a:rPr lang="en-GB"/>
            <a:t>The disadvantage of this type of interview, quiet shy or introverted applicants may be overshadowed by more outgoing candidates, it may also be difficult to evaluate them individually depending on the task set.</a:t>
          </a:r>
          <a:endParaRPr lang="en-US"/>
        </a:p>
      </dgm:t>
    </dgm:pt>
    <dgm:pt modelId="{0E74B0B0-3168-4238-BCC8-8A35D0CA5456}" type="parTrans" cxnId="{9F181CF6-71FF-4D98-9B84-97F5CC0EC27B}">
      <dgm:prSet/>
      <dgm:spPr/>
      <dgm:t>
        <a:bodyPr/>
        <a:lstStyle/>
        <a:p>
          <a:endParaRPr lang="en-US"/>
        </a:p>
      </dgm:t>
    </dgm:pt>
    <dgm:pt modelId="{C7392F45-F79C-4CBE-AE5B-20FE332E72E3}" type="sibTrans" cxnId="{9F181CF6-71FF-4D98-9B84-97F5CC0EC27B}">
      <dgm:prSet/>
      <dgm:spPr/>
      <dgm:t>
        <a:bodyPr/>
        <a:lstStyle/>
        <a:p>
          <a:endParaRPr lang="en-US"/>
        </a:p>
      </dgm:t>
    </dgm:pt>
    <dgm:pt modelId="{A615F0F9-51D1-4E55-B504-9BC654C4AFE6}" type="pres">
      <dgm:prSet presAssocID="{84DE6F76-5495-481E-B890-58AA2BC4438B}" presName="root" presStyleCnt="0">
        <dgm:presLayoutVars>
          <dgm:dir/>
          <dgm:resizeHandles val="exact"/>
        </dgm:presLayoutVars>
      </dgm:prSet>
      <dgm:spPr/>
    </dgm:pt>
    <dgm:pt modelId="{42C1E0E2-A50F-45BD-A312-3466D11DFA89}" type="pres">
      <dgm:prSet presAssocID="{F571C179-A111-48FC-AB39-3920987DDA25}" presName="compNode" presStyleCnt="0"/>
      <dgm:spPr/>
    </dgm:pt>
    <dgm:pt modelId="{310FE92F-A52C-4DC0-B05A-6D7D922492DF}" type="pres">
      <dgm:prSet presAssocID="{F571C179-A111-48FC-AB39-3920987DDA25}" presName="bgRect" presStyleLbl="bgShp" presStyleIdx="0" presStyleCnt="3"/>
      <dgm:spPr/>
    </dgm:pt>
    <dgm:pt modelId="{30461A21-22F9-4976-A3C3-B047DE8C7128}" type="pres">
      <dgm:prSet presAssocID="{F571C179-A111-48FC-AB39-3920987DDA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DBD8B74-696A-4902-BB75-E82D883E2971}" type="pres">
      <dgm:prSet presAssocID="{F571C179-A111-48FC-AB39-3920987DDA25}" presName="spaceRect" presStyleCnt="0"/>
      <dgm:spPr/>
    </dgm:pt>
    <dgm:pt modelId="{4704C826-E219-4E2E-B3AC-F9C9F9C2EE86}" type="pres">
      <dgm:prSet presAssocID="{F571C179-A111-48FC-AB39-3920987DDA25}" presName="parTx" presStyleLbl="revTx" presStyleIdx="0" presStyleCnt="3">
        <dgm:presLayoutVars>
          <dgm:chMax val="0"/>
          <dgm:chPref val="0"/>
        </dgm:presLayoutVars>
      </dgm:prSet>
      <dgm:spPr/>
    </dgm:pt>
    <dgm:pt modelId="{AF5302A4-9A77-4C74-A82E-C35CEE97ED69}" type="pres">
      <dgm:prSet presAssocID="{8E22D078-B4B0-49EB-B1AF-045CBBAE0DDC}" presName="sibTrans" presStyleCnt="0"/>
      <dgm:spPr/>
    </dgm:pt>
    <dgm:pt modelId="{F49F9E94-B4CB-48A7-89EE-8C71DCF74015}" type="pres">
      <dgm:prSet presAssocID="{EEB432FA-99CA-468C-A60D-0077C04DBD48}" presName="compNode" presStyleCnt="0"/>
      <dgm:spPr/>
    </dgm:pt>
    <dgm:pt modelId="{4A239824-2AE8-432E-88FA-BB8796FC84A0}" type="pres">
      <dgm:prSet presAssocID="{EEB432FA-99CA-468C-A60D-0077C04DBD48}" presName="bgRect" presStyleLbl="bgShp" presStyleIdx="1" presStyleCnt="3"/>
      <dgm:spPr/>
    </dgm:pt>
    <dgm:pt modelId="{9B47CB0D-23BD-4CE7-8148-290729EC331C}" type="pres">
      <dgm:prSet presAssocID="{EEB432FA-99CA-468C-A60D-0077C04DB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7D6DA333-A696-4725-A706-EE76F52459E3}" type="pres">
      <dgm:prSet presAssocID="{EEB432FA-99CA-468C-A60D-0077C04DBD48}" presName="spaceRect" presStyleCnt="0"/>
      <dgm:spPr/>
    </dgm:pt>
    <dgm:pt modelId="{BB0F5F9F-C6EA-4792-8D65-20F274D3636A}" type="pres">
      <dgm:prSet presAssocID="{EEB432FA-99CA-468C-A60D-0077C04DBD48}" presName="parTx" presStyleLbl="revTx" presStyleIdx="1" presStyleCnt="3">
        <dgm:presLayoutVars>
          <dgm:chMax val="0"/>
          <dgm:chPref val="0"/>
        </dgm:presLayoutVars>
      </dgm:prSet>
      <dgm:spPr/>
    </dgm:pt>
    <dgm:pt modelId="{CF8F2C41-B822-43EB-A94E-7D235D950FAC}" type="pres">
      <dgm:prSet presAssocID="{DF874404-3D40-45F0-9C17-AEE0F249A2CE}" presName="sibTrans" presStyleCnt="0"/>
      <dgm:spPr/>
    </dgm:pt>
    <dgm:pt modelId="{75177396-A71B-4D39-8CCB-1BE3EE5EA1B4}" type="pres">
      <dgm:prSet presAssocID="{A02E1B39-BBE0-42EB-B0F2-24CDBD59358E}" presName="compNode" presStyleCnt="0"/>
      <dgm:spPr/>
    </dgm:pt>
    <dgm:pt modelId="{1023C37C-8652-4257-B2DC-F1296FC5264C}" type="pres">
      <dgm:prSet presAssocID="{A02E1B39-BBE0-42EB-B0F2-24CDBD59358E}" presName="bgRect" presStyleLbl="bgShp" presStyleIdx="2" presStyleCnt="3"/>
      <dgm:spPr/>
    </dgm:pt>
    <dgm:pt modelId="{ECCFB5AB-F90A-4ECC-BA68-4E3E777B3981}" type="pres">
      <dgm:prSet presAssocID="{A02E1B39-BBE0-42EB-B0F2-24CDBD5935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ad Face with No Fill"/>
        </a:ext>
      </dgm:extLst>
    </dgm:pt>
    <dgm:pt modelId="{22DBBFDC-6212-48F9-A1ED-1771531D9EB1}" type="pres">
      <dgm:prSet presAssocID="{A02E1B39-BBE0-42EB-B0F2-24CDBD59358E}" presName="spaceRect" presStyleCnt="0"/>
      <dgm:spPr/>
    </dgm:pt>
    <dgm:pt modelId="{95A068EE-F679-415E-977B-A26A9BB7037A}" type="pres">
      <dgm:prSet presAssocID="{A02E1B39-BBE0-42EB-B0F2-24CDBD59358E}" presName="parTx" presStyleLbl="revTx" presStyleIdx="2" presStyleCnt="3">
        <dgm:presLayoutVars>
          <dgm:chMax val="0"/>
          <dgm:chPref val="0"/>
        </dgm:presLayoutVars>
      </dgm:prSet>
      <dgm:spPr/>
    </dgm:pt>
  </dgm:ptLst>
  <dgm:cxnLst>
    <dgm:cxn modelId="{4C1D2827-742C-41F8-A88C-7116E19B5AD6}" srcId="{84DE6F76-5495-481E-B890-58AA2BC4438B}" destId="{EEB432FA-99CA-468C-A60D-0077C04DBD48}" srcOrd="1" destOrd="0" parTransId="{7D766D7E-2700-44AF-9A85-5453790A4FF8}" sibTransId="{DF874404-3D40-45F0-9C17-AEE0F249A2CE}"/>
    <dgm:cxn modelId="{43498A32-0E88-4EF8-800B-DC4817BAFCF8}" type="presOf" srcId="{A02E1B39-BBE0-42EB-B0F2-24CDBD59358E}" destId="{95A068EE-F679-415E-977B-A26A9BB7037A}" srcOrd="0" destOrd="0" presId="urn:microsoft.com/office/officeart/2018/2/layout/IconVerticalSolidList"/>
    <dgm:cxn modelId="{5AA8F452-925A-4E65-85BF-C328344DA108}" srcId="{84DE6F76-5495-481E-B890-58AA2BC4438B}" destId="{F571C179-A111-48FC-AB39-3920987DDA25}" srcOrd="0" destOrd="0" parTransId="{EE0C422E-71F6-4BEC-BB1F-7B11DCF991E6}" sibTransId="{8E22D078-B4B0-49EB-B1AF-045CBBAE0DDC}"/>
    <dgm:cxn modelId="{1AFDCBBD-BEF2-497F-BD80-CA142A61EF81}" type="presOf" srcId="{84DE6F76-5495-481E-B890-58AA2BC4438B}" destId="{A615F0F9-51D1-4E55-B504-9BC654C4AFE6}" srcOrd="0" destOrd="0" presId="urn:microsoft.com/office/officeart/2018/2/layout/IconVerticalSolidList"/>
    <dgm:cxn modelId="{E13B13DD-DF6D-4E11-B364-69A4B055D513}" type="presOf" srcId="{F571C179-A111-48FC-AB39-3920987DDA25}" destId="{4704C826-E219-4E2E-B3AC-F9C9F9C2EE86}" srcOrd="0" destOrd="0" presId="urn:microsoft.com/office/officeart/2018/2/layout/IconVerticalSolidList"/>
    <dgm:cxn modelId="{21DF84EF-6D71-4186-83CD-BF2626CCF6E5}" type="presOf" srcId="{EEB432FA-99CA-468C-A60D-0077C04DBD48}" destId="{BB0F5F9F-C6EA-4792-8D65-20F274D3636A}" srcOrd="0" destOrd="0" presId="urn:microsoft.com/office/officeart/2018/2/layout/IconVerticalSolidList"/>
    <dgm:cxn modelId="{9F181CF6-71FF-4D98-9B84-97F5CC0EC27B}" srcId="{84DE6F76-5495-481E-B890-58AA2BC4438B}" destId="{A02E1B39-BBE0-42EB-B0F2-24CDBD59358E}" srcOrd="2" destOrd="0" parTransId="{0E74B0B0-3168-4238-BCC8-8A35D0CA5456}" sibTransId="{C7392F45-F79C-4CBE-AE5B-20FE332E72E3}"/>
    <dgm:cxn modelId="{3AC839E0-6D78-4FCD-9AE2-40F2840D31A7}" type="presParOf" srcId="{A615F0F9-51D1-4E55-B504-9BC654C4AFE6}" destId="{42C1E0E2-A50F-45BD-A312-3466D11DFA89}" srcOrd="0" destOrd="0" presId="urn:microsoft.com/office/officeart/2018/2/layout/IconVerticalSolidList"/>
    <dgm:cxn modelId="{D63E9779-C3EA-4EA6-8495-63F111F54A62}" type="presParOf" srcId="{42C1E0E2-A50F-45BD-A312-3466D11DFA89}" destId="{310FE92F-A52C-4DC0-B05A-6D7D922492DF}" srcOrd="0" destOrd="0" presId="urn:microsoft.com/office/officeart/2018/2/layout/IconVerticalSolidList"/>
    <dgm:cxn modelId="{EF95BEBB-6F73-48FE-8110-BD90D206B031}" type="presParOf" srcId="{42C1E0E2-A50F-45BD-A312-3466D11DFA89}" destId="{30461A21-22F9-4976-A3C3-B047DE8C7128}" srcOrd="1" destOrd="0" presId="urn:microsoft.com/office/officeart/2018/2/layout/IconVerticalSolidList"/>
    <dgm:cxn modelId="{B028E184-86ED-49BA-ACE9-595B2C190E9E}" type="presParOf" srcId="{42C1E0E2-A50F-45BD-A312-3466D11DFA89}" destId="{8DBD8B74-696A-4902-BB75-E82D883E2971}" srcOrd="2" destOrd="0" presId="urn:microsoft.com/office/officeart/2018/2/layout/IconVerticalSolidList"/>
    <dgm:cxn modelId="{E1FE84BF-4C62-4AF0-9FC8-5F45D601D1F5}" type="presParOf" srcId="{42C1E0E2-A50F-45BD-A312-3466D11DFA89}" destId="{4704C826-E219-4E2E-B3AC-F9C9F9C2EE86}" srcOrd="3" destOrd="0" presId="urn:microsoft.com/office/officeart/2018/2/layout/IconVerticalSolidList"/>
    <dgm:cxn modelId="{865D7D4C-463B-4970-BE53-70FCBBAA2C9A}" type="presParOf" srcId="{A615F0F9-51D1-4E55-B504-9BC654C4AFE6}" destId="{AF5302A4-9A77-4C74-A82E-C35CEE97ED69}" srcOrd="1" destOrd="0" presId="urn:microsoft.com/office/officeart/2018/2/layout/IconVerticalSolidList"/>
    <dgm:cxn modelId="{585F2CE8-334D-4A3F-8B49-85CB50BF11EF}" type="presParOf" srcId="{A615F0F9-51D1-4E55-B504-9BC654C4AFE6}" destId="{F49F9E94-B4CB-48A7-89EE-8C71DCF74015}" srcOrd="2" destOrd="0" presId="urn:microsoft.com/office/officeart/2018/2/layout/IconVerticalSolidList"/>
    <dgm:cxn modelId="{EA458A3A-73FE-4618-9273-CEE01E52D067}" type="presParOf" srcId="{F49F9E94-B4CB-48A7-89EE-8C71DCF74015}" destId="{4A239824-2AE8-432E-88FA-BB8796FC84A0}" srcOrd="0" destOrd="0" presId="urn:microsoft.com/office/officeart/2018/2/layout/IconVerticalSolidList"/>
    <dgm:cxn modelId="{68283E15-DCF7-429B-B46B-C020D425007D}" type="presParOf" srcId="{F49F9E94-B4CB-48A7-89EE-8C71DCF74015}" destId="{9B47CB0D-23BD-4CE7-8148-290729EC331C}" srcOrd="1" destOrd="0" presId="urn:microsoft.com/office/officeart/2018/2/layout/IconVerticalSolidList"/>
    <dgm:cxn modelId="{E29299CE-0240-4867-B31D-13D8ED38E488}" type="presParOf" srcId="{F49F9E94-B4CB-48A7-89EE-8C71DCF74015}" destId="{7D6DA333-A696-4725-A706-EE76F52459E3}" srcOrd="2" destOrd="0" presId="urn:microsoft.com/office/officeart/2018/2/layout/IconVerticalSolidList"/>
    <dgm:cxn modelId="{F934F014-7B2A-43E2-8E2A-F417DC8D0A15}" type="presParOf" srcId="{F49F9E94-B4CB-48A7-89EE-8C71DCF74015}" destId="{BB0F5F9F-C6EA-4792-8D65-20F274D3636A}" srcOrd="3" destOrd="0" presId="urn:microsoft.com/office/officeart/2018/2/layout/IconVerticalSolidList"/>
    <dgm:cxn modelId="{31BA3AE6-9691-4B80-980E-5871C7740C27}" type="presParOf" srcId="{A615F0F9-51D1-4E55-B504-9BC654C4AFE6}" destId="{CF8F2C41-B822-43EB-A94E-7D235D950FAC}" srcOrd="3" destOrd="0" presId="urn:microsoft.com/office/officeart/2018/2/layout/IconVerticalSolidList"/>
    <dgm:cxn modelId="{8A513D4A-DAEA-434C-95EC-3806958F2BAD}" type="presParOf" srcId="{A615F0F9-51D1-4E55-B504-9BC654C4AFE6}" destId="{75177396-A71B-4D39-8CCB-1BE3EE5EA1B4}" srcOrd="4" destOrd="0" presId="urn:microsoft.com/office/officeart/2018/2/layout/IconVerticalSolidList"/>
    <dgm:cxn modelId="{DDEC3571-3481-42BE-8B04-AE0083F7A5A5}" type="presParOf" srcId="{75177396-A71B-4D39-8CCB-1BE3EE5EA1B4}" destId="{1023C37C-8652-4257-B2DC-F1296FC5264C}" srcOrd="0" destOrd="0" presId="urn:microsoft.com/office/officeart/2018/2/layout/IconVerticalSolidList"/>
    <dgm:cxn modelId="{7BCF4F41-F336-40F4-88AC-7787F04B9992}" type="presParOf" srcId="{75177396-A71B-4D39-8CCB-1BE3EE5EA1B4}" destId="{ECCFB5AB-F90A-4ECC-BA68-4E3E777B3981}" srcOrd="1" destOrd="0" presId="urn:microsoft.com/office/officeart/2018/2/layout/IconVerticalSolidList"/>
    <dgm:cxn modelId="{3A36E1E2-C4DB-4FFB-8103-890F0D9425A4}" type="presParOf" srcId="{75177396-A71B-4D39-8CCB-1BE3EE5EA1B4}" destId="{22DBBFDC-6212-48F9-A1ED-1771531D9EB1}" srcOrd="2" destOrd="0" presId="urn:microsoft.com/office/officeart/2018/2/layout/IconVerticalSolidList"/>
    <dgm:cxn modelId="{8FD5479C-8970-4536-8EB6-CE0E3F1B8889}" type="presParOf" srcId="{75177396-A71B-4D39-8CCB-1BE3EE5EA1B4}" destId="{95A068EE-F679-415E-977B-A26A9BB703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1DC01E-79AD-4BCD-B1E0-C50BBEAA2C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A124AF-AE94-41AC-9826-19CD7FEC11D7}">
      <dgm:prSet/>
      <dgm:spPr/>
      <dgm:t>
        <a:bodyPr/>
        <a:lstStyle/>
        <a:p>
          <a:pPr>
            <a:lnSpc>
              <a:spcPct val="100000"/>
            </a:lnSpc>
          </a:pPr>
          <a:r>
            <a:rPr lang="en-GB" dirty="0"/>
            <a:t>These interviews are conducted virtually which allows remote assessment of each candidate.</a:t>
          </a:r>
          <a:br>
            <a:rPr lang="en-GB" dirty="0"/>
          </a:br>
          <a:r>
            <a:rPr lang="en-GB" dirty="0"/>
            <a:t>The advantages are that online interviews are cost effective and time saving. The interviewers can choose candidates from further away.</a:t>
          </a:r>
          <a:endParaRPr lang="en-US" dirty="0"/>
        </a:p>
      </dgm:t>
    </dgm:pt>
    <dgm:pt modelId="{2C34A229-07F6-49EC-94EE-38C21D1086AD}" type="parTrans" cxnId="{5E37128F-8ADC-429B-B7CF-041F865FC20C}">
      <dgm:prSet/>
      <dgm:spPr/>
      <dgm:t>
        <a:bodyPr/>
        <a:lstStyle/>
        <a:p>
          <a:endParaRPr lang="en-US"/>
        </a:p>
      </dgm:t>
    </dgm:pt>
    <dgm:pt modelId="{A4CA4EAD-CC56-4DAE-BFDE-3882EBEF0F7D}" type="sibTrans" cxnId="{5E37128F-8ADC-429B-B7CF-041F865FC20C}">
      <dgm:prSet/>
      <dgm:spPr/>
      <dgm:t>
        <a:bodyPr/>
        <a:lstStyle/>
        <a:p>
          <a:endParaRPr lang="en-US"/>
        </a:p>
      </dgm:t>
    </dgm:pt>
    <dgm:pt modelId="{EB853AD2-E995-4AFC-808C-7C82950918DA}">
      <dgm:prSet/>
      <dgm:spPr/>
      <dgm:t>
        <a:bodyPr/>
        <a:lstStyle/>
        <a:p>
          <a:pPr>
            <a:lnSpc>
              <a:spcPct val="100000"/>
            </a:lnSpc>
          </a:pPr>
          <a:r>
            <a:rPr lang="en-GB" dirty="0"/>
            <a:t>The disadvantages are that technology / connectivity issues may interrupt the flow of the interview, and it may be harder to read the candidates body language virtually.</a:t>
          </a:r>
        </a:p>
        <a:p>
          <a:pPr>
            <a:lnSpc>
              <a:spcPct val="100000"/>
            </a:lnSpc>
          </a:pPr>
          <a:br>
            <a:rPr lang="en-GB" dirty="0"/>
          </a:br>
          <a:br>
            <a:rPr lang="en-GB" dirty="0"/>
          </a:br>
          <a:endParaRPr lang="en-US" dirty="0"/>
        </a:p>
      </dgm:t>
    </dgm:pt>
    <dgm:pt modelId="{3688F2D0-35FD-4882-BF20-EE68D36522E8}" type="parTrans" cxnId="{BAACB582-C32F-4A07-AD89-E640CA635A30}">
      <dgm:prSet/>
      <dgm:spPr/>
      <dgm:t>
        <a:bodyPr/>
        <a:lstStyle/>
        <a:p>
          <a:endParaRPr lang="en-US"/>
        </a:p>
      </dgm:t>
    </dgm:pt>
    <dgm:pt modelId="{1285449A-E895-4986-BE93-E7262D3881C4}" type="sibTrans" cxnId="{BAACB582-C32F-4A07-AD89-E640CA635A30}">
      <dgm:prSet/>
      <dgm:spPr/>
      <dgm:t>
        <a:bodyPr/>
        <a:lstStyle/>
        <a:p>
          <a:endParaRPr lang="en-US"/>
        </a:p>
      </dgm:t>
    </dgm:pt>
    <dgm:pt modelId="{64D916C2-C54C-4D92-86C7-4571B05D9546}" type="pres">
      <dgm:prSet presAssocID="{C31DC01E-79AD-4BCD-B1E0-C50BBEAA2C3F}" presName="root" presStyleCnt="0">
        <dgm:presLayoutVars>
          <dgm:dir/>
          <dgm:resizeHandles val="exact"/>
        </dgm:presLayoutVars>
      </dgm:prSet>
      <dgm:spPr/>
    </dgm:pt>
    <dgm:pt modelId="{881F4CDE-C08A-49AC-8863-CBDDF5EF0AEC}" type="pres">
      <dgm:prSet presAssocID="{ADA124AF-AE94-41AC-9826-19CD7FEC11D7}" presName="compNode" presStyleCnt="0"/>
      <dgm:spPr/>
    </dgm:pt>
    <dgm:pt modelId="{8053A64D-39F9-4374-BF24-AAAB609EC605}" type="pres">
      <dgm:prSet presAssocID="{ADA124AF-AE94-41AC-9826-19CD7FEC11D7}" presName="bgRect" presStyleLbl="bgShp" presStyleIdx="0" presStyleCnt="2"/>
      <dgm:spPr/>
    </dgm:pt>
    <dgm:pt modelId="{51635837-0AE4-4260-A2E4-6695E0D8459E}" type="pres">
      <dgm:prSet presAssocID="{ADA124AF-AE94-41AC-9826-19CD7FEC11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C95D9949-3563-4E10-A1B9-FC623C351019}" type="pres">
      <dgm:prSet presAssocID="{ADA124AF-AE94-41AC-9826-19CD7FEC11D7}" presName="spaceRect" presStyleCnt="0"/>
      <dgm:spPr/>
    </dgm:pt>
    <dgm:pt modelId="{3D78141A-BC9E-4A5B-9CE8-FD6253E7CAB2}" type="pres">
      <dgm:prSet presAssocID="{ADA124AF-AE94-41AC-9826-19CD7FEC11D7}" presName="parTx" presStyleLbl="revTx" presStyleIdx="0" presStyleCnt="2">
        <dgm:presLayoutVars>
          <dgm:chMax val="0"/>
          <dgm:chPref val="0"/>
        </dgm:presLayoutVars>
      </dgm:prSet>
      <dgm:spPr/>
    </dgm:pt>
    <dgm:pt modelId="{1C210D27-00CD-40E7-828B-4F51ADCBABFE}" type="pres">
      <dgm:prSet presAssocID="{A4CA4EAD-CC56-4DAE-BFDE-3882EBEF0F7D}" presName="sibTrans" presStyleCnt="0"/>
      <dgm:spPr/>
    </dgm:pt>
    <dgm:pt modelId="{036C540B-73F5-4045-B6D4-7E2BC07678BA}" type="pres">
      <dgm:prSet presAssocID="{EB853AD2-E995-4AFC-808C-7C82950918DA}" presName="compNode" presStyleCnt="0"/>
      <dgm:spPr/>
    </dgm:pt>
    <dgm:pt modelId="{CBF32493-FDBB-4700-B4E4-F0DC4A1FF1BC}" type="pres">
      <dgm:prSet presAssocID="{EB853AD2-E995-4AFC-808C-7C82950918DA}" presName="bgRect" presStyleLbl="bgShp" presStyleIdx="1" presStyleCnt="2"/>
      <dgm:spPr/>
    </dgm:pt>
    <dgm:pt modelId="{FAAFAFFA-22B9-4377-812C-D4A215F7A596}" type="pres">
      <dgm:prSet presAssocID="{EB853AD2-E995-4AFC-808C-7C82950918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B46C730-FD2F-4FBC-8836-B200AB6F4035}" type="pres">
      <dgm:prSet presAssocID="{EB853AD2-E995-4AFC-808C-7C82950918DA}" presName="spaceRect" presStyleCnt="0"/>
      <dgm:spPr/>
    </dgm:pt>
    <dgm:pt modelId="{CA0FD128-8173-4E8A-858E-8D3B45D81C7E}" type="pres">
      <dgm:prSet presAssocID="{EB853AD2-E995-4AFC-808C-7C82950918DA}" presName="parTx" presStyleLbl="revTx" presStyleIdx="1" presStyleCnt="2">
        <dgm:presLayoutVars>
          <dgm:chMax val="0"/>
          <dgm:chPref val="0"/>
        </dgm:presLayoutVars>
      </dgm:prSet>
      <dgm:spPr/>
    </dgm:pt>
  </dgm:ptLst>
  <dgm:cxnLst>
    <dgm:cxn modelId="{35BE9A3C-643B-4CC9-BE6F-35553F422EA9}" type="presOf" srcId="{C31DC01E-79AD-4BCD-B1E0-C50BBEAA2C3F}" destId="{64D916C2-C54C-4D92-86C7-4571B05D9546}" srcOrd="0" destOrd="0" presId="urn:microsoft.com/office/officeart/2018/2/layout/IconVerticalSolidList"/>
    <dgm:cxn modelId="{5BDAA078-66F7-4D04-9213-DD3797060D54}" type="presOf" srcId="{ADA124AF-AE94-41AC-9826-19CD7FEC11D7}" destId="{3D78141A-BC9E-4A5B-9CE8-FD6253E7CAB2}" srcOrd="0" destOrd="0" presId="urn:microsoft.com/office/officeart/2018/2/layout/IconVerticalSolidList"/>
    <dgm:cxn modelId="{BAACB582-C32F-4A07-AD89-E640CA635A30}" srcId="{C31DC01E-79AD-4BCD-B1E0-C50BBEAA2C3F}" destId="{EB853AD2-E995-4AFC-808C-7C82950918DA}" srcOrd="1" destOrd="0" parTransId="{3688F2D0-35FD-4882-BF20-EE68D36522E8}" sibTransId="{1285449A-E895-4986-BE93-E7262D3881C4}"/>
    <dgm:cxn modelId="{5E37128F-8ADC-429B-B7CF-041F865FC20C}" srcId="{C31DC01E-79AD-4BCD-B1E0-C50BBEAA2C3F}" destId="{ADA124AF-AE94-41AC-9826-19CD7FEC11D7}" srcOrd="0" destOrd="0" parTransId="{2C34A229-07F6-49EC-94EE-38C21D1086AD}" sibTransId="{A4CA4EAD-CC56-4DAE-BFDE-3882EBEF0F7D}"/>
    <dgm:cxn modelId="{091E76B8-5C60-451E-B869-339248457CB3}" type="presOf" srcId="{EB853AD2-E995-4AFC-808C-7C82950918DA}" destId="{CA0FD128-8173-4E8A-858E-8D3B45D81C7E}" srcOrd="0" destOrd="0" presId="urn:microsoft.com/office/officeart/2018/2/layout/IconVerticalSolidList"/>
    <dgm:cxn modelId="{3192A232-C980-4A90-88C1-EF37F1264EF1}" type="presParOf" srcId="{64D916C2-C54C-4D92-86C7-4571B05D9546}" destId="{881F4CDE-C08A-49AC-8863-CBDDF5EF0AEC}" srcOrd="0" destOrd="0" presId="urn:microsoft.com/office/officeart/2018/2/layout/IconVerticalSolidList"/>
    <dgm:cxn modelId="{6FBF7045-49D5-4E35-841D-D82F5FF4D900}" type="presParOf" srcId="{881F4CDE-C08A-49AC-8863-CBDDF5EF0AEC}" destId="{8053A64D-39F9-4374-BF24-AAAB609EC605}" srcOrd="0" destOrd="0" presId="urn:microsoft.com/office/officeart/2018/2/layout/IconVerticalSolidList"/>
    <dgm:cxn modelId="{8B5A6BA1-59D4-48D4-A0B0-3F436C566FD8}" type="presParOf" srcId="{881F4CDE-C08A-49AC-8863-CBDDF5EF0AEC}" destId="{51635837-0AE4-4260-A2E4-6695E0D8459E}" srcOrd="1" destOrd="0" presId="urn:microsoft.com/office/officeart/2018/2/layout/IconVerticalSolidList"/>
    <dgm:cxn modelId="{F96E9944-6D21-4172-AB51-94B30D8C6A5C}" type="presParOf" srcId="{881F4CDE-C08A-49AC-8863-CBDDF5EF0AEC}" destId="{C95D9949-3563-4E10-A1B9-FC623C351019}" srcOrd="2" destOrd="0" presId="urn:microsoft.com/office/officeart/2018/2/layout/IconVerticalSolidList"/>
    <dgm:cxn modelId="{5283F840-87BE-487F-AA54-C5797180F12F}" type="presParOf" srcId="{881F4CDE-C08A-49AC-8863-CBDDF5EF0AEC}" destId="{3D78141A-BC9E-4A5B-9CE8-FD6253E7CAB2}" srcOrd="3" destOrd="0" presId="urn:microsoft.com/office/officeart/2018/2/layout/IconVerticalSolidList"/>
    <dgm:cxn modelId="{5F939B81-EEB9-4E1C-A6AB-12A7CD9BFBB8}" type="presParOf" srcId="{64D916C2-C54C-4D92-86C7-4571B05D9546}" destId="{1C210D27-00CD-40E7-828B-4F51ADCBABFE}" srcOrd="1" destOrd="0" presId="urn:microsoft.com/office/officeart/2018/2/layout/IconVerticalSolidList"/>
    <dgm:cxn modelId="{433E0C00-611F-4BF3-83E1-8891E08A6D00}" type="presParOf" srcId="{64D916C2-C54C-4D92-86C7-4571B05D9546}" destId="{036C540B-73F5-4045-B6D4-7E2BC07678BA}" srcOrd="2" destOrd="0" presId="urn:microsoft.com/office/officeart/2018/2/layout/IconVerticalSolidList"/>
    <dgm:cxn modelId="{3721A3D3-2208-4C6A-AFE0-9984BD983F02}" type="presParOf" srcId="{036C540B-73F5-4045-B6D4-7E2BC07678BA}" destId="{CBF32493-FDBB-4700-B4E4-F0DC4A1FF1BC}" srcOrd="0" destOrd="0" presId="urn:microsoft.com/office/officeart/2018/2/layout/IconVerticalSolidList"/>
    <dgm:cxn modelId="{88BCA5BC-2619-4A0C-A0F9-0C80EF279988}" type="presParOf" srcId="{036C540B-73F5-4045-B6D4-7E2BC07678BA}" destId="{FAAFAFFA-22B9-4377-812C-D4A215F7A596}" srcOrd="1" destOrd="0" presId="urn:microsoft.com/office/officeart/2018/2/layout/IconVerticalSolidList"/>
    <dgm:cxn modelId="{6380FBA2-24A2-4D5C-985C-E0199A0D791B}" type="presParOf" srcId="{036C540B-73F5-4045-B6D4-7E2BC07678BA}" destId="{6B46C730-FD2F-4FBC-8836-B200AB6F4035}" srcOrd="2" destOrd="0" presId="urn:microsoft.com/office/officeart/2018/2/layout/IconVerticalSolidList"/>
    <dgm:cxn modelId="{6E3145F2-8CA9-4AE6-8CD7-89C4E6463B3D}" type="presParOf" srcId="{036C540B-73F5-4045-B6D4-7E2BC07678BA}" destId="{CA0FD128-8173-4E8A-858E-8D3B45D81C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696B6E-7CB2-4F01-AFD2-17B71636E1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7A9FDB-FD38-4F94-87FB-1E09ABAF5B3C}">
      <dgm:prSet/>
      <dgm:spPr/>
      <dgm:t>
        <a:bodyPr/>
        <a:lstStyle/>
        <a:p>
          <a:r>
            <a:rPr lang="en-GB"/>
            <a:t>Situation</a:t>
          </a:r>
          <a:endParaRPr lang="en-US"/>
        </a:p>
      </dgm:t>
    </dgm:pt>
    <dgm:pt modelId="{7663C3CE-D64B-4546-A1E0-5A2561D02426}" type="parTrans" cxnId="{1227CC77-2774-4ABF-9CEB-15CA763343B6}">
      <dgm:prSet/>
      <dgm:spPr/>
      <dgm:t>
        <a:bodyPr/>
        <a:lstStyle/>
        <a:p>
          <a:endParaRPr lang="en-US"/>
        </a:p>
      </dgm:t>
    </dgm:pt>
    <dgm:pt modelId="{1C37C276-F1E9-4EDD-9721-B605778867AD}" type="sibTrans" cxnId="{1227CC77-2774-4ABF-9CEB-15CA763343B6}">
      <dgm:prSet/>
      <dgm:spPr/>
      <dgm:t>
        <a:bodyPr/>
        <a:lstStyle/>
        <a:p>
          <a:endParaRPr lang="en-US"/>
        </a:p>
      </dgm:t>
    </dgm:pt>
    <dgm:pt modelId="{DEC54679-1C68-42D8-B2AA-85E55903EDF6}">
      <dgm:prSet/>
      <dgm:spPr/>
      <dgm:t>
        <a:bodyPr/>
        <a:lstStyle/>
        <a:p>
          <a:r>
            <a:rPr lang="en-GB"/>
            <a:t>Task</a:t>
          </a:r>
          <a:endParaRPr lang="en-US"/>
        </a:p>
      </dgm:t>
    </dgm:pt>
    <dgm:pt modelId="{9943EADA-724B-4BD6-BB0B-97D8AE47A084}" type="parTrans" cxnId="{8CEDB957-FC07-4357-8371-1C709C8DDC7B}">
      <dgm:prSet/>
      <dgm:spPr/>
      <dgm:t>
        <a:bodyPr/>
        <a:lstStyle/>
        <a:p>
          <a:endParaRPr lang="en-US"/>
        </a:p>
      </dgm:t>
    </dgm:pt>
    <dgm:pt modelId="{2A1417D2-14DF-4887-BD5C-F6764BDDA5EF}" type="sibTrans" cxnId="{8CEDB957-FC07-4357-8371-1C709C8DDC7B}">
      <dgm:prSet/>
      <dgm:spPr/>
      <dgm:t>
        <a:bodyPr/>
        <a:lstStyle/>
        <a:p>
          <a:endParaRPr lang="en-US"/>
        </a:p>
      </dgm:t>
    </dgm:pt>
    <dgm:pt modelId="{B489C32E-D57D-4362-B18B-E8755746D002}">
      <dgm:prSet/>
      <dgm:spPr/>
      <dgm:t>
        <a:bodyPr/>
        <a:lstStyle/>
        <a:p>
          <a:r>
            <a:rPr lang="en-GB"/>
            <a:t>Action</a:t>
          </a:r>
          <a:endParaRPr lang="en-US"/>
        </a:p>
      </dgm:t>
    </dgm:pt>
    <dgm:pt modelId="{A86AF417-E28C-49F0-92E0-B594430FE4C5}" type="parTrans" cxnId="{F4D6A2B8-5F0E-40B5-AAB0-DF33AE793850}">
      <dgm:prSet/>
      <dgm:spPr/>
      <dgm:t>
        <a:bodyPr/>
        <a:lstStyle/>
        <a:p>
          <a:endParaRPr lang="en-US"/>
        </a:p>
      </dgm:t>
    </dgm:pt>
    <dgm:pt modelId="{D746AA62-CBB4-4CE2-ACCA-8AEB61206E60}" type="sibTrans" cxnId="{F4D6A2B8-5F0E-40B5-AAB0-DF33AE793850}">
      <dgm:prSet/>
      <dgm:spPr/>
      <dgm:t>
        <a:bodyPr/>
        <a:lstStyle/>
        <a:p>
          <a:endParaRPr lang="en-US"/>
        </a:p>
      </dgm:t>
    </dgm:pt>
    <dgm:pt modelId="{8C87389F-90C4-4FAE-BC46-8BA605207406}">
      <dgm:prSet/>
      <dgm:spPr/>
      <dgm:t>
        <a:bodyPr/>
        <a:lstStyle/>
        <a:p>
          <a:r>
            <a:rPr lang="en-GB"/>
            <a:t>Result</a:t>
          </a:r>
          <a:endParaRPr lang="en-US"/>
        </a:p>
      </dgm:t>
    </dgm:pt>
    <dgm:pt modelId="{F8B042A6-1F67-441E-B428-158C2CDFE630}" type="parTrans" cxnId="{DEC47850-9D67-4D7C-AC58-FBE423B360F3}">
      <dgm:prSet/>
      <dgm:spPr/>
      <dgm:t>
        <a:bodyPr/>
        <a:lstStyle/>
        <a:p>
          <a:endParaRPr lang="en-US"/>
        </a:p>
      </dgm:t>
    </dgm:pt>
    <dgm:pt modelId="{3251DDE7-429F-4BED-9DE9-8C317C8C5E61}" type="sibTrans" cxnId="{DEC47850-9D67-4D7C-AC58-FBE423B360F3}">
      <dgm:prSet/>
      <dgm:spPr/>
      <dgm:t>
        <a:bodyPr/>
        <a:lstStyle/>
        <a:p>
          <a:endParaRPr lang="en-US"/>
        </a:p>
      </dgm:t>
    </dgm:pt>
    <dgm:pt modelId="{F0798AE3-06C5-4871-9E18-55E4F05BAD96}" type="pres">
      <dgm:prSet presAssocID="{A1696B6E-7CB2-4F01-AFD2-17B71636E1EE}" presName="root" presStyleCnt="0">
        <dgm:presLayoutVars>
          <dgm:dir/>
          <dgm:resizeHandles val="exact"/>
        </dgm:presLayoutVars>
      </dgm:prSet>
      <dgm:spPr/>
    </dgm:pt>
    <dgm:pt modelId="{BED4BEA6-2D56-4E41-B0D1-51C430908EFC}" type="pres">
      <dgm:prSet presAssocID="{F27A9FDB-FD38-4F94-87FB-1E09ABAF5B3C}" presName="compNode" presStyleCnt="0"/>
      <dgm:spPr/>
    </dgm:pt>
    <dgm:pt modelId="{6ED7B759-0372-43A2-877E-C0629653726F}" type="pres">
      <dgm:prSet presAssocID="{F27A9FDB-FD38-4F94-87FB-1E09ABAF5B3C}" presName="bgRect" presStyleLbl="bgShp" presStyleIdx="0" presStyleCnt="4" custLinFactNeighborX="0" custLinFactNeighborY="-5325"/>
      <dgm:spPr/>
    </dgm:pt>
    <dgm:pt modelId="{C0884208-3F85-47C0-8646-93CF7230E8BF}" type="pres">
      <dgm:prSet presAssocID="{F27A9FDB-FD38-4F94-87FB-1E09ABAF5B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pr"/>
        </a:ext>
      </dgm:extLst>
    </dgm:pt>
    <dgm:pt modelId="{62B63F47-338A-40B4-8B65-A6A9C861B246}" type="pres">
      <dgm:prSet presAssocID="{F27A9FDB-FD38-4F94-87FB-1E09ABAF5B3C}" presName="spaceRect" presStyleCnt="0"/>
      <dgm:spPr/>
    </dgm:pt>
    <dgm:pt modelId="{9FAFAABE-048A-4D04-9FF5-322579D25D5E}" type="pres">
      <dgm:prSet presAssocID="{F27A9FDB-FD38-4F94-87FB-1E09ABAF5B3C}" presName="parTx" presStyleLbl="revTx" presStyleIdx="0" presStyleCnt="4">
        <dgm:presLayoutVars>
          <dgm:chMax val="0"/>
          <dgm:chPref val="0"/>
        </dgm:presLayoutVars>
      </dgm:prSet>
      <dgm:spPr/>
    </dgm:pt>
    <dgm:pt modelId="{F1C519B2-40F1-4CBF-8BA1-B0DEFBA06397}" type="pres">
      <dgm:prSet presAssocID="{1C37C276-F1E9-4EDD-9721-B605778867AD}" presName="sibTrans" presStyleCnt="0"/>
      <dgm:spPr/>
    </dgm:pt>
    <dgm:pt modelId="{0B2D9385-8F07-4823-BBFB-85CD58736C5A}" type="pres">
      <dgm:prSet presAssocID="{DEC54679-1C68-42D8-B2AA-85E55903EDF6}" presName="compNode" presStyleCnt="0"/>
      <dgm:spPr/>
    </dgm:pt>
    <dgm:pt modelId="{1BA1BE6A-3769-4623-BA9E-0D5E19C59E18}" type="pres">
      <dgm:prSet presAssocID="{DEC54679-1C68-42D8-B2AA-85E55903EDF6}" presName="bgRect" presStyleLbl="bgShp" presStyleIdx="1" presStyleCnt="4"/>
      <dgm:spPr/>
    </dgm:pt>
    <dgm:pt modelId="{695E0FA5-2D99-43D3-B311-E51792BA7C84}" type="pres">
      <dgm:prSet presAssocID="{DEC54679-1C68-42D8-B2AA-85E55903ED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DB0E8309-F85F-474E-9D6C-46D9CB7205CF}" type="pres">
      <dgm:prSet presAssocID="{DEC54679-1C68-42D8-B2AA-85E55903EDF6}" presName="spaceRect" presStyleCnt="0"/>
      <dgm:spPr/>
    </dgm:pt>
    <dgm:pt modelId="{EEA1F6DD-F8A5-449C-8124-428786EDCF62}" type="pres">
      <dgm:prSet presAssocID="{DEC54679-1C68-42D8-B2AA-85E55903EDF6}" presName="parTx" presStyleLbl="revTx" presStyleIdx="1" presStyleCnt="4">
        <dgm:presLayoutVars>
          <dgm:chMax val="0"/>
          <dgm:chPref val="0"/>
        </dgm:presLayoutVars>
      </dgm:prSet>
      <dgm:spPr/>
    </dgm:pt>
    <dgm:pt modelId="{D10D9C73-6DBF-4DFD-A730-9B1C8B116135}" type="pres">
      <dgm:prSet presAssocID="{2A1417D2-14DF-4887-BD5C-F6764BDDA5EF}" presName="sibTrans" presStyleCnt="0"/>
      <dgm:spPr/>
    </dgm:pt>
    <dgm:pt modelId="{0BAD7DE2-E18E-4DE3-BBE3-42862EA04332}" type="pres">
      <dgm:prSet presAssocID="{B489C32E-D57D-4362-B18B-E8755746D002}" presName="compNode" presStyleCnt="0"/>
      <dgm:spPr/>
    </dgm:pt>
    <dgm:pt modelId="{8E01007B-4BEC-40F6-AE8B-7283223B023E}" type="pres">
      <dgm:prSet presAssocID="{B489C32E-D57D-4362-B18B-E8755746D002}" presName="bgRect" presStyleLbl="bgShp" presStyleIdx="2" presStyleCnt="4"/>
      <dgm:spPr/>
    </dgm:pt>
    <dgm:pt modelId="{B21BBB11-BB86-40EF-9665-37B864395DBD}" type="pres">
      <dgm:prSet presAssocID="{B489C32E-D57D-4362-B18B-E8755746D0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D3D575C6-CAF2-48E9-A5E7-33C7D24A4B5C}" type="pres">
      <dgm:prSet presAssocID="{B489C32E-D57D-4362-B18B-E8755746D002}" presName="spaceRect" presStyleCnt="0"/>
      <dgm:spPr/>
    </dgm:pt>
    <dgm:pt modelId="{D05E95A2-C9DE-4A8D-B9FD-03C44E2D6526}" type="pres">
      <dgm:prSet presAssocID="{B489C32E-D57D-4362-B18B-E8755746D002}" presName="parTx" presStyleLbl="revTx" presStyleIdx="2" presStyleCnt="4">
        <dgm:presLayoutVars>
          <dgm:chMax val="0"/>
          <dgm:chPref val="0"/>
        </dgm:presLayoutVars>
      </dgm:prSet>
      <dgm:spPr/>
    </dgm:pt>
    <dgm:pt modelId="{B1A94C56-9810-415C-BFD2-CF06520B8AC7}" type="pres">
      <dgm:prSet presAssocID="{D746AA62-CBB4-4CE2-ACCA-8AEB61206E60}" presName="sibTrans" presStyleCnt="0"/>
      <dgm:spPr/>
    </dgm:pt>
    <dgm:pt modelId="{C17D2038-AEBF-4B9C-BC82-B25980A9F3BD}" type="pres">
      <dgm:prSet presAssocID="{8C87389F-90C4-4FAE-BC46-8BA605207406}" presName="compNode" presStyleCnt="0"/>
      <dgm:spPr/>
    </dgm:pt>
    <dgm:pt modelId="{FB4BD946-5A9C-44A4-AF49-33C30A0A6C74}" type="pres">
      <dgm:prSet presAssocID="{8C87389F-90C4-4FAE-BC46-8BA605207406}" presName="bgRect" presStyleLbl="bgShp" presStyleIdx="3" presStyleCnt="4" custLinFactNeighborX="20" custLinFactNeighborY="-5154"/>
      <dgm:spPr/>
    </dgm:pt>
    <dgm:pt modelId="{5465384C-D74C-4A7B-8900-25EE12DD4E50}" type="pres">
      <dgm:prSet presAssocID="{8C87389F-90C4-4FAE-BC46-8BA6052074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D82857B-F8FA-4DD0-B7CA-3767D2292758}" type="pres">
      <dgm:prSet presAssocID="{8C87389F-90C4-4FAE-BC46-8BA605207406}" presName="spaceRect" presStyleCnt="0"/>
      <dgm:spPr/>
    </dgm:pt>
    <dgm:pt modelId="{5B9AF5C5-D9A2-4074-A5AE-ADEA8B0CB9D4}" type="pres">
      <dgm:prSet presAssocID="{8C87389F-90C4-4FAE-BC46-8BA605207406}" presName="parTx" presStyleLbl="revTx" presStyleIdx="3" presStyleCnt="4">
        <dgm:presLayoutVars>
          <dgm:chMax val="0"/>
          <dgm:chPref val="0"/>
        </dgm:presLayoutVars>
      </dgm:prSet>
      <dgm:spPr/>
    </dgm:pt>
  </dgm:ptLst>
  <dgm:cxnLst>
    <dgm:cxn modelId="{778F9013-DAA9-4718-9B1A-38D42186FF95}" type="presOf" srcId="{A1696B6E-7CB2-4F01-AFD2-17B71636E1EE}" destId="{F0798AE3-06C5-4871-9E18-55E4F05BAD96}" srcOrd="0" destOrd="0" presId="urn:microsoft.com/office/officeart/2018/2/layout/IconVerticalSolidList"/>
    <dgm:cxn modelId="{DEC47850-9D67-4D7C-AC58-FBE423B360F3}" srcId="{A1696B6E-7CB2-4F01-AFD2-17B71636E1EE}" destId="{8C87389F-90C4-4FAE-BC46-8BA605207406}" srcOrd="3" destOrd="0" parTransId="{F8B042A6-1F67-441E-B428-158C2CDFE630}" sibTransId="{3251DDE7-429F-4BED-9DE9-8C317C8C5E61}"/>
    <dgm:cxn modelId="{D105AC71-F972-4D33-987E-73A13BE524E2}" type="presOf" srcId="{8C87389F-90C4-4FAE-BC46-8BA605207406}" destId="{5B9AF5C5-D9A2-4074-A5AE-ADEA8B0CB9D4}" srcOrd="0" destOrd="0" presId="urn:microsoft.com/office/officeart/2018/2/layout/IconVerticalSolidList"/>
    <dgm:cxn modelId="{8CEDB957-FC07-4357-8371-1C709C8DDC7B}" srcId="{A1696B6E-7CB2-4F01-AFD2-17B71636E1EE}" destId="{DEC54679-1C68-42D8-B2AA-85E55903EDF6}" srcOrd="1" destOrd="0" parTransId="{9943EADA-724B-4BD6-BB0B-97D8AE47A084}" sibTransId="{2A1417D2-14DF-4887-BD5C-F6764BDDA5EF}"/>
    <dgm:cxn modelId="{1227CC77-2774-4ABF-9CEB-15CA763343B6}" srcId="{A1696B6E-7CB2-4F01-AFD2-17B71636E1EE}" destId="{F27A9FDB-FD38-4F94-87FB-1E09ABAF5B3C}" srcOrd="0" destOrd="0" parTransId="{7663C3CE-D64B-4546-A1E0-5A2561D02426}" sibTransId="{1C37C276-F1E9-4EDD-9721-B605778867AD}"/>
    <dgm:cxn modelId="{AE4C527E-6C04-495C-B099-B1C619D9AAE9}" type="presOf" srcId="{F27A9FDB-FD38-4F94-87FB-1E09ABAF5B3C}" destId="{9FAFAABE-048A-4D04-9FF5-322579D25D5E}" srcOrd="0" destOrd="0" presId="urn:microsoft.com/office/officeart/2018/2/layout/IconVerticalSolidList"/>
    <dgm:cxn modelId="{F4D6A2B8-5F0E-40B5-AAB0-DF33AE793850}" srcId="{A1696B6E-7CB2-4F01-AFD2-17B71636E1EE}" destId="{B489C32E-D57D-4362-B18B-E8755746D002}" srcOrd="2" destOrd="0" parTransId="{A86AF417-E28C-49F0-92E0-B594430FE4C5}" sibTransId="{D746AA62-CBB4-4CE2-ACCA-8AEB61206E60}"/>
    <dgm:cxn modelId="{167D60D2-DFC9-448F-BF00-FA6D0BBDEFA6}" type="presOf" srcId="{B489C32E-D57D-4362-B18B-E8755746D002}" destId="{D05E95A2-C9DE-4A8D-B9FD-03C44E2D6526}" srcOrd="0" destOrd="0" presId="urn:microsoft.com/office/officeart/2018/2/layout/IconVerticalSolidList"/>
    <dgm:cxn modelId="{6FD2B8D5-4081-44A8-B434-B05B67A8D630}" type="presOf" srcId="{DEC54679-1C68-42D8-B2AA-85E55903EDF6}" destId="{EEA1F6DD-F8A5-449C-8124-428786EDCF62}" srcOrd="0" destOrd="0" presId="urn:microsoft.com/office/officeart/2018/2/layout/IconVerticalSolidList"/>
    <dgm:cxn modelId="{54C8104E-DFA6-4A05-BA46-D428148A5777}" type="presParOf" srcId="{F0798AE3-06C5-4871-9E18-55E4F05BAD96}" destId="{BED4BEA6-2D56-4E41-B0D1-51C430908EFC}" srcOrd="0" destOrd="0" presId="urn:microsoft.com/office/officeart/2018/2/layout/IconVerticalSolidList"/>
    <dgm:cxn modelId="{D595B010-E80F-4B1F-BC14-AF3D265E9548}" type="presParOf" srcId="{BED4BEA6-2D56-4E41-B0D1-51C430908EFC}" destId="{6ED7B759-0372-43A2-877E-C0629653726F}" srcOrd="0" destOrd="0" presId="urn:microsoft.com/office/officeart/2018/2/layout/IconVerticalSolidList"/>
    <dgm:cxn modelId="{5D4AAFB3-3EFB-468A-99BD-CA20DE9B7257}" type="presParOf" srcId="{BED4BEA6-2D56-4E41-B0D1-51C430908EFC}" destId="{C0884208-3F85-47C0-8646-93CF7230E8BF}" srcOrd="1" destOrd="0" presId="urn:microsoft.com/office/officeart/2018/2/layout/IconVerticalSolidList"/>
    <dgm:cxn modelId="{FD817559-A273-4F8E-B413-0F3F2BD24D13}" type="presParOf" srcId="{BED4BEA6-2D56-4E41-B0D1-51C430908EFC}" destId="{62B63F47-338A-40B4-8B65-A6A9C861B246}" srcOrd="2" destOrd="0" presId="urn:microsoft.com/office/officeart/2018/2/layout/IconVerticalSolidList"/>
    <dgm:cxn modelId="{44F78444-E38D-4A8D-B58B-2DE68B2203FE}" type="presParOf" srcId="{BED4BEA6-2D56-4E41-B0D1-51C430908EFC}" destId="{9FAFAABE-048A-4D04-9FF5-322579D25D5E}" srcOrd="3" destOrd="0" presId="urn:microsoft.com/office/officeart/2018/2/layout/IconVerticalSolidList"/>
    <dgm:cxn modelId="{2A76911C-B108-4BB8-B38D-45DAF5CD77BF}" type="presParOf" srcId="{F0798AE3-06C5-4871-9E18-55E4F05BAD96}" destId="{F1C519B2-40F1-4CBF-8BA1-B0DEFBA06397}" srcOrd="1" destOrd="0" presId="urn:microsoft.com/office/officeart/2018/2/layout/IconVerticalSolidList"/>
    <dgm:cxn modelId="{3799B36B-4336-4690-A06D-7AD785D051A5}" type="presParOf" srcId="{F0798AE3-06C5-4871-9E18-55E4F05BAD96}" destId="{0B2D9385-8F07-4823-BBFB-85CD58736C5A}" srcOrd="2" destOrd="0" presId="urn:microsoft.com/office/officeart/2018/2/layout/IconVerticalSolidList"/>
    <dgm:cxn modelId="{F6F22035-F371-4F4A-94BA-08BA79138F08}" type="presParOf" srcId="{0B2D9385-8F07-4823-BBFB-85CD58736C5A}" destId="{1BA1BE6A-3769-4623-BA9E-0D5E19C59E18}" srcOrd="0" destOrd="0" presId="urn:microsoft.com/office/officeart/2018/2/layout/IconVerticalSolidList"/>
    <dgm:cxn modelId="{7C1B9F17-C69C-4EB9-A673-0AA65EEC9A68}" type="presParOf" srcId="{0B2D9385-8F07-4823-BBFB-85CD58736C5A}" destId="{695E0FA5-2D99-43D3-B311-E51792BA7C84}" srcOrd="1" destOrd="0" presId="urn:microsoft.com/office/officeart/2018/2/layout/IconVerticalSolidList"/>
    <dgm:cxn modelId="{77197871-909A-4E17-9799-28C8E61A378A}" type="presParOf" srcId="{0B2D9385-8F07-4823-BBFB-85CD58736C5A}" destId="{DB0E8309-F85F-474E-9D6C-46D9CB7205CF}" srcOrd="2" destOrd="0" presId="urn:microsoft.com/office/officeart/2018/2/layout/IconVerticalSolidList"/>
    <dgm:cxn modelId="{071E9D3C-D1A3-401F-9D0B-41457DEDBE83}" type="presParOf" srcId="{0B2D9385-8F07-4823-BBFB-85CD58736C5A}" destId="{EEA1F6DD-F8A5-449C-8124-428786EDCF62}" srcOrd="3" destOrd="0" presId="urn:microsoft.com/office/officeart/2018/2/layout/IconVerticalSolidList"/>
    <dgm:cxn modelId="{2B12117E-58F7-46BC-8E12-E39E32F2A6D0}" type="presParOf" srcId="{F0798AE3-06C5-4871-9E18-55E4F05BAD96}" destId="{D10D9C73-6DBF-4DFD-A730-9B1C8B116135}" srcOrd="3" destOrd="0" presId="urn:microsoft.com/office/officeart/2018/2/layout/IconVerticalSolidList"/>
    <dgm:cxn modelId="{A3D45C56-53D8-4316-95FF-A3FD20CB14A0}" type="presParOf" srcId="{F0798AE3-06C5-4871-9E18-55E4F05BAD96}" destId="{0BAD7DE2-E18E-4DE3-BBE3-42862EA04332}" srcOrd="4" destOrd="0" presId="urn:microsoft.com/office/officeart/2018/2/layout/IconVerticalSolidList"/>
    <dgm:cxn modelId="{3C5D6497-2657-446C-ABC0-E41A15FACE11}" type="presParOf" srcId="{0BAD7DE2-E18E-4DE3-BBE3-42862EA04332}" destId="{8E01007B-4BEC-40F6-AE8B-7283223B023E}" srcOrd="0" destOrd="0" presId="urn:microsoft.com/office/officeart/2018/2/layout/IconVerticalSolidList"/>
    <dgm:cxn modelId="{A713A3E6-2C81-48AD-A3A0-4C387F78D505}" type="presParOf" srcId="{0BAD7DE2-E18E-4DE3-BBE3-42862EA04332}" destId="{B21BBB11-BB86-40EF-9665-37B864395DBD}" srcOrd="1" destOrd="0" presId="urn:microsoft.com/office/officeart/2018/2/layout/IconVerticalSolidList"/>
    <dgm:cxn modelId="{325404CE-7140-41B2-B785-36B2126CF831}" type="presParOf" srcId="{0BAD7DE2-E18E-4DE3-BBE3-42862EA04332}" destId="{D3D575C6-CAF2-48E9-A5E7-33C7D24A4B5C}" srcOrd="2" destOrd="0" presId="urn:microsoft.com/office/officeart/2018/2/layout/IconVerticalSolidList"/>
    <dgm:cxn modelId="{DAFB1325-06FD-475D-8AF2-50BBCA5DC17D}" type="presParOf" srcId="{0BAD7DE2-E18E-4DE3-BBE3-42862EA04332}" destId="{D05E95A2-C9DE-4A8D-B9FD-03C44E2D6526}" srcOrd="3" destOrd="0" presId="urn:microsoft.com/office/officeart/2018/2/layout/IconVerticalSolidList"/>
    <dgm:cxn modelId="{665C7B4A-11EA-43C6-AAA6-B788DD43767E}" type="presParOf" srcId="{F0798AE3-06C5-4871-9E18-55E4F05BAD96}" destId="{B1A94C56-9810-415C-BFD2-CF06520B8AC7}" srcOrd="5" destOrd="0" presId="urn:microsoft.com/office/officeart/2018/2/layout/IconVerticalSolidList"/>
    <dgm:cxn modelId="{AED70F3F-E343-4F7C-8980-84B01A64B7FD}" type="presParOf" srcId="{F0798AE3-06C5-4871-9E18-55E4F05BAD96}" destId="{C17D2038-AEBF-4B9C-BC82-B25980A9F3BD}" srcOrd="6" destOrd="0" presId="urn:microsoft.com/office/officeart/2018/2/layout/IconVerticalSolidList"/>
    <dgm:cxn modelId="{B9F373DB-9CB0-4142-80E2-BA9CFAB57C14}" type="presParOf" srcId="{C17D2038-AEBF-4B9C-BC82-B25980A9F3BD}" destId="{FB4BD946-5A9C-44A4-AF49-33C30A0A6C74}" srcOrd="0" destOrd="0" presId="urn:microsoft.com/office/officeart/2018/2/layout/IconVerticalSolidList"/>
    <dgm:cxn modelId="{CB14AFEB-3710-4CA0-AF28-50ABBAECCD3E}" type="presParOf" srcId="{C17D2038-AEBF-4B9C-BC82-B25980A9F3BD}" destId="{5465384C-D74C-4A7B-8900-25EE12DD4E50}" srcOrd="1" destOrd="0" presId="urn:microsoft.com/office/officeart/2018/2/layout/IconVerticalSolidList"/>
    <dgm:cxn modelId="{00592BC3-6842-4818-BB45-EE180FDCD864}" type="presParOf" srcId="{C17D2038-AEBF-4B9C-BC82-B25980A9F3BD}" destId="{DD82857B-F8FA-4DD0-B7CA-3767D2292758}" srcOrd="2" destOrd="0" presId="urn:microsoft.com/office/officeart/2018/2/layout/IconVerticalSolidList"/>
    <dgm:cxn modelId="{FE72A28F-552E-4803-8009-10812062B659}" type="presParOf" srcId="{C17D2038-AEBF-4B9C-BC82-B25980A9F3BD}" destId="{5B9AF5C5-D9A2-4074-A5AE-ADEA8B0CB9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EB0BC-FD23-415C-8225-4686D0ABBC77}">
      <dsp:nvSpPr>
        <dsp:cNvPr id="0" name=""/>
        <dsp:cNvSpPr/>
      </dsp:nvSpPr>
      <dsp:spPr>
        <a:xfrm>
          <a:off x="0" y="682135"/>
          <a:ext cx="5641974" cy="31940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Introduction </a:t>
          </a:r>
          <a:endParaRPr lang="en-US" sz="1400" kern="1200"/>
        </a:p>
      </dsp:txBody>
      <dsp:txXfrm>
        <a:off x="15592" y="697727"/>
        <a:ext cx="5610790" cy="288225"/>
      </dsp:txXfrm>
    </dsp:sp>
    <dsp:sp modelId="{DCD53E84-726A-4B25-820A-CA85D1D8D569}">
      <dsp:nvSpPr>
        <dsp:cNvPr id="0" name=""/>
        <dsp:cNvSpPr/>
      </dsp:nvSpPr>
      <dsp:spPr>
        <a:xfrm>
          <a:off x="0" y="1041865"/>
          <a:ext cx="5641974" cy="319409"/>
        </a:xfrm>
        <a:prstGeom prst="roundRect">
          <a:avLst/>
        </a:prstGeom>
        <a:solidFill>
          <a:schemeClr val="accent2">
            <a:hueOff val="-147041"/>
            <a:satOff val="166"/>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Employee benefits</a:t>
          </a:r>
          <a:endParaRPr lang="en-US" sz="1400" kern="1200"/>
        </a:p>
      </dsp:txBody>
      <dsp:txXfrm>
        <a:off x="15592" y="1057457"/>
        <a:ext cx="5610790" cy="288225"/>
      </dsp:txXfrm>
    </dsp:sp>
    <dsp:sp modelId="{614932C0-2567-4DDC-8813-DAA2716C3FB9}">
      <dsp:nvSpPr>
        <dsp:cNvPr id="0" name=""/>
        <dsp:cNvSpPr/>
      </dsp:nvSpPr>
      <dsp:spPr>
        <a:xfrm>
          <a:off x="0" y="1401595"/>
          <a:ext cx="5641974" cy="319409"/>
        </a:xfrm>
        <a:prstGeom prst="roundRect">
          <a:avLst/>
        </a:prstGeom>
        <a:solidFill>
          <a:schemeClr val="accent2">
            <a:hueOff val="-294083"/>
            <a:satOff val="332"/>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Recruitment process</a:t>
          </a:r>
          <a:endParaRPr lang="en-US" sz="1400" kern="1200"/>
        </a:p>
      </dsp:txBody>
      <dsp:txXfrm>
        <a:off x="15592" y="1417187"/>
        <a:ext cx="5610790" cy="288225"/>
      </dsp:txXfrm>
    </dsp:sp>
    <dsp:sp modelId="{73E39DF4-177E-4D9D-9969-D375BE755A2C}">
      <dsp:nvSpPr>
        <dsp:cNvPr id="0" name=""/>
        <dsp:cNvSpPr/>
      </dsp:nvSpPr>
      <dsp:spPr>
        <a:xfrm>
          <a:off x="0" y="1761325"/>
          <a:ext cx="5641974" cy="319409"/>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Job Analysis/ Description</a:t>
          </a:r>
          <a:endParaRPr lang="en-US" sz="1400" kern="1200"/>
        </a:p>
      </dsp:txBody>
      <dsp:txXfrm>
        <a:off x="15592" y="1776917"/>
        <a:ext cx="5610790" cy="288225"/>
      </dsp:txXfrm>
    </dsp:sp>
    <dsp:sp modelId="{8F832AC5-B6ED-4A84-BD42-E37CC4EDCB70}">
      <dsp:nvSpPr>
        <dsp:cNvPr id="0" name=""/>
        <dsp:cNvSpPr/>
      </dsp:nvSpPr>
      <dsp:spPr>
        <a:xfrm>
          <a:off x="0" y="2121054"/>
          <a:ext cx="5641974" cy="319409"/>
        </a:xfrm>
        <a:prstGeom prst="roundRect">
          <a:avLst/>
        </a:prstGeom>
        <a:solidFill>
          <a:schemeClr val="accent2">
            <a:hueOff val="-588166"/>
            <a:satOff val="66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Personal specification</a:t>
          </a:r>
          <a:endParaRPr lang="en-US" sz="1400" kern="1200"/>
        </a:p>
      </dsp:txBody>
      <dsp:txXfrm>
        <a:off x="15592" y="2136646"/>
        <a:ext cx="5610790" cy="288225"/>
      </dsp:txXfrm>
    </dsp:sp>
    <dsp:sp modelId="{D1DF3A5C-DB16-4AC3-9684-72EF084D61BB}">
      <dsp:nvSpPr>
        <dsp:cNvPr id="0" name=""/>
        <dsp:cNvSpPr/>
      </dsp:nvSpPr>
      <dsp:spPr>
        <a:xfrm>
          <a:off x="0" y="2480784"/>
          <a:ext cx="5641974" cy="319409"/>
        </a:xfrm>
        <a:prstGeom prst="roundRect">
          <a:avLst/>
        </a:prstGeom>
        <a:solidFill>
          <a:schemeClr val="accent2">
            <a:hueOff val="-735207"/>
            <a:satOff val="829"/>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Types of interviews for role relevancy</a:t>
          </a:r>
          <a:endParaRPr lang="en-US" sz="1400" kern="1200" dirty="0"/>
        </a:p>
      </dsp:txBody>
      <dsp:txXfrm>
        <a:off x="15592" y="2496376"/>
        <a:ext cx="5610790" cy="288225"/>
      </dsp:txXfrm>
    </dsp:sp>
    <dsp:sp modelId="{2FAEB0EC-1679-4A39-9A59-ADBC599148C8}">
      <dsp:nvSpPr>
        <dsp:cNvPr id="0" name=""/>
        <dsp:cNvSpPr/>
      </dsp:nvSpPr>
      <dsp:spPr>
        <a:xfrm>
          <a:off x="0" y="2840514"/>
          <a:ext cx="5641974" cy="319409"/>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Appropriate questioning techniques – Probing, leading and Socrates &amp; Star</a:t>
          </a:r>
          <a:endParaRPr lang="en-US" sz="1400" kern="1200" dirty="0"/>
        </a:p>
      </dsp:txBody>
      <dsp:txXfrm>
        <a:off x="15592" y="2856106"/>
        <a:ext cx="5610790" cy="288225"/>
      </dsp:txXfrm>
    </dsp:sp>
    <dsp:sp modelId="{D15755B8-049B-4234-B2F6-587558E1ABD7}">
      <dsp:nvSpPr>
        <dsp:cNvPr id="0" name=""/>
        <dsp:cNvSpPr/>
      </dsp:nvSpPr>
      <dsp:spPr>
        <a:xfrm>
          <a:off x="0" y="3200244"/>
          <a:ext cx="5641974" cy="319409"/>
        </a:xfrm>
        <a:prstGeom prst="roundRect">
          <a:avLst/>
        </a:prstGeom>
        <a:solidFill>
          <a:schemeClr val="accent2">
            <a:hueOff val="-1029290"/>
            <a:satOff val="1160"/>
            <a:lumOff val="27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Comparison and contrast of interview types vs job roles </a:t>
          </a:r>
          <a:endParaRPr lang="en-US" sz="1400" kern="1200" dirty="0"/>
        </a:p>
      </dsp:txBody>
      <dsp:txXfrm>
        <a:off x="15592" y="3215836"/>
        <a:ext cx="5610790" cy="288225"/>
      </dsp:txXfrm>
    </dsp:sp>
    <dsp:sp modelId="{F645F342-0BDB-4A24-BE1F-0990BE3B649E}">
      <dsp:nvSpPr>
        <dsp:cNvPr id="0" name=""/>
        <dsp:cNvSpPr/>
      </dsp:nvSpPr>
      <dsp:spPr>
        <a:xfrm>
          <a:off x="0" y="3559974"/>
          <a:ext cx="5641974" cy="319409"/>
        </a:xfrm>
        <a:prstGeom prst="roundRect">
          <a:avLst/>
        </a:prstGeom>
        <a:solidFill>
          <a:schemeClr val="accent2">
            <a:hueOff val="-1176331"/>
            <a:satOff val="1326"/>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Conclusion</a:t>
          </a:r>
          <a:endParaRPr lang="en-US" sz="1400" kern="1200"/>
        </a:p>
      </dsp:txBody>
      <dsp:txXfrm>
        <a:off x="15592" y="3575566"/>
        <a:ext cx="5610790" cy="288225"/>
      </dsp:txXfrm>
    </dsp:sp>
    <dsp:sp modelId="{08511712-0386-42B4-9192-EE75F283F86A}">
      <dsp:nvSpPr>
        <dsp:cNvPr id="0" name=""/>
        <dsp:cNvSpPr/>
      </dsp:nvSpPr>
      <dsp:spPr>
        <a:xfrm>
          <a:off x="0" y="3919704"/>
          <a:ext cx="5641974" cy="31940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References </a:t>
          </a:r>
          <a:endParaRPr lang="en-US" sz="1400" kern="1200"/>
        </a:p>
      </dsp:txBody>
      <dsp:txXfrm>
        <a:off x="15592" y="3935296"/>
        <a:ext cx="5610790" cy="288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74B95-FB98-470F-8F96-332284824D32}">
      <dsp:nvSpPr>
        <dsp:cNvPr id="0" name=""/>
        <dsp:cNvSpPr/>
      </dsp:nvSpPr>
      <dsp:spPr>
        <a:xfrm>
          <a:off x="963648" y="348096"/>
          <a:ext cx="1263723" cy="12637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C525E-7B8F-4EC5-8BFD-984CC9500D1D}">
      <dsp:nvSpPr>
        <dsp:cNvPr id="0" name=""/>
        <dsp:cNvSpPr/>
      </dsp:nvSpPr>
      <dsp:spPr>
        <a:xfrm>
          <a:off x="1232966" y="617414"/>
          <a:ext cx="725087" cy="7250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14814F-3244-4E33-95C8-95272F867A3F}">
      <dsp:nvSpPr>
        <dsp:cNvPr id="0" name=""/>
        <dsp:cNvSpPr/>
      </dsp:nvSpPr>
      <dsp:spPr>
        <a:xfrm>
          <a:off x="559670"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The traditional face to face format allows direct interaction and observation of communication styles and body language of the candidates.</a:t>
          </a:r>
          <a:endParaRPr lang="en-US" sz="1100" kern="1200" dirty="0"/>
        </a:p>
      </dsp:txBody>
      <dsp:txXfrm>
        <a:off x="559670" y="2005438"/>
        <a:ext cx="2071677" cy="1066640"/>
      </dsp:txXfrm>
    </dsp:sp>
    <dsp:sp modelId="{F083287C-3308-42C2-A6CB-109D86823C05}">
      <dsp:nvSpPr>
        <dsp:cNvPr id="0" name=""/>
        <dsp:cNvSpPr/>
      </dsp:nvSpPr>
      <dsp:spPr>
        <a:xfrm>
          <a:off x="3397869" y="348096"/>
          <a:ext cx="1263723" cy="12637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9A179-3D3F-458B-9E02-403F5E156D4D}">
      <dsp:nvSpPr>
        <dsp:cNvPr id="0" name=""/>
        <dsp:cNvSpPr/>
      </dsp:nvSpPr>
      <dsp:spPr>
        <a:xfrm>
          <a:off x="3667187" y="617414"/>
          <a:ext cx="725087" cy="7250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0DE5A2-3293-4BD8-B96F-DEAAB9A64A92}">
      <dsp:nvSpPr>
        <dsp:cNvPr id="0" name=""/>
        <dsp:cNvSpPr/>
      </dsp:nvSpPr>
      <dsp:spPr>
        <a:xfrm>
          <a:off x="2993892"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This style of interview has its advantages  because it can build a rapport with the candidates and interviewers, this will make it easier to assess the professionalism and engagement. </a:t>
          </a:r>
          <a:endParaRPr lang="en-US" sz="1100" kern="1200" dirty="0"/>
        </a:p>
      </dsp:txBody>
      <dsp:txXfrm>
        <a:off x="2993892" y="2005438"/>
        <a:ext cx="2071677" cy="1066640"/>
      </dsp:txXfrm>
    </dsp:sp>
    <dsp:sp modelId="{BC40A215-98A7-4C19-ACDD-0AF756A5CD1C}">
      <dsp:nvSpPr>
        <dsp:cNvPr id="0" name=""/>
        <dsp:cNvSpPr/>
      </dsp:nvSpPr>
      <dsp:spPr>
        <a:xfrm>
          <a:off x="5832090" y="348096"/>
          <a:ext cx="1263723" cy="12637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3B4D4-EE5E-4746-A6AA-29A906724155}">
      <dsp:nvSpPr>
        <dsp:cNvPr id="0" name=""/>
        <dsp:cNvSpPr/>
      </dsp:nvSpPr>
      <dsp:spPr>
        <a:xfrm>
          <a:off x="6101408" y="617414"/>
          <a:ext cx="725087" cy="7250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B02124-F4D8-48B0-8467-CCC4E103ACD4}">
      <dsp:nvSpPr>
        <dsp:cNvPr id="0" name=""/>
        <dsp:cNvSpPr/>
      </dsp:nvSpPr>
      <dsp:spPr>
        <a:xfrm>
          <a:off x="5428113"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The disadvantages of in person interviews are that they can be time consuming if multiple candidates have applied for the role. They are also going to be location and availability dependent </a:t>
          </a:r>
          <a:endParaRPr lang="en-US" sz="1100" kern="1200"/>
        </a:p>
      </dsp:txBody>
      <dsp:txXfrm>
        <a:off x="5428113" y="2005438"/>
        <a:ext cx="2071677" cy="1066640"/>
      </dsp:txXfrm>
    </dsp:sp>
    <dsp:sp modelId="{9310F379-BF33-4D8D-8806-853DAD6630D7}">
      <dsp:nvSpPr>
        <dsp:cNvPr id="0" name=""/>
        <dsp:cNvSpPr/>
      </dsp:nvSpPr>
      <dsp:spPr>
        <a:xfrm>
          <a:off x="8266311" y="348096"/>
          <a:ext cx="1263723" cy="126372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820C4-CDAF-4622-B245-3BD74A6AF5F7}">
      <dsp:nvSpPr>
        <dsp:cNvPr id="0" name=""/>
        <dsp:cNvSpPr/>
      </dsp:nvSpPr>
      <dsp:spPr>
        <a:xfrm>
          <a:off x="8535629" y="617414"/>
          <a:ext cx="725087" cy="7250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2D91BA-131B-400B-8426-08DEDF37ADFB}">
      <dsp:nvSpPr>
        <dsp:cNvPr id="0" name=""/>
        <dsp:cNvSpPr/>
      </dsp:nvSpPr>
      <dsp:spPr>
        <a:xfrm>
          <a:off x="7862334"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This type of interview would be best suited for the project manager as they will be able to demonstrate their interpersonal  and leadership skills in person</a:t>
          </a:r>
          <a:endParaRPr lang="en-US" sz="1100" kern="1200"/>
        </a:p>
      </dsp:txBody>
      <dsp:txXfrm>
        <a:off x="7862334" y="2005438"/>
        <a:ext cx="2071677" cy="10666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FE92F-A52C-4DC0-B05A-6D7D922492DF}">
      <dsp:nvSpPr>
        <dsp:cNvPr id="0" name=""/>
        <dsp:cNvSpPr/>
      </dsp:nvSpPr>
      <dsp:spPr>
        <a:xfrm>
          <a:off x="0" y="432"/>
          <a:ext cx="8172938" cy="10112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61A21-22F9-4976-A3C3-B047DE8C7128}">
      <dsp:nvSpPr>
        <dsp:cNvPr id="0" name=""/>
        <dsp:cNvSpPr/>
      </dsp:nvSpPr>
      <dsp:spPr>
        <a:xfrm>
          <a:off x="305914" y="227971"/>
          <a:ext cx="556207" cy="5562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04C826-E219-4E2E-B3AC-F9C9F9C2EE86}">
      <dsp:nvSpPr>
        <dsp:cNvPr id="0" name=""/>
        <dsp:cNvSpPr/>
      </dsp:nvSpPr>
      <dsp:spPr>
        <a:xfrm>
          <a:off x="1168036" y="432"/>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dirty="0"/>
            <a:t>These types of interviews can demonstrate the skills of several candidates at once to assess their abilities. Teamwork, communication and working under pressure to meet an objective.</a:t>
          </a:r>
          <a:endParaRPr lang="en-US" sz="1800" kern="1200" dirty="0"/>
        </a:p>
      </dsp:txBody>
      <dsp:txXfrm>
        <a:off x="1168036" y="432"/>
        <a:ext cx="7004901" cy="1011287"/>
      </dsp:txXfrm>
    </dsp:sp>
    <dsp:sp modelId="{4A239824-2AE8-432E-88FA-BB8796FC84A0}">
      <dsp:nvSpPr>
        <dsp:cNvPr id="0" name=""/>
        <dsp:cNvSpPr/>
      </dsp:nvSpPr>
      <dsp:spPr>
        <a:xfrm>
          <a:off x="0" y="1264540"/>
          <a:ext cx="8172938" cy="10112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47CB0D-23BD-4CE7-8148-290729EC331C}">
      <dsp:nvSpPr>
        <dsp:cNvPr id="0" name=""/>
        <dsp:cNvSpPr/>
      </dsp:nvSpPr>
      <dsp:spPr>
        <a:xfrm>
          <a:off x="305914" y="1492080"/>
          <a:ext cx="556207" cy="5562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F5F9F-C6EA-4792-8D65-20F274D3636A}">
      <dsp:nvSpPr>
        <dsp:cNvPr id="0" name=""/>
        <dsp:cNvSpPr/>
      </dsp:nvSpPr>
      <dsp:spPr>
        <a:xfrm>
          <a:off x="1168036" y="1264540"/>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advantages of group interviews are being able to efficiently compare the candidates in real time and showing how confident the candidate is to collaborate with others while being adaptable.</a:t>
          </a:r>
          <a:endParaRPr lang="en-US" sz="1800" kern="1200"/>
        </a:p>
      </dsp:txBody>
      <dsp:txXfrm>
        <a:off x="1168036" y="1264540"/>
        <a:ext cx="7004901" cy="1011287"/>
      </dsp:txXfrm>
    </dsp:sp>
    <dsp:sp modelId="{1023C37C-8652-4257-B2DC-F1296FC5264C}">
      <dsp:nvSpPr>
        <dsp:cNvPr id="0" name=""/>
        <dsp:cNvSpPr/>
      </dsp:nvSpPr>
      <dsp:spPr>
        <a:xfrm>
          <a:off x="0" y="2528649"/>
          <a:ext cx="8172938" cy="10112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B5AB-F90A-4ECC-BA68-4E3E777B3981}">
      <dsp:nvSpPr>
        <dsp:cNvPr id="0" name=""/>
        <dsp:cNvSpPr/>
      </dsp:nvSpPr>
      <dsp:spPr>
        <a:xfrm>
          <a:off x="305914" y="2756189"/>
          <a:ext cx="556207" cy="556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068EE-F679-415E-977B-A26A9BB7037A}">
      <dsp:nvSpPr>
        <dsp:cNvPr id="0" name=""/>
        <dsp:cNvSpPr/>
      </dsp:nvSpPr>
      <dsp:spPr>
        <a:xfrm>
          <a:off x="1168036" y="2528649"/>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disadvantage of this type of interview, quiet shy or introverted applicants may be overshadowed by more outgoing candidates, it may also be difficult to evaluate them individually depending on the task set.</a:t>
          </a:r>
          <a:endParaRPr lang="en-US" sz="1800" kern="1200"/>
        </a:p>
      </dsp:txBody>
      <dsp:txXfrm>
        <a:off x="1168036" y="2528649"/>
        <a:ext cx="7004901" cy="10112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3A64D-39F9-4374-BF24-AAAB609EC605}">
      <dsp:nvSpPr>
        <dsp:cNvPr id="0" name=""/>
        <dsp:cNvSpPr/>
      </dsp:nvSpPr>
      <dsp:spPr>
        <a:xfrm>
          <a:off x="0" y="584960"/>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35837-0AE4-4260-A2E4-6695E0D8459E}">
      <dsp:nvSpPr>
        <dsp:cNvPr id="0" name=""/>
        <dsp:cNvSpPr/>
      </dsp:nvSpPr>
      <dsp:spPr>
        <a:xfrm>
          <a:off x="477766" y="940323"/>
          <a:ext cx="868665" cy="8686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8141A-BC9E-4A5B-9CE8-FD6253E7CAB2}">
      <dsp:nvSpPr>
        <dsp:cNvPr id="0" name=""/>
        <dsp:cNvSpPr/>
      </dsp:nvSpPr>
      <dsp:spPr>
        <a:xfrm>
          <a:off x="1824198" y="584960"/>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These interviews are conducted virtually which allows remote assessment of each candidate.</a:t>
          </a:r>
          <a:br>
            <a:rPr lang="en-GB" sz="1400" kern="1200" dirty="0"/>
          </a:br>
          <a:r>
            <a:rPr lang="en-GB" sz="1400" kern="1200" dirty="0"/>
            <a:t>The advantages are that online interviews are cost effective and time saving. The interviewers can choose candidates from further away.</a:t>
          </a:r>
          <a:endParaRPr lang="en-US" sz="1400" kern="1200" dirty="0"/>
        </a:p>
      </dsp:txBody>
      <dsp:txXfrm>
        <a:off x="1824198" y="584960"/>
        <a:ext cx="4719103" cy="1579392"/>
      </dsp:txXfrm>
    </dsp:sp>
    <dsp:sp modelId="{CBF32493-FDBB-4700-B4E4-F0DC4A1FF1BC}">
      <dsp:nvSpPr>
        <dsp:cNvPr id="0" name=""/>
        <dsp:cNvSpPr/>
      </dsp:nvSpPr>
      <dsp:spPr>
        <a:xfrm>
          <a:off x="0" y="2515328"/>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FAFFA-22B9-4377-812C-D4A215F7A596}">
      <dsp:nvSpPr>
        <dsp:cNvPr id="0" name=""/>
        <dsp:cNvSpPr/>
      </dsp:nvSpPr>
      <dsp:spPr>
        <a:xfrm>
          <a:off x="477766" y="2870691"/>
          <a:ext cx="868665" cy="8686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FD128-8173-4E8A-858E-8D3B45D81C7E}">
      <dsp:nvSpPr>
        <dsp:cNvPr id="0" name=""/>
        <dsp:cNvSpPr/>
      </dsp:nvSpPr>
      <dsp:spPr>
        <a:xfrm>
          <a:off x="1824198" y="2515328"/>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 disadvantages are that technology / connectivity issues may interrupt the flow of the interview, and it may be harder to read the candidates body language virtually.</a:t>
          </a:r>
        </a:p>
        <a:p>
          <a:pPr marL="0" lvl="0" indent="0" algn="l" defTabSz="622300">
            <a:lnSpc>
              <a:spcPct val="100000"/>
            </a:lnSpc>
            <a:spcBef>
              <a:spcPct val="0"/>
            </a:spcBef>
            <a:spcAft>
              <a:spcPct val="35000"/>
            </a:spcAft>
            <a:buNone/>
          </a:pPr>
          <a:br>
            <a:rPr lang="en-GB" sz="1400" kern="1200" dirty="0"/>
          </a:br>
          <a:br>
            <a:rPr lang="en-GB" sz="1400" kern="1200" dirty="0"/>
          </a:br>
          <a:endParaRPr lang="en-US" sz="1400" kern="1200" dirty="0"/>
        </a:p>
      </dsp:txBody>
      <dsp:txXfrm>
        <a:off x="1824198" y="2515328"/>
        <a:ext cx="4719103" cy="15793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7B759-0372-43A2-877E-C0629653726F}">
      <dsp:nvSpPr>
        <dsp:cNvPr id="0" name=""/>
        <dsp:cNvSpPr/>
      </dsp:nvSpPr>
      <dsp:spPr>
        <a:xfrm>
          <a:off x="0" y="0"/>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84208-3F85-47C0-8646-93CF7230E8BF}">
      <dsp:nvSpPr>
        <dsp:cNvPr id="0" name=""/>
        <dsp:cNvSpPr/>
      </dsp:nvSpPr>
      <dsp:spPr>
        <a:xfrm>
          <a:off x="366154" y="273089"/>
          <a:ext cx="665735" cy="665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AFAABE-048A-4D04-9FF5-322579D25D5E}">
      <dsp:nvSpPr>
        <dsp:cNvPr id="0" name=""/>
        <dsp:cNvSpPr/>
      </dsp:nvSpPr>
      <dsp:spPr>
        <a:xfrm>
          <a:off x="1398045" y="743"/>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Situation</a:t>
          </a:r>
          <a:endParaRPr lang="en-US" sz="1400" kern="1200"/>
        </a:p>
      </dsp:txBody>
      <dsp:txXfrm>
        <a:off x="1398045" y="743"/>
        <a:ext cx="1257324" cy="1287262"/>
      </dsp:txXfrm>
    </dsp:sp>
    <dsp:sp modelId="{1BA1BE6A-3769-4623-BA9E-0D5E19C59E18}">
      <dsp:nvSpPr>
        <dsp:cNvPr id="0" name=""/>
        <dsp:cNvSpPr/>
      </dsp:nvSpPr>
      <dsp:spPr>
        <a:xfrm>
          <a:off x="0" y="1600069"/>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E0FA5-2D99-43D3-B311-E51792BA7C84}">
      <dsp:nvSpPr>
        <dsp:cNvPr id="0" name=""/>
        <dsp:cNvSpPr/>
      </dsp:nvSpPr>
      <dsp:spPr>
        <a:xfrm>
          <a:off x="366154" y="1872416"/>
          <a:ext cx="665735" cy="665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A1F6DD-F8A5-449C-8124-428786EDCF62}">
      <dsp:nvSpPr>
        <dsp:cNvPr id="0" name=""/>
        <dsp:cNvSpPr/>
      </dsp:nvSpPr>
      <dsp:spPr>
        <a:xfrm>
          <a:off x="1398045" y="1600069"/>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Task</a:t>
          </a:r>
          <a:endParaRPr lang="en-US" sz="1400" kern="1200"/>
        </a:p>
      </dsp:txBody>
      <dsp:txXfrm>
        <a:off x="1398045" y="1600069"/>
        <a:ext cx="1257324" cy="1287262"/>
      </dsp:txXfrm>
    </dsp:sp>
    <dsp:sp modelId="{8E01007B-4BEC-40F6-AE8B-7283223B023E}">
      <dsp:nvSpPr>
        <dsp:cNvPr id="0" name=""/>
        <dsp:cNvSpPr/>
      </dsp:nvSpPr>
      <dsp:spPr>
        <a:xfrm>
          <a:off x="0" y="3199396"/>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BBB11-BB86-40EF-9665-37B864395DBD}">
      <dsp:nvSpPr>
        <dsp:cNvPr id="0" name=""/>
        <dsp:cNvSpPr/>
      </dsp:nvSpPr>
      <dsp:spPr>
        <a:xfrm>
          <a:off x="366154" y="3471742"/>
          <a:ext cx="665735" cy="665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5E95A2-C9DE-4A8D-B9FD-03C44E2D6526}">
      <dsp:nvSpPr>
        <dsp:cNvPr id="0" name=""/>
        <dsp:cNvSpPr/>
      </dsp:nvSpPr>
      <dsp:spPr>
        <a:xfrm>
          <a:off x="1398045" y="3199396"/>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Action</a:t>
          </a:r>
          <a:endParaRPr lang="en-US" sz="1400" kern="1200"/>
        </a:p>
      </dsp:txBody>
      <dsp:txXfrm>
        <a:off x="1398045" y="3199396"/>
        <a:ext cx="1257324" cy="1287262"/>
      </dsp:txXfrm>
    </dsp:sp>
    <dsp:sp modelId="{FB4BD946-5A9C-44A4-AF49-33C30A0A6C74}">
      <dsp:nvSpPr>
        <dsp:cNvPr id="0" name=""/>
        <dsp:cNvSpPr/>
      </dsp:nvSpPr>
      <dsp:spPr>
        <a:xfrm>
          <a:off x="0" y="4736337"/>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5384C-D74C-4A7B-8900-25EE12DD4E50}">
      <dsp:nvSpPr>
        <dsp:cNvPr id="0" name=""/>
        <dsp:cNvSpPr/>
      </dsp:nvSpPr>
      <dsp:spPr>
        <a:xfrm>
          <a:off x="366154" y="5071069"/>
          <a:ext cx="665735" cy="665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9AF5C5-D9A2-4074-A5AE-ADEA8B0CB9D4}">
      <dsp:nvSpPr>
        <dsp:cNvPr id="0" name=""/>
        <dsp:cNvSpPr/>
      </dsp:nvSpPr>
      <dsp:spPr>
        <a:xfrm>
          <a:off x="1398045" y="4798723"/>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Result</a:t>
          </a:r>
          <a:endParaRPr lang="en-US" sz="1400" kern="1200"/>
        </a:p>
      </dsp:txBody>
      <dsp:txXfrm>
        <a:off x="1398045" y="4798723"/>
        <a:ext cx="1257324" cy="12872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28/10/2025</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28/10/2025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These incentives demonstrate HSBC’s commitment to staff wellbeing.</a:t>
            </a:r>
            <a:br>
              <a:rPr lang="en-GB" dirty="0"/>
            </a:br>
            <a:r>
              <a:rPr lang="en-GB" dirty="0"/>
              <a:t>They improve motivation, retention, and productivity while highlighting HSBC as a responsible and people-centred employer</a:t>
            </a:r>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part of HSBC’s recruitment process, we’re focusing on three key roles that drive business transformation. The Project Manager oversees delivery and governance, the Financial Analyst supports data-driven decision making, and the Change Manager leads the implementation of new systems and processes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5</a:t>
            </a:fld>
            <a:endParaRPr lang="en-GB" noProof="0"/>
          </a:p>
        </p:txBody>
      </p:sp>
    </p:spTree>
    <p:extLst>
      <p:ext uri="{BB962C8B-B14F-4D97-AF65-F5344CB8AC3E}">
        <p14:creationId xmlns:p14="http://schemas.microsoft.com/office/powerpoint/2010/main" val="2759514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All three roles contribute to HSBC’s commitment to strategic growth, innovation, and compliance</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6</a:t>
            </a:fld>
            <a:endParaRPr lang="en-GB" noProof="0"/>
          </a:p>
        </p:txBody>
      </p:sp>
    </p:spTree>
    <p:extLst>
      <p:ext uri="{BB962C8B-B14F-4D97-AF65-F5344CB8AC3E}">
        <p14:creationId xmlns:p14="http://schemas.microsoft.com/office/powerpoint/2010/main" val="2553342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Each one gives recruiters a different way to evaluate candidates’ skills, communication styles, and overall suitability for the role.</a:t>
            </a:r>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990660-4B7D-4C11-96DB-B19FFA8CA9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8156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9</a:t>
            </a:fld>
            <a:endParaRPr lang="en-GB"/>
          </a:p>
        </p:txBody>
      </p:sp>
    </p:spTree>
    <p:extLst>
      <p:ext uri="{BB962C8B-B14F-4D97-AF65-F5344CB8AC3E}">
        <p14:creationId xmlns:p14="http://schemas.microsoft.com/office/powerpoint/2010/main" val="3278755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3999548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11</a:t>
            </a:fld>
            <a:endParaRPr lang="en-GB"/>
          </a:p>
        </p:txBody>
      </p:sp>
    </p:spTree>
    <p:extLst>
      <p:ext uri="{BB962C8B-B14F-4D97-AF65-F5344CB8AC3E}">
        <p14:creationId xmlns:p14="http://schemas.microsoft.com/office/powerpoint/2010/main" val="2634073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slide demonstrates how probing questions help assess each candidate’s compatibility with their applied role. Interviewers can evaluate suitability by comparing responses against role requirements and behavioural competencies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12</a:t>
            </a:fld>
            <a:endParaRPr lang="en-GB" noProof="0"/>
          </a:p>
        </p:txBody>
      </p:sp>
    </p:spTree>
    <p:extLst>
      <p:ext uri="{BB962C8B-B14F-4D97-AF65-F5344CB8AC3E}">
        <p14:creationId xmlns:p14="http://schemas.microsoft.com/office/powerpoint/2010/main" val="789477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demonstrates how leading questions can subtly guide the to discuss role-relevant strengths. Used in the right way they allow the interviewers to assess alignment with HSBC’s goals while maintaining a fair and consistent process.</a:t>
            </a:r>
          </a:p>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13</a:t>
            </a:fld>
            <a:endParaRPr lang="en-GB" noProof="0"/>
          </a:p>
        </p:txBody>
      </p:sp>
    </p:spTree>
    <p:extLst>
      <p:ext uri="{BB962C8B-B14F-4D97-AF65-F5344CB8AC3E}">
        <p14:creationId xmlns:p14="http://schemas.microsoft.com/office/powerpoint/2010/main" val="1606519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approach evokes critical thinking to answer a specific question a common strategy used to challenge assumptions and compatibility.</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14</a:t>
            </a:fld>
            <a:endParaRPr lang="en-GB" noProof="0"/>
          </a:p>
        </p:txBody>
      </p:sp>
    </p:spTree>
    <p:extLst>
      <p:ext uri="{BB962C8B-B14F-4D97-AF65-F5344CB8AC3E}">
        <p14:creationId xmlns:p14="http://schemas.microsoft.com/office/powerpoint/2010/main" val="281546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16</a:t>
            </a:fld>
            <a:endParaRPr lang="en-GB"/>
          </a:p>
        </p:txBody>
      </p:sp>
    </p:spTree>
    <p:extLst>
      <p:ext uri="{BB962C8B-B14F-4D97-AF65-F5344CB8AC3E}">
        <p14:creationId xmlns:p14="http://schemas.microsoft.com/office/powerpoint/2010/main" val="1164737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17</a:t>
            </a:fld>
            <a:endParaRPr lang="en-GB"/>
          </a:p>
        </p:txBody>
      </p:sp>
    </p:spTree>
    <p:extLst>
      <p:ext uri="{BB962C8B-B14F-4D97-AF65-F5344CB8AC3E}">
        <p14:creationId xmlns:p14="http://schemas.microsoft.com/office/powerpoint/2010/main" val="1213053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18</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BDF68E2-58F2-4D09-BE8B-E3BD06533059}" type="datetimeFigureOut">
              <a:rPr lang="en-US" smtClean="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A0FB7137-ADFC-51FA-AC72-AC60BD26B799}"/>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grpSp>
        <p:nvGrpSpPr>
          <p:cNvPr id="9" name="Picture Placeholder 16" descr="abstract colourful illustration of buildings">
            <a:extLst>
              <a:ext uri="{FF2B5EF4-FFF2-40B4-BE49-F238E27FC236}">
                <a16:creationId xmlns:a16="http://schemas.microsoft.com/office/drawing/2014/main" id="{DFA8CAEF-B11E-B394-313A-27452FC4FAD6}"/>
              </a:ext>
            </a:extLst>
          </p:cNvPr>
          <p:cNvGrpSpPr/>
          <p:nvPr userDrawn="1"/>
        </p:nvGrpSpPr>
        <p:grpSpPr>
          <a:xfrm>
            <a:off x="0" y="0"/>
            <a:ext cx="6883718" cy="6858751"/>
            <a:chOff x="0" y="0"/>
            <a:chExt cx="6883718" cy="6858751"/>
          </a:xfrm>
        </p:grpSpPr>
        <p:sp>
          <p:nvSpPr>
            <p:cNvPr id="12" name="Freeform: Shape 10">
              <a:extLst>
                <a:ext uri="{FF2B5EF4-FFF2-40B4-BE49-F238E27FC236}">
                  <a16:creationId xmlns:a16="http://schemas.microsoft.com/office/drawing/2014/main" id="{BEEF72AE-03BA-C884-1C2C-EA3BD4E78011}"/>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1">
              <a:extLst>
                <a:ext uri="{FF2B5EF4-FFF2-40B4-BE49-F238E27FC236}">
                  <a16:creationId xmlns:a16="http://schemas.microsoft.com/office/drawing/2014/main" id="{731DA730-714D-6EB5-1050-8FABB7F12BA5}"/>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4" name="Freeform: Shape 12">
              <a:extLst>
                <a:ext uri="{FF2B5EF4-FFF2-40B4-BE49-F238E27FC236}">
                  <a16:creationId xmlns:a16="http://schemas.microsoft.com/office/drawing/2014/main" id="{12BB4A63-6D3D-F706-10EF-12CA0001774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5" name="Freeform: Shape 13">
              <a:extLst>
                <a:ext uri="{FF2B5EF4-FFF2-40B4-BE49-F238E27FC236}">
                  <a16:creationId xmlns:a16="http://schemas.microsoft.com/office/drawing/2014/main" id="{F62EFEE2-3836-0BD6-94C7-B315F0215C94}"/>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6" name="Freeform: Shape 14">
              <a:extLst>
                <a:ext uri="{FF2B5EF4-FFF2-40B4-BE49-F238E27FC236}">
                  <a16:creationId xmlns:a16="http://schemas.microsoft.com/office/drawing/2014/main" id="{6E08C36B-5D90-D9D0-98AD-EA08546B03B8}"/>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5">
              <a:extLst>
                <a:ext uri="{FF2B5EF4-FFF2-40B4-BE49-F238E27FC236}">
                  <a16:creationId xmlns:a16="http://schemas.microsoft.com/office/drawing/2014/main" id="{6C67FAFE-174E-9227-AF90-488FCBEA19F4}"/>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8" name="Freeform: Shape 16">
              <a:extLst>
                <a:ext uri="{FF2B5EF4-FFF2-40B4-BE49-F238E27FC236}">
                  <a16:creationId xmlns:a16="http://schemas.microsoft.com/office/drawing/2014/main" id="{2A8CA340-4C09-E094-64EB-823BE3DFFF5A}"/>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9" name="Freeform: Shape 17">
              <a:extLst>
                <a:ext uri="{FF2B5EF4-FFF2-40B4-BE49-F238E27FC236}">
                  <a16:creationId xmlns:a16="http://schemas.microsoft.com/office/drawing/2014/main" id="{ADE68C77-8571-C121-6C2E-8251CC9260E7}"/>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20" name="Freeform: Shape 18">
              <a:extLst>
                <a:ext uri="{FF2B5EF4-FFF2-40B4-BE49-F238E27FC236}">
                  <a16:creationId xmlns:a16="http://schemas.microsoft.com/office/drawing/2014/main" id="{AD68D858-8C1A-F3DE-52DB-77400D30315F}"/>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1" name="Freeform: Shape 19">
              <a:extLst>
                <a:ext uri="{FF2B5EF4-FFF2-40B4-BE49-F238E27FC236}">
                  <a16:creationId xmlns:a16="http://schemas.microsoft.com/office/drawing/2014/main" id="{EEBD99B1-6E4E-ED4D-EF97-3C35A5BDE87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2" name="Freeform: Shape 20">
              <a:extLst>
                <a:ext uri="{FF2B5EF4-FFF2-40B4-BE49-F238E27FC236}">
                  <a16:creationId xmlns:a16="http://schemas.microsoft.com/office/drawing/2014/main" id="{6F9190E4-DB75-7C01-4836-5DC536096DD6}"/>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3" name="Freeform: Shape 21">
              <a:extLst>
                <a:ext uri="{FF2B5EF4-FFF2-40B4-BE49-F238E27FC236}">
                  <a16:creationId xmlns:a16="http://schemas.microsoft.com/office/drawing/2014/main" id="{D01E0B01-956C-5D32-314E-1FE7A8E567A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4" name="Freeform: Shape 22">
              <a:extLst>
                <a:ext uri="{FF2B5EF4-FFF2-40B4-BE49-F238E27FC236}">
                  <a16:creationId xmlns:a16="http://schemas.microsoft.com/office/drawing/2014/main" id="{348D0A29-E396-EAB9-3FD2-EB6A8388684F}"/>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5" name="Freeform: Shape 23">
              <a:extLst>
                <a:ext uri="{FF2B5EF4-FFF2-40B4-BE49-F238E27FC236}">
                  <a16:creationId xmlns:a16="http://schemas.microsoft.com/office/drawing/2014/main" id="{21EFC423-D4F8-2000-8D24-BA215F60F034}"/>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6" name="Freeform: Shape 24">
              <a:extLst>
                <a:ext uri="{FF2B5EF4-FFF2-40B4-BE49-F238E27FC236}">
                  <a16:creationId xmlns:a16="http://schemas.microsoft.com/office/drawing/2014/main" id="{11F12A77-7830-FA96-CBCF-649A7D614C1E}"/>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7" name="Freeform: Shape 25">
              <a:extLst>
                <a:ext uri="{FF2B5EF4-FFF2-40B4-BE49-F238E27FC236}">
                  <a16:creationId xmlns:a16="http://schemas.microsoft.com/office/drawing/2014/main" id="{D1824CC5-2D83-B1C4-F5A2-F6ED8F14ECA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8" name="Freeform: Shape 26">
              <a:extLst>
                <a:ext uri="{FF2B5EF4-FFF2-40B4-BE49-F238E27FC236}">
                  <a16:creationId xmlns:a16="http://schemas.microsoft.com/office/drawing/2014/main" id="{51B526E1-6CD6-D732-B978-455FB524F8AC}"/>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9" name="Freeform: Shape 27">
              <a:extLst>
                <a:ext uri="{FF2B5EF4-FFF2-40B4-BE49-F238E27FC236}">
                  <a16:creationId xmlns:a16="http://schemas.microsoft.com/office/drawing/2014/main" id="{C064695F-6688-FCFE-D1F9-55B70BA0512C}"/>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30" name="Freeform: Shape 28">
              <a:extLst>
                <a:ext uri="{FF2B5EF4-FFF2-40B4-BE49-F238E27FC236}">
                  <a16:creationId xmlns:a16="http://schemas.microsoft.com/office/drawing/2014/main" id="{FF24E038-3E15-D5E3-0A56-CA62C1E94FDB}"/>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1" name="Freeform: Shape 29">
              <a:extLst>
                <a:ext uri="{FF2B5EF4-FFF2-40B4-BE49-F238E27FC236}">
                  <a16:creationId xmlns:a16="http://schemas.microsoft.com/office/drawing/2014/main" id="{44EBF9E8-06DA-F322-D5C4-C4957CC88FCB}"/>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2" name="Freeform: Shape 30">
              <a:extLst>
                <a:ext uri="{FF2B5EF4-FFF2-40B4-BE49-F238E27FC236}">
                  <a16:creationId xmlns:a16="http://schemas.microsoft.com/office/drawing/2014/main" id="{6BE4F16C-971F-C925-C33F-426C0295BF5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3" name="Freeform: Shape 31">
              <a:extLst>
                <a:ext uri="{FF2B5EF4-FFF2-40B4-BE49-F238E27FC236}">
                  <a16:creationId xmlns:a16="http://schemas.microsoft.com/office/drawing/2014/main" id="{21BC4A65-9015-C019-DFCD-D873BFB133E8}"/>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4" name="Freeform: Shape 32">
              <a:extLst>
                <a:ext uri="{FF2B5EF4-FFF2-40B4-BE49-F238E27FC236}">
                  <a16:creationId xmlns:a16="http://schemas.microsoft.com/office/drawing/2014/main" id="{2716AAA3-0505-E3B7-FAEF-A01352930FBC}"/>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5" name="Freeform: Shape 33">
              <a:extLst>
                <a:ext uri="{FF2B5EF4-FFF2-40B4-BE49-F238E27FC236}">
                  <a16:creationId xmlns:a16="http://schemas.microsoft.com/office/drawing/2014/main" id="{B28B611B-CB71-CA6F-46C2-AE7641E552CB}"/>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4">
              <a:extLst>
                <a:ext uri="{FF2B5EF4-FFF2-40B4-BE49-F238E27FC236}">
                  <a16:creationId xmlns:a16="http://schemas.microsoft.com/office/drawing/2014/main" id="{96EF82D8-96EE-04F4-7EF9-B64EFC6323C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7" name="Freeform: Shape 35">
              <a:extLst>
                <a:ext uri="{FF2B5EF4-FFF2-40B4-BE49-F238E27FC236}">
                  <a16:creationId xmlns:a16="http://schemas.microsoft.com/office/drawing/2014/main" id="{77DCDD3B-F255-960C-A831-575DBFB9CE3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8" name="Freeform: Shape 36">
              <a:extLst>
                <a:ext uri="{FF2B5EF4-FFF2-40B4-BE49-F238E27FC236}">
                  <a16:creationId xmlns:a16="http://schemas.microsoft.com/office/drawing/2014/main" id="{9FF367ED-CEFE-B3EE-F31D-BCA2C5D10A9E}"/>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9" name="Freeform: Shape 37">
              <a:extLst>
                <a:ext uri="{FF2B5EF4-FFF2-40B4-BE49-F238E27FC236}">
                  <a16:creationId xmlns:a16="http://schemas.microsoft.com/office/drawing/2014/main" id="{879DDEA3-2A08-6B2A-B9D8-2E0FBEE7CA61}"/>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40" name="Freeform: Shape 38">
              <a:extLst>
                <a:ext uri="{FF2B5EF4-FFF2-40B4-BE49-F238E27FC236}">
                  <a16:creationId xmlns:a16="http://schemas.microsoft.com/office/drawing/2014/main" id="{1ACF3ECD-BEEE-282B-3528-E2C9A8092512}"/>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1" name="Freeform: Shape 39">
              <a:extLst>
                <a:ext uri="{FF2B5EF4-FFF2-40B4-BE49-F238E27FC236}">
                  <a16:creationId xmlns:a16="http://schemas.microsoft.com/office/drawing/2014/main" id="{9A45DC0D-03ED-A396-2B0E-35F341DF17F3}"/>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2" name="Freeform: Shape 40">
              <a:extLst>
                <a:ext uri="{FF2B5EF4-FFF2-40B4-BE49-F238E27FC236}">
                  <a16:creationId xmlns:a16="http://schemas.microsoft.com/office/drawing/2014/main" id="{CB7944A2-0D22-5341-5923-2991F012D0FC}"/>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3" name="Freeform: Shape 41">
              <a:extLst>
                <a:ext uri="{FF2B5EF4-FFF2-40B4-BE49-F238E27FC236}">
                  <a16:creationId xmlns:a16="http://schemas.microsoft.com/office/drawing/2014/main" id="{E463A750-E19A-846C-9076-2288870B6B96}"/>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4" name="Freeform: Shape 42">
              <a:extLst>
                <a:ext uri="{FF2B5EF4-FFF2-40B4-BE49-F238E27FC236}">
                  <a16:creationId xmlns:a16="http://schemas.microsoft.com/office/drawing/2014/main" id="{57AE05AF-D270-BA26-1044-39BD2DF24476}"/>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5" name="Freeform: Shape 43">
              <a:extLst>
                <a:ext uri="{FF2B5EF4-FFF2-40B4-BE49-F238E27FC236}">
                  <a16:creationId xmlns:a16="http://schemas.microsoft.com/office/drawing/2014/main" id="{CB54B0DA-4F7A-B73D-B7BD-C4FD38B92189}"/>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6" name="Freeform: Shape 44">
              <a:extLst>
                <a:ext uri="{FF2B5EF4-FFF2-40B4-BE49-F238E27FC236}">
                  <a16:creationId xmlns:a16="http://schemas.microsoft.com/office/drawing/2014/main" id="{B2B3EC57-C570-37C7-D76F-3F1108EABD32}"/>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7" name="Freeform: Shape 45">
              <a:extLst>
                <a:ext uri="{FF2B5EF4-FFF2-40B4-BE49-F238E27FC236}">
                  <a16:creationId xmlns:a16="http://schemas.microsoft.com/office/drawing/2014/main" id="{204916C8-50CB-B43A-1ED1-FFD6A88833C9}"/>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8" name="Freeform: Shape 46">
              <a:extLst>
                <a:ext uri="{FF2B5EF4-FFF2-40B4-BE49-F238E27FC236}">
                  <a16:creationId xmlns:a16="http://schemas.microsoft.com/office/drawing/2014/main" id="{C83DA104-FF3F-A176-98C2-1112128BEC84}"/>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9" name="Freeform: Shape 47">
              <a:extLst>
                <a:ext uri="{FF2B5EF4-FFF2-40B4-BE49-F238E27FC236}">
                  <a16:creationId xmlns:a16="http://schemas.microsoft.com/office/drawing/2014/main" id="{047C007F-E883-A1A6-A9BD-A49665BD918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50" name="Freeform: Shape 48">
              <a:extLst>
                <a:ext uri="{FF2B5EF4-FFF2-40B4-BE49-F238E27FC236}">
                  <a16:creationId xmlns:a16="http://schemas.microsoft.com/office/drawing/2014/main" id="{643C289B-2432-4B69-93D4-D5ACA866CA8E}"/>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49">
              <a:extLst>
                <a:ext uri="{FF2B5EF4-FFF2-40B4-BE49-F238E27FC236}">
                  <a16:creationId xmlns:a16="http://schemas.microsoft.com/office/drawing/2014/main" id="{76505030-81B1-D439-1FEA-83C76743C31C}"/>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2" name="Freeform: Shape 50">
              <a:extLst>
                <a:ext uri="{FF2B5EF4-FFF2-40B4-BE49-F238E27FC236}">
                  <a16:creationId xmlns:a16="http://schemas.microsoft.com/office/drawing/2014/main" id="{95173CB8-E50F-EBA9-EDD8-F5CCC14FFD4E}"/>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1">
              <a:extLst>
                <a:ext uri="{FF2B5EF4-FFF2-40B4-BE49-F238E27FC236}">
                  <a16:creationId xmlns:a16="http://schemas.microsoft.com/office/drawing/2014/main" id="{0AA44931-D6EA-04EB-80EC-0052BA3F9369}"/>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4" name="Freeform: Shape 52">
              <a:extLst>
                <a:ext uri="{FF2B5EF4-FFF2-40B4-BE49-F238E27FC236}">
                  <a16:creationId xmlns:a16="http://schemas.microsoft.com/office/drawing/2014/main" id="{D449F281-500B-11E0-9ACC-CAD874542E41}"/>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5" name="Freeform: Shape 53">
              <a:extLst>
                <a:ext uri="{FF2B5EF4-FFF2-40B4-BE49-F238E27FC236}">
                  <a16:creationId xmlns:a16="http://schemas.microsoft.com/office/drawing/2014/main" id="{EAE6977E-D7D5-5EC1-5535-B571FB80D605}"/>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6" name="Freeform: Shape 54">
              <a:extLst>
                <a:ext uri="{FF2B5EF4-FFF2-40B4-BE49-F238E27FC236}">
                  <a16:creationId xmlns:a16="http://schemas.microsoft.com/office/drawing/2014/main" id="{6BC61121-21D9-6253-C57C-72565D5CC2A9}"/>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7" name="Freeform: Shape 55">
              <a:extLst>
                <a:ext uri="{FF2B5EF4-FFF2-40B4-BE49-F238E27FC236}">
                  <a16:creationId xmlns:a16="http://schemas.microsoft.com/office/drawing/2014/main" id="{832F2AC8-673E-F89A-BC45-69EB5400E864}"/>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8" name="Freeform: Shape 56">
              <a:extLst>
                <a:ext uri="{FF2B5EF4-FFF2-40B4-BE49-F238E27FC236}">
                  <a16:creationId xmlns:a16="http://schemas.microsoft.com/office/drawing/2014/main" id="{9AFF3030-8CE7-DB88-9C17-174B627874F9}"/>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9" name="Freeform: Shape 57">
              <a:extLst>
                <a:ext uri="{FF2B5EF4-FFF2-40B4-BE49-F238E27FC236}">
                  <a16:creationId xmlns:a16="http://schemas.microsoft.com/office/drawing/2014/main" id="{176B6AED-5761-21AD-7CFF-E5FC37F493EC}"/>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60" name="Freeform: Shape 58">
              <a:extLst>
                <a:ext uri="{FF2B5EF4-FFF2-40B4-BE49-F238E27FC236}">
                  <a16:creationId xmlns:a16="http://schemas.microsoft.com/office/drawing/2014/main" id="{CD732418-48E1-E042-7990-991E5F4488ED}"/>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1" name="Freeform: Shape 59">
              <a:extLst>
                <a:ext uri="{FF2B5EF4-FFF2-40B4-BE49-F238E27FC236}">
                  <a16:creationId xmlns:a16="http://schemas.microsoft.com/office/drawing/2014/main" id="{819B827C-2002-BCEB-797E-E31B714D513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2" name="Freeform: Shape 60">
              <a:extLst>
                <a:ext uri="{FF2B5EF4-FFF2-40B4-BE49-F238E27FC236}">
                  <a16:creationId xmlns:a16="http://schemas.microsoft.com/office/drawing/2014/main" id="{1723C83D-C2B0-E2B3-9DC5-5EB7E7CAD508}"/>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1">
              <a:extLst>
                <a:ext uri="{FF2B5EF4-FFF2-40B4-BE49-F238E27FC236}">
                  <a16:creationId xmlns:a16="http://schemas.microsoft.com/office/drawing/2014/main" id="{90B0A5F0-1C4A-9FDE-E0E6-2D5028724274}"/>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4" name="Freeform: Shape 62">
              <a:extLst>
                <a:ext uri="{FF2B5EF4-FFF2-40B4-BE49-F238E27FC236}">
                  <a16:creationId xmlns:a16="http://schemas.microsoft.com/office/drawing/2014/main" id="{C909D9E2-DDE2-BA3A-D47D-411DD9FF9CF5}"/>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5" name="Freeform: Shape 63">
              <a:extLst>
                <a:ext uri="{FF2B5EF4-FFF2-40B4-BE49-F238E27FC236}">
                  <a16:creationId xmlns:a16="http://schemas.microsoft.com/office/drawing/2014/main" id="{5D6A4AAE-4E8D-9D9B-BFFA-F810941918EF}"/>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4">
              <a:extLst>
                <a:ext uri="{FF2B5EF4-FFF2-40B4-BE49-F238E27FC236}">
                  <a16:creationId xmlns:a16="http://schemas.microsoft.com/office/drawing/2014/main" id="{66FEBD6E-2B89-C925-5668-76541A467071}"/>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7" name="Freeform: Shape 65">
              <a:extLst>
                <a:ext uri="{FF2B5EF4-FFF2-40B4-BE49-F238E27FC236}">
                  <a16:creationId xmlns:a16="http://schemas.microsoft.com/office/drawing/2014/main" id="{D321E380-0353-4405-FB8A-984A2B79056F}"/>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8" name="Freeform: Shape 66">
              <a:extLst>
                <a:ext uri="{FF2B5EF4-FFF2-40B4-BE49-F238E27FC236}">
                  <a16:creationId xmlns:a16="http://schemas.microsoft.com/office/drawing/2014/main" id="{BF8F9A59-E5FC-F484-83AD-A8089EFF4334}"/>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9" name="Freeform: Shape 67">
              <a:extLst>
                <a:ext uri="{FF2B5EF4-FFF2-40B4-BE49-F238E27FC236}">
                  <a16:creationId xmlns:a16="http://schemas.microsoft.com/office/drawing/2014/main" id="{EBE83684-8162-ECA0-7111-0C7D33CEEBAB}"/>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70" name="Freeform: Shape 68">
              <a:extLst>
                <a:ext uri="{FF2B5EF4-FFF2-40B4-BE49-F238E27FC236}">
                  <a16:creationId xmlns:a16="http://schemas.microsoft.com/office/drawing/2014/main" id="{40CB0602-09AD-1E2D-2D69-346311854643}"/>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1" name="Freeform: Shape 69">
              <a:extLst>
                <a:ext uri="{FF2B5EF4-FFF2-40B4-BE49-F238E27FC236}">
                  <a16:creationId xmlns:a16="http://schemas.microsoft.com/office/drawing/2014/main" id="{616A79EA-3817-DDDE-FA2F-70B8C97B90E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2" name="Freeform: Shape 70">
              <a:extLst>
                <a:ext uri="{FF2B5EF4-FFF2-40B4-BE49-F238E27FC236}">
                  <a16:creationId xmlns:a16="http://schemas.microsoft.com/office/drawing/2014/main" id="{DEAB9AA2-7FFA-31B4-FE83-69120448C68A}"/>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3" name="Freeform: Shape 71">
              <a:extLst>
                <a:ext uri="{FF2B5EF4-FFF2-40B4-BE49-F238E27FC236}">
                  <a16:creationId xmlns:a16="http://schemas.microsoft.com/office/drawing/2014/main" id="{F709462C-0198-181B-FE96-C75C0B322008}"/>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4" name="Freeform: Shape 72">
              <a:extLst>
                <a:ext uri="{FF2B5EF4-FFF2-40B4-BE49-F238E27FC236}">
                  <a16:creationId xmlns:a16="http://schemas.microsoft.com/office/drawing/2014/main" id="{06EE34D2-9130-1580-D62F-C046DFD25F90}"/>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5" name="Freeform: Shape 73">
              <a:extLst>
                <a:ext uri="{FF2B5EF4-FFF2-40B4-BE49-F238E27FC236}">
                  <a16:creationId xmlns:a16="http://schemas.microsoft.com/office/drawing/2014/main" id="{3B5424ED-83B6-DC3D-DD64-7A3283D475ED}"/>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6" name="Freeform: Shape 74">
              <a:extLst>
                <a:ext uri="{FF2B5EF4-FFF2-40B4-BE49-F238E27FC236}">
                  <a16:creationId xmlns:a16="http://schemas.microsoft.com/office/drawing/2014/main" id="{B96B1B59-718A-DDA7-B727-BC22180B2C96}"/>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7" name="Freeform: Shape 75">
              <a:extLst>
                <a:ext uri="{FF2B5EF4-FFF2-40B4-BE49-F238E27FC236}">
                  <a16:creationId xmlns:a16="http://schemas.microsoft.com/office/drawing/2014/main" id="{4FCA0117-8200-9791-95BF-B928B461B9B1}"/>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8" name="Freeform: Shape 76">
              <a:extLst>
                <a:ext uri="{FF2B5EF4-FFF2-40B4-BE49-F238E27FC236}">
                  <a16:creationId xmlns:a16="http://schemas.microsoft.com/office/drawing/2014/main" id="{1DBFCF79-4223-F014-A75B-E6173AF7CDFE}"/>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9" name="Freeform: Shape 77">
              <a:extLst>
                <a:ext uri="{FF2B5EF4-FFF2-40B4-BE49-F238E27FC236}">
                  <a16:creationId xmlns:a16="http://schemas.microsoft.com/office/drawing/2014/main" id="{AFE60742-48EC-D490-D729-F204C572B9EB}"/>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80" name="Freeform: Shape 78">
              <a:extLst>
                <a:ext uri="{FF2B5EF4-FFF2-40B4-BE49-F238E27FC236}">
                  <a16:creationId xmlns:a16="http://schemas.microsoft.com/office/drawing/2014/main" id="{120BF427-00D3-025E-E838-6625832D327F}"/>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1" name="Freeform: Shape 79">
              <a:extLst>
                <a:ext uri="{FF2B5EF4-FFF2-40B4-BE49-F238E27FC236}">
                  <a16:creationId xmlns:a16="http://schemas.microsoft.com/office/drawing/2014/main" id="{03A9C8BF-1448-CEB2-0FAB-3416FCA588B7}"/>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2" name="Freeform: Shape 80">
              <a:extLst>
                <a:ext uri="{FF2B5EF4-FFF2-40B4-BE49-F238E27FC236}">
                  <a16:creationId xmlns:a16="http://schemas.microsoft.com/office/drawing/2014/main" id="{F66017E0-7A60-641F-E543-A28CA2782E4D}"/>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3" name="Freeform: Shape 81">
              <a:extLst>
                <a:ext uri="{FF2B5EF4-FFF2-40B4-BE49-F238E27FC236}">
                  <a16:creationId xmlns:a16="http://schemas.microsoft.com/office/drawing/2014/main" id="{609AAB46-E8E4-292D-ED9A-8368F5DFEAB5}"/>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4" name="Freeform: Shape 82">
              <a:extLst>
                <a:ext uri="{FF2B5EF4-FFF2-40B4-BE49-F238E27FC236}">
                  <a16:creationId xmlns:a16="http://schemas.microsoft.com/office/drawing/2014/main" id="{C6DBFDB7-EACF-02A3-3700-5BD0EDFD5CD6}"/>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5" name="Freeform: Shape 83">
              <a:extLst>
                <a:ext uri="{FF2B5EF4-FFF2-40B4-BE49-F238E27FC236}">
                  <a16:creationId xmlns:a16="http://schemas.microsoft.com/office/drawing/2014/main" id="{1B3EAD04-4D46-9FAD-C0C0-761E73DE9A63}"/>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6" name="Freeform: Shape 84">
              <a:extLst>
                <a:ext uri="{FF2B5EF4-FFF2-40B4-BE49-F238E27FC236}">
                  <a16:creationId xmlns:a16="http://schemas.microsoft.com/office/drawing/2014/main" id="{E5A92304-6ECF-F70C-7C89-205BBCF0BA59}"/>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5">
              <a:extLst>
                <a:ext uri="{FF2B5EF4-FFF2-40B4-BE49-F238E27FC236}">
                  <a16:creationId xmlns:a16="http://schemas.microsoft.com/office/drawing/2014/main" id="{E0B44BE1-1694-E9EF-A6F7-C3BEF36040ED}"/>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6">
              <a:extLst>
                <a:ext uri="{FF2B5EF4-FFF2-40B4-BE49-F238E27FC236}">
                  <a16:creationId xmlns:a16="http://schemas.microsoft.com/office/drawing/2014/main" id="{2C19CD86-5160-CA5B-B96C-B64D3FC4048A}"/>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7">
              <a:extLst>
                <a:ext uri="{FF2B5EF4-FFF2-40B4-BE49-F238E27FC236}">
                  <a16:creationId xmlns:a16="http://schemas.microsoft.com/office/drawing/2014/main" id="{A5B2F152-1C3D-DD04-A510-C693F91F0203}"/>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8">
              <a:extLst>
                <a:ext uri="{FF2B5EF4-FFF2-40B4-BE49-F238E27FC236}">
                  <a16:creationId xmlns:a16="http://schemas.microsoft.com/office/drawing/2014/main" id="{DD914B54-A92A-C6B2-57C7-DE4C5EDFA591}"/>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89">
              <a:extLst>
                <a:ext uri="{FF2B5EF4-FFF2-40B4-BE49-F238E27FC236}">
                  <a16:creationId xmlns:a16="http://schemas.microsoft.com/office/drawing/2014/main" id="{0584FE49-9702-33D5-170E-449A1A078BC7}"/>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0">
              <a:extLst>
                <a:ext uri="{FF2B5EF4-FFF2-40B4-BE49-F238E27FC236}">
                  <a16:creationId xmlns:a16="http://schemas.microsoft.com/office/drawing/2014/main" id="{8F2ACE52-D50F-874A-A8BA-73F788746138}"/>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1">
              <a:extLst>
                <a:ext uri="{FF2B5EF4-FFF2-40B4-BE49-F238E27FC236}">
                  <a16:creationId xmlns:a16="http://schemas.microsoft.com/office/drawing/2014/main" id="{B99CE8D9-A238-8879-965A-122772A941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2">
              <a:extLst>
                <a:ext uri="{FF2B5EF4-FFF2-40B4-BE49-F238E27FC236}">
                  <a16:creationId xmlns:a16="http://schemas.microsoft.com/office/drawing/2014/main" id="{3E9B54A5-6104-A928-85AA-3292D91F43CA}"/>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3">
              <a:extLst>
                <a:ext uri="{FF2B5EF4-FFF2-40B4-BE49-F238E27FC236}">
                  <a16:creationId xmlns:a16="http://schemas.microsoft.com/office/drawing/2014/main" id="{FE3ED590-3D4D-3969-DF0D-9CE6C20125BD}"/>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4">
              <a:extLst>
                <a:ext uri="{FF2B5EF4-FFF2-40B4-BE49-F238E27FC236}">
                  <a16:creationId xmlns:a16="http://schemas.microsoft.com/office/drawing/2014/main" id="{21242EFA-47DB-96A6-E7CC-DAC2F221EF69}"/>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5">
              <a:extLst>
                <a:ext uri="{FF2B5EF4-FFF2-40B4-BE49-F238E27FC236}">
                  <a16:creationId xmlns:a16="http://schemas.microsoft.com/office/drawing/2014/main" id="{DF64E115-7D99-F9E6-D8B2-4C55CC5C0509}"/>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6">
              <a:extLst>
                <a:ext uri="{FF2B5EF4-FFF2-40B4-BE49-F238E27FC236}">
                  <a16:creationId xmlns:a16="http://schemas.microsoft.com/office/drawing/2014/main" id="{CE5F364A-927A-1D46-15E8-B3C5F53FC15C}"/>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7">
              <a:extLst>
                <a:ext uri="{FF2B5EF4-FFF2-40B4-BE49-F238E27FC236}">
                  <a16:creationId xmlns:a16="http://schemas.microsoft.com/office/drawing/2014/main" id="{8FDBE827-7D1E-04AE-6A8F-F94377862095}"/>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8">
              <a:extLst>
                <a:ext uri="{FF2B5EF4-FFF2-40B4-BE49-F238E27FC236}">
                  <a16:creationId xmlns:a16="http://schemas.microsoft.com/office/drawing/2014/main" id="{3DD10D90-5A02-67CC-1009-9DD94D1D85DA}"/>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99">
              <a:extLst>
                <a:ext uri="{FF2B5EF4-FFF2-40B4-BE49-F238E27FC236}">
                  <a16:creationId xmlns:a16="http://schemas.microsoft.com/office/drawing/2014/main" id="{48CEF762-02DC-9174-D590-6EA5BC1E1B43}"/>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0">
              <a:extLst>
                <a:ext uri="{FF2B5EF4-FFF2-40B4-BE49-F238E27FC236}">
                  <a16:creationId xmlns:a16="http://schemas.microsoft.com/office/drawing/2014/main" id="{AF36C329-EF7A-54A2-365C-814BB1D6D3DD}"/>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1">
              <a:extLst>
                <a:ext uri="{FF2B5EF4-FFF2-40B4-BE49-F238E27FC236}">
                  <a16:creationId xmlns:a16="http://schemas.microsoft.com/office/drawing/2014/main" id="{60C5913E-98D5-8247-265D-8A225B19CE37}"/>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2">
              <a:extLst>
                <a:ext uri="{FF2B5EF4-FFF2-40B4-BE49-F238E27FC236}">
                  <a16:creationId xmlns:a16="http://schemas.microsoft.com/office/drawing/2014/main" id="{B03AA679-F246-A831-B85C-23098EAFEAF1}"/>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3">
              <a:extLst>
                <a:ext uri="{FF2B5EF4-FFF2-40B4-BE49-F238E27FC236}">
                  <a16:creationId xmlns:a16="http://schemas.microsoft.com/office/drawing/2014/main" id="{CE0117D7-A026-5BB4-63F8-E01A141A58D6}"/>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4">
              <a:extLst>
                <a:ext uri="{FF2B5EF4-FFF2-40B4-BE49-F238E27FC236}">
                  <a16:creationId xmlns:a16="http://schemas.microsoft.com/office/drawing/2014/main" id="{6EFDA4A0-26C6-BD82-3DC0-24C425CCE80B}"/>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5">
              <a:extLst>
                <a:ext uri="{FF2B5EF4-FFF2-40B4-BE49-F238E27FC236}">
                  <a16:creationId xmlns:a16="http://schemas.microsoft.com/office/drawing/2014/main" id="{DBC033B9-FE97-129A-7DF3-8272A9D3E1D1}"/>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8" name="Freeform: Shape 106">
              <a:extLst>
                <a:ext uri="{FF2B5EF4-FFF2-40B4-BE49-F238E27FC236}">
                  <a16:creationId xmlns:a16="http://schemas.microsoft.com/office/drawing/2014/main" id="{0F554D07-EA5A-4762-704E-F61842CA9AFC}"/>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9" name="Freeform: Shape 107">
              <a:extLst>
                <a:ext uri="{FF2B5EF4-FFF2-40B4-BE49-F238E27FC236}">
                  <a16:creationId xmlns:a16="http://schemas.microsoft.com/office/drawing/2014/main" id="{061F9499-334C-EBB0-9D0E-522D0AC42589}"/>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8">
              <a:extLst>
                <a:ext uri="{FF2B5EF4-FFF2-40B4-BE49-F238E27FC236}">
                  <a16:creationId xmlns:a16="http://schemas.microsoft.com/office/drawing/2014/main" id="{BC9F881F-3A1A-F0DD-D684-C74F990326D2}"/>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09">
              <a:extLst>
                <a:ext uri="{FF2B5EF4-FFF2-40B4-BE49-F238E27FC236}">
                  <a16:creationId xmlns:a16="http://schemas.microsoft.com/office/drawing/2014/main" id="{1D1C1A28-8317-04B0-F4AB-92CF981B5D4B}"/>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0">
              <a:extLst>
                <a:ext uri="{FF2B5EF4-FFF2-40B4-BE49-F238E27FC236}">
                  <a16:creationId xmlns:a16="http://schemas.microsoft.com/office/drawing/2014/main" id="{AAAAA029-89A0-F13B-18D2-5A8F8C56A6F0}"/>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1">
              <a:extLst>
                <a:ext uri="{FF2B5EF4-FFF2-40B4-BE49-F238E27FC236}">
                  <a16:creationId xmlns:a16="http://schemas.microsoft.com/office/drawing/2014/main" id="{2117D7CC-846B-FA88-6885-0E8926AA8DFF}"/>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2">
              <a:extLst>
                <a:ext uri="{FF2B5EF4-FFF2-40B4-BE49-F238E27FC236}">
                  <a16:creationId xmlns:a16="http://schemas.microsoft.com/office/drawing/2014/main" id="{21424C5F-D207-BA13-1C89-0EC909C84FA0}"/>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3">
              <a:extLst>
                <a:ext uri="{FF2B5EF4-FFF2-40B4-BE49-F238E27FC236}">
                  <a16:creationId xmlns:a16="http://schemas.microsoft.com/office/drawing/2014/main" id="{C2E45C06-11F6-EF0D-EF8C-EEEDA48D91CD}"/>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4">
              <a:extLst>
                <a:ext uri="{FF2B5EF4-FFF2-40B4-BE49-F238E27FC236}">
                  <a16:creationId xmlns:a16="http://schemas.microsoft.com/office/drawing/2014/main" id="{E25A7C4E-7AD3-91D0-1C26-6F06E300FB33}"/>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5">
              <a:extLst>
                <a:ext uri="{FF2B5EF4-FFF2-40B4-BE49-F238E27FC236}">
                  <a16:creationId xmlns:a16="http://schemas.microsoft.com/office/drawing/2014/main" id="{4E94BE12-0485-9846-B94E-4BBCC6EB8F3F}"/>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6">
              <a:extLst>
                <a:ext uri="{FF2B5EF4-FFF2-40B4-BE49-F238E27FC236}">
                  <a16:creationId xmlns:a16="http://schemas.microsoft.com/office/drawing/2014/main" id="{8726027F-C051-5235-2B5D-F6FAF3EC27AB}"/>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7">
              <a:extLst>
                <a:ext uri="{FF2B5EF4-FFF2-40B4-BE49-F238E27FC236}">
                  <a16:creationId xmlns:a16="http://schemas.microsoft.com/office/drawing/2014/main" id="{7AE8ABD2-9F05-5257-8E4A-B787FEE74E82}"/>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8">
              <a:extLst>
                <a:ext uri="{FF2B5EF4-FFF2-40B4-BE49-F238E27FC236}">
                  <a16:creationId xmlns:a16="http://schemas.microsoft.com/office/drawing/2014/main" id="{8F475CD0-B3DE-9C50-E647-70763EE489F7}"/>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19">
              <a:extLst>
                <a:ext uri="{FF2B5EF4-FFF2-40B4-BE49-F238E27FC236}">
                  <a16:creationId xmlns:a16="http://schemas.microsoft.com/office/drawing/2014/main" id="{016E0362-CA68-5723-AECB-C5DD95C902A5}"/>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0">
              <a:extLst>
                <a:ext uri="{FF2B5EF4-FFF2-40B4-BE49-F238E27FC236}">
                  <a16:creationId xmlns:a16="http://schemas.microsoft.com/office/drawing/2014/main" id="{F84957CE-A0A6-206A-D487-641A769AF392}"/>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1">
              <a:extLst>
                <a:ext uri="{FF2B5EF4-FFF2-40B4-BE49-F238E27FC236}">
                  <a16:creationId xmlns:a16="http://schemas.microsoft.com/office/drawing/2014/main" id="{744BD404-B7E1-9F34-A01A-062B275F13F3}"/>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2">
              <a:extLst>
                <a:ext uri="{FF2B5EF4-FFF2-40B4-BE49-F238E27FC236}">
                  <a16:creationId xmlns:a16="http://schemas.microsoft.com/office/drawing/2014/main" id="{2F37F085-8E02-3D19-ED41-EE5226DA7FD3}"/>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3">
              <a:extLst>
                <a:ext uri="{FF2B5EF4-FFF2-40B4-BE49-F238E27FC236}">
                  <a16:creationId xmlns:a16="http://schemas.microsoft.com/office/drawing/2014/main" id="{8E6CA529-B19D-1327-F16F-0A0F2AC3992E}"/>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4">
              <a:extLst>
                <a:ext uri="{FF2B5EF4-FFF2-40B4-BE49-F238E27FC236}">
                  <a16:creationId xmlns:a16="http://schemas.microsoft.com/office/drawing/2014/main" id="{C3E18940-8200-9029-4C9A-6FD9B5A31C2C}"/>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5">
              <a:extLst>
                <a:ext uri="{FF2B5EF4-FFF2-40B4-BE49-F238E27FC236}">
                  <a16:creationId xmlns:a16="http://schemas.microsoft.com/office/drawing/2014/main" id="{6641500E-52F7-1D77-EC44-2129FABBDD54}"/>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6">
              <a:extLst>
                <a:ext uri="{FF2B5EF4-FFF2-40B4-BE49-F238E27FC236}">
                  <a16:creationId xmlns:a16="http://schemas.microsoft.com/office/drawing/2014/main" id="{3348EC14-4694-975B-6AF3-B75B8B413930}"/>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7">
              <a:extLst>
                <a:ext uri="{FF2B5EF4-FFF2-40B4-BE49-F238E27FC236}">
                  <a16:creationId xmlns:a16="http://schemas.microsoft.com/office/drawing/2014/main" id="{C02E2ACC-36AA-6ADD-3A29-182102CE4D3F}"/>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8">
              <a:extLst>
                <a:ext uri="{FF2B5EF4-FFF2-40B4-BE49-F238E27FC236}">
                  <a16:creationId xmlns:a16="http://schemas.microsoft.com/office/drawing/2014/main" id="{4C8F864A-87BD-AB8D-36DC-4FC469461C39}"/>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29">
              <a:extLst>
                <a:ext uri="{FF2B5EF4-FFF2-40B4-BE49-F238E27FC236}">
                  <a16:creationId xmlns:a16="http://schemas.microsoft.com/office/drawing/2014/main" id="{4753AF69-8CF9-4CC6-A0D5-B1F0AD4F7D3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0">
              <a:extLst>
                <a:ext uri="{FF2B5EF4-FFF2-40B4-BE49-F238E27FC236}">
                  <a16:creationId xmlns:a16="http://schemas.microsoft.com/office/drawing/2014/main" id="{ED1D0222-26FD-D2D9-B03A-1C5E6C9FE8EC}"/>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1">
              <a:extLst>
                <a:ext uri="{FF2B5EF4-FFF2-40B4-BE49-F238E27FC236}">
                  <a16:creationId xmlns:a16="http://schemas.microsoft.com/office/drawing/2014/main" id="{447969E5-EE8B-73A5-F604-73C18F22D80A}"/>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2">
              <a:extLst>
                <a:ext uri="{FF2B5EF4-FFF2-40B4-BE49-F238E27FC236}">
                  <a16:creationId xmlns:a16="http://schemas.microsoft.com/office/drawing/2014/main" id="{38C103AC-9CD9-21DA-EA24-B45D5B7FD3AB}"/>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3">
              <a:extLst>
                <a:ext uri="{FF2B5EF4-FFF2-40B4-BE49-F238E27FC236}">
                  <a16:creationId xmlns:a16="http://schemas.microsoft.com/office/drawing/2014/main" id="{3A7C2424-D6CE-E00B-60FF-3DEC2D4C1913}"/>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4">
              <a:extLst>
                <a:ext uri="{FF2B5EF4-FFF2-40B4-BE49-F238E27FC236}">
                  <a16:creationId xmlns:a16="http://schemas.microsoft.com/office/drawing/2014/main" id="{E6079481-23ED-5361-36AB-0E3C4B73EBF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5">
              <a:extLst>
                <a:ext uri="{FF2B5EF4-FFF2-40B4-BE49-F238E27FC236}">
                  <a16:creationId xmlns:a16="http://schemas.microsoft.com/office/drawing/2014/main" id="{E7C46BEE-2A40-8CDF-C889-78569D15A66C}"/>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6">
              <a:extLst>
                <a:ext uri="{FF2B5EF4-FFF2-40B4-BE49-F238E27FC236}">
                  <a16:creationId xmlns:a16="http://schemas.microsoft.com/office/drawing/2014/main" id="{A0D5B04F-A623-A2DC-B8FF-5C46A4E33C14}"/>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7">
              <a:extLst>
                <a:ext uri="{FF2B5EF4-FFF2-40B4-BE49-F238E27FC236}">
                  <a16:creationId xmlns:a16="http://schemas.microsoft.com/office/drawing/2014/main" id="{18337D80-A284-7BD4-50AA-07608F65981C}"/>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8">
              <a:extLst>
                <a:ext uri="{FF2B5EF4-FFF2-40B4-BE49-F238E27FC236}">
                  <a16:creationId xmlns:a16="http://schemas.microsoft.com/office/drawing/2014/main" id="{E8B4D996-2EE4-4E61-549C-84533B033465}"/>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39">
              <a:extLst>
                <a:ext uri="{FF2B5EF4-FFF2-40B4-BE49-F238E27FC236}">
                  <a16:creationId xmlns:a16="http://schemas.microsoft.com/office/drawing/2014/main" id="{6A8987C2-09E0-8097-35E2-4BDABFEB7454}"/>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0">
              <a:extLst>
                <a:ext uri="{FF2B5EF4-FFF2-40B4-BE49-F238E27FC236}">
                  <a16:creationId xmlns:a16="http://schemas.microsoft.com/office/drawing/2014/main" id="{8F0B7591-F8A9-5C3B-039A-21D41EB50978}"/>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1">
              <a:extLst>
                <a:ext uri="{FF2B5EF4-FFF2-40B4-BE49-F238E27FC236}">
                  <a16:creationId xmlns:a16="http://schemas.microsoft.com/office/drawing/2014/main" id="{F28FD5E3-89AD-A47C-B802-F8D18BD50D0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2">
              <a:extLst>
                <a:ext uri="{FF2B5EF4-FFF2-40B4-BE49-F238E27FC236}">
                  <a16:creationId xmlns:a16="http://schemas.microsoft.com/office/drawing/2014/main" id="{0713E6B2-C78B-DCF3-9A7B-1A48675E9533}"/>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3">
              <a:extLst>
                <a:ext uri="{FF2B5EF4-FFF2-40B4-BE49-F238E27FC236}">
                  <a16:creationId xmlns:a16="http://schemas.microsoft.com/office/drawing/2014/main" id="{30E69DE5-90B2-8853-4E54-648C5F0ABD1E}"/>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4">
              <a:extLst>
                <a:ext uri="{FF2B5EF4-FFF2-40B4-BE49-F238E27FC236}">
                  <a16:creationId xmlns:a16="http://schemas.microsoft.com/office/drawing/2014/main" id="{A50C86CD-7109-E85F-4C14-D50E7C3D0C35}"/>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5">
              <a:extLst>
                <a:ext uri="{FF2B5EF4-FFF2-40B4-BE49-F238E27FC236}">
                  <a16:creationId xmlns:a16="http://schemas.microsoft.com/office/drawing/2014/main" id="{45318FA3-1F67-CAA2-4CAA-B4BEDA46789D}"/>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6">
              <a:extLst>
                <a:ext uri="{FF2B5EF4-FFF2-40B4-BE49-F238E27FC236}">
                  <a16:creationId xmlns:a16="http://schemas.microsoft.com/office/drawing/2014/main" id="{CD472F82-A1AD-82E8-BCB4-ECDB76BD136E}"/>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7">
              <a:extLst>
                <a:ext uri="{FF2B5EF4-FFF2-40B4-BE49-F238E27FC236}">
                  <a16:creationId xmlns:a16="http://schemas.microsoft.com/office/drawing/2014/main" id="{C0408EDD-83D0-FA23-7845-54410C0AF63F}"/>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8">
              <a:extLst>
                <a:ext uri="{FF2B5EF4-FFF2-40B4-BE49-F238E27FC236}">
                  <a16:creationId xmlns:a16="http://schemas.microsoft.com/office/drawing/2014/main" id="{0E753519-D4C1-CBA0-B8E8-0FC1A33E2413}"/>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49">
              <a:extLst>
                <a:ext uri="{FF2B5EF4-FFF2-40B4-BE49-F238E27FC236}">
                  <a16:creationId xmlns:a16="http://schemas.microsoft.com/office/drawing/2014/main" id="{9014CF56-61CB-5981-4199-ECA2E3803DFA}"/>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0">
              <a:extLst>
                <a:ext uri="{FF2B5EF4-FFF2-40B4-BE49-F238E27FC236}">
                  <a16:creationId xmlns:a16="http://schemas.microsoft.com/office/drawing/2014/main" id="{17285748-6836-2E6F-E20D-1469559520C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1">
              <a:extLst>
                <a:ext uri="{FF2B5EF4-FFF2-40B4-BE49-F238E27FC236}">
                  <a16:creationId xmlns:a16="http://schemas.microsoft.com/office/drawing/2014/main" id="{78D9844C-9858-00BE-877E-59B2A4887956}"/>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2">
              <a:extLst>
                <a:ext uri="{FF2B5EF4-FFF2-40B4-BE49-F238E27FC236}">
                  <a16:creationId xmlns:a16="http://schemas.microsoft.com/office/drawing/2014/main" id="{E9BFEE0C-7525-468D-9FFB-B53A94441849}"/>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3">
              <a:extLst>
                <a:ext uri="{FF2B5EF4-FFF2-40B4-BE49-F238E27FC236}">
                  <a16:creationId xmlns:a16="http://schemas.microsoft.com/office/drawing/2014/main" id="{E39EBE9D-F8D0-BAD2-20EC-7F33DFC023B0}"/>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4">
              <a:extLst>
                <a:ext uri="{FF2B5EF4-FFF2-40B4-BE49-F238E27FC236}">
                  <a16:creationId xmlns:a16="http://schemas.microsoft.com/office/drawing/2014/main" id="{922F3F83-F63C-C07A-5273-AECB71246BB2}"/>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5">
              <a:extLst>
                <a:ext uri="{FF2B5EF4-FFF2-40B4-BE49-F238E27FC236}">
                  <a16:creationId xmlns:a16="http://schemas.microsoft.com/office/drawing/2014/main" id="{1175AF9A-547E-43AA-B381-765989805202}"/>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6">
              <a:extLst>
                <a:ext uri="{FF2B5EF4-FFF2-40B4-BE49-F238E27FC236}">
                  <a16:creationId xmlns:a16="http://schemas.microsoft.com/office/drawing/2014/main" id="{22DDEBB2-FBFE-E7A5-2BC5-A5852AFB3F9A}"/>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7">
              <a:extLst>
                <a:ext uri="{FF2B5EF4-FFF2-40B4-BE49-F238E27FC236}">
                  <a16:creationId xmlns:a16="http://schemas.microsoft.com/office/drawing/2014/main" id="{8296EB54-7A3E-FD5F-E7BC-5E7755FDAF4C}"/>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8">
              <a:extLst>
                <a:ext uri="{FF2B5EF4-FFF2-40B4-BE49-F238E27FC236}">
                  <a16:creationId xmlns:a16="http://schemas.microsoft.com/office/drawing/2014/main" id="{2A41A686-372B-7F62-2254-084D0736E3E3}"/>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59">
              <a:extLst>
                <a:ext uri="{FF2B5EF4-FFF2-40B4-BE49-F238E27FC236}">
                  <a16:creationId xmlns:a16="http://schemas.microsoft.com/office/drawing/2014/main" id="{E6A7EC49-33A4-E91F-876B-3067E7B24404}"/>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0">
              <a:extLst>
                <a:ext uri="{FF2B5EF4-FFF2-40B4-BE49-F238E27FC236}">
                  <a16:creationId xmlns:a16="http://schemas.microsoft.com/office/drawing/2014/main" id="{73EE6C3B-417D-5837-1502-4251F40E2579}"/>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1">
              <a:extLst>
                <a:ext uri="{FF2B5EF4-FFF2-40B4-BE49-F238E27FC236}">
                  <a16:creationId xmlns:a16="http://schemas.microsoft.com/office/drawing/2014/main" id="{60856AEF-A070-2005-C0D4-8BAF790C1159}"/>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2">
              <a:extLst>
                <a:ext uri="{FF2B5EF4-FFF2-40B4-BE49-F238E27FC236}">
                  <a16:creationId xmlns:a16="http://schemas.microsoft.com/office/drawing/2014/main" id="{EE7C6D18-30D7-204E-DA9E-C0C961F00BBD}"/>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3">
              <a:extLst>
                <a:ext uri="{FF2B5EF4-FFF2-40B4-BE49-F238E27FC236}">
                  <a16:creationId xmlns:a16="http://schemas.microsoft.com/office/drawing/2014/main" id="{8D2A8929-046A-FEF3-7C34-4FCB684FF445}"/>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4">
              <a:extLst>
                <a:ext uri="{FF2B5EF4-FFF2-40B4-BE49-F238E27FC236}">
                  <a16:creationId xmlns:a16="http://schemas.microsoft.com/office/drawing/2014/main" id="{37DBD831-ED61-2256-4A6D-3C8584BC75C8}"/>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5">
              <a:extLst>
                <a:ext uri="{FF2B5EF4-FFF2-40B4-BE49-F238E27FC236}">
                  <a16:creationId xmlns:a16="http://schemas.microsoft.com/office/drawing/2014/main" id="{D0BAE7DC-0B36-49A2-3C1D-E58C1B3DBEFD}"/>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6">
              <a:extLst>
                <a:ext uri="{FF2B5EF4-FFF2-40B4-BE49-F238E27FC236}">
                  <a16:creationId xmlns:a16="http://schemas.microsoft.com/office/drawing/2014/main" id="{1079B208-655C-F860-FCDC-B6DC8F1FA84B}"/>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9" name="Freeform: Shape 167">
              <a:extLst>
                <a:ext uri="{FF2B5EF4-FFF2-40B4-BE49-F238E27FC236}">
                  <a16:creationId xmlns:a16="http://schemas.microsoft.com/office/drawing/2014/main" id="{4DEE8CA3-F8D7-834F-E34C-1CA2C978818F}"/>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70" name="Freeform: Shape 168">
              <a:extLst>
                <a:ext uri="{FF2B5EF4-FFF2-40B4-BE49-F238E27FC236}">
                  <a16:creationId xmlns:a16="http://schemas.microsoft.com/office/drawing/2014/main" id="{75792CF9-A91A-5701-3D3D-60F9DB4B37C0}"/>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69">
              <a:extLst>
                <a:ext uri="{FF2B5EF4-FFF2-40B4-BE49-F238E27FC236}">
                  <a16:creationId xmlns:a16="http://schemas.microsoft.com/office/drawing/2014/main" id="{7D8F7BF0-2C23-EBDC-11CE-C96A287D4158}"/>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0">
              <a:extLst>
                <a:ext uri="{FF2B5EF4-FFF2-40B4-BE49-F238E27FC236}">
                  <a16:creationId xmlns:a16="http://schemas.microsoft.com/office/drawing/2014/main" id="{1CCC1157-6390-F68A-FB6C-867025DDC817}"/>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1">
              <a:extLst>
                <a:ext uri="{FF2B5EF4-FFF2-40B4-BE49-F238E27FC236}">
                  <a16:creationId xmlns:a16="http://schemas.microsoft.com/office/drawing/2014/main" id="{8DBC515A-4B64-0232-FCAA-AC193F181CDC}"/>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2">
              <a:extLst>
                <a:ext uri="{FF2B5EF4-FFF2-40B4-BE49-F238E27FC236}">
                  <a16:creationId xmlns:a16="http://schemas.microsoft.com/office/drawing/2014/main" id="{2CF14AC1-8B0D-AB04-4027-2DC1B3D11DA9}"/>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3">
              <a:extLst>
                <a:ext uri="{FF2B5EF4-FFF2-40B4-BE49-F238E27FC236}">
                  <a16:creationId xmlns:a16="http://schemas.microsoft.com/office/drawing/2014/main" id="{EB5BD6FF-0CFE-9030-7D2F-CCCA36F9E30E}"/>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4">
              <a:extLst>
                <a:ext uri="{FF2B5EF4-FFF2-40B4-BE49-F238E27FC236}">
                  <a16:creationId xmlns:a16="http://schemas.microsoft.com/office/drawing/2014/main" id="{BA9251F1-4537-4FD7-E50A-E5DEC31B705E}"/>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5">
              <a:extLst>
                <a:ext uri="{FF2B5EF4-FFF2-40B4-BE49-F238E27FC236}">
                  <a16:creationId xmlns:a16="http://schemas.microsoft.com/office/drawing/2014/main" id="{53DA5554-1D81-C382-9FEE-9D6BC79C501C}"/>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6">
              <a:extLst>
                <a:ext uri="{FF2B5EF4-FFF2-40B4-BE49-F238E27FC236}">
                  <a16:creationId xmlns:a16="http://schemas.microsoft.com/office/drawing/2014/main" id="{08E27FDA-5B56-10A4-8D1F-0910F9A03549}"/>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7">
              <a:extLst>
                <a:ext uri="{FF2B5EF4-FFF2-40B4-BE49-F238E27FC236}">
                  <a16:creationId xmlns:a16="http://schemas.microsoft.com/office/drawing/2014/main" id="{26110ACF-8E9D-6C76-640D-E285F4786522}"/>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8">
              <a:extLst>
                <a:ext uri="{FF2B5EF4-FFF2-40B4-BE49-F238E27FC236}">
                  <a16:creationId xmlns:a16="http://schemas.microsoft.com/office/drawing/2014/main" id="{C9ABEB6B-10EE-638A-BBD9-91A7DB732C75}"/>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79">
              <a:extLst>
                <a:ext uri="{FF2B5EF4-FFF2-40B4-BE49-F238E27FC236}">
                  <a16:creationId xmlns:a16="http://schemas.microsoft.com/office/drawing/2014/main" id="{3B966947-5FDD-C446-5475-39644644A7D3}"/>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0">
              <a:extLst>
                <a:ext uri="{FF2B5EF4-FFF2-40B4-BE49-F238E27FC236}">
                  <a16:creationId xmlns:a16="http://schemas.microsoft.com/office/drawing/2014/main" id="{8021B47A-D081-899F-0BB7-4D247C189BFA}"/>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1">
              <a:extLst>
                <a:ext uri="{FF2B5EF4-FFF2-40B4-BE49-F238E27FC236}">
                  <a16:creationId xmlns:a16="http://schemas.microsoft.com/office/drawing/2014/main" id="{BD945320-AFD4-3380-5473-E4DD51770A10}"/>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2">
              <a:extLst>
                <a:ext uri="{FF2B5EF4-FFF2-40B4-BE49-F238E27FC236}">
                  <a16:creationId xmlns:a16="http://schemas.microsoft.com/office/drawing/2014/main" id="{73A3A475-4687-D472-4E7D-1D81B813A407}"/>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3">
              <a:extLst>
                <a:ext uri="{FF2B5EF4-FFF2-40B4-BE49-F238E27FC236}">
                  <a16:creationId xmlns:a16="http://schemas.microsoft.com/office/drawing/2014/main" id="{491BDDF2-FE77-F1B6-F795-7F376A91FEF0}"/>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4">
              <a:extLst>
                <a:ext uri="{FF2B5EF4-FFF2-40B4-BE49-F238E27FC236}">
                  <a16:creationId xmlns:a16="http://schemas.microsoft.com/office/drawing/2014/main" id="{A841331D-13AF-8FE9-08A5-9724C990FFB2}"/>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5">
              <a:extLst>
                <a:ext uri="{FF2B5EF4-FFF2-40B4-BE49-F238E27FC236}">
                  <a16:creationId xmlns:a16="http://schemas.microsoft.com/office/drawing/2014/main" id="{9A60A959-E5F0-5DA0-98C8-825AC85B85FE}"/>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6">
              <a:extLst>
                <a:ext uri="{FF2B5EF4-FFF2-40B4-BE49-F238E27FC236}">
                  <a16:creationId xmlns:a16="http://schemas.microsoft.com/office/drawing/2014/main" id="{7A532688-E8DA-53AE-9761-852B0819C73F}"/>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7">
              <a:extLst>
                <a:ext uri="{FF2B5EF4-FFF2-40B4-BE49-F238E27FC236}">
                  <a16:creationId xmlns:a16="http://schemas.microsoft.com/office/drawing/2014/main" id="{11FD4697-5767-A294-06EE-464DEC4266E9}"/>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8">
              <a:extLst>
                <a:ext uri="{FF2B5EF4-FFF2-40B4-BE49-F238E27FC236}">
                  <a16:creationId xmlns:a16="http://schemas.microsoft.com/office/drawing/2014/main" id="{209C42C0-2503-1DF6-CC95-BAB06D3892BD}"/>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89">
              <a:extLst>
                <a:ext uri="{FF2B5EF4-FFF2-40B4-BE49-F238E27FC236}">
                  <a16:creationId xmlns:a16="http://schemas.microsoft.com/office/drawing/2014/main" id="{2D726366-CDE0-4405-C3B6-8C3C47A24472}"/>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0">
              <a:extLst>
                <a:ext uri="{FF2B5EF4-FFF2-40B4-BE49-F238E27FC236}">
                  <a16:creationId xmlns:a16="http://schemas.microsoft.com/office/drawing/2014/main" id="{D6420FF5-8567-A1A5-D41A-FC16C148837F}"/>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1">
              <a:extLst>
                <a:ext uri="{FF2B5EF4-FFF2-40B4-BE49-F238E27FC236}">
                  <a16:creationId xmlns:a16="http://schemas.microsoft.com/office/drawing/2014/main" id="{40DFE4C0-7F12-39D5-A793-94DEDE262878}"/>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2">
              <a:extLst>
                <a:ext uri="{FF2B5EF4-FFF2-40B4-BE49-F238E27FC236}">
                  <a16:creationId xmlns:a16="http://schemas.microsoft.com/office/drawing/2014/main" id="{F17227DD-9334-DD78-07E4-AAD2ABA6E87D}"/>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3">
              <a:extLst>
                <a:ext uri="{FF2B5EF4-FFF2-40B4-BE49-F238E27FC236}">
                  <a16:creationId xmlns:a16="http://schemas.microsoft.com/office/drawing/2014/main" id="{0E4F614C-C000-BA95-B6B6-4354677120B6}"/>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4">
              <a:extLst>
                <a:ext uri="{FF2B5EF4-FFF2-40B4-BE49-F238E27FC236}">
                  <a16:creationId xmlns:a16="http://schemas.microsoft.com/office/drawing/2014/main" id="{452F7FD7-7EA4-2720-5248-2D9A276EEA69}"/>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5">
              <a:extLst>
                <a:ext uri="{FF2B5EF4-FFF2-40B4-BE49-F238E27FC236}">
                  <a16:creationId xmlns:a16="http://schemas.microsoft.com/office/drawing/2014/main" id="{837696EB-9678-047A-1F3F-93865F8B3B37}"/>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6">
              <a:extLst>
                <a:ext uri="{FF2B5EF4-FFF2-40B4-BE49-F238E27FC236}">
                  <a16:creationId xmlns:a16="http://schemas.microsoft.com/office/drawing/2014/main" id="{155CC174-F4C3-5666-7407-1C49A123B2FC}"/>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7">
              <a:extLst>
                <a:ext uri="{FF2B5EF4-FFF2-40B4-BE49-F238E27FC236}">
                  <a16:creationId xmlns:a16="http://schemas.microsoft.com/office/drawing/2014/main" id="{58BECD99-D7FF-EE87-8287-C8651776E109}"/>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8">
              <a:extLst>
                <a:ext uri="{FF2B5EF4-FFF2-40B4-BE49-F238E27FC236}">
                  <a16:creationId xmlns:a16="http://schemas.microsoft.com/office/drawing/2014/main" id="{695CA925-8557-3A8E-3C7A-ED953BF91553}"/>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199">
              <a:extLst>
                <a:ext uri="{FF2B5EF4-FFF2-40B4-BE49-F238E27FC236}">
                  <a16:creationId xmlns:a16="http://schemas.microsoft.com/office/drawing/2014/main" id="{8F3ABE5C-F014-B9AB-BF5A-B5A49240E6BD}"/>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0">
              <a:extLst>
                <a:ext uri="{FF2B5EF4-FFF2-40B4-BE49-F238E27FC236}">
                  <a16:creationId xmlns:a16="http://schemas.microsoft.com/office/drawing/2014/main" id="{471A5B00-71B0-A7AA-67CD-546B691FF3DE}"/>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1">
              <a:extLst>
                <a:ext uri="{FF2B5EF4-FFF2-40B4-BE49-F238E27FC236}">
                  <a16:creationId xmlns:a16="http://schemas.microsoft.com/office/drawing/2014/main" id="{E7705239-4259-15E6-099E-593563EF2282}"/>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2">
              <a:extLst>
                <a:ext uri="{FF2B5EF4-FFF2-40B4-BE49-F238E27FC236}">
                  <a16:creationId xmlns:a16="http://schemas.microsoft.com/office/drawing/2014/main" id="{58BEC8B5-A315-C29A-974B-A9E33C7B998C}"/>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3">
              <a:extLst>
                <a:ext uri="{FF2B5EF4-FFF2-40B4-BE49-F238E27FC236}">
                  <a16:creationId xmlns:a16="http://schemas.microsoft.com/office/drawing/2014/main" id="{A66BD716-1E60-05C6-652A-35D6493110BB}"/>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4">
              <a:extLst>
                <a:ext uri="{FF2B5EF4-FFF2-40B4-BE49-F238E27FC236}">
                  <a16:creationId xmlns:a16="http://schemas.microsoft.com/office/drawing/2014/main" id="{0BE6E524-7F2C-AE3F-76C7-988B96EDDD05}"/>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5">
              <a:extLst>
                <a:ext uri="{FF2B5EF4-FFF2-40B4-BE49-F238E27FC236}">
                  <a16:creationId xmlns:a16="http://schemas.microsoft.com/office/drawing/2014/main" id="{17E4814B-F2D2-E6ED-999E-85FE274D4533}"/>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6">
              <a:extLst>
                <a:ext uri="{FF2B5EF4-FFF2-40B4-BE49-F238E27FC236}">
                  <a16:creationId xmlns:a16="http://schemas.microsoft.com/office/drawing/2014/main" id="{2ACE04B2-8BF1-55F2-2132-C481D9C8E8CB}"/>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7">
              <a:extLst>
                <a:ext uri="{FF2B5EF4-FFF2-40B4-BE49-F238E27FC236}">
                  <a16:creationId xmlns:a16="http://schemas.microsoft.com/office/drawing/2014/main" id="{3143D89F-6D03-D7C3-68A9-5245D0EBE85C}"/>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8">
              <a:extLst>
                <a:ext uri="{FF2B5EF4-FFF2-40B4-BE49-F238E27FC236}">
                  <a16:creationId xmlns:a16="http://schemas.microsoft.com/office/drawing/2014/main" id="{C5EFBE2D-3197-0E16-EF2F-2D6E15F979BF}"/>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09">
              <a:extLst>
                <a:ext uri="{FF2B5EF4-FFF2-40B4-BE49-F238E27FC236}">
                  <a16:creationId xmlns:a16="http://schemas.microsoft.com/office/drawing/2014/main" id="{5969046F-52F8-3AE9-0973-97F1587DB518}"/>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0">
              <a:extLst>
                <a:ext uri="{FF2B5EF4-FFF2-40B4-BE49-F238E27FC236}">
                  <a16:creationId xmlns:a16="http://schemas.microsoft.com/office/drawing/2014/main" id="{06ECE231-C615-AF72-2490-B2B8C3D69660}"/>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1">
              <a:extLst>
                <a:ext uri="{FF2B5EF4-FFF2-40B4-BE49-F238E27FC236}">
                  <a16:creationId xmlns:a16="http://schemas.microsoft.com/office/drawing/2014/main" id="{AD0FA906-970D-65B2-FD07-8ECE60BCF37B}"/>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2">
              <a:extLst>
                <a:ext uri="{FF2B5EF4-FFF2-40B4-BE49-F238E27FC236}">
                  <a16:creationId xmlns:a16="http://schemas.microsoft.com/office/drawing/2014/main" id="{7229225D-1495-D6C6-2A98-03DA40A8A888}"/>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3">
              <a:extLst>
                <a:ext uri="{FF2B5EF4-FFF2-40B4-BE49-F238E27FC236}">
                  <a16:creationId xmlns:a16="http://schemas.microsoft.com/office/drawing/2014/main" id="{3BA36749-D0A9-9018-880B-353E6296760C}"/>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4">
              <a:extLst>
                <a:ext uri="{FF2B5EF4-FFF2-40B4-BE49-F238E27FC236}">
                  <a16:creationId xmlns:a16="http://schemas.microsoft.com/office/drawing/2014/main" id="{3516072F-44EA-3A41-0C5A-FB5A3AC97853}"/>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5">
              <a:extLst>
                <a:ext uri="{FF2B5EF4-FFF2-40B4-BE49-F238E27FC236}">
                  <a16:creationId xmlns:a16="http://schemas.microsoft.com/office/drawing/2014/main" id="{32374AAA-9A1A-569B-4490-4C06C820882A}"/>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6">
              <a:extLst>
                <a:ext uri="{FF2B5EF4-FFF2-40B4-BE49-F238E27FC236}">
                  <a16:creationId xmlns:a16="http://schemas.microsoft.com/office/drawing/2014/main" id="{4AA941ED-A436-475E-687F-A3A402E6F470}"/>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7">
              <a:extLst>
                <a:ext uri="{FF2B5EF4-FFF2-40B4-BE49-F238E27FC236}">
                  <a16:creationId xmlns:a16="http://schemas.microsoft.com/office/drawing/2014/main" id="{A9D40C03-CA23-E7D2-6E25-BCC16EE98AF8}"/>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8">
              <a:extLst>
                <a:ext uri="{FF2B5EF4-FFF2-40B4-BE49-F238E27FC236}">
                  <a16:creationId xmlns:a16="http://schemas.microsoft.com/office/drawing/2014/main" id="{A894165B-B83E-5E5B-8581-5EDEB2D36F75}"/>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19">
              <a:extLst>
                <a:ext uri="{FF2B5EF4-FFF2-40B4-BE49-F238E27FC236}">
                  <a16:creationId xmlns:a16="http://schemas.microsoft.com/office/drawing/2014/main" id="{B807FF1C-FBFA-5A95-A10A-33852881DE49}"/>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0">
              <a:extLst>
                <a:ext uri="{FF2B5EF4-FFF2-40B4-BE49-F238E27FC236}">
                  <a16:creationId xmlns:a16="http://schemas.microsoft.com/office/drawing/2014/main" id="{1785709B-35FB-EE04-CD00-092479C10CC0}"/>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1">
              <a:extLst>
                <a:ext uri="{FF2B5EF4-FFF2-40B4-BE49-F238E27FC236}">
                  <a16:creationId xmlns:a16="http://schemas.microsoft.com/office/drawing/2014/main" id="{E10BF96A-8446-CF11-E670-736790107CDC}"/>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2">
              <a:extLst>
                <a:ext uri="{FF2B5EF4-FFF2-40B4-BE49-F238E27FC236}">
                  <a16:creationId xmlns:a16="http://schemas.microsoft.com/office/drawing/2014/main" id="{50679ABE-A9E7-5CD1-A9D1-CD6F6DA2DCED}"/>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3">
              <a:extLst>
                <a:ext uri="{FF2B5EF4-FFF2-40B4-BE49-F238E27FC236}">
                  <a16:creationId xmlns:a16="http://schemas.microsoft.com/office/drawing/2014/main" id="{2ED4972B-6EC6-AD62-E4A0-4C4C88D17D7C}"/>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4">
              <a:extLst>
                <a:ext uri="{FF2B5EF4-FFF2-40B4-BE49-F238E27FC236}">
                  <a16:creationId xmlns:a16="http://schemas.microsoft.com/office/drawing/2014/main" id="{F3975F96-3C00-FFBB-4225-C69C6A89E5BB}"/>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5">
              <a:extLst>
                <a:ext uri="{FF2B5EF4-FFF2-40B4-BE49-F238E27FC236}">
                  <a16:creationId xmlns:a16="http://schemas.microsoft.com/office/drawing/2014/main" id="{12BC320C-D73F-ADA2-DBD2-B7C1C4595A75}"/>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6">
              <a:extLst>
                <a:ext uri="{FF2B5EF4-FFF2-40B4-BE49-F238E27FC236}">
                  <a16:creationId xmlns:a16="http://schemas.microsoft.com/office/drawing/2014/main" id="{9E6770A1-D210-14DF-8088-FE10A5E57298}"/>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7">
              <a:extLst>
                <a:ext uri="{FF2B5EF4-FFF2-40B4-BE49-F238E27FC236}">
                  <a16:creationId xmlns:a16="http://schemas.microsoft.com/office/drawing/2014/main" id="{6C5363A7-7AC6-9C33-1B68-4DF8C503BCA6}"/>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8">
              <a:extLst>
                <a:ext uri="{FF2B5EF4-FFF2-40B4-BE49-F238E27FC236}">
                  <a16:creationId xmlns:a16="http://schemas.microsoft.com/office/drawing/2014/main" id="{F53E8064-0054-92CA-C4D5-427ED5C182AD}"/>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29">
              <a:extLst>
                <a:ext uri="{FF2B5EF4-FFF2-40B4-BE49-F238E27FC236}">
                  <a16:creationId xmlns:a16="http://schemas.microsoft.com/office/drawing/2014/main" id="{D5CDBB1C-A03D-BB94-CA73-D76FD3B63C7A}"/>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0">
              <a:extLst>
                <a:ext uri="{FF2B5EF4-FFF2-40B4-BE49-F238E27FC236}">
                  <a16:creationId xmlns:a16="http://schemas.microsoft.com/office/drawing/2014/main" id="{5A4CAA46-97CB-57FF-1196-210344A11205}"/>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1">
              <a:extLst>
                <a:ext uri="{FF2B5EF4-FFF2-40B4-BE49-F238E27FC236}">
                  <a16:creationId xmlns:a16="http://schemas.microsoft.com/office/drawing/2014/main" id="{81086CFB-399E-E725-7E1D-1A9C931A3C75}"/>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2">
              <a:extLst>
                <a:ext uri="{FF2B5EF4-FFF2-40B4-BE49-F238E27FC236}">
                  <a16:creationId xmlns:a16="http://schemas.microsoft.com/office/drawing/2014/main" id="{81B26E5A-25A4-A82E-9046-E16C48950AF1}"/>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3">
              <a:extLst>
                <a:ext uri="{FF2B5EF4-FFF2-40B4-BE49-F238E27FC236}">
                  <a16:creationId xmlns:a16="http://schemas.microsoft.com/office/drawing/2014/main" id="{93071C62-FE5A-85FD-BD05-4DAC143EA5FD}"/>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4">
              <a:extLst>
                <a:ext uri="{FF2B5EF4-FFF2-40B4-BE49-F238E27FC236}">
                  <a16:creationId xmlns:a16="http://schemas.microsoft.com/office/drawing/2014/main" id="{FEFE1D3D-5BA9-86F6-4B46-30AAB4837F6B}"/>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5">
              <a:extLst>
                <a:ext uri="{FF2B5EF4-FFF2-40B4-BE49-F238E27FC236}">
                  <a16:creationId xmlns:a16="http://schemas.microsoft.com/office/drawing/2014/main" id="{FA1DA1B9-4711-BA8B-2C7A-24349C9F44BC}"/>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6">
              <a:extLst>
                <a:ext uri="{FF2B5EF4-FFF2-40B4-BE49-F238E27FC236}">
                  <a16:creationId xmlns:a16="http://schemas.microsoft.com/office/drawing/2014/main" id="{D5B42093-A50E-5BD2-C0F2-EA7EDA02D44B}"/>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7">
              <a:extLst>
                <a:ext uri="{FF2B5EF4-FFF2-40B4-BE49-F238E27FC236}">
                  <a16:creationId xmlns:a16="http://schemas.microsoft.com/office/drawing/2014/main" id="{7F584377-4933-C98C-2061-76F8D7A9EEEA}"/>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8">
              <a:extLst>
                <a:ext uri="{FF2B5EF4-FFF2-40B4-BE49-F238E27FC236}">
                  <a16:creationId xmlns:a16="http://schemas.microsoft.com/office/drawing/2014/main" id="{96606E1C-87D1-E6B7-5773-E8603949A6D5}"/>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39">
              <a:extLst>
                <a:ext uri="{FF2B5EF4-FFF2-40B4-BE49-F238E27FC236}">
                  <a16:creationId xmlns:a16="http://schemas.microsoft.com/office/drawing/2014/main" id="{8DECB5E8-32E4-5AA0-4FE2-734E2F7F0B90}"/>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0">
              <a:extLst>
                <a:ext uri="{FF2B5EF4-FFF2-40B4-BE49-F238E27FC236}">
                  <a16:creationId xmlns:a16="http://schemas.microsoft.com/office/drawing/2014/main" id="{1A226BDB-527B-243C-E14A-35F0C1AA600D}"/>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1">
              <a:extLst>
                <a:ext uri="{FF2B5EF4-FFF2-40B4-BE49-F238E27FC236}">
                  <a16:creationId xmlns:a16="http://schemas.microsoft.com/office/drawing/2014/main" id="{9EC4D347-4DEE-E40E-F6AE-25B8AAA9160E}"/>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2">
              <a:extLst>
                <a:ext uri="{FF2B5EF4-FFF2-40B4-BE49-F238E27FC236}">
                  <a16:creationId xmlns:a16="http://schemas.microsoft.com/office/drawing/2014/main" id="{7CE2373B-753D-4360-2F00-D6A16A218ADD}"/>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3">
              <a:extLst>
                <a:ext uri="{FF2B5EF4-FFF2-40B4-BE49-F238E27FC236}">
                  <a16:creationId xmlns:a16="http://schemas.microsoft.com/office/drawing/2014/main" id="{517C3569-364F-E68B-1419-25FFC73BFDB8}"/>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4">
              <a:extLst>
                <a:ext uri="{FF2B5EF4-FFF2-40B4-BE49-F238E27FC236}">
                  <a16:creationId xmlns:a16="http://schemas.microsoft.com/office/drawing/2014/main" id="{508780FE-6C42-9E6C-0ACB-9085E764D48C}"/>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5">
              <a:extLst>
                <a:ext uri="{FF2B5EF4-FFF2-40B4-BE49-F238E27FC236}">
                  <a16:creationId xmlns:a16="http://schemas.microsoft.com/office/drawing/2014/main" id="{C1F3C359-1734-1D4B-EC13-530021EE3888}"/>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6">
              <a:extLst>
                <a:ext uri="{FF2B5EF4-FFF2-40B4-BE49-F238E27FC236}">
                  <a16:creationId xmlns:a16="http://schemas.microsoft.com/office/drawing/2014/main" id="{12AB3B2E-7224-B40B-BEA8-C0561AF35027}"/>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7">
              <a:extLst>
                <a:ext uri="{FF2B5EF4-FFF2-40B4-BE49-F238E27FC236}">
                  <a16:creationId xmlns:a16="http://schemas.microsoft.com/office/drawing/2014/main" id="{667F3CC2-B193-66A7-7D2F-C147E719EB7D}"/>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8">
              <a:extLst>
                <a:ext uri="{FF2B5EF4-FFF2-40B4-BE49-F238E27FC236}">
                  <a16:creationId xmlns:a16="http://schemas.microsoft.com/office/drawing/2014/main" id="{5FDD668A-3D28-B25B-2405-A420D89F1486}"/>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49">
              <a:extLst>
                <a:ext uri="{FF2B5EF4-FFF2-40B4-BE49-F238E27FC236}">
                  <a16:creationId xmlns:a16="http://schemas.microsoft.com/office/drawing/2014/main" id="{C880CC5A-1CCB-0F43-DFD7-794478E267B2}"/>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0">
              <a:extLst>
                <a:ext uri="{FF2B5EF4-FFF2-40B4-BE49-F238E27FC236}">
                  <a16:creationId xmlns:a16="http://schemas.microsoft.com/office/drawing/2014/main" id="{6423CE88-749A-17EF-8002-094492A5DA1B}"/>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1">
              <a:extLst>
                <a:ext uri="{FF2B5EF4-FFF2-40B4-BE49-F238E27FC236}">
                  <a16:creationId xmlns:a16="http://schemas.microsoft.com/office/drawing/2014/main" id="{52304EE0-D1BB-A793-EFAE-31660FDF5BF5}"/>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2">
              <a:extLst>
                <a:ext uri="{FF2B5EF4-FFF2-40B4-BE49-F238E27FC236}">
                  <a16:creationId xmlns:a16="http://schemas.microsoft.com/office/drawing/2014/main" id="{30C7EB9D-B04E-E2D6-0CDB-978F7BBAC16F}"/>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3">
              <a:extLst>
                <a:ext uri="{FF2B5EF4-FFF2-40B4-BE49-F238E27FC236}">
                  <a16:creationId xmlns:a16="http://schemas.microsoft.com/office/drawing/2014/main" id="{00E0706A-FCE8-465C-9FC1-3E8FDCD8E905}"/>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4">
              <a:extLst>
                <a:ext uri="{FF2B5EF4-FFF2-40B4-BE49-F238E27FC236}">
                  <a16:creationId xmlns:a16="http://schemas.microsoft.com/office/drawing/2014/main" id="{6A6918D6-A6EB-BFAF-E52D-E8144014814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5">
              <a:extLst>
                <a:ext uri="{FF2B5EF4-FFF2-40B4-BE49-F238E27FC236}">
                  <a16:creationId xmlns:a16="http://schemas.microsoft.com/office/drawing/2014/main" id="{984E5549-357E-65F5-BFFF-661DE8ADDA5E}"/>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6">
              <a:extLst>
                <a:ext uri="{FF2B5EF4-FFF2-40B4-BE49-F238E27FC236}">
                  <a16:creationId xmlns:a16="http://schemas.microsoft.com/office/drawing/2014/main" id="{1C1856FC-3D32-F82D-8011-C2387C2DBB89}"/>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7">
              <a:extLst>
                <a:ext uri="{FF2B5EF4-FFF2-40B4-BE49-F238E27FC236}">
                  <a16:creationId xmlns:a16="http://schemas.microsoft.com/office/drawing/2014/main" id="{2D42B63E-1A49-65CC-822A-B7E3687A7E4B}"/>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8">
              <a:extLst>
                <a:ext uri="{FF2B5EF4-FFF2-40B4-BE49-F238E27FC236}">
                  <a16:creationId xmlns:a16="http://schemas.microsoft.com/office/drawing/2014/main" id="{477F720E-824A-9471-8F4C-22BF815F895A}"/>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59">
              <a:extLst>
                <a:ext uri="{FF2B5EF4-FFF2-40B4-BE49-F238E27FC236}">
                  <a16:creationId xmlns:a16="http://schemas.microsoft.com/office/drawing/2014/main" id="{B1BDA3F3-9135-15B3-FDF3-5FEF9121317C}"/>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0">
              <a:extLst>
                <a:ext uri="{FF2B5EF4-FFF2-40B4-BE49-F238E27FC236}">
                  <a16:creationId xmlns:a16="http://schemas.microsoft.com/office/drawing/2014/main" id="{831B5413-4F68-EF16-7497-6159630B6F63}"/>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1">
              <a:extLst>
                <a:ext uri="{FF2B5EF4-FFF2-40B4-BE49-F238E27FC236}">
                  <a16:creationId xmlns:a16="http://schemas.microsoft.com/office/drawing/2014/main" id="{59EEE95A-23AA-28DF-A5DB-38B491CE7842}"/>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2">
              <a:extLst>
                <a:ext uri="{FF2B5EF4-FFF2-40B4-BE49-F238E27FC236}">
                  <a16:creationId xmlns:a16="http://schemas.microsoft.com/office/drawing/2014/main" id="{6A664E75-2CB3-B0F4-B5EE-188FC8CAA1F8}"/>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3">
              <a:extLst>
                <a:ext uri="{FF2B5EF4-FFF2-40B4-BE49-F238E27FC236}">
                  <a16:creationId xmlns:a16="http://schemas.microsoft.com/office/drawing/2014/main" id="{F753E748-7CC0-EAEB-B31E-A5685C2556C8}"/>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4">
              <a:extLst>
                <a:ext uri="{FF2B5EF4-FFF2-40B4-BE49-F238E27FC236}">
                  <a16:creationId xmlns:a16="http://schemas.microsoft.com/office/drawing/2014/main" id="{29C380DB-4C41-9D0D-D006-5DC96CAD8682}"/>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5">
              <a:extLst>
                <a:ext uri="{FF2B5EF4-FFF2-40B4-BE49-F238E27FC236}">
                  <a16:creationId xmlns:a16="http://schemas.microsoft.com/office/drawing/2014/main" id="{CD80E3FB-1CFA-A9B7-4485-1ABC27EFF77F}"/>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6">
              <a:extLst>
                <a:ext uri="{FF2B5EF4-FFF2-40B4-BE49-F238E27FC236}">
                  <a16:creationId xmlns:a16="http://schemas.microsoft.com/office/drawing/2014/main" id="{F5FF2B86-C703-B246-7B94-83B6CD622651}"/>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7">
              <a:extLst>
                <a:ext uri="{FF2B5EF4-FFF2-40B4-BE49-F238E27FC236}">
                  <a16:creationId xmlns:a16="http://schemas.microsoft.com/office/drawing/2014/main" id="{038C4F85-AB98-1C43-08B9-E4D549F0BD38}"/>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8">
              <a:extLst>
                <a:ext uri="{FF2B5EF4-FFF2-40B4-BE49-F238E27FC236}">
                  <a16:creationId xmlns:a16="http://schemas.microsoft.com/office/drawing/2014/main" id="{0A1FAA80-74E3-1288-E226-0233661F926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69">
              <a:extLst>
                <a:ext uri="{FF2B5EF4-FFF2-40B4-BE49-F238E27FC236}">
                  <a16:creationId xmlns:a16="http://schemas.microsoft.com/office/drawing/2014/main" id="{85E5A2CB-BEE9-12A7-F2B6-83919B2C50B1}"/>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0">
              <a:extLst>
                <a:ext uri="{FF2B5EF4-FFF2-40B4-BE49-F238E27FC236}">
                  <a16:creationId xmlns:a16="http://schemas.microsoft.com/office/drawing/2014/main" id="{1067739E-F293-4891-79F1-F73CC5F6DF6A}"/>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1">
              <a:extLst>
                <a:ext uri="{FF2B5EF4-FFF2-40B4-BE49-F238E27FC236}">
                  <a16:creationId xmlns:a16="http://schemas.microsoft.com/office/drawing/2014/main" id="{06BE85FA-0ABB-C9FF-9272-720DA7C32E10}"/>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2">
              <a:extLst>
                <a:ext uri="{FF2B5EF4-FFF2-40B4-BE49-F238E27FC236}">
                  <a16:creationId xmlns:a16="http://schemas.microsoft.com/office/drawing/2014/main" id="{66E36322-3427-825A-991F-FC6889D5078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3">
              <a:extLst>
                <a:ext uri="{FF2B5EF4-FFF2-40B4-BE49-F238E27FC236}">
                  <a16:creationId xmlns:a16="http://schemas.microsoft.com/office/drawing/2014/main" id="{59848DEA-8569-9AF8-6DC5-0C666E066D17}"/>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4">
              <a:extLst>
                <a:ext uri="{FF2B5EF4-FFF2-40B4-BE49-F238E27FC236}">
                  <a16:creationId xmlns:a16="http://schemas.microsoft.com/office/drawing/2014/main" id="{D2522CC6-BA50-8770-6B70-100D14CFBA2F}"/>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5">
              <a:extLst>
                <a:ext uri="{FF2B5EF4-FFF2-40B4-BE49-F238E27FC236}">
                  <a16:creationId xmlns:a16="http://schemas.microsoft.com/office/drawing/2014/main" id="{2C1CE0FC-3958-E616-5DA8-4F38C40D5C6D}"/>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6">
              <a:extLst>
                <a:ext uri="{FF2B5EF4-FFF2-40B4-BE49-F238E27FC236}">
                  <a16:creationId xmlns:a16="http://schemas.microsoft.com/office/drawing/2014/main" id="{DCF0C96C-22CC-EA8B-293C-3FB7F4796072}"/>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7">
              <a:extLst>
                <a:ext uri="{FF2B5EF4-FFF2-40B4-BE49-F238E27FC236}">
                  <a16:creationId xmlns:a16="http://schemas.microsoft.com/office/drawing/2014/main" id="{D71A73A2-DC06-4A8B-1B71-54D9CD521F77}"/>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8">
              <a:extLst>
                <a:ext uri="{FF2B5EF4-FFF2-40B4-BE49-F238E27FC236}">
                  <a16:creationId xmlns:a16="http://schemas.microsoft.com/office/drawing/2014/main" id="{96B5EE06-31DA-378F-9279-144EAD11B70A}"/>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79">
              <a:extLst>
                <a:ext uri="{FF2B5EF4-FFF2-40B4-BE49-F238E27FC236}">
                  <a16:creationId xmlns:a16="http://schemas.microsoft.com/office/drawing/2014/main" id="{21A4E9C3-8444-4107-C5D3-7814D73650A5}"/>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0">
              <a:extLst>
                <a:ext uri="{FF2B5EF4-FFF2-40B4-BE49-F238E27FC236}">
                  <a16:creationId xmlns:a16="http://schemas.microsoft.com/office/drawing/2014/main" id="{6F563A8F-4BD4-6BC5-348A-A89B9DEB1B07}"/>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1">
              <a:extLst>
                <a:ext uri="{FF2B5EF4-FFF2-40B4-BE49-F238E27FC236}">
                  <a16:creationId xmlns:a16="http://schemas.microsoft.com/office/drawing/2014/main" id="{6FAC0B72-BD16-D8D5-7FF6-0866A23D3928}"/>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2">
              <a:extLst>
                <a:ext uri="{FF2B5EF4-FFF2-40B4-BE49-F238E27FC236}">
                  <a16:creationId xmlns:a16="http://schemas.microsoft.com/office/drawing/2014/main" id="{16BD7E44-7E30-E967-9EAA-5EDABE0CA196}"/>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3">
              <a:extLst>
                <a:ext uri="{FF2B5EF4-FFF2-40B4-BE49-F238E27FC236}">
                  <a16:creationId xmlns:a16="http://schemas.microsoft.com/office/drawing/2014/main" id="{14F1F546-CA9E-EFF5-044C-2CD2514F427E}"/>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4">
              <a:extLst>
                <a:ext uri="{FF2B5EF4-FFF2-40B4-BE49-F238E27FC236}">
                  <a16:creationId xmlns:a16="http://schemas.microsoft.com/office/drawing/2014/main" id="{849F604A-3DFB-E6B4-E556-922BA6C9E813}"/>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5">
              <a:extLst>
                <a:ext uri="{FF2B5EF4-FFF2-40B4-BE49-F238E27FC236}">
                  <a16:creationId xmlns:a16="http://schemas.microsoft.com/office/drawing/2014/main" id="{85FB428B-033A-ABD0-A8FD-B0BE451D7CFC}"/>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6">
              <a:extLst>
                <a:ext uri="{FF2B5EF4-FFF2-40B4-BE49-F238E27FC236}">
                  <a16:creationId xmlns:a16="http://schemas.microsoft.com/office/drawing/2014/main" id="{4454700B-75A5-E372-0397-BDABB67948F0}"/>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7">
              <a:extLst>
                <a:ext uri="{FF2B5EF4-FFF2-40B4-BE49-F238E27FC236}">
                  <a16:creationId xmlns:a16="http://schemas.microsoft.com/office/drawing/2014/main" id="{DAA00126-CF8D-2D0D-6A02-17344A94B05B}"/>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8">
              <a:extLst>
                <a:ext uri="{FF2B5EF4-FFF2-40B4-BE49-F238E27FC236}">
                  <a16:creationId xmlns:a16="http://schemas.microsoft.com/office/drawing/2014/main" id="{D23B2342-EEC6-3F0C-0262-ABBA60E62F3F}"/>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89">
              <a:extLst>
                <a:ext uri="{FF2B5EF4-FFF2-40B4-BE49-F238E27FC236}">
                  <a16:creationId xmlns:a16="http://schemas.microsoft.com/office/drawing/2014/main" id="{DCABF815-5AF7-9EED-B933-BB124EBBE5FA}"/>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0">
              <a:extLst>
                <a:ext uri="{FF2B5EF4-FFF2-40B4-BE49-F238E27FC236}">
                  <a16:creationId xmlns:a16="http://schemas.microsoft.com/office/drawing/2014/main" id="{30BC0AD8-9328-05E1-1B66-AC0601DC75A2}"/>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1">
              <a:extLst>
                <a:ext uri="{FF2B5EF4-FFF2-40B4-BE49-F238E27FC236}">
                  <a16:creationId xmlns:a16="http://schemas.microsoft.com/office/drawing/2014/main" id="{407DB21E-FAA9-6E9C-2303-8946BC3D2D3D}"/>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2">
              <a:extLst>
                <a:ext uri="{FF2B5EF4-FFF2-40B4-BE49-F238E27FC236}">
                  <a16:creationId xmlns:a16="http://schemas.microsoft.com/office/drawing/2014/main" id="{AD9C52B4-4D96-BBC5-4787-D5B0DF808668}"/>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3">
              <a:extLst>
                <a:ext uri="{FF2B5EF4-FFF2-40B4-BE49-F238E27FC236}">
                  <a16:creationId xmlns:a16="http://schemas.microsoft.com/office/drawing/2014/main" id="{F6288E0D-C612-9CA0-C9FE-C783C7884577}"/>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4">
              <a:extLst>
                <a:ext uri="{FF2B5EF4-FFF2-40B4-BE49-F238E27FC236}">
                  <a16:creationId xmlns:a16="http://schemas.microsoft.com/office/drawing/2014/main" id="{F7B33BA4-3CB2-CB99-615F-CFB347194FFE}"/>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5">
              <a:extLst>
                <a:ext uri="{FF2B5EF4-FFF2-40B4-BE49-F238E27FC236}">
                  <a16:creationId xmlns:a16="http://schemas.microsoft.com/office/drawing/2014/main" id="{6C612D19-B411-5E91-A2BE-8AC5BF325E80}"/>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6">
              <a:extLst>
                <a:ext uri="{FF2B5EF4-FFF2-40B4-BE49-F238E27FC236}">
                  <a16:creationId xmlns:a16="http://schemas.microsoft.com/office/drawing/2014/main" id="{BA1B00CD-86EA-A1F9-DE5B-672B03B80956}"/>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7">
              <a:extLst>
                <a:ext uri="{FF2B5EF4-FFF2-40B4-BE49-F238E27FC236}">
                  <a16:creationId xmlns:a16="http://schemas.microsoft.com/office/drawing/2014/main" id="{6E29C4B6-785E-8292-F318-B64ECD24519C}"/>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8">
              <a:extLst>
                <a:ext uri="{FF2B5EF4-FFF2-40B4-BE49-F238E27FC236}">
                  <a16:creationId xmlns:a16="http://schemas.microsoft.com/office/drawing/2014/main" id="{BE1E402B-3ADC-16AC-248E-9092D866A7B8}"/>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299">
              <a:extLst>
                <a:ext uri="{FF2B5EF4-FFF2-40B4-BE49-F238E27FC236}">
                  <a16:creationId xmlns:a16="http://schemas.microsoft.com/office/drawing/2014/main" id="{1E71EE94-C275-52E2-C42F-6970CB6D080A}"/>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0">
              <a:extLst>
                <a:ext uri="{FF2B5EF4-FFF2-40B4-BE49-F238E27FC236}">
                  <a16:creationId xmlns:a16="http://schemas.microsoft.com/office/drawing/2014/main" id="{52FF0ECB-0213-DBF2-3465-A90E125307CF}"/>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1">
              <a:extLst>
                <a:ext uri="{FF2B5EF4-FFF2-40B4-BE49-F238E27FC236}">
                  <a16:creationId xmlns:a16="http://schemas.microsoft.com/office/drawing/2014/main" id="{38BFDBA6-0B75-BA80-3D48-5C8224DB462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2">
              <a:extLst>
                <a:ext uri="{FF2B5EF4-FFF2-40B4-BE49-F238E27FC236}">
                  <a16:creationId xmlns:a16="http://schemas.microsoft.com/office/drawing/2014/main" id="{F081551B-D08E-8DCB-399F-95E91F62E648}"/>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3">
              <a:extLst>
                <a:ext uri="{FF2B5EF4-FFF2-40B4-BE49-F238E27FC236}">
                  <a16:creationId xmlns:a16="http://schemas.microsoft.com/office/drawing/2014/main" id="{774821F7-6958-0023-236B-BA3879537461}"/>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4">
              <a:extLst>
                <a:ext uri="{FF2B5EF4-FFF2-40B4-BE49-F238E27FC236}">
                  <a16:creationId xmlns:a16="http://schemas.microsoft.com/office/drawing/2014/main" id="{94F601F0-18BA-074A-3E75-C2E536C3C163}"/>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5">
              <a:extLst>
                <a:ext uri="{FF2B5EF4-FFF2-40B4-BE49-F238E27FC236}">
                  <a16:creationId xmlns:a16="http://schemas.microsoft.com/office/drawing/2014/main" id="{29B3B65C-D765-1146-B85B-FE318DE26391}"/>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6">
              <a:extLst>
                <a:ext uri="{FF2B5EF4-FFF2-40B4-BE49-F238E27FC236}">
                  <a16:creationId xmlns:a16="http://schemas.microsoft.com/office/drawing/2014/main" id="{AA630057-1564-9082-D9D7-7F3BA89B74FF}"/>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7">
              <a:extLst>
                <a:ext uri="{FF2B5EF4-FFF2-40B4-BE49-F238E27FC236}">
                  <a16:creationId xmlns:a16="http://schemas.microsoft.com/office/drawing/2014/main" id="{5514ACBA-C9A1-CF26-1E9E-A526BBC7ABA7}"/>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8">
              <a:extLst>
                <a:ext uri="{FF2B5EF4-FFF2-40B4-BE49-F238E27FC236}">
                  <a16:creationId xmlns:a16="http://schemas.microsoft.com/office/drawing/2014/main" id="{3D39184E-A7C9-D65A-F34B-3873B52DA1EA}"/>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09">
              <a:extLst>
                <a:ext uri="{FF2B5EF4-FFF2-40B4-BE49-F238E27FC236}">
                  <a16:creationId xmlns:a16="http://schemas.microsoft.com/office/drawing/2014/main" id="{337CD527-8D58-DB74-832A-B8B6F649B5C5}"/>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0">
              <a:extLst>
                <a:ext uri="{FF2B5EF4-FFF2-40B4-BE49-F238E27FC236}">
                  <a16:creationId xmlns:a16="http://schemas.microsoft.com/office/drawing/2014/main" id="{C090671F-880C-098F-CE28-AE58B04FB6EC}"/>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1">
              <a:extLst>
                <a:ext uri="{FF2B5EF4-FFF2-40B4-BE49-F238E27FC236}">
                  <a16:creationId xmlns:a16="http://schemas.microsoft.com/office/drawing/2014/main" id="{6AEBEDB4-0C35-D537-46CC-9C8CDC7547DF}"/>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2">
              <a:extLst>
                <a:ext uri="{FF2B5EF4-FFF2-40B4-BE49-F238E27FC236}">
                  <a16:creationId xmlns:a16="http://schemas.microsoft.com/office/drawing/2014/main" id="{22DDD99B-45D6-3F2E-3ECA-C504F610CC75}"/>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3">
              <a:extLst>
                <a:ext uri="{FF2B5EF4-FFF2-40B4-BE49-F238E27FC236}">
                  <a16:creationId xmlns:a16="http://schemas.microsoft.com/office/drawing/2014/main" id="{0C6CB0BE-AB83-2681-8E84-AE7D548505E0}"/>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4">
              <a:extLst>
                <a:ext uri="{FF2B5EF4-FFF2-40B4-BE49-F238E27FC236}">
                  <a16:creationId xmlns:a16="http://schemas.microsoft.com/office/drawing/2014/main" id="{D7B51E7E-2BA5-0DA0-E6B7-4F94C69AABA6}"/>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5">
              <a:extLst>
                <a:ext uri="{FF2B5EF4-FFF2-40B4-BE49-F238E27FC236}">
                  <a16:creationId xmlns:a16="http://schemas.microsoft.com/office/drawing/2014/main" id="{B3D94293-F388-BE9C-15AE-4EFCE07C3D30}"/>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6">
              <a:extLst>
                <a:ext uri="{FF2B5EF4-FFF2-40B4-BE49-F238E27FC236}">
                  <a16:creationId xmlns:a16="http://schemas.microsoft.com/office/drawing/2014/main" id="{EA4C91ED-BA3D-5AFB-E9AA-C732ACEBE4B5}"/>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7">
              <a:extLst>
                <a:ext uri="{FF2B5EF4-FFF2-40B4-BE49-F238E27FC236}">
                  <a16:creationId xmlns:a16="http://schemas.microsoft.com/office/drawing/2014/main" id="{5AEFB2C6-C3BD-7965-5484-670864A690FA}"/>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8">
              <a:extLst>
                <a:ext uri="{FF2B5EF4-FFF2-40B4-BE49-F238E27FC236}">
                  <a16:creationId xmlns:a16="http://schemas.microsoft.com/office/drawing/2014/main" id="{48403CDF-6E09-180D-CD98-FD36D1C93B1E}"/>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19">
              <a:extLst>
                <a:ext uri="{FF2B5EF4-FFF2-40B4-BE49-F238E27FC236}">
                  <a16:creationId xmlns:a16="http://schemas.microsoft.com/office/drawing/2014/main" id="{81D9A93A-AA31-FCC2-E85B-0F052F110BA6}"/>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0">
              <a:extLst>
                <a:ext uri="{FF2B5EF4-FFF2-40B4-BE49-F238E27FC236}">
                  <a16:creationId xmlns:a16="http://schemas.microsoft.com/office/drawing/2014/main" id="{23325351-DF5C-610F-C22A-E3A391870DC5}"/>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1">
              <a:extLst>
                <a:ext uri="{FF2B5EF4-FFF2-40B4-BE49-F238E27FC236}">
                  <a16:creationId xmlns:a16="http://schemas.microsoft.com/office/drawing/2014/main" id="{1D290097-8B48-2082-2FFE-665EF3611B10}"/>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2">
              <a:extLst>
                <a:ext uri="{FF2B5EF4-FFF2-40B4-BE49-F238E27FC236}">
                  <a16:creationId xmlns:a16="http://schemas.microsoft.com/office/drawing/2014/main" id="{C768559A-D020-DC6E-2243-C74712DE9B52}"/>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3">
              <a:extLst>
                <a:ext uri="{FF2B5EF4-FFF2-40B4-BE49-F238E27FC236}">
                  <a16:creationId xmlns:a16="http://schemas.microsoft.com/office/drawing/2014/main" id="{78F9BB71-7091-3735-32C2-1240322C6AD4}"/>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4">
              <a:extLst>
                <a:ext uri="{FF2B5EF4-FFF2-40B4-BE49-F238E27FC236}">
                  <a16:creationId xmlns:a16="http://schemas.microsoft.com/office/drawing/2014/main" id="{3C3F336C-53CB-2EB7-17AB-EB2EF0636FDF}"/>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5">
              <a:extLst>
                <a:ext uri="{FF2B5EF4-FFF2-40B4-BE49-F238E27FC236}">
                  <a16:creationId xmlns:a16="http://schemas.microsoft.com/office/drawing/2014/main" id="{F97EAB88-C3B0-1DC8-CF43-CC93AC562396}"/>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6">
              <a:extLst>
                <a:ext uri="{FF2B5EF4-FFF2-40B4-BE49-F238E27FC236}">
                  <a16:creationId xmlns:a16="http://schemas.microsoft.com/office/drawing/2014/main" id="{F1579568-49E1-1781-AA6B-3166E3E12984}"/>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7">
              <a:extLst>
                <a:ext uri="{FF2B5EF4-FFF2-40B4-BE49-F238E27FC236}">
                  <a16:creationId xmlns:a16="http://schemas.microsoft.com/office/drawing/2014/main" id="{2273C99C-2E31-1E49-05E5-D197FC5D408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8">
              <a:extLst>
                <a:ext uri="{FF2B5EF4-FFF2-40B4-BE49-F238E27FC236}">
                  <a16:creationId xmlns:a16="http://schemas.microsoft.com/office/drawing/2014/main" id="{A042E603-8946-B460-1073-4B4218F3E41E}"/>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29">
              <a:extLst>
                <a:ext uri="{FF2B5EF4-FFF2-40B4-BE49-F238E27FC236}">
                  <a16:creationId xmlns:a16="http://schemas.microsoft.com/office/drawing/2014/main" id="{21AA022C-0D0F-4389-C7AC-28D26220096F}"/>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0">
              <a:extLst>
                <a:ext uri="{FF2B5EF4-FFF2-40B4-BE49-F238E27FC236}">
                  <a16:creationId xmlns:a16="http://schemas.microsoft.com/office/drawing/2014/main" id="{3DA7F3AC-5E5F-1785-75FB-399665790070}"/>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1">
              <a:extLst>
                <a:ext uri="{FF2B5EF4-FFF2-40B4-BE49-F238E27FC236}">
                  <a16:creationId xmlns:a16="http://schemas.microsoft.com/office/drawing/2014/main" id="{E7E2D0ED-A18C-5F87-F2D0-C0053D5552B3}"/>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2">
              <a:extLst>
                <a:ext uri="{FF2B5EF4-FFF2-40B4-BE49-F238E27FC236}">
                  <a16:creationId xmlns:a16="http://schemas.microsoft.com/office/drawing/2014/main" id="{4E9830FB-4861-47C6-81D9-368796084D81}"/>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3">
              <a:extLst>
                <a:ext uri="{FF2B5EF4-FFF2-40B4-BE49-F238E27FC236}">
                  <a16:creationId xmlns:a16="http://schemas.microsoft.com/office/drawing/2014/main" id="{833C51A8-AD3C-D41E-FC1C-19A69660E1B3}"/>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4">
              <a:extLst>
                <a:ext uri="{FF2B5EF4-FFF2-40B4-BE49-F238E27FC236}">
                  <a16:creationId xmlns:a16="http://schemas.microsoft.com/office/drawing/2014/main" id="{0807ACD3-C3A1-5EB6-D3C9-3220A63DA0E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5">
              <a:extLst>
                <a:ext uri="{FF2B5EF4-FFF2-40B4-BE49-F238E27FC236}">
                  <a16:creationId xmlns:a16="http://schemas.microsoft.com/office/drawing/2014/main" id="{54653666-1324-C6AC-7709-B97A71A56BBE}"/>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6">
              <a:extLst>
                <a:ext uri="{FF2B5EF4-FFF2-40B4-BE49-F238E27FC236}">
                  <a16:creationId xmlns:a16="http://schemas.microsoft.com/office/drawing/2014/main" id="{70586A55-D63A-5268-B801-23F28A66AFC1}"/>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7">
              <a:extLst>
                <a:ext uri="{FF2B5EF4-FFF2-40B4-BE49-F238E27FC236}">
                  <a16:creationId xmlns:a16="http://schemas.microsoft.com/office/drawing/2014/main" id="{9D8D7541-E392-38F8-5D72-DA66EB2391EE}"/>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8">
              <a:extLst>
                <a:ext uri="{FF2B5EF4-FFF2-40B4-BE49-F238E27FC236}">
                  <a16:creationId xmlns:a16="http://schemas.microsoft.com/office/drawing/2014/main" id="{32ACC035-17E5-B03B-85D4-88174F596A5B}"/>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39">
              <a:extLst>
                <a:ext uri="{FF2B5EF4-FFF2-40B4-BE49-F238E27FC236}">
                  <a16:creationId xmlns:a16="http://schemas.microsoft.com/office/drawing/2014/main" id="{8AC04907-4737-5120-B4C2-618A9458FEB9}"/>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0">
              <a:extLst>
                <a:ext uri="{FF2B5EF4-FFF2-40B4-BE49-F238E27FC236}">
                  <a16:creationId xmlns:a16="http://schemas.microsoft.com/office/drawing/2014/main" id="{2F27B32C-AE29-A046-FE6B-9A90170AA8FA}"/>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1">
              <a:extLst>
                <a:ext uri="{FF2B5EF4-FFF2-40B4-BE49-F238E27FC236}">
                  <a16:creationId xmlns:a16="http://schemas.microsoft.com/office/drawing/2014/main" id="{ACE53FCD-CDE7-9A0C-00B1-B9C563CDE13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2">
              <a:extLst>
                <a:ext uri="{FF2B5EF4-FFF2-40B4-BE49-F238E27FC236}">
                  <a16:creationId xmlns:a16="http://schemas.microsoft.com/office/drawing/2014/main" id="{573B28F1-9620-BDF2-6964-BF5741AF290C}"/>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3">
              <a:extLst>
                <a:ext uri="{FF2B5EF4-FFF2-40B4-BE49-F238E27FC236}">
                  <a16:creationId xmlns:a16="http://schemas.microsoft.com/office/drawing/2014/main" id="{A5E6A3D4-1819-816A-232C-C5FDB8A14135}"/>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4">
              <a:extLst>
                <a:ext uri="{FF2B5EF4-FFF2-40B4-BE49-F238E27FC236}">
                  <a16:creationId xmlns:a16="http://schemas.microsoft.com/office/drawing/2014/main" id="{33C0A2C9-51F2-E8A9-2985-40A6040AB1FE}"/>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5">
              <a:extLst>
                <a:ext uri="{FF2B5EF4-FFF2-40B4-BE49-F238E27FC236}">
                  <a16:creationId xmlns:a16="http://schemas.microsoft.com/office/drawing/2014/main" id="{59138D25-616A-F827-2EBC-6298FDAF75CD}"/>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6">
              <a:extLst>
                <a:ext uri="{FF2B5EF4-FFF2-40B4-BE49-F238E27FC236}">
                  <a16:creationId xmlns:a16="http://schemas.microsoft.com/office/drawing/2014/main" id="{799E814C-C636-D767-CFA9-1B0A17CCEDAD}"/>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7">
              <a:extLst>
                <a:ext uri="{FF2B5EF4-FFF2-40B4-BE49-F238E27FC236}">
                  <a16:creationId xmlns:a16="http://schemas.microsoft.com/office/drawing/2014/main" id="{313A3B56-EEB8-2A56-5408-26C5F4934070}"/>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8">
              <a:extLst>
                <a:ext uri="{FF2B5EF4-FFF2-40B4-BE49-F238E27FC236}">
                  <a16:creationId xmlns:a16="http://schemas.microsoft.com/office/drawing/2014/main" id="{3C75781E-15DD-3356-A191-1D82509CD68D}"/>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49">
              <a:extLst>
                <a:ext uri="{FF2B5EF4-FFF2-40B4-BE49-F238E27FC236}">
                  <a16:creationId xmlns:a16="http://schemas.microsoft.com/office/drawing/2014/main" id="{7D279572-C23F-6E13-1056-DD6E38C6F73D}"/>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0">
              <a:extLst>
                <a:ext uri="{FF2B5EF4-FFF2-40B4-BE49-F238E27FC236}">
                  <a16:creationId xmlns:a16="http://schemas.microsoft.com/office/drawing/2014/main" id="{B351A43E-1200-1E74-5145-69548E0C56CF}"/>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1">
              <a:extLst>
                <a:ext uri="{FF2B5EF4-FFF2-40B4-BE49-F238E27FC236}">
                  <a16:creationId xmlns:a16="http://schemas.microsoft.com/office/drawing/2014/main" id="{12EE3CC1-DB45-1B7C-578B-F392DD3CEB4B}"/>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2">
              <a:extLst>
                <a:ext uri="{FF2B5EF4-FFF2-40B4-BE49-F238E27FC236}">
                  <a16:creationId xmlns:a16="http://schemas.microsoft.com/office/drawing/2014/main" id="{8447EB48-E46B-C531-D3DA-12C107457B74}"/>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3">
              <a:extLst>
                <a:ext uri="{FF2B5EF4-FFF2-40B4-BE49-F238E27FC236}">
                  <a16:creationId xmlns:a16="http://schemas.microsoft.com/office/drawing/2014/main" id="{EB4F3033-5163-010B-FC18-E5C68DF7BB01}"/>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4">
              <a:extLst>
                <a:ext uri="{FF2B5EF4-FFF2-40B4-BE49-F238E27FC236}">
                  <a16:creationId xmlns:a16="http://schemas.microsoft.com/office/drawing/2014/main" id="{1771D4F8-668A-755B-5576-ED5B11FDB05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7" name="Freeform: Shape 355">
              <a:extLst>
                <a:ext uri="{FF2B5EF4-FFF2-40B4-BE49-F238E27FC236}">
                  <a16:creationId xmlns:a16="http://schemas.microsoft.com/office/drawing/2014/main" id="{E801B7A8-A3AF-40DB-7162-F75D78CBFB3F}"/>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8" name="Freeform: Shape 356">
              <a:extLst>
                <a:ext uri="{FF2B5EF4-FFF2-40B4-BE49-F238E27FC236}">
                  <a16:creationId xmlns:a16="http://schemas.microsoft.com/office/drawing/2014/main" id="{B4F35D54-DB75-82C8-60E1-5AF2B822AFDD}"/>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7">
              <a:extLst>
                <a:ext uri="{FF2B5EF4-FFF2-40B4-BE49-F238E27FC236}">
                  <a16:creationId xmlns:a16="http://schemas.microsoft.com/office/drawing/2014/main" id="{8BAFB963-A6A6-075D-9227-73878A1D788E}"/>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8">
              <a:extLst>
                <a:ext uri="{FF2B5EF4-FFF2-40B4-BE49-F238E27FC236}">
                  <a16:creationId xmlns:a16="http://schemas.microsoft.com/office/drawing/2014/main" id="{0282D458-4B6B-62A2-614F-F8900486809F}"/>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59">
              <a:extLst>
                <a:ext uri="{FF2B5EF4-FFF2-40B4-BE49-F238E27FC236}">
                  <a16:creationId xmlns:a16="http://schemas.microsoft.com/office/drawing/2014/main" id="{6C77CC28-D96D-F35F-ABD3-321F5C39DEB3}"/>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0">
              <a:extLst>
                <a:ext uri="{FF2B5EF4-FFF2-40B4-BE49-F238E27FC236}">
                  <a16:creationId xmlns:a16="http://schemas.microsoft.com/office/drawing/2014/main" id="{CFA0025F-F694-E453-5C2F-E4B5DE9E2179}"/>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1">
              <a:extLst>
                <a:ext uri="{FF2B5EF4-FFF2-40B4-BE49-F238E27FC236}">
                  <a16:creationId xmlns:a16="http://schemas.microsoft.com/office/drawing/2014/main" id="{BC30380D-F814-F00C-30FA-CD41D8841341}"/>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2">
              <a:extLst>
                <a:ext uri="{FF2B5EF4-FFF2-40B4-BE49-F238E27FC236}">
                  <a16:creationId xmlns:a16="http://schemas.microsoft.com/office/drawing/2014/main" id="{29BA89C8-3B22-4AD1-10E6-79A88B3F35BD}"/>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3">
              <a:extLst>
                <a:ext uri="{FF2B5EF4-FFF2-40B4-BE49-F238E27FC236}">
                  <a16:creationId xmlns:a16="http://schemas.microsoft.com/office/drawing/2014/main" id="{AD0C9E81-AA41-F00E-D389-4EF0F27098FF}"/>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4">
              <a:extLst>
                <a:ext uri="{FF2B5EF4-FFF2-40B4-BE49-F238E27FC236}">
                  <a16:creationId xmlns:a16="http://schemas.microsoft.com/office/drawing/2014/main" id="{49F3C682-73F6-0908-B5D4-A706805ADF1A}"/>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5">
              <a:extLst>
                <a:ext uri="{FF2B5EF4-FFF2-40B4-BE49-F238E27FC236}">
                  <a16:creationId xmlns:a16="http://schemas.microsoft.com/office/drawing/2014/main" id="{EAAFAFE5-639E-0092-58B6-944B2583FBFA}"/>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6">
              <a:extLst>
                <a:ext uri="{FF2B5EF4-FFF2-40B4-BE49-F238E27FC236}">
                  <a16:creationId xmlns:a16="http://schemas.microsoft.com/office/drawing/2014/main" id="{83C6114A-CD6B-92B9-2B11-ECDD21E6A668}"/>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7">
              <a:extLst>
                <a:ext uri="{FF2B5EF4-FFF2-40B4-BE49-F238E27FC236}">
                  <a16:creationId xmlns:a16="http://schemas.microsoft.com/office/drawing/2014/main" id="{0C9D9A8B-D24C-E88F-0DA4-178D699DF196}"/>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8">
              <a:extLst>
                <a:ext uri="{FF2B5EF4-FFF2-40B4-BE49-F238E27FC236}">
                  <a16:creationId xmlns:a16="http://schemas.microsoft.com/office/drawing/2014/main" id="{5E772BA8-0314-1EF7-E96C-D34E6F9AB4C0}"/>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69">
              <a:extLst>
                <a:ext uri="{FF2B5EF4-FFF2-40B4-BE49-F238E27FC236}">
                  <a16:creationId xmlns:a16="http://schemas.microsoft.com/office/drawing/2014/main" id="{200F41BF-2C9B-6363-92DA-9BCFAD4B92B7}"/>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0">
              <a:extLst>
                <a:ext uri="{FF2B5EF4-FFF2-40B4-BE49-F238E27FC236}">
                  <a16:creationId xmlns:a16="http://schemas.microsoft.com/office/drawing/2014/main" id="{5505EBB6-6F2E-C8AE-2390-94B0B93A2DDB}"/>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1">
              <a:extLst>
                <a:ext uri="{FF2B5EF4-FFF2-40B4-BE49-F238E27FC236}">
                  <a16:creationId xmlns:a16="http://schemas.microsoft.com/office/drawing/2014/main" id="{E4B1DF7B-F596-45B9-A585-21134A270036}"/>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2">
              <a:extLst>
                <a:ext uri="{FF2B5EF4-FFF2-40B4-BE49-F238E27FC236}">
                  <a16:creationId xmlns:a16="http://schemas.microsoft.com/office/drawing/2014/main" id="{848841D6-2752-81C1-D739-D29234BA5FF2}"/>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3">
              <a:extLst>
                <a:ext uri="{FF2B5EF4-FFF2-40B4-BE49-F238E27FC236}">
                  <a16:creationId xmlns:a16="http://schemas.microsoft.com/office/drawing/2014/main" id="{BD147B29-5022-AC59-F887-9966E04C450E}"/>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4">
              <a:extLst>
                <a:ext uri="{FF2B5EF4-FFF2-40B4-BE49-F238E27FC236}">
                  <a16:creationId xmlns:a16="http://schemas.microsoft.com/office/drawing/2014/main" id="{D7B49264-7F92-97C1-96EB-DBD786F19B3C}"/>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5">
              <a:extLst>
                <a:ext uri="{FF2B5EF4-FFF2-40B4-BE49-F238E27FC236}">
                  <a16:creationId xmlns:a16="http://schemas.microsoft.com/office/drawing/2014/main" id="{D0A595C7-EFAD-BBFE-6E63-6F52DBD86DAC}"/>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6">
              <a:extLst>
                <a:ext uri="{FF2B5EF4-FFF2-40B4-BE49-F238E27FC236}">
                  <a16:creationId xmlns:a16="http://schemas.microsoft.com/office/drawing/2014/main" id="{298F7228-A6A0-5FAC-8DC0-B3F1E4107CEB}"/>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7">
              <a:extLst>
                <a:ext uri="{FF2B5EF4-FFF2-40B4-BE49-F238E27FC236}">
                  <a16:creationId xmlns:a16="http://schemas.microsoft.com/office/drawing/2014/main" id="{53A06EC0-5529-DC3A-77F0-25DC689ACE60}"/>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8">
              <a:extLst>
                <a:ext uri="{FF2B5EF4-FFF2-40B4-BE49-F238E27FC236}">
                  <a16:creationId xmlns:a16="http://schemas.microsoft.com/office/drawing/2014/main" id="{46C244B2-E381-8F86-364E-BD510017FDDA}"/>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79">
              <a:extLst>
                <a:ext uri="{FF2B5EF4-FFF2-40B4-BE49-F238E27FC236}">
                  <a16:creationId xmlns:a16="http://schemas.microsoft.com/office/drawing/2014/main" id="{FAD46A99-DAE9-D6A7-4DE1-5FBD597262E5}"/>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0">
              <a:extLst>
                <a:ext uri="{FF2B5EF4-FFF2-40B4-BE49-F238E27FC236}">
                  <a16:creationId xmlns:a16="http://schemas.microsoft.com/office/drawing/2014/main" id="{07A5A31F-22E2-F7D5-FADA-EEFC5951E265}"/>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1">
              <a:extLst>
                <a:ext uri="{FF2B5EF4-FFF2-40B4-BE49-F238E27FC236}">
                  <a16:creationId xmlns:a16="http://schemas.microsoft.com/office/drawing/2014/main" id="{7DD8676D-1EAB-D594-C6D0-DE27CA5D7299}"/>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2">
              <a:extLst>
                <a:ext uri="{FF2B5EF4-FFF2-40B4-BE49-F238E27FC236}">
                  <a16:creationId xmlns:a16="http://schemas.microsoft.com/office/drawing/2014/main" id="{A6F3CDB9-53FE-6A89-B35B-A91450FA3019}"/>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3">
              <a:extLst>
                <a:ext uri="{FF2B5EF4-FFF2-40B4-BE49-F238E27FC236}">
                  <a16:creationId xmlns:a16="http://schemas.microsoft.com/office/drawing/2014/main" id="{E8B14F71-7461-5F1F-FEEB-43B3ADEA5345}"/>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4">
              <a:extLst>
                <a:ext uri="{FF2B5EF4-FFF2-40B4-BE49-F238E27FC236}">
                  <a16:creationId xmlns:a16="http://schemas.microsoft.com/office/drawing/2014/main" id="{6D875997-778D-8D9B-9914-8DA124439F74}"/>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5">
              <a:extLst>
                <a:ext uri="{FF2B5EF4-FFF2-40B4-BE49-F238E27FC236}">
                  <a16:creationId xmlns:a16="http://schemas.microsoft.com/office/drawing/2014/main" id="{6A22B26F-D120-E528-593A-B9B785D2E631}"/>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6">
              <a:extLst>
                <a:ext uri="{FF2B5EF4-FFF2-40B4-BE49-F238E27FC236}">
                  <a16:creationId xmlns:a16="http://schemas.microsoft.com/office/drawing/2014/main" id="{BCCC523B-C59D-E72B-0BEA-3C8557F8DD7F}"/>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7">
              <a:extLst>
                <a:ext uri="{FF2B5EF4-FFF2-40B4-BE49-F238E27FC236}">
                  <a16:creationId xmlns:a16="http://schemas.microsoft.com/office/drawing/2014/main" id="{89FE73A5-5EF2-FCD1-0497-6FAF546A7E75}"/>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8">
              <a:extLst>
                <a:ext uri="{FF2B5EF4-FFF2-40B4-BE49-F238E27FC236}">
                  <a16:creationId xmlns:a16="http://schemas.microsoft.com/office/drawing/2014/main" id="{2CCAF627-9C70-4727-7741-EE55D0CD6616}"/>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89">
              <a:extLst>
                <a:ext uri="{FF2B5EF4-FFF2-40B4-BE49-F238E27FC236}">
                  <a16:creationId xmlns:a16="http://schemas.microsoft.com/office/drawing/2014/main" id="{3B0F67CA-710E-7DAC-CA81-FF88EA663D7E}"/>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0">
              <a:extLst>
                <a:ext uri="{FF2B5EF4-FFF2-40B4-BE49-F238E27FC236}">
                  <a16:creationId xmlns:a16="http://schemas.microsoft.com/office/drawing/2014/main" id="{D57C52AB-F974-24F7-D221-1119AD2052C4}"/>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3" name="Freeform: Shape 391">
              <a:extLst>
                <a:ext uri="{FF2B5EF4-FFF2-40B4-BE49-F238E27FC236}">
                  <a16:creationId xmlns:a16="http://schemas.microsoft.com/office/drawing/2014/main" id="{D3C827A0-A4F5-B2FF-9724-92FBFC6F109E}"/>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793501450"/>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54190615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540198"/>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17853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noProof="0"/>
              <a:t>7/1/20XX</a:t>
            </a:r>
          </a:p>
        </p:txBody>
      </p:sp>
      <p:sp>
        <p:nvSpPr>
          <p:cNvPr id="8" name="Footer Placeholder 7"/>
          <p:cNvSpPr>
            <a:spLocks noGrp="1"/>
          </p:cNvSpPr>
          <p:nvPr>
            <p:ph type="ftr" sz="quarter" idx="11"/>
          </p:nvPr>
        </p:nvSpPr>
        <p:spPr/>
        <p:txBody>
          <a:bodyPr/>
          <a:lstStyle/>
          <a:p>
            <a:pPr rtl="0"/>
            <a:r>
              <a:rPr lang="en-GB" noProof="0"/>
              <a:t>Pitch deck title</a:t>
            </a:r>
          </a:p>
        </p:txBody>
      </p:sp>
      <p:sp>
        <p:nvSpPr>
          <p:cNvPr id="9" name="Slide Number Placeholder 8"/>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710943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7/1/20XX</a:t>
            </a:r>
          </a:p>
        </p:txBody>
      </p:sp>
      <p:sp>
        <p:nvSpPr>
          <p:cNvPr id="4" name="Footer Placeholder 3"/>
          <p:cNvSpPr>
            <a:spLocks noGrp="1"/>
          </p:cNvSpPr>
          <p:nvPr>
            <p:ph type="ftr" sz="quarter" idx="11"/>
          </p:nvPr>
        </p:nvSpPr>
        <p:spPr/>
        <p:txBody>
          <a:bodyPr/>
          <a:lstStyle/>
          <a:p>
            <a:pPr rtl="0"/>
            <a:r>
              <a:rPr lang="en-GB" noProof="0"/>
              <a:t>Pitch deck title</a:t>
            </a:r>
          </a:p>
        </p:txBody>
      </p:sp>
      <p:sp>
        <p:nvSpPr>
          <p:cNvPr id="5" name="Slide Number Placeholder 4"/>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542191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7/1/20XX</a:t>
            </a:r>
          </a:p>
        </p:txBody>
      </p:sp>
      <p:sp>
        <p:nvSpPr>
          <p:cNvPr id="3" name="Footer Placeholder 2"/>
          <p:cNvSpPr>
            <a:spLocks noGrp="1"/>
          </p:cNvSpPr>
          <p:nvPr>
            <p:ph type="ftr" sz="quarter" idx="11"/>
          </p:nvPr>
        </p:nvSpPr>
        <p:spPr/>
        <p:txBody>
          <a:bodyPr/>
          <a:lstStyle/>
          <a:p>
            <a:pPr rtl="0"/>
            <a:r>
              <a:rPr lang="en-GB" noProof="0"/>
              <a:t>Pitch deck title</a:t>
            </a:r>
          </a:p>
        </p:txBody>
      </p:sp>
      <p:sp>
        <p:nvSpPr>
          <p:cNvPr id="4" name="Slide Number Placeholder 3"/>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72873814"/>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5009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11565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67114349"/>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07699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736838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1740896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243113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2937172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170286801"/>
      </p:ext>
    </p:extLst>
  </p:cSld>
  <p:clrMapOvr>
    <a:masterClrMapping/>
  </p:clrMapOvr>
  <p:extLst>
    <p:ext uri="{DCECCB84-F9BA-43D5-87BE-67443E8EF086}">
      <p15:sldGuideLst xmlns:p15="http://schemas.microsoft.com/office/powerpoint/2012/main">
        <p15:guide id="1" orient="horz" pos="343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71437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68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3068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noProof="0"/>
              <a:t>7/1/20XX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noProof="0"/>
              <a:t>Pitch deck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B5CEABB6-07DC-46E8-9B57-56EC44A396E5}" type="slidenum">
              <a:rPr lang="en-GB" noProof="0" smtClean="0"/>
              <a:pPr/>
              <a:t>‹#›</a:t>
            </a:fld>
            <a:endParaRPr lang="en-GB" noProof="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116879"/>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 id="2147484032" r:id="rId12"/>
    <p:sldLayoutId id="2147484033" r:id="rId13"/>
    <p:sldLayoutId id="2147484034" r:id="rId14"/>
    <p:sldLayoutId id="2147484035" r:id="rId15"/>
    <p:sldLayoutId id="2147484036" r:id="rId16"/>
    <p:sldLayoutId id="2147484038" r:id="rId17"/>
    <p:sldLayoutId id="2147484039" r:id="rId18"/>
    <p:sldLayoutId id="2147484040" r:id="rId19"/>
    <p:sldLayoutId id="2147483649" r:id="rId20"/>
    <p:sldLayoutId id="2147483672" r:id="rId21"/>
    <p:sldLayoutId id="2147483691" r:id="rId22"/>
    <p:sldLayoutId id="2147483682" r:id="rId23"/>
    <p:sldLayoutId id="2147483692" r:id="rId24"/>
    <p:sldLayoutId id="2147483653" r:id="rId25"/>
    <p:sldLayoutId id="2147483681" r:id="rId26"/>
    <p:sldLayoutId id="2147483671" r:id="rId27"/>
    <p:sldLayoutId id="2147483669" r:id="rId28"/>
    <p:sldLayoutId id="2147483689" r:id="rId29"/>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9.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hyperlink" Target="https://www.grc-gbgroup.co.uk/case-study/hsbc-headquarters1-centenary-square-birmingham/" TargetMode="External"/><Relationship Id="rId2" Type="http://schemas.openxmlformats.org/officeDocument/2006/relationships/hyperlink" Target="https://logos-marcas.com/hsbc-logo/" TargetMode="External"/><Relationship Id="rId1" Type="http://schemas.openxmlformats.org/officeDocument/2006/relationships/slideLayout" Target="../slideLayouts/slideLayout17.xml"/><Relationship Id="rId6" Type="http://schemas.openxmlformats.org/officeDocument/2006/relationships/hyperlink" Target="https://www.cipd.org/uk/knowledge/guides/interviewing/" TargetMode="External"/><Relationship Id="rId5" Type="http://schemas.openxmlformats.org/officeDocument/2006/relationships/hyperlink" Target="https://scholarworks.bgsu.edu/pad/vol2/iss1/3" TargetMode="External"/><Relationship Id="rId4" Type="http://schemas.openxmlformats.org/officeDocument/2006/relationships/hyperlink" Target="https://www.shrm.org/topics-tools/news/talent-acquisition/majority-job-seekers-prefer-person-interview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3732028" y="1640840"/>
            <a:ext cx="7085324" cy="1547583"/>
          </a:xfrm>
        </p:spPr>
        <p:txBody>
          <a:bodyPr rtlCol="0">
            <a:normAutofit/>
          </a:bodyPr>
          <a:lstStyle/>
          <a:p>
            <a:pPr algn="ctr" rtl="0"/>
            <a:r>
              <a:rPr lang="en-GB" sz="3600" dirty="0">
                <a:solidFill>
                  <a:schemeClr val="accent6">
                    <a:lumMod val="50000"/>
                  </a:schemeClr>
                </a:solidFill>
              </a:rPr>
              <a:t>Component 1 presentation</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2977116"/>
            <a:ext cx="4379976" cy="1137684"/>
          </a:xfrm>
        </p:spPr>
        <p:txBody>
          <a:bodyPr rtlCol="0">
            <a:normAutofit/>
          </a:bodyPr>
          <a:lstStyle/>
          <a:p>
            <a:pPr algn="ctr" rtl="0"/>
            <a:r>
              <a:rPr lang="en-GB" b="1" dirty="0">
                <a:solidFill>
                  <a:schemeClr val="accent2"/>
                </a:solidFill>
                <a:latin typeface="Arial" panose="020B0604020202020204" pitchFamily="34" charset="0"/>
                <a:cs typeface="Arial" panose="020B0604020202020204" pitchFamily="34" charset="0"/>
              </a:rPr>
              <a:t>Developing &amp; Managing Individuals &amp; Teams</a:t>
            </a:r>
          </a:p>
          <a:p>
            <a:pPr algn="ctr" rtl="0"/>
            <a:r>
              <a:rPr lang="en-GB" b="1" dirty="0">
                <a:solidFill>
                  <a:schemeClr val="accent2"/>
                </a:solidFill>
                <a:latin typeface="Arial" panose="020B0604020202020204" pitchFamily="34" charset="0"/>
                <a:cs typeface="Arial" panose="020B0604020202020204" pitchFamily="34" charset="0"/>
              </a:rPr>
              <a:t>LCLM5002</a:t>
            </a:r>
          </a:p>
          <a:p>
            <a:pPr rtl="0"/>
            <a:endParaRPr lang="en-GB" dirty="0"/>
          </a:p>
        </p:txBody>
      </p:sp>
      <p:sp>
        <p:nvSpPr>
          <p:cNvPr id="2" name="Rectangle 1">
            <a:extLst>
              <a:ext uri="{FF2B5EF4-FFF2-40B4-BE49-F238E27FC236}">
                <a16:creationId xmlns:a16="http://schemas.microsoft.com/office/drawing/2014/main" id="{6738D352-BF5C-BBBD-72D9-53D20A4DFEE5}"/>
              </a:ext>
            </a:extLst>
          </p:cNvPr>
          <p:cNvSpPr/>
          <p:nvPr/>
        </p:nvSpPr>
        <p:spPr>
          <a:xfrm>
            <a:off x="8654902" y="5380074"/>
            <a:ext cx="2721935" cy="8612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20000"/>
                    <a:lumOff val="80000"/>
                  </a:schemeClr>
                </a:solidFill>
              </a:rPr>
              <a:t>Krystal Yasmine Lewis</a:t>
            </a:r>
          </a:p>
          <a:p>
            <a:pPr algn="ctr"/>
            <a:r>
              <a:rPr lang="en-GB" dirty="0">
                <a:solidFill>
                  <a:schemeClr val="accent5">
                    <a:lumMod val="20000"/>
                    <a:lumOff val="80000"/>
                  </a:schemeClr>
                </a:solidFill>
              </a:rPr>
              <a:t>2016755</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11839" y="460610"/>
            <a:ext cx="4321937" cy="5571066"/>
          </a:xfrm>
        </p:spPr>
        <p:txBody>
          <a:bodyPr vert="horz" lIns="91440" tIns="45720" rIns="91440" bIns="45720" rtlCol="0" anchor="ctr">
            <a:normAutofit/>
          </a:bodyPr>
          <a:lstStyle/>
          <a:p>
            <a:r>
              <a:rPr lang="en-US" kern="1200" cap="all" spc="100" baseline="0" dirty="0">
                <a:solidFill>
                  <a:srgbClr val="FFFFFF"/>
                </a:solidFill>
                <a:latin typeface="+mj-lt"/>
                <a:ea typeface="+mj-ea"/>
                <a:cs typeface="+mj-cs"/>
              </a:rPr>
              <a:t>Table of contents</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dirty="0">
                <a:solidFill>
                  <a:schemeClr val="tx1">
                    <a:lumMod val="95000"/>
                    <a:lumOff val="5000"/>
                  </a:schemeClr>
                </a:solidFill>
                <a:latin typeface="+mj-lt"/>
                <a:ea typeface="+mn-ea"/>
                <a:cs typeface="+mn-cs"/>
              </a:rPr>
              <a:pPr>
                <a:spcAft>
                  <a:spcPts val="600"/>
                </a:spcAft>
              </a:pPr>
              <a:t>2</a:t>
            </a:fld>
            <a:endParaRPr lang="en-US" kern="1200" dirty="0">
              <a:solidFill>
                <a:schemeClr val="tx1">
                  <a:lumMod val="95000"/>
                  <a:lumOff val="5000"/>
                </a:schemeClr>
              </a:solidFill>
              <a:latin typeface="+mj-lt"/>
              <a:ea typeface="+mn-ea"/>
              <a:cs typeface="+mn-cs"/>
            </a:endParaRPr>
          </a:p>
        </p:txBody>
      </p:sp>
      <p:graphicFrame>
        <p:nvGraphicFramePr>
          <p:cNvPr id="17" name="TextBox 3">
            <a:extLst>
              <a:ext uri="{FF2B5EF4-FFF2-40B4-BE49-F238E27FC236}">
                <a16:creationId xmlns:a16="http://schemas.microsoft.com/office/drawing/2014/main" id="{BB1288F2-6ACB-12FB-7BAC-580AB57945AE}"/>
              </a:ext>
            </a:extLst>
          </p:cNvPr>
          <p:cNvGraphicFramePr/>
          <p:nvPr>
            <p:extLst>
              <p:ext uri="{D42A27DB-BD31-4B8C-83A1-F6EECF244321}">
                <p14:modId xmlns:p14="http://schemas.microsoft.com/office/powerpoint/2010/main" val="97448838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logo of a company&#10;&#10;AI-generated content may be incorrect.">
            <a:extLst>
              <a:ext uri="{FF2B5EF4-FFF2-40B4-BE49-F238E27FC236}">
                <a16:creationId xmlns:a16="http://schemas.microsoft.com/office/drawing/2014/main" id="{B6456B0A-C7C9-CF8E-92BC-E10A5E2B17B6}"/>
              </a:ext>
            </a:extLst>
          </p:cNvPr>
          <p:cNvPicPr>
            <a:picLocks noChangeAspect="1"/>
          </p:cNvPicPr>
          <p:nvPr/>
        </p:nvPicPr>
        <p:blipFill>
          <a:blip r:embed="rId3"/>
          <a:stretch>
            <a:fillRect/>
          </a:stretch>
        </p:blipFill>
        <p:spPr>
          <a:xfrm>
            <a:off x="7654407" y="-4372"/>
            <a:ext cx="2743200" cy="2597101"/>
          </a:xfrm>
          <a:prstGeom prst="rect">
            <a:avLst/>
          </a:prstGeom>
          <a:ln>
            <a:noFill/>
          </a:ln>
          <a:effectLst>
            <a:softEdge rad="112500"/>
          </a:effectLst>
        </p:spPr>
      </p:pic>
      <p:pic>
        <p:nvPicPr>
          <p:cNvPr id="24" name="Picture 23" descr="HSBC Birmingham City centre ">
            <a:extLst>
              <a:ext uri="{FF2B5EF4-FFF2-40B4-BE49-F238E27FC236}">
                <a16:creationId xmlns:a16="http://schemas.microsoft.com/office/drawing/2014/main" id="{3F36FED5-D196-0694-8350-CD5A763332FA}"/>
              </a:ext>
            </a:extLst>
          </p:cNvPr>
          <p:cNvPicPr>
            <a:picLocks noChangeAspect="1"/>
          </p:cNvPicPr>
          <p:nvPr/>
        </p:nvPicPr>
        <p:blipFill>
          <a:blip r:embed="rId4"/>
          <a:srcRect l="19334"/>
          <a:stretch>
            <a:fillRect/>
          </a:stretch>
        </p:blipFill>
        <p:spPr>
          <a:xfrm>
            <a:off x="5914562" y="1588320"/>
            <a:ext cx="3369587" cy="2043112"/>
          </a:xfrm>
          <a:prstGeom prst="rect">
            <a:avLst/>
          </a:prstGeom>
        </p:spPr>
      </p:pic>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77799"/>
            <a:ext cx="10515600" cy="1325563"/>
          </a:xfrm>
        </p:spPr>
        <p:txBody>
          <a:bodyPr rtlCol="0">
            <a:normAutofit/>
          </a:bodyPr>
          <a:lstStyle/>
          <a:p>
            <a:pPr rtl="0"/>
            <a:r>
              <a:rPr lang="en-GB" dirty="0">
                <a:solidFill>
                  <a:srgbClr val="468C8A"/>
                </a:solidFill>
              </a:rPr>
              <a:t>Introduction</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p:txBody>
          <a:bodyPr rtlCol="0"/>
          <a:lstStyle/>
          <a:p>
            <a:pPr rtl="0"/>
            <a:fld id="{B5CEABB6-07DC-46E8-9B57-56EC44A396E5}" type="slidenum">
              <a:rPr lang="en-GB" smtClean="0"/>
              <a:pPr/>
              <a:t>3</a:t>
            </a:fld>
            <a:endParaRPr lang="en-GB"/>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3"/>
          </p:nvPr>
        </p:nvSpPr>
        <p:spPr>
          <a:xfrm>
            <a:off x="589111" y="1625295"/>
            <a:ext cx="4731706" cy="4934993"/>
          </a:xfrm>
        </p:spPr>
        <p:txBody>
          <a:bodyPr rtlCol="0">
            <a:normAutofit fontScale="92500"/>
          </a:bodyPr>
          <a:lstStyle/>
          <a:p>
            <a:pPr rtl="0"/>
            <a:r>
              <a:rPr lang="en-GB" sz="1800" b="1" dirty="0">
                <a:solidFill>
                  <a:srgbClr val="468C8A"/>
                </a:solidFill>
                <a:latin typeface="Arial" panose="020B0604020202020204" pitchFamily="34" charset="0"/>
                <a:cs typeface="Arial" panose="020B0604020202020204" pitchFamily="34" charset="0"/>
              </a:rPr>
              <a:t>Purpose of the presentation </a:t>
            </a:r>
          </a:p>
          <a:p>
            <a:pPr rtl="0"/>
            <a:r>
              <a:rPr lang="en-GB" sz="1600" dirty="0">
                <a:solidFill>
                  <a:srgbClr val="468C8A"/>
                </a:solidFill>
                <a:latin typeface="Arial" panose="020B0604020202020204" pitchFamily="34" charset="0"/>
                <a:cs typeface="Arial" panose="020B0604020202020204" pitchFamily="34" charset="0"/>
              </a:rPr>
              <a:t>In this presentation we will be exploring the contrasts between different types of interviews used to select applicants for three separate roles within HSBC &amp; how the HR/ recruiters utilise the different methods of interviews to find the best fitting candidates. </a:t>
            </a:r>
          </a:p>
          <a:p>
            <a:pPr rtl="0"/>
            <a:endParaRPr lang="en-GB" sz="1600" dirty="0">
              <a:solidFill>
                <a:srgbClr val="468C8A"/>
              </a:solidFill>
              <a:latin typeface="Arial" panose="020B0604020202020204" pitchFamily="34" charset="0"/>
              <a:cs typeface="Arial" panose="020B0604020202020204" pitchFamily="34" charset="0"/>
            </a:endParaRPr>
          </a:p>
          <a:p>
            <a:pPr rtl="0"/>
            <a:r>
              <a:rPr lang="en-GB" sz="1600" b="1" dirty="0">
                <a:solidFill>
                  <a:srgbClr val="468C8A"/>
                </a:solidFill>
                <a:latin typeface="Arial" panose="020B0604020202020204" pitchFamily="34" charset="0"/>
                <a:cs typeface="Arial" panose="020B0604020202020204" pitchFamily="34" charset="0"/>
              </a:rPr>
              <a:t>HSBC Banking group</a:t>
            </a:r>
          </a:p>
          <a:p>
            <a:r>
              <a:rPr lang="en-GB" sz="1600" dirty="0">
                <a:solidFill>
                  <a:srgbClr val="468C8A"/>
                </a:solidFill>
                <a:latin typeface="Arial" panose="020B0604020202020204" pitchFamily="34" charset="0"/>
                <a:cs typeface="Arial" panose="020B0604020202020204" pitchFamily="34" charset="0"/>
              </a:rPr>
              <a:t>HSBC Holdings plc was established in March 1865, in Hong Kong by Thomas Sutherland. It was initially created to support trade between Asia and Europe. By 1875, the bank had already begun to broaden its operations into various countries throughout Asia, Europe, and North America. Throughout the years, HSBC expanded through significant acquisitions, such as the British Bank of the Middle East in 1959 and Midland Bank in 1992, which enhanced its presence in both the United Kingdom and the Middle East.</a:t>
            </a:r>
          </a:p>
          <a:p>
            <a:pPr rtl="0"/>
            <a:endParaRPr lang="en-GB" sz="1600" dirty="0"/>
          </a:p>
        </p:txBody>
      </p:sp>
      <p:sp>
        <p:nvSpPr>
          <p:cNvPr id="25" name="TextBox 24">
            <a:extLst>
              <a:ext uri="{FF2B5EF4-FFF2-40B4-BE49-F238E27FC236}">
                <a16:creationId xmlns:a16="http://schemas.microsoft.com/office/drawing/2014/main" id="{D2792CA4-7830-5919-7610-16E88C57DFF7}"/>
              </a:ext>
            </a:extLst>
          </p:cNvPr>
          <p:cNvSpPr txBox="1"/>
          <p:nvPr/>
        </p:nvSpPr>
        <p:spPr>
          <a:xfrm>
            <a:off x="5386337" y="3759701"/>
            <a:ext cx="3838686" cy="2400657"/>
          </a:xfrm>
          <a:prstGeom prst="rect">
            <a:avLst/>
          </a:prstGeom>
          <a:noFill/>
        </p:spPr>
        <p:txBody>
          <a:bodyPr wrap="square" rtlCol="0">
            <a:spAutoFit/>
          </a:bodyPr>
          <a:lstStyle/>
          <a:p>
            <a:r>
              <a:rPr lang="en-GB" sz="1500" dirty="0">
                <a:solidFill>
                  <a:srgbClr val="468C8A"/>
                </a:solidFill>
                <a:latin typeface="Arial" panose="020B0604020202020204" pitchFamily="34" charset="0"/>
                <a:cs typeface="Arial" panose="020B0604020202020204" pitchFamily="34" charset="0"/>
              </a:rPr>
              <a:t>HSBC functions in more than 50 countries and regions within Europe, Asia, the Americas, Africa, and the Middle East. Catering to millions of customers worldwide. This evolution from a local trade bank into one of the largest financial entities in the world. Which is why I have chosen it to demonstrate my case study for modern recruitment and internal interview processes.</a:t>
            </a:r>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136525"/>
            <a:ext cx="10515600" cy="434975"/>
          </a:xfrm>
        </p:spPr>
        <p:txBody>
          <a:bodyPr rtlCol="0">
            <a:normAutofit/>
          </a:bodyPr>
          <a:lstStyle/>
          <a:p>
            <a:pPr rtl="0"/>
            <a:r>
              <a:rPr lang="en-GB" sz="2600" dirty="0">
                <a:solidFill>
                  <a:srgbClr val="468C8A"/>
                </a:solidFill>
              </a:rPr>
              <a:t>Employee benefits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rtl="0"/>
            <a:fld id="{B5CEABB6-07DC-46E8-9B57-56EC44A396E5}" type="slidenum">
              <a:rPr lang="en-GB" smtClean="0"/>
              <a:pPr rtl="0"/>
              <a:t>4</a:t>
            </a:fld>
            <a:endParaRPr lang="en-GB" dirty="0"/>
          </a:p>
        </p:txBody>
      </p:sp>
      <p:pic>
        <p:nvPicPr>
          <p:cNvPr id="25" name="Picture 24">
            <a:extLst>
              <a:ext uri="{FF2B5EF4-FFF2-40B4-BE49-F238E27FC236}">
                <a16:creationId xmlns:a16="http://schemas.microsoft.com/office/drawing/2014/main" id="{4000BA6C-4956-C070-FF9B-9CDBDD6A87C5}"/>
              </a:ext>
            </a:extLst>
          </p:cNvPr>
          <p:cNvPicPr>
            <a:picLocks noChangeAspect="1"/>
          </p:cNvPicPr>
          <p:nvPr/>
        </p:nvPicPr>
        <p:blipFill>
          <a:blip r:embed="rId3"/>
          <a:srcRect l="15983"/>
          <a:stretch>
            <a:fillRect/>
          </a:stretch>
        </p:blipFill>
        <p:spPr>
          <a:xfrm>
            <a:off x="3296891" y="665500"/>
            <a:ext cx="5924268" cy="1276528"/>
          </a:xfrm>
          <a:prstGeom prst="rect">
            <a:avLst/>
          </a:prstGeom>
        </p:spPr>
      </p:pic>
      <p:sp>
        <p:nvSpPr>
          <p:cNvPr id="27" name="TextBox 26">
            <a:extLst>
              <a:ext uri="{FF2B5EF4-FFF2-40B4-BE49-F238E27FC236}">
                <a16:creationId xmlns:a16="http://schemas.microsoft.com/office/drawing/2014/main" id="{CDEBD737-0D63-4ABA-69B4-34506C408BF5}"/>
              </a:ext>
            </a:extLst>
          </p:cNvPr>
          <p:cNvSpPr txBox="1"/>
          <p:nvPr/>
        </p:nvSpPr>
        <p:spPr>
          <a:xfrm>
            <a:off x="709546" y="2036028"/>
            <a:ext cx="10644254" cy="3785652"/>
          </a:xfrm>
          <a:prstGeom prst="rect">
            <a:avLst/>
          </a:prstGeom>
          <a:noFill/>
        </p:spPr>
        <p:txBody>
          <a:bodyPr wrap="square" rtlCol="0">
            <a:spAutoFit/>
          </a:bodyPr>
          <a:lstStyle/>
          <a:p>
            <a:pPr>
              <a:buNone/>
            </a:pPr>
            <a:r>
              <a:rPr lang="en-GB" sz="2000" dirty="0">
                <a:solidFill>
                  <a:srgbClr val="468C8A"/>
                </a:solidFill>
                <a:latin typeface="Arial" panose="020B0604020202020204" pitchFamily="34" charset="0"/>
                <a:cs typeface="Arial" panose="020B0604020202020204" pitchFamily="34" charset="0"/>
              </a:rPr>
              <a:t>HSBC recognises that employees are its greatest asset.</a:t>
            </a:r>
            <a:br>
              <a:rPr lang="en-GB" sz="2000" dirty="0">
                <a:solidFill>
                  <a:srgbClr val="468C8A"/>
                </a:solidFill>
                <a:latin typeface="Arial" panose="020B0604020202020204" pitchFamily="34" charset="0"/>
                <a:cs typeface="Arial" panose="020B0604020202020204" pitchFamily="34" charset="0"/>
              </a:rPr>
            </a:br>
            <a:r>
              <a:rPr lang="en-GB" sz="2000" dirty="0">
                <a:solidFill>
                  <a:srgbClr val="468C8A"/>
                </a:solidFill>
                <a:latin typeface="Arial" panose="020B0604020202020204" pitchFamily="34" charset="0"/>
                <a:cs typeface="Arial" panose="020B0604020202020204" pitchFamily="34" charset="0"/>
              </a:rPr>
              <a:t>The company invests heavily in staff wellbeing, ensuring every individual feels supported, motivated, and valued regardless of their role.</a:t>
            </a:r>
          </a:p>
          <a:p>
            <a:pPr>
              <a:buNone/>
            </a:pPr>
            <a:endParaRPr lang="en-GB" sz="2000" dirty="0">
              <a:solidFill>
                <a:srgbClr val="468C8A"/>
              </a:solidFill>
              <a:latin typeface="Arial" panose="020B0604020202020204" pitchFamily="34" charset="0"/>
              <a:cs typeface="Arial" panose="020B0604020202020204" pitchFamily="34" charset="0"/>
            </a:endParaRPr>
          </a:p>
          <a:p>
            <a:pPr>
              <a:buNone/>
            </a:pPr>
            <a:r>
              <a:rPr lang="en-GB" sz="2000" dirty="0">
                <a:solidFill>
                  <a:srgbClr val="468C8A"/>
                </a:solidFill>
                <a:latin typeface="Arial" panose="020B0604020202020204" pitchFamily="34" charset="0"/>
                <a:cs typeface="Arial" panose="020B0604020202020204" pitchFamily="34" charset="0"/>
              </a:rPr>
              <a:t>The inclusive benefits package focuses on four key aspects of wellbeing:</a:t>
            </a:r>
          </a:p>
          <a:p>
            <a:pPr>
              <a:buFont typeface="Arial" panose="020B0604020202020204" pitchFamily="34" charset="0"/>
              <a:buChar char="•"/>
            </a:pPr>
            <a:r>
              <a:rPr lang="en-GB" sz="2000" dirty="0">
                <a:solidFill>
                  <a:srgbClr val="468C8A"/>
                </a:solidFill>
                <a:latin typeface="Arial" panose="020B0604020202020204" pitchFamily="34" charset="0"/>
                <a:cs typeface="Arial" panose="020B0604020202020204" pitchFamily="34" charset="0"/>
              </a:rPr>
              <a:t>Healthier lifestyles: Access to mental health apps, onsite gyms, and comprehensive medical cover.</a:t>
            </a:r>
          </a:p>
          <a:p>
            <a:pPr>
              <a:buFont typeface="Arial" panose="020B0604020202020204" pitchFamily="34" charset="0"/>
              <a:buChar char="•"/>
            </a:pPr>
            <a:r>
              <a:rPr lang="en-GB" sz="2000" dirty="0">
                <a:solidFill>
                  <a:srgbClr val="468C8A"/>
                </a:solidFill>
                <a:latin typeface="Arial" panose="020B0604020202020204" pitchFamily="34" charset="0"/>
                <a:cs typeface="Arial" panose="020B0604020202020204" pitchFamily="34" charset="0"/>
              </a:rPr>
              <a:t>Finances: Bespoke savings plans and protection schemes to help employees plan for their financial futures.</a:t>
            </a:r>
          </a:p>
          <a:p>
            <a:pPr>
              <a:buFont typeface="Arial" panose="020B0604020202020204" pitchFamily="34" charset="0"/>
              <a:buChar char="•"/>
            </a:pPr>
            <a:r>
              <a:rPr lang="en-GB" sz="2000" dirty="0">
                <a:solidFill>
                  <a:srgbClr val="468C8A"/>
                </a:solidFill>
                <a:latin typeface="Arial" panose="020B0604020202020204" pitchFamily="34" charset="0"/>
                <a:cs typeface="Arial" panose="020B0604020202020204" pitchFamily="34" charset="0"/>
              </a:rPr>
              <a:t>Social aspect: Flexible working arrangements and generous annual leave allowances.</a:t>
            </a:r>
          </a:p>
          <a:p>
            <a:pPr>
              <a:buFont typeface="Arial" panose="020B0604020202020204" pitchFamily="34" charset="0"/>
              <a:buChar char="•"/>
            </a:pPr>
            <a:r>
              <a:rPr lang="en-GB" sz="2000" dirty="0">
                <a:solidFill>
                  <a:srgbClr val="468C8A"/>
                </a:solidFill>
                <a:latin typeface="Arial" panose="020B0604020202020204" pitchFamily="34" charset="0"/>
                <a:cs typeface="Arial" panose="020B0604020202020204" pitchFamily="34" charset="0"/>
              </a:rPr>
              <a:t>Culture: A supportive environment where open communication and work–life balance are encouraged.</a:t>
            </a:r>
          </a:p>
        </p:txBody>
      </p:sp>
    </p:spTree>
    <p:extLst>
      <p:ext uri="{BB962C8B-B14F-4D97-AF65-F5344CB8AC3E}">
        <p14:creationId xmlns:p14="http://schemas.microsoft.com/office/powerpoint/2010/main" val="3140179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8E26E8F-E934-0834-D3A7-1EA39EFA54F4}"/>
              </a:ext>
            </a:extLst>
          </p:cNvPr>
          <p:cNvSpPr/>
          <p:nvPr/>
        </p:nvSpPr>
        <p:spPr>
          <a:xfrm>
            <a:off x="0" y="4396199"/>
            <a:ext cx="12228219" cy="117378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16D52A2-0E94-A9D5-A107-E0924885338E}"/>
              </a:ext>
            </a:extLst>
          </p:cNvPr>
          <p:cNvSpPr/>
          <p:nvPr/>
        </p:nvSpPr>
        <p:spPr>
          <a:xfrm>
            <a:off x="0" y="1977389"/>
            <a:ext cx="12228219" cy="1063125"/>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CD052FD-494F-79E9-6369-48F86E915841}"/>
              </a:ext>
            </a:extLst>
          </p:cNvPr>
          <p:cNvSpPr>
            <a:spLocks noGrp="1"/>
          </p:cNvSpPr>
          <p:nvPr>
            <p:ph type="title"/>
          </p:nvPr>
        </p:nvSpPr>
        <p:spPr>
          <a:xfrm>
            <a:off x="838200" y="365125"/>
            <a:ext cx="10515600" cy="469265"/>
          </a:xfrm>
        </p:spPr>
        <p:txBody>
          <a:bodyPr>
            <a:normAutofit fontScale="90000"/>
          </a:bodyPr>
          <a:lstStyle/>
          <a:p>
            <a:r>
              <a:rPr lang="en-GB" dirty="0"/>
              <a:t>Recruitment process</a:t>
            </a:r>
          </a:p>
        </p:txBody>
      </p:sp>
      <p:sp>
        <p:nvSpPr>
          <p:cNvPr id="4" name="Slide Number Placeholder 3">
            <a:extLst>
              <a:ext uri="{FF2B5EF4-FFF2-40B4-BE49-F238E27FC236}">
                <a16:creationId xmlns:a16="http://schemas.microsoft.com/office/drawing/2014/main" id="{03372E3B-0F26-E6A4-66DA-5A46B4AF6287}"/>
              </a:ext>
            </a:extLst>
          </p:cNvPr>
          <p:cNvSpPr>
            <a:spLocks noGrp="1"/>
          </p:cNvSpPr>
          <p:nvPr>
            <p:ph type="sldNum" sz="quarter" idx="11"/>
          </p:nvPr>
        </p:nvSpPr>
        <p:spPr/>
        <p:txBody>
          <a:bodyPr/>
          <a:lstStyle/>
          <a:p>
            <a:pPr rtl="0"/>
            <a:fld id="{19B51A1E-902D-48AF-9020-955120F399B6}" type="slidenum">
              <a:rPr lang="en-GB" noProof="0" smtClean="0"/>
              <a:pPr rtl="0"/>
              <a:t>5</a:t>
            </a:fld>
            <a:endParaRPr lang="en-GB" noProof="0"/>
          </a:p>
        </p:txBody>
      </p:sp>
      <p:sp>
        <p:nvSpPr>
          <p:cNvPr id="13" name="TextBox 12">
            <a:extLst>
              <a:ext uri="{FF2B5EF4-FFF2-40B4-BE49-F238E27FC236}">
                <a16:creationId xmlns:a16="http://schemas.microsoft.com/office/drawing/2014/main" id="{7B65592C-3A71-D1C9-2C6B-83728D0344BE}"/>
              </a:ext>
            </a:extLst>
          </p:cNvPr>
          <p:cNvSpPr txBox="1"/>
          <p:nvPr/>
        </p:nvSpPr>
        <p:spPr>
          <a:xfrm>
            <a:off x="422910" y="1444654"/>
            <a:ext cx="10887710" cy="369332"/>
          </a:xfrm>
          <a:prstGeom prst="rect">
            <a:avLst/>
          </a:prstGeom>
          <a:noFill/>
        </p:spPr>
        <p:txBody>
          <a:bodyPr wrap="square" rtlCol="0">
            <a:spAutoFit/>
          </a:bodyPr>
          <a:lstStyle/>
          <a:p>
            <a:pPr algn="ctr"/>
            <a:r>
              <a:rPr lang="en-GB" b="1" dirty="0">
                <a:solidFill>
                  <a:srgbClr val="0A4054"/>
                </a:solidFill>
              </a:rPr>
              <a:t>The 3 roles we will explore are for a Project manager, Financial Analyst a Change manager</a:t>
            </a:r>
          </a:p>
        </p:txBody>
      </p:sp>
      <p:sp>
        <p:nvSpPr>
          <p:cNvPr id="14" name="TextBox 13">
            <a:extLst>
              <a:ext uri="{FF2B5EF4-FFF2-40B4-BE49-F238E27FC236}">
                <a16:creationId xmlns:a16="http://schemas.microsoft.com/office/drawing/2014/main" id="{92D76A76-B693-F124-EA06-6783387C02FA}"/>
              </a:ext>
            </a:extLst>
          </p:cNvPr>
          <p:cNvSpPr txBox="1"/>
          <p:nvPr/>
        </p:nvSpPr>
        <p:spPr>
          <a:xfrm>
            <a:off x="2209800" y="4629150"/>
            <a:ext cx="9210699" cy="707886"/>
          </a:xfrm>
          <a:prstGeom prst="rect">
            <a:avLst/>
          </a:prstGeom>
          <a:noFill/>
        </p:spPr>
        <p:txBody>
          <a:bodyPr wrap="square" rtlCol="0">
            <a:spAutoFit/>
          </a:bodyPr>
          <a:lstStyle/>
          <a:p>
            <a:r>
              <a:rPr lang="en-GB" sz="2000" dirty="0">
                <a:solidFill>
                  <a:srgbClr val="0A4054"/>
                </a:solidFill>
              </a:rPr>
              <a:t>Change Manager- Leading organisational initiatives, helping teams adapt to new systems, processes and regulatory requirements.</a:t>
            </a:r>
          </a:p>
        </p:txBody>
      </p:sp>
      <p:pic>
        <p:nvPicPr>
          <p:cNvPr id="15" name="Picture 14" descr="Stack of file folders">
            <a:extLst>
              <a:ext uri="{FF2B5EF4-FFF2-40B4-BE49-F238E27FC236}">
                <a16:creationId xmlns:a16="http://schemas.microsoft.com/office/drawing/2014/main" id="{83CC454C-3EC1-B621-0E8F-C12F84320664}"/>
              </a:ext>
            </a:extLst>
          </p:cNvPr>
          <p:cNvPicPr>
            <a:picLocks noChangeAspect="1"/>
          </p:cNvPicPr>
          <p:nvPr/>
        </p:nvPicPr>
        <p:blipFill>
          <a:blip r:embed="rId3"/>
          <a:stretch>
            <a:fillRect/>
          </a:stretch>
        </p:blipFill>
        <p:spPr>
          <a:xfrm>
            <a:off x="525780" y="2043619"/>
            <a:ext cx="1245868" cy="905326"/>
          </a:xfrm>
          <a:prstGeom prst="rect">
            <a:avLst/>
          </a:prstGeom>
        </p:spPr>
      </p:pic>
      <p:sp>
        <p:nvSpPr>
          <p:cNvPr id="21" name="Rectangle 20">
            <a:extLst>
              <a:ext uri="{FF2B5EF4-FFF2-40B4-BE49-F238E27FC236}">
                <a16:creationId xmlns:a16="http://schemas.microsoft.com/office/drawing/2014/main" id="{4A0D90D4-5FEF-5D52-2EDA-4C6902EB57D7}"/>
              </a:ext>
            </a:extLst>
          </p:cNvPr>
          <p:cNvSpPr/>
          <p:nvPr/>
        </p:nvSpPr>
        <p:spPr>
          <a:xfrm>
            <a:off x="-36218" y="3124869"/>
            <a:ext cx="12228219" cy="117378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F04EC03-D419-1575-1F14-E75181EBC7AE}"/>
              </a:ext>
            </a:extLst>
          </p:cNvPr>
          <p:cNvSpPr txBox="1"/>
          <p:nvPr/>
        </p:nvSpPr>
        <p:spPr>
          <a:xfrm>
            <a:off x="2209800" y="2104628"/>
            <a:ext cx="8945880" cy="707886"/>
          </a:xfrm>
          <a:prstGeom prst="rect">
            <a:avLst/>
          </a:prstGeom>
          <a:noFill/>
        </p:spPr>
        <p:txBody>
          <a:bodyPr wrap="square" rtlCol="0">
            <a:spAutoFit/>
          </a:bodyPr>
          <a:lstStyle/>
          <a:p>
            <a:r>
              <a:rPr lang="en-GB" sz="2000" dirty="0">
                <a:solidFill>
                  <a:srgbClr val="0A4054"/>
                </a:solidFill>
              </a:rPr>
              <a:t>Project Manager- Responsible for overseeing project delivery and ensuring objectives are met on time and within budget. </a:t>
            </a:r>
          </a:p>
        </p:txBody>
      </p:sp>
      <p:pic>
        <p:nvPicPr>
          <p:cNvPr id="16" name="Picture 15" descr="Arrows pointing up">
            <a:extLst>
              <a:ext uri="{FF2B5EF4-FFF2-40B4-BE49-F238E27FC236}">
                <a16:creationId xmlns:a16="http://schemas.microsoft.com/office/drawing/2014/main" id="{EFD7AA1E-E66D-60B9-2081-921D8F5507E4}"/>
              </a:ext>
            </a:extLst>
          </p:cNvPr>
          <p:cNvPicPr>
            <a:picLocks noChangeAspect="1"/>
          </p:cNvPicPr>
          <p:nvPr/>
        </p:nvPicPr>
        <p:blipFill>
          <a:blip r:embed="rId4"/>
          <a:stretch>
            <a:fillRect/>
          </a:stretch>
        </p:blipFill>
        <p:spPr>
          <a:xfrm flipH="1">
            <a:off x="525780" y="3307613"/>
            <a:ext cx="1245868" cy="875900"/>
          </a:xfrm>
          <a:prstGeom prst="rect">
            <a:avLst/>
          </a:prstGeom>
        </p:spPr>
      </p:pic>
      <p:pic>
        <p:nvPicPr>
          <p:cNvPr id="17" name="Picture 16" descr="A wall painted with an arrow and a dartboard">
            <a:extLst>
              <a:ext uri="{FF2B5EF4-FFF2-40B4-BE49-F238E27FC236}">
                <a16:creationId xmlns:a16="http://schemas.microsoft.com/office/drawing/2014/main" id="{030007AF-D42E-94FE-C84A-2ADB6C409D96}"/>
              </a:ext>
            </a:extLst>
          </p:cNvPr>
          <p:cNvPicPr>
            <a:picLocks noChangeAspect="1"/>
          </p:cNvPicPr>
          <p:nvPr/>
        </p:nvPicPr>
        <p:blipFill>
          <a:blip r:embed="rId5"/>
          <a:stretch>
            <a:fillRect/>
          </a:stretch>
        </p:blipFill>
        <p:spPr>
          <a:xfrm>
            <a:off x="422911" y="4552840"/>
            <a:ext cx="1385958" cy="860506"/>
          </a:xfrm>
          <a:prstGeom prst="rect">
            <a:avLst/>
          </a:prstGeom>
        </p:spPr>
      </p:pic>
      <p:sp>
        <p:nvSpPr>
          <p:cNvPr id="23" name="TextBox 22">
            <a:extLst>
              <a:ext uri="{FF2B5EF4-FFF2-40B4-BE49-F238E27FC236}">
                <a16:creationId xmlns:a16="http://schemas.microsoft.com/office/drawing/2014/main" id="{631C574B-B8CB-6CD4-3E0C-4DF9ACAE8F82}"/>
              </a:ext>
            </a:extLst>
          </p:cNvPr>
          <p:cNvSpPr txBox="1"/>
          <p:nvPr/>
        </p:nvSpPr>
        <p:spPr>
          <a:xfrm>
            <a:off x="2209800" y="3324056"/>
            <a:ext cx="9633609" cy="707886"/>
          </a:xfrm>
          <a:prstGeom prst="rect">
            <a:avLst/>
          </a:prstGeom>
          <a:noFill/>
        </p:spPr>
        <p:txBody>
          <a:bodyPr wrap="square" rtlCol="0">
            <a:spAutoFit/>
          </a:bodyPr>
          <a:lstStyle/>
          <a:p>
            <a:r>
              <a:rPr lang="en-GB" sz="2000" dirty="0">
                <a:solidFill>
                  <a:schemeClr val="tx2"/>
                </a:solidFill>
              </a:rPr>
              <a:t>Financial Analyst – Provides data driven insights and financial forecasting to guide strategic decisions while supporting operational efficiency</a:t>
            </a:r>
          </a:p>
        </p:txBody>
      </p:sp>
    </p:spTree>
    <p:extLst>
      <p:ext uri="{BB962C8B-B14F-4D97-AF65-F5344CB8AC3E}">
        <p14:creationId xmlns:p14="http://schemas.microsoft.com/office/powerpoint/2010/main" val="1648875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68CE-F3B3-E346-AB61-C5EDCABC54ED}"/>
              </a:ext>
            </a:extLst>
          </p:cNvPr>
          <p:cNvSpPr>
            <a:spLocks noGrp="1"/>
          </p:cNvSpPr>
          <p:nvPr>
            <p:ph type="title"/>
          </p:nvPr>
        </p:nvSpPr>
        <p:spPr>
          <a:xfrm>
            <a:off x="838200" y="204658"/>
            <a:ext cx="10515600" cy="136525"/>
          </a:xfrm>
        </p:spPr>
        <p:txBody>
          <a:bodyPr>
            <a:normAutofit fontScale="90000"/>
          </a:bodyPr>
          <a:lstStyle/>
          <a:p>
            <a:r>
              <a:rPr lang="en-GB" dirty="0"/>
              <a:t>Job roles </a:t>
            </a:r>
          </a:p>
        </p:txBody>
      </p:sp>
      <p:sp>
        <p:nvSpPr>
          <p:cNvPr id="4" name="Slide Number Placeholder 3">
            <a:extLst>
              <a:ext uri="{FF2B5EF4-FFF2-40B4-BE49-F238E27FC236}">
                <a16:creationId xmlns:a16="http://schemas.microsoft.com/office/drawing/2014/main" id="{23A2BD32-06B1-652D-82E1-87581D2CD8BC}"/>
              </a:ext>
            </a:extLst>
          </p:cNvPr>
          <p:cNvSpPr>
            <a:spLocks noGrp="1"/>
          </p:cNvSpPr>
          <p:nvPr>
            <p:ph type="sldNum" sz="quarter" idx="11"/>
          </p:nvPr>
        </p:nvSpPr>
        <p:spPr/>
        <p:txBody>
          <a:bodyPr/>
          <a:lstStyle/>
          <a:p>
            <a:pPr rtl="0"/>
            <a:fld id="{19B51A1E-902D-48AF-9020-955120F399B6}" type="slidenum">
              <a:rPr lang="en-GB" noProof="0" smtClean="0"/>
              <a:pPr rtl="0"/>
              <a:t>6</a:t>
            </a:fld>
            <a:endParaRPr lang="en-GB" noProof="0"/>
          </a:p>
        </p:txBody>
      </p:sp>
      <p:sp>
        <p:nvSpPr>
          <p:cNvPr id="5" name="Text Placeholder 4">
            <a:extLst>
              <a:ext uri="{FF2B5EF4-FFF2-40B4-BE49-F238E27FC236}">
                <a16:creationId xmlns:a16="http://schemas.microsoft.com/office/drawing/2014/main" id="{DB770335-9F07-99AA-88DA-684671ACB602}"/>
              </a:ext>
            </a:extLst>
          </p:cNvPr>
          <p:cNvSpPr>
            <a:spLocks noGrp="1"/>
          </p:cNvSpPr>
          <p:nvPr>
            <p:ph type="body" sz="quarter" idx="30"/>
          </p:nvPr>
        </p:nvSpPr>
        <p:spPr>
          <a:xfrm>
            <a:off x="793687" y="499490"/>
            <a:ext cx="3653125" cy="6127750"/>
          </a:xfrm>
        </p:spPr>
        <p:txBody>
          <a:bodyPr>
            <a:normAutofit/>
          </a:bodyPr>
          <a:lstStyle/>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p:txBody>
      </p:sp>
      <p:sp>
        <p:nvSpPr>
          <p:cNvPr id="6" name="Text Placeholder 5">
            <a:extLst>
              <a:ext uri="{FF2B5EF4-FFF2-40B4-BE49-F238E27FC236}">
                <a16:creationId xmlns:a16="http://schemas.microsoft.com/office/drawing/2014/main" id="{F4902C16-50BA-BCBE-6743-4BE78BF0B13E}"/>
              </a:ext>
            </a:extLst>
          </p:cNvPr>
          <p:cNvSpPr>
            <a:spLocks noGrp="1"/>
          </p:cNvSpPr>
          <p:nvPr>
            <p:ph type="body" sz="quarter" idx="31"/>
          </p:nvPr>
        </p:nvSpPr>
        <p:spPr>
          <a:xfrm>
            <a:off x="4446812" y="499490"/>
            <a:ext cx="3367645" cy="6127750"/>
          </a:xfrm>
        </p:spPr>
        <p:txBody>
          <a:bodyPr/>
          <a:lstStyle/>
          <a:p>
            <a:endParaRPr lang="en-GB" sz="100" dirty="0"/>
          </a:p>
        </p:txBody>
      </p:sp>
      <p:sp>
        <p:nvSpPr>
          <p:cNvPr id="7" name="Text Placeholder 6">
            <a:extLst>
              <a:ext uri="{FF2B5EF4-FFF2-40B4-BE49-F238E27FC236}">
                <a16:creationId xmlns:a16="http://schemas.microsoft.com/office/drawing/2014/main" id="{94BFD6F0-3305-5509-A516-7C7465176160}"/>
              </a:ext>
            </a:extLst>
          </p:cNvPr>
          <p:cNvSpPr>
            <a:spLocks noGrp="1"/>
          </p:cNvSpPr>
          <p:nvPr>
            <p:ph type="body" sz="quarter" idx="33"/>
          </p:nvPr>
        </p:nvSpPr>
        <p:spPr>
          <a:xfrm>
            <a:off x="7769944" y="499490"/>
            <a:ext cx="3583856" cy="6127750"/>
          </a:xfrm>
        </p:spPr>
        <p:txBody>
          <a:bodyPr/>
          <a:lstStyle/>
          <a:p>
            <a:endParaRPr lang="en-GB" sz="100" dirty="0"/>
          </a:p>
        </p:txBody>
      </p:sp>
      <p:sp>
        <p:nvSpPr>
          <p:cNvPr id="8" name="Text Placeholder 7">
            <a:extLst>
              <a:ext uri="{FF2B5EF4-FFF2-40B4-BE49-F238E27FC236}">
                <a16:creationId xmlns:a16="http://schemas.microsoft.com/office/drawing/2014/main" id="{99B10E7E-079A-8F34-10AF-5E85C9F65698}"/>
              </a:ext>
            </a:extLst>
          </p:cNvPr>
          <p:cNvSpPr>
            <a:spLocks noGrp="1"/>
          </p:cNvSpPr>
          <p:nvPr>
            <p:ph type="body" sz="quarter" idx="12"/>
          </p:nvPr>
        </p:nvSpPr>
        <p:spPr>
          <a:xfrm>
            <a:off x="4527808" y="975419"/>
            <a:ext cx="3242136" cy="5380931"/>
          </a:xfrm>
        </p:spPr>
        <p:txBody>
          <a:bodyPr>
            <a:noAutofit/>
          </a:bodyPr>
          <a:lstStyle/>
          <a:p>
            <a:pPr algn="l">
              <a:buNone/>
            </a:pPr>
            <a:r>
              <a:rPr lang="en-GB" sz="1000" b="1" dirty="0"/>
              <a:t>Role Purpose:</a:t>
            </a:r>
            <a:endParaRPr lang="en-GB" sz="1000" dirty="0"/>
          </a:p>
          <a:p>
            <a:pPr algn="l">
              <a:buFont typeface="Arial" panose="020B0604020202020204" pitchFamily="34" charset="0"/>
              <a:buChar char="•"/>
            </a:pPr>
            <a:r>
              <a:rPr lang="en-GB" sz="1000" dirty="0"/>
              <a:t>Supports Technology Finance through accurate forecasting, cost management, and reporting.</a:t>
            </a:r>
          </a:p>
          <a:p>
            <a:pPr algn="l">
              <a:buFont typeface="Arial" panose="020B0604020202020204" pitchFamily="34" charset="0"/>
              <a:buChar char="•"/>
            </a:pPr>
            <a:r>
              <a:rPr lang="en-GB" sz="1000" dirty="0"/>
              <a:t>Provides forward-looking analysis to inform strategic business decisions.</a:t>
            </a:r>
          </a:p>
          <a:p>
            <a:pPr algn="l">
              <a:buFont typeface="Arial" panose="020B0604020202020204" pitchFamily="34" charset="0"/>
              <a:buChar char="•"/>
            </a:pPr>
            <a:r>
              <a:rPr lang="en-GB" sz="1000" dirty="0"/>
              <a:t>Partners with Technology and Finance teams to align financial performance with HSBC objectives.</a:t>
            </a:r>
          </a:p>
          <a:p>
            <a:pPr algn="l">
              <a:buNone/>
            </a:pPr>
            <a:r>
              <a:rPr lang="en-GB" sz="1000" b="1" dirty="0"/>
              <a:t>Key Responsibilities:</a:t>
            </a:r>
            <a:endParaRPr lang="en-GB" sz="1000" dirty="0"/>
          </a:p>
          <a:p>
            <a:pPr algn="l">
              <a:buFont typeface="Arial" panose="020B0604020202020204" pitchFamily="34" charset="0"/>
              <a:buChar char="•"/>
            </a:pPr>
            <a:r>
              <a:rPr lang="en-GB" sz="1000" dirty="0"/>
              <a:t>Deliver financial forecasts and management reports.</a:t>
            </a:r>
          </a:p>
          <a:p>
            <a:pPr algn="l">
              <a:buFont typeface="Arial" panose="020B0604020202020204" pitchFamily="34" charset="0"/>
              <a:buChar char="•"/>
            </a:pPr>
            <a:r>
              <a:rPr lang="en-GB" sz="1000" dirty="0"/>
              <a:t>Conduct variance and cost analysis using data analytics and modelling tools.</a:t>
            </a:r>
          </a:p>
          <a:p>
            <a:pPr algn="l">
              <a:buFont typeface="Arial" panose="020B0604020202020204" pitchFamily="34" charset="0"/>
              <a:buChar char="•"/>
            </a:pPr>
            <a:r>
              <a:rPr lang="en-GB" sz="1000" dirty="0"/>
              <a:t>Collaborate with stakeholders to assess risks and improve performance.</a:t>
            </a:r>
          </a:p>
          <a:p>
            <a:pPr algn="l">
              <a:buNone/>
            </a:pPr>
            <a:r>
              <a:rPr lang="en-GB" sz="1000" b="1" dirty="0"/>
              <a:t>Required Skills &amp; Attributes (Person Specification):</a:t>
            </a:r>
            <a:endParaRPr lang="en-GB" sz="1000" dirty="0"/>
          </a:p>
          <a:p>
            <a:pPr algn="l">
              <a:buFont typeface="Arial" panose="020B0604020202020204" pitchFamily="34" charset="0"/>
              <a:buChar char="•"/>
            </a:pPr>
            <a:r>
              <a:rPr lang="en-GB" sz="1000" dirty="0"/>
              <a:t>Proficiency in financial modelling and data analytics (e.g. TM1, Excel).</a:t>
            </a:r>
          </a:p>
          <a:p>
            <a:pPr algn="l">
              <a:buFont typeface="Arial" panose="020B0604020202020204" pitchFamily="34" charset="0"/>
              <a:buChar char="•"/>
            </a:pPr>
            <a:r>
              <a:rPr lang="en-GB" sz="1000" dirty="0"/>
              <a:t>Strong communication and stakeholder engagement skills.</a:t>
            </a:r>
          </a:p>
          <a:p>
            <a:pPr algn="l">
              <a:buFont typeface="Arial" panose="020B0604020202020204" pitchFamily="34" charset="0"/>
              <a:buChar char="•"/>
            </a:pPr>
            <a:r>
              <a:rPr lang="en-GB" sz="1000" dirty="0"/>
              <a:t>Analytical mindset with attention to accuracy and detail.</a:t>
            </a:r>
          </a:p>
          <a:p>
            <a:pPr algn="l"/>
            <a:endParaRPr lang="en-GB" sz="1000" dirty="0"/>
          </a:p>
        </p:txBody>
      </p:sp>
      <p:sp>
        <p:nvSpPr>
          <p:cNvPr id="9" name="Text Placeholder 8">
            <a:extLst>
              <a:ext uri="{FF2B5EF4-FFF2-40B4-BE49-F238E27FC236}">
                <a16:creationId xmlns:a16="http://schemas.microsoft.com/office/drawing/2014/main" id="{E6F4DBC8-04F0-DEBC-2AF1-9B6B9B1C4C82}"/>
              </a:ext>
            </a:extLst>
          </p:cNvPr>
          <p:cNvSpPr>
            <a:spLocks noGrp="1"/>
          </p:cNvSpPr>
          <p:nvPr>
            <p:ph type="body" sz="quarter" idx="13"/>
          </p:nvPr>
        </p:nvSpPr>
        <p:spPr>
          <a:xfrm>
            <a:off x="7846468" y="970915"/>
            <a:ext cx="3367645" cy="5509895"/>
          </a:xfrm>
        </p:spPr>
        <p:txBody>
          <a:bodyPr>
            <a:normAutofit fontScale="25000" lnSpcReduction="20000"/>
          </a:bodyPr>
          <a:lstStyle/>
          <a:p>
            <a:pPr algn="l">
              <a:buNone/>
            </a:pPr>
            <a:r>
              <a:rPr lang="en-GB" sz="4000" b="1" dirty="0"/>
              <a:t>Role Purpose:</a:t>
            </a:r>
            <a:endParaRPr lang="en-GB" sz="4000" dirty="0"/>
          </a:p>
          <a:p>
            <a:pPr algn="l">
              <a:buFont typeface="Arial" panose="020B0604020202020204" pitchFamily="34" charset="0"/>
              <a:buChar char="•"/>
            </a:pPr>
            <a:r>
              <a:rPr lang="en-GB" sz="4000" dirty="0"/>
              <a:t>Leads large-scale change initiatives to modernise HSBC’s credit risk model lifecycle.</a:t>
            </a:r>
          </a:p>
          <a:p>
            <a:pPr algn="l">
              <a:buFont typeface="Arial" panose="020B0604020202020204" pitchFamily="34" charset="0"/>
              <a:buChar char="•"/>
            </a:pPr>
            <a:r>
              <a:rPr lang="en-GB" sz="4000" dirty="0"/>
              <a:t>Supports delivery of regulatory commitments through improved modelling efficiency.</a:t>
            </a:r>
          </a:p>
          <a:p>
            <a:pPr algn="l">
              <a:buFont typeface="Arial" panose="020B0604020202020204" pitchFamily="34" charset="0"/>
              <a:buChar char="•"/>
            </a:pPr>
            <a:r>
              <a:rPr lang="en-GB" sz="4000" dirty="0"/>
              <a:t>Coordinates teams and stakeholders across Risk, Analytics, IT, and Regulatory divisions.</a:t>
            </a:r>
          </a:p>
          <a:p>
            <a:pPr algn="l">
              <a:buNone/>
            </a:pPr>
            <a:r>
              <a:rPr lang="en-GB" sz="4000" b="1" dirty="0"/>
              <a:t>Key Responsibilities:</a:t>
            </a:r>
            <a:endParaRPr lang="en-GB" sz="4000" dirty="0"/>
          </a:p>
          <a:p>
            <a:pPr algn="l">
              <a:buFont typeface="Arial" panose="020B0604020202020204" pitchFamily="34" charset="0"/>
              <a:buChar char="•"/>
            </a:pPr>
            <a:r>
              <a:rPr lang="en-GB" sz="4000" dirty="0"/>
              <a:t>Drive enhancements across the model development lifecycle — from design to implementation.</a:t>
            </a:r>
          </a:p>
          <a:p>
            <a:pPr algn="l">
              <a:buFont typeface="Arial" panose="020B0604020202020204" pitchFamily="34" charset="0"/>
              <a:buChar char="•"/>
            </a:pPr>
            <a:r>
              <a:rPr lang="en-GB" sz="4000" dirty="0"/>
              <a:t>Develop and implement Target Operating Models (TOM) and process improvements.</a:t>
            </a:r>
          </a:p>
          <a:p>
            <a:pPr algn="l">
              <a:buNone/>
            </a:pPr>
            <a:r>
              <a:rPr lang="en-GB" sz="4000" b="1" dirty="0"/>
              <a:t>Required Skills &amp; Attributes (Person Specification):</a:t>
            </a:r>
            <a:endParaRPr lang="en-GB" sz="4000" dirty="0"/>
          </a:p>
          <a:p>
            <a:pPr algn="l">
              <a:buFont typeface="Arial" panose="020B0604020202020204" pitchFamily="34" charset="0"/>
              <a:buChar char="•"/>
            </a:pPr>
            <a:r>
              <a:rPr lang="en-GB" sz="4000" dirty="0"/>
              <a:t>Proven experience leading change in financial or risk-modelling environments.</a:t>
            </a:r>
          </a:p>
          <a:p>
            <a:pPr algn="l">
              <a:buFont typeface="Arial" panose="020B0604020202020204" pitchFamily="34" charset="0"/>
              <a:buChar char="•"/>
            </a:pPr>
            <a:r>
              <a:rPr lang="en-GB" sz="4000" dirty="0"/>
              <a:t>Strong understanding of IRB credit risk models (PD, LGD, EAD).</a:t>
            </a:r>
          </a:p>
          <a:p>
            <a:pPr algn="l">
              <a:buFont typeface="Arial" panose="020B0604020202020204" pitchFamily="34" charset="0"/>
              <a:buChar char="•"/>
            </a:pPr>
            <a:r>
              <a:rPr lang="en-GB" sz="4000" dirty="0"/>
              <a:t>Excellent stakeholder management, leadership, and communication skills.</a:t>
            </a:r>
          </a:p>
          <a:p>
            <a:pPr algn="l">
              <a:buFont typeface="Arial" panose="020B0604020202020204" pitchFamily="34" charset="0"/>
              <a:buChar char="•"/>
            </a:pPr>
            <a:r>
              <a:rPr lang="en-GB" sz="4000" dirty="0"/>
              <a:t>Skilled in Agile delivery and tools such as JIRA, Power BI, and Confluence.</a:t>
            </a:r>
          </a:p>
          <a:p>
            <a:endParaRPr lang="en-GB" dirty="0"/>
          </a:p>
        </p:txBody>
      </p:sp>
      <p:sp>
        <p:nvSpPr>
          <p:cNvPr id="10" name="Text Placeholder 9">
            <a:extLst>
              <a:ext uri="{FF2B5EF4-FFF2-40B4-BE49-F238E27FC236}">
                <a16:creationId xmlns:a16="http://schemas.microsoft.com/office/drawing/2014/main" id="{C0B89021-39AD-E639-E09F-0FD0393C813F}"/>
              </a:ext>
            </a:extLst>
          </p:cNvPr>
          <p:cNvSpPr>
            <a:spLocks noGrp="1"/>
          </p:cNvSpPr>
          <p:nvPr>
            <p:ph type="body" sz="quarter" idx="34"/>
          </p:nvPr>
        </p:nvSpPr>
        <p:spPr>
          <a:xfrm>
            <a:off x="1260909" y="580198"/>
            <a:ext cx="2453640" cy="333630"/>
          </a:xfrm>
        </p:spPr>
        <p:txBody>
          <a:bodyPr/>
          <a:lstStyle/>
          <a:p>
            <a:r>
              <a:rPr lang="en-GB" dirty="0"/>
              <a:t>Project Manager</a:t>
            </a:r>
          </a:p>
        </p:txBody>
      </p:sp>
      <p:sp>
        <p:nvSpPr>
          <p:cNvPr id="11" name="Text Placeholder 10">
            <a:extLst>
              <a:ext uri="{FF2B5EF4-FFF2-40B4-BE49-F238E27FC236}">
                <a16:creationId xmlns:a16="http://schemas.microsoft.com/office/drawing/2014/main" id="{BCA8FF33-40C8-5458-3A68-13EAA80DB8A9}"/>
              </a:ext>
            </a:extLst>
          </p:cNvPr>
          <p:cNvSpPr>
            <a:spLocks noGrp="1"/>
          </p:cNvSpPr>
          <p:nvPr>
            <p:ph type="body" sz="quarter" idx="35"/>
          </p:nvPr>
        </p:nvSpPr>
        <p:spPr>
          <a:xfrm>
            <a:off x="838200" y="1072134"/>
            <a:ext cx="3349752" cy="5408675"/>
          </a:xfrm>
        </p:spPr>
        <p:txBody>
          <a:bodyPr/>
          <a:lstStyle/>
          <a:p>
            <a:pPr algn="l"/>
            <a:r>
              <a:rPr lang="en-GB" sz="1000" b="1" dirty="0"/>
              <a:t>Role Purpose:</a:t>
            </a:r>
            <a:endParaRPr lang="en-GB" sz="1000" dirty="0"/>
          </a:p>
          <a:p>
            <a:pPr marL="171450" indent="-171450" algn="l">
              <a:buFont typeface="Arial" panose="020B0604020202020204" pitchFamily="34" charset="0"/>
              <a:buChar char="•"/>
            </a:pPr>
            <a:r>
              <a:rPr lang="en-GB" sz="1000" dirty="0"/>
              <a:t>Oversees the delivery of projects and ensures objectives are achieved.</a:t>
            </a:r>
          </a:p>
          <a:p>
            <a:pPr marL="171450" indent="-171450" algn="l">
              <a:buFont typeface="Arial" panose="020B0604020202020204" pitchFamily="34" charset="0"/>
              <a:buChar char="•"/>
            </a:pPr>
            <a:r>
              <a:rPr lang="en-GB" sz="1000" dirty="0"/>
              <a:t>Balancing planning, scope, schedule, budget, and risk management.</a:t>
            </a:r>
          </a:p>
          <a:p>
            <a:pPr marL="171450" indent="-171450" algn="l">
              <a:buFont typeface="Arial" panose="020B0604020202020204" pitchFamily="34" charset="0"/>
              <a:buChar char="•"/>
            </a:pPr>
            <a:r>
              <a:rPr lang="en-GB" sz="1000" dirty="0"/>
              <a:t>Ensures projects align with HSBC’s wider strategic objectives.</a:t>
            </a:r>
          </a:p>
          <a:p>
            <a:pPr algn="l"/>
            <a:r>
              <a:rPr lang="en-GB" sz="1000" b="1" dirty="0"/>
              <a:t>Key Responsibilities:</a:t>
            </a:r>
            <a:endParaRPr lang="en-GB" sz="1000" dirty="0"/>
          </a:p>
          <a:p>
            <a:pPr marL="171450" indent="-171450" algn="l">
              <a:buFont typeface="Arial" panose="020B0604020202020204" pitchFamily="34" charset="0"/>
              <a:buChar char="•"/>
            </a:pPr>
            <a:r>
              <a:rPr lang="en-GB" sz="1000" dirty="0"/>
              <a:t>Build stakeholder engagement and secure buy-in.</a:t>
            </a:r>
          </a:p>
          <a:p>
            <a:pPr marL="171450" indent="-171450" algn="l">
              <a:buFont typeface="Arial" panose="020B0604020202020204" pitchFamily="34" charset="0"/>
              <a:buChar char="•"/>
            </a:pPr>
            <a:r>
              <a:rPr lang="en-GB" sz="1000" dirty="0"/>
              <a:t>Manage project resources, schedules, and reporting.</a:t>
            </a:r>
          </a:p>
          <a:p>
            <a:pPr marL="171450" indent="-171450" algn="l">
              <a:buFont typeface="Arial" panose="020B0604020202020204" pitchFamily="34" charset="0"/>
              <a:buChar char="•"/>
            </a:pPr>
            <a:r>
              <a:rPr lang="en-GB" sz="1000" dirty="0"/>
              <a:t>Maintain project controls, quality assurance, and</a:t>
            </a:r>
            <a:r>
              <a:rPr lang="en-GB" sz="1000" dirty="0">
                <a:solidFill>
                  <a:srgbClr val="468C8A"/>
                </a:solidFill>
              </a:rPr>
              <a:t> </a:t>
            </a:r>
            <a:r>
              <a:rPr lang="en-GB" sz="1000" dirty="0"/>
              <a:t>governance.</a:t>
            </a:r>
          </a:p>
          <a:p>
            <a:pPr marL="171450" indent="-171450" algn="l">
              <a:buFont typeface="Arial" panose="020B0604020202020204" pitchFamily="34" charset="0"/>
              <a:buChar char="•"/>
            </a:pPr>
            <a:r>
              <a:rPr lang="en-GB" sz="1000" dirty="0"/>
              <a:t>Lead teams to meet performance and compliance targets.</a:t>
            </a:r>
          </a:p>
          <a:p>
            <a:pPr algn="l"/>
            <a:r>
              <a:rPr lang="en-GB" sz="1000" b="1" dirty="0"/>
              <a:t>Required Skills &amp; Attributes (Person Specification):</a:t>
            </a:r>
            <a:endParaRPr lang="en-GB" sz="1000" dirty="0"/>
          </a:p>
          <a:p>
            <a:pPr marL="171450" indent="-171450" algn="l">
              <a:buFont typeface="Arial" panose="020B0604020202020204" pitchFamily="34" charset="0"/>
              <a:buChar char="•"/>
            </a:pPr>
            <a:r>
              <a:rPr lang="en-GB" sz="1000" dirty="0"/>
              <a:t>Strong leadership and communication skills.</a:t>
            </a:r>
          </a:p>
          <a:p>
            <a:pPr marL="171450" indent="-171450" algn="l">
              <a:buFont typeface="Arial" panose="020B0604020202020204" pitchFamily="34" charset="0"/>
              <a:buChar char="•"/>
            </a:pPr>
            <a:r>
              <a:rPr lang="en-GB" sz="1000" dirty="0"/>
              <a:t>Experience in risk management and project delivery.</a:t>
            </a:r>
          </a:p>
          <a:p>
            <a:pPr marL="171450" indent="-171450" algn="l">
              <a:buFont typeface="Arial" panose="020B0604020202020204" pitchFamily="34" charset="0"/>
              <a:buChar char="•"/>
            </a:pPr>
            <a:r>
              <a:rPr lang="en-GB" sz="1000" dirty="0"/>
              <a:t>Analytical thinking and problem-solving ability.</a:t>
            </a:r>
          </a:p>
          <a:p>
            <a:pPr algn="l"/>
            <a:endParaRPr lang="en-GB" sz="1000" dirty="0"/>
          </a:p>
        </p:txBody>
      </p:sp>
      <p:sp>
        <p:nvSpPr>
          <p:cNvPr id="12" name="Text Placeholder 11">
            <a:extLst>
              <a:ext uri="{FF2B5EF4-FFF2-40B4-BE49-F238E27FC236}">
                <a16:creationId xmlns:a16="http://schemas.microsoft.com/office/drawing/2014/main" id="{EF9C1D43-3F45-06DB-1920-34E9E4E4D2FC}"/>
              </a:ext>
            </a:extLst>
          </p:cNvPr>
          <p:cNvSpPr>
            <a:spLocks noGrp="1"/>
          </p:cNvSpPr>
          <p:nvPr>
            <p:ph type="body" sz="quarter" idx="36"/>
          </p:nvPr>
        </p:nvSpPr>
        <p:spPr>
          <a:xfrm>
            <a:off x="4949372" y="580198"/>
            <a:ext cx="2286000" cy="338265"/>
          </a:xfrm>
        </p:spPr>
        <p:txBody>
          <a:bodyPr/>
          <a:lstStyle/>
          <a:p>
            <a:r>
              <a:rPr lang="en-GB" dirty="0"/>
              <a:t>Financial Analyst</a:t>
            </a:r>
          </a:p>
        </p:txBody>
      </p:sp>
      <p:sp>
        <p:nvSpPr>
          <p:cNvPr id="13" name="Text Placeholder 12">
            <a:extLst>
              <a:ext uri="{FF2B5EF4-FFF2-40B4-BE49-F238E27FC236}">
                <a16:creationId xmlns:a16="http://schemas.microsoft.com/office/drawing/2014/main" id="{787B4615-BBD2-FF0E-0BE5-3904F94A5102}"/>
              </a:ext>
            </a:extLst>
          </p:cNvPr>
          <p:cNvSpPr>
            <a:spLocks noGrp="1"/>
          </p:cNvSpPr>
          <p:nvPr>
            <p:ph type="body" sz="quarter" idx="37"/>
          </p:nvPr>
        </p:nvSpPr>
        <p:spPr>
          <a:xfrm>
            <a:off x="8214966" y="580198"/>
            <a:ext cx="2286000" cy="374904"/>
          </a:xfrm>
        </p:spPr>
        <p:txBody>
          <a:bodyPr/>
          <a:lstStyle/>
          <a:p>
            <a:r>
              <a:rPr lang="en-GB" dirty="0"/>
              <a:t>Change Manager</a:t>
            </a:r>
          </a:p>
        </p:txBody>
      </p:sp>
    </p:spTree>
    <p:extLst>
      <p:ext uri="{BB962C8B-B14F-4D97-AF65-F5344CB8AC3E}">
        <p14:creationId xmlns:p14="http://schemas.microsoft.com/office/powerpoint/2010/main" val="1933421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71195"/>
          </a:xfrm>
        </p:spPr>
        <p:txBody>
          <a:bodyPr rtlCol="0">
            <a:normAutofit fontScale="90000"/>
          </a:bodyPr>
          <a:lstStyle/>
          <a:p>
            <a:pPr rtl="0"/>
            <a:r>
              <a:rPr lang="en-GB" dirty="0">
                <a:solidFill>
                  <a:schemeClr val="accent6">
                    <a:lumMod val="50000"/>
                  </a:schemeClr>
                </a:solidFill>
              </a:rPr>
              <a:t>Interview Types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B5CEABB6-07DC-46E8-9B57-56EC44A396E5}" type="slidenum">
              <a:rPr kumimoji="0" lang="en-GB" sz="1000" b="0" i="0" u="none" strike="noStrike" kern="1200" cap="none" spc="0" normalizeH="0" baseline="0" noProof="0" smtClean="0">
                <a:ln>
                  <a:noFill/>
                </a:ln>
                <a:solidFill>
                  <a:prstClr val="black"/>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000" b="0" i="0" u="none" strike="noStrike" kern="1200" cap="none" spc="0" normalizeH="0" baseline="0" noProof="0" dirty="0">
              <a:ln>
                <a:noFill/>
              </a:ln>
              <a:solidFill>
                <a:prstClr val="black"/>
              </a:solidFill>
              <a:effectLst/>
              <a:uLnTx/>
              <a:uFillTx/>
              <a:latin typeface="Avenir Next LT Pro Light"/>
              <a:ea typeface="+mn-ea"/>
              <a:cs typeface="+mn-cs"/>
            </a:endParaRPr>
          </a:p>
        </p:txBody>
      </p:sp>
      <p:pic>
        <p:nvPicPr>
          <p:cNvPr id="26" name="Content Placeholder 25" descr="Handshake between two people">
            <a:extLst>
              <a:ext uri="{FF2B5EF4-FFF2-40B4-BE49-F238E27FC236}">
                <a16:creationId xmlns:a16="http://schemas.microsoft.com/office/drawing/2014/main" id="{78E9C609-F821-48A0-9B18-7D01C77AB3B5}"/>
              </a:ext>
            </a:extLst>
          </p:cNvPr>
          <p:cNvPicPr>
            <a:picLocks noGrp="1" noChangeAspect="1"/>
          </p:cNvPicPr>
          <p:nvPr>
            <p:ph sz="quarter" idx="13"/>
          </p:nvPr>
        </p:nvPicPr>
        <p:blipFill>
          <a:blip r:embed="rId3"/>
          <a:stretch/>
        </p:blipFill>
        <p:spPr>
          <a:xfrm>
            <a:off x="2173720" y="2354263"/>
            <a:ext cx="1754910" cy="1316037"/>
          </a:xfrm>
        </p:spPr>
      </p:pic>
      <p:pic>
        <p:nvPicPr>
          <p:cNvPr id="28" name="Content Placeholder 27" descr="Business team brainstorming">
            <a:extLst>
              <a:ext uri="{FF2B5EF4-FFF2-40B4-BE49-F238E27FC236}">
                <a16:creationId xmlns:a16="http://schemas.microsoft.com/office/drawing/2014/main" id="{25E83C3D-3E68-4FDF-A755-9E9D77FE37C4}"/>
              </a:ext>
            </a:extLst>
          </p:cNvPr>
          <p:cNvPicPr>
            <a:picLocks noGrp="1" noChangeAspect="1"/>
          </p:cNvPicPr>
          <p:nvPr>
            <p:ph sz="quarter" idx="15"/>
          </p:nvPr>
        </p:nvPicPr>
        <p:blipFill>
          <a:blip r:embed="rId4"/>
          <a:stretch/>
        </p:blipFill>
        <p:spPr>
          <a:xfrm>
            <a:off x="5181600" y="2405062"/>
            <a:ext cx="1828800" cy="1219200"/>
          </a:xfrm>
        </p:spPr>
      </p:pic>
      <p:pic>
        <p:nvPicPr>
          <p:cNvPr id="30" name="Content Placeholder 29">
            <a:extLst>
              <a:ext uri="{FF2B5EF4-FFF2-40B4-BE49-F238E27FC236}">
                <a16:creationId xmlns:a16="http://schemas.microsoft.com/office/drawing/2014/main" id="{A374E7BE-5E60-473E-89A9-F51DD0CE9B1D}"/>
              </a:ext>
            </a:extLst>
          </p:cNvPr>
          <p:cNvPicPr>
            <a:picLocks noGrp="1" noChangeAspect="1"/>
          </p:cNvPicPr>
          <p:nvPr>
            <p:ph sz="quarter" idx="17"/>
          </p:nvPr>
        </p:nvPicPr>
        <p:blipFill>
          <a:blip r:embed="rId5"/>
          <a:stretch/>
        </p:blipFill>
        <p:spPr>
          <a:xfrm>
            <a:off x="8234363" y="2496344"/>
            <a:ext cx="1828800" cy="1028699"/>
          </a:xfrm>
        </p:spPr>
      </p:pic>
      <p:sp>
        <p:nvSpPr>
          <p:cNvPr id="24" name="Text Placeholder 23">
            <a:extLst>
              <a:ext uri="{FF2B5EF4-FFF2-40B4-BE49-F238E27FC236}">
                <a16:creationId xmlns:a16="http://schemas.microsoft.com/office/drawing/2014/main" id="{E8D849D5-F4B3-46F8-8FAA-BFE11319965D}"/>
              </a:ext>
            </a:extLst>
          </p:cNvPr>
          <p:cNvSpPr>
            <a:spLocks noGrp="1"/>
          </p:cNvSpPr>
          <p:nvPr>
            <p:ph type="body" sz="quarter" idx="18"/>
          </p:nvPr>
        </p:nvSpPr>
        <p:spPr/>
        <p:txBody>
          <a:bodyPr rtlCol="0"/>
          <a:lstStyle/>
          <a:p>
            <a:pPr rtl="0"/>
            <a:endParaRPr lang="en-GB" noProof="1"/>
          </a:p>
          <a:p>
            <a:pPr rtl="0"/>
            <a:r>
              <a:rPr lang="en-GB" noProof="1"/>
              <a:t>Online</a:t>
            </a:r>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20"/>
          </p:nvPr>
        </p:nvSpPr>
        <p:spPr/>
        <p:txBody>
          <a:bodyPr rtlCol="0">
            <a:normAutofit/>
          </a:bodyPr>
          <a:lstStyle/>
          <a:p>
            <a:pPr rtl="0"/>
            <a:endParaRPr lang="en-GB" noProof="1"/>
          </a:p>
          <a:p>
            <a:pPr rtl="0"/>
            <a:r>
              <a:rPr lang="en-GB" noProof="1"/>
              <a:t>Group</a:t>
            </a:r>
          </a:p>
        </p:txBody>
      </p:sp>
      <p:sp>
        <p:nvSpPr>
          <p:cNvPr id="22" name="Text Placeholder 21">
            <a:extLst>
              <a:ext uri="{FF2B5EF4-FFF2-40B4-BE49-F238E27FC236}">
                <a16:creationId xmlns:a16="http://schemas.microsoft.com/office/drawing/2014/main" id="{41C0EB39-C787-49D7-A223-0B9A01FCA197}"/>
              </a:ext>
            </a:extLst>
          </p:cNvPr>
          <p:cNvSpPr>
            <a:spLocks noGrp="1"/>
          </p:cNvSpPr>
          <p:nvPr>
            <p:ph type="body" sz="quarter" idx="21"/>
          </p:nvPr>
        </p:nvSpPr>
        <p:spPr/>
        <p:txBody>
          <a:bodyPr rtlCol="0">
            <a:normAutofit/>
          </a:bodyPr>
          <a:lstStyle/>
          <a:p>
            <a:pPr rtl="0"/>
            <a:endParaRPr lang="en-GB" noProof="1"/>
          </a:p>
          <a:p>
            <a:pPr rtl="0"/>
            <a:r>
              <a:rPr lang="en-GB" noProof="1"/>
              <a:t>In Person</a:t>
            </a:r>
          </a:p>
        </p:txBody>
      </p:sp>
      <p:sp>
        <p:nvSpPr>
          <p:cNvPr id="3" name="Rectangle 2">
            <a:extLst>
              <a:ext uri="{FF2B5EF4-FFF2-40B4-BE49-F238E27FC236}">
                <a16:creationId xmlns:a16="http://schemas.microsoft.com/office/drawing/2014/main" id="{9F0C024C-955E-4385-A35A-F3CFF3E3B7D8}"/>
              </a:ext>
              <a:ext uri="{C183D7F6-B498-43B3-948B-1728B52AA6E4}">
                <adec:decorative xmlns:adec="http://schemas.microsoft.com/office/drawing/2017/decorative" val="1"/>
              </a:ext>
            </a:extLst>
          </p:cNvPr>
          <p:cNvSpPr/>
          <p:nvPr/>
        </p:nvSpPr>
        <p:spPr>
          <a:xfrm>
            <a:off x="1905000"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3E9D3DB3-C1BA-4868-A961-5C1E6633B0F9}"/>
              </a:ext>
              <a:ext uri="{C183D7F6-B498-43B3-948B-1728B52AA6E4}">
                <adec:decorative xmlns:adec="http://schemas.microsoft.com/office/drawing/2017/decorative" val="1"/>
              </a:ext>
            </a:extLst>
          </p:cNvPr>
          <p:cNvSpPr/>
          <p:nvPr/>
        </p:nvSpPr>
        <p:spPr>
          <a:xfrm>
            <a:off x="4950734" y="2172551"/>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7" name="Rectangle 6">
            <a:extLst>
              <a:ext uri="{FF2B5EF4-FFF2-40B4-BE49-F238E27FC236}">
                <a16:creationId xmlns:a16="http://schemas.microsoft.com/office/drawing/2014/main" id="{A2A6799E-556B-499A-9E05-14516D420BE1}"/>
              </a:ext>
              <a:ext uri="{C183D7F6-B498-43B3-948B-1728B52AA6E4}">
                <adec:decorative xmlns:adec="http://schemas.microsoft.com/office/drawing/2017/decorative" val="1"/>
              </a:ext>
            </a:extLst>
          </p:cNvPr>
          <p:cNvSpPr/>
          <p:nvPr/>
        </p:nvSpPr>
        <p:spPr>
          <a:xfrm>
            <a:off x="8003288" y="216799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41" name="Rectangle 40">
            <a:extLst>
              <a:ext uri="{FF2B5EF4-FFF2-40B4-BE49-F238E27FC236}">
                <a16:creationId xmlns:a16="http://schemas.microsoft.com/office/drawing/2014/main" id="{C3CF584F-059A-40C2-93C4-77FF3B60A4B6}"/>
              </a:ext>
              <a:ext uri="{C183D7F6-B498-43B3-948B-1728B52AA6E4}">
                <adec:decorative xmlns:adec="http://schemas.microsoft.com/office/drawing/2017/decorative" val="1"/>
              </a:ext>
            </a:extLst>
          </p:cNvPr>
          <p:cNvSpPr/>
          <p:nvPr/>
        </p:nvSpPr>
        <p:spPr>
          <a:xfrm>
            <a:off x="8001002"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8" name="TextBox 7">
            <a:extLst>
              <a:ext uri="{FF2B5EF4-FFF2-40B4-BE49-F238E27FC236}">
                <a16:creationId xmlns:a16="http://schemas.microsoft.com/office/drawing/2014/main" id="{EB7D4627-EB8B-EB58-2EFD-B7BA278988C5}"/>
              </a:ext>
            </a:extLst>
          </p:cNvPr>
          <p:cNvSpPr txBox="1"/>
          <p:nvPr/>
        </p:nvSpPr>
        <p:spPr>
          <a:xfrm>
            <a:off x="1754187" y="1283165"/>
            <a:ext cx="228441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1</a:t>
            </a:r>
          </a:p>
        </p:txBody>
      </p:sp>
      <p:sp>
        <p:nvSpPr>
          <p:cNvPr id="9" name="TextBox 8">
            <a:extLst>
              <a:ext uri="{FF2B5EF4-FFF2-40B4-BE49-F238E27FC236}">
                <a16:creationId xmlns:a16="http://schemas.microsoft.com/office/drawing/2014/main" id="{8BBDF359-8976-FA8E-29D3-4A1F5C40DEBD}"/>
              </a:ext>
            </a:extLst>
          </p:cNvPr>
          <p:cNvSpPr txBox="1"/>
          <p:nvPr/>
        </p:nvSpPr>
        <p:spPr>
          <a:xfrm>
            <a:off x="5119354" y="1265310"/>
            <a:ext cx="19469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2 </a:t>
            </a:r>
          </a:p>
        </p:txBody>
      </p:sp>
      <p:sp>
        <p:nvSpPr>
          <p:cNvPr id="10" name="TextBox 9">
            <a:extLst>
              <a:ext uri="{FF2B5EF4-FFF2-40B4-BE49-F238E27FC236}">
                <a16:creationId xmlns:a16="http://schemas.microsoft.com/office/drawing/2014/main" id="{46976D7D-B129-6A17-5588-7B9410186823}"/>
              </a:ext>
            </a:extLst>
          </p:cNvPr>
          <p:cNvSpPr txBox="1"/>
          <p:nvPr/>
        </p:nvSpPr>
        <p:spPr>
          <a:xfrm>
            <a:off x="7931337" y="1275907"/>
            <a:ext cx="194694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3</a:t>
            </a:r>
          </a:p>
        </p:txBody>
      </p:sp>
    </p:spTree>
    <p:extLst>
      <p:ext uri="{BB962C8B-B14F-4D97-AF65-F5344CB8AC3E}">
        <p14:creationId xmlns:p14="http://schemas.microsoft.com/office/powerpoint/2010/main" val="52415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909C43-8771-23DB-5B8F-03B570D810B8}"/>
              </a:ext>
            </a:extLst>
          </p:cNvPr>
          <p:cNvSpPr txBox="1"/>
          <p:nvPr/>
        </p:nvSpPr>
        <p:spPr>
          <a:xfrm>
            <a:off x="1117261" y="-15661"/>
            <a:ext cx="9720072" cy="832421"/>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r>
              <a:rPr lang="en-US" sz="5000" kern="1200" cap="all" spc="100" baseline="0" dirty="0">
                <a:solidFill>
                  <a:schemeClr val="accent6">
                    <a:lumMod val="50000"/>
                  </a:schemeClr>
                </a:solidFill>
                <a:latin typeface="+mj-lt"/>
                <a:ea typeface="+mj-ea"/>
                <a:cs typeface="+mj-cs"/>
              </a:rPr>
              <a:t>In person Interviews</a:t>
            </a:r>
          </a:p>
        </p:txBody>
      </p:sp>
      <p:sp>
        <p:nvSpPr>
          <p:cNvPr id="4" name="Slide Number Placeholder 3">
            <a:extLst>
              <a:ext uri="{FF2B5EF4-FFF2-40B4-BE49-F238E27FC236}">
                <a16:creationId xmlns:a16="http://schemas.microsoft.com/office/drawing/2014/main" id="{C4E12F6F-7622-FFB4-0A69-2584A8B6C35D}"/>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8</a:t>
            </a:fld>
            <a:endParaRPr lang="en-US" kern="1200" noProof="0" dirty="0">
              <a:solidFill>
                <a:schemeClr val="tx1">
                  <a:lumMod val="95000"/>
                  <a:lumOff val="5000"/>
                </a:schemeClr>
              </a:solidFill>
              <a:latin typeface="+mj-lt"/>
              <a:ea typeface="+mn-ea"/>
              <a:cs typeface="+mn-cs"/>
            </a:endParaRPr>
          </a:p>
        </p:txBody>
      </p:sp>
      <p:graphicFrame>
        <p:nvGraphicFramePr>
          <p:cNvPr id="12" name="TextBox 6">
            <a:extLst>
              <a:ext uri="{FF2B5EF4-FFF2-40B4-BE49-F238E27FC236}">
                <a16:creationId xmlns:a16="http://schemas.microsoft.com/office/drawing/2014/main" id="{1E53ED8C-2CFB-0226-6328-06F58C14C6BC}"/>
              </a:ext>
            </a:extLst>
          </p:cNvPr>
          <p:cNvGraphicFramePr/>
          <p:nvPr>
            <p:extLst>
              <p:ext uri="{D42A27DB-BD31-4B8C-83A1-F6EECF244321}">
                <p14:modId xmlns:p14="http://schemas.microsoft.com/office/powerpoint/2010/main" val="2483266280"/>
              </p:ext>
            </p:extLst>
          </p:nvPr>
        </p:nvGraphicFramePr>
        <p:xfrm>
          <a:off x="1117261" y="769882"/>
          <a:ext cx="10493683" cy="3420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2EBB026F-96A0-5E65-4A61-FFC31EE8268B}"/>
              </a:ext>
            </a:extLst>
          </p:cNvPr>
          <p:cNvSpPr txBox="1"/>
          <p:nvPr/>
        </p:nvSpPr>
        <p:spPr>
          <a:xfrm>
            <a:off x="354330" y="400550"/>
            <a:ext cx="1908810" cy="369332"/>
          </a:xfrm>
          <a:prstGeom prst="rect">
            <a:avLst/>
          </a:prstGeom>
          <a:noFill/>
        </p:spPr>
        <p:txBody>
          <a:bodyPr wrap="square" rtlCol="0">
            <a:spAutoFit/>
          </a:bodyPr>
          <a:lstStyle/>
          <a:p>
            <a:r>
              <a:rPr lang="en-GB" dirty="0">
                <a:solidFill>
                  <a:schemeClr val="accent6">
                    <a:lumMod val="50000"/>
                  </a:schemeClr>
                </a:solidFill>
              </a:rPr>
              <a:t>Type 1</a:t>
            </a:r>
          </a:p>
        </p:txBody>
      </p:sp>
      <p:sp>
        <p:nvSpPr>
          <p:cNvPr id="25" name="TextBox 24">
            <a:extLst>
              <a:ext uri="{FF2B5EF4-FFF2-40B4-BE49-F238E27FC236}">
                <a16:creationId xmlns:a16="http://schemas.microsoft.com/office/drawing/2014/main" id="{E50FB49F-EC9E-0506-57F3-06BB713048AD}"/>
              </a:ext>
            </a:extLst>
          </p:cNvPr>
          <p:cNvSpPr txBox="1"/>
          <p:nvPr/>
        </p:nvSpPr>
        <p:spPr>
          <a:xfrm>
            <a:off x="1212112" y="4031836"/>
            <a:ext cx="10398832" cy="646331"/>
          </a:xfrm>
          <a:prstGeom prst="rect">
            <a:avLst/>
          </a:prstGeom>
          <a:noFill/>
        </p:spPr>
        <p:txBody>
          <a:bodyPr wrap="square" rtlCol="0">
            <a:spAutoFit/>
          </a:bodyPr>
          <a:lstStyle/>
          <a:p>
            <a:r>
              <a:rPr lang="en-GB" b="1" dirty="0">
                <a:solidFill>
                  <a:schemeClr val="accent1">
                    <a:lumMod val="75000"/>
                  </a:schemeClr>
                </a:solidFill>
              </a:rPr>
              <a:t>In-person interviews allow richer interpersonal engagement, enabling more accurate assessment of non-verbal cues and communication behaviours (Maurer, 2023)</a:t>
            </a:r>
          </a:p>
        </p:txBody>
      </p:sp>
    </p:spTree>
    <p:extLst>
      <p:ext uri="{BB962C8B-B14F-4D97-AF65-F5344CB8AC3E}">
        <p14:creationId xmlns:p14="http://schemas.microsoft.com/office/powerpoint/2010/main" val="1930823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915082" y="424181"/>
            <a:ext cx="4665458" cy="553998"/>
          </a:xfrm>
        </p:spPr>
        <p:txBody>
          <a:bodyPr vert="horz" lIns="91440" tIns="45720" rIns="91440" bIns="45720" rtlCol="0" anchor="ctr">
            <a:normAutofit/>
          </a:bodyPr>
          <a:lstStyle/>
          <a:p>
            <a:r>
              <a:rPr lang="en-US" sz="2800" b="0" kern="1200" cap="all" spc="100" baseline="0" dirty="0">
                <a:solidFill>
                  <a:schemeClr val="tx1">
                    <a:lumMod val="95000"/>
                    <a:lumOff val="5000"/>
                  </a:schemeClr>
                </a:solidFill>
                <a:latin typeface="+mj-lt"/>
                <a:ea typeface="+mj-ea"/>
                <a:cs typeface="+mj-cs"/>
              </a:rPr>
              <a:t>Interview type 2</a:t>
            </a:r>
          </a:p>
        </p:txBody>
      </p:sp>
      <p:sp>
        <p:nvSpPr>
          <p:cNvPr id="4" name="TextBox 3">
            <a:extLst>
              <a:ext uri="{FF2B5EF4-FFF2-40B4-BE49-F238E27FC236}">
                <a16:creationId xmlns:a16="http://schemas.microsoft.com/office/drawing/2014/main" id="{6EB34D16-2AF1-B13C-09F0-3AC07A664518}"/>
              </a:ext>
            </a:extLst>
          </p:cNvPr>
          <p:cNvSpPr txBox="1"/>
          <p:nvPr/>
        </p:nvSpPr>
        <p:spPr>
          <a:xfrm>
            <a:off x="5884164" y="424181"/>
            <a:ext cx="3646170" cy="707886"/>
          </a:xfrm>
          <a:prstGeom prst="rect">
            <a:avLst/>
          </a:prstGeom>
          <a:noFill/>
        </p:spPr>
        <p:txBody>
          <a:bodyPr wrap="square" rtlCol="0">
            <a:spAutoFit/>
          </a:bodyPr>
          <a:lstStyle/>
          <a:p>
            <a:pPr>
              <a:spcAft>
                <a:spcPts val="600"/>
              </a:spcAft>
            </a:pPr>
            <a:r>
              <a:rPr lang="en-GB" sz="4000" dirty="0">
                <a:solidFill>
                  <a:schemeClr val="accent6">
                    <a:lumMod val="50000"/>
                  </a:schemeClr>
                </a:solidFill>
              </a:rPr>
              <a:t>Group</a:t>
            </a:r>
            <a:r>
              <a:rPr lang="en-GB" sz="3000" dirty="0">
                <a:solidFill>
                  <a:schemeClr val="accent6">
                    <a:lumMod val="50000"/>
                  </a:schemeClr>
                </a:solidFill>
              </a:rPr>
              <a:t> </a:t>
            </a:r>
            <a:r>
              <a:rPr lang="en-GB" sz="4000" dirty="0">
                <a:solidFill>
                  <a:schemeClr val="accent6">
                    <a:lumMod val="50000"/>
                  </a:schemeClr>
                </a:solidFill>
              </a:rPr>
              <a:t>Interviews</a:t>
            </a:r>
            <a:r>
              <a:rPr lang="en-GB" sz="3000" dirty="0">
                <a:solidFill>
                  <a:schemeClr val="accent6">
                    <a:lumMod val="50000"/>
                  </a:schemeClr>
                </a:solidFill>
              </a:rPr>
              <a:t> </a:t>
            </a:r>
          </a:p>
        </p:txBody>
      </p:sp>
      <p:graphicFrame>
        <p:nvGraphicFramePr>
          <p:cNvPr id="6" name="Text Placeholder 2">
            <a:extLst>
              <a:ext uri="{FF2B5EF4-FFF2-40B4-BE49-F238E27FC236}">
                <a16:creationId xmlns:a16="http://schemas.microsoft.com/office/drawing/2014/main" id="{1EDC5AE3-DE4B-62B5-A574-3FE2579EE6E3}"/>
              </a:ext>
            </a:extLst>
          </p:cNvPr>
          <p:cNvGraphicFramePr/>
          <p:nvPr>
            <p:extLst>
              <p:ext uri="{D42A27DB-BD31-4B8C-83A1-F6EECF244321}">
                <p14:modId xmlns:p14="http://schemas.microsoft.com/office/powerpoint/2010/main" val="3352357419"/>
              </p:ext>
            </p:extLst>
          </p:nvPr>
        </p:nvGraphicFramePr>
        <p:xfrm>
          <a:off x="3790462" y="1658815"/>
          <a:ext cx="8172938" cy="3540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2F36EFD-421B-D3AC-8C44-8F2690F16C49}"/>
              </a:ext>
            </a:extLst>
          </p:cNvPr>
          <p:cNvSpPr txBox="1"/>
          <p:nvPr/>
        </p:nvSpPr>
        <p:spPr>
          <a:xfrm>
            <a:off x="5877170" y="5349454"/>
            <a:ext cx="5767754" cy="923330"/>
          </a:xfrm>
          <a:prstGeom prst="rect">
            <a:avLst/>
          </a:prstGeom>
          <a:noFill/>
        </p:spPr>
        <p:txBody>
          <a:bodyPr wrap="square" rtlCol="0">
            <a:spAutoFit/>
          </a:bodyPr>
          <a:lstStyle/>
          <a:p>
            <a:r>
              <a:rPr lang="en-GB" b="1" dirty="0">
                <a:solidFill>
                  <a:schemeClr val="accent6">
                    <a:lumMod val="50000"/>
                  </a:schemeClr>
                </a:solidFill>
              </a:rPr>
              <a:t>Best suited for the Change Manager </a:t>
            </a:r>
            <a:endParaRPr lang="en-GB" dirty="0">
              <a:solidFill>
                <a:schemeClr val="accent6">
                  <a:lumMod val="50000"/>
                </a:schemeClr>
              </a:solidFill>
            </a:endParaRPr>
          </a:p>
          <a:p>
            <a:r>
              <a:rPr lang="en-GB" dirty="0">
                <a:solidFill>
                  <a:schemeClr val="accent6">
                    <a:lumMod val="50000"/>
                  </a:schemeClr>
                </a:solidFill>
              </a:rPr>
              <a:t>They can demonstrate their ability to collaborate and lead others through transitions </a:t>
            </a:r>
          </a:p>
        </p:txBody>
      </p:sp>
      <p:pic>
        <p:nvPicPr>
          <p:cNvPr id="8" name="Picture 7" descr="Silver trophy">
            <a:extLst>
              <a:ext uri="{FF2B5EF4-FFF2-40B4-BE49-F238E27FC236}">
                <a16:creationId xmlns:a16="http://schemas.microsoft.com/office/drawing/2014/main" id="{B02DC1D5-2B26-53E7-1BE7-413A1650B406}"/>
              </a:ext>
            </a:extLst>
          </p:cNvPr>
          <p:cNvPicPr>
            <a:picLocks noChangeAspect="1"/>
          </p:cNvPicPr>
          <p:nvPr/>
        </p:nvPicPr>
        <p:blipFill>
          <a:blip r:embed="rId8"/>
          <a:srcRect l="47868" t="5891" r="14870" b="7419"/>
          <a:stretch>
            <a:fillRect/>
          </a:stretch>
        </p:blipFill>
        <p:spPr>
          <a:xfrm>
            <a:off x="4531995" y="5349454"/>
            <a:ext cx="1016001" cy="982765"/>
          </a:xfrm>
          <a:prstGeom prst="rect">
            <a:avLst/>
          </a:prstGeom>
        </p:spPr>
      </p:pic>
      <p:sp>
        <p:nvSpPr>
          <p:cNvPr id="9" name="TextBox 8">
            <a:extLst>
              <a:ext uri="{FF2B5EF4-FFF2-40B4-BE49-F238E27FC236}">
                <a16:creationId xmlns:a16="http://schemas.microsoft.com/office/drawing/2014/main" id="{94F3A77B-7C5C-7756-D253-644CD05FD6C8}"/>
              </a:ext>
            </a:extLst>
          </p:cNvPr>
          <p:cNvSpPr txBox="1"/>
          <p:nvPr/>
        </p:nvSpPr>
        <p:spPr>
          <a:xfrm>
            <a:off x="467832" y="1906228"/>
            <a:ext cx="2828259" cy="2585323"/>
          </a:xfrm>
          <a:prstGeom prst="rect">
            <a:avLst/>
          </a:prstGeom>
          <a:solidFill>
            <a:schemeClr val="accent5"/>
          </a:solidFill>
        </p:spPr>
        <p:txBody>
          <a:bodyPr wrap="square" rtlCol="0">
            <a:spAutoFit/>
          </a:bodyPr>
          <a:lstStyle/>
          <a:p>
            <a:r>
              <a:rPr lang="en-GB" dirty="0"/>
              <a:t>Group interviews can be efficient for comparing multiple candidates simultaneously, research shows one-on-one formats may predict individual potential accurately. (Morgeson &amp; Campion, 2005)</a:t>
            </a:r>
          </a:p>
        </p:txBody>
      </p:sp>
    </p:spTree>
    <p:extLst>
      <p:ext uri="{BB962C8B-B14F-4D97-AF65-F5344CB8AC3E}">
        <p14:creationId xmlns:p14="http://schemas.microsoft.com/office/powerpoint/2010/main" val="707789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1" name="Straight Connector 11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2" name="Rectangle 111">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643468" y="643467"/>
            <a:ext cx="3415612" cy="1972142"/>
          </a:xfrm>
        </p:spPr>
        <p:txBody>
          <a:bodyPr vert="horz" lIns="91440" tIns="45720" rIns="91440" bIns="45720" rtlCol="0" anchor="ctr">
            <a:normAutofit/>
          </a:bodyPr>
          <a:lstStyle/>
          <a:p>
            <a:r>
              <a:rPr lang="en-US" kern="1200" cap="all" spc="100" baseline="0" dirty="0">
                <a:solidFill>
                  <a:srgbClr val="FFFFFF"/>
                </a:solidFill>
                <a:latin typeface="+mj-lt"/>
                <a:ea typeface="+mj-ea"/>
                <a:cs typeface="+mj-cs"/>
              </a:rPr>
              <a:t>Interview type 3</a:t>
            </a:r>
          </a:p>
        </p:txBody>
      </p:sp>
      <p:sp>
        <p:nvSpPr>
          <p:cNvPr id="68" name="Slide Number Placeholder 67">
            <a:extLst>
              <a:ext uri="{FF2B5EF4-FFF2-40B4-BE49-F238E27FC236}">
                <a16:creationId xmlns:a16="http://schemas.microsoft.com/office/drawing/2014/main" id="{B021EF79-3E65-41F9-83B6-DC0B2A51E33B}"/>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smtClean="0">
                <a:solidFill>
                  <a:schemeClr val="tx1">
                    <a:lumMod val="95000"/>
                    <a:lumOff val="5000"/>
                  </a:schemeClr>
                </a:solidFill>
                <a:latin typeface="+mj-lt"/>
                <a:ea typeface="+mn-ea"/>
                <a:cs typeface="+mn-cs"/>
              </a:rPr>
              <a:pPr>
                <a:spcAft>
                  <a:spcPts val="600"/>
                </a:spcAft>
              </a:pPr>
              <a:t>10</a:t>
            </a:fld>
            <a:endParaRPr lang="en-US" kern="1200" dirty="0">
              <a:solidFill>
                <a:schemeClr val="tx1">
                  <a:lumMod val="95000"/>
                  <a:lumOff val="5000"/>
                </a:schemeClr>
              </a:solidFill>
              <a:latin typeface="+mj-lt"/>
              <a:ea typeface="+mn-ea"/>
              <a:cs typeface="+mn-cs"/>
            </a:endParaRPr>
          </a:p>
        </p:txBody>
      </p:sp>
      <p:sp>
        <p:nvSpPr>
          <p:cNvPr id="28" name="TextBox 27">
            <a:extLst>
              <a:ext uri="{FF2B5EF4-FFF2-40B4-BE49-F238E27FC236}">
                <a16:creationId xmlns:a16="http://schemas.microsoft.com/office/drawing/2014/main" id="{C100D374-3155-B0B8-D5BA-4BC69BD60944}"/>
              </a:ext>
            </a:extLst>
          </p:cNvPr>
          <p:cNvSpPr txBox="1"/>
          <p:nvPr/>
        </p:nvSpPr>
        <p:spPr>
          <a:xfrm>
            <a:off x="6280247" y="152210"/>
            <a:ext cx="3751385" cy="1477328"/>
          </a:xfrm>
          <a:prstGeom prst="rect">
            <a:avLst/>
          </a:prstGeom>
          <a:noFill/>
        </p:spPr>
        <p:txBody>
          <a:bodyPr wrap="square" rtlCol="0">
            <a:spAutoFit/>
          </a:bodyPr>
          <a:lstStyle/>
          <a:p>
            <a:pPr algn="ctr">
              <a:spcAft>
                <a:spcPts val="600"/>
              </a:spcAft>
            </a:pPr>
            <a:r>
              <a:rPr lang="en-GB" sz="3000" dirty="0">
                <a:solidFill>
                  <a:schemeClr val="accent2"/>
                </a:solidFill>
              </a:rPr>
              <a:t>Online – Digital interviews, Via Zoom, or Microsoft Teams</a:t>
            </a:r>
          </a:p>
        </p:txBody>
      </p:sp>
      <p:graphicFrame>
        <p:nvGraphicFramePr>
          <p:cNvPr id="113" name="TextBox 28">
            <a:extLst>
              <a:ext uri="{FF2B5EF4-FFF2-40B4-BE49-F238E27FC236}">
                <a16:creationId xmlns:a16="http://schemas.microsoft.com/office/drawing/2014/main" id="{B13FF70C-2081-AC0A-F684-65471FF64F80}"/>
              </a:ext>
            </a:extLst>
          </p:cNvPr>
          <p:cNvGraphicFramePr/>
          <p:nvPr>
            <p:extLst>
              <p:ext uri="{D42A27DB-BD31-4B8C-83A1-F6EECF244321}">
                <p14:modId xmlns:p14="http://schemas.microsoft.com/office/powerpoint/2010/main" val="2917536312"/>
              </p:ext>
            </p:extLst>
          </p:nvPr>
        </p:nvGraphicFramePr>
        <p:xfrm>
          <a:off x="4766731" y="1089159"/>
          <a:ext cx="6543302" cy="4679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9" name="TextBox 58">
            <a:extLst>
              <a:ext uri="{FF2B5EF4-FFF2-40B4-BE49-F238E27FC236}">
                <a16:creationId xmlns:a16="http://schemas.microsoft.com/office/drawing/2014/main" id="{8EF9E9F9-71EC-8BD3-FAFD-E3A6A7AAA3BE}"/>
              </a:ext>
            </a:extLst>
          </p:cNvPr>
          <p:cNvSpPr txBox="1"/>
          <p:nvPr/>
        </p:nvSpPr>
        <p:spPr>
          <a:xfrm>
            <a:off x="5799373" y="5205144"/>
            <a:ext cx="6705242" cy="923330"/>
          </a:xfrm>
          <a:prstGeom prst="rect">
            <a:avLst/>
          </a:prstGeom>
          <a:noFill/>
        </p:spPr>
        <p:txBody>
          <a:bodyPr wrap="square" rtlCol="0">
            <a:spAutoFit/>
          </a:bodyPr>
          <a:lstStyle/>
          <a:p>
            <a:r>
              <a:rPr lang="en-GB" b="1" dirty="0"/>
              <a:t>Best suited for:</a:t>
            </a:r>
            <a:br>
              <a:rPr lang="en-GB" dirty="0"/>
            </a:br>
            <a:r>
              <a:rPr lang="en-GB" i="1" dirty="0"/>
              <a:t>Financial Analyst</a:t>
            </a:r>
            <a:r>
              <a:rPr lang="en-GB" dirty="0"/>
              <a:t> — often hybrid/remote work and allows the candidate to demonstrate digital collaboration skills</a:t>
            </a:r>
          </a:p>
        </p:txBody>
      </p:sp>
      <p:cxnSp>
        <p:nvCxnSpPr>
          <p:cNvPr id="61" name="Straight Connector 60">
            <a:extLst>
              <a:ext uri="{FF2B5EF4-FFF2-40B4-BE49-F238E27FC236}">
                <a16:creationId xmlns:a16="http://schemas.microsoft.com/office/drawing/2014/main" id="{DC640507-DB62-891C-1165-239BF80ED899}"/>
              </a:ext>
            </a:extLst>
          </p:cNvPr>
          <p:cNvCxnSpPr>
            <a:cxnSpLocks/>
          </p:cNvCxnSpPr>
          <p:nvPr/>
        </p:nvCxnSpPr>
        <p:spPr>
          <a:xfrm>
            <a:off x="5040923" y="3493477"/>
            <a:ext cx="6204928"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65" name="Graphic 64" descr="Trophy with solid fill">
            <a:extLst>
              <a:ext uri="{FF2B5EF4-FFF2-40B4-BE49-F238E27FC236}">
                <a16:creationId xmlns:a16="http://schemas.microsoft.com/office/drawing/2014/main" id="{99EC88B4-D116-1603-9F61-5362EBD67F7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84973" y="5205144"/>
            <a:ext cx="914400" cy="914400"/>
          </a:xfrm>
          <a:prstGeom prst="rect">
            <a:avLst/>
          </a:prstGeom>
        </p:spPr>
      </p:pic>
      <p:sp>
        <p:nvSpPr>
          <p:cNvPr id="86" name="TextBox 85">
            <a:extLst>
              <a:ext uri="{FF2B5EF4-FFF2-40B4-BE49-F238E27FC236}">
                <a16:creationId xmlns:a16="http://schemas.microsoft.com/office/drawing/2014/main" id="{9AD4A800-E8B2-7613-0DDB-9719F1F79BE1}"/>
              </a:ext>
            </a:extLst>
          </p:cNvPr>
          <p:cNvSpPr txBox="1"/>
          <p:nvPr/>
        </p:nvSpPr>
        <p:spPr>
          <a:xfrm>
            <a:off x="357075" y="2275368"/>
            <a:ext cx="3934047" cy="2031325"/>
          </a:xfrm>
          <a:prstGeom prst="rect">
            <a:avLst/>
          </a:prstGeom>
          <a:noFill/>
        </p:spPr>
        <p:txBody>
          <a:bodyPr wrap="square" rtlCol="0">
            <a:spAutoFit/>
          </a:bodyPr>
          <a:lstStyle/>
          <a:p>
            <a:r>
              <a:rPr lang="en-GB" dirty="0">
                <a:solidFill>
                  <a:schemeClr val="accent1">
                    <a:lumMod val="20000"/>
                    <a:lumOff val="80000"/>
                  </a:schemeClr>
                </a:solidFill>
              </a:rPr>
              <a:t>Although online interviews offer flexibility and cost savings, they can unintentionally disadvantage candidates with lower digital literacy or limited access to stable internet, affecting fairness and inclusivity (Blacksmith, Willford &amp; Behrend, 2016)</a:t>
            </a:r>
          </a:p>
        </p:txBody>
      </p:sp>
    </p:spTree>
    <p:extLst>
      <p:ext uri="{BB962C8B-B14F-4D97-AF65-F5344CB8AC3E}">
        <p14:creationId xmlns:p14="http://schemas.microsoft.com/office/powerpoint/2010/main" val="157752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a:xfrm>
            <a:off x="838200" y="365125"/>
            <a:ext cx="10515600" cy="508635"/>
          </a:xfrm>
        </p:spPr>
        <p:txBody>
          <a:bodyPr rtlCol="0">
            <a:normAutofit fontScale="90000"/>
          </a:bodyPr>
          <a:lstStyle/>
          <a:p>
            <a:pPr rtl="0"/>
            <a:r>
              <a:rPr lang="en-GB"/>
              <a:t>Interview questioning techniques</a:t>
            </a:r>
            <a:endParaRPr lang="en-GB" dirty="0"/>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1"/>
          </p:nvPr>
        </p:nvSpPr>
        <p:spPr/>
        <p:txBody>
          <a:bodyPr rtlCol="0"/>
          <a:lstStyle/>
          <a:p>
            <a:pPr rtl="0"/>
            <a:fld id="{19B51A1E-902D-48AF-9020-955120F399B6}" type="slidenum">
              <a:rPr lang="en-GB" smtClean="0"/>
              <a:pPr rtl="0"/>
              <a:t>11</a:t>
            </a:fld>
            <a:endParaRPr lang="en-GB" dirty="0"/>
          </a:p>
        </p:txBody>
      </p:sp>
      <p:sp>
        <p:nvSpPr>
          <p:cNvPr id="10" name="TextBox 9">
            <a:extLst>
              <a:ext uri="{FF2B5EF4-FFF2-40B4-BE49-F238E27FC236}">
                <a16:creationId xmlns:a16="http://schemas.microsoft.com/office/drawing/2014/main" id="{B543D4AC-BBDF-41B4-B064-D691C2E29105}"/>
              </a:ext>
            </a:extLst>
          </p:cNvPr>
          <p:cNvSpPr txBox="1"/>
          <p:nvPr/>
        </p:nvSpPr>
        <p:spPr>
          <a:xfrm>
            <a:off x="1387301" y="873760"/>
            <a:ext cx="8495607" cy="369332"/>
          </a:xfrm>
          <a:prstGeom prst="rect">
            <a:avLst/>
          </a:prstGeom>
          <a:noFill/>
        </p:spPr>
        <p:txBody>
          <a:bodyPr wrap="square" rtlCol="0">
            <a:spAutoFit/>
          </a:bodyPr>
          <a:lstStyle/>
          <a:p>
            <a:r>
              <a:rPr lang="en-GB" dirty="0">
                <a:solidFill>
                  <a:schemeClr val="accent1">
                    <a:lumMod val="75000"/>
                  </a:schemeClr>
                </a:solidFill>
              </a:rPr>
              <a:t>Justification of the appropriate techniques such as probing, leading, Socratic. STAR</a:t>
            </a:r>
          </a:p>
        </p:txBody>
      </p:sp>
      <p:sp>
        <p:nvSpPr>
          <p:cNvPr id="26" name="Rectangle 25">
            <a:extLst>
              <a:ext uri="{FF2B5EF4-FFF2-40B4-BE49-F238E27FC236}">
                <a16:creationId xmlns:a16="http://schemas.microsoft.com/office/drawing/2014/main" id="{0B1D0F3C-1131-DEDE-2E9D-A2F53B3B4867}"/>
              </a:ext>
            </a:extLst>
          </p:cNvPr>
          <p:cNvSpPr/>
          <p:nvPr/>
        </p:nvSpPr>
        <p:spPr>
          <a:xfrm>
            <a:off x="581891" y="1311564"/>
            <a:ext cx="11139054" cy="9444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D0D3F3A7-60F6-FCC8-0E2C-FEBA78755DBC}"/>
              </a:ext>
            </a:extLst>
          </p:cNvPr>
          <p:cNvSpPr/>
          <p:nvPr/>
        </p:nvSpPr>
        <p:spPr>
          <a:xfrm>
            <a:off x="581891" y="2370359"/>
            <a:ext cx="11229109" cy="89855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F8FA2B16-DD2E-08E7-A183-0646623190E5}"/>
              </a:ext>
            </a:extLst>
          </p:cNvPr>
          <p:cNvSpPr/>
          <p:nvPr/>
        </p:nvSpPr>
        <p:spPr>
          <a:xfrm>
            <a:off x="581891" y="3362036"/>
            <a:ext cx="11229109" cy="775855"/>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479F8FF-DCDA-5DDA-6C09-03D5B8B18BF4}"/>
              </a:ext>
            </a:extLst>
          </p:cNvPr>
          <p:cNvSpPr/>
          <p:nvPr/>
        </p:nvSpPr>
        <p:spPr>
          <a:xfrm>
            <a:off x="581891" y="4313382"/>
            <a:ext cx="11229109" cy="951776"/>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48F5F45-6B5E-4475-2473-9148B3FF2576}"/>
              </a:ext>
            </a:extLst>
          </p:cNvPr>
          <p:cNvSpPr txBox="1"/>
          <p:nvPr/>
        </p:nvSpPr>
        <p:spPr>
          <a:xfrm>
            <a:off x="1193339" y="1311564"/>
            <a:ext cx="9301671" cy="4031873"/>
          </a:xfrm>
          <a:prstGeom prst="rect">
            <a:avLst/>
          </a:prstGeom>
          <a:noFill/>
        </p:spPr>
        <p:txBody>
          <a:bodyPr wrap="square" rtlCol="0">
            <a:spAutoFit/>
          </a:bodyPr>
          <a:lstStyle/>
          <a:p>
            <a:pPr marL="285750" indent="-285750">
              <a:buFont typeface="Arial" panose="020B0604020202020204" pitchFamily="34" charset="0"/>
              <a:buChar char="•"/>
            </a:pPr>
            <a:r>
              <a:rPr lang="en-GB" sz="1600" b="1" dirty="0"/>
              <a:t>Probing Questions</a:t>
            </a:r>
          </a:p>
          <a:p>
            <a:r>
              <a:rPr lang="en-GB" sz="1600" dirty="0"/>
              <a:t>Used to explore or clarify candidate responses in greater depth.</a:t>
            </a:r>
            <a:br>
              <a:rPr lang="en-GB" sz="1600" dirty="0"/>
            </a:br>
            <a:r>
              <a:rPr lang="en-GB" sz="1600" dirty="0"/>
              <a:t>Helps assess analytical ability and depth of understanding in project-based roles.</a:t>
            </a:r>
          </a:p>
          <a:p>
            <a:endParaRPr lang="en-GB" sz="1600" dirty="0"/>
          </a:p>
          <a:p>
            <a:pPr marL="285750" indent="-285750">
              <a:buFont typeface="Arial" panose="020B0604020202020204" pitchFamily="34" charset="0"/>
              <a:buChar char="•"/>
            </a:pPr>
            <a:r>
              <a:rPr lang="en-GB" sz="1600" b="1" dirty="0"/>
              <a:t>Leading Questions</a:t>
            </a:r>
          </a:p>
          <a:p>
            <a:r>
              <a:rPr lang="en-GB" sz="1600" dirty="0"/>
              <a:t>Used to steer candidates toward specific experiences or competencies.</a:t>
            </a:r>
            <a:br>
              <a:rPr lang="en-GB" sz="1600" dirty="0"/>
            </a:br>
            <a:r>
              <a:rPr lang="en-GB" sz="1600" dirty="0"/>
              <a:t>Useful for focusing discussion but may risk bias if overused.</a:t>
            </a:r>
          </a:p>
          <a:p>
            <a:endParaRPr lang="en-GB" sz="1600" dirty="0"/>
          </a:p>
          <a:p>
            <a:pPr marL="285750" indent="-285750">
              <a:buFont typeface="Arial" panose="020B0604020202020204" pitchFamily="34" charset="0"/>
              <a:buChar char="•"/>
            </a:pPr>
            <a:r>
              <a:rPr lang="en-GB" sz="1600" b="1" dirty="0"/>
              <a:t>Socratic Questioning</a:t>
            </a:r>
          </a:p>
          <a:p>
            <a:r>
              <a:rPr lang="en-GB" sz="1600" dirty="0"/>
              <a:t>Encourages reflection and reasoning through follow-up “why” and “how” questions.</a:t>
            </a:r>
            <a:br>
              <a:rPr lang="en-GB" sz="1600" dirty="0"/>
            </a:br>
            <a:r>
              <a:rPr lang="en-GB" sz="1600" i="1" dirty="0"/>
              <a:t>Why appropriate:</a:t>
            </a:r>
            <a:r>
              <a:rPr lang="en-GB" sz="1600" dirty="0"/>
              <a:t> Supports evaluation of decision-making and ethical judgement, vital for leadership roles.</a:t>
            </a:r>
          </a:p>
          <a:p>
            <a:endParaRPr lang="en-GB" sz="1600" dirty="0"/>
          </a:p>
          <a:p>
            <a:pPr marL="285750" indent="-285750">
              <a:buFont typeface="Arial" panose="020B0604020202020204" pitchFamily="34" charset="0"/>
              <a:buChar char="•"/>
            </a:pPr>
            <a:r>
              <a:rPr lang="en-GB" sz="1600" b="1" dirty="0"/>
              <a:t>STAR Technique (Situation, Task, Action, Result)</a:t>
            </a:r>
          </a:p>
          <a:p>
            <a:r>
              <a:rPr lang="en-GB" sz="1600" dirty="0"/>
              <a:t>Structures behavioural interview responses around real examples.</a:t>
            </a:r>
            <a:br>
              <a:rPr lang="en-GB" sz="1600" dirty="0"/>
            </a:br>
            <a:r>
              <a:rPr lang="en-GB" sz="1600" i="1" dirty="0"/>
              <a:t>Why appropriate:</a:t>
            </a:r>
            <a:r>
              <a:rPr lang="en-GB" sz="1600" dirty="0"/>
              <a:t> Enables evidence-based assessment of competencies and consistency across candidates.</a:t>
            </a:r>
            <a:br>
              <a:rPr lang="en-GB" sz="1600" dirty="0"/>
            </a:br>
            <a:endParaRPr lang="en-GB" sz="1600" dirty="0"/>
          </a:p>
        </p:txBody>
      </p:sp>
    </p:spTree>
    <p:extLst>
      <p:ext uri="{BB962C8B-B14F-4D97-AF65-F5344CB8AC3E}">
        <p14:creationId xmlns:p14="http://schemas.microsoft.com/office/powerpoint/2010/main" val="2046660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FBA9A4-F0A4-0BC3-14F8-79EB01113A26}"/>
              </a:ext>
            </a:extLst>
          </p:cNvPr>
          <p:cNvSpPr txBox="1"/>
          <p:nvPr/>
        </p:nvSpPr>
        <p:spPr>
          <a:xfrm>
            <a:off x="4483366" y="697450"/>
            <a:ext cx="6353967" cy="483304"/>
          </a:xfrm>
          <a:prstGeom prst="rect">
            <a:avLst/>
          </a:prstGeom>
        </p:spPr>
        <p:txBody>
          <a:bodyPr vert="horz" lIns="91440" tIns="45720" rIns="91440" bIns="45720" rtlCol="0" anchor="b">
            <a:normAutofit/>
          </a:bodyPr>
          <a:lstStyle/>
          <a:p>
            <a:pPr algn="ctr" defTabSz="914400">
              <a:lnSpc>
                <a:spcPct val="80000"/>
              </a:lnSpc>
              <a:spcBef>
                <a:spcPct val="0"/>
              </a:spcBef>
              <a:spcAft>
                <a:spcPts val="600"/>
              </a:spcAft>
            </a:pPr>
            <a:r>
              <a:rPr lang="en-US" sz="2600" cap="all" spc="200" dirty="0">
                <a:solidFill>
                  <a:srgbClr val="FFFFFF"/>
                </a:solidFill>
                <a:latin typeface="+mj-lt"/>
                <a:ea typeface="+mj-ea"/>
                <a:cs typeface="+mj-cs"/>
              </a:rPr>
              <a:t>Probing Questions at interview </a:t>
            </a:r>
          </a:p>
        </p:txBody>
      </p:sp>
      <p:cxnSp>
        <p:nvCxnSpPr>
          <p:cNvPr id="22" name="Straight Connector 21">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282651AF-94FD-886A-D8D8-A86C96C2E75F}"/>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12</a:t>
            </a:fld>
            <a:endParaRPr lang="en-US" kern="1200" noProof="0" dirty="0">
              <a:solidFill>
                <a:schemeClr val="tx1">
                  <a:lumMod val="95000"/>
                  <a:lumOff val="5000"/>
                </a:schemeClr>
              </a:solidFill>
              <a:latin typeface="+mj-lt"/>
              <a:ea typeface="+mn-ea"/>
              <a:cs typeface="+mn-cs"/>
            </a:endParaRPr>
          </a:p>
        </p:txBody>
      </p:sp>
      <p:pic>
        <p:nvPicPr>
          <p:cNvPr id="7" name="Picture 6" descr="Stack of file folders">
            <a:extLst>
              <a:ext uri="{FF2B5EF4-FFF2-40B4-BE49-F238E27FC236}">
                <a16:creationId xmlns:a16="http://schemas.microsoft.com/office/drawing/2014/main" id="{CCB9431C-0646-44B7-8CA6-8138164C6BE7}"/>
              </a:ext>
            </a:extLst>
          </p:cNvPr>
          <p:cNvPicPr>
            <a:picLocks noChangeAspect="1"/>
          </p:cNvPicPr>
          <p:nvPr/>
        </p:nvPicPr>
        <p:blipFill>
          <a:blip r:embed="rId3"/>
          <a:stretch>
            <a:fillRect/>
          </a:stretch>
        </p:blipFill>
        <p:spPr>
          <a:xfrm>
            <a:off x="4626399" y="1234736"/>
            <a:ext cx="1245868" cy="905326"/>
          </a:xfrm>
          <a:prstGeom prst="rect">
            <a:avLst/>
          </a:prstGeom>
        </p:spPr>
      </p:pic>
      <p:pic>
        <p:nvPicPr>
          <p:cNvPr id="8" name="Picture 7">
            <a:extLst>
              <a:ext uri="{FF2B5EF4-FFF2-40B4-BE49-F238E27FC236}">
                <a16:creationId xmlns:a16="http://schemas.microsoft.com/office/drawing/2014/main" id="{EF44E340-CE2F-21A1-94AE-CE6825BAABEF}"/>
              </a:ext>
            </a:extLst>
          </p:cNvPr>
          <p:cNvPicPr>
            <a:picLocks noChangeAspect="1"/>
          </p:cNvPicPr>
          <p:nvPr/>
        </p:nvPicPr>
        <p:blipFill>
          <a:blip r:embed="rId4"/>
          <a:stretch>
            <a:fillRect/>
          </a:stretch>
        </p:blipFill>
        <p:spPr>
          <a:xfrm>
            <a:off x="6825704" y="1234736"/>
            <a:ext cx="1283570" cy="895369"/>
          </a:xfrm>
          <a:prstGeom prst="rect">
            <a:avLst/>
          </a:prstGeom>
        </p:spPr>
      </p:pic>
      <p:pic>
        <p:nvPicPr>
          <p:cNvPr id="9" name="Picture 8">
            <a:extLst>
              <a:ext uri="{FF2B5EF4-FFF2-40B4-BE49-F238E27FC236}">
                <a16:creationId xmlns:a16="http://schemas.microsoft.com/office/drawing/2014/main" id="{AED4F9AF-87AD-6918-163E-078ABD3E6BF9}"/>
              </a:ext>
            </a:extLst>
          </p:cNvPr>
          <p:cNvPicPr>
            <a:picLocks noChangeAspect="1"/>
          </p:cNvPicPr>
          <p:nvPr/>
        </p:nvPicPr>
        <p:blipFill>
          <a:blip r:embed="rId5"/>
          <a:stretch>
            <a:fillRect/>
          </a:stretch>
        </p:blipFill>
        <p:spPr>
          <a:xfrm>
            <a:off x="9185236" y="1180538"/>
            <a:ext cx="1390008" cy="859611"/>
          </a:xfrm>
          <a:prstGeom prst="rect">
            <a:avLst/>
          </a:prstGeom>
        </p:spPr>
      </p:pic>
      <p:sp>
        <p:nvSpPr>
          <p:cNvPr id="11" name="TextBox 10">
            <a:extLst>
              <a:ext uri="{FF2B5EF4-FFF2-40B4-BE49-F238E27FC236}">
                <a16:creationId xmlns:a16="http://schemas.microsoft.com/office/drawing/2014/main" id="{4F8FE88A-12D4-DD0A-3AC0-7434A7478DD6}"/>
              </a:ext>
            </a:extLst>
          </p:cNvPr>
          <p:cNvSpPr txBox="1"/>
          <p:nvPr/>
        </p:nvSpPr>
        <p:spPr>
          <a:xfrm>
            <a:off x="4316271" y="2162432"/>
            <a:ext cx="2050471" cy="1977464"/>
          </a:xfrm>
          <a:prstGeom prst="rect">
            <a:avLst/>
          </a:prstGeom>
          <a:noFill/>
        </p:spPr>
        <p:txBody>
          <a:bodyPr wrap="square" rtlCol="0">
            <a:spAutoFit/>
          </a:bodyPr>
          <a:lstStyle/>
          <a:p>
            <a:pPr algn="ctr"/>
            <a:r>
              <a:rPr lang="en-GB" sz="1750" dirty="0">
                <a:solidFill>
                  <a:schemeClr val="bg2"/>
                </a:solidFill>
                <a:latin typeface="Arial" panose="020B0604020202020204" pitchFamily="34" charset="0"/>
                <a:cs typeface="Arial" panose="020B0604020202020204" pitchFamily="34" charset="0"/>
              </a:rPr>
              <a:t>For the Project Manager the probing question should clarify the leadership or delivery challenges.  </a:t>
            </a:r>
          </a:p>
        </p:txBody>
      </p:sp>
      <p:sp>
        <p:nvSpPr>
          <p:cNvPr id="13" name="TextBox 12">
            <a:extLst>
              <a:ext uri="{FF2B5EF4-FFF2-40B4-BE49-F238E27FC236}">
                <a16:creationId xmlns:a16="http://schemas.microsoft.com/office/drawing/2014/main" id="{998FB00E-0045-13D0-6909-8C797F7256E7}"/>
              </a:ext>
            </a:extLst>
          </p:cNvPr>
          <p:cNvSpPr txBox="1"/>
          <p:nvPr/>
        </p:nvSpPr>
        <p:spPr>
          <a:xfrm>
            <a:off x="6366743" y="2098005"/>
            <a:ext cx="2201492"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Financial Analyst, the probing question should explore the analytical reasoning and accuracy of the candidate.</a:t>
            </a:r>
          </a:p>
        </p:txBody>
      </p:sp>
      <p:sp>
        <p:nvSpPr>
          <p:cNvPr id="15" name="TextBox 14">
            <a:extLst>
              <a:ext uri="{FF2B5EF4-FFF2-40B4-BE49-F238E27FC236}">
                <a16:creationId xmlns:a16="http://schemas.microsoft.com/office/drawing/2014/main" id="{A737C376-6DF3-A415-6BB4-6892D0F75A0A}"/>
              </a:ext>
            </a:extLst>
          </p:cNvPr>
          <p:cNvSpPr txBox="1"/>
          <p:nvPr/>
        </p:nvSpPr>
        <p:spPr>
          <a:xfrm>
            <a:off x="8472387" y="2120103"/>
            <a:ext cx="2815707"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Change Manager </a:t>
            </a:r>
          </a:p>
          <a:p>
            <a:pPr algn="ctr"/>
            <a:r>
              <a:rPr lang="en-GB" sz="1600" dirty="0">
                <a:solidFill>
                  <a:schemeClr val="bg2"/>
                </a:solidFill>
                <a:latin typeface="Arial" panose="020B0604020202020204" pitchFamily="34" charset="0"/>
                <a:cs typeface="Arial" panose="020B0604020202020204" pitchFamily="34" charset="0"/>
              </a:rPr>
              <a:t>This probing question should Assess the adaptability of the candidate and their interpersonal perception of successful stakeholder engagement. </a:t>
            </a:r>
          </a:p>
        </p:txBody>
      </p:sp>
      <p:sp>
        <p:nvSpPr>
          <p:cNvPr id="17" name="TextBox 16">
            <a:extLst>
              <a:ext uri="{FF2B5EF4-FFF2-40B4-BE49-F238E27FC236}">
                <a16:creationId xmlns:a16="http://schemas.microsoft.com/office/drawing/2014/main" id="{E8D11D5A-C411-E414-91D0-639785DC441F}"/>
              </a:ext>
            </a:extLst>
          </p:cNvPr>
          <p:cNvSpPr txBox="1"/>
          <p:nvPr/>
        </p:nvSpPr>
        <p:spPr>
          <a:xfrm>
            <a:off x="4483366" y="4258533"/>
            <a:ext cx="1797360" cy="1815882"/>
          </a:xfrm>
          <a:prstGeom prst="rect">
            <a:avLst/>
          </a:prstGeom>
          <a:noFill/>
        </p:spPr>
        <p:txBody>
          <a:bodyPr wrap="square" rtlCol="0">
            <a:spAutoFit/>
          </a:bodyPr>
          <a:lstStyle/>
          <a:p>
            <a:r>
              <a:rPr lang="en-GB" sz="1600" dirty="0">
                <a:solidFill>
                  <a:schemeClr val="bg2"/>
                </a:solidFill>
                <a:latin typeface="Arial" panose="020B0604020202020204" pitchFamily="34" charset="0"/>
                <a:cs typeface="Arial" panose="020B0604020202020204" pitchFamily="34" charset="0"/>
              </a:rPr>
              <a:t>Example: Can you talk me through how you handled competing deadlines on a key project?</a:t>
            </a:r>
          </a:p>
        </p:txBody>
      </p:sp>
      <p:sp>
        <p:nvSpPr>
          <p:cNvPr id="19" name="TextBox 18">
            <a:extLst>
              <a:ext uri="{FF2B5EF4-FFF2-40B4-BE49-F238E27FC236}">
                <a16:creationId xmlns:a16="http://schemas.microsoft.com/office/drawing/2014/main" id="{D892C97B-DFC5-F1A1-A118-66E8797B5A1B}"/>
              </a:ext>
            </a:extLst>
          </p:cNvPr>
          <p:cNvSpPr txBox="1"/>
          <p:nvPr/>
        </p:nvSpPr>
        <p:spPr>
          <a:xfrm>
            <a:off x="6535500" y="4258533"/>
            <a:ext cx="2130490" cy="1754326"/>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What methods did you use to verify the accuracy of your financial forecasts?</a:t>
            </a:r>
          </a:p>
        </p:txBody>
      </p:sp>
      <p:sp>
        <p:nvSpPr>
          <p:cNvPr id="21" name="TextBox 20">
            <a:extLst>
              <a:ext uri="{FF2B5EF4-FFF2-40B4-BE49-F238E27FC236}">
                <a16:creationId xmlns:a16="http://schemas.microsoft.com/office/drawing/2014/main" id="{EB85279A-91B6-E475-7A4E-5870E2FF9FBA}"/>
              </a:ext>
            </a:extLst>
          </p:cNvPr>
          <p:cNvSpPr txBox="1"/>
          <p:nvPr/>
        </p:nvSpPr>
        <p:spPr>
          <a:xfrm>
            <a:off x="8922327" y="4331855"/>
            <a:ext cx="2225964" cy="1477328"/>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How did you handle resistance when implementing a new process or system?</a:t>
            </a:r>
          </a:p>
        </p:txBody>
      </p:sp>
      <p:sp>
        <p:nvSpPr>
          <p:cNvPr id="25" name="Rectangle 24">
            <a:extLst>
              <a:ext uri="{FF2B5EF4-FFF2-40B4-BE49-F238E27FC236}">
                <a16:creationId xmlns:a16="http://schemas.microsoft.com/office/drawing/2014/main" id="{07FC9E3A-990B-F1E4-9168-8234DB5CC13B}"/>
              </a:ext>
            </a:extLst>
          </p:cNvPr>
          <p:cNvSpPr/>
          <p:nvPr/>
        </p:nvSpPr>
        <p:spPr>
          <a:xfrm>
            <a:off x="812800" y="2130105"/>
            <a:ext cx="3159455" cy="2866768"/>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F0DEA418-EB9C-3616-85E6-912CC3526AE4}"/>
              </a:ext>
            </a:extLst>
          </p:cNvPr>
          <p:cNvSpPr txBox="1"/>
          <p:nvPr/>
        </p:nvSpPr>
        <p:spPr>
          <a:xfrm>
            <a:off x="1003278" y="2710191"/>
            <a:ext cx="2799913" cy="2031325"/>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Tell me about a time you faced an unexpected challenge in your role, what did you do to resolve it, and what did you learn from that experience?</a:t>
            </a:r>
          </a:p>
        </p:txBody>
      </p:sp>
      <p:sp>
        <p:nvSpPr>
          <p:cNvPr id="26" name="TextBox 25">
            <a:extLst>
              <a:ext uri="{FF2B5EF4-FFF2-40B4-BE49-F238E27FC236}">
                <a16:creationId xmlns:a16="http://schemas.microsoft.com/office/drawing/2014/main" id="{53843F8B-A5CF-CBD3-7840-C1C26F2680A5}"/>
              </a:ext>
            </a:extLst>
          </p:cNvPr>
          <p:cNvSpPr txBox="1"/>
          <p:nvPr/>
        </p:nvSpPr>
        <p:spPr>
          <a:xfrm>
            <a:off x="1047117" y="2162432"/>
            <a:ext cx="2799913" cy="646331"/>
          </a:xfrm>
          <a:prstGeom prst="rect">
            <a:avLst/>
          </a:prstGeom>
          <a:noFill/>
        </p:spPr>
        <p:txBody>
          <a:bodyPr wrap="square" rtlCol="0">
            <a:spAutoFit/>
          </a:bodyPr>
          <a:lstStyle/>
          <a:p>
            <a:r>
              <a:rPr lang="en-GB" b="1" dirty="0">
                <a:solidFill>
                  <a:schemeClr val="bg2"/>
                </a:solidFill>
                <a:latin typeface="Arial" panose="020B0604020202020204" pitchFamily="34" charset="0"/>
                <a:cs typeface="Arial" panose="020B0604020202020204" pitchFamily="34" charset="0"/>
              </a:rPr>
              <a:t>Universal question for all 3 roles:</a:t>
            </a:r>
          </a:p>
        </p:txBody>
      </p:sp>
    </p:spTree>
    <p:extLst>
      <p:ext uri="{BB962C8B-B14F-4D97-AF65-F5344CB8AC3E}">
        <p14:creationId xmlns:p14="http://schemas.microsoft.com/office/powerpoint/2010/main" val="516688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22" name="Rectangle 2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54BB939-088E-1980-5AC1-61C8972DD0D0}"/>
              </a:ext>
            </a:extLst>
          </p:cNvPr>
          <p:cNvSpPr txBox="1"/>
          <p:nvPr/>
        </p:nvSpPr>
        <p:spPr>
          <a:xfrm>
            <a:off x="9372561" y="2767595"/>
            <a:ext cx="2142559" cy="1352179"/>
          </a:xfrm>
          <a:prstGeom prst="rect">
            <a:avLst/>
          </a:prstGeom>
        </p:spPr>
        <p:txBody>
          <a:bodyPr vert="horz" lIns="45720" tIns="45720" rIns="45720" bIns="45720" rtlCol="0" anchor="b">
            <a:normAutofit/>
          </a:bodyPr>
          <a:lstStyle/>
          <a:p>
            <a:pPr algn="ctr" defTabSz="914400">
              <a:lnSpc>
                <a:spcPct val="90000"/>
              </a:lnSpc>
              <a:spcAft>
                <a:spcPts val="600"/>
              </a:spcAft>
              <a:buClr>
                <a:schemeClr val="accent1"/>
              </a:buClr>
            </a:pPr>
            <a:r>
              <a:rPr kumimoji="0" lang="en-US" sz="1400" b="0" i="1" u="none" strike="noStrike" cap="none" spc="0" normalizeH="0" baseline="0" noProof="0" dirty="0">
                <a:ln>
                  <a:noFill/>
                </a:ln>
                <a:effectLst/>
                <a:uLnTx/>
                <a:uFillTx/>
                <a:latin typeface="Arial" panose="020B0604020202020204" pitchFamily="34" charset="0"/>
                <a:cs typeface="Arial" panose="020B0604020202020204" pitchFamily="34" charset="0"/>
              </a:rPr>
              <a:t>You’ve likely had to manage competing priorities; would you say that strengthened your ability to maintain project control?</a:t>
            </a:r>
            <a:endParaRPr lang="en-US" sz="1400" i="1" dirty="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55ABCE-C795-018B-58E3-223005DB2E7F}"/>
              </a:ext>
            </a:extLst>
          </p:cNvPr>
          <p:cNvSpPr>
            <a:spLocks noGrp="1"/>
          </p:cNvSpPr>
          <p:nvPr>
            <p:ph type="sldNum" sz="quarter" idx="12"/>
          </p:nvPr>
        </p:nvSpPr>
        <p:spPr>
          <a:xfrm>
            <a:off x="10673016" y="5758420"/>
            <a:ext cx="690119" cy="274320"/>
          </a:xfrm>
        </p:spPr>
        <p:txBody>
          <a:bodyPr vert="horz" lIns="91440" tIns="45720" rIns="91440" bIns="45720" rtlCol="0" anchor="ctr">
            <a:normAutofit/>
          </a:bodyPr>
          <a:lstStyle/>
          <a:p>
            <a:pPr>
              <a:spcAft>
                <a:spcPts val="600"/>
              </a:spcAft>
            </a:pPr>
            <a:fld id="{B5CEABB6-07DC-46E8-9B57-56EC44A396E5}" type="slidenum">
              <a:rPr lang="en-US" kern="1200" noProof="0">
                <a:solidFill>
                  <a:schemeClr val="tx1"/>
                </a:solidFill>
                <a:latin typeface="+mj-lt"/>
                <a:ea typeface="+mn-ea"/>
                <a:cs typeface="+mn-cs"/>
              </a:rPr>
              <a:pPr>
                <a:spcAft>
                  <a:spcPts val="600"/>
                </a:spcAft>
              </a:pPr>
              <a:t>13</a:t>
            </a:fld>
            <a:endParaRPr lang="en-US" kern="1200" noProof="0">
              <a:solidFill>
                <a:schemeClr val="tx1"/>
              </a:solidFill>
              <a:latin typeface="+mj-lt"/>
              <a:ea typeface="+mn-ea"/>
              <a:cs typeface="+mn-cs"/>
            </a:endParaRPr>
          </a:p>
        </p:txBody>
      </p:sp>
      <p:sp>
        <p:nvSpPr>
          <p:cNvPr id="12" name="TextBox 11">
            <a:extLst>
              <a:ext uri="{FF2B5EF4-FFF2-40B4-BE49-F238E27FC236}">
                <a16:creationId xmlns:a16="http://schemas.microsoft.com/office/drawing/2014/main" id="{D920C699-0C5D-7222-993D-0737DC9B5EAC}"/>
              </a:ext>
            </a:extLst>
          </p:cNvPr>
          <p:cNvSpPr txBox="1"/>
          <p:nvPr/>
        </p:nvSpPr>
        <p:spPr>
          <a:xfrm>
            <a:off x="4013215" y="2937479"/>
            <a:ext cx="1939636" cy="1600438"/>
          </a:xfrm>
          <a:prstGeom prst="rect">
            <a:avLst/>
          </a:prstGeom>
          <a:noFill/>
        </p:spPr>
        <p:txBody>
          <a:bodyPr wrap="square" rtlCol="0">
            <a:spAutoFit/>
          </a:bodyPr>
          <a:lstStyle/>
          <a:p>
            <a:pPr algn="ctr">
              <a:spcAft>
                <a:spcPts val="600"/>
              </a:spcAft>
            </a:pPr>
            <a:r>
              <a:rPr lang="en-GB" sz="1400" i="1" dirty="0">
                <a:latin typeface="Arial" panose="020B0604020202020204" pitchFamily="34" charset="0"/>
                <a:cs typeface="Arial" panose="020B0604020202020204" pitchFamily="34" charset="0"/>
              </a:rPr>
              <a:t>Your role often involves working under pressure, would you agree that improves your attention to financial details?</a:t>
            </a:r>
          </a:p>
        </p:txBody>
      </p:sp>
      <p:sp>
        <p:nvSpPr>
          <p:cNvPr id="13" name="TextBox 12">
            <a:extLst>
              <a:ext uri="{FF2B5EF4-FFF2-40B4-BE49-F238E27FC236}">
                <a16:creationId xmlns:a16="http://schemas.microsoft.com/office/drawing/2014/main" id="{B2E210C6-08CF-86A0-1808-9708050841DB}"/>
              </a:ext>
            </a:extLst>
          </p:cNvPr>
          <p:cNvSpPr txBox="1"/>
          <p:nvPr/>
        </p:nvSpPr>
        <p:spPr>
          <a:xfrm>
            <a:off x="6788347" y="2760122"/>
            <a:ext cx="1754910" cy="1815882"/>
          </a:xfrm>
          <a:prstGeom prst="rect">
            <a:avLst/>
          </a:prstGeom>
          <a:noFill/>
        </p:spPr>
        <p:txBody>
          <a:bodyPr wrap="square" rtlCol="0">
            <a:spAutoFit/>
          </a:bodyPr>
          <a:lstStyle/>
          <a:p>
            <a:pPr algn="ctr">
              <a:spcAft>
                <a:spcPts val="600"/>
              </a:spcAft>
            </a:pP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I</a:t>
            </a:r>
            <a:r>
              <a:rPr kumimoji="0" lang="en-GB"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mplementing change can be challenging, would you say your communication style helps others adapt to new systems?</a:t>
            </a:r>
            <a:endParaRPr lang="en-GB" sz="1400" i="1"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1C53683C-F050-9FA4-2FFD-D25582AC2CD7}"/>
              </a:ext>
            </a:extLst>
          </p:cNvPr>
          <p:cNvCxnSpPr>
            <a:cxnSpLocks/>
          </p:cNvCxnSpPr>
          <p:nvPr/>
        </p:nvCxnSpPr>
        <p:spPr>
          <a:xfrm>
            <a:off x="4013215" y="4576004"/>
            <a:ext cx="7305175"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5E74C5C-2784-E643-10E9-A89587DF70DC}"/>
              </a:ext>
            </a:extLst>
          </p:cNvPr>
          <p:cNvSpPr/>
          <p:nvPr/>
        </p:nvSpPr>
        <p:spPr>
          <a:xfrm>
            <a:off x="2434901" y="150244"/>
            <a:ext cx="5762367" cy="568411"/>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Leading questions at interview</a:t>
            </a:r>
          </a:p>
        </p:txBody>
      </p:sp>
      <p:sp>
        <p:nvSpPr>
          <p:cNvPr id="21" name="Rectangle 20">
            <a:extLst>
              <a:ext uri="{FF2B5EF4-FFF2-40B4-BE49-F238E27FC236}">
                <a16:creationId xmlns:a16="http://schemas.microsoft.com/office/drawing/2014/main" id="{01117312-CA24-6F0E-2C20-71928411F2BB}"/>
              </a:ext>
            </a:extLst>
          </p:cNvPr>
          <p:cNvSpPr/>
          <p:nvPr/>
        </p:nvSpPr>
        <p:spPr>
          <a:xfrm>
            <a:off x="193544" y="1437311"/>
            <a:ext cx="3506933" cy="38278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Questions of this nature allow the applicant to go into detail without being prompted about their experience and demonstrate how what they’ve learnt will assist and be relevant to the new role.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Dohrenwend, B. S. and Richardson, S. A. (1964) </a:t>
            </a:r>
            <a:endParaRPr kumimoji="0" lang="en-GB" sz="1600" b="0" i="0" u="none" strike="noStrike" kern="1200" cap="none" spc="0" normalizeH="0" baseline="0" noProof="0" dirty="0">
              <a:ln>
                <a:noFill/>
              </a:ln>
              <a:solidFill>
                <a:srgbClr val="62A39F">
                  <a:lumMod val="75000"/>
                </a:srgbClr>
              </a:solidFill>
              <a:effectLst/>
              <a:uLnTx/>
              <a:uFillTx/>
              <a:latin typeface="Tw Cen MT" panose="020B0602020104020603"/>
              <a:ea typeface="+mn-ea"/>
              <a:cs typeface="+mn-cs"/>
            </a:endParaRPr>
          </a:p>
        </p:txBody>
      </p:sp>
      <p:sp>
        <p:nvSpPr>
          <p:cNvPr id="23" name="Rectangle 22">
            <a:extLst>
              <a:ext uri="{FF2B5EF4-FFF2-40B4-BE49-F238E27FC236}">
                <a16:creationId xmlns:a16="http://schemas.microsoft.com/office/drawing/2014/main" id="{1A428915-1D8D-0525-A3DE-119556115FF9}"/>
              </a:ext>
            </a:extLst>
          </p:cNvPr>
          <p:cNvSpPr/>
          <p:nvPr/>
        </p:nvSpPr>
        <p:spPr>
          <a:xfrm>
            <a:off x="4096026" y="940915"/>
            <a:ext cx="1699293"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Project manager</a:t>
            </a:r>
          </a:p>
        </p:txBody>
      </p:sp>
      <p:sp>
        <p:nvSpPr>
          <p:cNvPr id="25" name="Rectangle 24">
            <a:extLst>
              <a:ext uri="{FF2B5EF4-FFF2-40B4-BE49-F238E27FC236}">
                <a16:creationId xmlns:a16="http://schemas.microsoft.com/office/drawing/2014/main" id="{9059104E-3750-F2E8-A234-5FDDC73D8904}"/>
              </a:ext>
            </a:extLst>
          </p:cNvPr>
          <p:cNvSpPr/>
          <p:nvPr/>
        </p:nvSpPr>
        <p:spPr>
          <a:xfrm>
            <a:off x="6949236" y="913801"/>
            <a:ext cx="1749097" cy="485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Financial</a:t>
            </a:r>
            <a:r>
              <a:rPr lang="en-GB" dirty="0"/>
              <a:t> Analyst</a:t>
            </a:r>
          </a:p>
        </p:txBody>
      </p:sp>
      <p:sp>
        <p:nvSpPr>
          <p:cNvPr id="26" name="Rectangle 25">
            <a:extLst>
              <a:ext uri="{FF2B5EF4-FFF2-40B4-BE49-F238E27FC236}">
                <a16:creationId xmlns:a16="http://schemas.microsoft.com/office/drawing/2014/main" id="{A93A43CE-4D8F-0C4F-B3A2-DE41771861EE}"/>
              </a:ext>
            </a:extLst>
          </p:cNvPr>
          <p:cNvSpPr/>
          <p:nvPr/>
        </p:nvSpPr>
        <p:spPr>
          <a:xfrm>
            <a:off x="9569293" y="903004"/>
            <a:ext cx="1749097"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Change</a:t>
            </a:r>
            <a:r>
              <a:rPr lang="en-GB" dirty="0"/>
              <a:t> Manager</a:t>
            </a:r>
          </a:p>
        </p:txBody>
      </p:sp>
      <p:pic>
        <p:nvPicPr>
          <p:cNvPr id="27" name="Picture 26">
            <a:extLst>
              <a:ext uri="{FF2B5EF4-FFF2-40B4-BE49-F238E27FC236}">
                <a16:creationId xmlns:a16="http://schemas.microsoft.com/office/drawing/2014/main" id="{7E9CE8E8-E3BF-41F5-0BCC-1379E5B1EAA7}"/>
              </a:ext>
            </a:extLst>
          </p:cNvPr>
          <p:cNvPicPr>
            <a:picLocks noChangeAspect="1"/>
          </p:cNvPicPr>
          <p:nvPr/>
        </p:nvPicPr>
        <p:blipFill>
          <a:blip r:embed="rId4"/>
          <a:stretch>
            <a:fillRect/>
          </a:stretch>
        </p:blipFill>
        <p:spPr>
          <a:xfrm>
            <a:off x="4361187" y="1842866"/>
            <a:ext cx="1243692" cy="902286"/>
          </a:xfrm>
          <a:prstGeom prst="rect">
            <a:avLst/>
          </a:prstGeom>
        </p:spPr>
      </p:pic>
      <p:pic>
        <p:nvPicPr>
          <p:cNvPr id="28" name="Picture 27">
            <a:extLst>
              <a:ext uri="{FF2B5EF4-FFF2-40B4-BE49-F238E27FC236}">
                <a16:creationId xmlns:a16="http://schemas.microsoft.com/office/drawing/2014/main" id="{E7BD8020-2459-CC71-6AA9-ADED374ED25A}"/>
              </a:ext>
            </a:extLst>
          </p:cNvPr>
          <p:cNvPicPr>
            <a:picLocks noChangeAspect="1"/>
          </p:cNvPicPr>
          <p:nvPr/>
        </p:nvPicPr>
        <p:blipFill>
          <a:blip r:embed="rId5"/>
          <a:stretch>
            <a:fillRect/>
          </a:stretch>
        </p:blipFill>
        <p:spPr>
          <a:xfrm>
            <a:off x="7078092" y="1605256"/>
            <a:ext cx="1286367" cy="896190"/>
          </a:xfrm>
          <a:prstGeom prst="rect">
            <a:avLst/>
          </a:prstGeom>
        </p:spPr>
      </p:pic>
      <p:pic>
        <p:nvPicPr>
          <p:cNvPr id="29" name="Picture 28">
            <a:extLst>
              <a:ext uri="{FF2B5EF4-FFF2-40B4-BE49-F238E27FC236}">
                <a16:creationId xmlns:a16="http://schemas.microsoft.com/office/drawing/2014/main" id="{0FD81668-C894-D652-403D-0A9617A33305}"/>
              </a:ext>
            </a:extLst>
          </p:cNvPr>
          <p:cNvPicPr>
            <a:picLocks noChangeAspect="1"/>
          </p:cNvPicPr>
          <p:nvPr/>
        </p:nvPicPr>
        <p:blipFill>
          <a:blip r:embed="rId6"/>
          <a:stretch>
            <a:fillRect/>
          </a:stretch>
        </p:blipFill>
        <p:spPr>
          <a:xfrm>
            <a:off x="9628068" y="1653692"/>
            <a:ext cx="1390008" cy="859611"/>
          </a:xfrm>
          <a:prstGeom prst="rect">
            <a:avLst/>
          </a:prstGeom>
        </p:spPr>
      </p:pic>
      <p:sp>
        <p:nvSpPr>
          <p:cNvPr id="30" name="TextBox 29">
            <a:extLst>
              <a:ext uri="{FF2B5EF4-FFF2-40B4-BE49-F238E27FC236}">
                <a16:creationId xmlns:a16="http://schemas.microsoft.com/office/drawing/2014/main" id="{A196AF95-8EB3-AAC8-DB06-72719BBE595F}"/>
              </a:ext>
            </a:extLst>
          </p:cNvPr>
          <p:cNvSpPr txBox="1"/>
          <p:nvPr/>
        </p:nvSpPr>
        <p:spPr>
          <a:xfrm>
            <a:off x="4201297" y="4930299"/>
            <a:ext cx="676240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Leading questions can help direct candidate focus on key competencies, though they must be used carefully to avoid bias (CIPD, 2022)</a:t>
            </a:r>
          </a:p>
        </p:txBody>
      </p:sp>
    </p:spTree>
    <p:extLst>
      <p:ext uri="{BB962C8B-B14F-4D97-AF65-F5344CB8AC3E}">
        <p14:creationId xmlns:p14="http://schemas.microsoft.com/office/powerpoint/2010/main" val="287714646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D2A5DA6-35BC-60F6-E4B7-71578408BA26}"/>
              </a:ext>
            </a:extLst>
          </p:cNvPr>
          <p:cNvSpPr txBox="1"/>
          <p:nvPr/>
        </p:nvSpPr>
        <p:spPr>
          <a:xfrm>
            <a:off x="2757765" y="103708"/>
            <a:ext cx="6676469" cy="420408"/>
          </a:xfrm>
          <a:prstGeom prst="rect">
            <a:avLst/>
          </a:prstGeom>
        </p:spPr>
        <p:txBody>
          <a:bodyPr vert="horz" lIns="45720" tIns="45720" rIns="45720" bIns="45720" rtlCol="0">
            <a:noAutofit/>
          </a:bodyPr>
          <a:lstStyle/>
          <a:p>
            <a:pPr algn="ctr" defTabSz="914400">
              <a:lnSpc>
                <a:spcPct val="90000"/>
              </a:lnSpc>
              <a:spcAft>
                <a:spcPts val="600"/>
              </a:spcAft>
              <a:buClr>
                <a:schemeClr val="accent1"/>
              </a:buClr>
            </a:pPr>
            <a:r>
              <a:rPr lang="en-US" sz="3200" dirty="0"/>
              <a:t>Socratic questioning at interview</a:t>
            </a:r>
          </a:p>
        </p:txBody>
      </p:sp>
      <p:sp>
        <p:nvSpPr>
          <p:cNvPr id="4" name="Slide Number Placeholder 3">
            <a:extLst>
              <a:ext uri="{FF2B5EF4-FFF2-40B4-BE49-F238E27FC236}">
                <a16:creationId xmlns:a16="http://schemas.microsoft.com/office/drawing/2014/main" id="{BCDF468F-2263-7A3E-6B3D-F73AD2319567}"/>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14</a:t>
            </a:fld>
            <a:endParaRPr lang="en-US" kern="1200" noProof="0" dirty="0">
              <a:solidFill>
                <a:schemeClr val="tx1">
                  <a:lumMod val="95000"/>
                  <a:lumOff val="5000"/>
                </a:schemeClr>
              </a:solidFill>
              <a:latin typeface="+mj-lt"/>
              <a:ea typeface="+mn-ea"/>
              <a:cs typeface="+mn-cs"/>
            </a:endParaRPr>
          </a:p>
        </p:txBody>
      </p:sp>
      <p:sp>
        <p:nvSpPr>
          <p:cNvPr id="6" name="Rectangle 5">
            <a:extLst>
              <a:ext uri="{FF2B5EF4-FFF2-40B4-BE49-F238E27FC236}">
                <a16:creationId xmlns:a16="http://schemas.microsoft.com/office/drawing/2014/main" id="{EE403485-556B-2BAF-33EE-C7B7DCE2DA40}"/>
              </a:ext>
            </a:extLst>
          </p:cNvPr>
          <p:cNvSpPr/>
          <p:nvPr/>
        </p:nvSpPr>
        <p:spPr>
          <a:xfrm>
            <a:off x="4336046" y="1300938"/>
            <a:ext cx="1933475" cy="459829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E9BDDA9-997A-11B3-56DD-4AF201ECD00D}"/>
              </a:ext>
            </a:extLst>
          </p:cNvPr>
          <p:cNvSpPr/>
          <p:nvPr/>
        </p:nvSpPr>
        <p:spPr>
          <a:xfrm>
            <a:off x="6994334" y="1349007"/>
            <a:ext cx="1933475" cy="4598290"/>
          </a:xfrm>
          <a:prstGeom prst="rect">
            <a:avLst/>
          </a:prstGeom>
          <a:solidFill>
            <a:schemeClr val="accent2"/>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123974C-012F-C045-4EFA-42F86A127CFD}"/>
              </a:ext>
            </a:extLst>
          </p:cNvPr>
          <p:cNvSpPr/>
          <p:nvPr/>
        </p:nvSpPr>
        <p:spPr>
          <a:xfrm>
            <a:off x="9433460" y="1278466"/>
            <a:ext cx="1933475" cy="4598290"/>
          </a:xfrm>
          <a:prstGeom prst="rect">
            <a:avLst/>
          </a:prstGeom>
          <a:solidFill>
            <a:schemeClr val="accent5"/>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F41B22-F075-2B0C-1FBC-9199F31D3C53}"/>
              </a:ext>
            </a:extLst>
          </p:cNvPr>
          <p:cNvSpPr txBox="1"/>
          <p:nvPr/>
        </p:nvSpPr>
        <p:spPr>
          <a:xfrm>
            <a:off x="4355418" y="745748"/>
            <a:ext cx="211836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Project Manager</a:t>
            </a:r>
          </a:p>
        </p:txBody>
      </p:sp>
      <p:sp>
        <p:nvSpPr>
          <p:cNvPr id="11" name="TextBox 10">
            <a:extLst>
              <a:ext uri="{FF2B5EF4-FFF2-40B4-BE49-F238E27FC236}">
                <a16:creationId xmlns:a16="http://schemas.microsoft.com/office/drawing/2014/main" id="{CBE12262-3D69-F3EC-7656-8CDDE2BA1F63}"/>
              </a:ext>
            </a:extLst>
          </p:cNvPr>
          <p:cNvSpPr txBox="1"/>
          <p:nvPr/>
        </p:nvSpPr>
        <p:spPr>
          <a:xfrm>
            <a:off x="6858000" y="766788"/>
            <a:ext cx="21537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Finance Analysis</a:t>
            </a:r>
          </a:p>
        </p:txBody>
      </p:sp>
      <p:sp>
        <p:nvSpPr>
          <p:cNvPr id="13" name="TextBox 12">
            <a:extLst>
              <a:ext uri="{FF2B5EF4-FFF2-40B4-BE49-F238E27FC236}">
                <a16:creationId xmlns:a16="http://schemas.microsoft.com/office/drawing/2014/main" id="{900ADAFB-3187-7483-EDD2-8788006B400B}"/>
              </a:ext>
            </a:extLst>
          </p:cNvPr>
          <p:cNvSpPr txBox="1"/>
          <p:nvPr/>
        </p:nvSpPr>
        <p:spPr>
          <a:xfrm>
            <a:off x="9433460" y="754350"/>
            <a:ext cx="22829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Change Manager</a:t>
            </a:r>
          </a:p>
        </p:txBody>
      </p:sp>
      <p:pic>
        <p:nvPicPr>
          <p:cNvPr id="3" name="Picture 2" descr="Stack of file folders">
            <a:extLst>
              <a:ext uri="{FF2B5EF4-FFF2-40B4-BE49-F238E27FC236}">
                <a16:creationId xmlns:a16="http://schemas.microsoft.com/office/drawing/2014/main" id="{6047F686-14C0-E337-0969-64DC3A9AA452}"/>
              </a:ext>
            </a:extLst>
          </p:cNvPr>
          <p:cNvPicPr>
            <a:picLocks noChangeAspect="1"/>
          </p:cNvPicPr>
          <p:nvPr/>
        </p:nvPicPr>
        <p:blipFill>
          <a:blip r:embed="rId3"/>
          <a:stretch>
            <a:fillRect/>
          </a:stretch>
        </p:blipFill>
        <p:spPr>
          <a:xfrm>
            <a:off x="4643261" y="1320694"/>
            <a:ext cx="1245868" cy="905326"/>
          </a:xfrm>
          <a:prstGeom prst="rect">
            <a:avLst/>
          </a:prstGeom>
        </p:spPr>
      </p:pic>
      <p:pic>
        <p:nvPicPr>
          <p:cNvPr id="15" name="Picture 14">
            <a:extLst>
              <a:ext uri="{FF2B5EF4-FFF2-40B4-BE49-F238E27FC236}">
                <a16:creationId xmlns:a16="http://schemas.microsoft.com/office/drawing/2014/main" id="{636A7733-BB26-47B7-B974-1930A821C9E9}"/>
              </a:ext>
            </a:extLst>
          </p:cNvPr>
          <p:cNvPicPr>
            <a:picLocks noChangeAspect="1"/>
          </p:cNvPicPr>
          <p:nvPr/>
        </p:nvPicPr>
        <p:blipFill>
          <a:blip r:embed="rId4"/>
          <a:stretch>
            <a:fillRect/>
          </a:stretch>
        </p:blipFill>
        <p:spPr>
          <a:xfrm>
            <a:off x="7293935" y="1371538"/>
            <a:ext cx="1283570" cy="895369"/>
          </a:xfrm>
          <a:prstGeom prst="rect">
            <a:avLst/>
          </a:prstGeom>
        </p:spPr>
      </p:pic>
      <p:pic>
        <p:nvPicPr>
          <p:cNvPr id="17" name="Picture 16">
            <a:extLst>
              <a:ext uri="{FF2B5EF4-FFF2-40B4-BE49-F238E27FC236}">
                <a16:creationId xmlns:a16="http://schemas.microsoft.com/office/drawing/2014/main" id="{1880E86B-76CD-343B-4932-F60D181BAC8F}"/>
              </a:ext>
            </a:extLst>
          </p:cNvPr>
          <p:cNvPicPr>
            <a:picLocks noChangeAspect="1"/>
          </p:cNvPicPr>
          <p:nvPr/>
        </p:nvPicPr>
        <p:blipFill>
          <a:blip r:embed="rId5"/>
          <a:stretch>
            <a:fillRect/>
          </a:stretch>
        </p:blipFill>
        <p:spPr>
          <a:xfrm>
            <a:off x="9679842" y="1310791"/>
            <a:ext cx="1390008" cy="859611"/>
          </a:xfrm>
          <a:prstGeom prst="rect">
            <a:avLst/>
          </a:prstGeom>
        </p:spPr>
      </p:pic>
      <p:sp>
        <p:nvSpPr>
          <p:cNvPr id="19" name="Rectangle 18">
            <a:extLst>
              <a:ext uri="{FF2B5EF4-FFF2-40B4-BE49-F238E27FC236}">
                <a16:creationId xmlns:a16="http://schemas.microsoft.com/office/drawing/2014/main" id="{5991BB65-0C6B-2CE6-A4BE-C332D26B1C37}"/>
              </a:ext>
            </a:extLst>
          </p:cNvPr>
          <p:cNvSpPr/>
          <p:nvPr/>
        </p:nvSpPr>
        <p:spPr>
          <a:xfrm>
            <a:off x="561112" y="2493818"/>
            <a:ext cx="3531601" cy="35378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85000"/>
                  </a:schemeClr>
                </a:solidFill>
                <a:latin typeface="Arial" panose="020B0604020202020204" pitchFamily="34" charset="0"/>
                <a:cs typeface="Arial" panose="020B0604020202020204" pitchFamily="34" charset="0"/>
              </a:rPr>
              <a:t>While the Socratic approach is primarily associated with psychology/ cognitive behavioural therapy,  it focuses on exploring thought processes and emotional reasoning, it remains valuable in the interviewing context, mainly for gaining deeper insights into the candidate’s self-awareness, critical thinking, and overall suitability for a role. </a:t>
            </a:r>
            <a:r>
              <a:rPr lang="en-GB" sz="1600" b="0" i="0" dirty="0">
                <a:solidFill>
                  <a:schemeClr val="tx1">
                    <a:lumMod val="85000"/>
                  </a:schemeClr>
                </a:solidFill>
                <a:effectLst/>
                <a:latin typeface="Arial" panose="020B0604020202020204" pitchFamily="34" charset="0"/>
                <a:cs typeface="Arial" panose="020B0604020202020204" pitchFamily="34" charset="0"/>
              </a:rPr>
              <a:t>Clark, G.I. &amp; Egan, S.J., (2015)</a:t>
            </a:r>
            <a:endParaRPr lang="en-GB" sz="1600" dirty="0">
              <a:solidFill>
                <a:schemeClr val="tx1">
                  <a:lumMod val="85000"/>
                </a:schemeClr>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51E931F-7101-3B3B-49D0-3EC2C70A3553}"/>
              </a:ext>
            </a:extLst>
          </p:cNvPr>
          <p:cNvSpPr txBox="1"/>
          <p:nvPr/>
        </p:nvSpPr>
        <p:spPr>
          <a:xfrm>
            <a:off x="4336047" y="2493818"/>
            <a:ext cx="194820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“What would you say where your weaknesses?” </a:t>
            </a:r>
          </a:p>
        </p:txBody>
      </p:sp>
      <p:sp>
        <p:nvSpPr>
          <p:cNvPr id="22" name="TextBox 21">
            <a:extLst>
              <a:ext uri="{FF2B5EF4-FFF2-40B4-BE49-F238E27FC236}">
                <a16:creationId xmlns:a16="http://schemas.microsoft.com/office/drawing/2014/main" id="{58B96094-559D-1321-F42B-8F2F139AC6FB}"/>
              </a:ext>
            </a:extLst>
          </p:cNvPr>
          <p:cNvSpPr txBox="1"/>
          <p:nvPr/>
        </p:nvSpPr>
        <p:spPr>
          <a:xfrm>
            <a:off x="4500682" y="3641400"/>
            <a:ext cx="1808075" cy="2185214"/>
          </a:xfrm>
          <a:prstGeom prst="rect">
            <a:avLst/>
          </a:prstGeom>
          <a:noFill/>
        </p:spPr>
        <p:txBody>
          <a:bodyPr wrap="square" rtlCol="0">
            <a:spAutoFit/>
          </a:bodyPr>
          <a:lstStyle/>
          <a:p>
            <a:r>
              <a:rPr lang="en-GB" sz="1700" dirty="0">
                <a:solidFill>
                  <a:schemeClr val="accent5">
                    <a:lumMod val="75000"/>
                  </a:schemeClr>
                </a:solidFill>
                <a:latin typeface="Arial" panose="020B0604020202020204" pitchFamily="34" charset="0"/>
                <a:cs typeface="Arial" panose="020B0604020202020204" pitchFamily="34" charset="0"/>
              </a:rPr>
              <a:t>This type of question will prompt the applicant to think about &amp; frame their weakness positively.</a:t>
            </a:r>
          </a:p>
        </p:txBody>
      </p:sp>
      <p:sp>
        <p:nvSpPr>
          <p:cNvPr id="23" name="TextBox 22">
            <a:extLst>
              <a:ext uri="{FF2B5EF4-FFF2-40B4-BE49-F238E27FC236}">
                <a16:creationId xmlns:a16="http://schemas.microsoft.com/office/drawing/2014/main" id="{D4DAE791-5A35-1E44-E055-75D6DAE0EE16}"/>
              </a:ext>
            </a:extLst>
          </p:cNvPr>
          <p:cNvSpPr txBox="1"/>
          <p:nvPr/>
        </p:nvSpPr>
        <p:spPr>
          <a:xfrm>
            <a:off x="7009068" y="2330076"/>
            <a:ext cx="167878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Describe a time your assumptions where challenged?</a:t>
            </a:r>
          </a:p>
        </p:txBody>
      </p:sp>
      <p:sp>
        <p:nvSpPr>
          <p:cNvPr id="24" name="TextBox 23">
            <a:extLst>
              <a:ext uri="{FF2B5EF4-FFF2-40B4-BE49-F238E27FC236}">
                <a16:creationId xmlns:a16="http://schemas.microsoft.com/office/drawing/2014/main" id="{9F2008CE-9D6B-3F3E-D09F-8E4B6F0AC837}"/>
              </a:ext>
            </a:extLst>
          </p:cNvPr>
          <p:cNvSpPr txBox="1"/>
          <p:nvPr/>
        </p:nvSpPr>
        <p:spPr>
          <a:xfrm>
            <a:off x="9507682" y="2493818"/>
            <a:ext cx="167436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Describe a challenge you faced at work and how you overcame it?</a:t>
            </a:r>
          </a:p>
        </p:txBody>
      </p:sp>
      <p:sp>
        <p:nvSpPr>
          <p:cNvPr id="25" name="TextBox 24">
            <a:extLst>
              <a:ext uri="{FF2B5EF4-FFF2-40B4-BE49-F238E27FC236}">
                <a16:creationId xmlns:a16="http://schemas.microsoft.com/office/drawing/2014/main" id="{CCEC17A4-DFDD-BF22-56B9-FBF7DE5A3423}"/>
              </a:ext>
            </a:extLst>
          </p:cNvPr>
          <p:cNvSpPr txBox="1"/>
          <p:nvPr/>
        </p:nvSpPr>
        <p:spPr>
          <a:xfrm>
            <a:off x="7002001" y="3984250"/>
            <a:ext cx="1933475" cy="1815882"/>
          </a:xfrm>
          <a:prstGeom prst="rect">
            <a:avLst/>
          </a:prstGeom>
          <a:noFill/>
        </p:spPr>
        <p:txBody>
          <a:bodyPr wrap="square" rtlCol="0">
            <a:spAutoFit/>
          </a:bodyPr>
          <a:lstStyle/>
          <a:p>
            <a:r>
              <a:rPr lang="en-GB" sz="1600" dirty="0">
                <a:solidFill>
                  <a:schemeClr val="accent4"/>
                </a:solidFill>
                <a:latin typeface="Arial" panose="020B0604020202020204" pitchFamily="34" charset="0"/>
                <a:cs typeface="Arial" panose="020B0604020202020204" pitchFamily="34" charset="0"/>
              </a:rPr>
              <a:t>This will implore the applicant to divulge how they managed conflict or a disagreement within a work environment</a:t>
            </a:r>
          </a:p>
        </p:txBody>
      </p:sp>
      <p:sp>
        <p:nvSpPr>
          <p:cNvPr id="26" name="TextBox 25">
            <a:extLst>
              <a:ext uri="{FF2B5EF4-FFF2-40B4-BE49-F238E27FC236}">
                <a16:creationId xmlns:a16="http://schemas.microsoft.com/office/drawing/2014/main" id="{C6498479-2F5B-6246-573C-620D884D57AE}"/>
              </a:ext>
            </a:extLst>
          </p:cNvPr>
          <p:cNvSpPr txBox="1"/>
          <p:nvPr/>
        </p:nvSpPr>
        <p:spPr>
          <a:xfrm>
            <a:off x="9507682" y="4125930"/>
            <a:ext cx="1810244" cy="1815882"/>
          </a:xfrm>
          <a:prstGeom prst="rect">
            <a:avLst/>
          </a:prstGeom>
          <a:noFill/>
        </p:spPr>
        <p:txBody>
          <a:bodyPr wrap="square" rtlCol="0">
            <a:spAutoFit/>
          </a:bodyPr>
          <a:lstStyle/>
          <a:p>
            <a:r>
              <a:rPr lang="en-GB" sz="1600" dirty="0">
                <a:solidFill>
                  <a:schemeClr val="accent2">
                    <a:lumMod val="75000"/>
                  </a:schemeClr>
                </a:solidFill>
                <a:latin typeface="Arial" panose="020B0604020202020204" pitchFamily="34" charset="0"/>
                <a:cs typeface="Arial" panose="020B0604020202020204" pitchFamily="34" charset="0"/>
              </a:rPr>
              <a:t>Again, this type of question gives the applicant the opportunity to express their conflict resolution skills</a:t>
            </a:r>
          </a:p>
        </p:txBody>
      </p:sp>
      <p:sp>
        <p:nvSpPr>
          <p:cNvPr id="27" name="TextBox 26">
            <a:extLst>
              <a:ext uri="{FF2B5EF4-FFF2-40B4-BE49-F238E27FC236}">
                <a16:creationId xmlns:a16="http://schemas.microsoft.com/office/drawing/2014/main" id="{6E90494B-B9AF-E9FE-6AE1-08F22D19D7EE}"/>
              </a:ext>
            </a:extLst>
          </p:cNvPr>
          <p:cNvSpPr txBox="1"/>
          <p:nvPr/>
        </p:nvSpPr>
        <p:spPr>
          <a:xfrm>
            <a:off x="7200900" y="6328064"/>
            <a:ext cx="2826327" cy="369332"/>
          </a:xfrm>
          <a:prstGeom prst="rect">
            <a:avLst/>
          </a:prstGeom>
          <a:noFill/>
        </p:spPr>
        <p:txBody>
          <a:bodyPr wrap="square" rtlCol="0">
            <a:spAutoFit/>
          </a:bodyPr>
          <a:lstStyle/>
          <a:p>
            <a:r>
              <a:rPr lang="en-GB" dirty="0"/>
              <a:t>(Miller, 2025)</a:t>
            </a:r>
          </a:p>
        </p:txBody>
      </p:sp>
    </p:spTree>
    <p:extLst>
      <p:ext uri="{BB962C8B-B14F-4D97-AF65-F5344CB8AC3E}">
        <p14:creationId xmlns:p14="http://schemas.microsoft.com/office/powerpoint/2010/main" val="319548644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BE753E-4156-4486-B269-C34C2220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9BFE9F-67FE-4BBC-BFED-6AA4C51D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F7BC5-DA1F-307C-7A34-D5072C04B4A1}"/>
              </a:ext>
            </a:extLst>
          </p:cNvPr>
          <p:cNvSpPr>
            <a:spLocks noGrp="1"/>
          </p:cNvSpPr>
          <p:nvPr>
            <p:ph type="title"/>
          </p:nvPr>
        </p:nvSpPr>
        <p:spPr>
          <a:xfrm>
            <a:off x="3787329" y="221759"/>
            <a:ext cx="6124316" cy="1518965"/>
          </a:xfrm>
        </p:spPr>
        <p:txBody>
          <a:bodyPr vert="horz" lIns="91440" tIns="45720" rIns="91440" bIns="45720" rtlCol="0" anchor="ctr">
            <a:normAutofit/>
          </a:bodyPr>
          <a:lstStyle/>
          <a:p>
            <a:r>
              <a:rPr lang="en-US" kern="1200" cap="all" spc="100" baseline="0" dirty="0">
                <a:solidFill>
                  <a:schemeClr val="accent4">
                    <a:lumMod val="75000"/>
                  </a:schemeClr>
                </a:solidFill>
                <a:latin typeface="+mj-lt"/>
                <a:ea typeface="+mj-ea"/>
                <a:cs typeface="+mj-cs"/>
              </a:rPr>
              <a:t>STAR</a:t>
            </a:r>
            <a:r>
              <a:rPr lang="en-US" kern="1200" cap="all" spc="100" baseline="0" dirty="0">
                <a:solidFill>
                  <a:srgbClr val="FFFFFF"/>
                </a:solidFill>
                <a:latin typeface="+mj-lt"/>
                <a:ea typeface="+mj-ea"/>
                <a:cs typeface="+mj-cs"/>
              </a:rPr>
              <a:t> </a:t>
            </a:r>
            <a:r>
              <a:rPr lang="en-US" kern="1200" cap="all" spc="100" baseline="0" dirty="0">
                <a:solidFill>
                  <a:schemeClr val="accent4">
                    <a:lumMod val="75000"/>
                  </a:schemeClr>
                </a:solidFill>
                <a:latin typeface="+mj-lt"/>
                <a:ea typeface="+mj-ea"/>
                <a:cs typeface="+mj-cs"/>
              </a:rPr>
              <a:t>interview technique</a:t>
            </a:r>
            <a:r>
              <a:rPr lang="en-US" kern="1200" cap="all" spc="100" baseline="0" dirty="0">
                <a:solidFill>
                  <a:srgbClr val="FFFFFF"/>
                </a:solidFill>
                <a:latin typeface="+mj-lt"/>
                <a:ea typeface="+mj-ea"/>
                <a:cs typeface="+mj-cs"/>
              </a:rPr>
              <a:t> </a:t>
            </a:r>
          </a:p>
        </p:txBody>
      </p:sp>
      <p:sp>
        <p:nvSpPr>
          <p:cNvPr id="5" name="Slide Number Placeholder 4">
            <a:extLst>
              <a:ext uri="{FF2B5EF4-FFF2-40B4-BE49-F238E27FC236}">
                <a16:creationId xmlns:a16="http://schemas.microsoft.com/office/drawing/2014/main" id="{C48C780C-8F4F-DA98-A3B0-4AB86F40C665}"/>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a:solidFill>
                  <a:srgbClr val="FFFFFF"/>
                </a:solidFill>
                <a:latin typeface="+mj-lt"/>
                <a:ea typeface="+mn-ea"/>
                <a:cs typeface="+mn-cs"/>
              </a:rPr>
              <a:pPr>
                <a:spcAft>
                  <a:spcPts val="600"/>
                </a:spcAft>
              </a:pPr>
              <a:t>15</a:t>
            </a:fld>
            <a:endParaRPr lang="en-US" kern="1200" noProof="0">
              <a:solidFill>
                <a:srgbClr val="FFFFFF"/>
              </a:solidFill>
              <a:latin typeface="+mj-lt"/>
              <a:ea typeface="+mn-ea"/>
              <a:cs typeface="+mn-cs"/>
            </a:endParaRPr>
          </a:p>
        </p:txBody>
      </p:sp>
      <p:graphicFrame>
        <p:nvGraphicFramePr>
          <p:cNvPr id="17" name="TextBox 5">
            <a:extLst>
              <a:ext uri="{FF2B5EF4-FFF2-40B4-BE49-F238E27FC236}">
                <a16:creationId xmlns:a16="http://schemas.microsoft.com/office/drawing/2014/main" id="{CE3921D9-BCD1-8DC2-DBCC-51953A55EDD4}"/>
              </a:ext>
            </a:extLst>
          </p:cNvPr>
          <p:cNvGraphicFramePr/>
          <p:nvPr>
            <p:extLst>
              <p:ext uri="{D42A27DB-BD31-4B8C-83A1-F6EECF244321}">
                <p14:modId xmlns:p14="http://schemas.microsoft.com/office/powerpoint/2010/main" val="4216575315"/>
              </p:ext>
            </p:extLst>
          </p:nvPr>
        </p:nvGraphicFramePr>
        <p:xfrm>
          <a:off x="157573" y="385635"/>
          <a:ext cx="3025329" cy="6086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07E9D1F-1457-1FEB-AADF-3F4C4AFDAC9A}"/>
              </a:ext>
            </a:extLst>
          </p:cNvPr>
          <p:cNvSpPr txBox="1"/>
          <p:nvPr/>
        </p:nvSpPr>
        <p:spPr>
          <a:xfrm>
            <a:off x="3756973" y="1540031"/>
            <a:ext cx="3212757" cy="2585323"/>
          </a:xfrm>
          <a:prstGeom prst="rect">
            <a:avLst/>
          </a:prstGeom>
          <a:noFill/>
        </p:spPr>
        <p:txBody>
          <a:bodyPr wrap="square" rtlCol="0">
            <a:spAutoFit/>
          </a:bodyPr>
          <a:lstStyle/>
          <a:p>
            <a:r>
              <a:rPr lang="en-GB" dirty="0">
                <a:solidFill>
                  <a:schemeClr val="accent4">
                    <a:lumMod val="75000"/>
                  </a:schemeClr>
                </a:solidFill>
                <a:latin typeface="Arial" panose="020B0604020202020204" pitchFamily="34" charset="0"/>
                <a:cs typeface="Arial" panose="020B0604020202020204" pitchFamily="34" charset="0"/>
              </a:rPr>
              <a:t>The STAR framework helps candidates structure responses to behavioural questions clearly and consistently, The acronym S.T.A.R. stands for Situation, Task, Action and Result. </a:t>
            </a:r>
            <a:r>
              <a:rPr lang="en-GB" b="1" dirty="0">
                <a:solidFill>
                  <a:schemeClr val="accent4">
                    <a:lumMod val="75000"/>
                  </a:schemeClr>
                </a:solidFill>
                <a:latin typeface="Arial" panose="020B0604020202020204" pitchFamily="34" charset="0"/>
                <a:cs typeface="Arial" panose="020B0604020202020204" pitchFamily="34" charset="0"/>
              </a:rPr>
              <a:t>(Carniol, 2013; Konop, 2014).</a:t>
            </a:r>
            <a:endParaRPr lang="en-GB" dirty="0">
              <a:solidFill>
                <a:schemeClr val="accent4">
                  <a:lumMod val="7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214FC4A-B60E-2D07-E1E4-3360EA2F51FE}"/>
              </a:ext>
            </a:extLst>
          </p:cNvPr>
          <p:cNvSpPr txBox="1"/>
          <p:nvPr/>
        </p:nvSpPr>
        <p:spPr>
          <a:xfrm>
            <a:off x="7931496" y="2928938"/>
            <a:ext cx="3686433" cy="1938992"/>
          </a:xfrm>
          <a:prstGeom prst="rect">
            <a:avLst/>
          </a:prstGeom>
          <a:noFill/>
        </p:spPr>
        <p:txBody>
          <a:bodyPr wrap="square" rtlCol="0">
            <a:spAutoFit/>
          </a:bodyPr>
          <a:lstStyle/>
          <a:p>
            <a:r>
              <a:rPr lang="en-GB" sz="2400" dirty="0">
                <a:solidFill>
                  <a:schemeClr val="tx2">
                    <a:lumMod val="75000"/>
                  </a:schemeClr>
                </a:solidFill>
                <a:latin typeface="Arial" panose="020B0604020202020204" pitchFamily="34" charset="0"/>
                <a:cs typeface="Arial" panose="020B0604020202020204" pitchFamily="34" charset="0"/>
              </a:rPr>
              <a:t>Describe a situation where you had to meet a tight deadline, What actions did you take and what was the result?</a:t>
            </a:r>
          </a:p>
        </p:txBody>
      </p:sp>
      <p:sp>
        <p:nvSpPr>
          <p:cNvPr id="10" name="TextBox 9">
            <a:extLst>
              <a:ext uri="{FF2B5EF4-FFF2-40B4-BE49-F238E27FC236}">
                <a16:creationId xmlns:a16="http://schemas.microsoft.com/office/drawing/2014/main" id="{F2806EC5-742F-1942-3AD6-B59A673B512E}"/>
              </a:ext>
            </a:extLst>
          </p:cNvPr>
          <p:cNvSpPr txBox="1"/>
          <p:nvPr/>
        </p:nvSpPr>
        <p:spPr>
          <a:xfrm>
            <a:off x="3456032" y="4686448"/>
            <a:ext cx="3688492" cy="1477328"/>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The applicant would then have to think critically about a time in their personal or professional career using the acronym to frame their response to the question.</a:t>
            </a:r>
          </a:p>
        </p:txBody>
      </p:sp>
    </p:spTree>
    <p:extLst>
      <p:ext uri="{BB962C8B-B14F-4D97-AF65-F5344CB8AC3E}">
        <p14:creationId xmlns:p14="http://schemas.microsoft.com/office/powerpoint/2010/main" val="145532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08566" y="136363"/>
            <a:ext cx="10515600" cy="573911"/>
          </a:xfrm>
        </p:spPr>
        <p:txBody>
          <a:bodyPr rtlCol="0">
            <a:normAutofit fontScale="90000"/>
          </a:bodyPr>
          <a:lstStyle/>
          <a:p>
            <a:pPr rtl="0"/>
            <a:r>
              <a:rPr lang="en-GB" dirty="0"/>
              <a:t>COMPARISON</a:t>
            </a:r>
          </a:p>
        </p:txBody>
      </p:sp>
      <p:sp>
        <p:nvSpPr>
          <p:cNvPr id="34" name="Slide Number Placeholder 33">
            <a:extLst>
              <a:ext uri="{FF2B5EF4-FFF2-40B4-BE49-F238E27FC236}">
                <a16:creationId xmlns:a16="http://schemas.microsoft.com/office/drawing/2014/main" id="{5B126C81-EB34-4B01-A592-C14F87B18B68}"/>
              </a:ext>
            </a:extLst>
          </p:cNvPr>
          <p:cNvSpPr>
            <a:spLocks noGrp="1"/>
          </p:cNvSpPr>
          <p:nvPr>
            <p:ph type="sldNum" sz="quarter" idx="11"/>
          </p:nvPr>
        </p:nvSpPr>
        <p:spPr/>
        <p:txBody>
          <a:bodyPr rtlCol="0"/>
          <a:lstStyle/>
          <a:p>
            <a:pPr rtl="0"/>
            <a:fld id="{19B51A1E-902D-48AF-9020-955120F399B6}" type="slidenum">
              <a:rPr lang="en-GB" smtClean="0"/>
              <a:pPr rtl="0"/>
              <a:t>16</a:t>
            </a:fld>
            <a:endParaRPr lang="en-GB" dirty="0"/>
          </a:p>
        </p:txBody>
      </p:sp>
      <p:sp>
        <p:nvSpPr>
          <p:cNvPr id="27" name="Text Placeholder 26">
            <a:extLst>
              <a:ext uri="{FF2B5EF4-FFF2-40B4-BE49-F238E27FC236}">
                <a16:creationId xmlns:a16="http://schemas.microsoft.com/office/drawing/2014/main" id="{3C7B196D-A4EB-4450-8C2E-D4F26C77F843}"/>
              </a:ext>
            </a:extLst>
          </p:cNvPr>
          <p:cNvSpPr>
            <a:spLocks noGrp="1"/>
          </p:cNvSpPr>
          <p:nvPr>
            <p:ph type="body" sz="quarter" idx="30"/>
          </p:nvPr>
        </p:nvSpPr>
        <p:spPr>
          <a:xfrm>
            <a:off x="1082676" y="2392939"/>
            <a:ext cx="2743200" cy="2999232"/>
          </a:xfrm>
        </p:spPr>
        <p:txBody>
          <a:bodyPr rtlCol="0">
            <a:normAutofit fontScale="92500" lnSpcReduction="20000"/>
          </a:bodyPr>
          <a:lstStyle/>
          <a:p>
            <a:pPr rtl="0"/>
            <a:r>
              <a:rPr lang="en-GB" sz="1600" dirty="0">
                <a:latin typeface="Arial" panose="020B0604020202020204" pitchFamily="34" charset="0"/>
                <a:cs typeface="Arial" panose="020B0604020202020204" pitchFamily="34" charset="0"/>
              </a:rPr>
              <a:t>Face to Face Interviews -Accessibility adjustments</a:t>
            </a:r>
          </a:p>
          <a:p>
            <a:pPr rtl="0"/>
            <a:endParaRPr lang="en-GB" sz="1600" dirty="0">
              <a:latin typeface="Arial" panose="020B0604020202020204" pitchFamily="34" charset="0"/>
              <a:cs typeface="Arial" panose="020B0604020202020204" pitchFamily="34" charset="0"/>
            </a:endParaRPr>
          </a:p>
          <a:p>
            <a:r>
              <a:rPr lang="en-GB" sz="1500" b="0" dirty="0">
                <a:latin typeface="Arial" panose="020B0604020202020204" pitchFamily="34" charset="0"/>
                <a:cs typeface="Arial" panose="020B0604020202020204" pitchFamily="34" charset="0"/>
              </a:rPr>
              <a:t>Face-to-face interviews allow physical modifications such as step-free access, quiet rooms, or dimmed lighting to support candidates with mobility or sensory needs. Breaks can be offered to reduce fatigue during longer assessments. </a:t>
            </a:r>
          </a:p>
          <a:p>
            <a:pPr rtl="0"/>
            <a:endParaRPr lang="en-GB" sz="1600" dirty="0">
              <a:latin typeface="Arial" panose="020B0604020202020204" pitchFamily="34" charset="0"/>
              <a:cs typeface="Arial" panose="020B0604020202020204" pitchFamily="34" charset="0"/>
            </a:endParaRPr>
          </a:p>
          <a:p>
            <a:pPr rtl="0"/>
            <a:endParaRPr lang="en-GB" sz="1600" dirty="0">
              <a:latin typeface="Arial" panose="020B0604020202020204" pitchFamily="34" charset="0"/>
              <a:cs typeface="Arial" panose="020B0604020202020204" pitchFamily="34" charset="0"/>
            </a:endParaRPr>
          </a:p>
          <a:p>
            <a:pPr rtl="0"/>
            <a:r>
              <a:rPr lang="en-GB" sz="1600" dirty="0">
                <a:latin typeface="Arial" panose="020B0604020202020204" pitchFamily="34" charset="0"/>
                <a:cs typeface="Arial" panose="020B0604020202020204" pitchFamily="34" charset="0"/>
              </a:rPr>
              <a:t> </a:t>
            </a:r>
          </a:p>
        </p:txBody>
      </p:sp>
      <p:sp>
        <p:nvSpPr>
          <p:cNvPr id="28" name="Text Placeholder 27">
            <a:extLst>
              <a:ext uri="{FF2B5EF4-FFF2-40B4-BE49-F238E27FC236}">
                <a16:creationId xmlns:a16="http://schemas.microsoft.com/office/drawing/2014/main" id="{16852965-5187-4677-B878-4167E7B69252}"/>
              </a:ext>
            </a:extLst>
          </p:cNvPr>
          <p:cNvSpPr>
            <a:spLocks noGrp="1"/>
          </p:cNvSpPr>
          <p:nvPr>
            <p:ph type="body" sz="quarter" idx="31"/>
          </p:nvPr>
        </p:nvSpPr>
        <p:spPr>
          <a:xfrm>
            <a:off x="4426543" y="2390779"/>
            <a:ext cx="2743200" cy="2999232"/>
          </a:xfrm>
        </p:spPr>
        <p:txBody>
          <a:bodyPr rtlCol="0"/>
          <a:lstStyle/>
          <a:p>
            <a:pPr rtl="0"/>
            <a:r>
              <a:rPr lang="en-GB" sz="1600" dirty="0">
                <a:latin typeface="Arial" panose="020B0604020202020204" pitchFamily="34" charset="0"/>
                <a:cs typeface="Arial" panose="020B0604020202020204" pitchFamily="34" charset="0"/>
              </a:rPr>
              <a:t>Online Interviews - Digital accessibility</a:t>
            </a:r>
          </a:p>
          <a:p>
            <a:pPr rtl="0"/>
            <a:endParaRPr lang="en-GB" sz="1600" dirty="0">
              <a:latin typeface="Arial" panose="020B0604020202020204" pitchFamily="34" charset="0"/>
              <a:cs typeface="Arial" panose="020B0604020202020204" pitchFamily="34" charset="0"/>
            </a:endParaRPr>
          </a:p>
          <a:p>
            <a:r>
              <a:rPr lang="en-GB" sz="1400" b="0" dirty="0">
                <a:latin typeface="Arial" panose="020B0604020202020204" pitchFamily="34" charset="0"/>
                <a:cs typeface="Arial" panose="020B0604020202020204" pitchFamily="34" charset="0"/>
              </a:rPr>
              <a:t>Online interviews can enhance inclusion by removing travel barriers and allowing candidates to interview from a familiar, comfortable setting. However, accessibility still depends on stable technology, closed captions, and screen-reader compatibility</a:t>
            </a:r>
          </a:p>
          <a:p>
            <a:pPr rtl="0"/>
            <a:endParaRPr lang="en-GB" sz="1600" dirty="0">
              <a:latin typeface="Arial" panose="020B0604020202020204" pitchFamily="34" charset="0"/>
              <a:cs typeface="Arial" panose="020B0604020202020204" pitchFamily="34" charset="0"/>
            </a:endParaRPr>
          </a:p>
          <a:p>
            <a:pPr rtl="0"/>
            <a:endParaRPr lang="en-GB" sz="1600" dirty="0">
              <a:latin typeface="Arial" panose="020B0604020202020204" pitchFamily="34" charset="0"/>
              <a:cs typeface="Arial" panose="020B0604020202020204" pitchFamily="34" charset="0"/>
            </a:endParaRPr>
          </a:p>
        </p:txBody>
      </p:sp>
      <p:sp>
        <p:nvSpPr>
          <p:cNvPr id="29" name="Text Placeholder 28">
            <a:extLst>
              <a:ext uri="{FF2B5EF4-FFF2-40B4-BE49-F238E27FC236}">
                <a16:creationId xmlns:a16="http://schemas.microsoft.com/office/drawing/2014/main" id="{A362839C-0A6B-4785-ACD4-42645537AFF4}"/>
              </a:ext>
            </a:extLst>
          </p:cNvPr>
          <p:cNvSpPr>
            <a:spLocks noGrp="1"/>
          </p:cNvSpPr>
          <p:nvPr>
            <p:ph type="body" sz="quarter" idx="33"/>
          </p:nvPr>
        </p:nvSpPr>
        <p:spPr>
          <a:xfrm>
            <a:off x="7940675" y="2392939"/>
            <a:ext cx="2743201" cy="2997072"/>
          </a:xfrm>
        </p:spPr>
        <p:txBody>
          <a:bodyPr rtlCol="0"/>
          <a:lstStyle/>
          <a:p>
            <a:pPr rtl="0"/>
            <a:r>
              <a:rPr lang="en-GB" sz="1600" dirty="0">
                <a:latin typeface="Arial" panose="020B0604020202020204" pitchFamily="34" charset="0"/>
                <a:cs typeface="Arial" panose="020B0604020202020204" pitchFamily="34" charset="0"/>
              </a:rPr>
              <a:t>Group Interviews - Bias and fairness</a:t>
            </a:r>
          </a:p>
          <a:p>
            <a:pPr rtl="0"/>
            <a:endParaRPr lang="en-GB" sz="1600" dirty="0">
              <a:latin typeface="Arial" panose="020B0604020202020204" pitchFamily="34" charset="0"/>
              <a:cs typeface="Arial" panose="020B0604020202020204" pitchFamily="34" charset="0"/>
            </a:endParaRPr>
          </a:p>
          <a:p>
            <a:r>
              <a:rPr lang="en-GB" sz="1400" b="0" dirty="0">
                <a:latin typeface="Arial" panose="020B0604020202020204" pitchFamily="34" charset="0"/>
                <a:cs typeface="Arial" panose="020B0604020202020204" pitchFamily="34" charset="0"/>
              </a:rPr>
              <a:t>Interviewers must remain aware of hidden disabilities or neurodivergent communication differences. Using structured or probing questions focuses assessment on skills rather than appearance, non-verbal behaviour, or health status.</a:t>
            </a:r>
          </a:p>
        </p:txBody>
      </p:sp>
      <p:sp>
        <p:nvSpPr>
          <p:cNvPr id="8" name="Rectangle 7">
            <a:extLst>
              <a:ext uri="{FF2B5EF4-FFF2-40B4-BE49-F238E27FC236}">
                <a16:creationId xmlns:a16="http://schemas.microsoft.com/office/drawing/2014/main" id="{0DD0772D-6293-909E-FC47-6E4107D8C2DB}"/>
              </a:ext>
            </a:extLst>
          </p:cNvPr>
          <p:cNvSpPr/>
          <p:nvPr/>
        </p:nvSpPr>
        <p:spPr>
          <a:xfrm>
            <a:off x="609600" y="5397801"/>
            <a:ext cx="10972799" cy="907306"/>
          </a:xfrm>
          <a:prstGeom prst="rect">
            <a:avLst/>
          </a:prstGeom>
          <a:ln w="28575">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E9C73697-D718-5843-27A2-053825118ED7}"/>
              </a:ext>
            </a:extLst>
          </p:cNvPr>
          <p:cNvSpPr txBox="1"/>
          <p:nvPr/>
        </p:nvSpPr>
        <p:spPr>
          <a:xfrm>
            <a:off x="867834" y="634555"/>
            <a:ext cx="10337111" cy="2031325"/>
          </a:xfrm>
          <a:prstGeom prst="rect">
            <a:avLst/>
          </a:prstGeom>
          <a:noFill/>
        </p:spPr>
        <p:txBody>
          <a:bodyPr wrap="square" rtlCol="0">
            <a:spAutoFit/>
          </a:bodyPr>
          <a:lstStyle/>
          <a:p>
            <a:r>
              <a:rPr lang="en-GB" sz="1400" b="1" dirty="0">
                <a:solidFill>
                  <a:schemeClr val="accent2"/>
                </a:solidFill>
                <a:latin typeface="Arial" panose="020B0604020202020204" pitchFamily="34" charset="0"/>
                <a:cs typeface="Arial" panose="020B0604020202020204" pitchFamily="34" charset="0"/>
              </a:rPr>
              <a:t>Depending on the position and individual, both in-person and virtual interviews have their benefits. In this case, a financial analyst could successfully complete assessments online because of the digital nature of their position, but a project manager might benefit from face-to-face conversation that demonstrates competence and communication skills, since flexibility and teamwork are essential to the next role, a change manager could blend with either format. Due to online interviews allowing for accommodations, candidates with impairments might choose them without having their ability to perform  be questioned or compromised. These modifications promote diversity and are consistent with HSBC's dedication to equity and accessibility in all roles of operation</a:t>
            </a:r>
            <a:r>
              <a:rPr lang="en-GB" sz="1400" dirty="0">
                <a:latin typeface="Arial" panose="020B0604020202020204" pitchFamily="34" charset="0"/>
                <a:cs typeface="Arial" panose="020B0604020202020204" pitchFamily="34" charset="0"/>
              </a:rPr>
              <a:t>.</a:t>
            </a:r>
          </a:p>
          <a:p>
            <a:br>
              <a:rPr lang="en-GB" sz="1400" dirty="0"/>
            </a:br>
            <a:endParaRPr lang="en-GB" sz="1400" dirty="0"/>
          </a:p>
        </p:txBody>
      </p:sp>
      <p:sp>
        <p:nvSpPr>
          <p:cNvPr id="9" name="TextBox 8">
            <a:extLst>
              <a:ext uri="{FF2B5EF4-FFF2-40B4-BE49-F238E27FC236}">
                <a16:creationId xmlns:a16="http://schemas.microsoft.com/office/drawing/2014/main" id="{B0820C90-34A9-B284-B4CD-AADAA8EF07E5}"/>
              </a:ext>
            </a:extLst>
          </p:cNvPr>
          <p:cNvSpPr txBox="1"/>
          <p:nvPr/>
        </p:nvSpPr>
        <p:spPr>
          <a:xfrm>
            <a:off x="609600" y="5409062"/>
            <a:ext cx="11174819"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HSBC UK does offer reasonable adjustments throughout the recruitment process. Additionally, a centrally ring-fenced budget ensures that any colleagues requiring reasonable adjustments to do their jobs can access this; in 2023, 3,932 workplace adjustments were provided. HSBC -Taylor &amp; Stuart (2024). </a:t>
            </a:r>
          </a:p>
        </p:txBody>
      </p:sp>
    </p:spTree>
    <p:extLst>
      <p:ext uri="{BB962C8B-B14F-4D97-AF65-F5344CB8AC3E}">
        <p14:creationId xmlns:p14="http://schemas.microsoft.com/office/powerpoint/2010/main" val="3831300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7" name="Straight Connector 46">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34501" y="640080"/>
            <a:ext cx="4019429" cy="211972"/>
          </a:xfrm>
        </p:spPr>
        <p:txBody>
          <a:bodyPr vert="horz" lIns="91440" tIns="45720" rIns="91440" bIns="45720" rtlCol="0" anchor="b">
            <a:normAutofit fontScale="90000"/>
          </a:bodyPr>
          <a:lstStyle/>
          <a:p>
            <a:pPr algn="r"/>
            <a:r>
              <a:rPr lang="en-US" sz="4400" spc="200">
                <a:solidFill>
                  <a:srgbClr val="FFFFFF"/>
                </a:solidFill>
              </a:rPr>
              <a:t>Conclusion</a:t>
            </a:r>
          </a:p>
        </p:txBody>
      </p:sp>
      <p:sp>
        <p:nvSpPr>
          <p:cNvPr id="8" name="TextBox 7">
            <a:extLst>
              <a:ext uri="{FF2B5EF4-FFF2-40B4-BE49-F238E27FC236}">
                <a16:creationId xmlns:a16="http://schemas.microsoft.com/office/drawing/2014/main" id="{98533CB7-915D-013B-12BC-13FD0DE80821}"/>
              </a:ext>
            </a:extLst>
          </p:cNvPr>
          <p:cNvSpPr txBox="1"/>
          <p:nvPr/>
        </p:nvSpPr>
        <p:spPr>
          <a:xfrm>
            <a:off x="638921" y="4315017"/>
            <a:ext cx="4015009" cy="1893939"/>
          </a:xfrm>
          <a:prstGeom prst="rect">
            <a:avLst/>
          </a:prstGeom>
        </p:spPr>
        <p:txBody>
          <a:bodyPr vert="horz" lIns="91440" tIns="45720" rIns="91440" bIns="45720" rtlCol="0" anchor="t">
            <a:normAutofit/>
          </a:bodyPr>
          <a:lstStyle/>
          <a:p>
            <a:pPr algn="r" defTabSz="914400">
              <a:spcAft>
                <a:spcPts val="200"/>
              </a:spcAft>
              <a:buClr>
                <a:schemeClr val="accent1"/>
              </a:buClr>
              <a:buSzPct val="100000"/>
            </a:pPr>
            <a:endParaRPr lang="en-US" sz="1600" dirty="0">
              <a:solidFill>
                <a:srgbClr val="FFFFFF"/>
              </a:solidFill>
            </a:endParaRPr>
          </a:p>
        </p:txBody>
      </p:sp>
      <p:cxnSp>
        <p:nvCxnSpPr>
          <p:cNvPr id="53" name="Straight Connector 52">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5" name="Rectangle 54">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10879213" y="6473952"/>
            <a:ext cx="973667" cy="274320"/>
          </a:xfrm>
        </p:spPr>
        <p:txBody>
          <a:bodyPr vert="horz" lIns="91440" tIns="45720" rIns="91440" bIns="45720" rtlCol="0" anchor="ctr">
            <a:normAutofit/>
          </a:bodyPr>
          <a:lstStyle/>
          <a:p>
            <a:pPr>
              <a:spcAft>
                <a:spcPts val="600"/>
              </a:spcAft>
            </a:pPr>
            <a:fld id="{B5CEABB6-07DC-46E8-9B57-56EC44A396E5}" type="slidenum">
              <a:rPr lang="en-US" kern="1200">
                <a:solidFill>
                  <a:srgbClr val="FFFFFF"/>
                </a:solidFill>
                <a:latin typeface="+mj-lt"/>
                <a:ea typeface="+mn-ea"/>
                <a:cs typeface="+mn-cs"/>
              </a:rPr>
              <a:pPr>
                <a:spcAft>
                  <a:spcPts val="600"/>
                </a:spcAft>
              </a:pPr>
              <a:t>17</a:t>
            </a:fld>
            <a:endParaRPr lang="en-US" kern="1200">
              <a:solidFill>
                <a:srgbClr val="FFFFFF"/>
              </a:solidFill>
              <a:latin typeface="+mj-lt"/>
              <a:ea typeface="+mn-ea"/>
              <a:cs typeface="+mn-cs"/>
            </a:endParaRPr>
          </a:p>
        </p:txBody>
      </p:sp>
      <p:sp>
        <p:nvSpPr>
          <p:cNvPr id="6" name="TextBox 5">
            <a:extLst>
              <a:ext uri="{FF2B5EF4-FFF2-40B4-BE49-F238E27FC236}">
                <a16:creationId xmlns:a16="http://schemas.microsoft.com/office/drawing/2014/main" id="{E158C341-7770-5D49-A914-88AB12BCCEC1}"/>
              </a:ext>
            </a:extLst>
          </p:cNvPr>
          <p:cNvSpPr txBox="1"/>
          <p:nvPr/>
        </p:nvSpPr>
        <p:spPr>
          <a:xfrm>
            <a:off x="329912" y="852052"/>
            <a:ext cx="4876364" cy="5078313"/>
          </a:xfrm>
          <a:prstGeom prst="rect">
            <a:avLst/>
          </a:prstGeom>
          <a:noFill/>
        </p:spPr>
        <p:txBody>
          <a:bodyPr wrap="square">
            <a:spAutoFit/>
          </a:bodyPr>
          <a:lstStyle/>
          <a:p>
            <a:r>
              <a:rPr lang="en-GB" dirty="0">
                <a:solidFill>
                  <a:schemeClr val="bg2"/>
                </a:solidFill>
                <a:latin typeface="Arial" panose="020B0604020202020204" pitchFamily="34" charset="0"/>
                <a:cs typeface="Arial" panose="020B0604020202020204" pitchFamily="34" charset="0"/>
              </a:rPr>
              <a:t>To conclude, both face-to-face &amp; online interviews provide valuable insights into each candidate’s suitability, their effectiveness depends on the role applied for and suitability. Face-to-face interviews offer richer opportunities to assess interpersonal dynamics, leadership presence, and styles of communication, qualities essential for roles such as Project Manager and Change Manager. However, online interviews reflect modern workplace demands for digital collaboration, flexibility, and time efficiency, making them more beneficial for the analytical/ hybrid role for the Financial Analyst. Therefore, a combined approach that integrates all methods of interview will allow HSBC to achieve a more balanced, and comprehensive assessment of candidates.</a:t>
            </a:r>
          </a:p>
        </p:txBody>
      </p:sp>
    </p:spTree>
    <p:extLst>
      <p:ext uri="{BB962C8B-B14F-4D97-AF65-F5344CB8AC3E}">
        <p14:creationId xmlns:p14="http://schemas.microsoft.com/office/powerpoint/2010/main" val="4151694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p:txBody>
          <a:bodyPr rtlCol="0">
            <a:normAutofit fontScale="90000"/>
          </a:bodyPr>
          <a:lstStyle/>
          <a:p>
            <a:pPr algn="ctr" rtl="0"/>
            <a:r>
              <a:rPr lang="en-GB" dirty="0"/>
              <a:t>THANK YOU for listening</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p:txBody>
          <a:bodyPr rtlCol="0"/>
          <a:lstStyle/>
          <a:p>
            <a:pPr rtl="0"/>
            <a:fld id="{B5CEABB6-07DC-46E8-9B57-56EC44A396E5}" type="slidenum">
              <a:rPr lang="en-GB" smtClean="0"/>
              <a:pPr rtl="0"/>
              <a:t>18</a:t>
            </a:fld>
            <a:endParaRPr lang="en-GB"/>
          </a:p>
        </p:txBody>
      </p:sp>
    </p:spTree>
    <p:extLst>
      <p:ext uri="{BB962C8B-B14F-4D97-AF65-F5344CB8AC3E}">
        <p14:creationId xmlns:p14="http://schemas.microsoft.com/office/powerpoint/2010/main" val="2135673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9234E-F92D-65F6-DC78-8C93B63E1869}"/>
              </a:ext>
            </a:extLst>
          </p:cNvPr>
          <p:cNvSpPr>
            <a:spLocks noGrp="1"/>
          </p:cNvSpPr>
          <p:nvPr>
            <p:ph type="title"/>
          </p:nvPr>
        </p:nvSpPr>
        <p:spPr>
          <a:xfrm>
            <a:off x="2347607" y="233916"/>
            <a:ext cx="2577974" cy="1325563"/>
          </a:xfrm>
        </p:spPr>
        <p:txBody>
          <a:bodyPr/>
          <a:lstStyle/>
          <a:p>
            <a:r>
              <a:rPr lang="en-GB" dirty="0"/>
              <a:t>References </a:t>
            </a:r>
          </a:p>
        </p:txBody>
      </p:sp>
      <p:sp>
        <p:nvSpPr>
          <p:cNvPr id="3" name="Date Placeholder 2">
            <a:extLst>
              <a:ext uri="{FF2B5EF4-FFF2-40B4-BE49-F238E27FC236}">
                <a16:creationId xmlns:a16="http://schemas.microsoft.com/office/drawing/2014/main" id="{8984A32E-99D1-5263-5E8B-A7776D8322E8}"/>
              </a:ext>
            </a:extLst>
          </p:cNvPr>
          <p:cNvSpPr>
            <a:spLocks noGrp="1"/>
          </p:cNvSpPr>
          <p:nvPr>
            <p:ph type="dt" sz="half" idx="10"/>
          </p:nvPr>
        </p:nvSpPr>
        <p:spPr/>
        <p:txBody>
          <a:bodyPr/>
          <a:lstStyle/>
          <a:p>
            <a:pPr rtl="0"/>
            <a:r>
              <a:rPr lang="en-GB" noProof="0"/>
              <a:t>7/1/20XX</a:t>
            </a:r>
          </a:p>
        </p:txBody>
      </p:sp>
      <p:sp>
        <p:nvSpPr>
          <p:cNvPr id="5" name="Slide Number Placeholder 4">
            <a:extLst>
              <a:ext uri="{FF2B5EF4-FFF2-40B4-BE49-F238E27FC236}">
                <a16:creationId xmlns:a16="http://schemas.microsoft.com/office/drawing/2014/main" id="{1FD2C1F4-2A73-B1DA-3612-61A79A0AA561}"/>
              </a:ext>
            </a:extLst>
          </p:cNvPr>
          <p:cNvSpPr>
            <a:spLocks noGrp="1"/>
          </p:cNvSpPr>
          <p:nvPr>
            <p:ph type="sldNum" sz="quarter" idx="12"/>
          </p:nvPr>
        </p:nvSpPr>
        <p:spPr/>
        <p:txBody>
          <a:bodyPr/>
          <a:lstStyle/>
          <a:p>
            <a:pPr rtl="0"/>
            <a:fld id="{B5CEABB6-07DC-46E8-9B57-56EC44A396E5}" type="slidenum">
              <a:rPr lang="en-GB" noProof="0" smtClean="0"/>
              <a:t>19</a:t>
            </a:fld>
            <a:endParaRPr lang="en-GB" noProof="0"/>
          </a:p>
        </p:txBody>
      </p:sp>
      <p:sp>
        <p:nvSpPr>
          <p:cNvPr id="7" name="Text Placeholder 6">
            <a:extLst>
              <a:ext uri="{FF2B5EF4-FFF2-40B4-BE49-F238E27FC236}">
                <a16:creationId xmlns:a16="http://schemas.microsoft.com/office/drawing/2014/main" id="{CD293913-9DA4-C02B-8B98-6B8E50AA4FA9}"/>
              </a:ext>
            </a:extLst>
          </p:cNvPr>
          <p:cNvSpPr txBox="1">
            <a:spLocks noGrp="1"/>
          </p:cNvSpPr>
          <p:nvPr>
            <p:ph type="body" sz="quarter" idx="13"/>
          </p:nvPr>
        </p:nvSpPr>
        <p:spPr>
          <a:xfrm>
            <a:off x="4925581" y="478732"/>
            <a:ext cx="6962458" cy="15937633"/>
          </a:xfrm>
          <a:prstGeom prst="rect">
            <a:avLst/>
          </a:prstGeom>
          <a:noFill/>
        </p:spPr>
        <p:txBody>
          <a:bodyPr wrap="square" rtlCol="0">
            <a:spAutoFit/>
          </a:bodyPr>
          <a:lstStyle/>
          <a:p>
            <a:pPr marL="285750" indent="-285750">
              <a:buFont typeface="Arial" panose="020B0604020202020204" pitchFamily="34" charset="0"/>
              <a:buChar char="•"/>
            </a:pPr>
            <a:r>
              <a:rPr lang="en-GB" sz="800" dirty="0"/>
              <a:t>HSBC Logo: </a:t>
            </a:r>
            <a:r>
              <a:rPr lang="en-GB" sz="800" dirty="0">
                <a:hlinkClick r:id="rId2"/>
              </a:rPr>
              <a:t>HSBC Logo y </a:t>
            </a:r>
            <a:r>
              <a:rPr lang="en-GB" sz="800" dirty="0" err="1">
                <a:hlinkClick r:id="rId2"/>
              </a:rPr>
              <a:t>símbolo</a:t>
            </a:r>
            <a:r>
              <a:rPr lang="en-GB" sz="800" dirty="0">
                <a:hlinkClick r:id="rId2"/>
              </a:rPr>
              <a:t>, </a:t>
            </a:r>
            <a:r>
              <a:rPr lang="en-GB" sz="800" dirty="0" err="1">
                <a:hlinkClick r:id="rId2"/>
              </a:rPr>
              <a:t>significado</a:t>
            </a:r>
            <a:r>
              <a:rPr lang="en-GB" sz="800" dirty="0">
                <a:hlinkClick r:id="rId2"/>
              </a:rPr>
              <a:t>, </a:t>
            </a:r>
            <a:r>
              <a:rPr lang="en-GB" sz="800" dirty="0" err="1">
                <a:hlinkClick r:id="rId2"/>
              </a:rPr>
              <a:t>historia</a:t>
            </a:r>
            <a:r>
              <a:rPr lang="en-GB" sz="800" dirty="0">
                <a:hlinkClick r:id="rId2"/>
              </a:rPr>
              <a:t>, PNG, </a:t>
            </a:r>
            <a:r>
              <a:rPr lang="en-GB" sz="800" dirty="0" err="1">
                <a:hlinkClick r:id="rId2"/>
              </a:rPr>
              <a:t>marca</a:t>
            </a:r>
            <a:r>
              <a:rPr lang="en-GB" sz="800" dirty="0"/>
              <a:t> </a:t>
            </a:r>
          </a:p>
          <a:p>
            <a:pPr marL="285750" indent="-285750">
              <a:buFont typeface="Arial" panose="020B0604020202020204" pitchFamily="34" charset="0"/>
              <a:buChar char="•"/>
            </a:pPr>
            <a:r>
              <a:rPr lang="en-GB" sz="800" dirty="0"/>
              <a:t>HSBC building Birmingham: </a:t>
            </a:r>
            <a:r>
              <a:rPr lang="en-GB" sz="800" dirty="0">
                <a:hlinkClick r:id="rId3"/>
              </a:rPr>
              <a:t>HSBC Headquarters, 1 Centenary Square, Birmingham - GB Architectural Cladding</a:t>
            </a:r>
            <a:endParaRPr lang="en-GB" sz="800" dirty="0"/>
          </a:p>
          <a:p>
            <a:pPr marL="285750" indent="-285750">
              <a:buFont typeface="Arial" panose="020B0604020202020204" pitchFamily="34" charset="0"/>
              <a:buChar char="•"/>
            </a:pPr>
            <a:r>
              <a:rPr lang="en-GB" sz="800" dirty="0"/>
              <a:t>HSBC history HSBC (2025) </a:t>
            </a:r>
            <a:r>
              <a:rPr lang="en-GB" sz="800" i="1" dirty="0"/>
              <a:t>Our history: 1865 to present</a:t>
            </a:r>
            <a:r>
              <a:rPr lang="en-GB" sz="800" dirty="0"/>
              <a:t>. Available at: https://www.hsbc.com/who-we-are/our-history (Accessed: 11 October 2025).</a:t>
            </a:r>
          </a:p>
          <a:p>
            <a:pPr marL="285750" indent="-285750">
              <a:buFont typeface="Arial" panose="020B0604020202020204" pitchFamily="34" charset="0"/>
              <a:buChar char="•"/>
            </a:pPr>
            <a:r>
              <a:rPr lang="en-GB" sz="800" dirty="0"/>
              <a:t>HSBC (2025). </a:t>
            </a:r>
            <a:r>
              <a:rPr lang="en-GB" sz="800" i="1" dirty="0"/>
              <a:t>Senior Financial Analyst – Technology (Expired Vacancy)</a:t>
            </a:r>
            <a:r>
              <a:rPr lang="en-GB" sz="800" dirty="0"/>
              <a:t>. Retrieved from HSBC Careers</a:t>
            </a:r>
          </a:p>
          <a:p>
            <a:pPr marL="285750" indent="-285750">
              <a:buFont typeface="Arial" panose="020B0604020202020204" pitchFamily="34" charset="0"/>
              <a:buChar char="•"/>
            </a:pPr>
            <a:r>
              <a:rPr lang="en-GB" sz="800" b="1" dirty="0"/>
              <a:t>Reference:</a:t>
            </a:r>
            <a:r>
              <a:rPr lang="en-GB" sz="800" dirty="0"/>
              <a:t> Maurer, R. (2023) </a:t>
            </a:r>
            <a:r>
              <a:rPr lang="en-GB" sz="800" i="1" dirty="0"/>
              <a:t>Majority of job seekers prefer in-person interviews</a:t>
            </a:r>
            <a:r>
              <a:rPr lang="en-GB" sz="800" dirty="0"/>
              <a:t>, SHRM. Available at: </a:t>
            </a:r>
            <a:r>
              <a:rPr lang="en-GB" sz="800" dirty="0">
                <a:hlinkClick r:id="rId4"/>
              </a:rPr>
              <a:t>https://www.shrm.org/topics-tools/news/talent-acquisition/majority-job-seekers-prefer-person-interviews</a:t>
            </a:r>
            <a:r>
              <a:rPr lang="en-GB" sz="800" dirty="0"/>
              <a:t> (Accessed: 27 Oct 2025)</a:t>
            </a:r>
          </a:p>
          <a:p>
            <a:pPr marL="285750" indent="-285750">
              <a:buFont typeface="Arial" panose="020B0604020202020204" pitchFamily="34" charset="0"/>
              <a:buChar char="•"/>
            </a:pPr>
            <a:r>
              <a:rPr lang="en-GB" sz="800" dirty="0"/>
              <a:t>Blacksmith, N., Willford, J. C. and Behrend, T. S. (2016) ‘Technology in the employment interview: A meta-analysis and future research agenda’, </a:t>
            </a:r>
            <a:r>
              <a:rPr lang="en-GB" sz="800" i="1" dirty="0"/>
              <a:t>Personnel Assessment and Decisions</a:t>
            </a:r>
            <a:r>
              <a:rPr lang="en-GB" sz="800" dirty="0"/>
              <a:t>, 2(1), pp. 12–20.</a:t>
            </a:r>
            <a:br>
              <a:rPr lang="en-GB" sz="800" dirty="0"/>
            </a:br>
            <a:r>
              <a:rPr lang="en-GB" sz="800" dirty="0"/>
              <a:t> </a:t>
            </a:r>
            <a:r>
              <a:rPr lang="en-GB" sz="800" dirty="0">
                <a:hlinkClick r:id="rId5"/>
              </a:rPr>
              <a:t>https://scholarworks.bgsu.edu/pad/vol2/iss1/3</a:t>
            </a:r>
            <a:endParaRPr lang="en-GB" sz="800" dirty="0"/>
          </a:p>
          <a:p>
            <a:pPr marL="285750" indent="-285750">
              <a:buFont typeface="Arial" panose="020B0604020202020204" pitchFamily="34" charset="0"/>
              <a:buChar char="•"/>
            </a:pPr>
            <a:r>
              <a:rPr lang="en-GB" sz="800" b="1" dirty="0"/>
              <a:t>Reference:</a:t>
            </a:r>
            <a:r>
              <a:rPr lang="en-GB" sz="800" dirty="0"/>
              <a:t> Morgeson, F. P. and Campion, M. A. (2005) </a:t>
            </a:r>
            <a:r>
              <a:rPr lang="en-GB" sz="800" i="1" dirty="0"/>
              <a:t>The dynamics and validity of the group selection interview</a:t>
            </a:r>
            <a:r>
              <a:rPr lang="en-GB" sz="800" dirty="0"/>
              <a:t>, </a:t>
            </a:r>
            <a:r>
              <a:rPr lang="en-GB" sz="800" i="1" dirty="0"/>
              <a:t>Personnel Psychology</a:t>
            </a:r>
            <a:r>
              <a:rPr lang="en-GB" sz="800" dirty="0"/>
              <a:t>, 58(1), pp. 45-61. </a:t>
            </a:r>
          </a:p>
          <a:p>
            <a:pPr marL="285750" indent="-285750">
              <a:buFont typeface="Arial" panose="020B0604020202020204" pitchFamily="34" charset="0"/>
              <a:buChar char="•"/>
            </a:pPr>
            <a:r>
              <a:rPr lang="en-GB" sz="800" dirty="0"/>
              <a:t>Dohrenwend, B. S. and Richardson, S. A. (1964) ‘A Use for Leading Questions in Research Interviewing’, </a:t>
            </a:r>
            <a:r>
              <a:rPr lang="en-GB" sz="800" i="1" dirty="0"/>
              <a:t>Human Organization</a:t>
            </a:r>
            <a:r>
              <a:rPr lang="en-GB" sz="800" dirty="0"/>
              <a:t>, 23(1), pp. 76–77. </a:t>
            </a:r>
            <a:r>
              <a:rPr lang="en-GB" sz="800" dirty="0" err="1"/>
              <a:t>doi</a:t>
            </a:r>
            <a:r>
              <a:rPr lang="en-GB" sz="800" dirty="0"/>
              <a:t>: 10.17730/humo.23.1.6p4u760297787873</a:t>
            </a:r>
          </a:p>
          <a:p>
            <a:pPr marL="285750" indent="-285750">
              <a:buFont typeface="Arial" panose="020B0604020202020204" pitchFamily="34" charset="0"/>
              <a:buChar char="•"/>
            </a:pPr>
            <a:r>
              <a:rPr lang="en-GB" sz="800" dirty="0"/>
              <a:t>CIPD (2022) </a:t>
            </a:r>
            <a:r>
              <a:rPr lang="en-GB" sz="800" i="1" dirty="0"/>
              <a:t>Interviewing: Best Practice Guide</a:t>
            </a:r>
            <a:r>
              <a:rPr lang="en-GB" sz="800" dirty="0"/>
              <a:t>. Chartered Institute of Personnel and Development. Available at: </a:t>
            </a:r>
            <a:r>
              <a:rPr lang="en-GB" sz="800" dirty="0">
                <a:hlinkClick r:id="rId6"/>
              </a:rPr>
              <a:t>https://www.cipd.org/uk/knowledge/guides/interviewing/</a:t>
            </a:r>
            <a:endParaRPr lang="en-GB" sz="800" dirty="0"/>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Boyer, L., Pleasant, J. and Vest, D., 2022. STAR performance: a quantitative exploration of behavioural responses in simulated selection interviews. </a:t>
            </a:r>
            <a:r>
              <a:rPr lang="en-GB" sz="800" i="1" dirty="0">
                <a:latin typeface="Arial" panose="020B0604020202020204" pitchFamily="34" charset="0"/>
                <a:cs typeface="Arial" panose="020B0604020202020204" pitchFamily="34" charset="0"/>
              </a:rPr>
              <a:t>Southern University College of Business E-Journal</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14</a:t>
            </a:r>
            <a:r>
              <a:rPr lang="en-GB" sz="800" dirty="0">
                <a:latin typeface="Arial" panose="020B0604020202020204" pitchFamily="34" charset="0"/>
                <a:cs typeface="Arial" panose="020B0604020202020204" pitchFamily="34" charset="0"/>
              </a:rPr>
              <a:t>(1), p.3.</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Clark, G.I. and Egan, S.J., 2015. The Socratic method in cognitive behavioural therapy: a narrative review. </a:t>
            </a:r>
            <a:r>
              <a:rPr lang="en-GB" sz="800" i="1" dirty="0">
                <a:latin typeface="Arial" panose="020B0604020202020204" pitchFamily="34" charset="0"/>
                <a:cs typeface="Arial" panose="020B0604020202020204" pitchFamily="34" charset="0"/>
              </a:rPr>
              <a:t>Cognitive Therapy and Research</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39</a:t>
            </a:r>
            <a:r>
              <a:rPr lang="en-GB" sz="800" dirty="0">
                <a:latin typeface="Arial" panose="020B0604020202020204" pitchFamily="34" charset="0"/>
                <a:cs typeface="Arial" panose="020B0604020202020204" pitchFamily="34" charset="0"/>
              </a:rPr>
              <a:t>(6), pp.863-879.</a:t>
            </a:r>
          </a:p>
          <a:p>
            <a:pPr marL="285750" indent="-285750">
              <a:buFont typeface="Arial" panose="020B0604020202020204" pitchFamily="34" charset="0"/>
              <a:buChar char="•"/>
            </a:pPr>
            <a:r>
              <a:rPr lang="en-GB" sz="800" dirty="0"/>
              <a:t>Miller, K. (2025) </a:t>
            </a:r>
            <a:r>
              <a:rPr lang="en-GB" sz="800" i="1" dirty="0"/>
              <a:t>21 Best ‘Describe a Challenge You Faced and How You Overcame It’ Examples</a:t>
            </a:r>
            <a:r>
              <a:rPr lang="en-GB" sz="800" dirty="0"/>
              <a:t>, </a:t>
            </a:r>
            <a:r>
              <a:rPr lang="en-GB" sz="800" i="1" dirty="0"/>
              <a:t>Future of working - The leadership and career blog </a:t>
            </a:r>
            <a:r>
              <a:rPr lang="en-GB" sz="800" dirty="0"/>
              <a:t>. Available at: https://futureofworking.com/describe-a-challenge-you-faced-and-how-you-overcame-it/ (Accessed: 24 October 2025). </a:t>
            </a:r>
          </a:p>
          <a:p>
            <a:pPr marL="285750" indent="-285750">
              <a:buFont typeface="Arial" panose="020B0604020202020204" pitchFamily="34" charset="0"/>
              <a:buChar char="•"/>
            </a:pPr>
            <a:r>
              <a:rPr lang="en-GB" sz="800" dirty="0"/>
              <a:t>Taylor, C. and Stuart, I. (2024) </a:t>
            </a:r>
            <a:r>
              <a:rPr lang="en-GB" sz="800" i="1" dirty="0"/>
              <a:t>HSBC Opening up a world  of opportunities for all  HSBC UK Inclusion </a:t>
            </a:r>
            <a:r>
              <a:rPr lang="en-GB" sz="800" dirty="0"/>
              <a:t>, </a:t>
            </a:r>
            <a:r>
              <a:rPr lang="en-GB" sz="800" i="1" dirty="0"/>
              <a:t>https://www.hsbc.com/careers/application-hints-and-tips</a:t>
            </a:r>
            <a:r>
              <a:rPr lang="en-GB" sz="800" dirty="0"/>
              <a:t>. Available at: https://www.about.hsbc.co.uk/-/media/uk/en/hsbc-uk/diversity-and-inclusion/240410-hsbc-uk-inclusion-and-diversity-brochure.pdf (Accessed: 24 October 2025). </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558581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069D1F-6C1F-4FA3-8CCB-EA801E558BEC}">
  <ds:schemaRefs>
    <ds:schemaRef ds:uri="http://schemas.microsoft.com/office/infopath/2007/PartnerControls"/>
    <ds:schemaRef ds:uri="http://schemas.microsoft.com/office/2006/metadata/properties"/>
    <ds:schemaRef ds:uri="http://schemas.microsoft.com/office/2006/documentManagement/types"/>
    <ds:schemaRef ds:uri="http://purl.org/dc/elements/1.1/"/>
    <ds:schemaRef ds:uri="71af3243-3dd4-4a8d-8c0d-dd76da1f02a5"/>
    <ds:schemaRef ds:uri="http://schemas.openxmlformats.org/package/2006/metadata/core-properties"/>
    <ds:schemaRef ds:uri="http://purl.org/dc/terms/"/>
    <ds:schemaRef ds:uri="230e9df3-be65-4c73-a93b-d1236ebd677e"/>
    <ds:schemaRef ds:uri="16c05727-aa75-4e4a-9b5f-8a80a1165891"/>
    <ds:schemaRef ds:uri="http://schemas.microsoft.com/sharepoint/v3"/>
    <ds:schemaRef ds:uri="http://www.w3.org/XML/1998/namespace"/>
    <ds:schemaRef ds:uri="http://purl.org/dc/dcmitype/"/>
  </ds:schemaRefs>
</ds:datastoreItem>
</file>

<file path=customXml/itemProps2.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42A908-4308-42B2-AD36-76827C57E704}">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Integral</Template>
  <TotalTime>1082</TotalTime>
  <Words>3080</Words>
  <Application>Microsoft Office PowerPoint</Application>
  <PresentationFormat>Widescreen</PresentationFormat>
  <Paragraphs>253</Paragraphs>
  <Slides>19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Avenir Next LT Pro Light</vt:lpstr>
      <vt:lpstr>Calibri</vt:lpstr>
      <vt:lpstr>Tw Cen MT</vt:lpstr>
      <vt:lpstr>Tw Cen MT Condensed</vt:lpstr>
      <vt:lpstr>Wingdings 3</vt:lpstr>
      <vt:lpstr>Integral</vt:lpstr>
      <vt:lpstr>Component 1 presentation</vt:lpstr>
      <vt:lpstr>Table of contents</vt:lpstr>
      <vt:lpstr>Introduction</vt:lpstr>
      <vt:lpstr>Employee benefits</vt:lpstr>
      <vt:lpstr>Recruitment process</vt:lpstr>
      <vt:lpstr>Job roles </vt:lpstr>
      <vt:lpstr>Interview Types</vt:lpstr>
      <vt:lpstr>PowerPoint Presentation</vt:lpstr>
      <vt:lpstr>Interview type 2</vt:lpstr>
      <vt:lpstr>Interview type 3</vt:lpstr>
      <vt:lpstr>Interview questioning techniques</vt:lpstr>
      <vt:lpstr>PowerPoint Presentation</vt:lpstr>
      <vt:lpstr>PowerPoint Presentation</vt:lpstr>
      <vt:lpstr>PowerPoint Presentation</vt:lpstr>
      <vt:lpstr>STAR interview technique </vt:lpstr>
      <vt:lpstr>COMPARISON</vt:lpstr>
      <vt:lpstr>Conclusion</vt:lpstr>
      <vt:lpstr>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Krystal Lewis (2016755)</dc:creator>
  <cp:lastModifiedBy>Krystal Lewis (2016755)</cp:lastModifiedBy>
  <cp:revision>6</cp:revision>
  <dcterms:created xsi:type="dcterms:W3CDTF">2025-09-23T10:51:04Z</dcterms:created>
  <dcterms:modified xsi:type="dcterms:W3CDTF">2025-10-28T14:34:37Z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