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70" r:id="rId12"/>
    <p:sldId id="267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9336B2-EB78-2A5E-16EF-71A2E2570C96}" v="8" dt="2026-04-27T13:32:55.625"/>
    <p1510:client id="{530C6A6B-6CAE-CD5E-3DEB-5711B2B18138}" v="25" dt="2026-04-27T10:40:31.817"/>
    <p1510:client id="{CEC060DA-E0B4-A869-8268-311FA50119A3}" v="631" dt="2026-04-27T01:13:58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as Seers (2403791)" userId="S::2403791@student.uwtsd.ac.uk::6d790550-e6af-470b-b197-e22e74f8eeb2" providerId="AD" clId="Web-{CEC060DA-E0B4-A869-8268-311FA50119A3}"/>
    <pc:docChg chg="mod addSld modSld addMainMaster delMainMaster modMainMaster">
      <pc:chgData name="Lucas Seers (2403791)" userId="S::2403791@student.uwtsd.ac.uk::6d790550-e6af-470b-b197-e22e74f8eeb2" providerId="AD" clId="Web-{CEC060DA-E0B4-A869-8268-311FA50119A3}" dt="2026-04-27T01:13:58.725" v="680" actId="20577"/>
      <pc:docMkLst>
        <pc:docMk/>
      </pc:docMkLst>
      <pc:sldChg chg="modSp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109857222" sldId="256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1438552958" sldId="257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438552958" sldId="257"/>
            <ac:spMk id="2" creationId="{75CDD8D3-2D3C-6EF6-E379-B04CCED6B4FB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438552958" sldId="257"/>
            <ac:spMk id="3" creationId="{82B090F8-266C-A270-A2D0-538247988E45}"/>
          </ac:spMkLst>
        </pc:spChg>
      </pc:sldChg>
      <pc:sldChg chg="modSp new mod modTransition modClrScheme chgLayout">
        <pc:chgData name="Lucas Seers (2403791)" userId="S::2403791@student.uwtsd.ac.uk::6d790550-e6af-470b-b197-e22e74f8eeb2" providerId="AD" clId="Web-{CEC060DA-E0B4-A869-8268-311FA50119A3}" dt="2026-04-27T00:28:59.439" v="648" actId="20577"/>
        <pc:sldMkLst>
          <pc:docMk/>
          <pc:sldMk cId="1703593790" sldId="258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703593790" sldId="258"/>
            <ac:spMk id="2" creationId="{D31E3AF8-1F32-E835-277D-2D4C39AF4573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7T00:28:59.439" v="648" actId="20577"/>
          <ac:spMkLst>
            <pc:docMk/>
            <pc:sldMk cId="1703593790" sldId="258"/>
            <ac:spMk id="3" creationId="{065A166C-8B77-38D3-F9C9-FF519293EDB1}"/>
          </ac:spMkLst>
        </pc:spChg>
      </pc:sldChg>
      <pc:sldChg chg="addSp delSp modSp new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3695311987" sldId="259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3695311987" sldId="259"/>
            <ac:spMk id="2" creationId="{E8328575-6309-1F5F-A199-4865384EC833}"/>
          </ac:spMkLst>
        </pc:spChg>
        <pc:spChg chg="add del mod ord">
          <ac:chgData name="Lucas Seers (2403791)" userId="S::2403791@student.uwtsd.ac.uk::6d790550-e6af-470b-b197-e22e74f8eeb2" providerId="AD" clId="Web-{CEC060DA-E0B4-A869-8268-311FA50119A3}" dt="2026-04-26T19:43:07.968" v="399" actId="20577"/>
          <ac:spMkLst>
            <pc:docMk/>
            <pc:sldMk cId="3695311987" sldId="259"/>
            <ac:spMk id="3" creationId="{77CB137B-54FE-2A82-01CF-3F0F6A4D0F80}"/>
          </ac:spMkLst>
        </pc:spChg>
        <pc:graphicFrameChg chg="add del">
          <ac:chgData name="Lucas Seers (2403791)" userId="S::2403791@student.uwtsd.ac.uk::6d790550-e6af-470b-b197-e22e74f8eeb2" providerId="AD" clId="Web-{CEC060DA-E0B4-A869-8268-311FA50119A3}" dt="2026-04-26T19:30:34.110" v="334"/>
          <ac:graphicFrameMkLst>
            <pc:docMk/>
            <pc:sldMk cId="3695311987" sldId="259"/>
            <ac:graphicFrameMk id="5" creationId="{73A453F2-19D9-F031-C0DD-02B37B3D0EA7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0:36.782" v="336"/>
          <ac:graphicFrameMkLst>
            <pc:docMk/>
            <pc:sldMk cId="3695311987" sldId="259"/>
            <ac:graphicFrameMk id="7" creationId="{FF6692F6-282F-B9B1-BA69-52C9C9B60FE1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1:05.438" v="338"/>
          <ac:graphicFrameMkLst>
            <pc:docMk/>
            <pc:sldMk cId="3695311987" sldId="259"/>
            <ac:graphicFrameMk id="9" creationId="{671C4456-EE61-1EA1-5F41-E029CF28835E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1:08.939" v="340"/>
          <ac:graphicFrameMkLst>
            <pc:docMk/>
            <pc:sldMk cId="3695311987" sldId="259"/>
            <ac:graphicFrameMk id="11" creationId="{73A453F2-19D9-F031-C0DD-02B37B3D0EA7}"/>
          </ac:graphicFrameMkLst>
        </pc:graphicFrameChg>
        <pc:graphicFrameChg chg="add del modGraphic">
          <ac:chgData name="Lucas Seers (2403791)" userId="S::2403791@student.uwtsd.ac.uk::6d790550-e6af-470b-b197-e22e74f8eeb2" providerId="AD" clId="Web-{CEC060DA-E0B4-A869-8268-311FA50119A3}" dt="2026-04-26T19:42:50.561" v="398"/>
          <ac:graphicFrameMkLst>
            <pc:docMk/>
            <pc:sldMk cId="3695311987" sldId="259"/>
            <ac:graphicFrameMk id="13" creationId="{671C4456-EE61-1EA1-5F41-E029CF28835E}"/>
          </ac:graphicFrameMkLst>
        </pc:graphicFrameChg>
        <pc:picChg chg="add del mod">
          <ac:chgData name="Lucas Seers (2403791)" userId="S::2403791@student.uwtsd.ac.uk::6d790550-e6af-470b-b197-e22e74f8eeb2" providerId="AD" clId="Web-{CEC060DA-E0B4-A869-8268-311FA50119A3}" dt="2026-04-26T19:30:11.031" v="332"/>
          <ac:picMkLst>
            <pc:docMk/>
            <pc:sldMk cId="3695311987" sldId="259"/>
            <ac:picMk id="4" creationId="{CFE3FA98-6FEF-D08F-DCAD-9855277A5C4C}"/>
          </ac:picMkLst>
        </pc:picChg>
      </pc:sldChg>
      <pc:sldChg chg="addSp delSp modSp new mod modTransition setBg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4216766623" sldId="260"/>
        </pc:sldMkLst>
        <pc:spChg chg="mod ord">
          <ac:chgData name="Lucas Seers (2403791)" userId="S::2403791@student.uwtsd.ac.uk::6d790550-e6af-470b-b197-e22e74f8eeb2" providerId="AD" clId="Web-{CEC060DA-E0B4-A869-8268-311FA50119A3}" dt="2026-04-26T19:42:28.325" v="395"/>
          <ac:spMkLst>
            <pc:docMk/>
            <pc:sldMk cId="4216766623" sldId="260"/>
            <ac:spMk id="2" creationId="{CD3F4022-C111-7F70-8614-C4951262DE07}"/>
          </ac:spMkLst>
        </pc:spChg>
        <pc:spChg chg="add del mod ord">
          <ac:chgData name="Lucas Seers (2403791)" userId="S::2403791@student.uwtsd.ac.uk::6d790550-e6af-470b-b197-e22e74f8eeb2" providerId="AD" clId="Web-{CEC060DA-E0B4-A869-8268-311FA50119A3}" dt="2026-04-26T19:43:30.094" v="402" actId="20577"/>
          <ac:spMkLst>
            <pc:docMk/>
            <pc:sldMk cId="4216766623" sldId="260"/>
            <ac:spMk id="3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11.006" v="366"/>
          <ac:spMkLst>
            <pc:docMk/>
            <pc:sldMk cId="4216766623" sldId="260"/>
            <ac:spMk id="8" creationId="{E03BF673-8C68-4092-BF1B-53C57EFEC21F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5:53.006" v="362"/>
          <ac:spMkLst>
            <pc:docMk/>
            <pc:sldMk cId="4216766623" sldId="260"/>
            <ac:spMk id="9" creationId="{BED1B64B-251E-446A-A285-6626C4EC010D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11.006" v="366"/>
          <ac:spMkLst>
            <pc:docMk/>
            <pc:sldMk cId="4216766623" sldId="260"/>
            <ac:spMk id="10" creationId="{B1BDB70B-F0E6-4867-818F-C582494FB6D6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8:15.492" v="382"/>
          <ac:spMkLst>
            <pc:docMk/>
            <pc:sldMk cId="4216766623" sldId="260"/>
            <ac:spMk id="18" creationId="{BED1B64B-251E-446A-A285-6626C4EC010D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5:53.006" v="362"/>
          <ac:spMkLst>
            <pc:docMk/>
            <pc:sldMk cId="4216766623" sldId="260"/>
            <ac:spMk id="19" creationId="{A27AE693-58E8-48BC-8ED0-568ABFEABB35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1:10.320" v="387"/>
          <ac:spMkLst>
            <pc:docMk/>
            <pc:sldMk cId="4216766623" sldId="260"/>
            <ac:spMk id="22" creationId="{94C52C56-BEF2-4E22-8C8E-A7AC96B03A72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11.006" v="366"/>
          <ac:spMkLst>
            <pc:docMk/>
            <pc:sldMk cId="4216766623" sldId="260"/>
            <ac:spMk id="23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8:15.492" v="382"/>
          <ac:spMkLst>
            <pc:docMk/>
            <pc:sldMk cId="4216766623" sldId="260"/>
            <ac:spMk id="24" creationId="{A27AE693-58E8-48BC-8ED0-568ABFEABB35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14.069" v="368"/>
          <ac:spMkLst>
            <pc:docMk/>
            <pc:sldMk cId="4216766623" sldId="260"/>
            <ac:spMk id="25" creationId="{BED1B64B-251E-446A-A285-6626C4EC010D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14.069" v="368"/>
          <ac:spMkLst>
            <pc:docMk/>
            <pc:sldMk cId="4216766623" sldId="260"/>
            <ac:spMk id="28" creationId="{A27AE693-58E8-48BC-8ED0-568ABFEABB35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8:20.664" v="384"/>
          <ac:spMkLst>
            <pc:docMk/>
            <pc:sldMk cId="4216766623" sldId="260"/>
            <ac:spMk id="30" creationId="{C8643778-7F6C-4E8D-84D1-D5CDB9928191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8:20.664" v="384"/>
          <ac:spMkLst>
            <pc:docMk/>
            <pc:sldMk cId="4216766623" sldId="260"/>
            <ac:spMk id="32" creationId="{1D22F88D-6907-48AF-B024-346E855E0D96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22.256" v="372"/>
          <ac:spMkLst>
            <pc:docMk/>
            <pc:sldMk cId="4216766623" sldId="260"/>
            <ac:spMk id="33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26.787" v="374"/>
          <ac:spMkLst>
            <pc:docMk/>
            <pc:sldMk cId="4216766623" sldId="260"/>
            <ac:spMk id="35" creationId="{C8643778-7F6C-4E8D-84D1-D5CDB9928191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26.787" v="374"/>
          <ac:spMkLst>
            <pc:docMk/>
            <pc:sldMk cId="4216766623" sldId="260"/>
            <ac:spMk id="36" creationId="{1D22F88D-6907-48AF-B024-346E855E0D96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26.787" v="374"/>
          <ac:spMkLst>
            <pc:docMk/>
            <pc:sldMk cId="4216766623" sldId="260"/>
            <ac:spMk id="38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1:10.320" v="387"/>
          <ac:spMkLst>
            <pc:docMk/>
            <pc:sldMk cId="4216766623" sldId="260"/>
            <ac:spMk id="39" creationId="{42285737-90EE-47DC-AC80-8AE156B11969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6:52.960" v="376"/>
          <ac:spMkLst>
            <pc:docMk/>
            <pc:sldMk cId="4216766623" sldId="260"/>
            <ac:spMk id="40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8:20.664" v="384"/>
          <ac:spMkLst>
            <pc:docMk/>
            <pc:sldMk cId="4216766623" sldId="260"/>
            <ac:spMk id="42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2:28.325" v="395"/>
          <ac:spMkLst>
            <pc:docMk/>
            <pc:sldMk cId="4216766623" sldId="260"/>
            <ac:spMk id="43" creationId="{BED1B64B-251E-446A-A285-6626C4EC010D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1:16.133" v="389"/>
          <ac:spMkLst>
            <pc:docMk/>
            <pc:sldMk cId="4216766623" sldId="260"/>
            <ac:spMk id="47" creationId="{E03BF673-8C68-4092-BF1B-53C57EFEC21F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1:16.133" v="389"/>
          <ac:spMkLst>
            <pc:docMk/>
            <pc:sldMk cId="4216766623" sldId="260"/>
            <ac:spMk id="48" creationId="{B1BDB70B-F0E6-4867-818F-C582494FB6D6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2:28.325" v="395"/>
          <ac:spMkLst>
            <pc:docMk/>
            <pc:sldMk cId="4216766623" sldId="260"/>
            <ac:spMk id="51" creationId="{A27AE693-58E8-48BC-8ED0-568ABFEABB35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41:16.133" v="389"/>
          <ac:spMkLst>
            <pc:docMk/>
            <pc:sldMk cId="4216766623" sldId="260"/>
            <ac:spMk id="52" creationId="{749A4382-CC4C-90F0-32BC-0AAECB4C486E}"/>
          </ac:spMkLst>
        </pc:spChg>
        <pc:spChg chg="add del">
          <ac:chgData name="Lucas Seers (2403791)" userId="S::2403791@student.uwtsd.ac.uk::6d790550-e6af-470b-b197-e22e74f8eeb2" providerId="AD" clId="Web-{CEC060DA-E0B4-A869-8268-311FA50119A3}" dt="2026-04-26T19:37:19.163" v="378"/>
          <ac:spMkLst>
            <pc:docMk/>
            <pc:sldMk cId="4216766623" sldId="260"/>
            <ac:spMk id="95" creationId="{A93584AD-492C-0C95-A70B-52D86983D601}"/>
          </ac:spMkLst>
        </pc:spChg>
        <pc:grpChg chg="add del">
          <ac:chgData name="Lucas Seers (2403791)" userId="S::2403791@student.uwtsd.ac.uk::6d790550-e6af-470b-b197-e22e74f8eeb2" providerId="AD" clId="Web-{CEC060DA-E0B4-A869-8268-311FA50119A3}" dt="2026-04-26T19:35:53.006" v="362"/>
          <ac:grpSpMkLst>
            <pc:docMk/>
            <pc:sldMk cId="4216766623" sldId="260"/>
            <ac:grpSpMk id="11" creationId="{CD02B5D1-60D4-4D5B-AFD9-C986E227431B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36:11.006" v="366"/>
          <ac:grpSpMkLst>
            <pc:docMk/>
            <pc:sldMk cId="4216766623" sldId="260"/>
            <ac:grpSpMk id="12" creationId="{1E52C707-F508-47B5-8864-8CC3EE0F030B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41:10.320" v="387"/>
          <ac:grpSpMkLst>
            <pc:docMk/>
            <pc:sldMk cId="4216766623" sldId="260"/>
            <ac:grpSpMk id="13" creationId="{B57BDC17-F1B3-455F-BBF1-680AA1F25C06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38:15.492" v="382"/>
          <ac:grpSpMkLst>
            <pc:docMk/>
            <pc:sldMk cId="4216766623" sldId="260"/>
            <ac:grpSpMk id="20" creationId="{CD02B5D1-60D4-4D5B-AFD9-C986E227431B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36:14.069" v="368"/>
          <ac:grpSpMkLst>
            <pc:docMk/>
            <pc:sldMk cId="4216766623" sldId="260"/>
            <ac:grpSpMk id="26" creationId="{CD02B5D1-60D4-4D5B-AFD9-C986E227431B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38:20.664" v="384"/>
          <ac:grpSpMkLst>
            <pc:docMk/>
            <pc:sldMk cId="4216766623" sldId="260"/>
            <ac:grpSpMk id="34" creationId="{F3842748-48B5-4DD0-A06A-A31C74024A99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36:26.787" v="374"/>
          <ac:grpSpMkLst>
            <pc:docMk/>
            <pc:sldMk cId="4216766623" sldId="260"/>
            <ac:grpSpMk id="37" creationId="{F3842748-48B5-4DD0-A06A-A31C74024A99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42:28.325" v="395"/>
          <ac:grpSpMkLst>
            <pc:docMk/>
            <pc:sldMk cId="4216766623" sldId="260"/>
            <ac:grpSpMk id="44" creationId="{CD02B5D1-60D4-4D5B-AFD9-C986E227431B}"/>
          </ac:grpSpMkLst>
        </pc:grpChg>
        <pc:grpChg chg="add del">
          <ac:chgData name="Lucas Seers (2403791)" userId="S::2403791@student.uwtsd.ac.uk::6d790550-e6af-470b-b197-e22e74f8eeb2" providerId="AD" clId="Web-{CEC060DA-E0B4-A869-8268-311FA50119A3}" dt="2026-04-26T19:41:16.133" v="389"/>
          <ac:grpSpMkLst>
            <pc:docMk/>
            <pc:sldMk cId="4216766623" sldId="260"/>
            <ac:grpSpMk id="49" creationId="{1E52C707-F508-47B5-8864-8CC3EE0F030B}"/>
          </ac:grpSpMkLst>
        </pc:grpChg>
        <pc:graphicFrameChg chg="add del">
          <ac:chgData name="Lucas Seers (2403791)" userId="S::2403791@student.uwtsd.ac.uk::6d790550-e6af-470b-b197-e22e74f8eeb2" providerId="AD" clId="Web-{CEC060DA-E0B4-A869-8268-311FA50119A3}" dt="2026-04-26T19:35:53.006" v="362"/>
          <ac:graphicFrameMkLst>
            <pc:docMk/>
            <pc:sldMk cId="4216766623" sldId="260"/>
            <ac:graphicFrameMk id="5" creationId="{FFDF9D68-A6BB-1F5F-9B3E-FDE4DEB4E0E2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8:12.070" v="380"/>
          <ac:graphicFrameMkLst>
            <pc:docMk/>
            <pc:sldMk cId="4216766623" sldId="260"/>
            <ac:graphicFrameMk id="6" creationId="{08AD0818-A5F2-6572-78DB-687043E82DBE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6:08.115" v="364"/>
          <ac:graphicFrameMkLst>
            <pc:docMk/>
            <pc:sldMk cId="4216766623" sldId="260"/>
            <ac:graphicFrameMk id="21" creationId="{290E89F0-619B-4223-EB36-68FBD6B3162E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8:15.492" v="382"/>
          <ac:graphicFrameMkLst>
            <pc:docMk/>
            <pc:sldMk cId="4216766623" sldId="260"/>
            <ac:graphicFrameMk id="27" creationId="{51995655-1D8B-7A45-6000-D8BA56DCFC7B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6:14.069" v="368"/>
          <ac:graphicFrameMkLst>
            <pc:docMk/>
            <pc:sldMk cId="4216766623" sldId="260"/>
            <ac:graphicFrameMk id="29" creationId="{FFDF9D68-A6BB-1F5F-9B3E-FDE4DEB4E0E2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36:19.787" v="370"/>
          <ac:graphicFrameMkLst>
            <pc:docMk/>
            <pc:sldMk cId="4216766623" sldId="260"/>
            <ac:graphicFrameMk id="31" creationId="{77523080-9F29-B4B3-A0E6-7760A9483A79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41:10.320" v="387"/>
          <ac:graphicFrameMkLst>
            <pc:docMk/>
            <pc:sldMk cId="4216766623" sldId="260"/>
            <ac:graphicFrameMk id="45" creationId="{5BEDA56D-EB0D-2284-4957-A60AD78209EF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42:28.325" v="395"/>
          <ac:graphicFrameMkLst>
            <pc:docMk/>
            <pc:sldMk cId="4216766623" sldId="260"/>
            <ac:graphicFrameMk id="53" creationId="{B41DC82A-132B-BB70-5CD5-650581E772C8}"/>
          </ac:graphicFrameMkLst>
        </pc:graphicFrameChg>
        <pc:graphicFrameChg chg="add del">
          <ac:chgData name="Lucas Seers (2403791)" userId="S::2403791@student.uwtsd.ac.uk::6d790550-e6af-470b-b197-e22e74f8eeb2" providerId="AD" clId="Web-{CEC060DA-E0B4-A869-8268-311FA50119A3}" dt="2026-04-26T19:42:37.076" v="397"/>
          <ac:graphicFrameMkLst>
            <pc:docMk/>
            <pc:sldMk cId="4216766623" sldId="260"/>
            <ac:graphicFrameMk id="55" creationId="{E39DE5B1-EC41-B9D4-19CB-98AFC22EEED2}"/>
          </ac:graphicFrameMkLst>
        </pc:graphicFrameChg>
        <pc:picChg chg="add del">
          <ac:chgData name="Lucas Seers (2403791)" userId="S::2403791@student.uwtsd.ac.uk::6d790550-e6af-470b-b197-e22e74f8eeb2" providerId="AD" clId="Web-{CEC060DA-E0B4-A869-8268-311FA50119A3}" dt="2026-04-26T19:36:22.256" v="372"/>
          <ac:picMkLst>
            <pc:docMk/>
            <pc:sldMk cId="4216766623" sldId="260"/>
            <ac:picMk id="7" creationId="{F9F69ED4-1F38-058E-18AD-D97F1648DE3F}"/>
          </ac:picMkLst>
        </pc:picChg>
        <pc:picChg chg="add del">
          <ac:chgData name="Lucas Seers (2403791)" userId="S::2403791@student.uwtsd.ac.uk::6d790550-e6af-470b-b197-e22e74f8eeb2" providerId="AD" clId="Web-{CEC060DA-E0B4-A869-8268-311FA50119A3}" dt="2026-04-26T19:36:52.960" v="376"/>
          <ac:picMkLst>
            <pc:docMk/>
            <pc:sldMk cId="4216766623" sldId="260"/>
            <ac:picMk id="41" creationId="{F38B8B3D-3DEA-1611-9C83-AFAD7670F5B4}"/>
          </ac:picMkLst>
        </pc:picChg>
      </pc:sldChg>
      <pc:sldChg chg="modSp new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2219331894" sldId="261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2219331894" sldId="261"/>
            <ac:spMk id="2" creationId="{61C33B33-F565-98C2-8257-010707951A0C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56:49.009" v="451" actId="20577"/>
          <ac:spMkLst>
            <pc:docMk/>
            <pc:sldMk cId="2219331894" sldId="261"/>
            <ac:spMk id="3" creationId="{5C3A55FB-C522-C728-8379-47C19F3EC971}"/>
          </ac:spMkLst>
        </pc:spChg>
      </pc:sldChg>
      <pc:sldChg chg="modSp new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3922425558" sldId="262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3922425558" sldId="262"/>
            <ac:spMk id="2" creationId="{5DFC5618-CFC3-C50A-933D-39D3F2B0F64F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53:27.280" v="428" actId="20577"/>
          <ac:spMkLst>
            <pc:docMk/>
            <pc:sldMk cId="3922425558" sldId="262"/>
            <ac:spMk id="3" creationId="{CA3D6408-59AE-C5CB-2BE2-F5B551BCFCD5}"/>
          </ac:spMkLst>
        </pc:spChg>
      </pc:sldChg>
      <pc:sldChg chg="modSp new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1210289254" sldId="263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1210289254" sldId="263"/>
            <ac:spMk id="2" creationId="{F214EAA5-D51A-C4A2-60EE-C89D8BCC4C07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57:02.120" v="452" actId="20577"/>
          <ac:spMkLst>
            <pc:docMk/>
            <pc:sldMk cId="1210289254" sldId="263"/>
            <ac:spMk id="3" creationId="{EC6F9163-0DAA-1D0D-E056-B269A9E261E4}"/>
          </ac:spMkLst>
        </pc:spChg>
      </pc:sldChg>
      <pc:sldChg chg="modSp new mod modTransition modClrScheme chgLayout">
        <pc:chgData name="Lucas Seers (2403791)" userId="S::2403791@student.uwtsd.ac.uk::6d790550-e6af-470b-b197-e22e74f8eeb2" providerId="AD" clId="Web-{CEC060DA-E0B4-A869-8268-311FA50119A3}" dt="2026-04-26T20:04:48.064" v="490"/>
        <pc:sldMkLst>
          <pc:docMk/>
          <pc:sldMk cId="760303404" sldId="264"/>
        </pc:sldMkLst>
        <pc:spChg chg="mod ord">
          <ac:chgData name="Lucas Seers (2403791)" userId="S::2403791@student.uwtsd.ac.uk::6d790550-e6af-470b-b197-e22e74f8eeb2" providerId="AD" clId="Web-{CEC060DA-E0B4-A869-8268-311FA50119A3}" dt="2026-04-26T19:29:22.077" v="326"/>
          <ac:spMkLst>
            <pc:docMk/>
            <pc:sldMk cId="760303404" sldId="264"/>
            <ac:spMk id="2" creationId="{02E03CDB-AB3B-48DF-11F5-9225FE2C082C}"/>
          </ac:spMkLst>
        </pc:spChg>
        <pc:spChg chg="mod ord">
          <ac:chgData name="Lucas Seers (2403791)" userId="S::2403791@student.uwtsd.ac.uk::6d790550-e6af-470b-b197-e22e74f8eeb2" providerId="AD" clId="Web-{CEC060DA-E0B4-A869-8268-311FA50119A3}" dt="2026-04-26T19:59:28.974" v="463" actId="20577"/>
          <ac:spMkLst>
            <pc:docMk/>
            <pc:sldMk cId="760303404" sldId="264"/>
            <ac:spMk id="3" creationId="{B0ADB584-D249-6E5B-F922-1A515B406666}"/>
          </ac:spMkLst>
        </pc:spChg>
      </pc:sldChg>
      <pc:sldChg chg="modSp new modTransition">
        <pc:chgData name="Lucas Seers (2403791)" userId="S::2403791@student.uwtsd.ac.uk::6d790550-e6af-470b-b197-e22e74f8eeb2" providerId="AD" clId="Web-{CEC060DA-E0B4-A869-8268-311FA50119A3}" dt="2026-04-27T00:50:13.589" v="672" actId="20577"/>
        <pc:sldMkLst>
          <pc:docMk/>
          <pc:sldMk cId="1606263898" sldId="265"/>
        </pc:sldMkLst>
        <pc:spChg chg="mod">
          <ac:chgData name="Lucas Seers (2403791)" userId="S::2403791@student.uwtsd.ac.uk::6d790550-e6af-470b-b197-e22e74f8eeb2" providerId="AD" clId="Web-{CEC060DA-E0B4-A869-8268-311FA50119A3}" dt="2026-04-26T20:03:20.608" v="476" actId="20577"/>
          <ac:spMkLst>
            <pc:docMk/>
            <pc:sldMk cId="1606263898" sldId="265"/>
            <ac:spMk id="2" creationId="{D30625BF-A4BF-FFDD-9AF3-409F8C577096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0:50:13.589" v="672" actId="20577"/>
          <ac:spMkLst>
            <pc:docMk/>
            <pc:sldMk cId="1606263898" sldId="265"/>
            <ac:spMk id="3" creationId="{5BE67C89-AF77-D012-0882-F8A4D950ECD4}"/>
          </ac:spMkLst>
        </pc:spChg>
      </pc:sldChg>
      <pc:sldChg chg="modSp new modTransition">
        <pc:chgData name="Lucas Seers (2403791)" userId="S::2403791@student.uwtsd.ac.uk::6d790550-e6af-470b-b197-e22e74f8eeb2" providerId="AD" clId="Web-{CEC060DA-E0B4-A869-8268-311FA50119A3}" dt="2026-04-27T00:53:40.781" v="679" actId="20577"/>
        <pc:sldMkLst>
          <pc:docMk/>
          <pc:sldMk cId="1973379077" sldId="266"/>
        </pc:sldMkLst>
        <pc:spChg chg="mod">
          <ac:chgData name="Lucas Seers (2403791)" userId="S::2403791@student.uwtsd.ac.uk::6d790550-e6af-470b-b197-e22e74f8eeb2" providerId="AD" clId="Web-{CEC060DA-E0B4-A869-8268-311FA50119A3}" dt="2026-04-26T20:03:36.468" v="488" actId="20577"/>
          <ac:spMkLst>
            <pc:docMk/>
            <pc:sldMk cId="1973379077" sldId="266"/>
            <ac:spMk id="2" creationId="{55E7E1A3-ABB1-13A6-AFA4-1F87A8CE9662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0:53:40.781" v="679" actId="20577"/>
          <ac:spMkLst>
            <pc:docMk/>
            <pc:sldMk cId="1973379077" sldId="266"/>
            <ac:spMk id="3" creationId="{A65F8E32-CE0E-39FE-C627-FCC030DA106F}"/>
          </ac:spMkLst>
        </pc:spChg>
      </pc:sldChg>
      <pc:sldChg chg="modSp new">
        <pc:chgData name="Lucas Seers (2403791)" userId="S::2403791@student.uwtsd.ac.uk::6d790550-e6af-470b-b197-e22e74f8eeb2" providerId="AD" clId="Web-{CEC060DA-E0B4-A869-8268-311FA50119A3}" dt="2026-04-27T00:47:15.330" v="667" actId="20577"/>
        <pc:sldMkLst>
          <pc:docMk/>
          <pc:sldMk cId="1167827190" sldId="267"/>
        </pc:sldMkLst>
        <pc:spChg chg="mod">
          <ac:chgData name="Lucas Seers (2403791)" userId="S::2403791@student.uwtsd.ac.uk::6d790550-e6af-470b-b197-e22e74f8eeb2" providerId="AD" clId="Web-{CEC060DA-E0B4-A869-8268-311FA50119A3}" dt="2026-04-26T20:08:44.178" v="520" actId="20577"/>
          <ac:spMkLst>
            <pc:docMk/>
            <pc:sldMk cId="1167827190" sldId="267"/>
            <ac:spMk id="2" creationId="{DF06FBB7-F2CA-B1AC-7DA0-22C4309B0EE8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0:47:15.330" v="667" actId="20577"/>
          <ac:spMkLst>
            <pc:docMk/>
            <pc:sldMk cId="1167827190" sldId="267"/>
            <ac:spMk id="3" creationId="{9267019C-2CD6-AFE3-E5CD-369F9E6553B3}"/>
          </ac:spMkLst>
        </pc:spChg>
      </pc:sldChg>
      <pc:sldChg chg="modSp new mod setBg">
        <pc:chgData name="Lucas Seers (2403791)" userId="S::2403791@student.uwtsd.ac.uk::6d790550-e6af-470b-b197-e22e74f8eeb2" providerId="AD" clId="Web-{CEC060DA-E0B4-A869-8268-311FA50119A3}" dt="2026-04-27T00:42:10.382" v="656" actId="20577"/>
        <pc:sldMkLst>
          <pc:docMk/>
          <pc:sldMk cId="3878919221" sldId="268"/>
        </pc:sldMkLst>
        <pc:spChg chg="mod">
          <ac:chgData name="Lucas Seers (2403791)" userId="S::2403791@student.uwtsd.ac.uk::6d790550-e6af-470b-b197-e22e74f8eeb2" providerId="AD" clId="Web-{CEC060DA-E0B4-A869-8268-311FA50119A3}" dt="2026-04-26T23:42:01.796" v="554" actId="1076"/>
          <ac:spMkLst>
            <pc:docMk/>
            <pc:sldMk cId="3878919221" sldId="268"/>
            <ac:spMk id="2" creationId="{CDAA071B-2DAB-4914-594C-F5FC759756FE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0:42:10.382" v="656" actId="20577"/>
          <ac:spMkLst>
            <pc:docMk/>
            <pc:sldMk cId="3878919221" sldId="268"/>
            <ac:spMk id="3" creationId="{F2A6319B-9BC5-6ADD-B427-FFA41C7BDB54}"/>
          </ac:spMkLst>
        </pc:spChg>
      </pc:sldChg>
      <pc:sldChg chg="modSp new">
        <pc:chgData name="Lucas Seers (2403791)" userId="S::2403791@student.uwtsd.ac.uk::6d790550-e6af-470b-b197-e22e74f8eeb2" providerId="AD" clId="Web-{CEC060DA-E0B4-A869-8268-311FA50119A3}" dt="2026-04-27T00:26:00.914" v="600" actId="20577"/>
        <pc:sldMkLst>
          <pc:docMk/>
          <pc:sldMk cId="658519588" sldId="269"/>
        </pc:sldMkLst>
        <pc:spChg chg="mod">
          <ac:chgData name="Lucas Seers (2403791)" userId="S::2403791@student.uwtsd.ac.uk::6d790550-e6af-470b-b197-e22e74f8eeb2" providerId="AD" clId="Web-{CEC060DA-E0B4-A869-8268-311FA50119A3}" dt="2026-04-27T00:25:10.066" v="594" actId="20577"/>
          <ac:spMkLst>
            <pc:docMk/>
            <pc:sldMk cId="658519588" sldId="269"/>
            <ac:spMk id="2" creationId="{881816C5-2610-D101-00AE-93E9EC0D47A1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0:26:00.914" v="600" actId="20577"/>
          <ac:spMkLst>
            <pc:docMk/>
            <pc:sldMk cId="658519588" sldId="269"/>
            <ac:spMk id="3" creationId="{1B8BF2B4-E28B-0D9B-2926-B1C4C325235D}"/>
          </ac:spMkLst>
        </pc:spChg>
      </pc:sldChg>
      <pc:sldChg chg="modSp new">
        <pc:chgData name="Lucas Seers (2403791)" userId="S::2403791@student.uwtsd.ac.uk::6d790550-e6af-470b-b197-e22e74f8eeb2" providerId="AD" clId="Web-{CEC060DA-E0B4-A869-8268-311FA50119A3}" dt="2026-04-27T01:13:58.725" v="680" actId="20577"/>
        <pc:sldMkLst>
          <pc:docMk/>
          <pc:sldMk cId="3181347696" sldId="270"/>
        </pc:sldMkLst>
        <pc:spChg chg="mod">
          <ac:chgData name="Lucas Seers (2403791)" userId="S::2403791@student.uwtsd.ac.uk::6d790550-e6af-470b-b197-e22e74f8eeb2" providerId="AD" clId="Web-{CEC060DA-E0B4-A869-8268-311FA50119A3}" dt="2026-04-27T00:28:10.062" v="627" actId="20577"/>
          <ac:spMkLst>
            <pc:docMk/>
            <pc:sldMk cId="3181347696" sldId="270"/>
            <ac:spMk id="2" creationId="{7948D93E-2E98-4FDF-94F3-80DDC5D5E244}"/>
          </ac:spMkLst>
        </pc:spChg>
        <pc:spChg chg="mod">
          <ac:chgData name="Lucas Seers (2403791)" userId="S::2403791@student.uwtsd.ac.uk::6d790550-e6af-470b-b197-e22e74f8eeb2" providerId="AD" clId="Web-{CEC060DA-E0B4-A869-8268-311FA50119A3}" dt="2026-04-27T01:13:58.725" v="680" actId="20577"/>
          <ac:spMkLst>
            <pc:docMk/>
            <pc:sldMk cId="3181347696" sldId="270"/>
            <ac:spMk id="3" creationId="{04BAA85C-2C00-8286-C3F3-2E1D7283CA27}"/>
          </ac:spMkLst>
        </pc:spChg>
      </pc:sldChg>
      <pc:sldMasterChg chg="del delSldLayout">
        <pc:chgData name="Lucas Seers (2403791)" userId="S::2403791@student.uwtsd.ac.uk::6d790550-e6af-470b-b197-e22e74f8eeb2" providerId="AD" clId="Web-{CEC060DA-E0B4-A869-8268-311FA50119A3}" dt="2026-04-26T18:06:27.655" v="76"/>
        <pc:sldMasterMkLst>
          <pc:docMk/>
          <pc:sldMasterMk cId="2838306091" sldId="2147483672"/>
        </pc:sldMasterMkLst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082139956" sldId="2147483673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034751503" sldId="2147483674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633715197" sldId="2147483675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3568273994" sldId="2147483676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736023400" sldId="2147483677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4139792786" sldId="2147483678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896403094" sldId="2147483679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2720527844" sldId="2147483680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4136160614" sldId="2147483681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2727549124" sldId="2147483682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973571851" sldId="2147483683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78020018" sldId="2147483684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728561829" sldId="2147483685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3288839618" sldId="2147483686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145610986" sldId="2147483687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374480351" sldId="2147483688"/>
          </pc:sldLayoutMkLst>
        </pc:sldLayoutChg>
        <pc:sldLayoutChg chg="del">
          <pc:chgData name="Lucas Seers (2403791)" userId="S::2403791@student.uwtsd.ac.uk::6d790550-e6af-470b-b197-e22e74f8eeb2" providerId="AD" clId="Web-{CEC060DA-E0B4-A869-8268-311FA50119A3}" dt="2026-04-26T18:06:27.655" v="76"/>
          <pc:sldLayoutMkLst>
            <pc:docMk/>
            <pc:sldMasterMk cId="2838306091" sldId="2147483672"/>
            <pc:sldLayoutMk cId="1104022957" sldId="2147483689"/>
          </pc:sldLayoutMkLst>
        </pc:sldLayoutChg>
      </pc:sldMasterChg>
      <pc:sldMasterChg chg="add del addSldLayout delSldLayout modSldLayout">
        <pc:chgData name="Lucas Seers (2403791)" userId="S::2403791@student.uwtsd.ac.uk::6d790550-e6af-470b-b197-e22e74f8eeb2" providerId="AD" clId="Web-{CEC060DA-E0B4-A869-8268-311FA50119A3}" dt="2026-04-26T18:06:30.046" v="77"/>
        <pc:sldMasterMkLst>
          <pc:docMk/>
          <pc:sldMasterMk cId="2671607717" sldId="2147483690"/>
        </pc:sldMasterMkLst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063762914" sldId="214748369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231362806" sldId="214748369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878686087" sldId="214748369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357641239" sldId="214748369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958109160" sldId="214748369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705832952" sldId="214748369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74269266" sldId="214748369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498289943" sldId="214748369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2659585581" sldId="214748369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259849558" sldId="214748370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322236564" sldId="214748370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1494715917" sldId="214748370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896389759" sldId="214748370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516167775" sldId="214748370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3274049280" sldId="214748370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2180466752" sldId="214748370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0.046" v="77"/>
          <pc:sldLayoutMkLst>
            <pc:docMk/>
            <pc:sldMasterMk cId="2671607717" sldId="2147483690"/>
            <pc:sldLayoutMk cId="2174076059" sldId="2147483707"/>
          </pc:sldLayoutMkLst>
        </pc:sldLayoutChg>
      </pc:sldMasterChg>
      <pc:sldMasterChg chg="add del addSldLayout delSldLayout modSldLayout">
        <pc:chgData name="Lucas Seers (2403791)" userId="S::2403791@student.uwtsd.ac.uk::6d790550-e6af-470b-b197-e22e74f8eeb2" providerId="AD" clId="Web-{CEC060DA-E0B4-A869-8268-311FA50119A3}" dt="2026-04-26T18:06:32.296" v="78"/>
        <pc:sldMasterMkLst>
          <pc:docMk/>
          <pc:sldMasterMk cId="3869559647" sldId="2147483708"/>
        </pc:sldMasterMkLst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1863384207" sldId="214748370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2876074075" sldId="214748371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730702635" sldId="214748371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511144139" sldId="214748371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852124491" sldId="214748371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919826121" sldId="214748371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915454296" sldId="214748371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517275778" sldId="214748371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890777768" sldId="214748371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1956169360" sldId="214748371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2666519768" sldId="214748371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1920452119" sldId="214748372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61448085" sldId="214748372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431686629" sldId="214748372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1501414139" sldId="214748372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3032964574" sldId="214748372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32.296" v="78"/>
          <pc:sldLayoutMkLst>
            <pc:docMk/>
            <pc:sldMasterMk cId="3869559647" sldId="2147483708"/>
            <pc:sldLayoutMk cId="995362268" sldId="2147483725"/>
          </pc:sldLayoutMkLst>
        </pc:sldLayoutChg>
      </pc:sldMasterChg>
      <pc:sldMasterChg chg="add del addSldLayout delSldLayout modSldLayout">
        <pc:chgData name="Lucas Seers (2403791)" userId="S::2403791@student.uwtsd.ac.uk::6d790550-e6af-470b-b197-e22e74f8eeb2" providerId="AD" clId="Web-{CEC060DA-E0B4-A869-8268-311FA50119A3}" dt="2026-04-26T18:06:42.859" v="79"/>
        <pc:sldMasterMkLst>
          <pc:docMk/>
          <pc:sldMasterMk cId="1945847255" sldId="2147483726"/>
        </pc:sldMasterMkLst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282285501" sldId="214748372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3982326841" sldId="214748372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3392918456" sldId="214748372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2135934747" sldId="214748373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2528582401" sldId="214748373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3582266494" sldId="214748373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664316534" sldId="214748373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948920656" sldId="214748373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2741190595" sldId="214748373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480044922" sldId="214748373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693855862" sldId="214748373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825911509" sldId="214748373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436731722" sldId="214748373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1682707737" sldId="214748374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3349619939" sldId="214748374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2768516725" sldId="214748374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8:06:42.859" v="79"/>
          <pc:sldLayoutMkLst>
            <pc:docMk/>
            <pc:sldMasterMk cId="1945847255" sldId="2147483726"/>
            <pc:sldLayoutMk cId="2589730005" sldId="2147483743"/>
          </pc:sldLayoutMkLst>
        </pc:sldLayoutChg>
      </pc:sldMasterChg>
      <pc:sldMasterChg chg="add del addSldLayout delSldLayout modSldLayout">
        <pc:chgData name="Lucas Seers (2403791)" userId="S::2403791@student.uwtsd.ac.uk::6d790550-e6af-470b-b197-e22e74f8eeb2" providerId="AD" clId="Web-{CEC060DA-E0B4-A869-8268-311FA50119A3}" dt="2026-04-26T19:29:14.061" v="325"/>
        <pc:sldMasterMkLst>
          <pc:docMk/>
          <pc:sldMasterMk cId="4075741414" sldId="2147483744"/>
        </pc:sldMasterMkLst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2462204915" sldId="214748374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2809359091" sldId="214748374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189929161" sldId="214748374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2321765937" sldId="214748374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1017509571" sldId="214748374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4072762092" sldId="214748375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3735141284" sldId="214748375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1716661946" sldId="214748375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2508900918" sldId="214748375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3327078147" sldId="214748375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3019192346" sldId="214748375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3702235357" sldId="214748375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2475804130" sldId="214748375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839646878" sldId="214748375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4096190393" sldId="214748375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3879605553" sldId="214748376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14.061" v="325"/>
          <pc:sldLayoutMkLst>
            <pc:docMk/>
            <pc:sldMasterMk cId="4075741414" sldId="2147483744"/>
            <pc:sldLayoutMk cId="520154270" sldId="2147483761"/>
          </pc:sldLayoutMkLst>
        </pc:sldLayoutChg>
      </pc:sldMasterChg>
      <pc:sldMasterChg chg="add del addSldLayout delSldLayout modSldLayout">
        <pc:chgData name="Lucas Seers (2403791)" userId="S::2403791@student.uwtsd.ac.uk::6d790550-e6af-470b-b197-e22e74f8eeb2" providerId="AD" clId="Web-{CEC060DA-E0B4-A869-8268-311FA50119A3}" dt="2026-04-26T19:29:22.077" v="326"/>
        <pc:sldMasterMkLst>
          <pc:docMk/>
          <pc:sldMasterMk cId="3957140642" sldId="2147483762"/>
        </pc:sldMasterMkLst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885037312" sldId="2147483763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3928861574" sldId="2147483764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1866456239" sldId="2147483765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2196334410" sldId="2147483766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383350063" sldId="2147483767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3762812535" sldId="2147483768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3149054953" sldId="2147483769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692297295" sldId="2147483770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1008785398" sldId="2147483771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811435901" sldId="2147483772"/>
          </pc:sldLayoutMkLst>
        </pc:sldLayoutChg>
        <pc:sldLayoutChg chg="add del mod replId">
          <pc:chgData name="Lucas Seers (2403791)" userId="S::2403791@student.uwtsd.ac.uk::6d790550-e6af-470b-b197-e22e74f8eeb2" providerId="AD" clId="Web-{CEC060DA-E0B4-A869-8268-311FA50119A3}" dt="2026-04-26T19:29:22.077" v="326"/>
          <pc:sldLayoutMkLst>
            <pc:docMk/>
            <pc:sldMasterMk cId="3957140642" sldId="2147483762"/>
            <pc:sldLayoutMk cId="3107401347" sldId="2147483773"/>
          </pc:sldLayoutMkLst>
        </pc:sldLayoutChg>
      </pc:sldMasterChg>
      <pc:sldMasterChg chg="add modTransition addSldLayout modSldLayout">
        <pc:chgData name="Lucas Seers (2403791)" userId="S::2403791@student.uwtsd.ac.uk::6d790550-e6af-470b-b197-e22e74f8eeb2" providerId="AD" clId="Web-{CEC060DA-E0B4-A869-8268-311FA50119A3}" dt="2026-04-26T20:04:48.064" v="490"/>
        <pc:sldMasterMkLst>
          <pc:docMk/>
          <pc:sldMasterMk cId="2667918868" sldId="2147483774"/>
        </pc:sldMasterMkLst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1147392334" sldId="2147483775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3355064763" sldId="2147483776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2390859937" sldId="2147483777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248368325" sldId="2147483778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1209312818" sldId="2147483779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3881169503" sldId="2147483780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290415786" sldId="2147483781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378610666" sldId="2147483782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2124853213" sldId="2147483783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36922546" sldId="2147483784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4265040679" sldId="2147483785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4242340709" sldId="2147483786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1040485556" sldId="2147483787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2095815415" sldId="2147483788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1885546894" sldId="2147483789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1835271236" sldId="2147483790"/>
          </pc:sldLayoutMkLst>
        </pc:sldLayoutChg>
        <pc:sldLayoutChg chg="add mod replId modTransition">
          <pc:chgData name="Lucas Seers (2403791)" userId="S::2403791@student.uwtsd.ac.uk::6d790550-e6af-470b-b197-e22e74f8eeb2" providerId="AD" clId="Web-{CEC060DA-E0B4-A869-8268-311FA50119A3}" dt="2026-04-26T20:04:48.064" v="490"/>
          <pc:sldLayoutMkLst>
            <pc:docMk/>
            <pc:sldMasterMk cId="2667918868" sldId="2147483774"/>
            <pc:sldLayoutMk cId="4179054981" sldId="2147483791"/>
          </pc:sldLayoutMkLst>
        </pc:sldLayoutChg>
      </pc:sldMasterChg>
    </pc:docChg>
  </pc:docChgLst>
  <pc:docChgLst>
    <pc:chgData name="Lucas Seers (2403791)" userId="S::2403791@student.uwtsd.ac.uk::6d790550-e6af-470b-b197-e22e74f8eeb2" providerId="AD" clId="Web-{469336B2-EB78-2A5E-16EF-71A2E2570C96}"/>
    <pc:docChg chg="modSld">
      <pc:chgData name="Lucas Seers (2403791)" userId="S::2403791@student.uwtsd.ac.uk::6d790550-e6af-470b-b197-e22e74f8eeb2" providerId="AD" clId="Web-{469336B2-EB78-2A5E-16EF-71A2E2570C96}" dt="2026-04-27T13:32:52.202" v="6" actId="20577"/>
      <pc:docMkLst>
        <pc:docMk/>
      </pc:docMkLst>
      <pc:sldChg chg="modSp">
        <pc:chgData name="Lucas Seers (2403791)" userId="S::2403791@student.uwtsd.ac.uk::6d790550-e6af-470b-b197-e22e74f8eeb2" providerId="AD" clId="Web-{469336B2-EB78-2A5E-16EF-71A2E2570C96}" dt="2026-04-27T13:32:52.202" v="6" actId="20577"/>
        <pc:sldMkLst>
          <pc:docMk/>
          <pc:sldMk cId="3878919221" sldId="268"/>
        </pc:sldMkLst>
        <pc:spChg chg="mod">
          <ac:chgData name="Lucas Seers (2403791)" userId="S::2403791@student.uwtsd.ac.uk::6d790550-e6af-470b-b197-e22e74f8eeb2" providerId="AD" clId="Web-{469336B2-EB78-2A5E-16EF-71A2E2570C96}" dt="2026-04-27T13:32:52.202" v="6" actId="20577"/>
          <ac:spMkLst>
            <pc:docMk/>
            <pc:sldMk cId="3878919221" sldId="268"/>
            <ac:spMk id="3" creationId="{F2A6319B-9BC5-6ADD-B427-FFA41C7BDB54}"/>
          </ac:spMkLst>
        </pc:spChg>
      </pc:sldChg>
    </pc:docChg>
  </pc:docChgLst>
  <pc:docChgLst>
    <pc:chgData name="Lucas Seers (2403791)" userId="S::2403791@student.uwtsd.ac.uk::6d790550-e6af-470b-b197-e22e74f8eeb2" providerId="AD" clId="Web-{4890920E-EBC7-9949-0050-8D8A1B60AF60}"/>
    <pc:docChg chg="mod addSld modSld addMainMaster delMainMaster">
      <pc:chgData name="Lucas Seers (2403791)" userId="S::2403791@student.uwtsd.ac.uk::6d790550-e6af-470b-b197-e22e74f8eeb2" providerId="AD" clId="Web-{4890920E-EBC7-9949-0050-8D8A1B60AF60}" dt="2026-04-20T13:22:59.207" v="12"/>
      <pc:docMkLst>
        <pc:docMk/>
      </pc:docMkLst>
      <pc:sldChg chg="modSp mod modClrScheme chgLayout">
        <pc:chgData name="Lucas Seers (2403791)" userId="S::2403791@student.uwtsd.ac.uk::6d790550-e6af-470b-b197-e22e74f8eeb2" providerId="AD" clId="Web-{4890920E-EBC7-9949-0050-8D8A1B60AF60}" dt="2026-04-20T13:22:45.720" v="11"/>
        <pc:sldMkLst>
          <pc:docMk/>
          <pc:sldMk cId="109857222" sldId="256"/>
        </pc:sldMkLst>
        <pc:spChg chg="mod ord">
          <ac:chgData name="Lucas Seers (2403791)" userId="S::2403791@student.uwtsd.ac.uk::6d790550-e6af-470b-b197-e22e74f8eeb2" providerId="AD" clId="Web-{4890920E-EBC7-9949-0050-8D8A1B60AF60}" dt="2026-04-20T13:22:45.720" v="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cas Seers (2403791)" userId="S::2403791@student.uwtsd.ac.uk::6d790550-e6af-470b-b197-e22e74f8eeb2" providerId="AD" clId="Web-{4890920E-EBC7-9949-0050-8D8A1B60AF60}" dt="2026-04-20T13:22:45.720" v="11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Lucas Seers (2403791)" userId="S::2403791@student.uwtsd.ac.uk::6d790550-e6af-470b-b197-e22e74f8eeb2" providerId="AD" clId="Web-{4890920E-EBC7-9949-0050-8D8A1B60AF60}" dt="2026-04-20T13:22:59.207" v="12"/>
        <pc:sldMkLst>
          <pc:docMk/>
          <pc:sldMk cId="1438552958" sldId="257"/>
        </pc:sldMkLst>
      </pc:sldChg>
    </pc:docChg>
  </pc:docChgLst>
  <pc:docChgLst>
    <pc:chgData name="Lucas Seers (2403791)" userId="S::2403791@student.uwtsd.ac.uk::6d790550-e6af-470b-b197-e22e74f8eeb2" providerId="AD" clId="Web-{530C6A6B-6CAE-CD5E-3DEB-5711B2B18138}"/>
    <pc:docChg chg="modSld">
      <pc:chgData name="Lucas Seers (2403791)" userId="S::2403791@student.uwtsd.ac.uk::6d790550-e6af-470b-b197-e22e74f8eeb2" providerId="AD" clId="Web-{530C6A6B-6CAE-CD5E-3DEB-5711B2B18138}" dt="2026-04-27T10:40:31.817" v="24" actId="20577"/>
      <pc:docMkLst>
        <pc:docMk/>
      </pc:docMkLst>
      <pc:sldChg chg="modSp">
        <pc:chgData name="Lucas Seers (2403791)" userId="S::2403791@student.uwtsd.ac.uk::6d790550-e6af-470b-b197-e22e74f8eeb2" providerId="AD" clId="Web-{530C6A6B-6CAE-CD5E-3DEB-5711B2B18138}" dt="2026-04-27T10:40:31.817" v="24" actId="20577"/>
        <pc:sldMkLst>
          <pc:docMk/>
          <pc:sldMk cId="1606263898" sldId="265"/>
        </pc:sldMkLst>
        <pc:spChg chg="mod">
          <ac:chgData name="Lucas Seers (2403791)" userId="S::2403791@student.uwtsd.ac.uk::6d790550-e6af-470b-b197-e22e74f8eeb2" providerId="AD" clId="Web-{530C6A6B-6CAE-CD5E-3DEB-5711B2B18138}" dt="2026-04-27T10:40:31.817" v="24" actId="20577"/>
          <ac:spMkLst>
            <pc:docMk/>
            <pc:sldMk cId="1606263898" sldId="265"/>
            <ac:spMk id="3" creationId="{5BE67C89-AF77-D012-0882-F8A4D950ECD4}"/>
          </ac:spMkLst>
        </pc:spChg>
      </pc:sldChg>
      <pc:sldChg chg="modSp">
        <pc:chgData name="Lucas Seers (2403791)" userId="S::2403791@student.uwtsd.ac.uk::6d790550-e6af-470b-b197-e22e74f8eeb2" providerId="AD" clId="Web-{530C6A6B-6CAE-CD5E-3DEB-5711B2B18138}" dt="2026-04-27T10:28:53.236" v="9" actId="20577"/>
        <pc:sldMkLst>
          <pc:docMk/>
          <pc:sldMk cId="1973379077" sldId="266"/>
        </pc:sldMkLst>
        <pc:spChg chg="mod">
          <ac:chgData name="Lucas Seers (2403791)" userId="S::2403791@student.uwtsd.ac.uk::6d790550-e6af-470b-b197-e22e74f8eeb2" providerId="AD" clId="Web-{530C6A6B-6CAE-CD5E-3DEB-5711B2B18138}" dt="2026-04-27T10:28:53.236" v="9" actId="20577"/>
          <ac:spMkLst>
            <pc:docMk/>
            <pc:sldMk cId="1973379077" sldId="266"/>
            <ac:spMk id="3" creationId="{A65F8E32-CE0E-39FE-C627-FCC030DA106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39233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06476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85993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6832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31281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16950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1578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1066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85321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2546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040679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340709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485556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815415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546894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271236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05498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918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ransition spd="slow">
    <p:push dir="u"/>
  </p:transition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1wqtxts1xzle7.cloudfront.net/48176230/546aea7b0cf20dedafd38fc6-libre.pdf?1471616955=&amp;response-content-disposition=inline%3B+filename%3DOutdoor_Adventure_Tourism_Wellness_and_P.pdf&amp;Expires=1777248147&amp;Signature=DSmFSNEAX5BLDKOfzhGyfByxYk3aTWIZlcmHYTGd749nMVuWd5TJoghW~owTGaIGDmFd-WgqCVgtW8B1B9QxzMpjn0b8X1gck974KNaMcsn7J7Nv1t0IC767j1XUy8joCrRli8ikCjp5tfJJy-BJ8kCJ0K1kp226--XDNUd5UZWKa-wGDSGKeYUiRIL8AQGuE4S5Uwqk4usKvZaAUi~nPTV0qXqDtozllq9n04RJrLdkI8WpMhRO5g~s-Itiqcd~xXWEAAneFFaqUeFrLwnBx7sZIzR74G3fZ0xvOaBbRYPGbLyhM7a5Nt-XS2thKHUMyjtho-4rdW-8jGtjzxiHqA__&amp;Key-Pair-Id=APKAJLOHF5GGSLRBV4Z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Assessment 2: </a:t>
            </a:r>
            <a:br>
              <a:rPr lang="en-GB" dirty="0"/>
            </a:br>
            <a:r>
              <a:rPr lang="en-GB"/>
              <a:t>Research Report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DD8D3-2D3C-6EF6-E379-B04CCED6B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Introduction to Participa</a:t>
            </a:r>
            <a:r>
              <a:rPr lang="en-GB">
                <a:latin typeface="Arial"/>
                <a:cs typeface="Arial"/>
              </a:rPr>
              <a:t>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090F8-266C-A270-A2D0-538247988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Age- 19 Years Old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Gender- Male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Main Activity- Kayaking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Length of Participation- 6 years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55295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3AF8-1F32-E835-277D-2D4C39AF4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Interview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A166C-8B77-38D3-F9C9-FF519293ED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 main themes found from this interview were:</a:t>
            </a:r>
          </a:p>
          <a:p>
            <a:r>
              <a:rPr lang="en-GB">
                <a:latin typeface="Arial"/>
                <a:cs typeface="Arial"/>
              </a:rPr>
              <a:t>Intrinsic</a:t>
            </a:r>
            <a:r>
              <a:rPr lang="en-GB" dirty="0">
                <a:latin typeface="Arial"/>
                <a:cs typeface="Arial"/>
              </a:rPr>
              <a:t> Motivation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Social </a:t>
            </a:r>
            <a:r>
              <a:rPr lang="en-GB">
                <a:latin typeface="Arial"/>
                <a:cs typeface="Arial"/>
              </a:rPr>
              <a:t>Connection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Sense of Place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Environmental </a:t>
            </a:r>
            <a:r>
              <a:rPr lang="en-GB">
                <a:latin typeface="Arial"/>
                <a:cs typeface="Arial"/>
              </a:rPr>
              <a:t>Awareness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Skill Development and Progression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Change in Motivation </a:t>
            </a:r>
            <a:r>
              <a:rPr lang="en-GB">
                <a:latin typeface="Arial"/>
                <a:cs typeface="Arial"/>
              </a:rPr>
              <a:t>Over tim</a:t>
            </a:r>
            <a:r>
              <a:rPr lang="en-GB" dirty="0">
                <a:latin typeface="Arial"/>
                <a:cs typeface="Arial"/>
              </a:rPr>
              <a:t>e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Adrenali</a:t>
            </a:r>
            <a:r>
              <a:rPr lang="en-GB">
                <a:latin typeface="Arial"/>
                <a:cs typeface="Arial"/>
              </a:rPr>
              <a:t>ne, Risk and Challenge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cs typeface="Arial"/>
              </a:rPr>
              <a:t>Mental Health Benefits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59379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28575-6309-1F5F-A199-4865384EC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B137B-54FE-2A82-01CF-3F0F6A4D0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/>
                <a:ea typeface="+mn-lt"/>
                <a:cs typeface="Arial"/>
              </a:rPr>
              <a:t>“I think it's that feeling of freedom.”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ea typeface="+mn-lt"/>
                <a:cs typeface="Arial"/>
              </a:rPr>
              <a:t>“It's the best thing ever. It is unreal. It's absolutely amazing.”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get scared when I'm on there, but I enjoy the adrenaline rush…”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enjoy just paddling rivers more recreationally.”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“Not only do I enjoy it more than anything else I've ever done…”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531198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F4022-C111-7F70-8614-C4951262D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Connection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A4382-CC4C-90F0-32BC-0AAECB4C4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>
                <a:latin typeface="Arial"/>
                <a:ea typeface="+mn-lt"/>
                <a:cs typeface="Arial"/>
              </a:rPr>
              <a:t>"The community is the best sporting community </a:t>
            </a:r>
            <a:r>
              <a:rPr lang="en-GB" i="1" dirty="0">
                <a:latin typeface="Arial"/>
                <a:ea typeface="+mn-lt"/>
                <a:cs typeface="Arial"/>
              </a:rPr>
              <a:t>I've</a:t>
            </a:r>
            <a:r>
              <a:rPr lang="en-GB" i="1">
                <a:latin typeface="Arial"/>
                <a:ea typeface="+mn-lt"/>
                <a:cs typeface="Arial"/>
              </a:rPr>
              <a:t> ever met.”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“I've done loads of sports in the past, but the best people I've met are the kayakers.”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spend most of my time with my mates from back home up North Wales, paddling rivers around there.”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“I've made some really good friends from just meeting them on the river.”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ea typeface="+mn-lt"/>
                <a:cs typeface="Arial"/>
              </a:rPr>
              <a:t>“I've been in car parks and just gone, ‘Hey, do you want to come with us for a lap,’ and they go absolutely.”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“…it's a really communal thing.”</a:t>
            </a:r>
            <a:endParaRPr lang="en-GB" i="1" dirty="0">
              <a:latin typeface="Arial"/>
              <a:ea typeface="+mn-lt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“…once you're in an eddy, it's nice to talk with your mates.”</a:t>
            </a:r>
            <a:br>
              <a:rPr lang="en-GB" i="1" dirty="0">
                <a:ea typeface="+mn-lt"/>
                <a:cs typeface="+mn-lt"/>
              </a:rPr>
            </a:br>
            <a:endParaRPr lang="en-GB" i="1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1676662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3B33-F565-98C2-8257-010707951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Sense of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A55FB-C522-C728-8379-47C19F3EC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“It's almost that sense of home.”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“…that sense of home when I'm paddling there.”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“It's not too far away from where I live…”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ea typeface="+mn-lt"/>
                <a:cs typeface="Arial"/>
              </a:rPr>
              <a:t>“I'd say the most of the paddling I've done in the past is on… the river D… Llangollen is the main stretch.”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“…being on a river… in different countries… it's like almost exploring…”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“…explore from the water.”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“I've gone from zero to where I am now from that location.”</a:t>
            </a:r>
            <a:endParaRPr lang="en-GB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1933189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C5618-CFC3-C50A-933D-39D3F2B0F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Environmental</a:t>
            </a:r>
            <a:r>
              <a:rPr lang="en-GB" dirty="0"/>
              <a:t>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D6408-59AE-C5CB-2BE2-F5B551BCF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“That is something that needs to be sorted, and there needs to be some new technology that fixes that.”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“…there is some issues with plastic boats… leaving microplastics in rivers.”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“…the canoe club itself has its own river cleanup scheme.”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“About 60 kayakers would go down that stretch… picking up any rubbish they can.”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“You get a lot of river cleanup people that are from kayaking club…”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2242555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4EAA5-D51A-C4A2-60EE-C89D8BCC4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Skill development and Progression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F9163-0DAA-1D0D-E056-B269A9E261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/>
                <a:ea typeface="+mn-lt"/>
                <a:cs typeface="Arial"/>
              </a:rPr>
              <a:t>“This is probably my sixth year kayaking now.”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am a flatwater leader… I can do… river safety and rescue.”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“Obviously, I need to get more qualifications to do so…”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did slalom whitewater kayaking… for about two or three years…”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“I'm confident enough for my own skill that I can enjoy the water by myself.”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“…it's learning from other people's mistakes…”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“…that experiential learning… allows me to be safe on the river.”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“I've gone from zero to where I am now from that location.”</a:t>
            </a:r>
            <a:endParaRPr lang="en-GB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1028925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03CDB-AB3B-48DF-11F5-9225FE2C0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Change in Motivation Over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DB584-D249-6E5B-F922-1A515B4066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>
                <a:latin typeface="Arial"/>
                <a:ea typeface="+mn-lt"/>
                <a:cs typeface="Arial"/>
              </a:rPr>
              <a:t>“Absolutely.”</a:t>
            </a:r>
            <a:r>
              <a:rPr lang="en-GB">
                <a:latin typeface="Arial"/>
                <a:ea typeface="+mn-lt"/>
                <a:cs typeface="Arial"/>
              </a:rPr>
              <a:t> (in response to motivation changing)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shifted from enjoying white water to then enjoying exploring lakes, and more calm rivers…”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“…at the minute, it's completely shifted to international paddling.”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“I started doing the competitive side of things, but I decided it wasn't for me, didn't enjoy it as much.”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“…slowly dipping into more activities…”</a:t>
            </a:r>
            <a:endParaRPr lang="en-GB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60303404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816C5-2610-D101-00AE-93E9EC0D4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Adrenaline</a:t>
            </a:r>
            <a:r>
              <a:rPr lang="en-GB" dirty="0"/>
              <a:t>, Risk and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BF2B4-E28B-0D9B-2926-B1C4C3252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/>
                <a:ea typeface="+mn-lt"/>
                <a:cs typeface="Arial"/>
              </a:rPr>
              <a:t>“</a:t>
            </a:r>
            <a:r>
              <a:rPr lang="en-GB" i="1">
                <a:latin typeface="Arial"/>
                <a:ea typeface="+mn-lt"/>
                <a:cs typeface="Arial"/>
              </a:rPr>
              <a:t>It is quite a hazardous sport. There is a lot of things that could go wrong at any time.</a:t>
            </a:r>
            <a:r>
              <a:rPr lang="en-GB">
                <a:latin typeface="Arial"/>
                <a:ea typeface="+mn-lt"/>
                <a:cs typeface="Arial"/>
              </a:rPr>
              <a:t>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</a:t>
            </a:r>
            <a:r>
              <a:rPr lang="en-GB" i="1">
                <a:latin typeface="Arial"/>
                <a:ea typeface="+mn-lt"/>
                <a:cs typeface="Arial"/>
              </a:rPr>
              <a:t>I get scared when I'm on there, but I enjoy the adrenaline rush.</a:t>
            </a:r>
            <a:r>
              <a:rPr lang="en-GB">
                <a:latin typeface="Arial"/>
                <a:ea typeface="+mn-lt"/>
                <a:cs typeface="Arial"/>
              </a:rPr>
              <a:t>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</a:t>
            </a:r>
            <a:r>
              <a:rPr lang="en-GB" i="1">
                <a:latin typeface="Arial"/>
                <a:ea typeface="+mn-lt"/>
                <a:cs typeface="Arial"/>
              </a:rPr>
              <a:t>You have to complete the rapid, or you're going to lose your boat.</a:t>
            </a:r>
            <a:r>
              <a:rPr lang="en-GB">
                <a:latin typeface="Arial"/>
                <a:ea typeface="+mn-lt"/>
                <a:cs typeface="Arial"/>
              </a:rPr>
              <a:t>”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8519588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D93E-2E98-4FDF-94F3-80DDC5D5E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Mental Health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AA85C-2C00-8286-C3F3-2E1D7283C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/>
                <a:ea typeface="+mn-lt"/>
                <a:cs typeface="Arial"/>
              </a:rPr>
              <a:t>“</a:t>
            </a:r>
            <a:r>
              <a:rPr lang="en-GB" i="1">
                <a:latin typeface="Arial"/>
                <a:ea typeface="+mn-lt"/>
                <a:cs typeface="Arial"/>
              </a:rPr>
              <a:t>It's amazing for your mental health.</a:t>
            </a:r>
            <a:r>
              <a:rPr lang="en-GB">
                <a:latin typeface="Arial"/>
                <a:ea typeface="+mn-lt"/>
                <a:cs typeface="Arial"/>
              </a:rPr>
              <a:t>”</a:t>
            </a:r>
          </a:p>
          <a:p>
            <a:pPr>
              <a:buClr>
                <a:srgbClr val="1287C3"/>
              </a:buClr>
            </a:pPr>
            <a:r>
              <a:rPr lang="en-GB">
                <a:latin typeface="Arial"/>
                <a:ea typeface="+mn-lt"/>
                <a:cs typeface="Arial"/>
              </a:rPr>
              <a:t>“</a:t>
            </a:r>
            <a:r>
              <a:rPr lang="en-GB" i="1">
                <a:latin typeface="Arial"/>
                <a:ea typeface="+mn-lt"/>
                <a:cs typeface="Arial"/>
              </a:rPr>
              <a:t>You can't use your phone so you're away from the real world.</a:t>
            </a:r>
            <a:r>
              <a:rPr lang="en-GB">
                <a:latin typeface="Arial"/>
                <a:ea typeface="+mn-lt"/>
                <a:cs typeface="Arial"/>
              </a:rPr>
              <a:t>” 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347696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6FBB7-F2CA-B1AC-7DA0-22C4309B0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Practical Im</a:t>
            </a:r>
            <a:r>
              <a:rPr lang="en-GB"/>
              <a:t>plications for my Findings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7019C-2CD6-AFE3-E5CD-369F9E655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>
                <a:latin typeface="Arial"/>
                <a:cs typeface="Arial"/>
              </a:rPr>
              <a:t>These findings have several practical implications:</a:t>
            </a:r>
            <a:endParaRPr lang="en-US" sz="16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 dirty="0">
                <a:latin typeface="Arial"/>
                <a:cs typeface="Arial"/>
              </a:rPr>
              <a:t>Supporting autonomy and skill development will help maintain motivation</a:t>
            </a: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Social environments are crucial for participation and wellbeing</a:t>
            </a: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Place‑based experiences can strengthen long‑term engagement</a:t>
            </a: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Skill progression pathways should be available for those aiming to become leaders or guides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82719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25BF-A4BF-FFDD-9AF3-409F8C577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Future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67C89-AF77-D012-0882-F8A4D950E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Future research could explore several areas that emerged from this interview:</a:t>
            </a:r>
            <a:endParaRPr lang="en-US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How place attachment influences long‑term participation</a:t>
            </a: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How experiential learning contributes to managing risk</a:t>
            </a: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How self‑efficacy develops in high‑risk outdoor activities</a:t>
            </a:r>
            <a:endParaRPr lang="en-GB" sz="16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600" dirty="0">
                <a:latin typeface="Arial"/>
                <a:cs typeface="Arial"/>
              </a:rPr>
              <a:t>How Self‑Determination Theory applies across different stages of adventure sport progression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263898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7E1A3-ABB1-13A6-AFA4-1F87A8CE9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F8E32-CE0E-39FE-C627-FCC030DA1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>
                <a:latin typeface="Arial"/>
                <a:cs typeface="Arial"/>
              </a:rPr>
              <a:t>In conclusion, my participant’s motives for kayaking are shaped by intrinsic motivation, social connection, place attachment, environmental awareness, skill development, and evolving experiences.</a:t>
            </a: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These themes align strongly with Self‑Determination Theory, Place Attachment Theory, Outdoor Recreation Environmental Ethics, Self‑Efficacy Theory, and Experiential Learning Theory.</a:t>
            </a:r>
          </a:p>
          <a:p>
            <a:pPr>
              <a:buClr>
                <a:srgbClr val="1287C3"/>
              </a:buClr>
            </a:pPr>
            <a:r>
              <a:rPr lang="en-GB" sz="1600">
                <a:latin typeface="Arial"/>
                <a:cs typeface="Arial"/>
              </a:rPr>
              <a:t>Overall, kayaking provides him with freedom, community, challenge, identity, and personal growth, all of which contribute to continued participation.</a:t>
            </a: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37907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A071B-2DAB-4914-594C-F5FC75975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-540834"/>
            <a:ext cx="10018713" cy="1752599"/>
          </a:xfrm>
        </p:spPr>
        <p:txBody>
          <a:bodyPr/>
          <a:lstStyle/>
          <a:p>
            <a:r>
              <a:rPr lang="en-GB" dirty="0"/>
              <a:t>Referenc</a:t>
            </a:r>
            <a:r>
              <a:rPr lang="en-GB"/>
              <a:t>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6319B-9BC5-6ADD-B427-FFA41C7BD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0164" y="2462560"/>
            <a:ext cx="10018713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200" dirty="0">
                <a:latin typeface="Arial"/>
                <a:cs typeface="Arial"/>
              </a:rPr>
              <a:t>Bureau, J.-F., Gauthier, A.J., With, S., Deneault, A.-A., Racine, N., Beaudry, S.G., </a:t>
            </a:r>
            <a:r>
              <a:rPr lang="en-GB" sz="1200" dirty="0" err="1">
                <a:latin typeface="Arial"/>
                <a:cs typeface="Arial"/>
              </a:rPr>
              <a:t>Lorteau</a:t>
            </a:r>
            <a:r>
              <a:rPr lang="en-GB" sz="1200" dirty="0">
                <a:latin typeface="Arial"/>
                <a:cs typeface="Arial"/>
              </a:rPr>
              <a:t>, S. and Pelletier, L.G. (2025). Satisfied and Secured—An Integration of Self-Determination Theory and Attachment Theory in the Environmental Domain. </a:t>
            </a:r>
            <a:r>
              <a:rPr lang="en-GB" sz="1200" i="1" dirty="0">
                <a:latin typeface="Arial"/>
                <a:cs typeface="Arial"/>
              </a:rPr>
              <a:t>European Journal of Investigation in Health Psychology and Education</a:t>
            </a:r>
            <a:r>
              <a:rPr lang="en-GB" sz="1200" dirty="0">
                <a:latin typeface="Arial"/>
                <a:cs typeface="Arial"/>
              </a:rPr>
              <a:t>, [online] 15(4),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://doi.org/10.3390/ejihpe15040062.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Dettweiler, U., Lauterbach, G., Becker, C. and </a:t>
            </a:r>
            <a:r>
              <a:rPr lang="en-GB" sz="1200" dirty="0" err="1">
                <a:latin typeface="Arial"/>
                <a:cs typeface="Arial"/>
              </a:rPr>
              <a:t>Gschrey</a:t>
            </a:r>
            <a:r>
              <a:rPr lang="en-GB" sz="1200" dirty="0">
                <a:latin typeface="Arial"/>
                <a:cs typeface="Arial"/>
              </a:rPr>
              <a:t>, B. (2015). Investigating the motivational behaviour of pupils during outdoor science teaching within self-determination theory. </a:t>
            </a:r>
            <a:r>
              <a:rPr lang="en-GB" sz="1200" i="1" dirty="0">
                <a:latin typeface="Arial"/>
                <a:cs typeface="Arial"/>
              </a:rPr>
              <a:t>Frontiers in Psychology</a:t>
            </a:r>
            <a:r>
              <a:rPr lang="en-GB" sz="1200" dirty="0">
                <a:latin typeface="Arial"/>
                <a:cs typeface="Arial"/>
              </a:rPr>
              <a:t>, 6.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://doi.org/10.3389/fpsyg.2015.00125.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Fang, B.-B., Lu, F.J.H., Gill, D.L., Liu, S.H., Chyi, T. and Chen, B. (2021). A Systematic Review and Meta-Analysis of the Effects of Outdoor Education Programs on Adolescents’ Self-Efficacy. </a:t>
            </a:r>
            <a:r>
              <a:rPr lang="en-GB" sz="1200" i="1" dirty="0">
                <a:latin typeface="Arial"/>
                <a:cs typeface="Arial"/>
              </a:rPr>
              <a:t>Perceptual and Motor Skills</a:t>
            </a:r>
            <a:r>
              <a:rPr lang="en-GB" sz="1200" dirty="0">
                <a:latin typeface="Arial"/>
                <a:cs typeface="Arial"/>
              </a:rPr>
              <a:t>, 128(5),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://doi.org/10.1177/00315125211022709.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Houge Mackenzie, S. and Hodge, K. (2019). Adventure recreation and subjective well-being: a conceptual framework. </a:t>
            </a:r>
            <a:r>
              <a:rPr lang="en-GB" sz="1200" i="1" dirty="0">
                <a:latin typeface="Arial"/>
                <a:cs typeface="Arial"/>
              </a:rPr>
              <a:t>Leisure Studies</a:t>
            </a:r>
            <a:r>
              <a:rPr lang="en-GB" sz="1200" dirty="0">
                <a:latin typeface="Arial"/>
                <a:cs typeface="Arial"/>
              </a:rPr>
              <a:t>, 39(1),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://doi.org/10.1080/02614367.2019.1577478.</a:t>
            </a:r>
          </a:p>
          <a:p>
            <a:pPr>
              <a:buClr>
                <a:srgbClr val="1287C3"/>
              </a:buClr>
            </a:pPr>
            <a:r>
              <a:rPr lang="en-GB" sz="1200">
                <a:latin typeface="Arial"/>
                <a:cs typeface="Arial"/>
              </a:rPr>
              <a:t>Kulczycki, C. (2009). </a:t>
            </a:r>
            <a:r>
              <a:rPr lang="en-GB" sz="1200" i="1">
                <a:latin typeface="Arial"/>
                <a:cs typeface="Arial"/>
              </a:rPr>
              <a:t>Outdoor Adventure Tourism, Wellness and Place Attachment</a:t>
            </a:r>
            <a:r>
              <a:rPr lang="en-GB" sz="1200">
                <a:latin typeface="Arial"/>
                <a:cs typeface="Arial"/>
              </a:rPr>
              <a:t>. [online] Available at: </a:t>
            </a:r>
            <a:r>
              <a:rPr lang="en-GB" sz="1200" dirty="0">
                <a:latin typeface="Arial"/>
                <a:cs typeface="Arial"/>
                <a:hlinkClick r:id="rId2"/>
              </a:rPr>
              <a:t>https://d1wqtxts1xzle7.cloudfront.net/48176230/546aea7b0cf20dedafd38fc6-libre.pdf?1471616955=&amp;response-content-disposition=inline%3B+filename%3DOutdoor_Adventure_Tourism_Wellness_and_P.pdf&amp;Expires=1777248147&amp;Signature=DSmFSNEAX5BLDKOfzhGyfByxYk3aTWIZlcmHYTGd749nMVuWd5TJoghW~owTGaIGDmFd-WgqCVgtW8B1B9QxzMpjn0b8X1gck974KNaMcsn7J7Nv1t0IC767j1XUy8joCrRli8ikCjp5tfJJy-BJ8kCJ0K1kp226--XDNUd5UZWKa-wGDSGKeYUiRIL8AQGuE4S5Uwqk4usKvZaAUi~nPTV0qXqDtozllq9n04RJrLdkI8WpMhRO5g~s-Itiqcd~xXWEAAneFFaqUeFrLwnBx7sZIzR74G3fZ0xvOaBbRYPGbLyhM7a5Nt-XS2thKHUMyjtho-4rdW-8jGtjzxiHqA__&amp;Key-Pair-Id=APKAJLOHF5GGSLRBV4ZA</a:t>
            </a:r>
            <a:r>
              <a:rPr lang="en-GB" sz="1200">
                <a:latin typeface="Arial"/>
                <a:cs typeface="Arial"/>
              </a:rPr>
              <a:t> (Accessed 27 April 2026)</a:t>
            </a:r>
            <a:endParaRPr lang="en-GB" sz="12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Mackenzie, S.H., Son, J.S. and Eitel, K. (2018). Using outdoor adventure to enhance intrinsic motivation and engagement in science and physical activity: An exploratory study. </a:t>
            </a:r>
            <a:r>
              <a:rPr lang="en-GB" sz="1200" i="1" dirty="0">
                <a:latin typeface="Arial"/>
                <a:cs typeface="Arial"/>
              </a:rPr>
              <a:t>Journal of Outdoor Recreation and Tourism</a:t>
            </a:r>
            <a:r>
              <a:rPr lang="en-GB" sz="1200" dirty="0">
                <a:latin typeface="Arial"/>
                <a:cs typeface="Arial"/>
              </a:rPr>
              <a:t>, 21, </a:t>
            </a:r>
            <a:r>
              <a:rPr lang="en-GB" sz="120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://doi.org/10.1016/j.jort.2018.01.008.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O’Connell, T.S. (2010). The effects of age, gender and level of experience on motivation to sea kayak. </a:t>
            </a:r>
            <a:r>
              <a:rPr lang="en-GB" sz="1200" i="1" dirty="0">
                <a:latin typeface="Arial"/>
                <a:cs typeface="Arial"/>
              </a:rPr>
              <a:t>Journal of Adventure Education &amp; Outdoor Learning</a:t>
            </a:r>
            <a:r>
              <a:rPr lang="en-GB" sz="1200" dirty="0">
                <a:latin typeface="Arial"/>
                <a:cs typeface="Arial"/>
              </a:rPr>
              <a:t>, 10(1),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://doi.org/10.1080/14729671003669289.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Pearson, D.G. and Craig, T. (2014). The great outdoors? Exploring the mental health benefits of natural environments. </a:t>
            </a:r>
            <a:r>
              <a:rPr lang="en-GB" sz="1200" i="1" dirty="0">
                <a:latin typeface="Arial"/>
                <a:cs typeface="Arial"/>
              </a:rPr>
              <a:t>Frontiers in Psychology</a:t>
            </a:r>
            <a:r>
              <a:rPr lang="en-GB" sz="1200" dirty="0">
                <a:latin typeface="Arial"/>
                <a:cs typeface="Arial"/>
              </a:rPr>
              <a:t>, [online].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://doi.org/10.3389/fpsyg.2014.01178.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Warburton, V.E., Bartholomew, K.J. and Beaumont, L.C. (2026). Optimising motivation in adventure education and outdoor learning: insights from the last 20 years of self-determination theory research. </a:t>
            </a:r>
            <a:r>
              <a:rPr lang="en-GB" sz="1200" i="1" dirty="0">
                <a:latin typeface="Arial"/>
                <a:cs typeface="Arial"/>
              </a:rPr>
              <a:t>Journal of Adventure Education and Outdoor Learning</a:t>
            </a:r>
            <a:r>
              <a:rPr lang="en-GB" sz="1200" dirty="0">
                <a:latin typeface="Arial"/>
                <a:cs typeface="Arial"/>
              </a:rPr>
              <a:t>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://doi.org/10.1080/14729679.2026.2653249.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Arial"/>
                <a:cs typeface="Arial"/>
              </a:rPr>
              <a:t>Yildiz, K. (2021). Experiential Learning from the Perspective of Outdoor Education Leaders. </a:t>
            </a:r>
            <a:r>
              <a:rPr lang="en-GB" sz="1200" i="1" dirty="0">
                <a:latin typeface="Arial"/>
                <a:cs typeface="Arial"/>
              </a:rPr>
              <a:t>Journal of Hospitality, Leisure, Sport &amp; Tourism Education</a:t>
            </a:r>
            <a:r>
              <a:rPr lang="en-GB" sz="1200" dirty="0">
                <a:latin typeface="Arial"/>
                <a:cs typeface="Arial"/>
              </a:rPr>
              <a:t>, [online] 30, </a:t>
            </a:r>
            <a:r>
              <a:rPr lang="en-GB" sz="1200" dirty="0" err="1">
                <a:latin typeface="Arial"/>
                <a:cs typeface="Arial"/>
              </a:rPr>
              <a:t>doi:https</a:t>
            </a:r>
            <a:r>
              <a:rPr lang="en-GB" sz="1200" dirty="0">
                <a:latin typeface="Arial"/>
                <a:cs typeface="Arial"/>
              </a:rPr>
              <a:t>://doi.org/10.1016/j.jhlste.2021.100343.</a:t>
            </a:r>
          </a:p>
          <a:p>
            <a:pPr>
              <a:buClr>
                <a:srgbClr val="1287C3"/>
              </a:buClr>
            </a:pPr>
            <a:endParaRPr lang="en-GB" sz="1200" dirty="0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endParaRPr lang="en-GB" dirty="0">
              <a:latin typeface="Corbel" panose="020B0503020204020204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8919221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Assessment 2:  Research Report</vt:lpstr>
      <vt:lpstr>Introduction to Participant</vt:lpstr>
      <vt:lpstr>Interview Summary</vt:lpstr>
      <vt:lpstr>Intrinsic Motivation</vt:lpstr>
      <vt:lpstr>Social Connection</vt:lpstr>
      <vt:lpstr>Sense of Place</vt:lpstr>
      <vt:lpstr>Environmental Awareness</vt:lpstr>
      <vt:lpstr>Skill development and Progression</vt:lpstr>
      <vt:lpstr>Change in Motivation Over Time</vt:lpstr>
      <vt:lpstr>Adrenaline, Risk and Challenge</vt:lpstr>
      <vt:lpstr>Mental Health Benefits</vt:lpstr>
      <vt:lpstr>The Practical Implications for my Findings</vt:lpstr>
      <vt:lpstr>Future Research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280</cp:revision>
  <dcterms:created xsi:type="dcterms:W3CDTF">2026-04-16T13:23:33Z</dcterms:created>
  <dcterms:modified xsi:type="dcterms:W3CDTF">2026-04-27T13:32:58Z</dcterms:modified>
</cp:coreProperties>
</file>