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02" r:id="rId1"/>
  </p:sldMasterIdLst>
  <p:sldIdLst>
    <p:sldId id="256" r:id="rId2"/>
    <p:sldId id="268" r:id="rId3"/>
    <p:sldId id="257" r:id="rId4"/>
    <p:sldId id="258" r:id="rId5"/>
    <p:sldId id="265" r:id="rId6"/>
    <p:sldId id="266" r:id="rId7"/>
    <p:sldId id="267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1"/>
    <p:restoredTop sz="94615"/>
  </p:normalViewPr>
  <p:slideViewPr>
    <p:cSldViewPr snapToGrid="0" snapToObjects="1">
      <p:cViewPr varScale="1">
        <p:scale>
          <a:sx n="90" d="100"/>
          <a:sy n="90" d="100"/>
        </p:scale>
        <p:origin x="232" y="53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0" y="-2373"/>
            <a:ext cx="12192000" cy="6867027"/>
            <a:chOff x="0" y="-2373"/>
            <a:chExt cx="12192000" cy="6867027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2000"/>
                    <a:hueMod val="108000"/>
                    <a:satMod val="164000"/>
                    <a:lumMod val="69000"/>
                  </a:schemeClr>
                  <a:schemeClr val="dk2">
                    <a:tint val="96000"/>
                    <a:hueMod val="90000"/>
                    <a:satMod val="130000"/>
                    <a:lumMod val="134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Oval 10"/>
            <p:cNvSpPr/>
            <p:nvPr/>
          </p:nvSpPr>
          <p:spPr>
            <a:xfrm>
              <a:off x="322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1000"/>
                  </a:schemeClr>
                </a:gs>
                <a:gs pos="75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Oval 11"/>
            <p:cNvSpPr/>
            <p:nvPr/>
          </p:nvSpPr>
          <p:spPr>
            <a:xfrm>
              <a:off x="175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8000"/>
                  </a:schemeClr>
                </a:gs>
                <a:gs pos="72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7000"/>
                  </a:schemeClr>
                </a:gs>
                <a:gs pos="69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7999412" y="-2373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73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8609012" y="5874054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66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9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2099733"/>
            <a:ext cx="8825658" cy="2677648"/>
          </a:xfrm>
        </p:spPr>
        <p:txBody>
          <a:bodyPr anchor="b"/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 rot="5400000">
            <a:off x="10089390" y="1792223"/>
            <a:ext cx="990599" cy="304799"/>
          </a:xfrm>
        </p:spPr>
        <p:txBody>
          <a:bodyPr anchor="t"/>
          <a:lstStyle>
            <a:lvl1pPr algn="l">
              <a:defRPr b="0" i="0">
                <a:solidFill>
                  <a:schemeClr val="bg1"/>
                </a:solidFill>
              </a:defRPr>
            </a:lvl1pPr>
          </a:lstStyle>
          <a:p>
            <a:fld id="{34D1B456-11C3-794B-A4A3-EE877CF55712}" type="datetimeFigureOut">
              <a:rPr lang="en-US" smtClean="0"/>
              <a:t>2/10/20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 rot="5400000">
            <a:off x="8959592" y="3226820"/>
            <a:ext cx="3859795" cy="304801"/>
          </a:xfrm>
        </p:spPr>
        <p:txBody>
          <a:bodyPr/>
          <a:lstStyle>
            <a:lvl1pPr>
              <a:defRPr b="0" i="0">
                <a:solidFill>
                  <a:schemeClr val="bg1"/>
                </a:solidFill>
              </a:defRPr>
            </a:lvl1pPr>
          </a:lstStyle>
          <a:p>
            <a:endParaRPr lang="en-US"/>
          </a:p>
        </p:txBody>
      </p:sp>
      <p:sp>
        <p:nvSpPr>
          <p:cNvPr id="10" name="Rectangle 9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351008" y="292608"/>
            <a:ext cx="838199" cy="767687"/>
          </a:xfrm>
        </p:spPr>
        <p:txBody>
          <a:bodyPr/>
          <a:lstStyle>
            <a:lvl1pPr>
              <a:defRPr sz="2800" b="0" i="0">
                <a:latin typeface="+mj-lt"/>
              </a:defRPr>
            </a:lvl1pPr>
          </a:lstStyle>
          <a:p>
            <a:fld id="{0A0775EA-B02C-6C40-9AA4-DDFA7B50CE4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2597742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D1B456-11C3-794B-A4A3-EE877CF55712}" type="datetimeFigureOut">
              <a:rPr lang="en-US" smtClean="0"/>
              <a:t>2/10/20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0775EA-B02C-6C40-9AA4-DDFA7B50CE4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218512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" name="Group 12"/>
          <p:cNvGrpSpPr/>
          <p:nvPr/>
        </p:nvGrpSpPr>
        <p:grpSpPr>
          <a:xfrm>
            <a:off x="0" y="-2373"/>
            <a:ext cx="12192000" cy="6867027"/>
            <a:chOff x="0" y="-2373"/>
            <a:chExt cx="12192000" cy="6867027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2000"/>
                    <a:hueMod val="108000"/>
                    <a:satMod val="164000"/>
                    <a:lumMod val="69000"/>
                  </a:schemeClr>
                  <a:schemeClr val="dk2">
                    <a:tint val="96000"/>
                    <a:hueMod val="90000"/>
                    <a:satMod val="130000"/>
                    <a:lumMod val="134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322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1000"/>
                  </a:schemeClr>
                </a:gs>
                <a:gs pos="75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175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8000"/>
                  </a:schemeClr>
                </a:gs>
                <a:gs pos="72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7000"/>
                  </a:schemeClr>
                </a:gs>
                <a:gs pos="69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7999412" y="-2373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73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74054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66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Rectangle 6"/>
            <p:cNvSpPr/>
            <p:nvPr/>
          </p:nvSpPr>
          <p:spPr>
            <a:xfrm>
              <a:off x="7289800" y="402165"/>
              <a:ext cx="44788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9" name="Freeform 5"/>
            <p:cNvSpPr/>
            <p:nvPr/>
          </p:nvSpPr>
          <p:spPr bwMode="gray">
            <a:xfrm rot="15922489">
              <a:off x="4698352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 rot="16200000">
              <a:off x="3787244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677645"/>
            <a:ext cx="4351023" cy="2283824"/>
          </a:xfrm>
        </p:spPr>
        <p:txBody>
          <a:bodyPr anchor="ctr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95558" y="2677644"/>
            <a:ext cx="3755379" cy="2283823"/>
          </a:xfrm>
        </p:spPr>
        <p:txBody>
          <a:bodyPr anchor="ctr"/>
          <a:lstStyle>
            <a:lvl1pPr marL="0" indent="0" algn="l">
              <a:buNone/>
              <a:defRPr sz="2000" cap="all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D1B456-11C3-794B-A4A3-EE877CF55712}" type="datetimeFigureOut">
              <a:rPr lang="en-US" smtClean="0"/>
              <a:t>2/10/20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5" name="Rectangle 14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0775EA-B02C-6C40-9AA4-DDFA7B50CE4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5128462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54954" y="2603500"/>
            <a:ext cx="4825158" cy="3416301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8712" y="2603500"/>
            <a:ext cx="4825159" cy="3416300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D1B456-11C3-794B-A4A3-EE877CF55712}" type="datetimeFigureOut">
              <a:rPr lang="en-US" smtClean="0"/>
              <a:t>2/10/20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0775EA-B02C-6C40-9AA4-DDFA7B50CE4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5641920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482515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4954" y="3179762"/>
            <a:ext cx="4825158" cy="2840039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08712" y="2603500"/>
            <a:ext cx="482515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08710" y="3179762"/>
            <a:ext cx="4825159" cy="2840039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D1B456-11C3-794B-A4A3-EE877CF55712}" type="datetimeFigureOut">
              <a:rPr lang="en-US" smtClean="0"/>
              <a:t>2/10/20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0775EA-B02C-6C40-9AA4-DDFA7B50CE4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946959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D1B456-11C3-794B-A4A3-EE877CF55712}" type="datetimeFigureOut">
              <a:rPr lang="en-US" smtClean="0"/>
              <a:t>2/10/20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0775EA-B02C-6C40-9AA4-DDFA7B50CE4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36185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D1B456-11C3-794B-A4A3-EE877CF55712}" type="datetimeFigureOut">
              <a:rPr lang="en-US" smtClean="0"/>
              <a:t>2/10/20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Rectangle 6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0775EA-B02C-6C40-9AA4-DDFA7B50CE4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5291965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4" name="Group 13"/>
          <p:cNvGrpSpPr/>
          <p:nvPr/>
        </p:nvGrpSpPr>
        <p:grpSpPr>
          <a:xfrm>
            <a:off x="0" y="-2373"/>
            <a:ext cx="12192000" cy="6867027"/>
            <a:chOff x="0" y="-2373"/>
            <a:chExt cx="12192000" cy="6867027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2000"/>
                    <a:hueMod val="108000"/>
                    <a:satMod val="164000"/>
                    <a:lumMod val="69000"/>
                  </a:schemeClr>
                  <a:schemeClr val="dk2">
                    <a:tint val="96000"/>
                    <a:hueMod val="90000"/>
                    <a:satMod val="130000"/>
                    <a:lumMod val="134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322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1000"/>
                  </a:schemeClr>
                </a:gs>
                <a:gs pos="75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175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8000"/>
                  </a:schemeClr>
                </a:gs>
                <a:gs pos="72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7000"/>
                  </a:schemeClr>
                </a:gs>
                <a:gs pos="69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-2373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73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5874054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66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8" name="Rectangle 7"/>
            <p:cNvSpPr/>
            <p:nvPr/>
          </p:nvSpPr>
          <p:spPr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Freeform 5"/>
            <p:cNvSpPr/>
            <p:nvPr/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9" name="Freeform 5"/>
            <p:cNvSpPr/>
            <p:nvPr/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3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295400"/>
            <a:ext cx="2793159" cy="16002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81146" y="1447800"/>
            <a:ext cx="5190065" cy="45720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5" y="2895600"/>
            <a:ext cx="2793158" cy="3129279"/>
          </a:xfrm>
        </p:spPr>
        <p:txBody>
          <a:bodyPr/>
          <a:lstStyle>
            <a:lvl1pPr marL="0" indent="0">
              <a:buNone/>
              <a:defRPr sz="1400">
                <a:solidFill>
                  <a:schemeClr val="accent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D1B456-11C3-794B-A4A3-EE877CF55712}" type="datetimeFigureOut">
              <a:rPr lang="en-US" smtClean="0"/>
              <a:t>2/10/20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5" name="Rectangle 14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0775EA-B02C-6C40-9AA4-DDFA7B50CE4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1875043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0" name="Group 19"/>
          <p:cNvGrpSpPr/>
          <p:nvPr/>
        </p:nvGrpSpPr>
        <p:grpSpPr>
          <a:xfrm>
            <a:off x="0" y="-2373"/>
            <a:ext cx="12192000" cy="6867027"/>
            <a:chOff x="0" y="-2373"/>
            <a:chExt cx="12192000" cy="6867027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2000"/>
                    <a:hueMod val="108000"/>
                    <a:satMod val="164000"/>
                    <a:lumMod val="69000"/>
                  </a:schemeClr>
                  <a:schemeClr val="dk2">
                    <a:tint val="96000"/>
                    <a:hueMod val="90000"/>
                    <a:satMod val="130000"/>
                    <a:lumMod val="134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322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1000"/>
                  </a:schemeClr>
                </a:gs>
                <a:gs pos="75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175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8000"/>
                  </a:schemeClr>
                </a:gs>
                <a:gs pos="72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7000"/>
                  </a:schemeClr>
                </a:gs>
                <a:gs pos="69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7999412" y="-2373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73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74054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66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8" name="Rectangle 7"/>
            <p:cNvSpPr/>
            <p:nvPr/>
          </p:nvSpPr>
          <p:spPr>
            <a:xfrm>
              <a:off x="6172200" y="402165"/>
              <a:ext cx="55964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9" name="Freeform 5"/>
            <p:cNvSpPr/>
            <p:nvPr/>
          </p:nvSpPr>
          <p:spPr bwMode="gray">
            <a:xfrm rot="16200000">
              <a:off x="32954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0" name="Freeform 5"/>
            <p:cNvSpPr/>
            <p:nvPr/>
          </p:nvSpPr>
          <p:spPr bwMode="gray">
            <a:xfrm rot="15922489">
              <a:off x="4203594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3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693332"/>
            <a:ext cx="3860260" cy="173566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547870" y="1143000"/>
            <a:ext cx="3227193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5" y="3657600"/>
            <a:ext cx="3859212" cy="1371600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solidFill>
                  <a:schemeClr val="accent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D1B456-11C3-794B-A4A3-EE877CF55712}" type="datetimeFigureOut">
              <a:rPr lang="en-US" smtClean="0"/>
              <a:t>2/10/20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0775EA-B02C-6C40-9AA4-DDFA7B50CE4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4822453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" name="Group 18"/>
          <p:cNvGrpSpPr/>
          <p:nvPr/>
        </p:nvGrpSpPr>
        <p:grpSpPr>
          <a:xfrm>
            <a:off x="0" y="-2373"/>
            <a:ext cx="12192000" cy="6867027"/>
            <a:chOff x="0" y="-2373"/>
            <a:chExt cx="12192000" cy="6867027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2000"/>
                    <a:hueMod val="108000"/>
                    <a:satMod val="164000"/>
                    <a:lumMod val="69000"/>
                  </a:schemeClr>
                  <a:schemeClr val="dk2">
                    <a:tint val="96000"/>
                    <a:hueMod val="90000"/>
                    <a:satMod val="130000"/>
                    <a:lumMod val="134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322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1000"/>
                  </a:schemeClr>
                </a:gs>
                <a:gs pos="75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175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8000"/>
                  </a:schemeClr>
                </a:gs>
                <a:gs pos="72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7000"/>
                  </a:schemeClr>
                </a:gs>
                <a:gs pos="69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7999412" y="-2373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73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74054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66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8" name="Freeform 5"/>
            <p:cNvSpPr/>
            <p:nvPr/>
          </p:nvSpPr>
          <p:spPr bwMode="gray">
            <a:xfrm rot="10371525">
              <a:off x="263767" y="443825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9" name="Freeform 5"/>
            <p:cNvSpPr/>
            <p:nvPr/>
          </p:nvSpPr>
          <p:spPr bwMode="gray">
            <a:xfrm rot="10800000">
              <a:off x="459506" y="321130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966674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429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6" y="553666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>
                <a:solidFill>
                  <a:schemeClr val="accent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D1B456-11C3-794B-A4A3-EE877CF55712}" type="datetimeFigureOut">
              <a:rPr lang="en-US" smtClean="0"/>
              <a:t>2/10/20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0775EA-B02C-6C40-9AA4-DDFA7B50CE4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6804837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2" name="Group 11"/>
          <p:cNvGrpSpPr/>
          <p:nvPr/>
        </p:nvGrpSpPr>
        <p:grpSpPr>
          <a:xfrm>
            <a:off x="0" y="-2373"/>
            <a:ext cx="12192000" cy="6867027"/>
            <a:chOff x="0" y="-2373"/>
            <a:chExt cx="12192000" cy="6867027"/>
          </a:xfrm>
        </p:grpSpPr>
        <p:sp>
          <p:nvSpPr>
            <p:cNvPr id="10" name="Rectangle 9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2000"/>
                    <a:hueMod val="108000"/>
                    <a:satMod val="164000"/>
                    <a:lumMod val="69000"/>
                  </a:schemeClr>
                  <a:schemeClr val="dk2">
                    <a:tint val="96000"/>
                    <a:hueMod val="90000"/>
                    <a:satMod val="130000"/>
                    <a:lumMod val="134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322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1000"/>
                  </a:schemeClr>
                </a:gs>
                <a:gs pos="75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175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8000"/>
                  </a:schemeClr>
                </a:gs>
                <a:gs pos="72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7000"/>
                  </a:schemeClr>
                </a:gs>
                <a:gs pos="69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7999412" y="-2373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73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74054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66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9" name="Freeform 5"/>
            <p:cNvSpPr/>
            <p:nvPr/>
          </p:nvSpPr>
          <p:spPr bwMode="gray">
            <a:xfrm rot="21010068">
              <a:off x="8490951" y="271487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7" name="Freeform 5"/>
            <p:cNvSpPr/>
            <p:nvPr/>
          </p:nvSpPr>
          <p:spPr bwMode="gray">
            <a:xfrm>
              <a:off x="455612" y="2801319"/>
              <a:ext cx="11277600" cy="3602637"/>
            </a:xfrm>
            <a:custGeom>
              <a:avLst/>
              <a:gdLst/>
              <a:ahLst/>
              <a:cxnLst/>
              <a:rect l="l" t="t" r="r" b="b"/>
              <a:pathLst>
                <a:path w="10000" h="7946">
                  <a:moveTo>
                    <a:pt x="0" y="0"/>
                  </a:moveTo>
                  <a:lnTo>
                    <a:pt x="0" y="7945"/>
                  </a:lnTo>
                  <a:lnTo>
                    <a:pt x="10000" y="7946"/>
                  </a:lnTo>
                  <a:lnTo>
                    <a:pt x="10000" y="4"/>
                  </a:lnTo>
                  <a:lnTo>
                    <a:pt x="10000" y="4"/>
                  </a:lnTo>
                  <a:lnTo>
                    <a:pt x="9773" y="91"/>
                  </a:lnTo>
                  <a:lnTo>
                    <a:pt x="9547" y="175"/>
                  </a:lnTo>
                  <a:lnTo>
                    <a:pt x="9320" y="256"/>
                  </a:lnTo>
                  <a:lnTo>
                    <a:pt x="9092" y="326"/>
                  </a:lnTo>
                  <a:lnTo>
                    <a:pt x="8865" y="396"/>
                  </a:lnTo>
                  <a:lnTo>
                    <a:pt x="8637" y="462"/>
                  </a:lnTo>
                  <a:lnTo>
                    <a:pt x="8412" y="518"/>
                  </a:lnTo>
                  <a:lnTo>
                    <a:pt x="8184" y="571"/>
                  </a:lnTo>
                  <a:lnTo>
                    <a:pt x="7957" y="620"/>
                  </a:lnTo>
                  <a:lnTo>
                    <a:pt x="7734" y="662"/>
                  </a:lnTo>
                  <a:lnTo>
                    <a:pt x="7508" y="704"/>
                  </a:lnTo>
                  <a:lnTo>
                    <a:pt x="7285" y="739"/>
                  </a:lnTo>
                  <a:lnTo>
                    <a:pt x="7062" y="767"/>
                  </a:lnTo>
                  <a:lnTo>
                    <a:pt x="6840" y="795"/>
                  </a:lnTo>
                  <a:lnTo>
                    <a:pt x="6620" y="819"/>
                  </a:lnTo>
                  <a:lnTo>
                    <a:pt x="6402" y="837"/>
                  </a:lnTo>
                  <a:lnTo>
                    <a:pt x="6184" y="851"/>
                  </a:lnTo>
                  <a:lnTo>
                    <a:pt x="5968" y="865"/>
                  </a:lnTo>
                  <a:lnTo>
                    <a:pt x="5755" y="872"/>
                  </a:lnTo>
                  <a:lnTo>
                    <a:pt x="5542" y="879"/>
                  </a:lnTo>
                  <a:lnTo>
                    <a:pt x="5332" y="882"/>
                  </a:lnTo>
                  <a:lnTo>
                    <a:pt x="5124" y="879"/>
                  </a:lnTo>
                  <a:lnTo>
                    <a:pt x="4918" y="879"/>
                  </a:lnTo>
                  <a:lnTo>
                    <a:pt x="4714" y="872"/>
                  </a:lnTo>
                  <a:lnTo>
                    <a:pt x="4514" y="861"/>
                  </a:lnTo>
                  <a:lnTo>
                    <a:pt x="4316" y="851"/>
                  </a:lnTo>
                  <a:lnTo>
                    <a:pt x="4122" y="840"/>
                  </a:lnTo>
                  <a:lnTo>
                    <a:pt x="3929" y="823"/>
                  </a:lnTo>
                  <a:lnTo>
                    <a:pt x="3739" y="805"/>
                  </a:lnTo>
                  <a:lnTo>
                    <a:pt x="3553" y="788"/>
                  </a:lnTo>
                  <a:lnTo>
                    <a:pt x="3190" y="742"/>
                  </a:lnTo>
                  <a:lnTo>
                    <a:pt x="2842" y="693"/>
                  </a:lnTo>
                  <a:lnTo>
                    <a:pt x="2508" y="641"/>
                  </a:lnTo>
                  <a:lnTo>
                    <a:pt x="2192" y="585"/>
                  </a:lnTo>
                  <a:lnTo>
                    <a:pt x="1890" y="525"/>
                  </a:lnTo>
                  <a:lnTo>
                    <a:pt x="1610" y="462"/>
                  </a:lnTo>
                  <a:lnTo>
                    <a:pt x="1347" y="399"/>
                  </a:lnTo>
                  <a:lnTo>
                    <a:pt x="1105" y="336"/>
                  </a:lnTo>
                  <a:lnTo>
                    <a:pt x="883" y="277"/>
                  </a:lnTo>
                  <a:lnTo>
                    <a:pt x="686" y="221"/>
                  </a:lnTo>
                  <a:lnTo>
                    <a:pt x="508" y="168"/>
                  </a:lnTo>
                  <a:lnTo>
                    <a:pt x="358" y="123"/>
                  </a:lnTo>
                  <a:lnTo>
                    <a:pt x="232" y="81"/>
                  </a:lnTo>
                  <a:lnTo>
                    <a:pt x="59" y="21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1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063416"/>
            <a:ext cx="8825659" cy="1379755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543300"/>
            <a:ext cx="8825659" cy="24765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D1B456-11C3-794B-A4A3-EE877CF55712}" type="datetimeFigureOut">
              <a:rPr lang="en-US" smtClean="0"/>
              <a:t>2/10/20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0775EA-B02C-6C40-9AA4-DDFA7B50CE4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5991801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2373"/>
            <a:ext cx="12192000" cy="6867027"/>
            <a:chOff x="0" y="-2373"/>
            <a:chExt cx="12192000" cy="6867027"/>
          </a:xfrm>
        </p:grpSpPr>
        <p:sp>
          <p:nvSpPr>
            <p:cNvPr id="15" name="Rectangle 14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2000"/>
                    <a:hueMod val="108000"/>
                    <a:satMod val="164000"/>
                    <a:lumMod val="69000"/>
                  </a:schemeClr>
                  <a:schemeClr val="dk2">
                    <a:tint val="96000"/>
                    <a:hueMod val="90000"/>
                    <a:satMod val="130000"/>
                    <a:lumMod val="134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322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1000"/>
                  </a:schemeClr>
                </a:gs>
                <a:gs pos="75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175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8000"/>
                  </a:schemeClr>
                </a:gs>
                <a:gs pos="72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7000"/>
                  </a:schemeClr>
                </a:gs>
                <a:gs pos="69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7999412" y="-2373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73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8609012" y="5874054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66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Freeform 5"/>
            <p:cNvSpPr/>
            <p:nvPr/>
          </p:nvSpPr>
          <p:spPr bwMode="gray">
            <a:xfrm rot="21010068">
              <a:off x="8490951" y="41851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24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6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3" name="TextBox 12"/>
          <p:cNvSpPr txBox="1"/>
          <p:nvPr/>
        </p:nvSpPr>
        <p:spPr>
          <a:xfrm>
            <a:off x="9719438" y="2631815"/>
            <a:ext cx="801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accent1"/>
                </a:solidFill>
                <a:latin typeface="Arial"/>
                <a:cs typeface="Arial"/>
              </a:defRPr>
            </a:lvl1pPr>
          </a:lstStyle>
          <a:p>
            <a:pPr lvl="0"/>
            <a:r>
              <a:rPr lang="en-US" sz="9600" dirty="0"/>
              <a:t>”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898295" y="591093"/>
            <a:ext cx="801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accent1"/>
                </a:solidFill>
                <a:latin typeface="Arial"/>
                <a:cs typeface="Arial"/>
              </a:defRPr>
            </a:lvl1pPr>
          </a:lstStyle>
          <a:p>
            <a:pPr lvl="0"/>
            <a:r>
              <a:rPr lang="en-US" sz="9600" dirty="0"/>
              <a:t>“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81878" y="980517"/>
            <a:ext cx="8453906" cy="2698249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 bwMode="gray">
          <a:xfrm>
            <a:off x="1945945" y="3678766"/>
            <a:ext cx="7725772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/>
                </a:solidFill>
                <a:latin typeface="+mn-lt"/>
                <a:ea typeface="+mn-ea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D1B456-11C3-794B-A4A3-EE877CF55712}" type="datetimeFigureOut">
              <a:rPr lang="en-US" smtClean="0"/>
              <a:t>2/10/20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2" name="Rectangle 31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0775EA-B02C-6C40-9AA4-DDFA7B50CE4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8418157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8" name="Group 17"/>
          <p:cNvGrpSpPr/>
          <p:nvPr/>
        </p:nvGrpSpPr>
        <p:grpSpPr>
          <a:xfrm>
            <a:off x="0" y="-2373"/>
            <a:ext cx="12192000" cy="6867027"/>
            <a:chOff x="0" y="-2373"/>
            <a:chExt cx="12192000" cy="6867027"/>
          </a:xfrm>
        </p:grpSpPr>
        <p:sp>
          <p:nvSpPr>
            <p:cNvPr id="10" name="Rectangle 9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2000"/>
                    <a:hueMod val="108000"/>
                    <a:satMod val="164000"/>
                    <a:lumMod val="69000"/>
                  </a:schemeClr>
                  <a:schemeClr val="dk2">
                    <a:tint val="96000"/>
                    <a:hueMod val="90000"/>
                    <a:satMod val="130000"/>
                    <a:lumMod val="134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322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1000"/>
                  </a:schemeClr>
                </a:gs>
                <a:gs pos="75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175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8000"/>
                  </a:schemeClr>
                </a:gs>
                <a:gs pos="72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7000"/>
                  </a:schemeClr>
                </a:gs>
                <a:gs pos="69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7999412" y="-2373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73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5874054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66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Freeform 5"/>
            <p:cNvSpPr/>
            <p:nvPr/>
          </p:nvSpPr>
          <p:spPr bwMode="gray">
            <a:xfrm rot="21010068">
              <a:off x="8490951" y="4193583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1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370667"/>
            <a:ext cx="8825660" cy="1822514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5033068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D1B456-11C3-794B-A4A3-EE877CF55712}" type="datetimeFigureOut">
              <a:rPr lang="en-US" smtClean="0"/>
              <a:t>2/10/20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0775EA-B02C-6C40-9AA4-DDFA7B50CE4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9819473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17299"/>
            <a:ext cx="312916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54954" y="3193561"/>
            <a:ext cx="3129168" cy="283349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2721" y="2603502"/>
            <a:ext cx="314538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12721" y="3193561"/>
            <a:ext cx="3145380" cy="2833495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86700" y="2617299"/>
            <a:ext cx="3161029" cy="576261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86700" y="3193561"/>
            <a:ext cx="3164719" cy="28334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cxnSp>
        <p:nvCxnSpPr>
          <p:cNvPr id="22" name="Straight Connector 21"/>
          <p:cNvCxnSpPr/>
          <p:nvPr/>
        </p:nvCxnSpPr>
        <p:spPr>
          <a:xfrm>
            <a:off x="440397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1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>
            <a:off x="777240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1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D1B456-11C3-794B-A4A3-EE877CF55712}" type="datetimeFigureOut">
              <a:rPr lang="en-US" smtClean="0"/>
              <a:t>2/10/20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0775EA-B02C-6C40-9AA4-DDFA7B50CE4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6331272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2" y="4532845"/>
            <a:ext cx="30504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4552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54953" y="5109107"/>
            <a:ext cx="3050437" cy="91794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72537" y="4532846"/>
            <a:ext cx="3046766" cy="651156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748463" y="2603500"/>
            <a:ext cx="2691241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68865" y="5184002"/>
            <a:ext cx="3050438" cy="84305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83434" y="4532847"/>
            <a:ext cx="3050438" cy="65115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63031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83434" y="5184001"/>
            <a:ext cx="3050437" cy="843054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4388153" y="2603500"/>
            <a:ext cx="0" cy="3517594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7801905" y="2603500"/>
            <a:ext cx="0" cy="3492500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D1B456-11C3-794B-A4A3-EE877CF55712}" type="datetimeFigureOut">
              <a:rPr lang="en-US" smtClean="0"/>
              <a:t>2/10/20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0775EA-B02C-6C40-9AA4-DDFA7B50CE4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426865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973668"/>
            <a:ext cx="8825660" cy="70696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D1B456-11C3-794B-A4A3-EE877CF55712}" type="datetimeFigureOut">
              <a:rPr lang="en-US" smtClean="0"/>
              <a:t>2/10/20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0775EA-B02C-6C40-9AA4-DDFA7B50CE4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0179817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" name="Group 18"/>
          <p:cNvGrpSpPr/>
          <p:nvPr/>
        </p:nvGrpSpPr>
        <p:grpSpPr>
          <a:xfrm>
            <a:off x="0" y="-2373"/>
            <a:ext cx="12192000" cy="6867027"/>
            <a:chOff x="0" y="-2373"/>
            <a:chExt cx="12192000" cy="6867027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2000"/>
                    <a:hueMod val="108000"/>
                    <a:satMod val="164000"/>
                    <a:lumMod val="69000"/>
                  </a:schemeClr>
                  <a:schemeClr val="dk2">
                    <a:tint val="96000"/>
                    <a:hueMod val="90000"/>
                    <a:satMod val="130000"/>
                    <a:lumMod val="134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322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1000"/>
                  </a:schemeClr>
                </a:gs>
                <a:gs pos="75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175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8000"/>
                  </a:schemeClr>
                </a:gs>
                <a:gs pos="72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7000"/>
                  </a:schemeClr>
                </a:gs>
                <a:gs pos="69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7999412" y="-2373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73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74054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66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Freeform 5"/>
            <p:cNvSpPr/>
            <p:nvPr/>
          </p:nvSpPr>
          <p:spPr bwMode="gray">
            <a:xfrm rot="5101749">
              <a:off x="6294738" y="457773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Rectangle 7"/>
            <p:cNvSpPr/>
            <p:nvPr/>
          </p:nvSpPr>
          <p:spPr>
            <a:xfrm>
              <a:off x="414867" y="402165"/>
              <a:ext cx="6510866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9" name="Freeform 5"/>
            <p:cNvSpPr/>
            <p:nvPr/>
          </p:nvSpPr>
          <p:spPr bwMode="gray">
            <a:xfrm rot="5400000">
              <a:off x="44492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576756" y="1278468"/>
            <a:ext cx="1413933" cy="4748589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1278468"/>
            <a:ext cx="6247546" cy="4748590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D1B456-11C3-794B-A4A3-EE877CF55712}" type="datetimeFigureOut">
              <a:rPr lang="en-US" smtClean="0"/>
              <a:t>2/10/20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0775EA-B02C-6C40-9AA4-DDFA7B50CE4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8492342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-2373"/>
            <a:ext cx="12192000" cy="6867027"/>
            <a:chOff x="0" y="-2373"/>
            <a:chExt cx="12192000" cy="6867027"/>
          </a:xfrm>
        </p:grpSpPr>
        <p:sp>
          <p:nvSpPr>
            <p:cNvPr id="26" name="Rectangle 25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19">
                <a:duotone>
                  <a:schemeClr val="dk2">
                    <a:shade val="62000"/>
                    <a:hueMod val="108000"/>
                    <a:satMod val="164000"/>
                    <a:lumMod val="69000"/>
                  </a:schemeClr>
                  <a:schemeClr val="dk2">
                    <a:tint val="96000"/>
                    <a:hueMod val="90000"/>
                    <a:satMod val="130000"/>
                    <a:lumMod val="134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322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1000"/>
                  </a:schemeClr>
                </a:gs>
                <a:gs pos="75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175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8000"/>
                  </a:schemeClr>
                </a:gs>
                <a:gs pos="72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7000"/>
                  </a:schemeClr>
                </a:gs>
                <a:gs pos="69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7999412" y="-2373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73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74054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66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Freeform 5"/>
            <p:cNvSpPr/>
            <p:nvPr/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20" name="Freeform 5"/>
            <p:cNvSpPr/>
            <p:nvPr/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21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gray">
          <a:xfrm>
            <a:off x="1154953" y="973668"/>
            <a:ext cx="8761413" cy="70696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2603500"/>
            <a:ext cx="8761412" cy="34163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650938" y="639406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000" b="1" i="0">
                <a:solidFill>
                  <a:schemeClr val="accent1"/>
                </a:solidFill>
              </a:defRPr>
            </a:lvl1pPr>
          </a:lstStyle>
          <a:p>
            <a:fld id="{34D1B456-11C3-794B-A4A3-EE877CF55712}" type="datetimeFigureOut">
              <a:rPr lang="en-US" smtClean="0"/>
              <a:t>2/10/20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28358" y="6391838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000" b="1" i="0">
                <a:solidFill>
                  <a:schemeClr val="accent1"/>
                </a:solidFill>
                <a:latin typeface="+mn-lt"/>
              </a:defRPr>
            </a:lvl1pPr>
          </a:lstStyle>
          <a:p>
            <a:endParaRPr lang="en-US"/>
          </a:p>
        </p:txBody>
      </p:sp>
      <p:sp>
        <p:nvSpPr>
          <p:cNvPr id="22" name="Rectangle 21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bg1"/>
                </a:solidFill>
                <a:latin typeface="+mn-lt"/>
              </a:defRPr>
            </a:lvl1pPr>
          </a:lstStyle>
          <a:p>
            <a:fld id="{0A0775EA-B02C-6C40-9AA4-DDFA7B50CE4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8425663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3" r:id="rId1"/>
    <p:sldLayoutId id="2147483704" r:id="rId2"/>
    <p:sldLayoutId id="2147483705" r:id="rId3"/>
    <p:sldLayoutId id="2147483706" r:id="rId4"/>
    <p:sldLayoutId id="2147483707" r:id="rId5"/>
    <p:sldLayoutId id="2147483708" r:id="rId6"/>
    <p:sldLayoutId id="2147483709" r:id="rId7"/>
    <p:sldLayoutId id="2147483710" r:id="rId8"/>
    <p:sldLayoutId id="2147483711" r:id="rId9"/>
    <p:sldLayoutId id="2147483712" r:id="rId10"/>
    <p:sldLayoutId id="2147483713" r:id="rId11"/>
    <p:sldLayoutId id="2147483714" r:id="rId12"/>
    <p:sldLayoutId id="2147483715" r:id="rId13"/>
    <p:sldLayoutId id="2147483716" r:id="rId14"/>
    <p:sldLayoutId id="2147483717" r:id="rId15"/>
    <p:sldLayoutId id="2147483718" r:id="rId16"/>
    <p:sldLayoutId id="2147483719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b="0" i="0" kern="1200">
          <a:solidFill>
            <a:schemeClr val="bg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-Z9zYpE25Gs&amp;feature=share&amp;app=desktop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s://futureofworking.com/15-advantages-and-disadvantages-of-distributed-leadership-styles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27603A-BCDD-AD47-81E9-ABAAA870FE03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/>
              <a:t>Distributed Leadership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1C0A39C-3C3F-8A46-A559-91C8E02A5355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9883380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2402C2-135A-FB4E-8276-B8FAEADC9C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412D9A-FE1B-1345-8E8B-9568EBD09AA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Leadership may arise anywhere in the organisation and is not confined to formal leaders (Bush, 2013) </a:t>
            </a:r>
          </a:p>
          <a:p>
            <a:r>
              <a:rPr lang="en-US" dirty="0"/>
              <a:t>This is where distributed leadership emerges and provides a platform for leadership to arise through different stages of the traditional management chain.</a:t>
            </a:r>
          </a:p>
        </p:txBody>
      </p:sp>
    </p:spTree>
    <p:extLst>
      <p:ext uri="{BB962C8B-B14F-4D97-AF65-F5344CB8AC3E}">
        <p14:creationId xmlns:p14="http://schemas.microsoft.com/office/powerpoint/2010/main" val="10302442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006804-39C3-5A4F-914F-6FBCEDA3EB7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What is Distributed Leadership?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E4576D1-EFDF-7144-A587-7DD80CCFD16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2400" dirty="0"/>
              <a:t>“Distributed leadership is not something “done” by an individual “to” others, or a set of individual actions through which people contribute to a group or organisation… [it] is a group activity that works through and within relationships, rather than individual action” (Bennett et al., 2003).</a:t>
            </a:r>
          </a:p>
        </p:txBody>
      </p:sp>
    </p:spTree>
    <p:extLst>
      <p:ext uri="{BB962C8B-B14F-4D97-AF65-F5344CB8AC3E}">
        <p14:creationId xmlns:p14="http://schemas.microsoft.com/office/powerpoint/2010/main" val="38283525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9EA974-8260-D445-8F9E-FC461C10484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Advantages of Distributed Leadership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B6C007-6745-7E4A-B6F0-FF8CC1760E7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Gives companies more options as you are not just relying on one person (</a:t>
            </a:r>
            <a:r>
              <a:rPr lang="en-US" dirty="0" err="1"/>
              <a:t>Regoli</a:t>
            </a:r>
            <a:r>
              <a:rPr lang="en-US" dirty="0"/>
              <a:t>, 2020).</a:t>
            </a:r>
          </a:p>
          <a:p>
            <a:r>
              <a:rPr lang="en-US" dirty="0"/>
              <a:t>Keeps traditional elements of chain of command so that everyone knowns who their line manager is and is more adapted for the 21</a:t>
            </a:r>
            <a:r>
              <a:rPr lang="en-US" baseline="30000" dirty="0"/>
              <a:t>st</a:t>
            </a:r>
            <a:r>
              <a:rPr lang="en-US" dirty="0"/>
              <a:t> Century (</a:t>
            </a:r>
            <a:r>
              <a:rPr lang="en-US" dirty="0" err="1"/>
              <a:t>Regoli</a:t>
            </a:r>
            <a:r>
              <a:rPr lang="en-US" dirty="0"/>
              <a:t>, 2020).</a:t>
            </a:r>
          </a:p>
          <a:p>
            <a:r>
              <a:rPr lang="en-US" dirty="0"/>
              <a:t>Interactions between different participants, with different skills and backgrounds, bring about a solution or a way of moving on (</a:t>
            </a:r>
            <a:r>
              <a:rPr lang="en-US" dirty="0" err="1"/>
              <a:t>Gronn</a:t>
            </a:r>
            <a:r>
              <a:rPr lang="en-US" dirty="0"/>
              <a:t>, 2002).</a:t>
            </a:r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422487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EEFBAF-125D-6146-ABBC-62E7625D73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Disadvantages of Distributed Leadership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BBE5A30-CAA7-C04D-A0B9-FAA4F28585D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Silo mentality – reluctance to share information with employees of different divisions in the same company contributing to reduced efficiency and a damaged corporate culture.</a:t>
            </a:r>
          </a:p>
          <a:p>
            <a:r>
              <a:rPr lang="en-GB" dirty="0"/>
              <a:t>Role confusion – with the rigid structure roles are obvious and assigned. Opening the structure up can lead to employees not fully understanding their role.</a:t>
            </a:r>
          </a:p>
          <a:p>
            <a:r>
              <a:rPr lang="en-GB" dirty="0"/>
              <a:t>Delayed decisions – delaying important decisions may result in a lot of prevarication, over analysing and loss of confidence. With the complexity of the world, delayed decisions may lead to the information becoming outdated before action.</a:t>
            </a:r>
          </a:p>
          <a:p>
            <a:r>
              <a:rPr lang="en-GB" dirty="0"/>
              <a:t>Unrealistic expectations and stress on some staff.</a:t>
            </a:r>
          </a:p>
          <a:p>
            <a:r>
              <a:rPr lang="en-GB" dirty="0"/>
              <a:t>(Gosling </a:t>
            </a:r>
            <a:r>
              <a:rPr lang="en-GB" i="1" dirty="0"/>
              <a:t>et al</a:t>
            </a:r>
            <a:r>
              <a:rPr lang="en-GB" dirty="0"/>
              <a:t>, 2013)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392428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A9E5B3-9C2C-014D-93C5-014E3510145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Video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D64610-B281-5049-9184-A59B2BD530B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https://www.youtube.com/watch?v=-Z9zYpE25Gs&amp;feature=share&amp;app=desktop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978371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9F734A-DD3E-124B-A94F-E90D16B6BE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6BF175-3B9E-254D-97C2-EAF5F471506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54955" y="2603500"/>
            <a:ext cx="8761412" cy="3968750"/>
          </a:xfrm>
        </p:spPr>
        <p:txBody>
          <a:bodyPr>
            <a:normAutofit fontScale="85000" lnSpcReduction="10000"/>
          </a:bodyPr>
          <a:lstStyle/>
          <a:p>
            <a:r>
              <a:rPr lang="en-GB" dirty="0"/>
              <a:t>Bennett, N., Wise, C., Woods, P. A. and Harvey, J. A. (2003) “Distributed Leadership” Nottingham: National College of School Leadership.</a:t>
            </a:r>
            <a:br>
              <a:rPr lang="en-GB" dirty="0"/>
            </a:br>
            <a:endParaRPr lang="en-GB" dirty="0"/>
          </a:p>
          <a:p>
            <a:r>
              <a:rPr lang="en-GB" dirty="0"/>
              <a:t> </a:t>
            </a:r>
            <a:r>
              <a:rPr lang="en-GB" dirty="0" err="1"/>
              <a:t>Regoli</a:t>
            </a:r>
            <a:r>
              <a:rPr lang="en-GB" dirty="0"/>
              <a:t>, N. (2020) “15 Advantages and Disadvantages of Distributed Leadership Styles” Available at: </a:t>
            </a:r>
            <a:r>
              <a:rPr lang="en-GB" dirty="0">
                <a:hlinkClick r:id="rId2"/>
              </a:rPr>
              <a:t>https://futureofworking.com/15-advantages-and-disadvantages-of-distributed-leadership-styles/</a:t>
            </a:r>
            <a:r>
              <a:rPr lang="en-GB" dirty="0"/>
              <a:t> (Accessed: 10 Feb. 2020)</a:t>
            </a:r>
          </a:p>
          <a:p>
            <a:r>
              <a:rPr lang="en-US" dirty="0" err="1"/>
              <a:t>Gronn</a:t>
            </a:r>
            <a:r>
              <a:rPr lang="en-US" dirty="0"/>
              <a:t>, P. (2002) Distributed Leadership. In </a:t>
            </a:r>
            <a:r>
              <a:rPr lang="en-US" dirty="0" err="1"/>
              <a:t>Leithwood</a:t>
            </a:r>
            <a:r>
              <a:rPr lang="en-US" dirty="0"/>
              <a:t>, K.A. and </a:t>
            </a:r>
            <a:r>
              <a:rPr lang="en-US" dirty="0" err="1"/>
              <a:t>Hallinger</a:t>
            </a:r>
            <a:r>
              <a:rPr lang="en-US" dirty="0"/>
              <a:t>, P. (</a:t>
            </a:r>
            <a:r>
              <a:rPr lang="en-US" dirty="0" err="1"/>
              <a:t>Eds</a:t>
            </a:r>
            <a:r>
              <a:rPr lang="en-US" dirty="0"/>
              <a:t>) Second International Handbook of Educational Leadership and Administration, Volume 1, Springer, pp.653‐ 696</a:t>
            </a:r>
          </a:p>
          <a:p>
            <a:r>
              <a:rPr lang="en-US" dirty="0"/>
              <a:t>Gosling </a:t>
            </a:r>
            <a:r>
              <a:rPr lang="en-US" dirty="0" err="1"/>
              <a:t>iet</a:t>
            </a:r>
            <a:r>
              <a:rPr lang="en-US" dirty="0"/>
              <a:t> al (2013) Distributed leadership: what does it accomplish? Available online: https://eur01.safelinks.protection.outlook.com/?</a:t>
            </a:r>
            <a:r>
              <a:rPr lang="en-US" dirty="0" err="1"/>
              <a:t>url</a:t>
            </a:r>
            <a:r>
              <a:rPr lang="en-US" dirty="0"/>
              <a:t>=https%3A%2F%2Fpdfs.semanticscholar.org%2F75c2%2Fdf6807d5c53d90dadd2e422091fd562ca609.pdf&amp;data=02%7C01%7C%7C8d2d4f18cdf648b0671608d7ae2f8932%7C4e0f11f9046e45059cb8db2152311e21%7C0%7C1%7C637169391496441297&amp;sdata=yjik9XuqDw%2FqNAiXzxGfALq9q9DmD7aFgGRrlQW%2FAo4%3D&amp;reserved=0. (Accessed: 10 Feb. </a:t>
            </a:r>
            <a:r>
              <a:rPr lang="en-US"/>
              <a:t>2020)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84910692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 Boardroom">
  <a:themeElements>
    <a:clrScheme name="Ion Boardroom">
      <a:dk1>
        <a:sysClr val="windowText" lastClr="000000"/>
      </a:dk1>
      <a:lt1>
        <a:sysClr val="window" lastClr="FFFFFF"/>
      </a:lt1>
      <a:dk2>
        <a:srgbClr val="0E5580"/>
      </a:dk2>
      <a:lt2>
        <a:srgbClr val="EBEBEB"/>
      </a:lt2>
      <a:accent1>
        <a:srgbClr val="ACD433"/>
      </a:accent1>
      <a:accent2>
        <a:srgbClr val="E6C133"/>
      </a:accent2>
      <a:accent3>
        <a:srgbClr val="EF7A24"/>
      </a:accent3>
      <a:accent4>
        <a:srgbClr val="5AA0F5"/>
      </a:accent4>
      <a:accent5>
        <a:srgbClr val="75CEEC"/>
      </a:accent5>
      <a:accent6>
        <a:srgbClr val="65D6A0"/>
      </a:accent6>
      <a:hlink>
        <a:srgbClr val="C4E46E"/>
      </a:hlink>
      <a:folHlink>
        <a:srgbClr val="BDE0FB"/>
      </a:folHlink>
    </a:clrScheme>
    <a:fontScheme name="Ion Boardroom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 Boardroom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2000"/>
                <a:hueMod val="96000"/>
                <a:satMod val="128000"/>
                <a:lumMod val="114000"/>
              </a:schemeClr>
            </a:gs>
            <a:gs pos="100000">
              <a:schemeClr val="phClr">
                <a:shade val="62000"/>
                <a:hueMod val="100000"/>
                <a:satMod val="13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2000"/>
                <a:hueMod val="108000"/>
                <a:satMod val="164000"/>
                <a:lumMod val="69000"/>
              </a:schemeClr>
              <a:schemeClr val="phClr">
                <a:tint val="96000"/>
                <a:hueMod val="90000"/>
                <a:satMod val="130000"/>
                <a:lumMod val="134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 Boardroom" id="{FC33163D-4339-46B1-8EED-24C834239D99}" vid="{A3AB87EF-B655-4FFF-8D05-F333AD7F2789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 Boardroom</Template>
  <TotalTime>60</TotalTime>
  <Words>513</Words>
  <Application>Microsoft Macintosh PowerPoint</Application>
  <PresentationFormat>Widescreen</PresentationFormat>
  <Paragraphs>23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1" baseType="lpstr">
      <vt:lpstr>Arial</vt:lpstr>
      <vt:lpstr>Century Gothic</vt:lpstr>
      <vt:lpstr>Wingdings 3</vt:lpstr>
      <vt:lpstr>Ion Boardroom</vt:lpstr>
      <vt:lpstr>Distributed Leadership</vt:lpstr>
      <vt:lpstr>Introduction</vt:lpstr>
      <vt:lpstr>What is Distributed Leadership?</vt:lpstr>
      <vt:lpstr>Advantages of Distributed Leadership</vt:lpstr>
      <vt:lpstr>Disadvantages of Distributed Leadership</vt:lpstr>
      <vt:lpstr>Video</vt:lpstr>
      <vt:lpstr>References</vt:lpstr>
    </vt:vector>
  </TitlesOfParts>
  <Company/>
  <LinksUpToDate>false</LinksUpToDate>
  <SharedDoc>false</SharedDoc>
  <HyperlinksChanged>false</HyperlinksChanged>
  <AppVersion>16.0016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Distributed Leadership</dc:title>
  <dc:creator>Amy Collins</dc:creator>
  <cp:lastModifiedBy>Amy Collins</cp:lastModifiedBy>
  <cp:revision>6</cp:revision>
  <dcterms:created xsi:type="dcterms:W3CDTF">2020-02-10T12:47:45Z</dcterms:created>
  <dcterms:modified xsi:type="dcterms:W3CDTF">2020-02-10T13:48:30Z</dcterms:modified>
</cp:coreProperties>
</file>