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autoCompressPictures="0">
  <p:sldMasterIdLst>
    <p:sldMasterId id="2147483864" r:id="rId4"/>
  </p:sldMasterIdLst>
  <p:notesMasterIdLst>
    <p:notesMasterId r:id="rId13"/>
  </p:notesMasterIdLst>
  <p:sldIdLst>
    <p:sldId id="268" r:id="rId5"/>
    <p:sldId id="271" r:id="rId6"/>
    <p:sldId id="272" r:id="rId7"/>
    <p:sldId id="273" r:id="rId8"/>
    <p:sldId id="274" r:id="rId9"/>
    <p:sldId id="275" r:id="rId10"/>
    <p:sldId id="276" r:id="rId11"/>
    <p:sldId id="277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96" autoAdjust="0"/>
    <p:restoredTop sz="94660"/>
  </p:normalViewPr>
  <p:slideViewPr>
    <p:cSldViewPr snapToGrid="0">
      <p:cViewPr varScale="1">
        <p:scale>
          <a:sx n="86" d="100"/>
          <a:sy n="86" d="100"/>
        </p:scale>
        <p:origin x="48" y="20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12" Type="http://schemas.openxmlformats.org/officeDocument/2006/relationships/image" Target="../media/image16.sv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11" Type="http://schemas.openxmlformats.org/officeDocument/2006/relationships/image" Target="../media/image15.png"/><Relationship Id="rId5" Type="http://schemas.openxmlformats.org/officeDocument/2006/relationships/image" Target="../media/image9.png"/><Relationship Id="rId10" Type="http://schemas.openxmlformats.org/officeDocument/2006/relationships/image" Target="../media/image14.svg"/><Relationship Id="rId4" Type="http://schemas.openxmlformats.org/officeDocument/2006/relationships/image" Target="../media/image8.svg"/><Relationship Id="rId9" Type="http://schemas.openxmlformats.org/officeDocument/2006/relationships/image" Target="../media/image13.pn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12" Type="http://schemas.openxmlformats.org/officeDocument/2006/relationships/image" Target="../media/image16.sv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11" Type="http://schemas.openxmlformats.org/officeDocument/2006/relationships/image" Target="../media/image15.png"/><Relationship Id="rId5" Type="http://schemas.openxmlformats.org/officeDocument/2006/relationships/image" Target="../media/image9.png"/><Relationship Id="rId10" Type="http://schemas.openxmlformats.org/officeDocument/2006/relationships/image" Target="../media/image14.svg"/><Relationship Id="rId4" Type="http://schemas.openxmlformats.org/officeDocument/2006/relationships/image" Target="../media/image8.svg"/><Relationship Id="rId9" Type="http://schemas.openxmlformats.org/officeDocument/2006/relationships/image" Target="../media/image13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26D5405-83D8-4CFF-981C-7E852852F6C5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221AF1B2-9363-4C9A-93B4-4672F7AA0542}">
      <dgm:prSet/>
      <dgm:spPr/>
      <dgm:t>
        <a:bodyPr/>
        <a:lstStyle/>
        <a:p>
          <a:r>
            <a:rPr lang="en-GB" b="1" dirty="0"/>
            <a:t>When</a:t>
          </a:r>
          <a:r>
            <a:rPr lang="en-GB" dirty="0"/>
            <a:t>: </a:t>
          </a:r>
          <a:r>
            <a:rPr lang="en-GB" b="1" dirty="0"/>
            <a:t>When Thursday 9</a:t>
          </a:r>
          <a:r>
            <a:rPr lang="en-GB" b="1" baseline="30000" dirty="0"/>
            <a:t>th</a:t>
          </a:r>
          <a:r>
            <a:rPr lang="en-GB" b="1" dirty="0"/>
            <a:t> &amp; Friday 10</a:t>
          </a:r>
          <a:r>
            <a:rPr lang="en-GB" b="1" baseline="30000" dirty="0"/>
            <a:t>th</a:t>
          </a:r>
          <a:r>
            <a:rPr lang="en-GB" b="1" dirty="0"/>
            <a:t> </a:t>
          </a:r>
          <a:endParaRPr lang="en-US" b="1" dirty="0"/>
        </a:p>
      </dgm:t>
    </dgm:pt>
    <dgm:pt modelId="{88ABB1CB-AE72-4F4F-82B0-20CBBBC73BA8}" type="parTrans" cxnId="{43C0B06E-8876-42B9-B8BA-03254B681F98}">
      <dgm:prSet/>
      <dgm:spPr/>
      <dgm:t>
        <a:bodyPr/>
        <a:lstStyle/>
        <a:p>
          <a:endParaRPr lang="en-US"/>
        </a:p>
      </dgm:t>
    </dgm:pt>
    <dgm:pt modelId="{60FB0CCC-3166-4A35-BEEF-38CDED586913}" type="sibTrans" cxnId="{43C0B06E-8876-42B9-B8BA-03254B681F98}">
      <dgm:prSet/>
      <dgm:spPr/>
      <dgm:t>
        <a:bodyPr/>
        <a:lstStyle/>
        <a:p>
          <a:endParaRPr lang="en-US"/>
        </a:p>
      </dgm:t>
    </dgm:pt>
    <dgm:pt modelId="{251DD935-6E10-453B-914E-D4EE5D3E15AE}">
      <dgm:prSet/>
      <dgm:spPr/>
      <dgm:t>
        <a:bodyPr/>
        <a:lstStyle/>
        <a:p>
          <a:r>
            <a:rPr lang="en-GB" b="1" dirty="0"/>
            <a:t>How: Presentations will be via PPT</a:t>
          </a:r>
          <a:endParaRPr lang="en-US" dirty="0"/>
        </a:p>
      </dgm:t>
    </dgm:pt>
    <dgm:pt modelId="{8AADA3A8-61D0-4AC1-A238-929A230F1BB0}" type="parTrans" cxnId="{2F31C5C9-E4DA-4B4F-97B5-74859784ECA3}">
      <dgm:prSet/>
      <dgm:spPr/>
      <dgm:t>
        <a:bodyPr/>
        <a:lstStyle/>
        <a:p>
          <a:endParaRPr lang="en-US"/>
        </a:p>
      </dgm:t>
    </dgm:pt>
    <dgm:pt modelId="{36074686-7ED2-4BC3-BB60-A00E9FE5FD81}" type="sibTrans" cxnId="{2F31C5C9-E4DA-4B4F-97B5-74859784ECA3}">
      <dgm:prSet/>
      <dgm:spPr/>
      <dgm:t>
        <a:bodyPr/>
        <a:lstStyle/>
        <a:p>
          <a:endParaRPr lang="en-US"/>
        </a:p>
      </dgm:t>
    </dgm:pt>
    <dgm:pt modelId="{7BD7067C-C11A-4A44-8590-11FC15F01F4F}">
      <dgm:prSet/>
      <dgm:spPr/>
      <dgm:t>
        <a:bodyPr/>
        <a:lstStyle/>
        <a:p>
          <a:r>
            <a:rPr lang="en-GB" b="1" dirty="0"/>
            <a:t>What: 10-minute PPT presentation in class/ONLINE</a:t>
          </a:r>
          <a:endParaRPr lang="en-US" b="1" dirty="0"/>
        </a:p>
      </dgm:t>
    </dgm:pt>
    <dgm:pt modelId="{7DA281C4-2918-4AA5-A0ED-8CDFEC5FEA07}" type="parTrans" cxnId="{A064A4E9-88D2-4D63-BF06-6F324CCF283F}">
      <dgm:prSet/>
      <dgm:spPr/>
      <dgm:t>
        <a:bodyPr/>
        <a:lstStyle/>
        <a:p>
          <a:endParaRPr lang="en-US"/>
        </a:p>
      </dgm:t>
    </dgm:pt>
    <dgm:pt modelId="{707808A3-EA28-4EC7-9D0B-48740A3367EB}" type="sibTrans" cxnId="{A064A4E9-88D2-4D63-BF06-6F324CCF283F}">
      <dgm:prSet/>
      <dgm:spPr/>
      <dgm:t>
        <a:bodyPr/>
        <a:lstStyle/>
        <a:p>
          <a:endParaRPr lang="en-US"/>
        </a:p>
      </dgm:t>
    </dgm:pt>
    <dgm:pt modelId="{091B5EE3-0FA5-42EF-89AA-ABADDB95D5E3}">
      <dgm:prSet/>
      <dgm:spPr/>
      <dgm:t>
        <a:bodyPr/>
        <a:lstStyle/>
        <a:p>
          <a:r>
            <a:rPr lang="en-GB" b="1" dirty="0"/>
            <a:t>Turnitin:  Tuesday, 7</a:t>
          </a:r>
          <a:r>
            <a:rPr lang="en-GB" b="1" baseline="30000" dirty="0"/>
            <a:t>th</a:t>
          </a:r>
          <a:r>
            <a:rPr lang="en-GB" b="1" dirty="0"/>
            <a:t> - </a:t>
          </a:r>
          <a:r>
            <a:rPr lang="en-GB" dirty="0"/>
            <a:t>PowerPoint/Notes</a:t>
          </a:r>
          <a:endParaRPr lang="en-US" dirty="0"/>
        </a:p>
      </dgm:t>
    </dgm:pt>
    <dgm:pt modelId="{B16BFA5C-BAD5-497E-A501-51F1E55E1B2B}" type="parTrans" cxnId="{71FAEBB7-032F-4A0A-95CD-E0AD2EB69EF3}">
      <dgm:prSet/>
      <dgm:spPr/>
      <dgm:t>
        <a:bodyPr/>
        <a:lstStyle/>
        <a:p>
          <a:endParaRPr lang="en-US"/>
        </a:p>
      </dgm:t>
    </dgm:pt>
    <dgm:pt modelId="{855FEA2E-DCD3-4607-B6BB-AC2FEC36B60F}" type="sibTrans" cxnId="{71FAEBB7-032F-4A0A-95CD-E0AD2EB69EF3}">
      <dgm:prSet/>
      <dgm:spPr/>
      <dgm:t>
        <a:bodyPr/>
        <a:lstStyle/>
        <a:p>
          <a:endParaRPr lang="en-US"/>
        </a:p>
      </dgm:t>
    </dgm:pt>
    <dgm:pt modelId="{66AB9C5B-9CFA-476B-87A8-A442D1F47DBE}" type="pres">
      <dgm:prSet presAssocID="{026D5405-83D8-4CFF-981C-7E852852F6C5}" presName="linear" presStyleCnt="0">
        <dgm:presLayoutVars>
          <dgm:animLvl val="lvl"/>
          <dgm:resizeHandles val="exact"/>
        </dgm:presLayoutVars>
      </dgm:prSet>
      <dgm:spPr/>
    </dgm:pt>
    <dgm:pt modelId="{34C1ED7F-9451-409F-BE98-BF818761AC3E}" type="pres">
      <dgm:prSet presAssocID="{221AF1B2-9363-4C9A-93B4-4672F7AA0542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AA8C708D-D76F-47A1-9262-E08DA1426DF5}" type="pres">
      <dgm:prSet presAssocID="{60FB0CCC-3166-4A35-BEEF-38CDED586913}" presName="spacer" presStyleCnt="0"/>
      <dgm:spPr/>
    </dgm:pt>
    <dgm:pt modelId="{3AFD09E6-055E-4A3F-A3B0-5D9EC1C6B58C}" type="pres">
      <dgm:prSet presAssocID="{251DD935-6E10-453B-914E-D4EE5D3E15AE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8272C9A4-EE7C-43CB-9FE6-2671387A74B6}" type="pres">
      <dgm:prSet presAssocID="{36074686-7ED2-4BC3-BB60-A00E9FE5FD81}" presName="spacer" presStyleCnt="0"/>
      <dgm:spPr/>
    </dgm:pt>
    <dgm:pt modelId="{39DBE205-F63D-4454-B3A2-2A4AC96E5E10}" type="pres">
      <dgm:prSet presAssocID="{7BD7067C-C11A-4A44-8590-11FC15F01F4F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55956AC7-C8CC-4FF6-96F8-792BD06EFC00}" type="pres">
      <dgm:prSet presAssocID="{707808A3-EA28-4EC7-9D0B-48740A3367EB}" presName="spacer" presStyleCnt="0"/>
      <dgm:spPr/>
    </dgm:pt>
    <dgm:pt modelId="{6B0E1E05-F84D-4AED-B046-0805D0728374}" type="pres">
      <dgm:prSet presAssocID="{091B5EE3-0FA5-42EF-89AA-ABADDB95D5E3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4419003D-0925-4C63-817F-DE1F22A887C8}" type="presOf" srcId="{026D5405-83D8-4CFF-981C-7E852852F6C5}" destId="{66AB9C5B-9CFA-476B-87A8-A442D1F47DBE}" srcOrd="0" destOrd="0" presId="urn:microsoft.com/office/officeart/2005/8/layout/vList2"/>
    <dgm:cxn modelId="{43C0B06E-8876-42B9-B8BA-03254B681F98}" srcId="{026D5405-83D8-4CFF-981C-7E852852F6C5}" destId="{221AF1B2-9363-4C9A-93B4-4672F7AA0542}" srcOrd="0" destOrd="0" parTransId="{88ABB1CB-AE72-4F4F-82B0-20CBBBC73BA8}" sibTransId="{60FB0CCC-3166-4A35-BEEF-38CDED586913}"/>
    <dgm:cxn modelId="{30169B71-E1C1-451A-A18A-82C7049EFADB}" type="presOf" srcId="{7BD7067C-C11A-4A44-8590-11FC15F01F4F}" destId="{39DBE205-F63D-4454-B3A2-2A4AC96E5E10}" srcOrd="0" destOrd="0" presId="urn:microsoft.com/office/officeart/2005/8/layout/vList2"/>
    <dgm:cxn modelId="{0771CB9D-9466-4C84-B3F2-AE0834DF0132}" type="presOf" srcId="{091B5EE3-0FA5-42EF-89AA-ABADDB95D5E3}" destId="{6B0E1E05-F84D-4AED-B046-0805D0728374}" srcOrd="0" destOrd="0" presId="urn:microsoft.com/office/officeart/2005/8/layout/vList2"/>
    <dgm:cxn modelId="{71FAEBB7-032F-4A0A-95CD-E0AD2EB69EF3}" srcId="{026D5405-83D8-4CFF-981C-7E852852F6C5}" destId="{091B5EE3-0FA5-42EF-89AA-ABADDB95D5E3}" srcOrd="3" destOrd="0" parTransId="{B16BFA5C-BAD5-497E-A501-51F1E55E1B2B}" sibTransId="{855FEA2E-DCD3-4607-B6BB-AC2FEC36B60F}"/>
    <dgm:cxn modelId="{64974EC6-119E-4A72-A510-B1E764F369A4}" type="presOf" srcId="{251DD935-6E10-453B-914E-D4EE5D3E15AE}" destId="{3AFD09E6-055E-4A3F-A3B0-5D9EC1C6B58C}" srcOrd="0" destOrd="0" presId="urn:microsoft.com/office/officeart/2005/8/layout/vList2"/>
    <dgm:cxn modelId="{2F31C5C9-E4DA-4B4F-97B5-74859784ECA3}" srcId="{026D5405-83D8-4CFF-981C-7E852852F6C5}" destId="{251DD935-6E10-453B-914E-D4EE5D3E15AE}" srcOrd="1" destOrd="0" parTransId="{8AADA3A8-61D0-4AC1-A238-929A230F1BB0}" sibTransId="{36074686-7ED2-4BC3-BB60-A00E9FE5FD81}"/>
    <dgm:cxn modelId="{3F82E9CD-89E3-4094-8D6A-AE2E26F47D8B}" type="presOf" srcId="{221AF1B2-9363-4C9A-93B4-4672F7AA0542}" destId="{34C1ED7F-9451-409F-BE98-BF818761AC3E}" srcOrd="0" destOrd="0" presId="urn:microsoft.com/office/officeart/2005/8/layout/vList2"/>
    <dgm:cxn modelId="{A064A4E9-88D2-4D63-BF06-6F324CCF283F}" srcId="{026D5405-83D8-4CFF-981C-7E852852F6C5}" destId="{7BD7067C-C11A-4A44-8590-11FC15F01F4F}" srcOrd="2" destOrd="0" parTransId="{7DA281C4-2918-4AA5-A0ED-8CDFEC5FEA07}" sibTransId="{707808A3-EA28-4EC7-9D0B-48740A3367EB}"/>
    <dgm:cxn modelId="{C8617604-4F31-4615-A0CA-A4C44B3856DC}" type="presParOf" srcId="{66AB9C5B-9CFA-476B-87A8-A442D1F47DBE}" destId="{34C1ED7F-9451-409F-BE98-BF818761AC3E}" srcOrd="0" destOrd="0" presId="urn:microsoft.com/office/officeart/2005/8/layout/vList2"/>
    <dgm:cxn modelId="{34111FBE-B159-47F1-8174-E265BC4ED1FF}" type="presParOf" srcId="{66AB9C5B-9CFA-476B-87A8-A442D1F47DBE}" destId="{AA8C708D-D76F-47A1-9262-E08DA1426DF5}" srcOrd="1" destOrd="0" presId="urn:microsoft.com/office/officeart/2005/8/layout/vList2"/>
    <dgm:cxn modelId="{09B82462-B497-42B3-880D-CD85D6D5B03E}" type="presParOf" srcId="{66AB9C5B-9CFA-476B-87A8-A442D1F47DBE}" destId="{3AFD09E6-055E-4A3F-A3B0-5D9EC1C6B58C}" srcOrd="2" destOrd="0" presId="urn:microsoft.com/office/officeart/2005/8/layout/vList2"/>
    <dgm:cxn modelId="{A879F11D-61F9-4FC1-A7DE-00D93EBD4A04}" type="presParOf" srcId="{66AB9C5B-9CFA-476B-87A8-A442D1F47DBE}" destId="{8272C9A4-EE7C-43CB-9FE6-2671387A74B6}" srcOrd="3" destOrd="0" presId="urn:microsoft.com/office/officeart/2005/8/layout/vList2"/>
    <dgm:cxn modelId="{B5D62FF1-2FD7-4E03-AF04-A474B9124861}" type="presParOf" srcId="{66AB9C5B-9CFA-476B-87A8-A442D1F47DBE}" destId="{39DBE205-F63D-4454-B3A2-2A4AC96E5E10}" srcOrd="4" destOrd="0" presId="urn:microsoft.com/office/officeart/2005/8/layout/vList2"/>
    <dgm:cxn modelId="{3F50917B-BB38-4159-BFE6-68097C3D89AA}" type="presParOf" srcId="{66AB9C5B-9CFA-476B-87A8-A442D1F47DBE}" destId="{55956AC7-C8CC-4FF6-96F8-792BD06EFC00}" srcOrd="5" destOrd="0" presId="urn:microsoft.com/office/officeart/2005/8/layout/vList2"/>
    <dgm:cxn modelId="{9AEF01DD-56A0-4DF9-BF17-B1576F826983}" type="presParOf" srcId="{66AB9C5B-9CFA-476B-87A8-A442D1F47DBE}" destId="{6B0E1E05-F84D-4AED-B046-0805D0728374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99E92C4-C552-4FCB-9889-3363FEAD2631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CC75EE4-9104-45BF-BDF9-EFD23525649D}">
      <dgm:prSet/>
      <dgm:spPr/>
      <dgm:t>
        <a:bodyPr/>
        <a:lstStyle/>
        <a:p>
          <a:r>
            <a:rPr lang="en-GB" b="1"/>
            <a:t>You will need to include a </a:t>
          </a:r>
          <a:r>
            <a:rPr lang="en-GB" b="1" i="1"/>
            <a:t>‘title’ slide</a:t>
          </a:r>
          <a:r>
            <a:rPr lang="en-GB" b="1"/>
            <a:t> </a:t>
          </a:r>
          <a:r>
            <a:rPr lang="en-GB" i="1"/>
            <a:t>– Name of the Organisation </a:t>
          </a:r>
          <a:endParaRPr lang="en-US"/>
        </a:p>
      </dgm:t>
    </dgm:pt>
    <dgm:pt modelId="{B0900AD3-8FAB-4ABC-8BB1-B3B923A10B8B}" type="parTrans" cxnId="{FAA9E1A1-3F7B-4FB6-A8DC-0075392F7612}">
      <dgm:prSet/>
      <dgm:spPr/>
      <dgm:t>
        <a:bodyPr/>
        <a:lstStyle/>
        <a:p>
          <a:endParaRPr lang="en-US"/>
        </a:p>
      </dgm:t>
    </dgm:pt>
    <dgm:pt modelId="{672ACD55-E5D4-44EB-9F06-7013312AD32C}" type="sibTrans" cxnId="{FAA9E1A1-3F7B-4FB6-A8DC-0075392F7612}">
      <dgm:prSet/>
      <dgm:spPr/>
      <dgm:t>
        <a:bodyPr/>
        <a:lstStyle/>
        <a:p>
          <a:endParaRPr lang="en-US"/>
        </a:p>
      </dgm:t>
    </dgm:pt>
    <dgm:pt modelId="{04ADF44C-A3A2-43EE-87AF-8EE01A799431}">
      <dgm:prSet/>
      <dgm:spPr/>
      <dgm:t>
        <a:bodyPr/>
        <a:lstStyle/>
        <a:p>
          <a:r>
            <a:rPr lang="en-GB" b="1"/>
            <a:t>Font size of 24 is good</a:t>
          </a:r>
          <a:endParaRPr lang="en-US"/>
        </a:p>
      </dgm:t>
    </dgm:pt>
    <dgm:pt modelId="{0D4EFF0E-9698-4A2D-AD72-83123A0E7B43}" type="parTrans" cxnId="{E0422418-C3C0-4E52-8EF1-29FBA178E52F}">
      <dgm:prSet/>
      <dgm:spPr/>
      <dgm:t>
        <a:bodyPr/>
        <a:lstStyle/>
        <a:p>
          <a:endParaRPr lang="en-US"/>
        </a:p>
      </dgm:t>
    </dgm:pt>
    <dgm:pt modelId="{CAE70B86-72A2-4CAF-B545-935120FD1AD8}" type="sibTrans" cxnId="{E0422418-C3C0-4E52-8EF1-29FBA178E52F}">
      <dgm:prSet/>
      <dgm:spPr/>
      <dgm:t>
        <a:bodyPr/>
        <a:lstStyle/>
        <a:p>
          <a:endParaRPr lang="en-US"/>
        </a:p>
      </dgm:t>
    </dgm:pt>
    <dgm:pt modelId="{3EB82CF0-ADC6-4CA7-A03C-44CA2F563D5C}">
      <dgm:prSet/>
      <dgm:spPr/>
      <dgm:t>
        <a:bodyPr/>
        <a:lstStyle/>
        <a:p>
          <a:r>
            <a:rPr lang="en-GB" b="1" dirty="0"/>
            <a:t>Maximum of 10 slides </a:t>
          </a:r>
          <a:r>
            <a:rPr lang="en-GB" i="1" dirty="0"/>
            <a:t>(only a 10 minute presentation)</a:t>
          </a:r>
          <a:endParaRPr lang="en-US" dirty="0"/>
        </a:p>
      </dgm:t>
    </dgm:pt>
    <dgm:pt modelId="{86D5D811-A1DC-40E1-AB1C-5EE2FC7C2F80}" type="parTrans" cxnId="{BEEEDCB5-F7E9-4844-9A29-0BC0D5C6120B}">
      <dgm:prSet/>
      <dgm:spPr/>
      <dgm:t>
        <a:bodyPr/>
        <a:lstStyle/>
        <a:p>
          <a:endParaRPr lang="en-US"/>
        </a:p>
      </dgm:t>
    </dgm:pt>
    <dgm:pt modelId="{FF44D18B-13FB-4593-98C9-083234264698}" type="sibTrans" cxnId="{BEEEDCB5-F7E9-4844-9A29-0BC0D5C6120B}">
      <dgm:prSet/>
      <dgm:spPr/>
      <dgm:t>
        <a:bodyPr/>
        <a:lstStyle/>
        <a:p>
          <a:endParaRPr lang="en-US"/>
        </a:p>
      </dgm:t>
    </dgm:pt>
    <dgm:pt modelId="{4CCBEE6D-D164-4D0A-98BE-06307FE97B57}">
      <dgm:prSet/>
      <dgm:spPr/>
      <dgm:t>
        <a:bodyPr/>
        <a:lstStyle/>
        <a:p>
          <a:r>
            <a:rPr lang="en-GB" b="1"/>
            <a:t>Three points per slide </a:t>
          </a:r>
          <a:r>
            <a:rPr lang="en-GB"/>
            <a:t>– </a:t>
          </a:r>
          <a:r>
            <a:rPr lang="en-GB" i="1"/>
            <a:t>helpful guidance</a:t>
          </a:r>
          <a:endParaRPr lang="en-US"/>
        </a:p>
      </dgm:t>
    </dgm:pt>
    <dgm:pt modelId="{AA839671-A83B-45B0-B159-9FF33F61F792}" type="parTrans" cxnId="{03F71316-7150-4D22-9218-C8D83ED3695F}">
      <dgm:prSet/>
      <dgm:spPr/>
      <dgm:t>
        <a:bodyPr/>
        <a:lstStyle/>
        <a:p>
          <a:endParaRPr lang="en-US"/>
        </a:p>
      </dgm:t>
    </dgm:pt>
    <dgm:pt modelId="{95118BF9-7457-44E3-AADD-3BE8370C234F}" type="sibTrans" cxnId="{03F71316-7150-4D22-9218-C8D83ED3695F}">
      <dgm:prSet/>
      <dgm:spPr/>
      <dgm:t>
        <a:bodyPr/>
        <a:lstStyle/>
        <a:p>
          <a:endParaRPr lang="en-US"/>
        </a:p>
      </dgm:t>
    </dgm:pt>
    <dgm:pt modelId="{E727D5BB-72EE-4B9B-9E62-5DDE0EC8668A}">
      <dgm:prSet/>
      <dgm:spPr/>
      <dgm:t>
        <a:bodyPr/>
        <a:lstStyle/>
        <a:p>
          <a:r>
            <a:rPr lang="en-GB" b="1" dirty="0"/>
            <a:t>Images or pictures </a:t>
          </a:r>
          <a:r>
            <a:rPr lang="en-GB" dirty="0"/>
            <a:t>– </a:t>
          </a:r>
          <a:r>
            <a:rPr lang="en-GB" i="1" dirty="0"/>
            <a:t>provide that creative and original quality, but must be </a:t>
          </a:r>
          <a:r>
            <a:rPr lang="en-GB" b="1" i="1" dirty="0"/>
            <a:t>academic in nature and referenced accordingly</a:t>
          </a:r>
          <a:r>
            <a:rPr lang="en-GB" i="1" dirty="0"/>
            <a:t>. </a:t>
          </a:r>
          <a:endParaRPr lang="en-US" dirty="0"/>
        </a:p>
      </dgm:t>
    </dgm:pt>
    <dgm:pt modelId="{DB0B5574-8115-41A5-A741-AFBCB4C85D95}" type="parTrans" cxnId="{D459F13D-83C2-40AF-BF58-5458F2134F86}">
      <dgm:prSet/>
      <dgm:spPr/>
      <dgm:t>
        <a:bodyPr/>
        <a:lstStyle/>
        <a:p>
          <a:endParaRPr lang="en-US"/>
        </a:p>
      </dgm:t>
    </dgm:pt>
    <dgm:pt modelId="{836CFDA9-2440-4C4B-8832-2FEF54B9BB90}" type="sibTrans" cxnId="{D459F13D-83C2-40AF-BF58-5458F2134F86}">
      <dgm:prSet/>
      <dgm:spPr/>
      <dgm:t>
        <a:bodyPr/>
        <a:lstStyle/>
        <a:p>
          <a:endParaRPr lang="en-US"/>
        </a:p>
      </dgm:t>
    </dgm:pt>
    <dgm:pt modelId="{D2286758-113A-4050-A8AF-097A54DAE825}" type="pres">
      <dgm:prSet presAssocID="{A99E92C4-C552-4FCB-9889-3363FEAD2631}" presName="vert0" presStyleCnt="0">
        <dgm:presLayoutVars>
          <dgm:dir/>
          <dgm:animOne val="branch"/>
          <dgm:animLvl val="lvl"/>
        </dgm:presLayoutVars>
      </dgm:prSet>
      <dgm:spPr/>
    </dgm:pt>
    <dgm:pt modelId="{45569E95-8A87-4173-B3A5-A133721F1448}" type="pres">
      <dgm:prSet presAssocID="{0CC75EE4-9104-45BF-BDF9-EFD23525649D}" presName="thickLine" presStyleLbl="alignNode1" presStyleIdx="0" presStyleCnt="5"/>
      <dgm:spPr/>
    </dgm:pt>
    <dgm:pt modelId="{4A927B5F-54F3-4F69-937C-158A41127785}" type="pres">
      <dgm:prSet presAssocID="{0CC75EE4-9104-45BF-BDF9-EFD23525649D}" presName="horz1" presStyleCnt="0"/>
      <dgm:spPr/>
    </dgm:pt>
    <dgm:pt modelId="{223F49BF-6C12-4C7F-84C7-3EF24E17E732}" type="pres">
      <dgm:prSet presAssocID="{0CC75EE4-9104-45BF-BDF9-EFD23525649D}" presName="tx1" presStyleLbl="revTx" presStyleIdx="0" presStyleCnt="5"/>
      <dgm:spPr/>
    </dgm:pt>
    <dgm:pt modelId="{418CE508-DB1D-42C9-94B3-59BA489B110B}" type="pres">
      <dgm:prSet presAssocID="{0CC75EE4-9104-45BF-BDF9-EFD23525649D}" presName="vert1" presStyleCnt="0"/>
      <dgm:spPr/>
    </dgm:pt>
    <dgm:pt modelId="{472F6F57-04D8-4A44-B401-E6527FFED917}" type="pres">
      <dgm:prSet presAssocID="{04ADF44C-A3A2-43EE-87AF-8EE01A799431}" presName="thickLine" presStyleLbl="alignNode1" presStyleIdx="1" presStyleCnt="5"/>
      <dgm:spPr/>
    </dgm:pt>
    <dgm:pt modelId="{85DDAD77-67BC-43E2-B61D-C4ACAD1868AE}" type="pres">
      <dgm:prSet presAssocID="{04ADF44C-A3A2-43EE-87AF-8EE01A799431}" presName="horz1" presStyleCnt="0"/>
      <dgm:spPr/>
    </dgm:pt>
    <dgm:pt modelId="{0B5870F8-4C86-4D7A-AFD3-7C75CFD2627D}" type="pres">
      <dgm:prSet presAssocID="{04ADF44C-A3A2-43EE-87AF-8EE01A799431}" presName="tx1" presStyleLbl="revTx" presStyleIdx="1" presStyleCnt="5"/>
      <dgm:spPr/>
    </dgm:pt>
    <dgm:pt modelId="{8AA593DC-2740-4425-8A8A-00F3029023E1}" type="pres">
      <dgm:prSet presAssocID="{04ADF44C-A3A2-43EE-87AF-8EE01A799431}" presName="vert1" presStyleCnt="0"/>
      <dgm:spPr/>
    </dgm:pt>
    <dgm:pt modelId="{4F56C7C2-7AE3-4AFC-9C65-12A2F59EE176}" type="pres">
      <dgm:prSet presAssocID="{3EB82CF0-ADC6-4CA7-A03C-44CA2F563D5C}" presName="thickLine" presStyleLbl="alignNode1" presStyleIdx="2" presStyleCnt="5"/>
      <dgm:spPr/>
    </dgm:pt>
    <dgm:pt modelId="{149A7BAB-A193-4049-8BE6-BBF1DAF4A019}" type="pres">
      <dgm:prSet presAssocID="{3EB82CF0-ADC6-4CA7-A03C-44CA2F563D5C}" presName="horz1" presStyleCnt="0"/>
      <dgm:spPr/>
    </dgm:pt>
    <dgm:pt modelId="{383EA683-C3E1-4FC3-92D3-866A102E3E53}" type="pres">
      <dgm:prSet presAssocID="{3EB82CF0-ADC6-4CA7-A03C-44CA2F563D5C}" presName="tx1" presStyleLbl="revTx" presStyleIdx="2" presStyleCnt="5"/>
      <dgm:spPr/>
    </dgm:pt>
    <dgm:pt modelId="{2E45725C-A82D-4AA7-8591-D4C4C673DB12}" type="pres">
      <dgm:prSet presAssocID="{3EB82CF0-ADC6-4CA7-A03C-44CA2F563D5C}" presName="vert1" presStyleCnt="0"/>
      <dgm:spPr/>
    </dgm:pt>
    <dgm:pt modelId="{281FCC97-7E06-433D-9F5D-3E3796F87092}" type="pres">
      <dgm:prSet presAssocID="{4CCBEE6D-D164-4D0A-98BE-06307FE97B57}" presName="thickLine" presStyleLbl="alignNode1" presStyleIdx="3" presStyleCnt="5"/>
      <dgm:spPr/>
    </dgm:pt>
    <dgm:pt modelId="{5BA24CBB-068D-47E1-88F5-22B485E596B0}" type="pres">
      <dgm:prSet presAssocID="{4CCBEE6D-D164-4D0A-98BE-06307FE97B57}" presName="horz1" presStyleCnt="0"/>
      <dgm:spPr/>
    </dgm:pt>
    <dgm:pt modelId="{9F343970-A83B-4960-8CB2-AE0FECD897F0}" type="pres">
      <dgm:prSet presAssocID="{4CCBEE6D-D164-4D0A-98BE-06307FE97B57}" presName="tx1" presStyleLbl="revTx" presStyleIdx="3" presStyleCnt="5"/>
      <dgm:spPr/>
    </dgm:pt>
    <dgm:pt modelId="{0D3A5334-C38A-40A6-B1B2-0AD3756B013D}" type="pres">
      <dgm:prSet presAssocID="{4CCBEE6D-D164-4D0A-98BE-06307FE97B57}" presName="vert1" presStyleCnt="0"/>
      <dgm:spPr/>
    </dgm:pt>
    <dgm:pt modelId="{290513DB-4400-4F28-9FA4-AF1319C69BDC}" type="pres">
      <dgm:prSet presAssocID="{E727D5BB-72EE-4B9B-9E62-5DDE0EC8668A}" presName="thickLine" presStyleLbl="alignNode1" presStyleIdx="4" presStyleCnt="5"/>
      <dgm:spPr/>
    </dgm:pt>
    <dgm:pt modelId="{DFF0675A-00DC-4F97-B8AA-D69816F7B2DA}" type="pres">
      <dgm:prSet presAssocID="{E727D5BB-72EE-4B9B-9E62-5DDE0EC8668A}" presName="horz1" presStyleCnt="0"/>
      <dgm:spPr/>
    </dgm:pt>
    <dgm:pt modelId="{0B3A6694-B347-4FD3-929B-7EB6183DC227}" type="pres">
      <dgm:prSet presAssocID="{E727D5BB-72EE-4B9B-9E62-5DDE0EC8668A}" presName="tx1" presStyleLbl="revTx" presStyleIdx="4" presStyleCnt="5"/>
      <dgm:spPr/>
    </dgm:pt>
    <dgm:pt modelId="{BC9686A5-D83E-4137-8040-E977649C7301}" type="pres">
      <dgm:prSet presAssocID="{E727D5BB-72EE-4B9B-9E62-5DDE0EC8668A}" presName="vert1" presStyleCnt="0"/>
      <dgm:spPr/>
    </dgm:pt>
  </dgm:ptLst>
  <dgm:cxnLst>
    <dgm:cxn modelId="{7DFDAE02-4402-41CF-B3DA-2C138840D262}" type="presOf" srcId="{3EB82CF0-ADC6-4CA7-A03C-44CA2F563D5C}" destId="{383EA683-C3E1-4FC3-92D3-866A102E3E53}" srcOrd="0" destOrd="0" presId="urn:microsoft.com/office/officeart/2008/layout/LinedList"/>
    <dgm:cxn modelId="{03F71316-7150-4D22-9218-C8D83ED3695F}" srcId="{A99E92C4-C552-4FCB-9889-3363FEAD2631}" destId="{4CCBEE6D-D164-4D0A-98BE-06307FE97B57}" srcOrd="3" destOrd="0" parTransId="{AA839671-A83B-45B0-B159-9FF33F61F792}" sibTransId="{95118BF9-7457-44E3-AADD-3BE8370C234F}"/>
    <dgm:cxn modelId="{E0422418-C3C0-4E52-8EF1-29FBA178E52F}" srcId="{A99E92C4-C552-4FCB-9889-3363FEAD2631}" destId="{04ADF44C-A3A2-43EE-87AF-8EE01A799431}" srcOrd="1" destOrd="0" parTransId="{0D4EFF0E-9698-4A2D-AD72-83123A0E7B43}" sibTransId="{CAE70B86-72A2-4CAF-B545-935120FD1AD8}"/>
    <dgm:cxn modelId="{D459F13D-83C2-40AF-BF58-5458F2134F86}" srcId="{A99E92C4-C552-4FCB-9889-3363FEAD2631}" destId="{E727D5BB-72EE-4B9B-9E62-5DDE0EC8668A}" srcOrd="4" destOrd="0" parTransId="{DB0B5574-8115-41A5-A741-AFBCB4C85D95}" sibTransId="{836CFDA9-2440-4C4B-8832-2FEF54B9BB90}"/>
    <dgm:cxn modelId="{F00EB54B-5513-4964-B001-14687EDA1A98}" type="presOf" srcId="{0CC75EE4-9104-45BF-BDF9-EFD23525649D}" destId="{223F49BF-6C12-4C7F-84C7-3EF24E17E732}" srcOrd="0" destOrd="0" presId="urn:microsoft.com/office/officeart/2008/layout/LinedList"/>
    <dgm:cxn modelId="{BE25A56E-521A-4DCE-9A17-888CDDD11BF0}" type="presOf" srcId="{E727D5BB-72EE-4B9B-9E62-5DDE0EC8668A}" destId="{0B3A6694-B347-4FD3-929B-7EB6183DC227}" srcOrd="0" destOrd="0" presId="urn:microsoft.com/office/officeart/2008/layout/LinedList"/>
    <dgm:cxn modelId="{A0EB1085-4AFE-4D00-96F9-5E66324BFFBC}" type="presOf" srcId="{4CCBEE6D-D164-4D0A-98BE-06307FE97B57}" destId="{9F343970-A83B-4960-8CB2-AE0FECD897F0}" srcOrd="0" destOrd="0" presId="urn:microsoft.com/office/officeart/2008/layout/LinedList"/>
    <dgm:cxn modelId="{FAA9E1A1-3F7B-4FB6-A8DC-0075392F7612}" srcId="{A99E92C4-C552-4FCB-9889-3363FEAD2631}" destId="{0CC75EE4-9104-45BF-BDF9-EFD23525649D}" srcOrd="0" destOrd="0" parTransId="{B0900AD3-8FAB-4ABC-8BB1-B3B923A10B8B}" sibTransId="{672ACD55-E5D4-44EB-9F06-7013312AD32C}"/>
    <dgm:cxn modelId="{BEEEDCB5-F7E9-4844-9A29-0BC0D5C6120B}" srcId="{A99E92C4-C552-4FCB-9889-3363FEAD2631}" destId="{3EB82CF0-ADC6-4CA7-A03C-44CA2F563D5C}" srcOrd="2" destOrd="0" parTransId="{86D5D811-A1DC-40E1-AB1C-5EE2FC7C2F80}" sibTransId="{FF44D18B-13FB-4593-98C9-083234264698}"/>
    <dgm:cxn modelId="{0AAA77C2-920C-4B48-BC59-34DE3DBDAC01}" type="presOf" srcId="{04ADF44C-A3A2-43EE-87AF-8EE01A799431}" destId="{0B5870F8-4C86-4D7A-AFD3-7C75CFD2627D}" srcOrd="0" destOrd="0" presId="urn:microsoft.com/office/officeart/2008/layout/LinedList"/>
    <dgm:cxn modelId="{58EAFFD0-AFE4-45C3-AAF5-78C13C26CD4F}" type="presOf" srcId="{A99E92C4-C552-4FCB-9889-3363FEAD2631}" destId="{D2286758-113A-4050-A8AF-097A54DAE825}" srcOrd="0" destOrd="0" presId="urn:microsoft.com/office/officeart/2008/layout/LinedList"/>
    <dgm:cxn modelId="{A4D4C711-AF98-4FE6-8314-4A578AE72122}" type="presParOf" srcId="{D2286758-113A-4050-A8AF-097A54DAE825}" destId="{45569E95-8A87-4173-B3A5-A133721F1448}" srcOrd="0" destOrd="0" presId="urn:microsoft.com/office/officeart/2008/layout/LinedList"/>
    <dgm:cxn modelId="{D9884316-F632-4A63-A248-3AE5D85ECC73}" type="presParOf" srcId="{D2286758-113A-4050-A8AF-097A54DAE825}" destId="{4A927B5F-54F3-4F69-937C-158A41127785}" srcOrd="1" destOrd="0" presId="urn:microsoft.com/office/officeart/2008/layout/LinedList"/>
    <dgm:cxn modelId="{A165B7A0-6BEB-4D86-BAE0-66F3FDABD4CB}" type="presParOf" srcId="{4A927B5F-54F3-4F69-937C-158A41127785}" destId="{223F49BF-6C12-4C7F-84C7-3EF24E17E732}" srcOrd="0" destOrd="0" presId="urn:microsoft.com/office/officeart/2008/layout/LinedList"/>
    <dgm:cxn modelId="{15170CA2-0BB3-4A58-AA9F-4158A0106B77}" type="presParOf" srcId="{4A927B5F-54F3-4F69-937C-158A41127785}" destId="{418CE508-DB1D-42C9-94B3-59BA489B110B}" srcOrd="1" destOrd="0" presId="urn:microsoft.com/office/officeart/2008/layout/LinedList"/>
    <dgm:cxn modelId="{C51AD528-5294-4F57-8ECD-2F848378F088}" type="presParOf" srcId="{D2286758-113A-4050-A8AF-097A54DAE825}" destId="{472F6F57-04D8-4A44-B401-E6527FFED917}" srcOrd="2" destOrd="0" presId="urn:microsoft.com/office/officeart/2008/layout/LinedList"/>
    <dgm:cxn modelId="{E9E2F9E0-F381-487B-8915-8615B1D483DE}" type="presParOf" srcId="{D2286758-113A-4050-A8AF-097A54DAE825}" destId="{85DDAD77-67BC-43E2-B61D-C4ACAD1868AE}" srcOrd="3" destOrd="0" presId="urn:microsoft.com/office/officeart/2008/layout/LinedList"/>
    <dgm:cxn modelId="{F42BDA4D-A5B3-41CC-B5F9-F767A9128ACF}" type="presParOf" srcId="{85DDAD77-67BC-43E2-B61D-C4ACAD1868AE}" destId="{0B5870F8-4C86-4D7A-AFD3-7C75CFD2627D}" srcOrd="0" destOrd="0" presId="urn:microsoft.com/office/officeart/2008/layout/LinedList"/>
    <dgm:cxn modelId="{F3261BB2-D662-4FDA-8F60-74292ED16148}" type="presParOf" srcId="{85DDAD77-67BC-43E2-B61D-C4ACAD1868AE}" destId="{8AA593DC-2740-4425-8A8A-00F3029023E1}" srcOrd="1" destOrd="0" presId="urn:microsoft.com/office/officeart/2008/layout/LinedList"/>
    <dgm:cxn modelId="{B7653BEB-E5BF-4EDA-956F-0CAA5ABD40E9}" type="presParOf" srcId="{D2286758-113A-4050-A8AF-097A54DAE825}" destId="{4F56C7C2-7AE3-4AFC-9C65-12A2F59EE176}" srcOrd="4" destOrd="0" presId="urn:microsoft.com/office/officeart/2008/layout/LinedList"/>
    <dgm:cxn modelId="{8357A68E-FC37-49E1-8D8A-7D7FF0BF4231}" type="presParOf" srcId="{D2286758-113A-4050-A8AF-097A54DAE825}" destId="{149A7BAB-A193-4049-8BE6-BBF1DAF4A019}" srcOrd="5" destOrd="0" presId="urn:microsoft.com/office/officeart/2008/layout/LinedList"/>
    <dgm:cxn modelId="{83425FC6-7DE7-4FE3-815F-47546DB2E91B}" type="presParOf" srcId="{149A7BAB-A193-4049-8BE6-BBF1DAF4A019}" destId="{383EA683-C3E1-4FC3-92D3-866A102E3E53}" srcOrd="0" destOrd="0" presId="urn:microsoft.com/office/officeart/2008/layout/LinedList"/>
    <dgm:cxn modelId="{435220A3-B553-49C9-953E-F413B68CA60D}" type="presParOf" srcId="{149A7BAB-A193-4049-8BE6-BBF1DAF4A019}" destId="{2E45725C-A82D-4AA7-8591-D4C4C673DB12}" srcOrd="1" destOrd="0" presId="urn:microsoft.com/office/officeart/2008/layout/LinedList"/>
    <dgm:cxn modelId="{2E4BE4A0-2FDF-4F9A-9949-DF26613C501A}" type="presParOf" srcId="{D2286758-113A-4050-A8AF-097A54DAE825}" destId="{281FCC97-7E06-433D-9F5D-3E3796F87092}" srcOrd="6" destOrd="0" presId="urn:microsoft.com/office/officeart/2008/layout/LinedList"/>
    <dgm:cxn modelId="{7B4D3342-B044-4D28-A2E0-3903F580FC75}" type="presParOf" srcId="{D2286758-113A-4050-A8AF-097A54DAE825}" destId="{5BA24CBB-068D-47E1-88F5-22B485E596B0}" srcOrd="7" destOrd="0" presId="urn:microsoft.com/office/officeart/2008/layout/LinedList"/>
    <dgm:cxn modelId="{C473EFEA-2939-43FD-89B6-3AC646FE2381}" type="presParOf" srcId="{5BA24CBB-068D-47E1-88F5-22B485E596B0}" destId="{9F343970-A83B-4960-8CB2-AE0FECD897F0}" srcOrd="0" destOrd="0" presId="urn:microsoft.com/office/officeart/2008/layout/LinedList"/>
    <dgm:cxn modelId="{AB6AF496-FDE1-4D1F-A1A3-E1051148F1B9}" type="presParOf" srcId="{5BA24CBB-068D-47E1-88F5-22B485E596B0}" destId="{0D3A5334-C38A-40A6-B1B2-0AD3756B013D}" srcOrd="1" destOrd="0" presId="urn:microsoft.com/office/officeart/2008/layout/LinedList"/>
    <dgm:cxn modelId="{18B8F4CB-DFC1-4BD7-B4B1-DCF44E5A1CE9}" type="presParOf" srcId="{D2286758-113A-4050-A8AF-097A54DAE825}" destId="{290513DB-4400-4F28-9FA4-AF1319C69BDC}" srcOrd="8" destOrd="0" presId="urn:microsoft.com/office/officeart/2008/layout/LinedList"/>
    <dgm:cxn modelId="{41AD0E4A-FC97-4DBE-87E1-18C67FFC3E50}" type="presParOf" srcId="{D2286758-113A-4050-A8AF-097A54DAE825}" destId="{DFF0675A-00DC-4F97-B8AA-D69816F7B2DA}" srcOrd="9" destOrd="0" presId="urn:microsoft.com/office/officeart/2008/layout/LinedList"/>
    <dgm:cxn modelId="{ED5B1F94-F4F9-4588-9ED0-9FAC4A90D115}" type="presParOf" srcId="{DFF0675A-00DC-4F97-B8AA-D69816F7B2DA}" destId="{0B3A6694-B347-4FD3-929B-7EB6183DC227}" srcOrd="0" destOrd="0" presId="urn:microsoft.com/office/officeart/2008/layout/LinedList"/>
    <dgm:cxn modelId="{EE8BB17C-3550-4DA7-A986-886BACEF2EFC}" type="presParOf" srcId="{DFF0675A-00DC-4F97-B8AA-D69816F7B2DA}" destId="{BC9686A5-D83E-4137-8040-E977649C730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033FACE-BAFB-481D-B7BA-B568FF26EA89}" type="doc">
      <dgm:prSet loTypeId="urn:microsoft.com/office/officeart/2008/layout/LinedLis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C7162A3-50F8-40B7-909C-1E9C96379766}">
      <dgm:prSet/>
      <dgm:spPr/>
      <dgm:t>
        <a:bodyPr/>
        <a:lstStyle/>
        <a:p>
          <a:r>
            <a:rPr lang="en-GB" b="1"/>
            <a:t>The following is a list of examples that you could reflect on within your presentation. </a:t>
          </a:r>
          <a:endParaRPr lang="en-US"/>
        </a:p>
      </dgm:t>
    </dgm:pt>
    <dgm:pt modelId="{48C88614-F350-442D-939B-824A84D6CFB0}" type="parTrans" cxnId="{F9582DC5-C151-48D4-A0D9-51EA1DDB44EF}">
      <dgm:prSet/>
      <dgm:spPr/>
      <dgm:t>
        <a:bodyPr/>
        <a:lstStyle/>
        <a:p>
          <a:endParaRPr lang="en-US"/>
        </a:p>
      </dgm:t>
    </dgm:pt>
    <dgm:pt modelId="{F36298DF-28F7-4FBB-821C-98608F86AC47}" type="sibTrans" cxnId="{F9582DC5-C151-48D4-A0D9-51EA1DDB44EF}">
      <dgm:prSet/>
      <dgm:spPr/>
      <dgm:t>
        <a:bodyPr/>
        <a:lstStyle/>
        <a:p>
          <a:endParaRPr lang="en-US"/>
        </a:p>
      </dgm:t>
    </dgm:pt>
    <dgm:pt modelId="{4ECBDF7B-4491-46D8-9D68-1828893E4A86}">
      <dgm:prSet/>
      <dgm:spPr/>
      <dgm:t>
        <a:bodyPr/>
        <a:lstStyle/>
        <a:p>
          <a:r>
            <a:rPr lang="en-GB" dirty="0"/>
            <a:t>The things I am finding most surprising are?</a:t>
          </a:r>
          <a:endParaRPr lang="en-US" dirty="0"/>
        </a:p>
      </dgm:t>
    </dgm:pt>
    <dgm:pt modelId="{0D327E77-41EB-4C73-BA7C-C7F5CB3A82AC}" type="parTrans" cxnId="{4BC0308C-5D19-4699-A9A0-DF9F2198D8DD}">
      <dgm:prSet/>
      <dgm:spPr/>
      <dgm:t>
        <a:bodyPr/>
        <a:lstStyle/>
        <a:p>
          <a:endParaRPr lang="en-US"/>
        </a:p>
      </dgm:t>
    </dgm:pt>
    <dgm:pt modelId="{168189B3-F569-4CF2-ABF9-60D3038DD641}" type="sibTrans" cxnId="{4BC0308C-5D19-4699-A9A0-DF9F2198D8DD}">
      <dgm:prSet/>
      <dgm:spPr/>
      <dgm:t>
        <a:bodyPr/>
        <a:lstStyle/>
        <a:p>
          <a:endParaRPr lang="en-US"/>
        </a:p>
      </dgm:t>
    </dgm:pt>
    <dgm:pt modelId="{ECF163CA-C2F2-4C23-9CA8-8C2F54804E1A}">
      <dgm:prSet/>
      <dgm:spPr/>
      <dgm:t>
        <a:bodyPr/>
        <a:lstStyle/>
        <a:p>
          <a:r>
            <a:rPr lang="en-GB" dirty="0"/>
            <a:t>The areas I find most challenging are?</a:t>
          </a:r>
          <a:endParaRPr lang="en-US" dirty="0"/>
        </a:p>
      </dgm:t>
    </dgm:pt>
    <dgm:pt modelId="{C1FFBA6A-751F-40F8-92E1-45D626BAB46D}" type="parTrans" cxnId="{71C6D228-D5C9-48CE-92BD-C8659D699FDE}">
      <dgm:prSet/>
      <dgm:spPr/>
      <dgm:t>
        <a:bodyPr/>
        <a:lstStyle/>
        <a:p>
          <a:endParaRPr lang="en-US"/>
        </a:p>
      </dgm:t>
    </dgm:pt>
    <dgm:pt modelId="{27610BEE-5B36-45A9-90A0-D1325E104C8B}" type="sibTrans" cxnId="{71C6D228-D5C9-48CE-92BD-C8659D699FDE}">
      <dgm:prSet/>
      <dgm:spPr/>
      <dgm:t>
        <a:bodyPr/>
        <a:lstStyle/>
        <a:p>
          <a:endParaRPr lang="en-US"/>
        </a:p>
      </dgm:t>
    </dgm:pt>
    <dgm:pt modelId="{DAE90185-6215-470C-B79A-461C0AF1925A}">
      <dgm:prSet/>
      <dgm:spPr/>
      <dgm:t>
        <a:bodyPr/>
        <a:lstStyle/>
        <a:p>
          <a:r>
            <a:rPr lang="en-GB"/>
            <a:t>The area/skills I would like to improve are...</a:t>
          </a:r>
          <a:endParaRPr lang="en-US"/>
        </a:p>
      </dgm:t>
    </dgm:pt>
    <dgm:pt modelId="{09F59A05-3AE1-43CE-8BCA-8033F8F1F993}" type="parTrans" cxnId="{3EBD21A4-B8D3-48BB-B662-E75B72F650CE}">
      <dgm:prSet/>
      <dgm:spPr/>
      <dgm:t>
        <a:bodyPr/>
        <a:lstStyle/>
        <a:p>
          <a:endParaRPr lang="en-US"/>
        </a:p>
      </dgm:t>
    </dgm:pt>
    <dgm:pt modelId="{7619FE7C-F003-41E0-82C2-A28038A43F6E}" type="sibTrans" cxnId="{3EBD21A4-B8D3-48BB-B662-E75B72F650CE}">
      <dgm:prSet/>
      <dgm:spPr/>
      <dgm:t>
        <a:bodyPr/>
        <a:lstStyle/>
        <a:p>
          <a:endParaRPr lang="en-US"/>
        </a:p>
      </dgm:t>
    </dgm:pt>
    <dgm:pt modelId="{ACC0876E-FE9B-4BF5-BF2D-27824C219440}">
      <dgm:prSet/>
      <dgm:spPr/>
      <dgm:t>
        <a:bodyPr/>
        <a:lstStyle/>
        <a:p>
          <a:r>
            <a:rPr lang="en-GB" dirty="0"/>
            <a:t>Examples of my problem solving are...</a:t>
          </a:r>
          <a:endParaRPr lang="en-US" dirty="0"/>
        </a:p>
      </dgm:t>
    </dgm:pt>
    <dgm:pt modelId="{02A6071D-42CD-4EF0-B154-6A48B5799446}" type="parTrans" cxnId="{F4AB31FF-35C6-414D-A0BF-A4B3F89317CD}">
      <dgm:prSet/>
      <dgm:spPr/>
      <dgm:t>
        <a:bodyPr/>
        <a:lstStyle/>
        <a:p>
          <a:endParaRPr lang="en-US"/>
        </a:p>
      </dgm:t>
    </dgm:pt>
    <dgm:pt modelId="{AEA51047-CE3D-4594-9D70-85A7B2B898AE}" type="sibTrans" cxnId="{F4AB31FF-35C6-414D-A0BF-A4B3F89317CD}">
      <dgm:prSet/>
      <dgm:spPr/>
      <dgm:t>
        <a:bodyPr/>
        <a:lstStyle/>
        <a:p>
          <a:endParaRPr lang="en-US"/>
        </a:p>
      </dgm:t>
    </dgm:pt>
    <dgm:pt modelId="{75E05C66-7721-4B6A-9466-FF7A89A373DB}">
      <dgm:prSet/>
      <dgm:spPr/>
      <dgm:t>
        <a:bodyPr/>
        <a:lstStyle/>
        <a:p>
          <a:r>
            <a:rPr lang="en-GB"/>
            <a:t>Examples of when I used my knowledge are...</a:t>
          </a:r>
          <a:endParaRPr lang="en-US"/>
        </a:p>
      </dgm:t>
    </dgm:pt>
    <dgm:pt modelId="{3D29267C-D0B9-4224-8BDC-BBEEA52649F0}" type="parTrans" cxnId="{9AF9B2BA-58C9-4909-BA4D-3BDA12CAF662}">
      <dgm:prSet/>
      <dgm:spPr/>
      <dgm:t>
        <a:bodyPr/>
        <a:lstStyle/>
        <a:p>
          <a:endParaRPr lang="en-US"/>
        </a:p>
      </dgm:t>
    </dgm:pt>
    <dgm:pt modelId="{32F219E8-8D28-49C9-BA96-B0DD0A7C8564}" type="sibTrans" cxnId="{9AF9B2BA-58C9-4909-BA4D-3BDA12CAF662}">
      <dgm:prSet/>
      <dgm:spPr/>
      <dgm:t>
        <a:bodyPr/>
        <a:lstStyle/>
        <a:p>
          <a:endParaRPr lang="en-US"/>
        </a:p>
      </dgm:t>
    </dgm:pt>
    <dgm:pt modelId="{0A059B79-AD2A-41AE-8A57-4F80CCA82AB7}">
      <dgm:prSet/>
      <dgm:spPr/>
      <dgm:t>
        <a:bodyPr/>
        <a:lstStyle/>
        <a:p>
          <a:r>
            <a:rPr lang="en-GB" dirty="0"/>
            <a:t>Examples of when I was given/took responsibility are...</a:t>
          </a:r>
          <a:endParaRPr lang="en-US" dirty="0"/>
        </a:p>
      </dgm:t>
    </dgm:pt>
    <dgm:pt modelId="{672B1678-B8A1-465F-96C6-F90FCDA18AD0}" type="parTrans" cxnId="{FF478788-8B1E-4AB6-8599-2C713F436276}">
      <dgm:prSet/>
      <dgm:spPr/>
      <dgm:t>
        <a:bodyPr/>
        <a:lstStyle/>
        <a:p>
          <a:endParaRPr lang="en-US"/>
        </a:p>
      </dgm:t>
    </dgm:pt>
    <dgm:pt modelId="{63C549AD-823F-4859-832A-C5C1FEA79C9D}" type="sibTrans" cxnId="{FF478788-8B1E-4AB6-8599-2C713F436276}">
      <dgm:prSet/>
      <dgm:spPr/>
      <dgm:t>
        <a:bodyPr/>
        <a:lstStyle/>
        <a:p>
          <a:endParaRPr lang="en-US"/>
        </a:p>
      </dgm:t>
    </dgm:pt>
    <dgm:pt modelId="{29E263F1-63B4-40DA-8D9E-AD6DBC3627DE}">
      <dgm:prSet/>
      <dgm:spPr/>
      <dgm:t>
        <a:bodyPr/>
        <a:lstStyle/>
        <a:p>
          <a:r>
            <a:rPr lang="en-GB"/>
            <a:t>Examples of my proactive approach to the project are....</a:t>
          </a:r>
          <a:endParaRPr lang="en-US"/>
        </a:p>
      </dgm:t>
    </dgm:pt>
    <dgm:pt modelId="{D9B07CB3-86D9-46A3-B503-3FF9BF752FF4}" type="parTrans" cxnId="{2888202A-F61B-45B1-95DE-664580DAAA66}">
      <dgm:prSet/>
      <dgm:spPr/>
      <dgm:t>
        <a:bodyPr/>
        <a:lstStyle/>
        <a:p>
          <a:endParaRPr lang="en-US"/>
        </a:p>
      </dgm:t>
    </dgm:pt>
    <dgm:pt modelId="{B746CA66-C851-4870-B76C-8BCE08AC95D3}" type="sibTrans" cxnId="{2888202A-F61B-45B1-95DE-664580DAAA66}">
      <dgm:prSet/>
      <dgm:spPr/>
      <dgm:t>
        <a:bodyPr/>
        <a:lstStyle/>
        <a:p>
          <a:endParaRPr lang="en-US"/>
        </a:p>
      </dgm:t>
    </dgm:pt>
    <dgm:pt modelId="{EF9CC305-E226-4637-8A17-49DD24DC413F}">
      <dgm:prSet/>
      <dgm:spPr/>
      <dgm:t>
        <a:bodyPr/>
        <a:lstStyle/>
        <a:p>
          <a:r>
            <a:rPr lang="en-GB"/>
            <a:t>Other comments:</a:t>
          </a:r>
          <a:endParaRPr lang="en-US"/>
        </a:p>
      </dgm:t>
    </dgm:pt>
    <dgm:pt modelId="{4E065EA5-4E4E-4D7D-BBD9-B700646B2CE9}" type="parTrans" cxnId="{C7AE4FDF-CC7F-4F7D-9BF5-C9C191FA6B01}">
      <dgm:prSet/>
      <dgm:spPr/>
      <dgm:t>
        <a:bodyPr/>
        <a:lstStyle/>
        <a:p>
          <a:endParaRPr lang="en-US"/>
        </a:p>
      </dgm:t>
    </dgm:pt>
    <dgm:pt modelId="{B1E9A691-843E-4479-9B78-4BF2FA9522D5}" type="sibTrans" cxnId="{C7AE4FDF-CC7F-4F7D-9BF5-C9C191FA6B01}">
      <dgm:prSet/>
      <dgm:spPr/>
      <dgm:t>
        <a:bodyPr/>
        <a:lstStyle/>
        <a:p>
          <a:endParaRPr lang="en-US"/>
        </a:p>
      </dgm:t>
    </dgm:pt>
    <dgm:pt modelId="{A4313230-EB87-4677-9C97-673F4E1C11C6}" type="pres">
      <dgm:prSet presAssocID="{0033FACE-BAFB-481D-B7BA-B568FF26EA89}" presName="vert0" presStyleCnt="0">
        <dgm:presLayoutVars>
          <dgm:dir/>
          <dgm:animOne val="branch"/>
          <dgm:animLvl val="lvl"/>
        </dgm:presLayoutVars>
      </dgm:prSet>
      <dgm:spPr/>
    </dgm:pt>
    <dgm:pt modelId="{32F6D1C1-A6C7-417A-A970-8E43DFE28FA5}" type="pres">
      <dgm:prSet presAssocID="{AC7162A3-50F8-40B7-909C-1E9C96379766}" presName="thickLine" presStyleLbl="alignNode1" presStyleIdx="0" presStyleCnt="9"/>
      <dgm:spPr/>
    </dgm:pt>
    <dgm:pt modelId="{59AAAC79-0361-4EF5-BEB1-B910419E9658}" type="pres">
      <dgm:prSet presAssocID="{AC7162A3-50F8-40B7-909C-1E9C96379766}" presName="horz1" presStyleCnt="0"/>
      <dgm:spPr/>
    </dgm:pt>
    <dgm:pt modelId="{BCC77EF9-F56B-4F5E-936A-A42EACD07D86}" type="pres">
      <dgm:prSet presAssocID="{AC7162A3-50F8-40B7-909C-1E9C96379766}" presName="tx1" presStyleLbl="revTx" presStyleIdx="0" presStyleCnt="9"/>
      <dgm:spPr/>
    </dgm:pt>
    <dgm:pt modelId="{716E2383-8BF6-4483-8446-A9A97AA346F2}" type="pres">
      <dgm:prSet presAssocID="{AC7162A3-50F8-40B7-909C-1E9C96379766}" presName="vert1" presStyleCnt="0"/>
      <dgm:spPr/>
    </dgm:pt>
    <dgm:pt modelId="{830A410E-ACB1-4BB8-8AF1-2FA59800FB9A}" type="pres">
      <dgm:prSet presAssocID="{4ECBDF7B-4491-46D8-9D68-1828893E4A86}" presName="thickLine" presStyleLbl="alignNode1" presStyleIdx="1" presStyleCnt="9"/>
      <dgm:spPr/>
    </dgm:pt>
    <dgm:pt modelId="{8A2EA662-4203-48A3-BFCC-47120DE43650}" type="pres">
      <dgm:prSet presAssocID="{4ECBDF7B-4491-46D8-9D68-1828893E4A86}" presName="horz1" presStyleCnt="0"/>
      <dgm:spPr/>
    </dgm:pt>
    <dgm:pt modelId="{4414E588-6E4B-4F11-80E2-2E0AF09E5827}" type="pres">
      <dgm:prSet presAssocID="{4ECBDF7B-4491-46D8-9D68-1828893E4A86}" presName="tx1" presStyleLbl="revTx" presStyleIdx="1" presStyleCnt="9"/>
      <dgm:spPr/>
    </dgm:pt>
    <dgm:pt modelId="{85A4DAA2-F5C0-481C-9717-660FCFD8B5A3}" type="pres">
      <dgm:prSet presAssocID="{4ECBDF7B-4491-46D8-9D68-1828893E4A86}" presName="vert1" presStyleCnt="0"/>
      <dgm:spPr/>
    </dgm:pt>
    <dgm:pt modelId="{343EEDC6-4DFB-4D5E-8D10-074508AC7928}" type="pres">
      <dgm:prSet presAssocID="{ECF163CA-C2F2-4C23-9CA8-8C2F54804E1A}" presName="thickLine" presStyleLbl="alignNode1" presStyleIdx="2" presStyleCnt="9"/>
      <dgm:spPr/>
    </dgm:pt>
    <dgm:pt modelId="{DAA5760E-8675-4BA4-8D7F-4E6E324D607E}" type="pres">
      <dgm:prSet presAssocID="{ECF163CA-C2F2-4C23-9CA8-8C2F54804E1A}" presName="horz1" presStyleCnt="0"/>
      <dgm:spPr/>
    </dgm:pt>
    <dgm:pt modelId="{7E5DA650-C283-4700-9405-978E65256B1A}" type="pres">
      <dgm:prSet presAssocID="{ECF163CA-C2F2-4C23-9CA8-8C2F54804E1A}" presName="tx1" presStyleLbl="revTx" presStyleIdx="2" presStyleCnt="9"/>
      <dgm:spPr/>
    </dgm:pt>
    <dgm:pt modelId="{D6F41C48-8D34-499B-ACD6-CD6DCFC6CE07}" type="pres">
      <dgm:prSet presAssocID="{ECF163CA-C2F2-4C23-9CA8-8C2F54804E1A}" presName="vert1" presStyleCnt="0"/>
      <dgm:spPr/>
    </dgm:pt>
    <dgm:pt modelId="{C6DC6C88-8D88-46B2-A6FF-2BA8CD9E1EA2}" type="pres">
      <dgm:prSet presAssocID="{DAE90185-6215-470C-B79A-461C0AF1925A}" presName="thickLine" presStyleLbl="alignNode1" presStyleIdx="3" presStyleCnt="9"/>
      <dgm:spPr/>
    </dgm:pt>
    <dgm:pt modelId="{D13319DF-64C2-4FF1-B719-25EDA7FC3D8E}" type="pres">
      <dgm:prSet presAssocID="{DAE90185-6215-470C-B79A-461C0AF1925A}" presName="horz1" presStyleCnt="0"/>
      <dgm:spPr/>
    </dgm:pt>
    <dgm:pt modelId="{6337B9CC-2896-4C0C-9C2C-20F028A19C61}" type="pres">
      <dgm:prSet presAssocID="{DAE90185-6215-470C-B79A-461C0AF1925A}" presName="tx1" presStyleLbl="revTx" presStyleIdx="3" presStyleCnt="9"/>
      <dgm:spPr/>
    </dgm:pt>
    <dgm:pt modelId="{167D0826-29E7-4CD7-942D-5F878618FC24}" type="pres">
      <dgm:prSet presAssocID="{DAE90185-6215-470C-B79A-461C0AF1925A}" presName="vert1" presStyleCnt="0"/>
      <dgm:spPr/>
    </dgm:pt>
    <dgm:pt modelId="{F9FA00B7-DE03-4177-83D2-CB3513136300}" type="pres">
      <dgm:prSet presAssocID="{ACC0876E-FE9B-4BF5-BF2D-27824C219440}" presName="thickLine" presStyleLbl="alignNode1" presStyleIdx="4" presStyleCnt="9"/>
      <dgm:spPr/>
    </dgm:pt>
    <dgm:pt modelId="{1CB3932E-4FD6-4934-B7F5-F78926D3D639}" type="pres">
      <dgm:prSet presAssocID="{ACC0876E-FE9B-4BF5-BF2D-27824C219440}" presName="horz1" presStyleCnt="0"/>
      <dgm:spPr/>
    </dgm:pt>
    <dgm:pt modelId="{6F46C5E9-B53A-4871-9B0A-2BD5DD51A2BF}" type="pres">
      <dgm:prSet presAssocID="{ACC0876E-FE9B-4BF5-BF2D-27824C219440}" presName="tx1" presStyleLbl="revTx" presStyleIdx="4" presStyleCnt="9"/>
      <dgm:spPr/>
    </dgm:pt>
    <dgm:pt modelId="{0D4E4E2F-3AAB-4969-B4EA-785B28D57AC7}" type="pres">
      <dgm:prSet presAssocID="{ACC0876E-FE9B-4BF5-BF2D-27824C219440}" presName="vert1" presStyleCnt="0"/>
      <dgm:spPr/>
    </dgm:pt>
    <dgm:pt modelId="{46DC3851-E2EA-4681-9704-89BE4868796F}" type="pres">
      <dgm:prSet presAssocID="{75E05C66-7721-4B6A-9466-FF7A89A373DB}" presName="thickLine" presStyleLbl="alignNode1" presStyleIdx="5" presStyleCnt="9"/>
      <dgm:spPr/>
    </dgm:pt>
    <dgm:pt modelId="{7BDBA93F-3296-4B19-9751-5F5350980EA3}" type="pres">
      <dgm:prSet presAssocID="{75E05C66-7721-4B6A-9466-FF7A89A373DB}" presName="horz1" presStyleCnt="0"/>
      <dgm:spPr/>
    </dgm:pt>
    <dgm:pt modelId="{8236E7DE-FB1B-412A-926E-FA5F2C2F9B83}" type="pres">
      <dgm:prSet presAssocID="{75E05C66-7721-4B6A-9466-FF7A89A373DB}" presName="tx1" presStyleLbl="revTx" presStyleIdx="5" presStyleCnt="9"/>
      <dgm:spPr/>
    </dgm:pt>
    <dgm:pt modelId="{0CF6FA0B-34B8-4119-9E6F-EFA63939B48F}" type="pres">
      <dgm:prSet presAssocID="{75E05C66-7721-4B6A-9466-FF7A89A373DB}" presName="vert1" presStyleCnt="0"/>
      <dgm:spPr/>
    </dgm:pt>
    <dgm:pt modelId="{E01CA4FC-BADE-47CA-AFA0-60B9924EDE0D}" type="pres">
      <dgm:prSet presAssocID="{0A059B79-AD2A-41AE-8A57-4F80CCA82AB7}" presName="thickLine" presStyleLbl="alignNode1" presStyleIdx="6" presStyleCnt="9"/>
      <dgm:spPr/>
    </dgm:pt>
    <dgm:pt modelId="{EBB40AE9-4772-4626-816D-C40E49D0DA3F}" type="pres">
      <dgm:prSet presAssocID="{0A059B79-AD2A-41AE-8A57-4F80CCA82AB7}" presName="horz1" presStyleCnt="0"/>
      <dgm:spPr/>
    </dgm:pt>
    <dgm:pt modelId="{18A0890B-F7BB-4F4D-80B3-8ACC6FB30030}" type="pres">
      <dgm:prSet presAssocID="{0A059B79-AD2A-41AE-8A57-4F80CCA82AB7}" presName="tx1" presStyleLbl="revTx" presStyleIdx="6" presStyleCnt="9"/>
      <dgm:spPr/>
    </dgm:pt>
    <dgm:pt modelId="{31A3CD27-4CB9-4E0D-9039-5D15A01B1C12}" type="pres">
      <dgm:prSet presAssocID="{0A059B79-AD2A-41AE-8A57-4F80CCA82AB7}" presName="vert1" presStyleCnt="0"/>
      <dgm:spPr/>
    </dgm:pt>
    <dgm:pt modelId="{D7D5D072-CF6B-4FF2-A9CB-D510FCD0B8FD}" type="pres">
      <dgm:prSet presAssocID="{29E263F1-63B4-40DA-8D9E-AD6DBC3627DE}" presName="thickLine" presStyleLbl="alignNode1" presStyleIdx="7" presStyleCnt="9"/>
      <dgm:spPr/>
    </dgm:pt>
    <dgm:pt modelId="{A377283D-5B53-4A06-BDC2-5A90356B0EFC}" type="pres">
      <dgm:prSet presAssocID="{29E263F1-63B4-40DA-8D9E-AD6DBC3627DE}" presName="horz1" presStyleCnt="0"/>
      <dgm:spPr/>
    </dgm:pt>
    <dgm:pt modelId="{EB34F971-ED6E-40B5-8101-739055868F96}" type="pres">
      <dgm:prSet presAssocID="{29E263F1-63B4-40DA-8D9E-AD6DBC3627DE}" presName="tx1" presStyleLbl="revTx" presStyleIdx="7" presStyleCnt="9"/>
      <dgm:spPr/>
    </dgm:pt>
    <dgm:pt modelId="{2A0F211A-F987-4B17-A121-A62D296EEFCA}" type="pres">
      <dgm:prSet presAssocID="{29E263F1-63B4-40DA-8D9E-AD6DBC3627DE}" presName="vert1" presStyleCnt="0"/>
      <dgm:spPr/>
    </dgm:pt>
    <dgm:pt modelId="{3F8981A8-C789-4E56-95E2-C4FEA26534EB}" type="pres">
      <dgm:prSet presAssocID="{EF9CC305-E226-4637-8A17-49DD24DC413F}" presName="thickLine" presStyleLbl="alignNode1" presStyleIdx="8" presStyleCnt="9"/>
      <dgm:spPr/>
    </dgm:pt>
    <dgm:pt modelId="{E94797E4-4D77-4DA7-B077-6AA42C471A34}" type="pres">
      <dgm:prSet presAssocID="{EF9CC305-E226-4637-8A17-49DD24DC413F}" presName="horz1" presStyleCnt="0"/>
      <dgm:spPr/>
    </dgm:pt>
    <dgm:pt modelId="{BEC30708-153F-4593-A1EA-36C6B23A882E}" type="pres">
      <dgm:prSet presAssocID="{EF9CC305-E226-4637-8A17-49DD24DC413F}" presName="tx1" presStyleLbl="revTx" presStyleIdx="8" presStyleCnt="9"/>
      <dgm:spPr/>
    </dgm:pt>
    <dgm:pt modelId="{446C805C-951F-4F33-803E-36F0C69CE968}" type="pres">
      <dgm:prSet presAssocID="{EF9CC305-E226-4637-8A17-49DD24DC413F}" presName="vert1" presStyleCnt="0"/>
      <dgm:spPr/>
    </dgm:pt>
  </dgm:ptLst>
  <dgm:cxnLst>
    <dgm:cxn modelId="{3CF37C20-DC3B-4F51-BCDF-0B3216545E7A}" type="presOf" srcId="{ECF163CA-C2F2-4C23-9CA8-8C2F54804E1A}" destId="{7E5DA650-C283-4700-9405-978E65256B1A}" srcOrd="0" destOrd="0" presId="urn:microsoft.com/office/officeart/2008/layout/LinedList"/>
    <dgm:cxn modelId="{71C6D228-D5C9-48CE-92BD-C8659D699FDE}" srcId="{0033FACE-BAFB-481D-B7BA-B568FF26EA89}" destId="{ECF163CA-C2F2-4C23-9CA8-8C2F54804E1A}" srcOrd="2" destOrd="0" parTransId="{C1FFBA6A-751F-40F8-92E1-45D626BAB46D}" sibTransId="{27610BEE-5B36-45A9-90A0-D1325E104C8B}"/>
    <dgm:cxn modelId="{2888202A-F61B-45B1-95DE-664580DAAA66}" srcId="{0033FACE-BAFB-481D-B7BA-B568FF26EA89}" destId="{29E263F1-63B4-40DA-8D9E-AD6DBC3627DE}" srcOrd="7" destOrd="0" parTransId="{D9B07CB3-86D9-46A3-B503-3FF9BF752FF4}" sibTransId="{B746CA66-C851-4870-B76C-8BCE08AC95D3}"/>
    <dgm:cxn modelId="{85FAA82F-6521-471A-AC20-AC13EE7E5761}" type="presOf" srcId="{ACC0876E-FE9B-4BF5-BF2D-27824C219440}" destId="{6F46C5E9-B53A-4871-9B0A-2BD5DD51A2BF}" srcOrd="0" destOrd="0" presId="urn:microsoft.com/office/officeart/2008/layout/LinedList"/>
    <dgm:cxn modelId="{C3DC9538-9BD7-4BB9-BD81-72737D077E60}" type="presOf" srcId="{AC7162A3-50F8-40B7-909C-1E9C96379766}" destId="{BCC77EF9-F56B-4F5E-936A-A42EACD07D86}" srcOrd="0" destOrd="0" presId="urn:microsoft.com/office/officeart/2008/layout/LinedList"/>
    <dgm:cxn modelId="{71262D66-02D9-44BA-B0DD-9203CF26B6C6}" type="presOf" srcId="{4ECBDF7B-4491-46D8-9D68-1828893E4A86}" destId="{4414E588-6E4B-4F11-80E2-2E0AF09E5827}" srcOrd="0" destOrd="0" presId="urn:microsoft.com/office/officeart/2008/layout/LinedList"/>
    <dgm:cxn modelId="{5703CA7B-D55A-49CE-87E3-011EAB5D5846}" type="presOf" srcId="{EF9CC305-E226-4637-8A17-49DD24DC413F}" destId="{BEC30708-153F-4593-A1EA-36C6B23A882E}" srcOrd="0" destOrd="0" presId="urn:microsoft.com/office/officeart/2008/layout/LinedList"/>
    <dgm:cxn modelId="{CBF6027F-817D-4262-9591-70E1D505381B}" type="presOf" srcId="{0033FACE-BAFB-481D-B7BA-B568FF26EA89}" destId="{A4313230-EB87-4677-9C97-673F4E1C11C6}" srcOrd="0" destOrd="0" presId="urn:microsoft.com/office/officeart/2008/layout/LinedList"/>
    <dgm:cxn modelId="{FF478788-8B1E-4AB6-8599-2C713F436276}" srcId="{0033FACE-BAFB-481D-B7BA-B568FF26EA89}" destId="{0A059B79-AD2A-41AE-8A57-4F80CCA82AB7}" srcOrd="6" destOrd="0" parTransId="{672B1678-B8A1-465F-96C6-F90FCDA18AD0}" sibTransId="{63C549AD-823F-4859-832A-C5C1FEA79C9D}"/>
    <dgm:cxn modelId="{4BC0308C-5D19-4699-A9A0-DF9F2198D8DD}" srcId="{0033FACE-BAFB-481D-B7BA-B568FF26EA89}" destId="{4ECBDF7B-4491-46D8-9D68-1828893E4A86}" srcOrd="1" destOrd="0" parTransId="{0D327E77-41EB-4C73-BA7C-C7F5CB3A82AC}" sibTransId="{168189B3-F569-4CF2-ABF9-60D3038DD641}"/>
    <dgm:cxn modelId="{E8867599-DB29-401F-A3C5-05C89C390711}" type="presOf" srcId="{29E263F1-63B4-40DA-8D9E-AD6DBC3627DE}" destId="{EB34F971-ED6E-40B5-8101-739055868F96}" srcOrd="0" destOrd="0" presId="urn:microsoft.com/office/officeart/2008/layout/LinedList"/>
    <dgm:cxn modelId="{3EBD21A4-B8D3-48BB-B662-E75B72F650CE}" srcId="{0033FACE-BAFB-481D-B7BA-B568FF26EA89}" destId="{DAE90185-6215-470C-B79A-461C0AF1925A}" srcOrd="3" destOrd="0" parTransId="{09F59A05-3AE1-43CE-8BCA-8033F8F1F993}" sibTransId="{7619FE7C-F003-41E0-82C2-A28038A43F6E}"/>
    <dgm:cxn modelId="{9AF9B2BA-58C9-4909-BA4D-3BDA12CAF662}" srcId="{0033FACE-BAFB-481D-B7BA-B568FF26EA89}" destId="{75E05C66-7721-4B6A-9466-FF7A89A373DB}" srcOrd="5" destOrd="0" parTransId="{3D29267C-D0B9-4224-8BDC-BBEEA52649F0}" sibTransId="{32F219E8-8D28-49C9-BA96-B0DD0A7C8564}"/>
    <dgm:cxn modelId="{F9582DC5-C151-48D4-A0D9-51EA1DDB44EF}" srcId="{0033FACE-BAFB-481D-B7BA-B568FF26EA89}" destId="{AC7162A3-50F8-40B7-909C-1E9C96379766}" srcOrd="0" destOrd="0" parTransId="{48C88614-F350-442D-939B-824A84D6CFB0}" sibTransId="{F36298DF-28F7-4FBB-821C-98608F86AC47}"/>
    <dgm:cxn modelId="{41DCDDCC-7D58-4C73-B0B5-52EDCD75D38E}" type="presOf" srcId="{0A059B79-AD2A-41AE-8A57-4F80CCA82AB7}" destId="{18A0890B-F7BB-4F4D-80B3-8ACC6FB30030}" srcOrd="0" destOrd="0" presId="urn:microsoft.com/office/officeart/2008/layout/LinedList"/>
    <dgm:cxn modelId="{FD2A4CDD-0EB7-4C42-941A-39C9BE74A191}" type="presOf" srcId="{75E05C66-7721-4B6A-9466-FF7A89A373DB}" destId="{8236E7DE-FB1B-412A-926E-FA5F2C2F9B83}" srcOrd="0" destOrd="0" presId="urn:microsoft.com/office/officeart/2008/layout/LinedList"/>
    <dgm:cxn modelId="{F85405DE-FA7A-41AB-A275-B8C7649E8770}" type="presOf" srcId="{DAE90185-6215-470C-B79A-461C0AF1925A}" destId="{6337B9CC-2896-4C0C-9C2C-20F028A19C61}" srcOrd="0" destOrd="0" presId="urn:microsoft.com/office/officeart/2008/layout/LinedList"/>
    <dgm:cxn modelId="{C7AE4FDF-CC7F-4F7D-9BF5-C9C191FA6B01}" srcId="{0033FACE-BAFB-481D-B7BA-B568FF26EA89}" destId="{EF9CC305-E226-4637-8A17-49DD24DC413F}" srcOrd="8" destOrd="0" parTransId="{4E065EA5-4E4E-4D7D-BBD9-B700646B2CE9}" sibTransId="{B1E9A691-843E-4479-9B78-4BF2FA9522D5}"/>
    <dgm:cxn modelId="{F4AB31FF-35C6-414D-A0BF-A4B3F89317CD}" srcId="{0033FACE-BAFB-481D-B7BA-B568FF26EA89}" destId="{ACC0876E-FE9B-4BF5-BF2D-27824C219440}" srcOrd="4" destOrd="0" parTransId="{02A6071D-42CD-4EF0-B154-6A48B5799446}" sibTransId="{AEA51047-CE3D-4594-9D70-85A7B2B898AE}"/>
    <dgm:cxn modelId="{E2C63613-4BEE-40AC-A9CA-2DEC112BB1EE}" type="presParOf" srcId="{A4313230-EB87-4677-9C97-673F4E1C11C6}" destId="{32F6D1C1-A6C7-417A-A970-8E43DFE28FA5}" srcOrd="0" destOrd="0" presId="urn:microsoft.com/office/officeart/2008/layout/LinedList"/>
    <dgm:cxn modelId="{F6BFF514-B539-4404-B73B-CE881B7B29A3}" type="presParOf" srcId="{A4313230-EB87-4677-9C97-673F4E1C11C6}" destId="{59AAAC79-0361-4EF5-BEB1-B910419E9658}" srcOrd="1" destOrd="0" presId="urn:microsoft.com/office/officeart/2008/layout/LinedList"/>
    <dgm:cxn modelId="{5B65FFC3-8F04-4536-9D30-B8A00B75CB3F}" type="presParOf" srcId="{59AAAC79-0361-4EF5-BEB1-B910419E9658}" destId="{BCC77EF9-F56B-4F5E-936A-A42EACD07D86}" srcOrd="0" destOrd="0" presId="urn:microsoft.com/office/officeart/2008/layout/LinedList"/>
    <dgm:cxn modelId="{D5A72C55-4BEF-40B6-B05A-23D4D69EB49D}" type="presParOf" srcId="{59AAAC79-0361-4EF5-BEB1-B910419E9658}" destId="{716E2383-8BF6-4483-8446-A9A97AA346F2}" srcOrd="1" destOrd="0" presId="urn:microsoft.com/office/officeart/2008/layout/LinedList"/>
    <dgm:cxn modelId="{8F958244-02FD-411C-BC62-C612B10E26BF}" type="presParOf" srcId="{A4313230-EB87-4677-9C97-673F4E1C11C6}" destId="{830A410E-ACB1-4BB8-8AF1-2FA59800FB9A}" srcOrd="2" destOrd="0" presId="urn:microsoft.com/office/officeart/2008/layout/LinedList"/>
    <dgm:cxn modelId="{D5FBE8BF-98E8-4C20-AF1B-7DBCFCE28CB9}" type="presParOf" srcId="{A4313230-EB87-4677-9C97-673F4E1C11C6}" destId="{8A2EA662-4203-48A3-BFCC-47120DE43650}" srcOrd="3" destOrd="0" presId="urn:microsoft.com/office/officeart/2008/layout/LinedList"/>
    <dgm:cxn modelId="{C98CA0DB-03BD-4BAB-9057-1177C572C83F}" type="presParOf" srcId="{8A2EA662-4203-48A3-BFCC-47120DE43650}" destId="{4414E588-6E4B-4F11-80E2-2E0AF09E5827}" srcOrd="0" destOrd="0" presId="urn:microsoft.com/office/officeart/2008/layout/LinedList"/>
    <dgm:cxn modelId="{D32D4EB6-6502-4BBB-A103-2ACA3D836194}" type="presParOf" srcId="{8A2EA662-4203-48A3-BFCC-47120DE43650}" destId="{85A4DAA2-F5C0-481C-9717-660FCFD8B5A3}" srcOrd="1" destOrd="0" presId="urn:microsoft.com/office/officeart/2008/layout/LinedList"/>
    <dgm:cxn modelId="{6210E55E-4B4C-4963-B3AB-65728C6D4FE0}" type="presParOf" srcId="{A4313230-EB87-4677-9C97-673F4E1C11C6}" destId="{343EEDC6-4DFB-4D5E-8D10-074508AC7928}" srcOrd="4" destOrd="0" presId="urn:microsoft.com/office/officeart/2008/layout/LinedList"/>
    <dgm:cxn modelId="{E851D998-E493-4496-85A5-607093217C16}" type="presParOf" srcId="{A4313230-EB87-4677-9C97-673F4E1C11C6}" destId="{DAA5760E-8675-4BA4-8D7F-4E6E324D607E}" srcOrd="5" destOrd="0" presId="urn:microsoft.com/office/officeart/2008/layout/LinedList"/>
    <dgm:cxn modelId="{09117E7C-FBDE-44B3-B132-7397FAAEF7B0}" type="presParOf" srcId="{DAA5760E-8675-4BA4-8D7F-4E6E324D607E}" destId="{7E5DA650-C283-4700-9405-978E65256B1A}" srcOrd="0" destOrd="0" presId="urn:microsoft.com/office/officeart/2008/layout/LinedList"/>
    <dgm:cxn modelId="{0D3BD66D-2262-4501-94CA-B4ACBBC3843D}" type="presParOf" srcId="{DAA5760E-8675-4BA4-8D7F-4E6E324D607E}" destId="{D6F41C48-8D34-499B-ACD6-CD6DCFC6CE07}" srcOrd="1" destOrd="0" presId="urn:microsoft.com/office/officeart/2008/layout/LinedList"/>
    <dgm:cxn modelId="{F823C7A8-D197-4B80-9721-58737700FD01}" type="presParOf" srcId="{A4313230-EB87-4677-9C97-673F4E1C11C6}" destId="{C6DC6C88-8D88-46B2-A6FF-2BA8CD9E1EA2}" srcOrd="6" destOrd="0" presId="urn:microsoft.com/office/officeart/2008/layout/LinedList"/>
    <dgm:cxn modelId="{619F70A2-7135-422B-910A-3312093D7652}" type="presParOf" srcId="{A4313230-EB87-4677-9C97-673F4E1C11C6}" destId="{D13319DF-64C2-4FF1-B719-25EDA7FC3D8E}" srcOrd="7" destOrd="0" presId="urn:microsoft.com/office/officeart/2008/layout/LinedList"/>
    <dgm:cxn modelId="{F3375572-4607-4D1C-97A7-0F1361028615}" type="presParOf" srcId="{D13319DF-64C2-4FF1-B719-25EDA7FC3D8E}" destId="{6337B9CC-2896-4C0C-9C2C-20F028A19C61}" srcOrd="0" destOrd="0" presId="urn:microsoft.com/office/officeart/2008/layout/LinedList"/>
    <dgm:cxn modelId="{F834BB46-2555-4E64-B6E3-BED9B39A84F1}" type="presParOf" srcId="{D13319DF-64C2-4FF1-B719-25EDA7FC3D8E}" destId="{167D0826-29E7-4CD7-942D-5F878618FC24}" srcOrd="1" destOrd="0" presId="urn:microsoft.com/office/officeart/2008/layout/LinedList"/>
    <dgm:cxn modelId="{EDCDB8E7-1DAD-42DD-B921-A7E3E1EA8158}" type="presParOf" srcId="{A4313230-EB87-4677-9C97-673F4E1C11C6}" destId="{F9FA00B7-DE03-4177-83D2-CB3513136300}" srcOrd="8" destOrd="0" presId="urn:microsoft.com/office/officeart/2008/layout/LinedList"/>
    <dgm:cxn modelId="{E6C56D91-728D-4DC1-82C8-78ED98DE3407}" type="presParOf" srcId="{A4313230-EB87-4677-9C97-673F4E1C11C6}" destId="{1CB3932E-4FD6-4934-B7F5-F78926D3D639}" srcOrd="9" destOrd="0" presId="urn:microsoft.com/office/officeart/2008/layout/LinedList"/>
    <dgm:cxn modelId="{70C6BAAB-AB2B-46C8-A8B8-70264629818F}" type="presParOf" srcId="{1CB3932E-4FD6-4934-B7F5-F78926D3D639}" destId="{6F46C5E9-B53A-4871-9B0A-2BD5DD51A2BF}" srcOrd="0" destOrd="0" presId="urn:microsoft.com/office/officeart/2008/layout/LinedList"/>
    <dgm:cxn modelId="{1DFF4996-5F17-493D-BEF5-9279CA830B41}" type="presParOf" srcId="{1CB3932E-4FD6-4934-B7F5-F78926D3D639}" destId="{0D4E4E2F-3AAB-4969-B4EA-785B28D57AC7}" srcOrd="1" destOrd="0" presId="urn:microsoft.com/office/officeart/2008/layout/LinedList"/>
    <dgm:cxn modelId="{F72B3D1E-9531-4586-B9AA-D7DE5626992B}" type="presParOf" srcId="{A4313230-EB87-4677-9C97-673F4E1C11C6}" destId="{46DC3851-E2EA-4681-9704-89BE4868796F}" srcOrd="10" destOrd="0" presId="urn:microsoft.com/office/officeart/2008/layout/LinedList"/>
    <dgm:cxn modelId="{C98D32B5-4089-4B8F-A7C0-48CF2AC4CBDB}" type="presParOf" srcId="{A4313230-EB87-4677-9C97-673F4E1C11C6}" destId="{7BDBA93F-3296-4B19-9751-5F5350980EA3}" srcOrd="11" destOrd="0" presId="urn:microsoft.com/office/officeart/2008/layout/LinedList"/>
    <dgm:cxn modelId="{D0564FE3-FBAE-4397-B07E-78B70D92C37D}" type="presParOf" srcId="{7BDBA93F-3296-4B19-9751-5F5350980EA3}" destId="{8236E7DE-FB1B-412A-926E-FA5F2C2F9B83}" srcOrd="0" destOrd="0" presId="urn:microsoft.com/office/officeart/2008/layout/LinedList"/>
    <dgm:cxn modelId="{94F90262-0B89-49DE-80AB-74701F711283}" type="presParOf" srcId="{7BDBA93F-3296-4B19-9751-5F5350980EA3}" destId="{0CF6FA0B-34B8-4119-9E6F-EFA63939B48F}" srcOrd="1" destOrd="0" presId="urn:microsoft.com/office/officeart/2008/layout/LinedList"/>
    <dgm:cxn modelId="{7FC3AE9F-3A29-455E-B498-9968D16BA322}" type="presParOf" srcId="{A4313230-EB87-4677-9C97-673F4E1C11C6}" destId="{E01CA4FC-BADE-47CA-AFA0-60B9924EDE0D}" srcOrd="12" destOrd="0" presId="urn:microsoft.com/office/officeart/2008/layout/LinedList"/>
    <dgm:cxn modelId="{4A923573-E6B5-4EA8-95AC-09D9C88ADC7E}" type="presParOf" srcId="{A4313230-EB87-4677-9C97-673F4E1C11C6}" destId="{EBB40AE9-4772-4626-816D-C40E49D0DA3F}" srcOrd="13" destOrd="0" presId="urn:microsoft.com/office/officeart/2008/layout/LinedList"/>
    <dgm:cxn modelId="{BBB8BF01-5A3B-4319-A613-D4DE310EB0AF}" type="presParOf" srcId="{EBB40AE9-4772-4626-816D-C40E49D0DA3F}" destId="{18A0890B-F7BB-4F4D-80B3-8ACC6FB30030}" srcOrd="0" destOrd="0" presId="urn:microsoft.com/office/officeart/2008/layout/LinedList"/>
    <dgm:cxn modelId="{73CA382B-7565-400E-B1F5-F60D7486F50A}" type="presParOf" srcId="{EBB40AE9-4772-4626-816D-C40E49D0DA3F}" destId="{31A3CD27-4CB9-4E0D-9039-5D15A01B1C12}" srcOrd="1" destOrd="0" presId="urn:microsoft.com/office/officeart/2008/layout/LinedList"/>
    <dgm:cxn modelId="{471CDD78-4A7C-43A5-B0B2-909914FAA816}" type="presParOf" srcId="{A4313230-EB87-4677-9C97-673F4E1C11C6}" destId="{D7D5D072-CF6B-4FF2-A9CB-D510FCD0B8FD}" srcOrd="14" destOrd="0" presId="urn:microsoft.com/office/officeart/2008/layout/LinedList"/>
    <dgm:cxn modelId="{A323B425-E2B9-4D47-9DF5-E4D0CE94188A}" type="presParOf" srcId="{A4313230-EB87-4677-9C97-673F4E1C11C6}" destId="{A377283D-5B53-4A06-BDC2-5A90356B0EFC}" srcOrd="15" destOrd="0" presId="urn:microsoft.com/office/officeart/2008/layout/LinedList"/>
    <dgm:cxn modelId="{B0F2FD9B-4C8F-4098-9E2F-FF0C6EE880FC}" type="presParOf" srcId="{A377283D-5B53-4A06-BDC2-5A90356B0EFC}" destId="{EB34F971-ED6E-40B5-8101-739055868F96}" srcOrd="0" destOrd="0" presId="urn:microsoft.com/office/officeart/2008/layout/LinedList"/>
    <dgm:cxn modelId="{4B03A2C7-EF8B-43DE-BC57-157F05DE0E45}" type="presParOf" srcId="{A377283D-5B53-4A06-BDC2-5A90356B0EFC}" destId="{2A0F211A-F987-4B17-A121-A62D296EEFCA}" srcOrd="1" destOrd="0" presId="urn:microsoft.com/office/officeart/2008/layout/LinedList"/>
    <dgm:cxn modelId="{DE09AD23-938F-448C-837C-985AAD35B3EA}" type="presParOf" srcId="{A4313230-EB87-4677-9C97-673F4E1C11C6}" destId="{3F8981A8-C789-4E56-95E2-C4FEA26534EB}" srcOrd="16" destOrd="0" presId="urn:microsoft.com/office/officeart/2008/layout/LinedList"/>
    <dgm:cxn modelId="{D12D9E5B-EBE0-4F30-B3C6-DFCFBE591752}" type="presParOf" srcId="{A4313230-EB87-4677-9C97-673F4E1C11C6}" destId="{E94797E4-4D77-4DA7-B077-6AA42C471A34}" srcOrd="17" destOrd="0" presId="urn:microsoft.com/office/officeart/2008/layout/LinedList"/>
    <dgm:cxn modelId="{973908D2-24CA-4601-BE3A-C6483F1DCC4A}" type="presParOf" srcId="{E94797E4-4D77-4DA7-B077-6AA42C471A34}" destId="{BEC30708-153F-4593-A1EA-36C6B23A882E}" srcOrd="0" destOrd="0" presId="urn:microsoft.com/office/officeart/2008/layout/LinedList"/>
    <dgm:cxn modelId="{5DF07A03-73C7-46C9-908C-2070B0F46151}" type="presParOf" srcId="{E94797E4-4D77-4DA7-B077-6AA42C471A34}" destId="{446C805C-951F-4F33-803E-36F0C69CE96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ABC47C6-02BD-42E6-9458-B144A69E5AD0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B08E8DB7-A314-4827-AFE0-93C15F952315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baseline="0" dirty="0"/>
            <a:t>Notes may be used, but they need to be minimal for an effective presentation. </a:t>
          </a:r>
          <a:endParaRPr lang="en-US" sz="1600" dirty="0"/>
        </a:p>
      </dgm:t>
    </dgm:pt>
    <dgm:pt modelId="{79AFEBA3-FFF1-481F-90C3-5A6042BADB2F}" type="parTrans" cxnId="{7639897C-7A3F-4C25-AB16-F6CDCA813DD7}">
      <dgm:prSet/>
      <dgm:spPr/>
      <dgm:t>
        <a:bodyPr/>
        <a:lstStyle/>
        <a:p>
          <a:endParaRPr lang="en-US"/>
        </a:p>
      </dgm:t>
    </dgm:pt>
    <dgm:pt modelId="{9C3FECB4-38F3-4C8D-BE36-B512161911B9}" type="sibTrans" cxnId="{7639897C-7A3F-4C25-AB16-F6CDCA813DD7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695DDFA-E781-4529-AA87-BAC8FA360B6C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baseline="0" dirty="0"/>
            <a:t>Demonstrating engagement with the audience with good eye contact and an open body posture</a:t>
          </a:r>
          <a:r>
            <a:rPr lang="en-GB" sz="1100" baseline="0" dirty="0"/>
            <a:t>. </a:t>
          </a:r>
          <a:endParaRPr lang="en-US" sz="1100" dirty="0"/>
        </a:p>
      </dgm:t>
    </dgm:pt>
    <dgm:pt modelId="{01FDEEDA-61D6-42E9-B1C8-5587F043E69E}" type="parTrans" cxnId="{1759499C-3EF4-4C3C-85A5-951E8D990186}">
      <dgm:prSet/>
      <dgm:spPr/>
      <dgm:t>
        <a:bodyPr/>
        <a:lstStyle/>
        <a:p>
          <a:endParaRPr lang="en-US"/>
        </a:p>
      </dgm:t>
    </dgm:pt>
    <dgm:pt modelId="{E0A63963-DF1E-4267-A5C6-D95945422E7E}" type="sibTrans" cxnId="{1759499C-3EF4-4C3C-85A5-951E8D99018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DC57533-9F2B-431E-A471-F1C62AFD9CDD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baseline="0" dirty="0"/>
            <a:t>Delivering your presentation with confidence with a clear speaking voice. </a:t>
          </a:r>
          <a:endParaRPr lang="en-US" sz="1600" dirty="0"/>
        </a:p>
      </dgm:t>
    </dgm:pt>
    <dgm:pt modelId="{7DAE20E5-FE8D-46D0-AA41-54C354B014B9}" type="parTrans" cxnId="{17204941-2B15-4703-97DF-3CFB09A5DC8D}">
      <dgm:prSet/>
      <dgm:spPr/>
      <dgm:t>
        <a:bodyPr/>
        <a:lstStyle/>
        <a:p>
          <a:endParaRPr lang="en-US"/>
        </a:p>
      </dgm:t>
    </dgm:pt>
    <dgm:pt modelId="{43E2C6FB-44B3-447E-B1F1-9C3FF0ADBF88}" type="sibTrans" cxnId="{17204941-2B15-4703-97DF-3CFB09A5DC8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2D12807-EBA2-4C34-AE12-4664E3182466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baseline="0" dirty="0"/>
            <a:t>Clear and engaging slides. </a:t>
          </a:r>
          <a:endParaRPr lang="en-US" sz="1600" dirty="0"/>
        </a:p>
      </dgm:t>
    </dgm:pt>
    <dgm:pt modelId="{31636EA1-20DF-426F-8A57-C935094356C2}" type="parTrans" cxnId="{039E134F-8B20-4EE3-A00F-506DBF086E17}">
      <dgm:prSet/>
      <dgm:spPr/>
      <dgm:t>
        <a:bodyPr/>
        <a:lstStyle/>
        <a:p>
          <a:endParaRPr lang="en-US"/>
        </a:p>
      </dgm:t>
    </dgm:pt>
    <dgm:pt modelId="{178D6F59-8BAF-461E-B713-CDA9A919DDBE}" type="sibTrans" cxnId="{039E134F-8B20-4EE3-A00F-506DBF086E17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3D76E35-FDBE-4D08-8681-912EE7F80889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baseline="0" dirty="0"/>
            <a:t>Practice your timing as you are only allowed 10-minutes. </a:t>
          </a:r>
          <a:endParaRPr lang="en-US" sz="1600" dirty="0"/>
        </a:p>
      </dgm:t>
    </dgm:pt>
    <dgm:pt modelId="{322C5CDA-3F22-4835-BD9F-E3CD11723F42}" type="parTrans" cxnId="{044E26D7-01E2-40A2-81E0-C19031E2F417}">
      <dgm:prSet/>
      <dgm:spPr/>
      <dgm:t>
        <a:bodyPr/>
        <a:lstStyle/>
        <a:p>
          <a:endParaRPr lang="en-US"/>
        </a:p>
      </dgm:t>
    </dgm:pt>
    <dgm:pt modelId="{512BA422-CF4A-4748-B79F-FF28F2653B8D}" type="sibTrans" cxnId="{044E26D7-01E2-40A2-81E0-C19031E2F417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044BFCF-A253-45A5-A925-525EC3727DB3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baseline="0" dirty="0"/>
            <a:t>You will adhere to ethical consideration/guidance of the BPS/BACP and placement organisation with respect to confidentiality and anonymity of names and individuals within your placement opportunities </a:t>
          </a:r>
          <a:endParaRPr lang="en-US" sz="1400" dirty="0"/>
        </a:p>
      </dgm:t>
    </dgm:pt>
    <dgm:pt modelId="{552A5EC7-6E91-4FEC-90FC-D9EF0411ABF0}" type="parTrans" cxnId="{B402BAF4-30CB-4BC7-9AA4-72E4A7137FC4}">
      <dgm:prSet/>
      <dgm:spPr/>
      <dgm:t>
        <a:bodyPr/>
        <a:lstStyle/>
        <a:p>
          <a:endParaRPr lang="en-US"/>
        </a:p>
      </dgm:t>
    </dgm:pt>
    <dgm:pt modelId="{48C49CB8-4D58-410C-B20D-C724E34E3831}" type="sibTrans" cxnId="{B402BAF4-30CB-4BC7-9AA4-72E4A7137FC4}">
      <dgm:prSet/>
      <dgm:spPr/>
      <dgm:t>
        <a:bodyPr/>
        <a:lstStyle/>
        <a:p>
          <a:endParaRPr lang="en-US"/>
        </a:p>
      </dgm:t>
    </dgm:pt>
    <dgm:pt modelId="{FFC6ACF0-61A7-4561-B1A7-4108B88C52CF}" type="pres">
      <dgm:prSet presAssocID="{5ABC47C6-02BD-42E6-9458-B144A69E5AD0}" presName="root" presStyleCnt="0">
        <dgm:presLayoutVars>
          <dgm:dir/>
          <dgm:resizeHandles val="exact"/>
        </dgm:presLayoutVars>
      </dgm:prSet>
      <dgm:spPr/>
    </dgm:pt>
    <dgm:pt modelId="{6F5C3CAE-1A79-476C-A9EC-5E88764E1009}" type="pres">
      <dgm:prSet presAssocID="{5ABC47C6-02BD-42E6-9458-B144A69E5AD0}" presName="container" presStyleCnt="0">
        <dgm:presLayoutVars>
          <dgm:dir/>
          <dgm:resizeHandles val="exact"/>
        </dgm:presLayoutVars>
      </dgm:prSet>
      <dgm:spPr/>
    </dgm:pt>
    <dgm:pt modelId="{36780798-B0CB-4D3F-A7D7-AF8AF3030B9F}" type="pres">
      <dgm:prSet presAssocID="{B08E8DB7-A314-4827-AFE0-93C15F952315}" presName="compNode" presStyleCnt="0"/>
      <dgm:spPr/>
    </dgm:pt>
    <dgm:pt modelId="{1C76CE60-50F9-48BA-AFF5-AE6B7788E784}" type="pres">
      <dgm:prSet presAssocID="{B08E8DB7-A314-4827-AFE0-93C15F952315}" presName="iconBgRect" presStyleLbl="bgShp" presStyleIdx="0" presStyleCnt="6"/>
      <dgm:spPr/>
    </dgm:pt>
    <dgm:pt modelId="{F653C9F6-249F-4A29-9650-6E95A870F835}" type="pres">
      <dgm:prSet presAssocID="{B08E8DB7-A314-4827-AFE0-93C15F952315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sed Book"/>
        </a:ext>
      </dgm:extLst>
    </dgm:pt>
    <dgm:pt modelId="{36A2E332-A998-486F-AC63-87C761FE391C}" type="pres">
      <dgm:prSet presAssocID="{B08E8DB7-A314-4827-AFE0-93C15F952315}" presName="spaceRect" presStyleCnt="0"/>
      <dgm:spPr/>
    </dgm:pt>
    <dgm:pt modelId="{525A6296-FC88-4515-AFB5-DEA0024867BB}" type="pres">
      <dgm:prSet presAssocID="{B08E8DB7-A314-4827-AFE0-93C15F952315}" presName="textRect" presStyleLbl="revTx" presStyleIdx="0" presStyleCnt="6">
        <dgm:presLayoutVars>
          <dgm:chMax val="1"/>
          <dgm:chPref val="1"/>
        </dgm:presLayoutVars>
      </dgm:prSet>
      <dgm:spPr/>
    </dgm:pt>
    <dgm:pt modelId="{609FFB51-9652-4727-ABE7-91AD986FA0C6}" type="pres">
      <dgm:prSet presAssocID="{9C3FECB4-38F3-4C8D-BE36-B512161911B9}" presName="sibTrans" presStyleLbl="sibTrans2D1" presStyleIdx="0" presStyleCnt="0"/>
      <dgm:spPr/>
    </dgm:pt>
    <dgm:pt modelId="{E315C23D-5448-479F-A139-74F15E8A41FD}" type="pres">
      <dgm:prSet presAssocID="{C695DDFA-E781-4529-AA87-BAC8FA360B6C}" presName="compNode" presStyleCnt="0"/>
      <dgm:spPr/>
    </dgm:pt>
    <dgm:pt modelId="{7A528334-BA36-4D1C-A1B4-0D4E0833F198}" type="pres">
      <dgm:prSet presAssocID="{C695DDFA-E781-4529-AA87-BAC8FA360B6C}" presName="iconBgRect" presStyleLbl="bgShp" presStyleIdx="1" presStyleCnt="6"/>
      <dgm:spPr/>
    </dgm:pt>
    <dgm:pt modelId="{8E0D062F-DEF7-47C4-951E-A4DD89427E6A}" type="pres">
      <dgm:prSet presAssocID="{C695DDFA-E781-4529-AA87-BAC8FA360B6C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keting"/>
        </a:ext>
      </dgm:extLst>
    </dgm:pt>
    <dgm:pt modelId="{902393FF-00E3-4D16-83C7-149A824C1841}" type="pres">
      <dgm:prSet presAssocID="{C695DDFA-E781-4529-AA87-BAC8FA360B6C}" presName="spaceRect" presStyleCnt="0"/>
      <dgm:spPr/>
    </dgm:pt>
    <dgm:pt modelId="{3B0BE741-D20C-45F0-90D1-DC87877C8DE6}" type="pres">
      <dgm:prSet presAssocID="{C695DDFA-E781-4529-AA87-BAC8FA360B6C}" presName="textRect" presStyleLbl="revTx" presStyleIdx="1" presStyleCnt="6">
        <dgm:presLayoutVars>
          <dgm:chMax val="1"/>
          <dgm:chPref val="1"/>
        </dgm:presLayoutVars>
      </dgm:prSet>
      <dgm:spPr/>
    </dgm:pt>
    <dgm:pt modelId="{25522794-DD15-45D5-ABE5-5D13EF9B68DE}" type="pres">
      <dgm:prSet presAssocID="{E0A63963-DF1E-4267-A5C6-D95945422E7E}" presName="sibTrans" presStyleLbl="sibTrans2D1" presStyleIdx="0" presStyleCnt="0"/>
      <dgm:spPr/>
    </dgm:pt>
    <dgm:pt modelId="{A34E3019-C767-408A-9263-0F61CE0DA29E}" type="pres">
      <dgm:prSet presAssocID="{8DC57533-9F2B-431E-A471-F1C62AFD9CDD}" presName="compNode" presStyleCnt="0"/>
      <dgm:spPr/>
    </dgm:pt>
    <dgm:pt modelId="{702032F5-956D-41FD-9D34-3E75FECD3030}" type="pres">
      <dgm:prSet presAssocID="{8DC57533-9F2B-431E-A471-F1C62AFD9CDD}" presName="iconBgRect" presStyleLbl="bgShp" presStyleIdx="2" presStyleCnt="6"/>
      <dgm:spPr/>
    </dgm:pt>
    <dgm:pt modelId="{D4AABECD-0323-4B57-B9CB-089FB11A4E92}" type="pres">
      <dgm:prSet presAssocID="{8DC57533-9F2B-431E-A471-F1C62AFD9CDD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B7829F70-6934-4A00-9073-CDD9F5F89C6C}" type="pres">
      <dgm:prSet presAssocID="{8DC57533-9F2B-431E-A471-F1C62AFD9CDD}" presName="spaceRect" presStyleCnt="0"/>
      <dgm:spPr/>
    </dgm:pt>
    <dgm:pt modelId="{8C9740B1-72C9-4AD2-BF9C-3AC54668B765}" type="pres">
      <dgm:prSet presAssocID="{8DC57533-9F2B-431E-A471-F1C62AFD9CDD}" presName="textRect" presStyleLbl="revTx" presStyleIdx="2" presStyleCnt="6">
        <dgm:presLayoutVars>
          <dgm:chMax val="1"/>
          <dgm:chPref val="1"/>
        </dgm:presLayoutVars>
      </dgm:prSet>
      <dgm:spPr/>
    </dgm:pt>
    <dgm:pt modelId="{43CCBABF-5323-4A28-82D0-0E291159A167}" type="pres">
      <dgm:prSet presAssocID="{43E2C6FB-44B3-447E-B1F1-9C3FF0ADBF88}" presName="sibTrans" presStyleLbl="sibTrans2D1" presStyleIdx="0" presStyleCnt="0"/>
      <dgm:spPr/>
    </dgm:pt>
    <dgm:pt modelId="{96F30122-F04C-461F-BA9D-5DCA009FBC0F}" type="pres">
      <dgm:prSet presAssocID="{02D12807-EBA2-4C34-AE12-4664E3182466}" presName="compNode" presStyleCnt="0"/>
      <dgm:spPr/>
    </dgm:pt>
    <dgm:pt modelId="{57688114-FDA8-4570-BCB8-F6F742AA5831}" type="pres">
      <dgm:prSet presAssocID="{02D12807-EBA2-4C34-AE12-4664E3182466}" presName="iconBgRect" presStyleLbl="bgShp" presStyleIdx="3" presStyleCnt="6"/>
      <dgm:spPr/>
    </dgm:pt>
    <dgm:pt modelId="{DC9BEB18-3453-41CD-818B-61255DC5CF38}" type="pres">
      <dgm:prSet presAssocID="{02D12807-EBA2-4C34-AE12-4664E3182466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jector screen"/>
        </a:ext>
      </dgm:extLst>
    </dgm:pt>
    <dgm:pt modelId="{44C7C4D8-F0DA-4E7E-9E04-017FCE476622}" type="pres">
      <dgm:prSet presAssocID="{02D12807-EBA2-4C34-AE12-4664E3182466}" presName="spaceRect" presStyleCnt="0"/>
      <dgm:spPr/>
    </dgm:pt>
    <dgm:pt modelId="{E93EDF3E-2563-4396-8491-048A090640CE}" type="pres">
      <dgm:prSet presAssocID="{02D12807-EBA2-4C34-AE12-4664E3182466}" presName="textRect" presStyleLbl="revTx" presStyleIdx="3" presStyleCnt="6">
        <dgm:presLayoutVars>
          <dgm:chMax val="1"/>
          <dgm:chPref val="1"/>
        </dgm:presLayoutVars>
      </dgm:prSet>
      <dgm:spPr/>
    </dgm:pt>
    <dgm:pt modelId="{2000D5B1-DA92-43B8-A82A-908F5B63A35D}" type="pres">
      <dgm:prSet presAssocID="{178D6F59-8BAF-461E-B713-CDA9A919DDBE}" presName="sibTrans" presStyleLbl="sibTrans2D1" presStyleIdx="0" presStyleCnt="0"/>
      <dgm:spPr/>
    </dgm:pt>
    <dgm:pt modelId="{ED62ACF5-E7C3-48AA-A155-D94FDEE2F24B}" type="pres">
      <dgm:prSet presAssocID="{63D76E35-FDBE-4D08-8681-912EE7F80889}" presName="compNode" presStyleCnt="0"/>
      <dgm:spPr/>
    </dgm:pt>
    <dgm:pt modelId="{7E83E23A-CAE0-4424-A5B0-E842125E1F0F}" type="pres">
      <dgm:prSet presAssocID="{63D76E35-FDBE-4D08-8681-912EE7F80889}" presName="iconBgRect" presStyleLbl="bgShp" presStyleIdx="4" presStyleCnt="6"/>
      <dgm:spPr/>
    </dgm:pt>
    <dgm:pt modelId="{20257CB8-E28A-406D-9007-5ADDB7A4F88E}" type="pres">
      <dgm:prSet presAssocID="{63D76E35-FDBE-4D08-8681-912EE7F80889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69A0013B-7FA0-4EAD-A824-5332A53449FD}" type="pres">
      <dgm:prSet presAssocID="{63D76E35-FDBE-4D08-8681-912EE7F80889}" presName="spaceRect" presStyleCnt="0"/>
      <dgm:spPr/>
    </dgm:pt>
    <dgm:pt modelId="{0F089A92-D5F3-48FF-9C40-1EE9E8CC3274}" type="pres">
      <dgm:prSet presAssocID="{63D76E35-FDBE-4D08-8681-912EE7F80889}" presName="textRect" presStyleLbl="revTx" presStyleIdx="4" presStyleCnt="6">
        <dgm:presLayoutVars>
          <dgm:chMax val="1"/>
          <dgm:chPref val="1"/>
        </dgm:presLayoutVars>
      </dgm:prSet>
      <dgm:spPr/>
    </dgm:pt>
    <dgm:pt modelId="{DC4F10AF-AD38-4F5A-B9AF-EB5A54078F0E}" type="pres">
      <dgm:prSet presAssocID="{512BA422-CF4A-4748-B79F-FF28F2653B8D}" presName="sibTrans" presStyleLbl="sibTrans2D1" presStyleIdx="0" presStyleCnt="0"/>
      <dgm:spPr/>
    </dgm:pt>
    <dgm:pt modelId="{5E6304C6-5185-4278-98C1-6D24A390E333}" type="pres">
      <dgm:prSet presAssocID="{3044BFCF-A253-45A5-A925-525EC3727DB3}" presName="compNode" presStyleCnt="0"/>
      <dgm:spPr/>
    </dgm:pt>
    <dgm:pt modelId="{7D452DF5-C263-4287-983E-8EAFF7A71095}" type="pres">
      <dgm:prSet presAssocID="{3044BFCF-A253-45A5-A925-525EC3727DB3}" presName="iconBgRect" presStyleLbl="bgShp" presStyleIdx="5" presStyleCnt="6"/>
      <dgm:spPr/>
    </dgm:pt>
    <dgm:pt modelId="{49974492-BEED-49E0-B423-AF5545035315}" type="pres">
      <dgm:prSet presAssocID="{3044BFCF-A253-45A5-A925-525EC3727DB3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17A3CC3D-FE0F-488B-9F6A-1F3E44C613E7}" type="pres">
      <dgm:prSet presAssocID="{3044BFCF-A253-45A5-A925-525EC3727DB3}" presName="spaceRect" presStyleCnt="0"/>
      <dgm:spPr/>
    </dgm:pt>
    <dgm:pt modelId="{18AFF61C-781B-492F-9590-0339522C0D04}" type="pres">
      <dgm:prSet presAssocID="{3044BFCF-A253-45A5-A925-525EC3727DB3}" presName="textRect" presStyleLbl="revTx" presStyleIdx="5" presStyleCnt="6" custScaleX="109698" custScaleY="317918">
        <dgm:presLayoutVars>
          <dgm:chMax val="1"/>
          <dgm:chPref val="1"/>
        </dgm:presLayoutVars>
      </dgm:prSet>
      <dgm:spPr/>
    </dgm:pt>
  </dgm:ptLst>
  <dgm:cxnLst>
    <dgm:cxn modelId="{7BDE9E2B-66D0-4E57-AB68-05BA02CB98A0}" type="presOf" srcId="{43E2C6FB-44B3-447E-B1F1-9C3FF0ADBF88}" destId="{43CCBABF-5323-4A28-82D0-0E291159A167}" srcOrd="0" destOrd="0" presId="urn:microsoft.com/office/officeart/2018/2/layout/IconCircleList"/>
    <dgm:cxn modelId="{17204941-2B15-4703-97DF-3CFB09A5DC8D}" srcId="{5ABC47C6-02BD-42E6-9458-B144A69E5AD0}" destId="{8DC57533-9F2B-431E-A471-F1C62AFD9CDD}" srcOrd="2" destOrd="0" parTransId="{7DAE20E5-FE8D-46D0-AA41-54C354B014B9}" sibTransId="{43E2C6FB-44B3-447E-B1F1-9C3FF0ADBF88}"/>
    <dgm:cxn modelId="{039E134F-8B20-4EE3-A00F-506DBF086E17}" srcId="{5ABC47C6-02BD-42E6-9458-B144A69E5AD0}" destId="{02D12807-EBA2-4C34-AE12-4664E3182466}" srcOrd="3" destOrd="0" parTransId="{31636EA1-20DF-426F-8A57-C935094356C2}" sibTransId="{178D6F59-8BAF-461E-B713-CDA9A919DDBE}"/>
    <dgm:cxn modelId="{6E592377-A18E-4C1F-AD26-35B3C02301C6}" type="presOf" srcId="{02D12807-EBA2-4C34-AE12-4664E3182466}" destId="{E93EDF3E-2563-4396-8491-048A090640CE}" srcOrd="0" destOrd="0" presId="urn:microsoft.com/office/officeart/2018/2/layout/IconCircleList"/>
    <dgm:cxn modelId="{6CFC7A7C-C8B8-46FD-9467-CEFD80F50700}" type="presOf" srcId="{9C3FECB4-38F3-4C8D-BE36-B512161911B9}" destId="{609FFB51-9652-4727-ABE7-91AD986FA0C6}" srcOrd="0" destOrd="0" presId="urn:microsoft.com/office/officeart/2018/2/layout/IconCircleList"/>
    <dgm:cxn modelId="{7639897C-7A3F-4C25-AB16-F6CDCA813DD7}" srcId="{5ABC47C6-02BD-42E6-9458-B144A69E5AD0}" destId="{B08E8DB7-A314-4827-AFE0-93C15F952315}" srcOrd="0" destOrd="0" parTransId="{79AFEBA3-FFF1-481F-90C3-5A6042BADB2F}" sibTransId="{9C3FECB4-38F3-4C8D-BE36-B512161911B9}"/>
    <dgm:cxn modelId="{CA919282-4A25-4BA2-9ADF-3B2C0D129D30}" type="presOf" srcId="{63D76E35-FDBE-4D08-8681-912EE7F80889}" destId="{0F089A92-D5F3-48FF-9C40-1EE9E8CC3274}" srcOrd="0" destOrd="0" presId="urn:microsoft.com/office/officeart/2018/2/layout/IconCircleList"/>
    <dgm:cxn modelId="{59DD0786-2D44-431E-85E0-8A81F8F5AE23}" type="presOf" srcId="{B08E8DB7-A314-4827-AFE0-93C15F952315}" destId="{525A6296-FC88-4515-AFB5-DEA0024867BB}" srcOrd="0" destOrd="0" presId="urn:microsoft.com/office/officeart/2018/2/layout/IconCircleList"/>
    <dgm:cxn modelId="{A3DF068D-ACB9-4FE0-BA69-B1A3EE7EF4E1}" type="presOf" srcId="{512BA422-CF4A-4748-B79F-FF28F2653B8D}" destId="{DC4F10AF-AD38-4F5A-B9AF-EB5A54078F0E}" srcOrd="0" destOrd="0" presId="urn:microsoft.com/office/officeart/2018/2/layout/IconCircleList"/>
    <dgm:cxn modelId="{1759499C-3EF4-4C3C-85A5-951E8D990186}" srcId="{5ABC47C6-02BD-42E6-9458-B144A69E5AD0}" destId="{C695DDFA-E781-4529-AA87-BAC8FA360B6C}" srcOrd="1" destOrd="0" parTransId="{01FDEEDA-61D6-42E9-B1C8-5587F043E69E}" sibTransId="{E0A63963-DF1E-4267-A5C6-D95945422E7E}"/>
    <dgm:cxn modelId="{67DE939F-165F-4563-8160-AD09D69FEBE0}" type="presOf" srcId="{5ABC47C6-02BD-42E6-9458-B144A69E5AD0}" destId="{FFC6ACF0-61A7-4561-B1A7-4108B88C52CF}" srcOrd="0" destOrd="0" presId="urn:microsoft.com/office/officeart/2018/2/layout/IconCircleList"/>
    <dgm:cxn modelId="{EA96E3B8-369A-419A-BF23-D70AE071BE0B}" type="presOf" srcId="{8DC57533-9F2B-431E-A471-F1C62AFD9CDD}" destId="{8C9740B1-72C9-4AD2-BF9C-3AC54668B765}" srcOrd="0" destOrd="0" presId="urn:microsoft.com/office/officeart/2018/2/layout/IconCircleList"/>
    <dgm:cxn modelId="{52CC9DCF-1611-4321-9A18-D7BACEF576FC}" type="presOf" srcId="{178D6F59-8BAF-461E-B713-CDA9A919DDBE}" destId="{2000D5B1-DA92-43B8-A82A-908F5B63A35D}" srcOrd="0" destOrd="0" presId="urn:microsoft.com/office/officeart/2018/2/layout/IconCircleList"/>
    <dgm:cxn modelId="{044E26D7-01E2-40A2-81E0-C19031E2F417}" srcId="{5ABC47C6-02BD-42E6-9458-B144A69E5AD0}" destId="{63D76E35-FDBE-4D08-8681-912EE7F80889}" srcOrd="4" destOrd="0" parTransId="{322C5CDA-3F22-4835-BD9F-E3CD11723F42}" sibTransId="{512BA422-CF4A-4748-B79F-FF28F2653B8D}"/>
    <dgm:cxn modelId="{D13117DB-62F4-4758-88D1-686E13A463F0}" type="presOf" srcId="{C695DDFA-E781-4529-AA87-BAC8FA360B6C}" destId="{3B0BE741-D20C-45F0-90D1-DC87877C8DE6}" srcOrd="0" destOrd="0" presId="urn:microsoft.com/office/officeart/2018/2/layout/IconCircleList"/>
    <dgm:cxn modelId="{6D6733E4-9940-4285-86F3-40C45B8802EB}" type="presOf" srcId="{E0A63963-DF1E-4267-A5C6-D95945422E7E}" destId="{25522794-DD15-45D5-ABE5-5D13EF9B68DE}" srcOrd="0" destOrd="0" presId="urn:microsoft.com/office/officeart/2018/2/layout/IconCircleList"/>
    <dgm:cxn modelId="{D01E2FE8-56DB-450C-AC5E-00D919182492}" type="presOf" srcId="{3044BFCF-A253-45A5-A925-525EC3727DB3}" destId="{18AFF61C-781B-492F-9590-0339522C0D04}" srcOrd="0" destOrd="0" presId="urn:microsoft.com/office/officeart/2018/2/layout/IconCircleList"/>
    <dgm:cxn modelId="{B402BAF4-30CB-4BC7-9AA4-72E4A7137FC4}" srcId="{5ABC47C6-02BD-42E6-9458-B144A69E5AD0}" destId="{3044BFCF-A253-45A5-A925-525EC3727DB3}" srcOrd="5" destOrd="0" parTransId="{552A5EC7-6E91-4FEC-90FC-D9EF0411ABF0}" sibTransId="{48C49CB8-4D58-410C-B20D-C724E34E3831}"/>
    <dgm:cxn modelId="{5CE19871-6729-406E-8D3B-0E03A5D8B3C9}" type="presParOf" srcId="{FFC6ACF0-61A7-4561-B1A7-4108B88C52CF}" destId="{6F5C3CAE-1A79-476C-A9EC-5E88764E1009}" srcOrd="0" destOrd="0" presId="urn:microsoft.com/office/officeart/2018/2/layout/IconCircleList"/>
    <dgm:cxn modelId="{9AD80C5D-263B-4095-9F99-C69EDBEA26C9}" type="presParOf" srcId="{6F5C3CAE-1A79-476C-A9EC-5E88764E1009}" destId="{36780798-B0CB-4D3F-A7D7-AF8AF3030B9F}" srcOrd="0" destOrd="0" presId="urn:microsoft.com/office/officeart/2018/2/layout/IconCircleList"/>
    <dgm:cxn modelId="{51C9B4A0-FE72-47F1-B438-32EBE106B83A}" type="presParOf" srcId="{36780798-B0CB-4D3F-A7D7-AF8AF3030B9F}" destId="{1C76CE60-50F9-48BA-AFF5-AE6B7788E784}" srcOrd="0" destOrd="0" presId="urn:microsoft.com/office/officeart/2018/2/layout/IconCircleList"/>
    <dgm:cxn modelId="{A72E116A-3878-4813-BEF7-063E81AA33F1}" type="presParOf" srcId="{36780798-B0CB-4D3F-A7D7-AF8AF3030B9F}" destId="{F653C9F6-249F-4A29-9650-6E95A870F835}" srcOrd="1" destOrd="0" presId="urn:microsoft.com/office/officeart/2018/2/layout/IconCircleList"/>
    <dgm:cxn modelId="{AD2999FC-E980-4481-8B54-02310A4B78D0}" type="presParOf" srcId="{36780798-B0CB-4D3F-A7D7-AF8AF3030B9F}" destId="{36A2E332-A998-486F-AC63-87C761FE391C}" srcOrd="2" destOrd="0" presId="urn:microsoft.com/office/officeart/2018/2/layout/IconCircleList"/>
    <dgm:cxn modelId="{6CB98C92-FA9F-4383-95E4-0DA6579E307E}" type="presParOf" srcId="{36780798-B0CB-4D3F-A7D7-AF8AF3030B9F}" destId="{525A6296-FC88-4515-AFB5-DEA0024867BB}" srcOrd="3" destOrd="0" presId="urn:microsoft.com/office/officeart/2018/2/layout/IconCircleList"/>
    <dgm:cxn modelId="{7222CBA3-3D72-4F65-84FE-640151DD9FB3}" type="presParOf" srcId="{6F5C3CAE-1A79-476C-A9EC-5E88764E1009}" destId="{609FFB51-9652-4727-ABE7-91AD986FA0C6}" srcOrd="1" destOrd="0" presId="urn:microsoft.com/office/officeart/2018/2/layout/IconCircleList"/>
    <dgm:cxn modelId="{4DE463CB-79A1-4208-A4AC-80782D2BF622}" type="presParOf" srcId="{6F5C3CAE-1A79-476C-A9EC-5E88764E1009}" destId="{E315C23D-5448-479F-A139-74F15E8A41FD}" srcOrd="2" destOrd="0" presId="urn:microsoft.com/office/officeart/2018/2/layout/IconCircleList"/>
    <dgm:cxn modelId="{6EFEA5F1-7D18-4B3C-A8AE-BC03D00A59B6}" type="presParOf" srcId="{E315C23D-5448-479F-A139-74F15E8A41FD}" destId="{7A528334-BA36-4D1C-A1B4-0D4E0833F198}" srcOrd="0" destOrd="0" presId="urn:microsoft.com/office/officeart/2018/2/layout/IconCircleList"/>
    <dgm:cxn modelId="{74FB31AD-1E18-4FFD-8CE8-099391A66E42}" type="presParOf" srcId="{E315C23D-5448-479F-A139-74F15E8A41FD}" destId="{8E0D062F-DEF7-47C4-951E-A4DD89427E6A}" srcOrd="1" destOrd="0" presId="urn:microsoft.com/office/officeart/2018/2/layout/IconCircleList"/>
    <dgm:cxn modelId="{CB6F15A1-034C-4981-930C-0EEC44398E12}" type="presParOf" srcId="{E315C23D-5448-479F-A139-74F15E8A41FD}" destId="{902393FF-00E3-4D16-83C7-149A824C1841}" srcOrd="2" destOrd="0" presId="urn:microsoft.com/office/officeart/2018/2/layout/IconCircleList"/>
    <dgm:cxn modelId="{A5DFAD84-0E64-4758-8E1A-10203D9E6A90}" type="presParOf" srcId="{E315C23D-5448-479F-A139-74F15E8A41FD}" destId="{3B0BE741-D20C-45F0-90D1-DC87877C8DE6}" srcOrd="3" destOrd="0" presId="urn:microsoft.com/office/officeart/2018/2/layout/IconCircleList"/>
    <dgm:cxn modelId="{E4D60137-AEE8-4F21-85C3-169F68241FAF}" type="presParOf" srcId="{6F5C3CAE-1A79-476C-A9EC-5E88764E1009}" destId="{25522794-DD15-45D5-ABE5-5D13EF9B68DE}" srcOrd="3" destOrd="0" presId="urn:microsoft.com/office/officeart/2018/2/layout/IconCircleList"/>
    <dgm:cxn modelId="{D22D8CEC-B7EB-4CA3-A5C0-CBEC7EB84C1D}" type="presParOf" srcId="{6F5C3CAE-1A79-476C-A9EC-5E88764E1009}" destId="{A34E3019-C767-408A-9263-0F61CE0DA29E}" srcOrd="4" destOrd="0" presId="urn:microsoft.com/office/officeart/2018/2/layout/IconCircleList"/>
    <dgm:cxn modelId="{4A4B1443-12B8-40A8-AE3A-B9FFD206D76B}" type="presParOf" srcId="{A34E3019-C767-408A-9263-0F61CE0DA29E}" destId="{702032F5-956D-41FD-9D34-3E75FECD3030}" srcOrd="0" destOrd="0" presId="urn:microsoft.com/office/officeart/2018/2/layout/IconCircleList"/>
    <dgm:cxn modelId="{4724F12D-5421-4BF8-9CE6-A1542621F32F}" type="presParOf" srcId="{A34E3019-C767-408A-9263-0F61CE0DA29E}" destId="{D4AABECD-0323-4B57-B9CB-089FB11A4E92}" srcOrd="1" destOrd="0" presId="urn:microsoft.com/office/officeart/2018/2/layout/IconCircleList"/>
    <dgm:cxn modelId="{56624A08-C819-4142-9691-DC68E483DE8B}" type="presParOf" srcId="{A34E3019-C767-408A-9263-0F61CE0DA29E}" destId="{B7829F70-6934-4A00-9073-CDD9F5F89C6C}" srcOrd="2" destOrd="0" presId="urn:microsoft.com/office/officeart/2018/2/layout/IconCircleList"/>
    <dgm:cxn modelId="{EACCD8B4-48E7-4D7F-AEB6-3FE583BDA748}" type="presParOf" srcId="{A34E3019-C767-408A-9263-0F61CE0DA29E}" destId="{8C9740B1-72C9-4AD2-BF9C-3AC54668B765}" srcOrd="3" destOrd="0" presId="urn:microsoft.com/office/officeart/2018/2/layout/IconCircleList"/>
    <dgm:cxn modelId="{D7B7CD69-D9C7-45B2-92B9-F8796FA602D9}" type="presParOf" srcId="{6F5C3CAE-1A79-476C-A9EC-5E88764E1009}" destId="{43CCBABF-5323-4A28-82D0-0E291159A167}" srcOrd="5" destOrd="0" presId="urn:microsoft.com/office/officeart/2018/2/layout/IconCircleList"/>
    <dgm:cxn modelId="{CB79A549-EB69-41F7-AB57-4D60D473E7AE}" type="presParOf" srcId="{6F5C3CAE-1A79-476C-A9EC-5E88764E1009}" destId="{96F30122-F04C-461F-BA9D-5DCA009FBC0F}" srcOrd="6" destOrd="0" presId="urn:microsoft.com/office/officeart/2018/2/layout/IconCircleList"/>
    <dgm:cxn modelId="{727DEEB6-E75E-4863-9D65-13F81EB7D1F1}" type="presParOf" srcId="{96F30122-F04C-461F-BA9D-5DCA009FBC0F}" destId="{57688114-FDA8-4570-BCB8-F6F742AA5831}" srcOrd="0" destOrd="0" presId="urn:microsoft.com/office/officeart/2018/2/layout/IconCircleList"/>
    <dgm:cxn modelId="{B98C1F17-65C4-4D0F-A1F8-9BAF748E21A8}" type="presParOf" srcId="{96F30122-F04C-461F-BA9D-5DCA009FBC0F}" destId="{DC9BEB18-3453-41CD-818B-61255DC5CF38}" srcOrd="1" destOrd="0" presId="urn:microsoft.com/office/officeart/2018/2/layout/IconCircleList"/>
    <dgm:cxn modelId="{DCEA3594-44C8-4B4C-AC91-4628479FE2D1}" type="presParOf" srcId="{96F30122-F04C-461F-BA9D-5DCA009FBC0F}" destId="{44C7C4D8-F0DA-4E7E-9E04-017FCE476622}" srcOrd="2" destOrd="0" presId="urn:microsoft.com/office/officeart/2018/2/layout/IconCircleList"/>
    <dgm:cxn modelId="{24C1264F-E109-4F28-91B6-CE5D97E1E453}" type="presParOf" srcId="{96F30122-F04C-461F-BA9D-5DCA009FBC0F}" destId="{E93EDF3E-2563-4396-8491-048A090640CE}" srcOrd="3" destOrd="0" presId="urn:microsoft.com/office/officeart/2018/2/layout/IconCircleList"/>
    <dgm:cxn modelId="{B0AFEE30-9286-4FD1-AD41-C709EDE4B47B}" type="presParOf" srcId="{6F5C3CAE-1A79-476C-A9EC-5E88764E1009}" destId="{2000D5B1-DA92-43B8-A82A-908F5B63A35D}" srcOrd="7" destOrd="0" presId="urn:microsoft.com/office/officeart/2018/2/layout/IconCircleList"/>
    <dgm:cxn modelId="{D6C4ECDF-082D-46C3-BEA1-5A97C7087E84}" type="presParOf" srcId="{6F5C3CAE-1A79-476C-A9EC-5E88764E1009}" destId="{ED62ACF5-E7C3-48AA-A155-D94FDEE2F24B}" srcOrd="8" destOrd="0" presId="urn:microsoft.com/office/officeart/2018/2/layout/IconCircleList"/>
    <dgm:cxn modelId="{623D8E14-CE78-4677-898F-C55A3313B5E6}" type="presParOf" srcId="{ED62ACF5-E7C3-48AA-A155-D94FDEE2F24B}" destId="{7E83E23A-CAE0-4424-A5B0-E842125E1F0F}" srcOrd="0" destOrd="0" presId="urn:microsoft.com/office/officeart/2018/2/layout/IconCircleList"/>
    <dgm:cxn modelId="{59931E10-1051-4672-9D18-4DE1D1555564}" type="presParOf" srcId="{ED62ACF5-E7C3-48AA-A155-D94FDEE2F24B}" destId="{20257CB8-E28A-406D-9007-5ADDB7A4F88E}" srcOrd="1" destOrd="0" presId="urn:microsoft.com/office/officeart/2018/2/layout/IconCircleList"/>
    <dgm:cxn modelId="{B98F3187-6DDF-4407-9AAB-556C6195849E}" type="presParOf" srcId="{ED62ACF5-E7C3-48AA-A155-D94FDEE2F24B}" destId="{69A0013B-7FA0-4EAD-A824-5332A53449FD}" srcOrd="2" destOrd="0" presId="urn:microsoft.com/office/officeart/2018/2/layout/IconCircleList"/>
    <dgm:cxn modelId="{576542F4-2AFD-4A9C-B82A-9AF780B586B3}" type="presParOf" srcId="{ED62ACF5-E7C3-48AA-A155-D94FDEE2F24B}" destId="{0F089A92-D5F3-48FF-9C40-1EE9E8CC3274}" srcOrd="3" destOrd="0" presId="urn:microsoft.com/office/officeart/2018/2/layout/IconCircleList"/>
    <dgm:cxn modelId="{46409627-3F10-4AD2-B0F1-97CDA7B392C3}" type="presParOf" srcId="{6F5C3CAE-1A79-476C-A9EC-5E88764E1009}" destId="{DC4F10AF-AD38-4F5A-B9AF-EB5A54078F0E}" srcOrd="9" destOrd="0" presId="urn:microsoft.com/office/officeart/2018/2/layout/IconCircleList"/>
    <dgm:cxn modelId="{C4DA636B-6614-421F-8EB7-1AE3C87AEFCA}" type="presParOf" srcId="{6F5C3CAE-1A79-476C-A9EC-5E88764E1009}" destId="{5E6304C6-5185-4278-98C1-6D24A390E333}" srcOrd="10" destOrd="0" presId="urn:microsoft.com/office/officeart/2018/2/layout/IconCircleList"/>
    <dgm:cxn modelId="{C25810F5-9BE1-4D69-BABF-1EBA389F9435}" type="presParOf" srcId="{5E6304C6-5185-4278-98C1-6D24A390E333}" destId="{7D452DF5-C263-4287-983E-8EAFF7A71095}" srcOrd="0" destOrd="0" presId="urn:microsoft.com/office/officeart/2018/2/layout/IconCircleList"/>
    <dgm:cxn modelId="{F625BA3D-E765-463C-A249-FCD1489C724B}" type="presParOf" srcId="{5E6304C6-5185-4278-98C1-6D24A390E333}" destId="{49974492-BEED-49E0-B423-AF5545035315}" srcOrd="1" destOrd="0" presId="urn:microsoft.com/office/officeart/2018/2/layout/IconCircleList"/>
    <dgm:cxn modelId="{45564A0E-4206-40DD-8577-D9F6AF7E2578}" type="presParOf" srcId="{5E6304C6-5185-4278-98C1-6D24A390E333}" destId="{17A3CC3D-FE0F-488B-9F6A-1F3E44C613E7}" srcOrd="2" destOrd="0" presId="urn:microsoft.com/office/officeart/2018/2/layout/IconCircleList"/>
    <dgm:cxn modelId="{0E66A07F-667B-407C-BCA3-96D521D592E3}" type="presParOf" srcId="{5E6304C6-5185-4278-98C1-6D24A390E333}" destId="{18AFF61C-781B-492F-9590-0339522C0D04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C1ED7F-9451-409F-BE98-BF818761AC3E}">
      <dsp:nvSpPr>
        <dsp:cNvPr id="0" name=""/>
        <dsp:cNvSpPr/>
      </dsp:nvSpPr>
      <dsp:spPr>
        <a:xfrm>
          <a:off x="0" y="35424"/>
          <a:ext cx="5913437" cy="108108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/>
            <a:t>When</a:t>
          </a:r>
          <a:r>
            <a:rPr lang="en-GB" sz="2800" kern="1200" dirty="0"/>
            <a:t>: </a:t>
          </a:r>
          <a:r>
            <a:rPr lang="en-GB" sz="2800" b="1" kern="1200" dirty="0"/>
            <a:t>When Thursday 9</a:t>
          </a:r>
          <a:r>
            <a:rPr lang="en-GB" sz="2800" b="1" kern="1200" baseline="30000" dirty="0"/>
            <a:t>th</a:t>
          </a:r>
          <a:r>
            <a:rPr lang="en-GB" sz="2800" b="1" kern="1200" dirty="0"/>
            <a:t> &amp; Friday 10</a:t>
          </a:r>
          <a:r>
            <a:rPr lang="en-GB" sz="2800" b="1" kern="1200" baseline="30000" dirty="0"/>
            <a:t>th</a:t>
          </a:r>
          <a:r>
            <a:rPr lang="en-GB" sz="2800" b="1" kern="1200" dirty="0"/>
            <a:t> </a:t>
          </a:r>
          <a:endParaRPr lang="en-US" sz="2800" b="1" kern="1200" dirty="0"/>
        </a:p>
      </dsp:txBody>
      <dsp:txXfrm>
        <a:off x="52774" y="88198"/>
        <a:ext cx="5807889" cy="975532"/>
      </dsp:txXfrm>
    </dsp:sp>
    <dsp:sp modelId="{3AFD09E6-055E-4A3F-A3B0-5D9EC1C6B58C}">
      <dsp:nvSpPr>
        <dsp:cNvPr id="0" name=""/>
        <dsp:cNvSpPr/>
      </dsp:nvSpPr>
      <dsp:spPr>
        <a:xfrm>
          <a:off x="0" y="1197144"/>
          <a:ext cx="5913437" cy="1081080"/>
        </a:xfrm>
        <a:prstGeom prst="roundRect">
          <a:avLst/>
        </a:prstGeom>
        <a:gradFill rotWithShape="0">
          <a:gsLst>
            <a:gs pos="0">
              <a:schemeClr val="accent2">
                <a:hueOff val="-1130992"/>
                <a:satOff val="3728"/>
                <a:lumOff val="3987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-1130992"/>
                <a:satOff val="3728"/>
                <a:lumOff val="3987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-1130992"/>
                <a:satOff val="3728"/>
                <a:lumOff val="3987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/>
            <a:t>How: Presentations will be via PPT</a:t>
          </a:r>
          <a:endParaRPr lang="en-US" sz="2800" kern="1200" dirty="0"/>
        </a:p>
      </dsp:txBody>
      <dsp:txXfrm>
        <a:off x="52774" y="1249918"/>
        <a:ext cx="5807889" cy="975532"/>
      </dsp:txXfrm>
    </dsp:sp>
    <dsp:sp modelId="{39DBE205-F63D-4454-B3A2-2A4AC96E5E10}">
      <dsp:nvSpPr>
        <dsp:cNvPr id="0" name=""/>
        <dsp:cNvSpPr/>
      </dsp:nvSpPr>
      <dsp:spPr>
        <a:xfrm>
          <a:off x="0" y="2358864"/>
          <a:ext cx="5913437" cy="1081080"/>
        </a:xfrm>
        <a:prstGeom prst="roundRect">
          <a:avLst/>
        </a:prstGeom>
        <a:gradFill rotWithShape="0">
          <a:gsLst>
            <a:gs pos="0">
              <a:schemeClr val="accent2">
                <a:hueOff val="-2261984"/>
                <a:satOff val="7457"/>
                <a:lumOff val="7974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-2261984"/>
                <a:satOff val="7457"/>
                <a:lumOff val="7974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-2261984"/>
                <a:satOff val="7457"/>
                <a:lumOff val="7974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/>
            <a:t>What: 10-minute PPT presentation in class/ONLINE</a:t>
          </a:r>
          <a:endParaRPr lang="en-US" sz="2800" b="1" kern="1200" dirty="0"/>
        </a:p>
      </dsp:txBody>
      <dsp:txXfrm>
        <a:off x="52774" y="2411638"/>
        <a:ext cx="5807889" cy="975532"/>
      </dsp:txXfrm>
    </dsp:sp>
    <dsp:sp modelId="{6B0E1E05-F84D-4AED-B046-0805D0728374}">
      <dsp:nvSpPr>
        <dsp:cNvPr id="0" name=""/>
        <dsp:cNvSpPr/>
      </dsp:nvSpPr>
      <dsp:spPr>
        <a:xfrm>
          <a:off x="0" y="3520583"/>
          <a:ext cx="5913437" cy="1081080"/>
        </a:xfrm>
        <a:prstGeom prst="roundRect">
          <a:avLst/>
        </a:prstGeom>
        <a:gradFill rotWithShape="0">
          <a:gsLst>
            <a:gs pos="0">
              <a:schemeClr val="accent2">
                <a:hueOff val="-3392975"/>
                <a:satOff val="11185"/>
                <a:lumOff val="11961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-3392975"/>
                <a:satOff val="11185"/>
                <a:lumOff val="11961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-3392975"/>
                <a:satOff val="11185"/>
                <a:lumOff val="11961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/>
            <a:t>Turnitin:  Tuesday, 7</a:t>
          </a:r>
          <a:r>
            <a:rPr lang="en-GB" sz="2800" b="1" kern="1200" baseline="30000" dirty="0"/>
            <a:t>th</a:t>
          </a:r>
          <a:r>
            <a:rPr lang="en-GB" sz="2800" b="1" kern="1200" dirty="0"/>
            <a:t> - </a:t>
          </a:r>
          <a:r>
            <a:rPr lang="en-GB" sz="2800" kern="1200" dirty="0"/>
            <a:t>PowerPoint/Notes</a:t>
          </a:r>
          <a:endParaRPr lang="en-US" sz="2800" kern="1200" dirty="0"/>
        </a:p>
      </dsp:txBody>
      <dsp:txXfrm>
        <a:off x="52774" y="3573357"/>
        <a:ext cx="5807889" cy="97553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5569E95-8A87-4173-B3A5-A133721F1448}">
      <dsp:nvSpPr>
        <dsp:cNvPr id="0" name=""/>
        <dsp:cNvSpPr/>
      </dsp:nvSpPr>
      <dsp:spPr>
        <a:xfrm>
          <a:off x="0" y="454"/>
          <a:ext cx="960437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3F49BF-6C12-4C7F-84C7-3EF24E17E732}">
      <dsp:nvSpPr>
        <dsp:cNvPr id="0" name=""/>
        <dsp:cNvSpPr/>
      </dsp:nvSpPr>
      <dsp:spPr>
        <a:xfrm>
          <a:off x="0" y="454"/>
          <a:ext cx="9604375" cy="7444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/>
            <a:t>You will need to include a </a:t>
          </a:r>
          <a:r>
            <a:rPr lang="en-GB" sz="2100" b="1" i="1" kern="1200"/>
            <a:t>‘title’ slide</a:t>
          </a:r>
          <a:r>
            <a:rPr lang="en-GB" sz="2100" b="1" kern="1200"/>
            <a:t> </a:t>
          </a:r>
          <a:r>
            <a:rPr lang="en-GB" sz="2100" i="1" kern="1200"/>
            <a:t>– Name of the Organisation </a:t>
          </a:r>
          <a:endParaRPr lang="en-US" sz="2100" kern="1200"/>
        </a:p>
      </dsp:txBody>
      <dsp:txXfrm>
        <a:off x="0" y="454"/>
        <a:ext cx="9604375" cy="744463"/>
      </dsp:txXfrm>
    </dsp:sp>
    <dsp:sp modelId="{472F6F57-04D8-4A44-B401-E6527FFED917}">
      <dsp:nvSpPr>
        <dsp:cNvPr id="0" name=""/>
        <dsp:cNvSpPr/>
      </dsp:nvSpPr>
      <dsp:spPr>
        <a:xfrm>
          <a:off x="0" y="744918"/>
          <a:ext cx="960437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5870F8-4C86-4D7A-AFD3-7C75CFD2627D}">
      <dsp:nvSpPr>
        <dsp:cNvPr id="0" name=""/>
        <dsp:cNvSpPr/>
      </dsp:nvSpPr>
      <dsp:spPr>
        <a:xfrm>
          <a:off x="0" y="744918"/>
          <a:ext cx="9604375" cy="7444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/>
            <a:t>Font size of 24 is good</a:t>
          </a:r>
          <a:endParaRPr lang="en-US" sz="2100" kern="1200"/>
        </a:p>
      </dsp:txBody>
      <dsp:txXfrm>
        <a:off x="0" y="744918"/>
        <a:ext cx="9604375" cy="744463"/>
      </dsp:txXfrm>
    </dsp:sp>
    <dsp:sp modelId="{4F56C7C2-7AE3-4AFC-9C65-12A2F59EE176}">
      <dsp:nvSpPr>
        <dsp:cNvPr id="0" name=""/>
        <dsp:cNvSpPr/>
      </dsp:nvSpPr>
      <dsp:spPr>
        <a:xfrm>
          <a:off x="0" y="1489381"/>
          <a:ext cx="960437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3EA683-C3E1-4FC3-92D3-866A102E3E53}">
      <dsp:nvSpPr>
        <dsp:cNvPr id="0" name=""/>
        <dsp:cNvSpPr/>
      </dsp:nvSpPr>
      <dsp:spPr>
        <a:xfrm>
          <a:off x="0" y="1489381"/>
          <a:ext cx="9604375" cy="7444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 dirty="0"/>
            <a:t>Maximum of 10 slides </a:t>
          </a:r>
          <a:r>
            <a:rPr lang="en-GB" sz="2100" i="1" kern="1200" dirty="0"/>
            <a:t>(only a 10 minute presentation)</a:t>
          </a:r>
          <a:endParaRPr lang="en-US" sz="2100" kern="1200" dirty="0"/>
        </a:p>
      </dsp:txBody>
      <dsp:txXfrm>
        <a:off x="0" y="1489381"/>
        <a:ext cx="9604375" cy="744463"/>
      </dsp:txXfrm>
    </dsp:sp>
    <dsp:sp modelId="{281FCC97-7E06-433D-9F5D-3E3796F87092}">
      <dsp:nvSpPr>
        <dsp:cNvPr id="0" name=""/>
        <dsp:cNvSpPr/>
      </dsp:nvSpPr>
      <dsp:spPr>
        <a:xfrm>
          <a:off x="0" y="2233845"/>
          <a:ext cx="960437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343970-A83B-4960-8CB2-AE0FECD897F0}">
      <dsp:nvSpPr>
        <dsp:cNvPr id="0" name=""/>
        <dsp:cNvSpPr/>
      </dsp:nvSpPr>
      <dsp:spPr>
        <a:xfrm>
          <a:off x="0" y="2233845"/>
          <a:ext cx="9604375" cy="7444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/>
            <a:t>Three points per slide </a:t>
          </a:r>
          <a:r>
            <a:rPr lang="en-GB" sz="2100" kern="1200"/>
            <a:t>– </a:t>
          </a:r>
          <a:r>
            <a:rPr lang="en-GB" sz="2100" i="1" kern="1200"/>
            <a:t>helpful guidance</a:t>
          </a:r>
          <a:endParaRPr lang="en-US" sz="2100" kern="1200"/>
        </a:p>
      </dsp:txBody>
      <dsp:txXfrm>
        <a:off x="0" y="2233845"/>
        <a:ext cx="9604375" cy="744463"/>
      </dsp:txXfrm>
    </dsp:sp>
    <dsp:sp modelId="{290513DB-4400-4F28-9FA4-AF1319C69BDC}">
      <dsp:nvSpPr>
        <dsp:cNvPr id="0" name=""/>
        <dsp:cNvSpPr/>
      </dsp:nvSpPr>
      <dsp:spPr>
        <a:xfrm>
          <a:off x="0" y="2978308"/>
          <a:ext cx="960437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3A6694-B347-4FD3-929B-7EB6183DC227}">
      <dsp:nvSpPr>
        <dsp:cNvPr id="0" name=""/>
        <dsp:cNvSpPr/>
      </dsp:nvSpPr>
      <dsp:spPr>
        <a:xfrm>
          <a:off x="0" y="2978308"/>
          <a:ext cx="9604375" cy="7444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 dirty="0"/>
            <a:t>Images or pictures </a:t>
          </a:r>
          <a:r>
            <a:rPr lang="en-GB" sz="2100" kern="1200" dirty="0"/>
            <a:t>– </a:t>
          </a:r>
          <a:r>
            <a:rPr lang="en-GB" sz="2100" i="1" kern="1200" dirty="0"/>
            <a:t>provide that creative and original quality, but must be </a:t>
          </a:r>
          <a:r>
            <a:rPr lang="en-GB" sz="2100" b="1" i="1" kern="1200" dirty="0"/>
            <a:t>academic in nature and referenced accordingly</a:t>
          </a:r>
          <a:r>
            <a:rPr lang="en-GB" sz="2100" i="1" kern="1200" dirty="0"/>
            <a:t>. </a:t>
          </a:r>
          <a:endParaRPr lang="en-US" sz="2100" kern="1200" dirty="0"/>
        </a:p>
      </dsp:txBody>
      <dsp:txXfrm>
        <a:off x="0" y="2978308"/>
        <a:ext cx="9604375" cy="74446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F6D1C1-A6C7-417A-A970-8E43DFE28FA5}">
      <dsp:nvSpPr>
        <dsp:cNvPr id="0" name=""/>
        <dsp:cNvSpPr/>
      </dsp:nvSpPr>
      <dsp:spPr>
        <a:xfrm>
          <a:off x="0" y="445"/>
          <a:ext cx="9604375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C77EF9-F56B-4F5E-936A-A42EACD07D86}">
      <dsp:nvSpPr>
        <dsp:cNvPr id="0" name=""/>
        <dsp:cNvSpPr/>
      </dsp:nvSpPr>
      <dsp:spPr>
        <a:xfrm>
          <a:off x="0" y="445"/>
          <a:ext cx="9604375" cy="4058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The following is a list of examples that you could reflect on within your presentation. </a:t>
          </a:r>
          <a:endParaRPr lang="en-US" sz="1800" kern="1200"/>
        </a:p>
      </dsp:txBody>
      <dsp:txXfrm>
        <a:off x="0" y="445"/>
        <a:ext cx="9604375" cy="405817"/>
      </dsp:txXfrm>
    </dsp:sp>
    <dsp:sp modelId="{830A410E-ACB1-4BB8-8AF1-2FA59800FB9A}">
      <dsp:nvSpPr>
        <dsp:cNvPr id="0" name=""/>
        <dsp:cNvSpPr/>
      </dsp:nvSpPr>
      <dsp:spPr>
        <a:xfrm>
          <a:off x="0" y="406263"/>
          <a:ext cx="9604375" cy="0"/>
        </a:xfrm>
        <a:prstGeom prst="line">
          <a:avLst/>
        </a:prstGeom>
        <a:gradFill rotWithShape="0">
          <a:gsLst>
            <a:gs pos="0">
              <a:schemeClr val="accent2">
                <a:hueOff val="-424122"/>
                <a:satOff val="1398"/>
                <a:lumOff val="1495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-424122"/>
                <a:satOff val="1398"/>
                <a:lumOff val="1495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-424122"/>
                <a:satOff val="1398"/>
                <a:lumOff val="1495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424122"/>
              <a:satOff val="1398"/>
              <a:lumOff val="1495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414E588-6E4B-4F11-80E2-2E0AF09E5827}">
      <dsp:nvSpPr>
        <dsp:cNvPr id="0" name=""/>
        <dsp:cNvSpPr/>
      </dsp:nvSpPr>
      <dsp:spPr>
        <a:xfrm>
          <a:off x="0" y="406263"/>
          <a:ext cx="9604375" cy="4058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The things I am finding most surprising are?</a:t>
          </a:r>
          <a:endParaRPr lang="en-US" sz="1800" kern="1200" dirty="0"/>
        </a:p>
      </dsp:txBody>
      <dsp:txXfrm>
        <a:off x="0" y="406263"/>
        <a:ext cx="9604375" cy="405817"/>
      </dsp:txXfrm>
    </dsp:sp>
    <dsp:sp modelId="{343EEDC6-4DFB-4D5E-8D10-074508AC7928}">
      <dsp:nvSpPr>
        <dsp:cNvPr id="0" name=""/>
        <dsp:cNvSpPr/>
      </dsp:nvSpPr>
      <dsp:spPr>
        <a:xfrm>
          <a:off x="0" y="812080"/>
          <a:ext cx="9604375" cy="0"/>
        </a:xfrm>
        <a:prstGeom prst="line">
          <a:avLst/>
        </a:prstGeom>
        <a:gradFill rotWithShape="0">
          <a:gsLst>
            <a:gs pos="0">
              <a:schemeClr val="accent2">
                <a:hueOff val="-848244"/>
                <a:satOff val="2796"/>
                <a:lumOff val="299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-848244"/>
                <a:satOff val="2796"/>
                <a:lumOff val="299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-848244"/>
                <a:satOff val="2796"/>
                <a:lumOff val="299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848244"/>
              <a:satOff val="2796"/>
              <a:lumOff val="299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E5DA650-C283-4700-9405-978E65256B1A}">
      <dsp:nvSpPr>
        <dsp:cNvPr id="0" name=""/>
        <dsp:cNvSpPr/>
      </dsp:nvSpPr>
      <dsp:spPr>
        <a:xfrm>
          <a:off x="0" y="812080"/>
          <a:ext cx="9604375" cy="4058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The areas I find most challenging are?</a:t>
          </a:r>
          <a:endParaRPr lang="en-US" sz="1800" kern="1200" dirty="0"/>
        </a:p>
      </dsp:txBody>
      <dsp:txXfrm>
        <a:off x="0" y="812080"/>
        <a:ext cx="9604375" cy="405817"/>
      </dsp:txXfrm>
    </dsp:sp>
    <dsp:sp modelId="{C6DC6C88-8D88-46B2-A6FF-2BA8CD9E1EA2}">
      <dsp:nvSpPr>
        <dsp:cNvPr id="0" name=""/>
        <dsp:cNvSpPr/>
      </dsp:nvSpPr>
      <dsp:spPr>
        <a:xfrm>
          <a:off x="0" y="1217898"/>
          <a:ext cx="9604375" cy="0"/>
        </a:xfrm>
        <a:prstGeom prst="line">
          <a:avLst/>
        </a:prstGeom>
        <a:gradFill rotWithShape="0">
          <a:gsLst>
            <a:gs pos="0">
              <a:schemeClr val="accent2">
                <a:hueOff val="-1272366"/>
                <a:satOff val="4194"/>
                <a:lumOff val="4485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-1272366"/>
                <a:satOff val="4194"/>
                <a:lumOff val="4485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-1272366"/>
                <a:satOff val="4194"/>
                <a:lumOff val="4485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1272366"/>
              <a:satOff val="4194"/>
              <a:lumOff val="4485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337B9CC-2896-4C0C-9C2C-20F028A19C61}">
      <dsp:nvSpPr>
        <dsp:cNvPr id="0" name=""/>
        <dsp:cNvSpPr/>
      </dsp:nvSpPr>
      <dsp:spPr>
        <a:xfrm>
          <a:off x="0" y="1217898"/>
          <a:ext cx="9604375" cy="4058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The area/skills I would like to improve are...</a:t>
          </a:r>
          <a:endParaRPr lang="en-US" sz="1800" kern="1200"/>
        </a:p>
      </dsp:txBody>
      <dsp:txXfrm>
        <a:off x="0" y="1217898"/>
        <a:ext cx="9604375" cy="405817"/>
      </dsp:txXfrm>
    </dsp:sp>
    <dsp:sp modelId="{F9FA00B7-DE03-4177-83D2-CB3513136300}">
      <dsp:nvSpPr>
        <dsp:cNvPr id="0" name=""/>
        <dsp:cNvSpPr/>
      </dsp:nvSpPr>
      <dsp:spPr>
        <a:xfrm>
          <a:off x="0" y="1623715"/>
          <a:ext cx="9604375" cy="0"/>
        </a:xfrm>
        <a:prstGeom prst="line">
          <a:avLst/>
        </a:prstGeom>
        <a:gradFill rotWithShape="0">
          <a:gsLst>
            <a:gs pos="0">
              <a:schemeClr val="accent2">
                <a:hueOff val="-1696488"/>
                <a:satOff val="5592"/>
                <a:lumOff val="5981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-1696488"/>
                <a:satOff val="5592"/>
                <a:lumOff val="5981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-1696488"/>
                <a:satOff val="5592"/>
                <a:lumOff val="5981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1696488"/>
              <a:satOff val="5592"/>
              <a:lumOff val="5981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F46C5E9-B53A-4871-9B0A-2BD5DD51A2BF}">
      <dsp:nvSpPr>
        <dsp:cNvPr id="0" name=""/>
        <dsp:cNvSpPr/>
      </dsp:nvSpPr>
      <dsp:spPr>
        <a:xfrm>
          <a:off x="0" y="1623715"/>
          <a:ext cx="9604375" cy="4058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Examples of my problem solving are...</a:t>
          </a:r>
          <a:endParaRPr lang="en-US" sz="1800" kern="1200" dirty="0"/>
        </a:p>
      </dsp:txBody>
      <dsp:txXfrm>
        <a:off x="0" y="1623715"/>
        <a:ext cx="9604375" cy="405817"/>
      </dsp:txXfrm>
    </dsp:sp>
    <dsp:sp modelId="{46DC3851-E2EA-4681-9704-89BE4868796F}">
      <dsp:nvSpPr>
        <dsp:cNvPr id="0" name=""/>
        <dsp:cNvSpPr/>
      </dsp:nvSpPr>
      <dsp:spPr>
        <a:xfrm>
          <a:off x="0" y="2029533"/>
          <a:ext cx="9604375" cy="0"/>
        </a:xfrm>
        <a:prstGeom prst="line">
          <a:avLst/>
        </a:prstGeom>
        <a:gradFill rotWithShape="0">
          <a:gsLst>
            <a:gs pos="0">
              <a:schemeClr val="accent2">
                <a:hueOff val="-2120610"/>
                <a:satOff val="6991"/>
                <a:lumOff val="7476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-2120610"/>
                <a:satOff val="6991"/>
                <a:lumOff val="7476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-2120610"/>
                <a:satOff val="6991"/>
                <a:lumOff val="7476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2120610"/>
              <a:satOff val="6991"/>
              <a:lumOff val="7476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236E7DE-FB1B-412A-926E-FA5F2C2F9B83}">
      <dsp:nvSpPr>
        <dsp:cNvPr id="0" name=""/>
        <dsp:cNvSpPr/>
      </dsp:nvSpPr>
      <dsp:spPr>
        <a:xfrm>
          <a:off x="0" y="2029533"/>
          <a:ext cx="9604375" cy="4058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Examples of when I used my knowledge are...</a:t>
          </a:r>
          <a:endParaRPr lang="en-US" sz="1800" kern="1200"/>
        </a:p>
      </dsp:txBody>
      <dsp:txXfrm>
        <a:off x="0" y="2029533"/>
        <a:ext cx="9604375" cy="405817"/>
      </dsp:txXfrm>
    </dsp:sp>
    <dsp:sp modelId="{E01CA4FC-BADE-47CA-AFA0-60B9924EDE0D}">
      <dsp:nvSpPr>
        <dsp:cNvPr id="0" name=""/>
        <dsp:cNvSpPr/>
      </dsp:nvSpPr>
      <dsp:spPr>
        <a:xfrm>
          <a:off x="0" y="2435350"/>
          <a:ext cx="9604375" cy="0"/>
        </a:xfrm>
        <a:prstGeom prst="line">
          <a:avLst/>
        </a:prstGeom>
        <a:gradFill rotWithShape="0">
          <a:gsLst>
            <a:gs pos="0">
              <a:schemeClr val="accent2">
                <a:hueOff val="-2544732"/>
                <a:satOff val="8389"/>
                <a:lumOff val="8971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-2544732"/>
                <a:satOff val="8389"/>
                <a:lumOff val="8971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-2544732"/>
                <a:satOff val="8389"/>
                <a:lumOff val="8971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2544732"/>
              <a:satOff val="8389"/>
              <a:lumOff val="8971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8A0890B-F7BB-4F4D-80B3-8ACC6FB30030}">
      <dsp:nvSpPr>
        <dsp:cNvPr id="0" name=""/>
        <dsp:cNvSpPr/>
      </dsp:nvSpPr>
      <dsp:spPr>
        <a:xfrm>
          <a:off x="0" y="2435350"/>
          <a:ext cx="9604375" cy="4058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Examples of when I was given/took responsibility are...</a:t>
          </a:r>
          <a:endParaRPr lang="en-US" sz="1800" kern="1200" dirty="0"/>
        </a:p>
      </dsp:txBody>
      <dsp:txXfrm>
        <a:off x="0" y="2435350"/>
        <a:ext cx="9604375" cy="405817"/>
      </dsp:txXfrm>
    </dsp:sp>
    <dsp:sp modelId="{D7D5D072-CF6B-4FF2-A9CB-D510FCD0B8FD}">
      <dsp:nvSpPr>
        <dsp:cNvPr id="0" name=""/>
        <dsp:cNvSpPr/>
      </dsp:nvSpPr>
      <dsp:spPr>
        <a:xfrm>
          <a:off x="0" y="2841168"/>
          <a:ext cx="9604375" cy="0"/>
        </a:xfrm>
        <a:prstGeom prst="line">
          <a:avLst/>
        </a:prstGeom>
        <a:gradFill rotWithShape="0">
          <a:gsLst>
            <a:gs pos="0">
              <a:schemeClr val="accent2">
                <a:hueOff val="-2968854"/>
                <a:satOff val="9787"/>
                <a:lumOff val="10466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-2968854"/>
                <a:satOff val="9787"/>
                <a:lumOff val="10466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-2968854"/>
                <a:satOff val="9787"/>
                <a:lumOff val="10466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2968854"/>
              <a:satOff val="9787"/>
              <a:lumOff val="10466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B34F971-ED6E-40B5-8101-739055868F96}">
      <dsp:nvSpPr>
        <dsp:cNvPr id="0" name=""/>
        <dsp:cNvSpPr/>
      </dsp:nvSpPr>
      <dsp:spPr>
        <a:xfrm>
          <a:off x="0" y="2841168"/>
          <a:ext cx="9604375" cy="4058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Examples of my proactive approach to the project are....</a:t>
          </a:r>
          <a:endParaRPr lang="en-US" sz="1800" kern="1200"/>
        </a:p>
      </dsp:txBody>
      <dsp:txXfrm>
        <a:off x="0" y="2841168"/>
        <a:ext cx="9604375" cy="405817"/>
      </dsp:txXfrm>
    </dsp:sp>
    <dsp:sp modelId="{3F8981A8-C789-4E56-95E2-C4FEA26534EB}">
      <dsp:nvSpPr>
        <dsp:cNvPr id="0" name=""/>
        <dsp:cNvSpPr/>
      </dsp:nvSpPr>
      <dsp:spPr>
        <a:xfrm>
          <a:off x="0" y="3246985"/>
          <a:ext cx="9604375" cy="0"/>
        </a:xfrm>
        <a:prstGeom prst="line">
          <a:avLst/>
        </a:prstGeom>
        <a:gradFill rotWithShape="0">
          <a:gsLst>
            <a:gs pos="0">
              <a:schemeClr val="accent2">
                <a:hueOff val="-3392975"/>
                <a:satOff val="11185"/>
                <a:lumOff val="11961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-3392975"/>
                <a:satOff val="11185"/>
                <a:lumOff val="11961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-3392975"/>
                <a:satOff val="11185"/>
                <a:lumOff val="11961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3392975"/>
              <a:satOff val="11185"/>
              <a:lumOff val="11961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EC30708-153F-4593-A1EA-36C6B23A882E}">
      <dsp:nvSpPr>
        <dsp:cNvPr id="0" name=""/>
        <dsp:cNvSpPr/>
      </dsp:nvSpPr>
      <dsp:spPr>
        <a:xfrm>
          <a:off x="0" y="3246985"/>
          <a:ext cx="9604375" cy="4058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Other comments:</a:t>
          </a:r>
          <a:endParaRPr lang="en-US" sz="1800" kern="1200"/>
        </a:p>
      </dsp:txBody>
      <dsp:txXfrm>
        <a:off x="0" y="3246985"/>
        <a:ext cx="9604375" cy="40581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C76CE60-50F9-48BA-AFF5-AE6B7788E784}">
      <dsp:nvSpPr>
        <dsp:cNvPr id="0" name=""/>
        <dsp:cNvSpPr/>
      </dsp:nvSpPr>
      <dsp:spPr>
        <a:xfrm>
          <a:off x="229029" y="57570"/>
          <a:ext cx="806877" cy="80687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653C9F6-249F-4A29-9650-6E95A870F835}">
      <dsp:nvSpPr>
        <dsp:cNvPr id="0" name=""/>
        <dsp:cNvSpPr/>
      </dsp:nvSpPr>
      <dsp:spPr>
        <a:xfrm>
          <a:off x="398473" y="227014"/>
          <a:ext cx="467988" cy="46798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5A6296-FC88-4515-AFB5-DEA0024867BB}">
      <dsp:nvSpPr>
        <dsp:cNvPr id="0" name=""/>
        <dsp:cNvSpPr/>
      </dsp:nvSpPr>
      <dsp:spPr>
        <a:xfrm>
          <a:off x="1208808" y="57570"/>
          <a:ext cx="1901925" cy="8068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baseline="0" dirty="0"/>
            <a:t>Notes may be used, but they need to be minimal for an effective presentation. </a:t>
          </a:r>
          <a:endParaRPr lang="en-US" sz="1600" kern="1200" dirty="0"/>
        </a:p>
      </dsp:txBody>
      <dsp:txXfrm>
        <a:off x="1208808" y="57570"/>
        <a:ext cx="1901925" cy="806877"/>
      </dsp:txXfrm>
    </dsp:sp>
    <dsp:sp modelId="{7A528334-BA36-4D1C-A1B4-0D4E0833F198}">
      <dsp:nvSpPr>
        <dsp:cNvPr id="0" name=""/>
        <dsp:cNvSpPr/>
      </dsp:nvSpPr>
      <dsp:spPr>
        <a:xfrm>
          <a:off x="3442130" y="57570"/>
          <a:ext cx="806877" cy="806877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E0D062F-DEF7-47C4-951E-A4DD89427E6A}">
      <dsp:nvSpPr>
        <dsp:cNvPr id="0" name=""/>
        <dsp:cNvSpPr/>
      </dsp:nvSpPr>
      <dsp:spPr>
        <a:xfrm>
          <a:off x="3611574" y="227014"/>
          <a:ext cx="467988" cy="46798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0BE741-D20C-45F0-90D1-DC87877C8DE6}">
      <dsp:nvSpPr>
        <dsp:cNvPr id="0" name=""/>
        <dsp:cNvSpPr/>
      </dsp:nvSpPr>
      <dsp:spPr>
        <a:xfrm>
          <a:off x="4421910" y="57570"/>
          <a:ext cx="1901925" cy="8068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baseline="0" dirty="0"/>
            <a:t>Demonstrating engagement with the audience with good eye contact and an open body posture</a:t>
          </a:r>
          <a:r>
            <a:rPr lang="en-GB" sz="1100" kern="1200" baseline="0" dirty="0"/>
            <a:t>. </a:t>
          </a:r>
          <a:endParaRPr lang="en-US" sz="1100" kern="1200" dirty="0"/>
        </a:p>
      </dsp:txBody>
      <dsp:txXfrm>
        <a:off x="4421910" y="57570"/>
        <a:ext cx="1901925" cy="806877"/>
      </dsp:txXfrm>
    </dsp:sp>
    <dsp:sp modelId="{702032F5-956D-41FD-9D34-3E75FECD3030}">
      <dsp:nvSpPr>
        <dsp:cNvPr id="0" name=""/>
        <dsp:cNvSpPr/>
      </dsp:nvSpPr>
      <dsp:spPr>
        <a:xfrm>
          <a:off x="6655232" y="57570"/>
          <a:ext cx="806877" cy="806877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4AABECD-0323-4B57-B9CB-089FB11A4E92}">
      <dsp:nvSpPr>
        <dsp:cNvPr id="0" name=""/>
        <dsp:cNvSpPr/>
      </dsp:nvSpPr>
      <dsp:spPr>
        <a:xfrm>
          <a:off x="6824676" y="227014"/>
          <a:ext cx="467988" cy="46798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9740B1-72C9-4AD2-BF9C-3AC54668B765}">
      <dsp:nvSpPr>
        <dsp:cNvPr id="0" name=""/>
        <dsp:cNvSpPr/>
      </dsp:nvSpPr>
      <dsp:spPr>
        <a:xfrm>
          <a:off x="7635011" y="57570"/>
          <a:ext cx="1901925" cy="8068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baseline="0" dirty="0"/>
            <a:t>Delivering your presentation with confidence with a clear speaking voice. </a:t>
          </a:r>
          <a:endParaRPr lang="en-US" sz="1600" kern="1200" dirty="0"/>
        </a:p>
      </dsp:txBody>
      <dsp:txXfrm>
        <a:off x="7635011" y="57570"/>
        <a:ext cx="1901925" cy="806877"/>
      </dsp:txXfrm>
    </dsp:sp>
    <dsp:sp modelId="{57688114-FDA8-4570-BCB8-F6F742AA5831}">
      <dsp:nvSpPr>
        <dsp:cNvPr id="0" name=""/>
        <dsp:cNvSpPr/>
      </dsp:nvSpPr>
      <dsp:spPr>
        <a:xfrm>
          <a:off x="229029" y="2457864"/>
          <a:ext cx="806877" cy="806877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C9BEB18-3453-41CD-818B-61255DC5CF38}">
      <dsp:nvSpPr>
        <dsp:cNvPr id="0" name=""/>
        <dsp:cNvSpPr/>
      </dsp:nvSpPr>
      <dsp:spPr>
        <a:xfrm>
          <a:off x="398473" y="2627308"/>
          <a:ext cx="467988" cy="46798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3EDF3E-2563-4396-8491-048A090640CE}">
      <dsp:nvSpPr>
        <dsp:cNvPr id="0" name=""/>
        <dsp:cNvSpPr/>
      </dsp:nvSpPr>
      <dsp:spPr>
        <a:xfrm>
          <a:off x="1208808" y="2457864"/>
          <a:ext cx="1901925" cy="8068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baseline="0" dirty="0"/>
            <a:t>Clear and engaging slides. </a:t>
          </a:r>
          <a:endParaRPr lang="en-US" sz="1600" kern="1200" dirty="0"/>
        </a:p>
      </dsp:txBody>
      <dsp:txXfrm>
        <a:off x="1208808" y="2457864"/>
        <a:ext cx="1901925" cy="806877"/>
      </dsp:txXfrm>
    </dsp:sp>
    <dsp:sp modelId="{7E83E23A-CAE0-4424-A5B0-E842125E1F0F}">
      <dsp:nvSpPr>
        <dsp:cNvPr id="0" name=""/>
        <dsp:cNvSpPr/>
      </dsp:nvSpPr>
      <dsp:spPr>
        <a:xfrm>
          <a:off x="3442130" y="2457864"/>
          <a:ext cx="806877" cy="806877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0257CB8-E28A-406D-9007-5ADDB7A4F88E}">
      <dsp:nvSpPr>
        <dsp:cNvPr id="0" name=""/>
        <dsp:cNvSpPr/>
      </dsp:nvSpPr>
      <dsp:spPr>
        <a:xfrm>
          <a:off x="3611574" y="2627308"/>
          <a:ext cx="467988" cy="46798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089A92-D5F3-48FF-9C40-1EE9E8CC3274}">
      <dsp:nvSpPr>
        <dsp:cNvPr id="0" name=""/>
        <dsp:cNvSpPr/>
      </dsp:nvSpPr>
      <dsp:spPr>
        <a:xfrm>
          <a:off x="4421910" y="2457864"/>
          <a:ext cx="1901925" cy="8068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baseline="0" dirty="0"/>
            <a:t>Practice your timing as you are only allowed 10-minutes. </a:t>
          </a:r>
          <a:endParaRPr lang="en-US" sz="1600" kern="1200" dirty="0"/>
        </a:p>
      </dsp:txBody>
      <dsp:txXfrm>
        <a:off x="4421910" y="2457864"/>
        <a:ext cx="1901925" cy="806877"/>
      </dsp:txXfrm>
    </dsp:sp>
    <dsp:sp modelId="{7D452DF5-C263-4287-983E-8EAFF7A71095}">
      <dsp:nvSpPr>
        <dsp:cNvPr id="0" name=""/>
        <dsp:cNvSpPr/>
      </dsp:nvSpPr>
      <dsp:spPr>
        <a:xfrm>
          <a:off x="6655232" y="2457864"/>
          <a:ext cx="806877" cy="80687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9974492-BEED-49E0-B423-AF5545035315}">
      <dsp:nvSpPr>
        <dsp:cNvPr id="0" name=""/>
        <dsp:cNvSpPr/>
      </dsp:nvSpPr>
      <dsp:spPr>
        <a:xfrm>
          <a:off x="6824676" y="2627308"/>
          <a:ext cx="467988" cy="467988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AFF61C-781B-492F-9590-0339522C0D04}">
      <dsp:nvSpPr>
        <dsp:cNvPr id="0" name=""/>
        <dsp:cNvSpPr/>
      </dsp:nvSpPr>
      <dsp:spPr>
        <a:xfrm>
          <a:off x="7542787" y="1578698"/>
          <a:ext cx="2086374" cy="25652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baseline="0" dirty="0"/>
            <a:t>You will adhere to ethical consideration/guidance of the BPS/BACP and placement organisation with respect to confidentiality and anonymity of names and individuals within your placement opportunities </a:t>
          </a:r>
          <a:endParaRPr lang="en-US" sz="1400" kern="1200" dirty="0"/>
        </a:p>
      </dsp:txBody>
      <dsp:txXfrm>
        <a:off x="7542787" y="1578698"/>
        <a:ext cx="2086374" cy="256520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D8176FF-F5B4-4D45-8779-9F0F455743E8}" type="datetimeFigureOut">
              <a:rPr lang="en-US" smtClean="0"/>
              <a:t>11/15/2021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2F7FBCA-4BE8-4FB5-91BD-69C6AC6BDB5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12367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ADF3C0-B1FB-42DC-B478-AF84C3CE5C3C}" type="datetime1">
              <a:rPr lang="en-US" smtClean="0"/>
              <a:t>11/15/2021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857857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EDD5F4-8AF8-46B9-B655-FECF27EF63FD}" type="datetime1">
              <a:rPr lang="en-US" smtClean="0"/>
              <a:t>11/15/2021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913855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19408-9C27-42D0-A3E3-2484768A8F22}" type="datetime1">
              <a:rPr lang="en-US" smtClean="0"/>
              <a:t>11/15/2021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291635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9DC33F-8D7B-46CC-9F59-1A17976147CE}" type="datetime1">
              <a:rPr lang="en-US" smtClean="0"/>
              <a:t>11/15/2021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934606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82513A-523B-4CD2-9C8B-D457F28F4ABD}" type="datetime1">
              <a:rPr lang="en-US" smtClean="0"/>
              <a:t>11/15/2021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880087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548E7-81A7-49BE-B31E-01672C55CDBE}" type="datetime1">
              <a:rPr lang="en-US" smtClean="0"/>
              <a:t>11/15/2021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60974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08A03C-BA82-4F79-A730-B582D55F1D51}" type="datetime1">
              <a:rPr lang="en-US" smtClean="0"/>
              <a:t>11/15/2021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968303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17FC7-A8BD-4D51-8A8C-57C129BB2ED5}" type="datetime1">
              <a:rPr lang="en-US" smtClean="0"/>
              <a:t>11/15/2021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808621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AB91B8F2-452F-47BB-A0B0-A22052EA7BBF}" type="datetime1">
              <a:rPr lang="en-US" smtClean="0"/>
              <a:t>11/15/2021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117697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DA58D-CE36-42FB-A681-D4975774D88C}" type="datetime1">
              <a:rPr lang="en-US" smtClean="0"/>
              <a:t>11/15/2021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388639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05E26B-855B-4DB6-BFA6-A35E4D51FCF3}" type="datetime1">
              <a:rPr lang="en-US" smtClean="0"/>
              <a:t>11/15/2021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482882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4FA73F-E3AE-4666-833E-DAC3CC7447FA}" type="datetime1">
              <a:rPr lang="en-US" smtClean="0"/>
              <a:t>11/15/2021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65036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E48B8D-7A59-42A4-A61B-B66E6063DD0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52616" y="962902"/>
            <a:ext cx="4176384" cy="2380828"/>
          </a:xfrm>
        </p:spPr>
        <p:txBody>
          <a:bodyPr>
            <a:normAutofit/>
          </a:bodyPr>
          <a:lstStyle/>
          <a:p>
            <a:r>
              <a:rPr lang="en-US" sz="4400"/>
              <a:t>Presentation Guidance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3871044-9D2C-42D1-8B31-E3D6F11C601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52617" y="3531204"/>
            <a:ext cx="4171479" cy="1610643"/>
          </a:xfrm>
        </p:spPr>
        <p:txBody>
          <a:bodyPr>
            <a:normAutofit/>
          </a:bodyPr>
          <a:lstStyle/>
          <a:p>
            <a:r>
              <a:rPr lang="en-US" sz="1600" dirty="0"/>
              <a:t>Chosen Organization </a:t>
            </a:r>
          </a:p>
          <a:p>
            <a:endParaRPr lang="en-US" sz="1600" dirty="0"/>
          </a:p>
        </p:txBody>
      </p:sp>
      <p:pic>
        <p:nvPicPr>
          <p:cNvPr id="7" name="Graphic 6" descr="Teacher">
            <a:extLst>
              <a:ext uri="{FF2B5EF4-FFF2-40B4-BE49-F238E27FC236}">
                <a16:creationId xmlns:a16="http://schemas.microsoft.com/office/drawing/2014/main" id="{D9575942-A41B-4F98-9050-82637EF3CE4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244251" y="805583"/>
            <a:ext cx="4660762" cy="46607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66440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2D32A60-013B-47A8-8833-D242408091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E27932B-B694-4C4C-90D7-A0333A7C5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579" y="2303047"/>
            <a:ext cx="3272093" cy="2674198"/>
          </a:xfrm>
        </p:spPr>
        <p:txBody>
          <a:bodyPr anchor="t">
            <a:normAutofit/>
          </a:bodyPr>
          <a:lstStyle/>
          <a:p>
            <a:r>
              <a:rPr lang="en-GB" dirty="0"/>
              <a:t>Presentation:  Chosen Organisation 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9EBB0476-5CF0-4F44-8D68-5D42D7AEE4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1579" y="2146542"/>
            <a:ext cx="327209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6" name="Title 1">
            <a:extLst>
              <a:ext uri="{FF2B5EF4-FFF2-40B4-BE49-F238E27FC236}">
                <a16:creationId xmlns:a16="http://schemas.microsoft.com/office/drawing/2014/main" id="{A9DA474E-6B91-4200-840F-0257B2358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51580" y="3122496"/>
            <a:ext cx="3530157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endParaRPr lang="en-US" dirty="0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DF63C9AD-AE6E-4512-8171-91612E84C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FE1A49CE-B63D-457A-A180-1C883E1A63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B9EA57A-051C-4E22-BE29-7EAE17CA7B2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71011096"/>
              </p:ext>
            </p:extLst>
          </p:nvPr>
        </p:nvGraphicFramePr>
        <p:xfrm>
          <a:off x="5141913" y="803275"/>
          <a:ext cx="5913437" cy="4637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5860532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7">
            <a:extLst>
              <a:ext uri="{FF2B5EF4-FFF2-40B4-BE49-F238E27FC236}">
                <a16:creationId xmlns:a16="http://schemas.microsoft.com/office/drawing/2014/main" id="{F63C748C-967B-4A7B-A90F-3EDD0F485A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C0143637-4934-44E4-B909-BAF1E7B27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4062127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9683" y="1240076"/>
            <a:ext cx="2727813" cy="4584527"/>
          </a:xfrm>
        </p:spPr>
        <p:txBody>
          <a:bodyPr>
            <a:normAutofit/>
          </a:bodyPr>
          <a:lstStyle/>
          <a:p>
            <a:r>
              <a:rPr lang="en-GB" sz="2500">
                <a:solidFill>
                  <a:srgbClr val="FFFFFF"/>
                </a:solidFill>
              </a:rPr>
              <a:t>Presentation Consideration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05594" y="1240077"/>
            <a:ext cx="6034827" cy="4916465"/>
          </a:xfrm>
        </p:spPr>
        <p:txBody>
          <a:bodyPr anchor="t">
            <a:normAutofit/>
          </a:bodyPr>
          <a:lstStyle/>
          <a:p>
            <a:pPr>
              <a:lnSpc>
                <a:spcPct val="110000"/>
              </a:lnSpc>
              <a:buFont typeface="Wingdings" panose="05000000000000000000" pitchFamily="2" charset="2"/>
              <a:buChar char="q"/>
            </a:pPr>
            <a:r>
              <a:rPr lang="en-GB" dirty="0"/>
              <a:t>This is an opportunity to share your experience expanding upon skills (transferable and professional), attributes and knowledge, including theoretical knowledge gained. 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q"/>
            </a:pPr>
            <a:endParaRPr lang="en-GB" dirty="0"/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q"/>
            </a:pPr>
            <a:r>
              <a:rPr lang="en-GB" dirty="0"/>
              <a:t>You will also have an opportunity to speak about wider implications within this experience for potential future personal and professional development. 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q"/>
            </a:pPr>
            <a:endParaRPr lang="en-GB" dirty="0"/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q"/>
            </a:pPr>
            <a:r>
              <a:rPr lang="en-GB" dirty="0"/>
              <a:t>Ethical and confidentially consideration with respect to the organisation and individuals – Awareness of ethical frameworks </a:t>
            </a:r>
          </a:p>
        </p:txBody>
      </p:sp>
    </p:spTree>
    <p:extLst>
      <p:ext uri="{BB962C8B-B14F-4D97-AF65-F5344CB8AC3E}">
        <p14:creationId xmlns:p14="http://schemas.microsoft.com/office/powerpoint/2010/main" val="42414783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8">
            <a:extLst>
              <a:ext uri="{FF2B5EF4-FFF2-40B4-BE49-F238E27FC236}">
                <a16:creationId xmlns:a16="http://schemas.microsoft.com/office/drawing/2014/main" id="{482E7304-2AC2-4A5C-924D-A6AC3FFC5E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>
            <a:normAutofit/>
          </a:bodyPr>
          <a:lstStyle/>
          <a:p>
            <a:r>
              <a:rPr lang="en-GB"/>
              <a:t>Presentation Guidance </a:t>
            </a:r>
          </a:p>
        </p:txBody>
      </p:sp>
      <p:cxnSp>
        <p:nvCxnSpPr>
          <p:cNvPr id="17" name="Straight Connector 20">
            <a:extLst>
              <a:ext uri="{FF2B5EF4-FFF2-40B4-BE49-F238E27FC236}">
                <a16:creationId xmlns:a16="http://schemas.microsoft.com/office/drawing/2014/main" id="{D259FEF2-F6A5-442F-BA10-4E39EECD0A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1579" y="1853754"/>
            <a:ext cx="960327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8" name="Rectangle 22">
            <a:extLst>
              <a:ext uri="{FF2B5EF4-FFF2-40B4-BE49-F238E27FC236}">
                <a16:creationId xmlns:a16="http://schemas.microsoft.com/office/drawing/2014/main" id="{A3C183B1-1D4B-4E3D-A02E-A426E3BFA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8385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0BA073CE-22A8-4523-B5D2-D83C9088F5F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92878867"/>
              </p:ext>
            </p:extLst>
          </p:nvPr>
        </p:nvGraphicFramePr>
        <p:xfrm>
          <a:off x="1450975" y="2331497"/>
          <a:ext cx="9604375" cy="37232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416260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18030" y="804520"/>
            <a:ext cx="3520367" cy="1049235"/>
          </a:xfrm>
        </p:spPr>
        <p:txBody>
          <a:bodyPr>
            <a:normAutofit/>
          </a:bodyPr>
          <a:lstStyle/>
          <a:p>
            <a:r>
              <a:rPr lang="en-GB" b="1" dirty="0"/>
              <a:t>Structure</a:t>
            </a:r>
            <a:r>
              <a:rPr lang="en-GB" dirty="0"/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18029" y="2015732"/>
            <a:ext cx="3520368" cy="3450613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500" b="1"/>
              <a:t>Introduction</a:t>
            </a:r>
          </a:p>
          <a:p>
            <a:pPr>
              <a:lnSpc>
                <a:spcPct val="110000"/>
              </a:lnSpc>
            </a:pPr>
            <a:r>
              <a:rPr lang="en-GB" sz="1500" b="1"/>
              <a:t>Background/Context</a:t>
            </a:r>
          </a:p>
          <a:p>
            <a:pPr>
              <a:lnSpc>
                <a:spcPct val="110000"/>
              </a:lnSpc>
            </a:pPr>
            <a:r>
              <a:rPr lang="en-GB" sz="1500" b="1"/>
              <a:t>Main points </a:t>
            </a:r>
            <a:r>
              <a:rPr lang="en-GB" sz="1500" i="1"/>
              <a:t>(Please see the next slide)</a:t>
            </a:r>
            <a:r>
              <a:rPr lang="en-GB" sz="1500" b="1"/>
              <a:t> </a:t>
            </a:r>
          </a:p>
          <a:p>
            <a:pPr lvl="1">
              <a:lnSpc>
                <a:spcPct val="110000"/>
              </a:lnSpc>
            </a:pPr>
            <a:r>
              <a:rPr lang="en-GB" sz="1500" i="1"/>
              <a:t>Evaluation </a:t>
            </a:r>
          </a:p>
          <a:p>
            <a:pPr lvl="1">
              <a:lnSpc>
                <a:spcPct val="110000"/>
              </a:lnSpc>
            </a:pPr>
            <a:r>
              <a:rPr lang="en-GB" sz="1500" i="1"/>
              <a:t>Discussion </a:t>
            </a:r>
          </a:p>
          <a:p>
            <a:pPr>
              <a:lnSpc>
                <a:spcPct val="110000"/>
              </a:lnSpc>
            </a:pPr>
            <a:r>
              <a:rPr lang="en-GB" sz="1500" b="1"/>
              <a:t>Future Implications</a:t>
            </a:r>
          </a:p>
          <a:p>
            <a:pPr>
              <a:lnSpc>
                <a:spcPct val="110000"/>
              </a:lnSpc>
            </a:pPr>
            <a:r>
              <a:rPr lang="en-GB" sz="1500" b="1"/>
              <a:t>Concluding remarks</a:t>
            </a:r>
          </a:p>
          <a:p>
            <a:pPr>
              <a:lnSpc>
                <a:spcPct val="110000"/>
              </a:lnSpc>
            </a:pPr>
            <a:r>
              <a:rPr lang="en-GB" sz="1500" b="1"/>
              <a:t>Reference List</a:t>
            </a:r>
            <a:endParaRPr lang="en-GB" sz="1500"/>
          </a:p>
          <a:p>
            <a:pPr>
              <a:lnSpc>
                <a:spcPct val="110000"/>
              </a:lnSpc>
            </a:pPr>
            <a:endParaRPr lang="en-GB" sz="1500"/>
          </a:p>
        </p:txBody>
      </p:sp>
      <p:pic>
        <p:nvPicPr>
          <p:cNvPr id="12" name="Picture 4" descr="White puzzle with one red piece">
            <a:extLst>
              <a:ext uri="{FF2B5EF4-FFF2-40B4-BE49-F238E27FC236}">
                <a16:creationId xmlns:a16="http://schemas.microsoft.com/office/drawing/2014/main" id="{7A85E7FD-B6BB-4094-9025-79FF7632591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681" r="14117"/>
          <a:stretch/>
        </p:blipFill>
        <p:spPr>
          <a:xfrm>
            <a:off x="1271223" y="1116345"/>
            <a:ext cx="4825148" cy="38661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81218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>
            <a:normAutofit/>
          </a:bodyPr>
          <a:lstStyle/>
          <a:p>
            <a:r>
              <a:rPr lang="en-GB"/>
              <a:t>Main Points to be considered</a:t>
            </a:r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EC7EFA2C-BBD2-487D-B41F-CDBB84351DC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82694105"/>
              </p:ext>
            </p:extLst>
          </p:nvPr>
        </p:nvGraphicFramePr>
        <p:xfrm>
          <a:off x="1450975" y="2011680"/>
          <a:ext cx="9604375" cy="36532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973588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2B141E-91B6-4C09-8EA2-24E26D3533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1871" y="365760"/>
            <a:ext cx="9858383" cy="1325562"/>
          </a:xfrm>
        </p:spPr>
        <p:txBody>
          <a:bodyPr>
            <a:normAutofit/>
          </a:bodyPr>
          <a:lstStyle/>
          <a:p>
            <a:r>
              <a:rPr lang="en-GB"/>
              <a:t>Presentation Delivery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ECCF7CA-F454-4BD6-928A-63EB9D7809A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37672966"/>
              </p:ext>
            </p:extLst>
          </p:nvPr>
        </p:nvGraphicFramePr>
        <p:xfrm>
          <a:off x="1262063" y="2013055"/>
          <a:ext cx="9858191" cy="42014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378171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84C75E2B-CACA-478C-B26B-182AF87A18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50FF2874-547C-4D14-9E18-28B19002FB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36CF827D-A163-47F7-BD87-34EB4FA7D6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D299D9A9-1DA8-433D-A9BC-FB48D93D42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B02D69E3-E219-4B83-B626-7BC5258D64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Any Questions </a:t>
            </a:r>
          </a:p>
        </p:txBody>
      </p:sp>
      <p:pic>
        <p:nvPicPr>
          <p:cNvPr id="7" name="Graphic 6" descr="Thought bubble">
            <a:extLst>
              <a:ext uri="{FF2B5EF4-FFF2-40B4-BE49-F238E27FC236}">
                <a16:creationId xmlns:a16="http://schemas.microsoft.com/office/drawing/2014/main" id="{7D1E7B2F-77D3-4581-9E93-D7CCD2C10EF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451579" y="2015732"/>
            <a:ext cx="3450613" cy="3450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3899932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77210f24a1be23c92c90fd886aa0aa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60e05723c5c1908df1a1a4ebf11d344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7BC17B96-44E1-4D27-8275-49488FA5EBD9}">
  <ds:schemaRefs>
    <ds:schemaRef ds:uri="http://purl.org/dc/terms/"/>
    <ds:schemaRef ds:uri="http://schemas.microsoft.com/office/2006/documentManagement/types"/>
    <ds:schemaRef ds:uri="16c05727-aa75-4e4a-9b5f-8a80a1165891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schemas.openxmlformats.org/package/2006/metadata/core-properties"/>
    <ds:schemaRef ds:uri="71af3243-3dd4-4a8d-8c0d-dd76da1f02a5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01F3672F-4ECD-442D-A450-8D0D8AE9ABE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BE274086-DBC4-4534-ADD1-A99867C702D6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0</TotalTime>
  <Words>370</Words>
  <Application>Microsoft Office PowerPoint</Application>
  <PresentationFormat>Widescreen</PresentationFormat>
  <Paragraphs>46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Calibri</vt:lpstr>
      <vt:lpstr>Gill Sans MT</vt:lpstr>
      <vt:lpstr>Wingdings</vt:lpstr>
      <vt:lpstr>Gallery</vt:lpstr>
      <vt:lpstr>Presentation Guidance </vt:lpstr>
      <vt:lpstr>Presentation:  Chosen Organisation </vt:lpstr>
      <vt:lpstr>Presentation Consideration</vt:lpstr>
      <vt:lpstr>Presentation Guidance </vt:lpstr>
      <vt:lpstr>Structure </vt:lpstr>
      <vt:lpstr>Main Points to be considered</vt:lpstr>
      <vt:lpstr>Presentation Delivery </vt:lpstr>
      <vt:lpstr>Any Questions </vt:lpstr>
    </vt:vector>
  </TitlesOfParts>
  <Manager/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2021-03-23T16:53:44Z</dcterms:created>
  <dcterms:modified xsi:type="dcterms:W3CDTF">2021-11-15T12:52:36Z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