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4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5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6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7.xml" ContentType="application/vnd.openxmlformats-officedocument.theme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theme/theme8.xml" ContentType="application/vnd.openxmlformats-officedocument.theme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theme/theme9.xml" ContentType="application/vnd.openxmlformats-officedocument.theme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theme/theme10.xml" ContentType="application/vnd.openxmlformats-officedocument.theme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theme/theme11.xml" ContentType="application/vnd.openxmlformats-officedocument.theme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theme/theme12.xml" ContentType="application/vnd.openxmlformats-officedocument.theme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theme/theme13.xml" ContentType="application/vnd.openxmlformats-officedocument.theme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theme/theme14.xml" ContentType="application/vnd.openxmlformats-officedocument.theme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theme/theme15.xml" ContentType="application/vnd.openxmlformats-officedocument.theme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theme/theme16.xml" ContentType="application/vnd.openxmlformats-officedocument.theme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theme/theme17.xml" ContentType="application/vnd.openxmlformats-officedocument.theme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theme/theme18.xml" ContentType="application/vnd.openxmlformats-officedocument.theme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theme/theme19.xml" ContentType="application/vnd.openxmlformats-officedocument.theme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theme/theme20.xml" ContentType="application/vnd.openxmlformats-officedocument.theme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theme/theme21.xml" ContentType="application/vnd.openxmlformats-officedocument.theme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5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  <p:sldMasterId id="2147483780" r:id="rId3"/>
    <p:sldMasterId id="2147483798" r:id="rId4"/>
    <p:sldMasterId id="2147483816" r:id="rId5"/>
    <p:sldMasterId id="2147483834" r:id="rId6"/>
    <p:sldMasterId id="2147483852" r:id="rId7"/>
    <p:sldMasterId id="2147483870" r:id="rId8"/>
    <p:sldMasterId id="2147483888" r:id="rId9"/>
    <p:sldMasterId id="2147483906" r:id="rId10"/>
    <p:sldMasterId id="2147483942" r:id="rId11"/>
    <p:sldMasterId id="2147483960" r:id="rId12"/>
    <p:sldMasterId id="2147483978" r:id="rId13"/>
    <p:sldMasterId id="2147483996" r:id="rId14"/>
    <p:sldMasterId id="2147484014" r:id="rId15"/>
    <p:sldMasterId id="2147484032" r:id="rId16"/>
    <p:sldMasterId id="2147484050" r:id="rId17"/>
    <p:sldMasterId id="2147484068" r:id="rId18"/>
    <p:sldMasterId id="2147484086" r:id="rId19"/>
    <p:sldMasterId id="2147484194" r:id="rId20"/>
    <p:sldMasterId id="2147484284" r:id="rId21"/>
    <p:sldMasterId id="2147484338" r:id="rId22"/>
  </p:sldMasterIdLst>
  <p:notesMasterIdLst>
    <p:notesMasterId r:id="rId81"/>
  </p:notesMasterIdLst>
  <p:sldIdLst>
    <p:sldId id="269" r:id="rId23"/>
    <p:sldId id="399" r:id="rId24"/>
    <p:sldId id="382" r:id="rId25"/>
    <p:sldId id="374" r:id="rId26"/>
    <p:sldId id="287" r:id="rId27"/>
    <p:sldId id="402" r:id="rId28"/>
    <p:sldId id="391" r:id="rId29"/>
    <p:sldId id="403" r:id="rId30"/>
    <p:sldId id="404" r:id="rId31"/>
    <p:sldId id="405" r:id="rId32"/>
    <p:sldId id="406" r:id="rId33"/>
    <p:sldId id="410" r:id="rId34"/>
    <p:sldId id="407" r:id="rId35"/>
    <p:sldId id="409" r:id="rId36"/>
    <p:sldId id="408" r:id="rId37"/>
    <p:sldId id="286" r:id="rId38"/>
    <p:sldId id="411" r:id="rId39"/>
    <p:sldId id="375" r:id="rId40"/>
    <p:sldId id="390" r:id="rId41"/>
    <p:sldId id="383" r:id="rId42"/>
    <p:sldId id="384" r:id="rId43"/>
    <p:sldId id="412" r:id="rId44"/>
    <p:sldId id="413" r:id="rId45"/>
    <p:sldId id="414" r:id="rId46"/>
    <p:sldId id="289" r:id="rId47"/>
    <p:sldId id="389" r:id="rId48"/>
    <p:sldId id="257" r:id="rId49"/>
    <p:sldId id="353" r:id="rId50"/>
    <p:sldId id="354" r:id="rId51"/>
    <p:sldId id="355" r:id="rId52"/>
    <p:sldId id="356" r:id="rId53"/>
    <p:sldId id="357" r:id="rId54"/>
    <p:sldId id="415" r:id="rId55"/>
    <p:sldId id="322" r:id="rId56"/>
    <p:sldId id="324" r:id="rId57"/>
    <p:sldId id="321" r:id="rId58"/>
    <p:sldId id="323" r:id="rId59"/>
    <p:sldId id="325" r:id="rId60"/>
    <p:sldId id="326" r:id="rId61"/>
    <p:sldId id="285" r:id="rId62"/>
    <p:sldId id="327" r:id="rId63"/>
    <p:sldId id="328" r:id="rId64"/>
    <p:sldId id="330" r:id="rId65"/>
    <p:sldId id="331" r:id="rId66"/>
    <p:sldId id="332" r:id="rId67"/>
    <p:sldId id="334" r:id="rId68"/>
    <p:sldId id="335" r:id="rId69"/>
    <p:sldId id="333" r:id="rId70"/>
    <p:sldId id="337" r:id="rId71"/>
    <p:sldId id="336" r:id="rId72"/>
    <p:sldId id="418" r:id="rId73"/>
    <p:sldId id="420" r:id="rId74"/>
    <p:sldId id="344" r:id="rId75"/>
    <p:sldId id="421" r:id="rId76"/>
    <p:sldId id="392" r:id="rId77"/>
    <p:sldId id="394" r:id="rId78"/>
    <p:sldId id="352" r:id="rId79"/>
    <p:sldId id="396" r:id="rId8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ywel Davies" initials="HD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CA9A4"/>
    <a:srgbClr val="9E228C"/>
    <a:srgbClr val="FF9966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30" autoAdjust="0"/>
    <p:restoredTop sz="94725" autoAdjust="0"/>
  </p:normalViewPr>
  <p:slideViewPr>
    <p:cSldViewPr snapToGrid="0">
      <p:cViewPr varScale="1">
        <p:scale>
          <a:sx n="69" d="100"/>
          <a:sy n="69" d="100"/>
        </p:scale>
        <p:origin x="208" y="10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4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1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21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63" Type="http://schemas.openxmlformats.org/officeDocument/2006/relationships/slide" Target="slides/slide41.xml"/><Relationship Id="rId68" Type="http://schemas.openxmlformats.org/officeDocument/2006/relationships/slide" Target="slides/slide46.xml"/><Relationship Id="rId84" Type="http://schemas.openxmlformats.org/officeDocument/2006/relationships/viewProps" Target="viewProps.xml"/><Relationship Id="rId16" Type="http://schemas.openxmlformats.org/officeDocument/2006/relationships/slideMaster" Target="slideMasters/slideMaster16.xml"/><Relationship Id="rId11" Type="http://schemas.openxmlformats.org/officeDocument/2006/relationships/slideMaster" Target="slideMasters/slideMaster11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74" Type="http://schemas.openxmlformats.org/officeDocument/2006/relationships/slide" Target="slides/slide52.xml"/><Relationship Id="rId79" Type="http://schemas.openxmlformats.org/officeDocument/2006/relationships/slide" Target="slides/slide57.xml"/><Relationship Id="rId5" Type="http://schemas.openxmlformats.org/officeDocument/2006/relationships/slideMaster" Target="slideMasters/slideMaster5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slide" Target="slides/slide42.xml"/><Relationship Id="rId69" Type="http://schemas.openxmlformats.org/officeDocument/2006/relationships/slide" Target="slides/slide47.xml"/><Relationship Id="rId77" Type="http://schemas.openxmlformats.org/officeDocument/2006/relationships/slide" Target="slides/slide55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9.xml"/><Relationship Id="rId72" Type="http://schemas.openxmlformats.org/officeDocument/2006/relationships/slide" Target="slides/slide50.xml"/><Relationship Id="rId80" Type="http://schemas.openxmlformats.org/officeDocument/2006/relationships/slide" Target="slides/slide58.xml"/><Relationship Id="rId85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openxmlformats.org/officeDocument/2006/relationships/slide" Target="slides/slide45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slide" Target="slides/slide40.xml"/><Relationship Id="rId70" Type="http://schemas.openxmlformats.org/officeDocument/2006/relationships/slide" Target="slides/slide48.xml"/><Relationship Id="rId75" Type="http://schemas.openxmlformats.org/officeDocument/2006/relationships/slide" Target="slides/slide53.xml"/><Relationship Id="rId83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slide" Target="slides/slide43.xml"/><Relationship Id="rId73" Type="http://schemas.openxmlformats.org/officeDocument/2006/relationships/slide" Target="slides/slide51.xml"/><Relationship Id="rId78" Type="http://schemas.openxmlformats.org/officeDocument/2006/relationships/slide" Target="slides/slide56.xml"/><Relationship Id="rId81" Type="http://schemas.openxmlformats.org/officeDocument/2006/relationships/notesMaster" Target="notesMasters/notesMaster1.xml"/><Relationship Id="rId86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17.xml"/><Relationship Id="rId34" Type="http://schemas.openxmlformats.org/officeDocument/2006/relationships/slide" Target="slides/slide12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76" Type="http://schemas.openxmlformats.org/officeDocument/2006/relationships/slide" Target="slides/slide54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4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7.xml"/><Relationship Id="rId24" Type="http://schemas.openxmlformats.org/officeDocument/2006/relationships/slide" Target="slides/slide2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66" Type="http://schemas.openxmlformats.org/officeDocument/2006/relationships/slide" Target="slides/slide44.xml"/><Relationship Id="rId61" Type="http://schemas.openxmlformats.org/officeDocument/2006/relationships/slide" Target="slides/slide39.xml"/><Relationship Id="rId82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44FB0C-63CF-4BCB-A38C-F70778AEC43B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49A1EE-8025-4628-80E6-CBE8D949E75E}">
      <dgm:prSet phldrT="[Text]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ECC4A35B-915E-4BA9-AD17-392022382154}" type="parTrans" cxnId="{6ABC67E2-96B2-47D2-942B-03C26A41304B}">
      <dgm:prSet/>
      <dgm:spPr/>
      <dgm:t>
        <a:bodyPr/>
        <a:lstStyle/>
        <a:p>
          <a:endParaRPr lang="en-GB"/>
        </a:p>
      </dgm:t>
    </dgm:pt>
    <dgm:pt modelId="{652434D5-64A5-45F4-B3B3-C51A376C8BFF}" type="sibTrans" cxnId="{6ABC67E2-96B2-47D2-942B-03C26A41304B}">
      <dgm:prSet/>
      <dgm:spPr/>
      <dgm:t>
        <a:bodyPr/>
        <a:lstStyle/>
        <a:p>
          <a:endParaRPr lang="en-GB"/>
        </a:p>
      </dgm:t>
    </dgm:pt>
    <dgm:pt modelId="{77526B70-A04F-427E-8150-C482E67B8CD0}">
      <dgm:prSet phldrT="[Text]"/>
      <dgm:spPr>
        <a:solidFill>
          <a:srgbClr val="FFFF00"/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46024099-4A91-4162-98DD-80C9538E592C}" type="parTrans" cxnId="{2BA5C007-A4D1-4CF3-BD1A-C8ECD5A70EC6}">
      <dgm:prSet/>
      <dgm:spPr/>
      <dgm:t>
        <a:bodyPr/>
        <a:lstStyle/>
        <a:p>
          <a:endParaRPr lang="en-GB"/>
        </a:p>
      </dgm:t>
    </dgm:pt>
    <dgm:pt modelId="{0C27945D-5B53-4738-AD5B-69A8FC1D91F9}" type="sibTrans" cxnId="{2BA5C007-A4D1-4CF3-BD1A-C8ECD5A70EC6}">
      <dgm:prSet/>
      <dgm:spPr/>
      <dgm:t>
        <a:bodyPr/>
        <a:lstStyle/>
        <a:p>
          <a:endParaRPr lang="en-GB"/>
        </a:p>
      </dgm:t>
    </dgm:pt>
    <dgm:pt modelId="{3455E85B-4154-4965-AA82-D090844634BB}">
      <dgm:prSet phldrT="[Text]"/>
      <dgm:spPr>
        <a:solidFill>
          <a:srgbClr val="DCA9A4"/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C1787E72-335A-41BA-826A-60F87CE91B96}" type="parTrans" cxnId="{0F50B965-E47C-4B8A-AD69-5743D30F9DD1}">
      <dgm:prSet/>
      <dgm:spPr/>
      <dgm:t>
        <a:bodyPr/>
        <a:lstStyle/>
        <a:p>
          <a:endParaRPr lang="en-GB"/>
        </a:p>
      </dgm:t>
    </dgm:pt>
    <dgm:pt modelId="{661F3629-445A-4172-A7E5-F38AAD03862B}" type="sibTrans" cxnId="{0F50B965-E47C-4B8A-AD69-5743D30F9DD1}">
      <dgm:prSet/>
      <dgm:spPr/>
      <dgm:t>
        <a:bodyPr/>
        <a:lstStyle/>
        <a:p>
          <a:endParaRPr lang="en-GB"/>
        </a:p>
      </dgm:t>
    </dgm:pt>
    <dgm:pt modelId="{975AE646-34B9-43DF-A6E4-B9D56E5150C8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1EEA3037-95DC-43E8-B877-A93A1457F12A}" type="parTrans" cxnId="{10160D74-74A5-4635-AA11-5C14D845C8A5}">
      <dgm:prSet/>
      <dgm:spPr/>
      <dgm:t>
        <a:bodyPr/>
        <a:lstStyle/>
        <a:p>
          <a:endParaRPr lang="en-GB"/>
        </a:p>
      </dgm:t>
    </dgm:pt>
    <dgm:pt modelId="{7F84C009-2F36-4254-A922-555583880503}" type="sibTrans" cxnId="{10160D74-74A5-4635-AA11-5C14D845C8A5}">
      <dgm:prSet/>
      <dgm:spPr/>
      <dgm:t>
        <a:bodyPr/>
        <a:lstStyle/>
        <a:p>
          <a:endParaRPr lang="en-GB"/>
        </a:p>
      </dgm:t>
    </dgm:pt>
    <dgm:pt modelId="{796F9EAC-241C-4959-B99A-952AA780B39D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6EE4C990-F3DA-452B-9455-969F4C691E53}" type="parTrans" cxnId="{B656C507-3AD1-4A32-8A69-032E356F85CD}">
      <dgm:prSet/>
      <dgm:spPr/>
      <dgm:t>
        <a:bodyPr/>
        <a:lstStyle/>
        <a:p>
          <a:endParaRPr lang="en-GB"/>
        </a:p>
      </dgm:t>
    </dgm:pt>
    <dgm:pt modelId="{79814DA7-5FA8-46EE-898D-BD6CD162F04D}" type="sibTrans" cxnId="{B656C507-3AD1-4A32-8A69-032E356F85CD}">
      <dgm:prSet/>
      <dgm:spPr/>
      <dgm:t>
        <a:bodyPr/>
        <a:lstStyle/>
        <a:p>
          <a:endParaRPr lang="en-GB"/>
        </a:p>
      </dgm:t>
    </dgm:pt>
    <dgm:pt modelId="{404CCC67-9639-465B-9F0E-6EAE77DB8962}">
      <dgm:prSet phldrT="[Text]"/>
      <dgm:spPr/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680F27F6-C763-4276-B4B4-97319FF62446}" type="parTrans" cxnId="{9CF4C634-CF34-48E5-9DD3-98060BAEC52B}">
      <dgm:prSet/>
      <dgm:spPr/>
      <dgm:t>
        <a:bodyPr/>
        <a:lstStyle/>
        <a:p>
          <a:endParaRPr lang="en-GB"/>
        </a:p>
      </dgm:t>
    </dgm:pt>
    <dgm:pt modelId="{1C3D2A5E-7964-4C5D-8E17-5D3E666C0DE0}" type="sibTrans" cxnId="{9CF4C634-CF34-48E5-9DD3-98060BAEC52B}">
      <dgm:prSet/>
      <dgm:spPr/>
      <dgm:t>
        <a:bodyPr/>
        <a:lstStyle/>
        <a:p>
          <a:endParaRPr lang="en-GB"/>
        </a:p>
      </dgm:t>
    </dgm:pt>
    <dgm:pt modelId="{921A0D17-D6A0-488C-A2ED-FB8BFD73F3AA}">
      <dgm:prSet phldrT="[Text]"/>
      <dgm:spPr>
        <a:solidFill>
          <a:srgbClr val="9E228C"/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BCDBA25E-7507-45D0-B554-9BFD163D278A}" type="parTrans" cxnId="{C0C38B00-98A9-4A6F-86D0-9098E8F56883}">
      <dgm:prSet/>
      <dgm:spPr/>
      <dgm:t>
        <a:bodyPr/>
        <a:lstStyle/>
        <a:p>
          <a:endParaRPr lang="en-GB"/>
        </a:p>
      </dgm:t>
    </dgm:pt>
    <dgm:pt modelId="{A6EF26F8-1457-4B95-B998-C99E792BE858}" type="sibTrans" cxnId="{C0C38B00-98A9-4A6F-86D0-9098E8F56883}">
      <dgm:prSet/>
      <dgm:spPr/>
      <dgm:t>
        <a:bodyPr/>
        <a:lstStyle/>
        <a:p>
          <a:endParaRPr lang="en-GB"/>
        </a:p>
      </dgm:t>
    </dgm:pt>
    <dgm:pt modelId="{3DED447E-7EE1-4C23-8FE1-6E1BF47D81DE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A2B541EA-5290-47C4-AACE-90E52D6DCBE8}" type="parTrans" cxnId="{98AA6600-0726-4D31-9C43-B679E6442413}">
      <dgm:prSet/>
      <dgm:spPr/>
      <dgm:t>
        <a:bodyPr/>
        <a:lstStyle/>
        <a:p>
          <a:endParaRPr lang="en-GB"/>
        </a:p>
      </dgm:t>
    </dgm:pt>
    <dgm:pt modelId="{5F3EC08E-8EAF-46A3-A3BB-8B4DC52A1314}" type="sibTrans" cxnId="{98AA6600-0726-4D31-9C43-B679E6442413}">
      <dgm:prSet/>
      <dgm:spPr/>
      <dgm:t>
        <a:bodyPr/>
        <a:lstStyle/>
        <a:p>
          <a:endParaRPr lang="en-GB"/>
        </a:p>
      </dgm:t>
    </dgm:pt>
    <dgm:pt modelId="{3BD12B7C-9A02-481E-97B0-1E7C7BB8FFF1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B49A2102-B6C5-46FB-A6D8-557D6A8349B4}" type="parTrans" cxnId="{B5F3F012-21B5-4AD3-B873-6E1E1A051C65}">
      <dgm:prSet/>
      <dgm:spPr/>
      <dgm:t>
        <a:bodyPr/>
        <a:lstStyle/>
        <a:p>
          <a:endParaRPr lang="en-GB"/>
        </a:p>
      </dgm:t>
    </dgm:pt>
    <dgm:pt modelId="{48DE9392-28FA-43D0-9A2D-9EF8D42C39EB}" type="sibTrans" cxnId="{B5F3F012-21B5-4AD3-B873-6E1E1A051C65}">
      <dgm:prSet/>
      <dgm:spPr/>
      <dgm:t>
        <a:bodyPr/>
        <a:lstStyle/>
        <a:p>
          <a:endParaRPr lang="en-GB"/>
        </a:p>
      </dgm:t>
    </dgm:pt>
    <dgm:pt modelId="{064AB82F-5F4D-446A-846B-F04C195A1326}">
      <dgm:prSet phldrT="[Text]"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5CC37624-426F-4D3B-8464-DC97E266EE6F}" type="parTrans" cxnId="{9AA770AD-F977-48AC-8B02-20F47DE3DEFF}">
      <dgm:prSet/>
      <dgm:spPr/>
      <dgm:t>
        <a:bodyPr/>
        <a:lstStyle/>
        <a:p>
          <a:endParaRPr lang="en-GB"/>
        </a:p>
      </dgm:t>
    </dgm:pt>
    <dgm:pt modelId="{C3CDAC4B-FFFF-43D5-B8D5-653C9BB9F2DD}" type="sibTrans" cxnId="{9AA770AD-F977-48AC-8B02-20F47DE3DEFF}">
      <dgm:prSet/>
      <dgm:spPr/>
      <dgm:t>
        <a:bodyPr/>
        <a:lstStyle/>
        <a:p>
          <a:endParaRPr lang="en-GB"/>
        </a:p>
      </dgm:t>
    </dgm:pt>
    <dgm:pt modelId="{0278E8F4-5966-44B5-B481-2E0F2CD1FA42}">
      <dgm:prSet phldrT="[Text]"/>
      <dgm:spPr>
        <a:solidFill>
          <a:srgbClr val="FF9966"/>
        </a:solidFill>
      </dgm:spPr>
      <dgm:t>
        <a:bodyPr/>
        <a:lstStyle/>
        <a:p>
          <a:r>
            <a:rPr lang="en-GB" dirty="0"/>
            <a:t>Subject</a:t>
          </a:r>
        </a:p>
        <a:p>
          <a:r>
            <a:rPr lang="en-GB" dirty="0" err="1"/>
            <a:t>Testun</a:t>
          </a:r>
          <a:endParaRPr lang="en-GB" dirty="0"/>
        </a:p>
      </dgm:t>
    </dgm:pt>
    <dgm:pt modelId="{5651EFE4-C385-425C-A733-D19A87DB8ECD}" type="parTrans" cxnId="{1F26D8F7-9C36-4B20-BC24-6315581716A0}">
      <dgm:prSet/>
      <dgm:spPr/>
      <dgm:t>
        <a:bodyPr/>
        <a:lstStyle/>
        <a:p>
          <a:endParaRPr lang="en-GB"/>
        </a:p>
      </dgm:t>
    </dgm:pt>
    <dgm:pt modelId="{AFD03C15-C8F4-4F07-94CB-CBDE6AB5C14E}" type="sibTrans" cxnId="{1F26D8F7-9C36-4B20-BC24-6315581716A0}">
      <dgm:prSet/>
      <dgm:spPr/>
      <dgm:t>
        <a:bodyPr/>
        <a:lstStyle/>
        <a:p>
          <a:endParaRPr lang="en-GB"/>
        </a:p>
      </dgm:t>
    </dgm:pt>
    <dgm:pt modelId="{E3F4F18F-64F2-4C7E-9291-64956BEDF100}" type="pres">
      <dgm:prSet presAssocID="{EB44FB0C-63CF-4BCB-A38C-F70778AEC43B}" presName="Name0" presStyleCnt="0">
        <dgm:presLayoutVars>
          <dgm:dir/>
          <dgm:resizeHandles val="exact"/>
        </dgm:presLayoutVars>
      </dgm:prSet>
      <dgm:spPr/>
    </dgm:pt>
    <dgm:pt modelId="{E566D274-91E9-442F-A06B-8E36550551CE}" type="pres">
      <dgm:prSet presAssocID="{EB44FB0C-63CF-4BCB-A38C-F70778AEC43B}" presName="fgShape" presStyleLbl="fgShp" presStyleIdx="0" presStyleCnt="1" custLinFactNeighborX="468" custLinFactNeighborY="-17827"/>
      <dgm:spPr>
        <a:solidFill>
          <a:srgbClr val="FF0000"/>
        </a:solidFill>
      </dgm:spPr>
    </dgm:pt>
    <dgm:pt modelId="{DD3C1DA4-5D47-4928-9AE3-FC33F08F15C0}" type="pres">
      <dgm:prSet presAssocID="{EB44FB0C-63CF-4BCB-A38C-F70778AEC43B}" presName="linComp" presStyleCnt="0"/>
      <dgm:spPr/>
    </dgm:pt>
    <dgm:pt modelId="{8356FB5E-32D9-4D91-BB1B-E94FE88FA9E6}" type="pres">
      <dgm:prSet presAssocID="{9F49A1EE-8025-4628-80E6-CBE8D949E75E}" presName="compNode" presStyleCnt="0"/>
      <dgm:spPr/>
    </dgm:pt>
    <dgm:pt modelId="{AE8D10D9-1CB6-49A1-9882-680393EB4290}" type="pres">
      <dgm:prSet presAssocID="{9F49A1EE-8025-4628-80E6-CBE8D949E75E}" presName="bkgdShape" presStyleLbl="node1" presStyleIdx="0" presStyleCnt="11" custLinFactNeighborX="-2949"/>
      <dgm:spPr/>
    </dgm:pt>
    <dgm:pt modelId="{BF03EBC1-4176-430D-9674-63801EEE832E}" type="pres">
      <dgm:prSet presAssocID="{9F49A1EE-8025-4628-80E6-CBE8D949E75E}" presName="nodeTx" presStyleLbl="node1" presStyleIdx="0" presStyleCnt="11">
        <dgm:presLayoutVars>
          <dgm:bulletEnabled val="1"/>
        </dgm:presLayoutVars>
      </dgm:prSet>
      <dgm:spPr/>
    </dgm:pt>
    <dgm:pt modelId="{B04BEE59-7959-4A75-AC8D-F89D6EDA8F7F}" type="pres">
      <dgm:prSet presAssocID="{9F49A1EE-8025-4628-80E6-CBE8D949E75E}" presName="invisiNode" presStyleLbl="node1" presStyleIdx="0" presStyleCnt="11"/>
      <dgm:spPr/>
    </dgm:pt>
    <dgm:pt modelId="{02ED21D5-0A36-4F5A-984B-A0E8F616254F}" type="pres">
      <dgm:prSet presAssocID="{9F49A1EE-8025-4628-80E6-CBE8D949E75E}" presName="imagNode" presStyleLbl="fgImgPlace1" presStyleIdx="0" presStyleCnt="11"/>
      <dgm:spPr/>
    </dgm:pt>
    <dgm:pt modelId="{72BA8CAC-CC8F-459F-8147-B0F7656E6F23}" type="pres">
      <dgm:prSet presAssocID="{652434D5-64A5-45F4-B3B3-C51A376C8BFF}" presName="sibTrans" presStyleLbl="sibTrans2D1" presStyleIdx="0" presStyleCnt="0"/>
      <dgm:spPr/>
    </dgm:pt>
    <dgm:pt modelId="{CF14CFA2-0C6C-479B-ADCE-2EA9FDBD7DDA}" type="pres">
      <dgm:prSet presAssocID="{064AB82F-5F4D-446A-846B-F04C195A1326}" presName="compNode" presStyleCnt="0"/>
      <dgm:spPr/>
    </dgm:pt>
    <dgm:pt modelId="{A3134226-397C-499F-A3F9-0DAD7B3F865D}" type="pres">
      <dgm:prSet presAssocID="{064AB82F-5F4D-446A-846B-F04C195A1326}" presName="bkgdShape" presStyleLbl="node1" presStyleIdx="1" presStyleCnt="11"/>
      <dgm:spPr/>
    </dgm:pt>
    <dgm:pt modelId="{B8412794-4CE1-4C30-A03F-01DFC7CE2225}" type="pres">
      <dgm:prSet presAssocID="{064AB82F-5F4D-446A-846B-F04C195A1326}" presName="nodeTx" presStyleLbl="node1" presStyleIdx="1" presStyleCnt="11">
        <dgm:presLayoutVars>
          <dgm:bulletEnabled val="1"/>
        </dgm:presLayoutVars>
      </dgm:prSet>
      <dgm:spPr/>
    </dgm:pt>
    <dgm:pt modelId="{2811117C-04B0-4EA1-9B82-09AE6F284F47}" type="pres">
      <dgm:prSet presAssocID="{064AB82F-5F4D-446A-846B-F04C195A1326}" presName="invisiNode" presStyleLbl="node1" presStyleIdx="1" presStyleCnt="11"/>
      <dgm:spPr/>
    </dgm:pt>
    <dgm:pt modelId="{1AD817DE-BA6D-4C33-9747-C4CBC12B1D4E}" type="pres">
      <dgm:prSet presAssocID="{064AB82F-5F4D-446A-846B-F04C195A1326}" presName="imagNode" presStyleLbl="fgImgPlace1" presStyleIdx="1" presStyleCnt="11"/>
      <dgm:spPr/>
    </dgm:pt>
    <dgm:pt modelId="{2BEEEDA5-4F11-4DA6-90BE-B9FF756ABDEB}" type="pres">
      <dgm:prSet presAssocID="{C3CDAC4B-FFFF-43D5-B8D5-653C9BB9F2DD}" presName="sibTrans" presStyleLbl="sibTrans2D1" presStyleIdx="0" presStyleCnt="0"/>
      <dgm:spPr/>
    </dgm:pt>
    <dgm:pt modelId="{41D061D6-34D9-41A4-B165-47ED1379943E}" type="pres">
      <dgm:prSet presAssocID="{0278E8F4-5966-44B5-B481-2E0F2CD1FA42}" presName="compNode" presStyleCnt="0"/>
      <dgm:spPr/>
    </dgm:pt>
    <dgm:pt modelId="{79D69AD2-10B5-48D0-A19F-E3AB4AEEC1B7}" type="pres">
      <dgm:prSet presAssocID="{0278E8F4-5966-44B5-B481-2E0F2CD1FA42}" presName="bkgdShape" presStyleLbl="node1" presStyleIdx="2" presStyleCnt="11"/>
      <dgm:spPr/>
    </dgm:pt>
    <dgm:pt modelId="{7256EF13-6B91-4C0C-BAC6-6C9A14692637}" type="pres">
      <dgm:prSet presAssocID="{0278E8F4-5966-44B5-B481-2E0F2CD1FA42}" presName="nodeTx" presStyleLbl="node1" presStyleIdx="2" presStyleCnt="11">
        <dgm:presLayoutVars>
          <dgm:bulletEnabled val="1"/>
        </dgm:presLayoutVars>
      </dgm:prSet>
      <dgm:spPr/>
    </dgm:pt>
    <dgm:pt modelId="{5DE811E3-26DA-4065-BE3D-12BB1BF8B0A8}" type="pres">
      <dgm:prSet presAssocID="{0278E8F4-5966-44B5-B481-2E0F2CD1FA42}" presName="invisiNode" presStyleLbl="node1" presStyleIdx="2" presStyleCnt="11"/>
      <dgm:spPr/>
    </dgm:pt>
    <dgm:pt modelId="{1611E590-06D5-47AD-B474-15668CB1649F}" type="pres">
      <dgm:prSet presAssocID="{0278E8F4-5966-44B5-B481-2E0F2CD1FA42}" presName="imagNode" presStyleLbl="fgImgPlace1" presStyleIdx="2" presStyleCnt="11"/>
      <dgm:spPr/>
    </dgm:pt>
    <dgm:pt modelId="{B3BAB21B-C3BE-45C1-991F-ADDC2E2CAD5F}" type="pres">
      <dgm:prSet presAssocID="{AFD03C15-C8F4-4F07-94CB-CBDE6AB5C14E}" presName="sibTrans" presStyleLbl="sibTrans2D1" presStyleIdx="0" presStyleCnt="0"/>
      <dgm:spPr/>
    </dgm:pt>
    <dgm:pt modelId="{8E4F3D41-E513-4A2B-81B3-6261F9C845EA}" type="pres">
      <dgm:prSet presAssocID="{77526B70-A04F-427E-8150-C482E67B8CD0}" presName="compNode" presStyleCnt="0"/>
      <dgm:spPr/>
    </dgm:pt>
    <dgm:pt modelId="{7B8B45A5-4212-4A1D-B45A-6F9A63E85B3B}" type="pres">
      <dgm:prSet presAssocID="{77526B70-A04F-427E-8150-C482E67B8CD0}" presName="bkgdShape" presStyleLbl="node1" presStyleIdx="3" presStyleCnt="11"/>
      <dgm:spPr/>
    </dgm:pt>
    <dgm:pt modelId="{6D99506F-0810-48EF-901B-1266B7F7DD44}" type="pres">
      <dgm:prSet presAssocID="{77526B70-A04F-427E-8150-C482E67B8CD0}" presName="nodeTx" presStyleLbl="node1" presStyleIdx="3" presStyleCnt="11">
        <dgm:presLayoutVars>
          <dgm:bulletEnabled val="1"/>
        </dgm:presLayoutVars>
      </dgm:prSet>
      <dgm:spPr/>
    </dgm:pt>
    <dgm:pt modelId="{7EF9E9EE-7F6A-4BEE-8965-CB703F052F07}" type="pres">
      <dgm:prSet presAssocID="{77526B70-A04F-427E-8150-C482E67B8CD0}" presName="invisiNode" presStyleLbl="node1" presStyleIdx="3" presStyleCnt="11"/>
      <dgm:spPr/>
    </dgm:pt>
    <dgm:pt modelId="{D264C622-6BFE-407F-AE3F-342FA5B2F16A}" type="pres">
      <dgm:prSet presAssocID="{77526B70-A04F-427E-8150-C482E67B8CD0}" presName="imagNode" presStyleLbl="fgImgPlace1" presStyleIdx="3" presStyleCnt="11"/>
      <dgm:spPr/>
    </dgm:pt>
    <dgm:pt modelId="{68C0D428-1972-40CA-94A3-64FE554E706F}" type="pres">
      <dgm:prSet presAssocID="{0C27945D-5B53-4738-AD5B-69A8FC1D91F9}" presName="sibTrans" presStyleLbl="sibTrans2D1" presStyleIdx="0" presStyleCnt="0"/>
      <dgm:spPr/>
    </dgm:pt>
    <dgm:pt modelId="{EF163C12-2D96-4D65-B7A5-6E5500F5C5A6}" type="pres">
      <dgm:prSet presAssocID="{3BD12B7C-9A02-481E-97B0-1E7C7BB8FFF1}" presName="compNode" presStyleCnt="0"/>
      <dgm:spPr/>
    </dgm:pt>
    <dgm:pt modelId="{EA4EC1B0-617D-4475-A98D-5A65D068A4F5}" type="pres">
      <dgm:prSet presAssocID="{3BD12B7C-9A02-481E-97B0-1E7C7BB8FFF1}" presName="bkgdShape" presStyleLbl="node1" presStyleIdx="4" presStyleCnt="11"/>
      <dgm:spPr/>
    </dgm:pt>
    <dgm:pt modelId="{4B9A271C-0856-489E-98F5-88D9731BE47C}" type="pres">
      <dgm:prSet presAssocID="{3BD12B7C-9A02-481E-97B0-1E7C7BB8FFF1}" presName="nodeTx" presStyleLbl="node1" presStyleIdx="4" presStyleCnt="11">
        <dgm:presLayoutVars>
          <dgm:bulletEnabled val="1"/>
        </dgm:presLayoutVars>
      </dgm:prSet>
      <dgm:spPr/>
    </dgm:pt>
    <dgm:pt modelId="{2A81502A-75AA-42F9-988E-93B7510EDB75}" type="pres">
      <dgm:prSet presAssocID="{3BD12B7C-9A02-481E-97B0-1E7C7BB8FFF1}" presName="invisiNode" presStyleLbl="node1" presStyleIdx="4" presStyleCnt="11"/>
      <dgm:spPr/>
    </dgm:pt>
    <dgm:pt modelId="{C65FFDAC-92EF-45EA-AB5C-04DD46AA389B}" type="pres">
      <dgm:prSet presAssocID="{3BD12B7C-9A02-481E-97B0-1E7C7BB8FFF1}" presName="imagNode" presStyleLbl="fgImgPlace1" presStyleIdx="4" presStyleCnt="11"/>
      <dgm:spPr/>
    </dgm:pt>
    <dgm:pt modelId="{3D6ADBAE-8634-41DC-9766-66B7E0E6F083}" type="pres">
      <dgm:prSet presAssocID="{48DE9392-28FA-43D0-9A2D-9EF8D42C39EB}" presName="sibTrans" presStyleLbl="sibTrans2D1" presStyleIdx="0" presStyleCnt="0"/>
      <dgm:spPr/>
    </dgm:pt>
    <dgm:pt modelId="{711AFBAD-CE35-4FE8-95CD-AFB67C25E93D}" type="pres">
      <dgm:prSet presAssocID="{3455E85B-4154-4965-AA82-D090844634BB}" presName="compNode" presStyleCnt="0"/>
      <dgm:spPr/>
    </dgm:pt>
    <dgm:pt modelId="{4F9C3C75-8FB2-4484-8405-5ABEA96DDD9C}" type="pres">
      <dgm:prSet presAssocID="{3455E85B-4154-4965-AA82-D090844634BB}" presName="bkgdShape" presStyleLbl="node1" presStyleIdx="5" presStyleCnt="11"/>
      <dgm:spPr/>
    </dgm:pt>
    <dgm:pt modelId="{FC901C82-F291-4C00-BD5F-78EEA07AF666}" type="pres">
      <dgm:prSet presAssocID="{3455E85B-4154-4965-AA82-D090844634BB}" presName="nodeTx" presStyleLbl="node1" presStyleIdx="5" presStyleCnt="11">
        <dgm:presLayoutVars>
          <dgm:bulletEnabled val="1"/>
        </dgm:presLayoutVars>
      </dgm:prSet>
      <dgm:spPr/>
    </dgm:pt>
    <dgm:pt modelId="{25892501-A53D-4934-80B7-E2E4EAC8628A}" type="pres">
      <dgm:prSet presAssocID="{3455E85B-4154-4965-AA82-D090844634BB}" presName="invisiNode" presStyleLbl="node1" presStyleIdx="5" presStyleCnt="11"/>
      <dgm:spPr/>
    </dgm:pt>
    <dgm:pt modelId="{B6C513BC-F76A-4521-9B6E-82F0EEBBCCB3}" type="pres">
      <dgm:prSet presAssocID="{3455E85B-4154-4965-AA82-D090844634BB}" presName="imagNode" presStyleLbl="fgImgPlace1" presStyleIdx="5" presStyleCnt="11"/>
      <dgm:spPr/>
    </dgm:pt>
    <dgm:pt modelId="{E3E41393-3E4F-4E6D-9EBE-726C8DDBBCCF}" type="pres">
      <dgm:prSet presAssocID="{661F3629-445A-4172-A7E5-F38AAD03862B}" presName="sibTrans" presStyleLbl="sibTrans2D1" presStyleIdx="0" presStyleCnt="0"/>
      <dgm:spPr/>
    </dgm:pt>
    <dgm:pt modelId="{2B6F0F7B-8632-47B0-B93B-AA5F3FD226BF}" type="pres">
      <dgm:prSet presAssocID="{975AE646-34B9-43DF-A6E4-B9D56E5150C8}" presName="compNode" presStyleCnt="0"/>
      <dgm:spPr/>
    </dgm:pt>
    <dgm:pt modelId="{F99A024E-CFF2-4386-AEFD-A15242925F76}" type="pres">
      <dgm:prSet presAssocID="{975AE646-34B9-43DF-A6E4-B9D56E5150C8}" presName="bkgdShape" presStyleLbl="node1" presStyleIdx="6" presStyleCnt="11"/>
      <dgm:spPr/>
    </dgm:pt>
    <dgm:pt modelId="{9E01F91D-FA83-4874-8BD6-33E9D3197051}" type="pres">
      <dgm:prSet presAssocID="{975AE646-34B9-43DF-A6E4-B9D56E5150C8}" presName="nodeTx" presStyleLbl="node1" presStyleIdx="6" presStyleCnt="11">
        <dgm:presLayoutVars>
          <dgm:bulletEnabled val="1"/>
        </dgm:presLayoutVars>
      </dgm:prSet>
      <dgm:spPr/>
    </dgm:pt>
    <dgm:pt modelId="{F6BEED67-3E43-4618-89CA-9510F7BC7A31}" type="pres">
      <dgm:prSet presAssocID="{975AE646-34B9-43DF-A6E4-B9D56E5150C8}" presName="invisiNode" presStyleLbl="node1" presStyleIdx="6" presStyleCnt="11"/>
      <dgm:spPr/>
    </dgm:pt>
    <dgm:pt modelId="{4500DD55-CC6A-470A-AEE9-DBA86A9A2BE2}" type="pres">
      <dgm:prSet presAssocID="{975AE646-34B9-43DF-A6E4-B9D56E5150C8}" presName="imagNode" presStyleLbl="fgImgPlace1" presStyleIdx="6" presStyleCnt="11"/>
      <dgm:spPr/>
    </dgm:pt>
    <dgm:pt modelId="{1474C837-153C-4341-A209-77A6B6BF6B9E}" type="pres">
      <dgm:prSet presAssocID="{7F84C009-2F36-4254-A922-555583880503}" presName="sibTrans" presStyleLbl="sibTrans2D1" presStyleIdx="0" presStyleCnt="0"/>
      <dgm:spPr/>
    </dgm:pt>
    <dgm:pt modelId="{C848AC9E-E2EA-4017-A192-27E8C402D66D}" type="pres">
      <dgm:prSet presAssocID="{796F9EAC-241C-4959-B99A-952AA780B39D}" presName="compNode" presStyleCnt="0"/>
      <dgm:spPr/>
    </dgm:pt>
    <dgm:pt modelId="{BE6227F7-1709-44E5-9D0C-88B4CD2139C0}" type="pres">
      <dgm:prSet presAssocID="{796F9EAC-241C-4959-B99A-952AA780B39D}" presName="bkgdShape" presStyleLbl="node1" presStyleIdx="7" presStyleCnt="11"/>
      <dgm:spPr/>
    </dgm:pt>
    <dgm:pt modelId="{DA0482B2-C0A9-42EA-A0E8-E61641A37797}" type="pres">
      <dgm:prSet presAssocID="{796F9EAC-241C-4959-B99A-952AA780B39D}" presName="nodeTx" presStyleLbl="node1" presStyleIdx="7" presStyleCnt="11">
        <dgm:presLayoutVars>
          <dgm:bulletEnabled val="1"/>
        </dgm:presLayoutVars>
      </dgm:prSet>
      <dgm:spPr/>
    </dgm:pt>
    <dgm:pt modelId="{346885DB-76AD-4D22-B9FF-EA8ED9654230}" type="pres">
      <dgm:prSet presAssocID="{796F9EAC-241C-4959-B99A-952AA780B39D}" presName="invisiNode" presStyleLbl="node1" presStyleIdx="7" presStyleCnt="11"/>
      <dgm:spPr/>
    </dgm:pt>
    <dgm:pt modelId="{0EFF7407-6057-425D-81AE-3C6F9461965D}" type="pres">
      <dgm:prSet presAssocID="{796F9EAC-241C-4959-B99A-952AA780B39D}" presName="imagNode" presStyleLbl="fgImgPlace1" presStyleIdx="7" presStyleCnt="11"/>
      <dgm:spPr/>
    </dgm:pt>
    <dgm:pt modelId="{0FCD182A-1756-4C9B-8063-37016725EFEE}" type="pres">
      <dgm:prSet presAssocID="{79814DA7-5FA8-46EE-898D-BD6CD162F04D}" presName="sibTrans" presStyleLbl="sibTrans2D1" presStyleIdx="0" presStyleCnt="0"/>
      <dgm:spPr/>
    </dgm:pt>
    <dgm:pt modelId="{DAC5EED0-DE9D-4D04-AC55-38198E1C1D3F}" type="pres">
      <dgm:prSet presAssocID="{921A0D17-D6A0-488C-A2ED-FB8BFD73F3AA}" presName="compNode" presStyleCnt="0"/>
      <dgm:spPr/>
    </dgm:pt>
    <dgm:pt modelId="{DD1C8A13-7AB1-4549-87C5-C3CA45979EFA}" type="pres">
      <dgm:prSet presAssocID="{921A0D17-D6A0-488C-A2ED-FB8BFD73F3AA}" presName="bkgdShape" presStyleLbl="node1" presStyleIdx="8" presStyleCnt="11"/>
      <dgm:spPr/>
    </dgm:pt>
    <dgm:pt modelId="{D09DC348-8A95-498D-A17E-9F8C87DF579F}" type="pres">
      <dgm:prSet presAssocID="{921A0D17-D6A0-488C-A2ED-FB8BFD73F3AA}" presName="nodeTx" presStyleLbl="node1" presStyleIdx="8" presStyleCnt="11">
        <dgm:presLayoutVars>
          <dgm:bulletEnabled val="1"/>
        </dgm:presLayoutVars>
      </dgm:prSet>
      <dgm:spPr/>
    </dgm:pt>
    <dgm:pt modelId="{4ADCFFB0-889E-4F55-AC8C-3F2EB837F966}" type="pres">
      <dgm:prSet presAssocID="{921A0D17-D6A0-488C-A2ED-FB8BFD73F3AA}" presName="invisiNode" presStyleLbl="node1" presStyleIdx="8" presStyleCnt="11"/>
      <dgm:spPr/>
    </dgm:pt>
    <dgm:pt modelId="{93FD4946-FD92-4A20-8EA1-F0764E8DBEAD}" type="pres">
      <dgm:prSet presAssocID="{921A0D17-D6A0-488C-A2ED-FB8BFD73F3AA}" presName="imagNode" presStyleLbl="fgImgPlace1" presStyleIdx="8" presStyleCnt="11"/>
      <dgm:spPr/>
    </dgm:pt>
    <dgm:pt modelId="{37053F72-43D6-4D1B-9133-3599D0E5F104}" type="pres">
      <dgm:prSet presAssocID="{A6EF26F8-1457-4B95-B998-C99E792BE858}" presName="sibTrans" presStyleLbl="sibTrans2D1" presStyleIdx="0" presStyleCnt="0"/>
      <dgm:spPr/>
    </dgm:pt>
    <dgm:pt modelId="{D4CB7DFF-BBC4-4F14-8522-EC4E132B85B5}" type="pres">
      <dgm:prSet presAssocID="{3DED447E-7EE1-4C23-8FE1-6E1BF47D81DE}" presName="compNode" presStyleCnt="0"/>
      <dgm:spPr/>
    </dgm:pt>
    <dgm:pt modelId="{B8F773F9-DD80-4A43-836B-29A6785FE4BD}" type="pres">
      <dgm:prSet presAssocID="{3DED447E-7EE1-4C23-8FE1-6E1BF47D81DE}" presName="bkgdShape" presStyleLbl="node1" presStyleIdx="9" presStyleCnt="11"/>
      <dgm:spPr/>
    </dgm:pt>
    <dgm:pt modelId="{BACC2F68-8B45-4938-A2E6-6509876F3793}" type="pres">
      <dgm:prSet presAssocID="{3DED447E-7EE1-4C23-8FE1-6E1BF47D81DE}" presName="nodeTx" presStyleLbl="node1" presStyleIdx="9" presStyleCnt="11">
        <dgm:presLayoutVars>
          <dgm:bulletEnabled val="1"/>
        </dgm:presLayoutVars>
      </dgm:prSet>
      <dgm:spPr/>
    </dgm:pt>
    <dgm:pt modelId="{677A04E2-498D-4866-9B3B-CB3D4D1FDB28}" type="pres">
      <dgm:prSet presAssocID="{3DED447E-7EE1-4C23-8FE1-6E1BF47D81DE}" presName="invisiNode" presStyleLbl="node1" presStyleIdx="9" presStyleCnt="11"/>
      <dgm:spPr/>
    </dgm:pt>
    <dgm:pt modelId="{ADCB6192-C631-46E8-9686-AC2380868101}" type="pres">
      <dgm:prSet presAssocID="{3DED447E-7EE1-4C23-8FE1-6E1BF47D81DE}" presName="imagNode" presStyleLbl="fgImgPlace1" presStyleIdx="9" presStyleCnt="11"/>
      <dgm:spPr/>
    </dgm:pt>
    <dgm:pt modelId="{AEF2E4A4-B2E1-4A46-A71A-91D309E3E683}" type="pres">
      <dgm:prSet presAssocID="{5F3EC08E-8EAF-46A3-A3BB-8B4DC52A1314}" presName="sibTrans" presStyleLbl="sibTrans2D1" presStyleIdx="0" presStyleCnt="0"/>
      <dgm:spPr/>
    </dgm:pt>
    <dgm:pt modelId="{852BD61F-32A9-451F-9840-DE3AF1A5BD4F}" type="pres">
      <dgm:prSet presAssocID="{404CCC67-9639-465B-9F0E-6EAE77DB8962}" presName="compNode" presStyleCnt="0"/>
      <dgm:spPr/>
    </dgm:pt>
    <dgm:pt modelId="{DAC01F2B-6FA3-4BE3-B330-8DA5D59D77F6}" type="pres">
      <dgm:prSet presAssocID="{404CCC67-9639-465B-9F0E-6EAE77DB8962}" presName="bkgdShape" presStyleLbl="node1" presStyleIdx="10" presStyleCnt="11"/>
      <dgm:spPr/>
    </dgm:pt>
    <dgm:pt modelId="{DB76E79A-FD4A-4FAA-882F-F222FED4F748}" type="pres">
      <dgm:prSet presAssocID="{404CCC67-9639-465B-9F0E-6EAE77DB8962}" presName="nodeTx" presStyleLbl="node1" presStyleIdx="10" presStyleCnt="11">
        <dgm:presLayoutVars>
          <dgm:bulletEnabled val="1"/>
        </dgm:presLayoutVars>
      </dgm:prSet>
      <dgm:spPr/>
    </dgm:pt>
    <dgm:pt modelId="{78CEBFF5-439A-4298-AFCB-51805A60F1A2}" type="pres">
      <dgm:prSet presAssocID="{404CCC67-9639-465B-9F0E-6EAE77DB8962}" presName="invisiNode" presStyleLbl="node1" presStyleIdx="10" presStyleCnt="11"/>
      <dgm:spPr/>
    </dgm:pt>
    <dgm:pt modelId="{8415831D-786C-44A2-84D8-5820B0E189B9}" type="pres">
      <dgm:prSet presAssocID="{404CCC67-9639-465B-9F0E-6EAE77DB8962}" presName="imagNode" presStyleLbl="fgImgPlace1" presStyleIdx="10" presStyleCnt="11"/>
      <dgm:spPr/>
    </dgm:pt>
  </dgm:ptLst>
  <dgm:cxnLst>
    <dgm:cxn modelId="{98AA6600-0726-4D31-9C43-B679E6442413}" srcId="{EB44FB0C-63CF-4BCB-A38C-F70778AEC43B}" destId="{3DED447E-7EE1-4C23-8FE1-6E1BF47D81DE}" srcOrd="9" destOrd="0" parTransId="{A2B541EA-5290-47C4-AACE-90E52D6DCBE8}" sibTransId="{5F3EC08E-8EAF-46A3-A3BB-8B4DC52A1314}"/>
    <dgm:cxn modelId="{C0C38B00-98A9-4A6F-86D0-9098E8F56883}" srcId="{EB44FB0C-63CF-4BCB-A38C-F70778AEC43B}" destId="{921A0D17-D6A0-488C-A2ED-FB8BFD73F3AA}" srcOrd="8" destOrd="0" parTransId="{BCDBA25E-7507-45D0-B554-9BFD163D278A}" sibTransId="{A6EF26F8-1457-4B95-B998-C99E792BE858}"/>
    <dgm:cxn modelId="{25F37302-20E7-493E-BEA7-B6D9B76564A8}" type="presOf" srcId="{0278E8F4-5966-44B5-B481-2E0F2CD1FA42}" destId="{7256EF13-6B91-4C0C-BAC6-6C9A14692637}" srcOrd="1" destOrd="0" presId="urn:microsoft.com/office/officeart/2005/8/layout/hList7"/>
    <dgm:cxn modelId="{5A4ACF03-18F1-40C7-9D2B-4400F0E9314E}" type="presOf" srcId="{796F9EAC-241C-4959-B99A-952AA780B39D}" destId="{DA0482B2-C0A9-42EA-A0E8-E61641A37797}" srcOrd="1" destOrd="0" presId="urn:microsoft.com/office/officeart/2005/8/layout/hList7"/>
    <dgm:cxn modelId="{987B6A07-AE43-4D24-9A25-6B12A3404C58}" type="presOf" srcId="{C3CDAC4B-FFFF-43D5-B8D5-653C9BB9F2DD}" destId="{2BEEEDA5-4F11-4DA6-90BE-B9FF756ABDEB}" srcOrd="0" destOrd="0" presId="urn:microsoft.com/office/officeart/2005/8/layout/hList7"/>
    <dgm:cxn modelId="{2BA5C007-A4D1-4CF3-BD1A-C8ECD5A70EC6}" srcId="{EB44FB0C-63CF-4BCB-A38C-F70778AEC43B}" destId="{77526B70-A04F-427E-8150-C482E67B8CD0}" srcOrd="3" destOrd="0" parTransId="{46024099-4A91-4162-98DD-80C9538E592C}" sibTransId="{0C27945D-5B53-4738-AD5B-69A8FC1D91F9}"/>
    <dgm:cxn modelId="{B656C507-3AD1-4A32-8A69-032E356F85CD}" srcId="{EB44FB0C-63CF-4BCB-A38C-F70778AEC43B}" destId="{796F9EAC-241C-4959-B99A-952AA780B39D}" srcOrd="7" destOrd="0" parTransId="{6EE4C990-F3DA-452B-9455-969F4C691E53}" sibTransId="{79814DA7-5FA8-46EE-898D-BD6CD162F04D}"/>
    <dgm:cxn modelId="{B4AE0212-6CAC-47AF-B028-305EB08B18AF}" type="presOf" srcId="{EB44FB0C-63CF-4BCB-A38C-F70778AEC43B}" destId="{E3F4F18F-64F2-4C7E-9291-64956BEDF100}" srcOrd="0" destOrd="0" presId="urn:microsoft.com/office/officeart/2005/8/layout/hList7"/>
    <dgm:cxn modelId="{B5F3F012-21B5-4AD3-B873-6E1E1A051C65}" srcId="{EB44FB0C-63CF-4BCB-A38C-F70778AEC43B}" destId="{3BD12B7C-9A02-481E-97B0-1E7C7BB8FFF1}" srcOrd="4" destOrd="0" parTransId="{B49A2102-B6C5-46FB-A6D8-557D6A8349B4}" sibTransId="{48DE9392-28FA-43D0-9A2D-9EF8D42C39EB}"/>
    <dgm:cxn modelId="{5105B919-5748-4129-9800-44F950995B25}" type="presOf" srcId="{661F3629-445A-4172-A7E5-F38AAD03862B}" destId="{E3E41393-3E4F-4E6D-9EBE-726C8DDBBCCF}" srcOrd="0" destOrd="0" presId="urn:microsoft.com/office/officeart/2005/8/layout/hList7"/>
    <dgm:cxn modelId="{1CA7C219-A6F8-448F-B35A-A829D9C22040}" type="presOf" srcId="{3BD12B7C-9A02-481E-97B0-1E7C7BB8FFF1}" destId="{4B9A271C-0856-489E-98F5-88D9731BE47C}" srcOrd="1" destOrd="0" presId="urn:microsoft.com/office/officeart/2005/8/layout/hList7"/>
    <dgm:cxn modelId="{907D391E-D270-4156-A222-3630135A3235}" type="presOf" srcId="{9F49A1EE-8025-4628-80E6-CBE8D949E75E}" destId="{BF03EBC1-4176-430D-9674-63801EEE832E}" srcOrd="1" destOrd="0" presId="urn:microsoft.com/office/officeart/2005/8/layout/hList7"/>
    <dgm:cxn modelId="{6E017D28-BBB3-4DDA-805A-7182DD9CBFB2}" type="presOf" srcId="{921A0D17-D6A0-488C-A2ED-FB8BFD73F3AA}" destId="{D09DC348-8A95-498D-A17E-9F8C87DF579F}" srcOrd="1" destOrd="0" presId="urn:microsoft.com/office/officeart/2005/8/layout/hList7"/>
    <dgm:cxn modelId="{275E012D-4B9F-4B22-A242-3F4CFC354293}" type="presOf" srcId="{404CCC67-9639-465B-9F0E-6EAE77DB8962}" destId="{DB76E79A-FD4A-4FAA-882F-F222FED4F748}" srcOrd="1" destOrd="0" presId="urn:microsoft.com/office/officeart/2005/8/layout/hList7"/>
    <dgm:cxn modelId="{87AABA30-1682-4D1C-B4E4-FB0BF9236671}" type="presOf" srcId="{064AB82F-5F4D-446A-846B-F04C195A1326}" destId="{B8412794-4CE1-4C30-A03F-01DFC7CE2225}" srcOrd="1" destOrd="0" presId="urn:microsoft.com/office/officeart/2005/8/layout/hList7"/>
    <dgm:cxn modelId="{9CF4C634-CF34-48E5-9DD3-98060BAEC52B}" srcId="{EB44FB0C-63CF-4BCB-A38C-F70778AEC43B}" destId="{404CCC67-9639-465B-9F0E-6EAE77DB8962}" srcOrd="10" destOrd="0" parTransId="{680F27F6-C763-4276-B4B4-97319FF62446}" sibTransId="{1C3D2A5E-7964-4C5D-8E17-5D3E666C0DE0}"/>
    <dgm:cxn modelId="{85F6C148-6633-4D80-8645-FE4FB9DD2629}" type="presOf" srcId="{404CCC67-9639-465B-9F0E-6EAE77DB8962}" destId="{DAC01F2B-6FA3-4BE3-B330-8DA5D59D77F6}" srcOrd="0" destOrd="0" presId="urn:microsoft.com/office/officeart/2005/8/layout/hList7"/>
    <dgm:cxn modelId="{6C0F474E-EAAA-4A6D-B78F-936658E86FD0}" type="presOf" srcId="{7F84C009-2F36-4254-A922-555583880503}" destId="{1474C837-153C-4341-A209-77A6B6BF6B9E}" srcOrd="0" destOrd="0" presId="urn:microsoft.com/office/officeart/2005/8/layout/hList7"/>
    <dgm:cxn modelId="{0F50B965-E47C-4B8A-AD69-5743D30F9DD1}" srcId="{EB44FB0C-63CF-4BCB-A38C-F70778AEC43B}" destId="{3455E85B-4154-4965-AA82-D090844634BB}" srcOrd="5" destOrd="0" parTransId="{C1787E72-335A-41BA-826A-60F87CE91B96}" sibTransId="{661F3629-445A-4172-A7E5-F38AAD03862B}"/>
    <dgm:cxn modelId="{E3F9B169-DBD5-4B86-AF6D-6F6F728BEE5E}" type="presOf" srcId="{AFD03C15-C8F4-4F07-94CB-CBDE6AB5C14E}" destId="{B3BAB21B-C3BE-45C1-991F-ADDC2E2CAD5F}" srcOrd="0" destOrd="0" presId="urn:microsoft.com/office/officeart/2005/8/layout/hList7"/>
    <dgm:cxn modelId="{8E5BC170-94A9-459E-B728-C72495880782}" type="presOf" srcId="{3455E85B-4154-4965-AA82-D090844634BB}" destId="{FC901C82-F291-4C00-BD5F-78EEA07AF666}" srcOrd="1" destOrd="0" presId="urn:microsoft.com/office/officeart/2005/8/layout/hList7"/>
    <dgm:cxn modelId="{10160D74-74A5-4635-AA11-5C14D845C8A5}" srcId="{EB44FB0C-63CF-4BCB-A38C-F70778AEC43B}" destId="{975AE646-34B9-43DF-A6E4-B9D56E5150C8}" srcOrd="6" destOrd="0" parTransId="{1EEA3037-95DC-43E8-B877-A93A1457F12A}" sibTransId="{7F84C009-2F36-4254-A922-555583880503}"/>
    <dgm:cxn modelId="{96FC9D75-7124-4BB9-BD13-5C669235DC2B}" type="presOf" srcId="{77526B70-A04F-427E-8150-C482E67B8CD0}" destId="{7B8B45A5-4212-4A1D-B45A-6F9A63E85B3B}" srcOrd="0" destOrd="0" presId="urn:microsoft.com/office/officeart/2005/8/layout/hList7"/>
    <dgm:cxn modelId="{DD479183-A09D-416C-9E47-E29304D12926}" type="presOf" srcId="{9F49A1EE-8025-4628-80E6-CBE8D949E75E}" destId="{AE8D10D9-1CB6-49A1-9882-680393EB4290}" srcOrd="0" destOrd="0" presId="urn:microsoft.com/office/officeart/2005/8/layout/hList7"/>
    <dgm:cxn modelId="{8675AE8F-8505-4A83-A164-06E1DFCFC0ED}" type="presOf" srcId="{064AB82F-5F4D-446A-846B-F04C195A1326}" destId="{A3134226-397C-499F-A3F9-0DAD7B3F865D}" srcOrd="0" destOrd="0" presId="urn:microsoft.com/office/officeart/2005/8/layout/hList7"/>
    <dgm:cxn modelId="{5840A693-08D5-40A7-97B7-556A3823F445}" type="presOf" srcId="{0278E8F4-5966-44B5-B481-2E0F2CD1FA42}" destId="{79D69AD2-10B5-48D0-A19F-E3AB4AEEC1B7}" srcOrd="0" destOrd="0" presId="urn:microsoft.com/office/officeart/2005/8/layout/hList7"/>
    <dgm:cxn modelId="{E083D19A-FC25-4153-8680-A2913B4FA0B3}" type="presOf" srcId="{921A0D17-D6A0-488C-A2ED-FB8BFD73F3AA}" destId="{DD1C8A13-7AB1-4549-87C5-C3CA45979EFA}" srcOrd="0" destOrd="0" presId="urn:microsoft.com/office/officeart/2005/8/layout/hList7"/>
    <dgm:cxn modelId="{6E0A689F-AE50-4B73-B203-568789712BE9}" type="presOf" srcId="{3455E85B-4154-4965-AA82-D090844634BB}" destId="{4F9C3C75-8FB2-4484-8405-5ABEA96DDD9C}" srcOrd="0" destOrd="0" presId="urn:microsoft.com/office/officeart/2005/8/layout/hList7"/>
    <dgm:cxn modelId="{D2AE69A4-C33A-4A6E-878E-162C4F9C8C56}" type="presOf" srcId="{3DED447E-7EE1-4C23-8FE1-6E1BF47D81DE}" destId="{B8F773F9-DD80-4A43-836B-29A6785FE4BD}" srcOrd="0" destOrd="0" presId="urn:microsoft.com/office/officeart/2005/8/layout/hList7"/>
    <dgm:cxn modelId="{9AA770AD-F977-48AC-8B02-20F47DE3DEFF}" srcId="{EB44FB0C-63CF-4BCB-A38C-F70778AEC43B}" destId="{064AB82F-5F4D-446A-846B-F04C195A1326}" srcOrd="1" destOrd="0" parTransId="{5CC37624-426F-4D3B-8464-DC97E266EE6F}" sibTransId="{C3CDAC4B-FFFF-43D5-B8D5-653C9BB9F2DD}"/>
    <dgm:cxn modelId="{2E6911B6-41BD-41F9-8E40-EEB3A3219EE1}" type="presOf" srcId="{5F3EC08E-8EAF-46A3-A3BB-8B4DC52A1314}" destId="{AEF2E4A4-B2E1-4A46-A71A-91D309E3E683}" srcOrd="0" destOrd="0" presId="urn:microsoft.com/office/officeart/2005/8/layout/hList7"/>
    <dgm:cxn modelId="{F8A5B2BE-5636-4249-8565-B82A62BDC6ED}" type="presOf" srcId="{0C27945D-5B53-4738-AD5B-69A8FC1D91F9}" destId="{68C0D428-1972-40CA-94A3-64FE554E706F}" srcOrd="0" destOrd="0" presId="urn:microsoft.com/office/officeart/2005/8/layout/hList7"/>
    <dgm:cxn modelId="{C9FAA5C3-F0D0-421E-9495-364BC988951A}" type="presOf" srcId="{796F9EAC-241C-4959-B99A-952AA780B39D}" destId="{BE6227F7-1709-44E5-9D0C-88B4CD2139C0}" srcOrd="0" destOrd="0" presId="urn:microsoft.com/office/officeart/2005/8/layout/hList7"/>
    <dgm:cxn modelId="{24235CCA-9EFD-41A0-92B6-D700D0F26B2C}" type="presOf" srcId="{48DE9392-28FA-43D0-9A2D-9EF8D42C39EB}" destId="{3D6ADBAE-8634-41DC-9766-66B7E0E6F083}" srcOrd="0" destOrd="0" presId="urn:microsoft.com/office/officeart/2005/8/layout/hList7"/>
    <dgm:cxn modelId="{8FF874D0-2F0B-4AAD-802A-90F2EB693CED}" type="presOf" srcId="{3DED447E-7EE1-4C23-8FE1-6E1BF47D81DE}" destId="{BACC2F68-8B45-4938-A2E6-6509876F3793}" srcOrd="1" destOrd="0" presId="urn:microsoft.com/office/officeart/2005/8/layout/hList7"/>
    <dgm:cxn modelId="{04BF24D9-9315-4094-9A4C-E9E5ED59F2DC}" type="presOf" srcId="{79814DA7-5FA8-46EE-898D-BD6CD162F04D}" destId="{0FCD182A-1756-4C9B-8063-37016725EFEE}" srcOrd="0" destOrd="0" presId="urn:microsoft.com/office/officeart/2005/8/layout/hList7"/>
    <dgm:cxn modelId="{C6C150DB-565F-4B19-B095-7E5A88EEEA3D}" type="presOf" srcId="{77526B70-A04F-427E-8150-C482E67B8CD0}" destId="{6D99506F-0810-48EF-901B-1266B7F7DD44}" srcOrd="1" destOrd="0" presId="urn:microsoft.com/office/officeart/2005/8/layout/hList7"/>
    <dgm:cxn modelId="{6ABC67E2-96B2-47D2-942B-03C26A41304B}" srcId="{EB44FB0C-63CF-4BCB-A38C-F70778AEC43B}" destId="{9F49A1EE-8025-4628-80E6-CBE8D949E75E}" srcOrd="0" destOrd="0" parTransId="{ECC4A35B-915E-4BA9-AD17-392022382154}" sibTransId="{652434D5-64A5-45F4-B3B3-C51A376C8BFF}"/>
    <dgm:cxn modelId="{CF27E0E3-56CE-464A-B487-D344BF0B77CC}" type="presOf" srcId="{652434D5-64A5-45F4-B3B3-C51A376C8BFF}" destId="{72BA8CAC-CC8F-459F-8147-B0F7656E6F23}" srcOrd="0" destOrd="0" presId="urn:microsoft.com/office/officeart/2005/8/layout/hList7"/>
    <dgm:cxn modelId="{5C07ACE8-6B35-4FDC-A89E-DF9E5C95746D}" type="presOf" srcId="{3BD12B7C-9A02-481E-97B0-1E7C7BB8FFF1}" destId="{EA4EC1B0-617D-4475-A98D-5A65D068A4F5}" srcOrd="0" destOrd="0" presId="urn:microsoft.com/office/officeart/2005/8/layout/hList7"/>
    <dgm:cxn modelId="{FBEE37EE-6832-4FC0-942A-4C5ABEFC79E9}" type="presOf" srcId="{975AE646-34B9-43DF-A6E4-B9D56E5150C8}" destId="{F99A024E-CFF2-4386-AEFD-A15242925F76}" srcOrd="0" destOrd="0" presId="urn:microsoft.com/office/officeart/2005/8/layout/hList7"/>
    <dgm:cxn modelId="{348FB1F7-6425-42F6-B09B-0CEF0D9E0D89}" type="presOf" srcId="{975AE646-34B9-43DF-A6E4-B9D56E5150C8}" destId="{9E01F91D-FA83-4874-8BD6-33E9D3197051}" srcOrd="1" destOrd="0" presId="urn:microsoft.com/office/officeart/2005/8/layout/hList7"/>
    <dgm:cxn modelId="{1F26D8F7-9C36-4B20-BC24-6315581716A0}" srcId="{EB44FB0C-63CF-4BCB-A38C-F70778AEC43B}" destId="{0278E8F4-5966-44B5-B481-2E0F2CD1FA42}" srcOrd="2" destOrd="0" parTransId="{5651EFE4-C385-425C-A733-D19A87DB8ECD}" sibTransId="{AFD03C15-C8F4-4F07-94CB-CBDE6AB5C14E}"/>
    <dgm:cxn modelId="{1C5744F8-ACF4-4569-801E-67B4B3343E02}" type="presOf" srcId="{A6EF26F8-1457-4B95-B998-C99E792BE858}" destId="{37053F72-43D6-4D1B-9133-3599D0E5F104}" srcOrd="0" destOrd="0" presId="urn:microsoft.com/office/officeart/2005/8/layout/hList7"/>
    <dgm:cxn modelId="{9FD749F9-27D4-4AC0-885D-7B26E760F0A6}" type="presParOf" srcId="{E3F4F18F-64F2-4C7E-9291-64956BEDF100}" destId="{E566D274-91E9-442F-A06B-8E36550551CE}" srcOrd="0" destOrd="0" presId="urn:microsoft.com/office/officeart/2005/8/layout/hList7"/>
    <dgm:cxn modelId="{81F267D9-261A-458D-A8C3-F95B17B8C70B}" type="presParOf" srcId="{E3F4F18F-64F2-4C7E-9291-64956BEDF100}" destId="{DD3C1DA4-5D47-4928-9AE3-FC33F08F15C0}" srcOrd="1" destOrd="0" presId="urn:microsoft.com/office/officeart/2005/8/layout/hList7"/>
    <dgm:cxn modelId="{535ADA66-2E39-49E8-AF20-7C7B5F125F15}" type="presParOf" srcId="{DD3C1DA4-5D47-4928-9AE3-FC33F08F15C0}" destId="{8356FB5E-32D9-4D91-BB1B-E94FE88FA9E6}" srcOrd="0" destOrd="0" presId="urn:microsoft.com/office/officeart/2005/8/layout/hList7"/>
    <dgm:cxn modelId="{15EEC4A3-DF8C-49AE-82CB-BD1E5802EAAE}" type="presParOf" srcId="{8356FB5E-32D9-4D91-BB1B-E94FE88FA9E6}" destId="{AE8D10D9-1CB6-49A1-9882-680393EB4290}" srcOrd="0" destOrd="0" presId="urn:microsoft.com/office/officeart/2005/8/layout/hList7"/>
    <dgm:cxn modelId="{B1423957-A960-405A-AF04-909ECB8EB37A}" type="presParOf" srcId="{8356FB5E-32D9-4D91-BB1B-E94FE88FA9E6}" destId="{BF03EBC1-4176-430D-9674-63801EEE832E}" srcOrd="1" destOrd="0" presId="urn:microsoft.com/office/officeart/2005/8/layout/hList7"/>
    <dgm:cxn modelId="{3C222013-69AC-4AA7-BB1E-42B40201D770}" type="presParOf" srcId="{8356FB5E-32D9-4D91-BB1B-E94FE88FA9E6}" destId="{B04BEE59-7959-4A75-AC8D-F89D6EDA8F7F}" srcOrd="2" destOrd="0" presId="urn:microsoft.com/office/officeart/2005/8/layout/hList7"/>
    <dgm:cxn modelId="{694B8D36-CCF4-43B0-89AE-1C4AA1E83C95}" type="presParOf" srcId="{8356FB5E-32D9-4D91-BB1B-E94FE88FA9E6}" destId="{02ED21D5-0A36-4F5A-984B-A0E8F616254F}" srcOrd="3" destOrd="0" presId="urn:microsoft.com/office/officeart/2005/8/layout/hList7"/>
    <dgm:cxn modelId="{B1974139-FD2A-44C1-86CC-D7CBE51C4C04}" type="presParOf" srcId="{DD3C1DA4-5D47-4928-9AE3-FC33F08F15C0}" destId="{72BA8CAC-CC8F-459F-8147-B0F7656E6F23}" srcOrd="1" destOrd="0" presId="urn:microsoft.com/office/officeart/2005/8/layout/hList7"/>
    <dgm:cxn modelId="{B220ACCC-08E9-4F30-97D2-22391CBD3131}" type="presParOf" srcId="{DD3C1DA4-5D47-4928-9AE3-FC33F08F15C0}" destId="{CF14CFA2-0C6C-479B-ADCE-2EA9FDBD7DDA}" srcOrd="2" destOrd="0" presId="urn:microsoft.com/office/officeart/2005/8/layout/hList7"/>
    <dgm:cxn modelId="{EFA1CFB9-1E72-4D67-94A1-A5F7D282001C}" type="presParOf" srcId="{CF14CFA2-0C6C-479B-ADCE-2EA9FDBD7DDA}" destId="{A3134226-397C-499F-A3F9-0DAD7B3F865D}" srcOrd="0" destOrd="0" presId="urn:microsoft.com/office/officeart/2005/8/layout/hList7"/>
    <dgm:cxn modelId="{DC1F3686-47A3-4D62-B7CA-19CB5485881E}" type="presParOf" srcId="{CF14CFA2-0C6C-479B-ADCE-2EA9FDBD7DDA}" destId="{B8412794-4CE1-4C30-A03F-01DFC7CE2225}" srcOrd="1" destOrd="0" presId="urn:microsoft.com/office/officeart/2005/8/layout/hList7"/>
    <dgm:cxn modelId="{7D126F9C-9508-4846-A112-FFAD05A489D9}" type="presParOf" srcId="{CF14CFA2-0C6C-479B-ADCE-2EA9FDBD7DDA}" destId="{2811117C-04B0-4EA1-9B82-09AE6F284F47}" srcOrd="2" destOrd="0" presId="urn:microsoft.com/office/officeart/2005/8/layout/hList7"/>
    <dgm:cxn modelId="{C8434B9E-8766-485A-BB2B-521212B2410E}" type="presParOf" srcId="{CF14CFA2-0C6C-479B-ADCE-2EA9FDBD7DDA}" destId="{1AD817DE-BA6D-4C33-9747-C4CBC12B1D4E}" srcOrd="3" destOrd="0" presId="urn:microsoft.com/office/officeart/2005/8/layout/hList7"/>
    <dgm:cxn modelId="{3A99DF0B-8A1E-4154-8DEC-D5938A534314}" type="presParOf" srcId="{DD3C1DA4-5D47-4928-9AE3-FC33F08F15C0}" destId="{2BEEEDA5-4F11-4DA6-90BE-B9FF756ABDEB}" srcOrd="3" destOrd="0" presId="urn:microsoft.com/office/officeart/2005/8/layout/hList7"/>
    <dgm:cxn modelId="{EB9DF2DB-60AF-4422-B2F1-62BA445B51A8}" type="presParOf" srcId="{DD3C1DA4-5D47-4928-9AE3-FC33F08F15C0}" destId="{41D061D6-34D9-41A4-B165-47ED1379943E}" srcOrd="4" destOrd="0" presId="urn:microsoft.com/office/officeart/2005/8/layout/hList7"/>
    <dgm:cxn modelId="{D0638B7A-D222-47F2-8FE6-80736ACBEFBD}" type="presParOf" srcId="{41D061D6-34D9-41A4-B165-47ED1379943E}" destId="{79D69AD2-10B5-48D0-A19F-E3AB4AEEC1B7}" srcOrd="0" destOrd="0" presId="urn:microsoft.com/office/officeart/2005/8/layout/hList7"/>
    <dgm:cxn modelId="{F8408326-848E-411A-A2CE-D699EBAAB832}" type="presParOf" srcId="{41D061D6-34D9-41A4-B165-47ED1379943E}" destId="{7256EF13-6B91-4C0C-BAC6-6C9A14692637}" srcOrd="1" destOrd="0" presId="urn:microsoft.com/office/officeart/2005/8/layout/hList7"/>
    <dgm:cxn modelId="{A9DCDDB2-0D1B-447F-A543-1A1CB039BA76}" type="presParOf" srcId="{41D061D6-34D9-41A4-B165-47ED1379943E}" destId="{5DE811E3-26DA-4065-BE3D-12BB1BF8B0A8}" srcOrd="2" destOrd="0" presId="urn:microsoft.com/office/officeart/2005/8/layout/hList7"/>
    <dgm:cxn modelId="{70A6269A-0F2E-4127-88C2-37672DE21A1F}" type="presParOf" srcId="{41D061D6-34D9-41A4-B165-47ED1379943E}" destId="{1611E590-06D5-47AD-B474-15668CB1649F}" srcOrd="3" destOrd="0" presId="urn:microsoft.com/office/officeart/2005/8/layout/hList7"/>
    <dgm:cxn modelId="{80172026-F9F6-4485-9E3A-1B8DCEBD9E3B}" type="presParOf" srcId="{DD3C1DA4-5D47-4928-9AE3-FC33F08F15C0}" destId="{B3BAB21B-C3BE-45C1-991F-ADDC2E2CAD5F}" srcOrd="5" destOrd="0" presId="urn:microsoft.com/office/officeart/2005/8/layout/hList7"/>
    <dgm:cxn modelId="{99A408F0-BC84-4ABE-88EB-1C27D541322E}" type="presParOf" srcId="{DD3C1DA4-5D47-4928-9AE3-FC33F08F15C0}" destId="{8E4F3D41-E513-4A2B-81B3-6261F9C845EA}" srcOrd="6" destOrd="0" presId="urn:microsoft.com/office/officeart/2005/8/layout/hList7"/>
    <dgm:cxn modelId="{251B9A8A-5218-4898-AC34-8B65B9310D59}" type="presParOf" srcId="{8E4F3D41-E513-4A2B-81B3-6261F9C845EA}" destId="{7B8B45A5-4212-4A1D-B45A-6F9A63E85B3B}" srcOrd="0" destOrd="0" presId="urn:microsoft.com/office/officeart/2005/8/layout/hList7"/>
    <dgm:cxn modelId="{CCA84C33-D7AC-47DD-B2F9-AF53307AD3F9}" type="presParOf" srcId="{8E4F3D41-E513-4A2B-81B3-6261F9C845EA}" destId="{6D99506F-0810-48EF-901B-1266B7F7DD44}" srcOrd="1" destOrd="0" presId="urn:microsoft.com/office/officeart/2005/8/layout/hList7"/>
    <dgm:cxn modelId="{07E60FCD-DDE9-4379-ABD7-51809C79329D}" type="presParOf" srcId="{8E4F3D41-E513-4A2B-81B3-6261F9C845EA}" destId="{7EF9E9EE-7F6A-4BEE-8965-CB703F052F07}" srcOrd="2" destOrd="0" presId="urn:microsoft.com/office/officeart/2005/8/layout/hList7"/>
    <dgm:cxn modelId="{945CB790-E14B-47E2-926E-7E9417065679}" type="presParOf" srcId="{8E4F3D41-E513-4A2B-81B3-6261F9C845EA}" destId="{D264C622-6BFE-407F-AE3F-342FA5B2F16A}" srcOrd="3" destOrd="0" presId="urn:microsoft.com/office/officeart/2005/8/layout/hList7"/>
    <dgm:cxn modelId="{54AE5A5C-0FC2-4057-82A0-C2D36AE1BA39}" type="presParOf" srcId="{DD3C1DA4-5D47-4928-9AE3-FC33F08F15C0}" destId="{68C0D428-1972-40CA-94A3-64FE554E706F}" srcOrd="7" destOrd="0" presId="urn:microsoft.com/office/officeart/2005/8/layout/hList7"/>
    <dgm:cxn modelId="{941A2CE1-2033-4694-A2CD-C21294563A62}" type="presParOf" srcId="{DD3C1DA4-5D47-4928-9AE3-FC33F08F15C0}" destId="{EF163C12-2D96-4D65-B7A5-6E5500F5C5A6}" srcOrd="8" destOrd="0" presId="urn:microsoft.com/office/officeart/2005/8/layout/hList7"/>
    <dgm:cxn modelId="{974FDA4C-AA6B-40DE-BC7F-EACF4DFFF147}" type="presParOf" srcId="{EF163C12-2D96-4D65-B7A5-6E5500F5C5A6}" destId="{EA4EC1B0-617D-4475-A98D-5A65D068A4F5}" srcOrd="0" destOrd="0" presId="urn:microsoft.com/office/officeart/2005/8/layout/hList7"/>
    <dgm:cxn modelId="{EE36D484-22BC-48C1-919B-FA97D70A2349}" type="presParOf" srcId="{EF163C12-2D96-4D65-B7A5-6E5500F5C5A6}" destId="{4B9A271C-0856-489E-98F5-88D9731BE47C}" srcOrd="1" destOrd="0" presId="urn:microsoft.com/office/officeart/2005/8/layout/hList7"/>
    <dgm:cxn modelId="{0D524158-9B8B-4B6C-AA7A-6FF534DFC194}" type="presParOf" srcId="{EF163C12-2D96-4D65-B7A5-6E5500F5C5A6}" destId="{2A81502A-75AA-42F9-988E-93B7510EDB75}" srcOrd="2" destOrd="0" presId="urn:microsoft.com/office/officeart/2005/8/layout/hList7"/>
    <dgm:cxn modelId="{4D8B88E3-3CBA-4B72-838E-710ED7851AB9}" type="presParOf" srcId="{EF163C12-2D96-4D65-B7A5-6E5500F5C5A6}" destId="{C65FFDAC-92EF-45EA-AB5C-04DD46AA389B}" srcOrd="3" destOrd="0" presId="urn:microsoft.com/office/officeart/2005/8/layout/hList7"/>
    <dgm:cxn modelId="{D8F0251F-D08F-432A-A9B6-738B19272E7F}" type="presParOf" srcId="{DD3C1DA4-5D47-4928-9AE3-FC33F08F15C0}" destId="{3D6ADBAE-8634-41DC-9766-66B7E0E6F083}" srcOrd="9" destOrd="0" presId="urn:microsoft.com/office/officeart/2005/8/layout/hList7"/>
    <dgm:cxn modelId="{6E024E1C-DD60-47CC-851D-AF6729DA08C1}" type="presParOf" srcId="{DD3C1DA4-5D47-4928-9AE3-FC33F08F15C0}" destId="{711AFBAD-CE35-4FE8-95CD-AFB67C25E93D}" srcOrd="10" destOrd="0" presId="urn:microsoft.com/office/officeart/2005/8/layout/hList7"/>
    <dgm:cxn modelId="{C8B338D3-53A2-4590-AF92-045EB7732203}" type="presParOf" srcId="{711AFBAD-CE35-4FE8-95CD-AFB67C25E93D}" destId="{4F9C3C75-8FB2-4484-8405-5ABEA96DDD9C}" srcOrd="0" destOrd="0" presId="urn:microsoft.com/office/officeart/2005/8/layout/hList7"/>
    <dgm:cxn modelId="{33DFA2FF-9507-483C-99DD-2FEB981A8E40}" type="presParOf" srcId="{711AFBAD-CE35-4FE8-95CD-AFB67C25E93D}" destId="{FC901C82-F291-4C00-BD5F-78EEA07AF666}" srcOrd="1" destOrd="0" presId="urn:microsoft.com/office/officeart/2005/8/layout/hList7"/>
    <dgm:cxn modelId="{94AEB082-D072-4416-9ACB-21E2CFA9EA45}" type="presParOf" srcId="{711AFBAD-CE35-4FE8-95CD-AFB67C25E93D}" destId="{25892501-A53D-4934-80B7-E2E4EAC8628A}" srcOrd="2" destOrd="0" presId="urn:microsoft.com/office/officeart/2005/8/layout/hList7"/>
    <dgm:cxn modelId="{BA0CA377-5C98-4FCF-B55A-1D5B39D9051F}" type="presParOf" srcId="{711AFBAD-CE35-4FE8-95CD-AFB67C25E93D}" destId="{B6C513BC-F76A-4521-9B6E-82F0EEBBCCB3}" srcOrd="3" destOrd="0" presId="urn:microsoft.com/office/officeart/2005/8/layout/hList7"/>
    <dgm:cxn modelId="{E65AD767-557B-4D08-88DD-3772C1F9039E}" type="presParOf" srcId="{DD3C1DA4-5D47-4928-9AE3-FC33F08F15C0}" destId="{E3E41393-3E4F-4E6D-9EBE-726C8DDBBCCF}" srcOrd="11" destOrd="0" presId="urn:microsoft.com/office/officeart/2005/8/layout/hList7"/>
    <dgm:cxn modelId="{24362DAD-7C9A-4416-A5DD-443AE8BBB232}" type="presParOf" srcId="{DD3C1DA4-5D47-4928-9AE3-FC33F08F15C0}" destId="{2B6F0F7B-8632-47B0-B93B-AA5F3FD226BF}" srcOrd="12" destOrd="0" presId="urn:microsoft.com/office/officeart/2005/8/layout/hList7"/>
    <dgm:cxn modelId="{869DB6F7-1DB7-4786-A8BA-D6873ED0E92C}" type="presParOf" srcId="{2B6F0F7B-8632-47B0-B93B-AA5F3FD226BF}" destId="{F99A024E-CFF2-4386-AEFD-A15242925F76}" srcOrd="0" destOrd="0" presId="urn:microsoft.com/office/officeart/2005/8/layout/hList7"/>
    <dgm:cxn modelId="{7495144A-90FB-4367-85BA-4F5E984FABC1}" type="presParOf" srcId="{2B6F0F7B-8632-47B0-B93B-AA5F3FD226BF}" destId="{9E01F91D-FA83-4874-8BD6-33E9D3197051}" srcOrd="1" destOrd="0" presId="urn:microsoft.com/office/officeart/2005/8/layout/hList7"/>
    <dgm:cxn modelId="{0F8A4397-AE5A-4BB1-AEF2-AEAA65DD81A0}" type="presParOf" srcId="{2B6F0F7B-8632-47B0-B93B-AA5F3FD226BF}" destId="{F6BEED67-3E43-4618-89CA-9510F7BC7A31}" srcOrd="2" destOrd="0" presId="urn:microsoft.com/office/officeart/2005/8/layout/hList7"/>
    <dgm:cxn modelId="{3D305083-6A61-42AC-A417-471DCDEC310F}" type="presParOf" srcId="{2B6F0F7B-8632-47B0-B93B-AA5F3FD226BF}" destId="{4500DD55-CC6A-470A-AEE9-DBA86A9A2BE2}" srcOrd="3" destOrd="0" presId="urn:microsoft.com/office/officeart/2005/8/layout/hList7"/>
    <dgm:cxn modelId="{0C02F63A-DD48-4FB7-8A7B-D095CDC3770D}" type="presParOf" srcId="{DD3C1DA4-5D47-4928-9AE3-FC33F08F15C0}" destId="{1474C837-153C-4341-A209-77A6B6BF6B9E}" srcOrd="13" destOrd="0" presId="urn:microsoft.com/office/officeart/2005/8/layout/hList7"/>
    <dgm:cxn modelId="{415C2B50-803F-4C42-B30F-F5524CFA8E49}" type="presParOf" srcId="{DD3C1DA4-5D47-4928-9AE3-FC33F08F15C0}" destId="{C848AC9E-E2EA-4017-A192-27E8C402D66D}" srcOrd="14" destOrd="0" presId="urn:microsoft.com/office/officeart/2005/8/layout/hList7"/>
    <dgm:cxn modelId="{CD2CE5F1-5D7E-4275-97A8-E6236CF9E84B}" type="presParOf" srcId="{C848AC9E-E2EA-4017-A192-27E8C402D66D}" destId="{BE6227F7-1709-44E5-9D0C-88B4CD2139C0}" srcOrd="0" destOrd="0" presId="urn:microsoft.com/office/officeart/2005/8/layout/hList7"/>
    <dgm:cxn modelId="{BC64FA05-5A63-4ACC-9F9D-D2C265DDD9D0}" type="presParOf" srcId="{C848AC9E-E2EA-4017-A192-27E8C402D66D}" destId="{DA0482B2-C0A9-42EA-A0E8-E61641A37797}" srcOrd="1" destOrd="0" presId="urn:microsoft.com/office/officeart/2005/8/layout/hList7"/>
    <dgm:cxn modelId="{95F62451-969B-426D-B3C2-76DE726F0AC7}" type="presParOf" srcId="{C848AC9E-E2EA-4017-A192-27E8C402D66D}" destId="{346885DB-76AD-4D22-B9FF-EA8ED9654230}" srcOrd="2" destOrd="0" presId="urn:microsoft.com/office/officeart/2005/8/layout/hList7"/>
    <dgm:cxn modelId="{01747140-B53F-4C79-9992-20B06ECD4800}" type="presParOf" srcId="{C848AC9E-E2EA-4017-A192-27E8C402D66D}" destId="{0EFF7407-6057-425D-81AE-3C6F9461965D}" srcOrd="3" destOrd="0" presId="urn:microsoft.com/office/officeart/2005/8/layout/hList7"/>
    <dgm:cxn modelId="{E043B1E5-02F9-4144-91B5-38753F39F2AF}" type="presParOf" srcId="{DD3C1DA4-5D47-4928-9AE3-FC33F08F15C0}" destId="{0FCD182A-1756-4C9B-8063-37016725EFEE}" srcOrd="15" destOrd="0" presId="urn:microsoft.com/office/officeart/2005/8/layout/hList7"/>
    <dgm:cxn modelId="{2221F757-4BDF-47BC-AF99-FCBF7E91481C}" type="presParOf" srcId="{DD3C1DA4-5D47-4928-9AE3-FC33F08F15C0}" destId="{DAC5EED0-DE9D-4D04-AC55-38198E1C1D3F}" srcOrd="16" destOrd="0" presId="urn:microsoft.com/office/officeart/2005/8/layout/hList7"/>
    <dgm:cxn modelId="{50A214A9-6DCC-45B3-9524-6954603ECAF5}" type="presParOf" srcId="{DAC5EED0-DE9D-4D04-AC55-38198E1C1D3F}" destId="{DD1C8A13-7AB1-4549-87C5-C3CA45979EFA}" srcOrd="0" destOrd="0" presId="urn:microsoft.com/office/officeart/2005/8/layout/hList7"/>
    <dgm:cxn modelId="{99B505F4-48D4-4450-8A91-EF214C6F44A1}" type="presParOf" srcId="{DAC5EED0-DE9D-4D04-AC55-38198E1C1D3F}" destId="{D09DC348-8A95-498D-A17E-9F8C87DF579F}" srcOrd="1" destOrd="0" presId="urn:microsoft.com/office/officeart/2005/8/layout/hList7"/>
    <dgm:cxn modelId="{467D1313-7C1E-4BBD-973B-114352743394}" type="presParOf" srcId="{DAC5EED0-DE9D-4D04-AC55-38198E1C1D3F}" destId="{4ADCFFB0-889E-4F55-AC8C-3F2EB837F966}" srcOrd="2" destOrd="0" presId="urn:microsoft.com/office/officeart/2005/8/layout/hList7"/>
    <dgm:cxn modelId="{05A0B159-D92F-4DAD-B2B0-96B92B018ECE}" type="presParOf" srcId="{DAC5EED0-DE9D-4D04-AC55-38198E1C1D3F}" destId="{93FD4946-FD92-4A20-8EA1-F0764E8DBEAD}" srcOrd="3" destOrd="0" presId="urn:microsoft.com/office/officeart/2005/8/layout/hList7"/>
    <dgm:cxn modelId="{755F4617-2DA6-4FD0-B541-2A7C16D4E5C7}" type="presParOf" srcId="{DD3C1DA4-5D47-4928-9AE3-FC33F08F15C0}" destId="{37053F72-43D6-4D1B-9133-3599D0E5F104}" srcOrd="17" destOrd="0" presId="urn:microsoft.com/office/officeart/2005/8/layout/hList7"/>
    <dgm:cxn modelId="{E15DCDE9-6A40-4C5B-ACE7-53629411ABF8}" type="presParOf" srcId="{DD3C1DA4-5D47-4928-9AE3-FC33F08F15C0}" destId="{D4CB7DFF-BBC4-4F14-8522-EC4E132B85B5}" srcOrd="18" destOrd="0" presId="urn:microsoft.com/office/officeart/2005/8/layout/hList7"/>
    <dgm:cxn modelId="{404DFAA8-CAA9-4BAB-B30D-2EC04766D1B5}" type="presParOf" srcId="{D4CB7DFF-BBC4-4F14-8522-EC4E132B85B5}" destId="{B8F773F9-DD80-4A43-836B-29A6785FE4BD}" srcOrd="0" destOrd="0" presId="urn:microsoft.com/office/officeart/2005/8/layout/hList7"/>
    <dgm:cxn modelId="{765B6C75-312E-416B-895D-3FCFC8C3FCEC}" type="presParOf" srcId="{D4CB7DFF-BBC4-4F14-8522-EC4E132B85B5}" destId="{BACC2F68-8B45-4938-A2E6-6509876F3793}" srcOrd="1" destOrd="0" presId="urn:microsoft.com/office/officeart/2005/8/layout/hList7"/>
    <dgm:cxn modelId="{2C822D3F-5E10-4F49-9210-A1A4843A0C31}" type="presParOf" srcId="{D4CB7DFF-BBC4-4F14-8522-EC4E132B85B5}" destId="{677A04E2-498D-4866-9B3B-CB3D4D1FDB28}" srcOrd="2" destOrd="0" presId="urn:microsoft.com/office/officeart/2005/8/layout/hList7"/>
    <dgm:cxn modelId="{F63DD2A7-9DCA-4BC7-8FD2-D38F7FAC2557}" type="presParOf" srcId="{D4CB7DFF-BBC4-4F14-8522-EC4E132B85B5}" destId="{ADCB6192-C631-46E8-9686-AC2380868101}" srcOrd="3" destOrd="0" presId="urn:microsoft.com/office/officeart/2005/8/layout/hList7"/>
    <dgm:cxn modelId="{1E00F3C5-C891-4142-82C9-E9A44B53EC76}" type="presParOf" srcId="{DD3C1DA4-5D47-4928-9AE3-FC33F08F15C0}" destId="{AEF2E4A4-B2E1-4A46-A71A-91D309E3E683}" srcOrd="19" destOrd="0" presId="urn:microsoft.com/office/officeart/2005/8/layout/hList7"/>
    <dgm:cxn modelId="{173A0AEE-CA38-44E9-AD9E-8B149340B77C}" type="presParOf" srcId="{DD3C1DA4-5D47-4928-9AE3-FC33F08F15C0}" destId="{852BD61F-32A9-451F-9840-DE3AF1A5BD4F}" srcOrd="20" destOrd="0" presId="urn:microsoft.com/office/officeart/2005/8/layout/hList7"/>
    <dgm:cxn modelId="{381E6B91-F6DD-42C3-A7ED-FA3863979330}" type="presParOf" srcId="{852BD61F-32A9-451F-9840-DE3AF1A5BD4F}" destId="{DAC01F2B-6FA3-4BE3-B330-8DA5D59D77F6}" srcOrd="0" destOrd="0" presId="urn:microsoft.com/office/officeart/2005/8/layout/hList7"/>
    <dgm:cxn modelId="{D6CCB834-899D-4787-A8D6-AD7B66107B2F}" type="presParOf" srcId="{852BD61F-32A9-451F-9840-DE3AF1A5BD4F}" destId="{DB76E79A-FD4A-4FAA-882F-F222FED4F748}" srcOrd="1" destOrd="0" presId="urn:microsoft.com/office/officeart/2005/8/layout/hList7"/>
    <dgm:cxn modelId="{886A3F1B-E036-4570-B8E2-E390EC44B202}" type="presParOf" srcId="{852BD61F-32A9-451F-9840-DE3AF1A5BD4F}" destId="{78CEBFF5-439A-4298-AFCB-51805A60F1A2}" srcOrd="2" destOrd="0" presId="urn:microsoft.com/office/officeart/2005/8/layout/hList7"/>
    <dgm:cxn modelId="{0BFAB440-F209-4B55-8075-491FEB27CA64}" type="presParOf" srcId="{852BD61F-32A9-451F-9840-DE3AF1A5BD4F}" destId="{8415831D-786C-44A2-84D8-5820B0E189B9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A4BF19-3B1F-403D-97AA-5F1C1D2652B7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67AA21D-E028-459A-B554-49BC525B64CF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Y Cwricwlwm </a:t>
          </a:r>
          <a:r>
            <a:rPr lang="en-GB" dirty="0" err="1"/>
            <a:t>Cymreig</a:t>
          </a:r>
          <a:endParaRPr lang="en-GB" dirty="0"/>
        </a:p>
      </dgm:t>
    </dgm:pt>
    <dgm:pt modelId="{3E3F1E32-E24B-4AF3-A4D2-AA61DAF20E19}" type="parTrans" cxnId="{F77A58D9-00BF-484B-A074-756C567E5D99}">
      <dgm:prSet/>
      <dgm:spPr/>
      <dgm:t>
        <a:bodyPr/>
        <a:lstStyle/>
        <a:p>
          <a:endParaRPr lang="en-GB"/>
        </a:p>
      </dgm:t>
    </dgm:pt>
    <dgm:pt modelId="{9A62DF12-8C8A-4FFA-94E5-C6DBDC9F381E}" type="sibTrans" cxnId="{F77A58D9-00BF-484B-A074-756C567E5D99}">
      <dgm:prSet/>
      <dgm:spPr/>
      <dgm:t>
        <a:bodyPr/>
        <a:lstStyle/>
        <a:p>
          <a:endParaRPr lang="en-GB"/>
        </a:p>
      </dgm:t>
    </dgm:pt>
    <dgm:pt modelId="{FC28400B-C5A2-4EBE-B493-5B8BA36AED8E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The Curriculum </a:t>
          </a:r>
          <a:r>
            <a:rPr lang="en-GB" dirty="0" err="1"/>
            <a:t>Cymreig</a:t>
          </a:r>
          <a:endParaRPr lang="en-GB" dirty="0"/>
        </a:p>
      </dgm:t>
    </dgm:pt>
    <dgm:pt modelId="{82EA3030-27CC-4736-9B3C-EC73216272B3}" type="parTrans" cxnId="{973B4528-F3CA-4981-A448-D272E358B710}">
      <dgm:prSet/>
      <dgm:spPr/>
      <dgm:t>
        <a:bodyPr/>
        <a:lstStyle/>
        <a:p>
          <a:endParaRPr lang="en-GB"/>
        </a:p>
      </dgm:t>
    </dgm:pt>
    <dgm:pt modelId="{BABC64FA-ED83-467A-98F8-BD98BD01C2C1}" type="sibTrans" cxnId="{973B4528-F3CA-4981-A448-D272E358B710}">
      <dgm:prSet/>
      <dgm:spPr/>
      <dgm:t>
        <a:bodyPr/>
        <a:lstStyle/>
        <a:p>
          <a:endParaRPr lang="en-GB"/>
        </a:p>
      </dgm:t>
    </dgm:pt>
    <dgm:pt modelId="{5C228BE8-D86E-4912-BABD-F04B26B4A15D}" type="pres">
      <dgm:prSet presAssocID="{9EA4BF19-3B1F-403D-97AA-5F1C1D2652B7}" presName="cycle" presStyleCnt="0">
        <dgm:presLayoutVars>
          <dgm:dir/>
          <dgm:resizeHandles val="exact"/>
        </dgm:presLayoutVars>
      </dgm:prSet>
      <dgm:spPr/>
    </dgm:pt>
    <dgm:pt modelId="{4FEEF331-1429-4BE0-AE1C-BB27D2782746}" type="pres">
      <dgm:prSet presAssocID="{867AA21D-E028-459A-B554-49BC525B64CF}" presName="arrow" presStyleLbl="node1" presStyleIdx="0" presStyleCnt="2" custScaleX="53954" custScaleY="83359" custRadScaleRad="101346" custRadScaleInc="1013">
        <dgm:presLayoutVars>
          <dgm:bulletEnabled val="1"/>
        </dgm:presLayoutVars>
      </dgm:prSet>
      <dgm:spPr/>
    </dgm:pt>
    <dgm:pt modelId="{1E077E36-118F-4813-BCE9-917ED59478F2}" type="pres">
      <dgm:prSet presAssocID="{FC28400B-C5A2-4EBE-B493-5B8BA36AED8E}" presName="arrow" presStyleLbl="node1" presStyleIdx="1" presStyleCnt="2" custScaleX="54400" custScaleY="81067" custRadScaleRad="98894" custRadScaleInc="-773">
        <dgm:presLayoutVars>
          <dgm:bulletEnabled val="1"/>
        </dgm:presLayoutVars>
      </dgm:prSet>
      <dgm:spPr/>
    </dgm:pt>
  </dgm:ptLst>
  <dgm:cxnLst>
    <dgm:cxn modelId="{973B4528-F3CA-4981-A448-D272E358B710}" srcId="{9EA4BF19-3B1F-403D-97AA-5F1C1D2652B7}" destId="{FC28400B-C5A2-4EBE-B493-5B8BA36AED8E}" srcOrd="1" destOrd="0" parTransId="{82EA3030-27CC-4736-9B3C-EC73216272B3}" sibTransId="{BABC64FA-ED83-467A-98F8-BD98BD01C2C1}"/>
    <dgm:cxn modelId="{00FA113D-7845-45B7-BE23-C9390702924C}" type="presOf" srcId="{FC28400B-C5A2-4EBE-B493-5B8BA36AED8E}" destId="{1E077E36-118F-4813-BCE9-917ED59478F2}" srcOrd="0" destOrd="0" presId="urn:microsoft.com/office/officeart/2005/8/layout/arrow1"/>
    <dgm:cxn modelId="{89AFF052-E13D-4BEE-A8BE-DAC220303D3D}" type="presOf" srcId="{9EA4BF19-3B1F-403D-97AA-5F1C1D2652B7}" destId="{5C228BE8-D86E-4912-BABD-F04B26B4A15D}" srcOrd="0" destOrd="0" presId="urn:microsoft.com/office/officeart/2005/8/layout/arrow1"/>
    <dgm:cxn modelId="{6C108F8B-1315-4C78-99EB-D79E9CDF53C2}" type="presOf" srcId="{867AA21D-E028-459A-B554-49BC525B64CF}" destId="{4FEEF331-1429-4BE0-AE1C-BB27D2782746}" srcOrd="0" destOrd="0" presId="urn:microsoft.com/office/officeart/2005/8/layout/arrow1"/>
    <dgm:cxn modelId="{F77A58D9-00BF-484B-A074-756C567E5D99}" srcId="{9EA4BF19-3B1F-403D-97AA-5F1C1D2652B7}" destId="{867AA21D-E028-459A-B554-49BC525B64CF}" srcOrd="0" destOrd="0" parTransId="{3E3F1E32-E24B-4AF3-A4D2-AA61DAF20E19}" sibTransId="{9A62DF12-8C8A-4FFA-94E5-C6DBDC9F381E}"/>
    <dgm:cxn modelId="{353ABCE6-F428-475E-8C47-3A0C7C9F0F85}" type="presParOf" srcId="{5C228BE8-D86E-4912-BABD-F04B26B4A15D}" destId="{4FEEF331-1429-4BE0-AE1C-BB27D2782746}" srcOrd="0" destOrd="0" presId="urn:microsoft.com/office/officeart/2005/8/layout/arrow1"/>
    <dgm:cxn modelId="{8B4F6562-9888-49AD-B381-6DF183E00EE8}" type="presParOf" srcId="{5C228BE8-D86E-4912-BABD-F04B26B4A15D}" destId="{1E077E36-118F-4813-BCE9-917ED59478F2}" srcOrd="1" destOrd="0" presId="urn:microsoft.com/office/officeart/2005/8/layout/arrow1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373571-2008-4CF6-A3B9-FDB4CF2AC536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9FBD164B-4347-4F65-BFD2-AFAEA8268230}">
      <dgm:prSet phldrT="[Text]" custT="1"/>
      <dgm:spPr>
        <a:solidFill>
          <a:srgbClr val="FF9966"/>
        </a:solidFill>
      </dgm:spPr>
      <dgm:t>
        <a:bodyPr/>
        <a:lstStyle/>
        <a:p>
          <a:r>
            <a:rPr lang="en-GB" sz="2800" dirty="0"/>
            <a:t>Y </a:t>
          </a:r>
          <a:r>
            <a:rPr lang="en-GB" sz="2800" dirty="0" err="1"/>
            <a:t>Cwricwlwm</a:t>
          </a:r>
          <a:r>
            <a:rPr lang="en-GB" sz="2800" dirty="0"/>
            <a:t> </a:t>
          </a:r>
          <a:r>
            <a:rPr lang="en-GB" sz="2800" dirty="0" err="1"/>
            <a:t>Cenedlaethol</a:t>
          </a:r>
          <a:r>
            <a:rPr lang="en-GB" sz="2800" dirty="0"/>
            <a:t> </a:t>
          </a:r>
          <a:r>
            <a:rPr lang="en-GB" sz="2800" dirty="0" err="1"/>
            <a:t>Cymru</a:t>
          </a:r>
          <a:r>
            <a:rPr lang="en-GB" sz="2800" dirty="0"/>
            <a:t> </a:t>
          </a:r>
        </a:p>
      </dgm:t>
    </dgm:pt>
    <dgm:pt modelId="{168EC944-335E-48E9-BE38-1E557AC3CCD0}" type="parTrans" cxnId="{ED2C0C54-BD5B-4462-A432-6AA5244FE94C}">
      <dgm:prSet/>
      <dgm:spPr/>
      <dgm:t>
        <a:bodyPr/>
        <a:lstStyle/>
        <a:p>
          <a:endParaRPr lang="en-GB"/>
        </a:p>
      </dgm:t>
    </dgm:pt>
    <dgm:pt modelId="{1B4C3D70-0D40-4224-93DE-80B198332E48}" type="sibTrans" cxnId="{ED2C0C54-BD5B-4462-A432-6AA5244FE94C}">
      <dgm:prSet/>
      <dgm:spPr/>
      <dgm:t>
        <a:bodyPr/>
        <a:lstStyle/>
        <a:p>
          <a:endParaRPr lang="en-GB"/>
        </a:p>
      </dgm:t>
    </dgm:pt>
    <dgm:pt modelId="{4E51BDA0-C1E9-4EFE-B694-97A5DC071B64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800" dirty="0"/>
            <a:t>Y </a:t>
          </a:r>
          <a:r>
            <a:rPr lang="en-GB" sz="2800" dirty="0" err="1"/>
            <a:t>Cwricwlwm</a:t>
          </a:r>
          <a:r>
            <a:rPr lang="en-GB" sz="2800" dirty="0"/>
            <a:t> </a:t>
          </a:r>
          <a:r>
            <a:rPr lang="en-GB" sz="2800" dirty="0" err="1"/>
            <a:t>Cenedlaethol</a:t>
          </a:r>
          <a:r>
            <a:rPr lang="en-GB" sz="2800" dirty="0"/>
            <a:t>  </a:t>
          </a:r>
          <a:r>
            <a:rPr lang="en-GB" sz="2800" dirty="0" err="1"/>
            <a:t>Lloegr</a:t>
          </a:r>
          <a:endParaRPr lang="en-GB" sz="2800" dirty="0"/>
        </a:p>
      </dgm:t>
    </dgm:pt>
    <dgm:pt modelId="{AF18B1D2-564C-45D5-8978-915E3D7E27C1}" type="parTrans" cxnId="{1FD76496-B2D4-4C3F-84A8-8161D7F292AC}">
      <dgm:prSet/>
      <dgm:spPr/>
      <dgm:t>
        <a:bodyPr/>
        <a:lstStyle/>
        <a:p>
          <a:endParaRPr lang="en-GB"/>
        </a:p>
      </dgm:t>
    </dgm:pt>
    <dgm:pt modelId="{ED79AA3E-F4A8-47B0-985F-83036B3B8F6E}" type="sibTrans" cxnId="{1FD76496-B2D4-4C3F-84A8-8161D7F292AC}">
      <dgm:prSet/>
      <dgm:spPr/>
      <dgm:t>
        <a:bodyPr/>
        <a:lstStyle/>
        <a:p>
          <a:endParaRPr lang="en-GB"/>
        </a:p>
      </dgm:t>
    </dgm:pt>
    <dgm:pt modelId="{2087DAF2-38FC-4D76-AB86-AD4D6E859667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800" dirty="0"/>
            <a:t>Y </a:t>
          </a:r>
          <a:r>
            <a:rPr lang="en-GB" sz="2800" dirty="0" err="1"/>
            <a:t>Cwricwlwm</a:t>
          </a:r>
          <a:r>
            <a:rPr lang="en-GB" sz="2800" dirty="0"/>
            <a:t> </a:t>
          </a:r>
          <a:r>
            <a:rPr lang="en-GB" sz="2800" dirty="0" err="1"/>
            <a:t>Cenedlaethol</a:t>
          </a:r>
          <a:r>
            <a:rPr lang="en-GB" sz="2800" dirty="0"/>
            <a:t> 1988</a:t>
          </a:r>
        </a:p>
        <a:p>
          <a:endParaRPr lang="en-GB" sz="1400" dirty="0"/>
        </a:p>
      </dgm:t>
    </dgm:pt>
    <dgm:pt modelId="{FA2413FC-93FC-46A8-AC89-BD0227762151}" type="parTrans" cxnId="{BF21F8AF-0D52-4C97-9A59-7AA861A2E6A5}">
      <dgm:prSet/>
      <dgm:spPr/>
      <dgm:t>
        <a:bodyPr/>
        <a:lstStyle/>
        <a:p>
          <a:endParaRPr lang="en-GB"/>
        </a:p>
      </dgm:t>
    </dgm:pt>
    <dgm:pt modelId="{1CE05132-5B30-4928-94BA-23D8C1931898}" type="sibTrans" cxnId="{BF21F8AF-0D52-4C97-9A59-7AA861A2E6A5}">
      <dgm:prSet/>
      <dgm:spPr/>
      <dgm:t>
        <a:bodyPr/>
        <a:lstStyle/>
        <a:p>
          <a:endParaRPr lang="en-GB"/>
        </a:p>
      </dgm:t>
    </dgm:pt>
    <dgm:pt modelId="{86A3FF0D-3BFA-4ADC-9649-E21E262CD25B}" type="pres">
      <dgm:prSet presAssocID="{20373571-2008-4CF6-A3B9-FDB4CF2AC536}" presName="diagram" presStyleCnt="0">
        <dgm:presLayoutVars>
          <dgm:dir/>
          <dgm:resizeHandles val="exact"/>
        </dgm:presLayoutVars>
      </dgm:prSet>
      <dgm:spPr/>
    </dgm:pt>
    <dgm:pt modelId="{9F091295-1CF5-47E4-AC42-D0AC74FE6A31}" type="pres">
      <dgm:prSet presAssocID="{9FBD164B-4347-4F65-BFD2-AFAEA8268230}" presName="node" presStyleLbl="node1" presStyleIdx="0" presStyleCnt="3" custScaleX="32488" custScaleY="23780" custLinFactNeighborX="16229" custLinFactNeighborY="38559">
        <dgm:presLayoutVars>
          <dgm:bulletEnabled val="1"/>
        </dgm:presLayoutVars>
      </dgm:prSet>
      <dgm:spPr/>
    </dgm:pt>
    <dgm:pt modelId="{6B5E6187-2B19-42B5-A83D-FCF0853F001A}" type="pres">
      <dgm:prSet presAssocID="{1B4C3D70-0D40-4224-93DE-80B198332E48}" presName="sibTrans" presStyleCnt="0"/>
      <dgm:spPr/>
    </dgm:pt>
    <dgm:pt modelId="{E5FA3551-2339-4B3C-850A-2BAC2A58F218}" type="pres">
      <dgm:prSet presAssocID="{4E51BDA0-C1E9-4EFE-B694-97A5DC071B64}" presName="node" presStyleLbl="node1" presStyleIdx="1" presStyleCnt="3" custScaleX="34080" custScaleY="23251" custLinFactNeighborX="9232" custLinFactNeighborY="38076">
        <dgm:presLayoutVars>
          <dgm:bulletEnabled val="1"/>
        </dgm:presLayoutVars>
      </dgm:prSet>
      <dgm:spPr/>
    </dgm:pt>
    <dgm:pt modelId="{7D9E6386-6F15-46D5-B840-354AA3424DD4}" type="pres">
      <dgm:prSet presAssocID="{ED79AA3E-F4A8-47B0-985F-83036B3B8F6E}" presName="sibTrans" presStyleCnt="0"/>
      <dgm:spPr/>
    </dgm:pt>
    <dgm:pt modelId="{7EAFA8E8-C54F-40A7-A0DE-0FC15422B405}" type="pres">
      <dgm:prSet presAssocID="{2087DAF2-38FC-4D76-AB86-AD4D6E859667}" presName="node" presStyleLbl="node1" presStyleIdx="2" presStyleCnt="3" custScaleX="30889" custScaleY="24340" custLinFactNeighborX="15445" custLinFactNeighborY="-41839">
        <dgm:presLayoutVars>
          <dgm:bulletEnabled val="1"/>
        </dgm:presLayoutVars>
      </dgm:prSet>
      <dgm:spPr/>
    </dgm:pt>
  </dgm:ptLst>
  <dgm:cxnLst>
    <dgm:cxn modelId="{DB2B4C0B-9722-4C84-8749-0C7CBB2F817D}" type="presOf" srcId="{4E51BDA0-C1E9-4EFE-B694-97A5DC071B64}" destId="{E5FA3551-2339-4B3C-850A-2BAC2A58F218}" srcOrd="0" destOrd="0" presId="urn:microsoft.com/office/officeart/2005/8/layout/default"/>
    <dgm:cxn modelId="{C0E77847-8FF0-43EC-B094-1CEA12AA4DD3}" type="presOf" srcId="{9FBD164B-4347-4F65-BFD2-AFAEA8268230}" destId="{9F091295-1CF5-47E4-AC42-D0AC74FE6A31}" srcOrd="0" destOrd="0" presId="urn:microsoft.com/office/officeart/2005/8/layout/default"/>
    <dgm:cxn modelId="{ED2C0C54-BD5B-4462-A432-6AA5244FE94C}" srcId="{20373571-2008-4CF6-A3B9-FDB4CF2AC536}" destId="{9FBD164B-4347-4F65-BFD2-AFAEA8268230}" srcOrd="0" destOrd="0" parTransId="{168EC944-335E-48E9-BE38-1E557AC3CCD0}" sibTransId="{1B4C3D70-0D40-4224-93DE-80B198332E48}"/>
    <dgm:cxn modelId="{42535375-44E1-43BA-BCE7-3561885A5E2F}" type="presOf" srcId="{2087DAF2-38FC-4D76-AB86-AD4D6E859667}" destId="{7EAFA8E8-C54F-40A7-A0DE-0FC15422B405}" srcOrd="0" destOrd="0" presId="urn:microsoft.com/office/officeart/2005/8/layout/default"/>
    <dgm:cxn modelId="{1FD76496-B2D4-4C3F-84A8-8161D7F292AC}" srcId="{20373571-2008-4CF6-A3B9-FDB4CF2AC536}" destId="{4E51BDA0-C1E9-4EFE-B694-97A5DC071B64}" srcOrd="1" destOrd="0" parTransId="{AF18B1D2-564C-45D5-8978-915E3D7E27C1}" sibTransId="{ED79AA3E-F4A8-47B0-985F-83036B3B8F6E}"/>
    <dgm:cxn modelId="{BF21F8AF-0D52-4C97-9A59-7AA861A2E6A5}" srcId="{20373571-2008-4CF6-A3B9-FDB4CF2AC536}" destId="{2087DAF2-38FC-4D76-AB86-AD4D6E859667}" srcOrd="2" destOrd="0" parTransId="{FA2413FC-93FC-46A8-AC89-BD0227762151}" sibTransId="{1CE05132-5B30-4928-94BA-23D8C1931898}"/>
    <dgm:cxn modelId="{B33124F5-39AE-4A2C-BF08-5F39E6D2D2BF}" type="presOf" srcId="{20373571-2008-4CF6-A3B9-FDB4CF2AC536}" destId="{86A3FF0D-3BFA-4ADC-9649-E21E262CD25B}" srcOrd="0" destOrd="0" presId="urn:microsoft.com/office/officeart/2005/8/layout/default"/>
    <dgm:cxn modelId="{CFF07967-FEF3-4A16-B610-96F5EBF36517}" type="presParOf" srcId="{86A3FF0D-3BFA-4ADC-9649-E21E262CD25B}" destId="{9F091295-1CF5-47E4-AC42-D0AC74FE6A31}" srcOrd="0" destOrd="0" presId="urn:microsoft.com/office/officeart/2005/8/layout/default"/>
    <dgm:cxn modelId="{38282192-B62B-4754-BD8A-3B48271EB8A0}" type="presParOf" srcId="{86A3FF0D-3BFA-4ADC-9649-E21E262CD25B}" destId="{6B5E6187-2B19-42B5-A83D-FCF0853F001A}" srcOrd="1" destOrd="0" presId="urn:microsoft.com/office/officeart/2005/8/layout/default"/>
    <dgm:cxn modelId="{1F4DD84B-EA4F-4286-A5F8-AC39B3204E2B}" type="presParOf" srcId="{86A3FF0D-3BFA-4ADC-9649-E21E262CD25B}" destId="{E5FA3551-2339-4B3C-850A-2BAC2A58F218}" srcOrd="2" destOrd="0" presId="urn:microsoft.com/office/officeart/2005/8/layout/default"/>
    <dgm:cxn modelId="{D0639386-82B3-4D8D-8857-705BBC94C9E5}" type="presParOf" srcId="{86A3FF0D-3BFA-4ADC-9649-E21E262CD25B}" destId="{7D9E6386-6F15-46D5-B840-354AA3424DD4}" srcOrd="3" destOrd="0" presId="urn:microsoft.com/office/officeart/2005/8/layout/default"/>
    <dgm:cxn modelId="{92B14E9C-46EC-4E1C-8F31-81C331E56A17}" type="presParOf" srcId="{86A3FF0D-3BFA-4ADC-9649-E21E262CD25B}" destId="{7EAFA8E8-C54F-40A7-A0DE-0FC15422B405}" srcOrd="4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373571-2008-4CF6-A3B9-FDB4CF2AC536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9FBD164B-4347-4F65-BFD2-AFAEA8268230}">
      <dgm:prSet phldrT="[Text]" custT="1"/>
      <dgm:spPr>
        <a:solidFill>
          <a:srgbClr val="FF9966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</a:rPr>
            <a:t>National Curriculum</a:t>
          </a:r>
        </a:p>
        <a:p>
          <a:r>
            <a:rPr lang="en-GB" sz="1400" dirty="0">
              <a:solidFill>
                <a:schemeClr val="tx1"/>
              </a:solidFill>
            </a:rPr>
            <a:t>Wales</a:t>
          </a:r>
        </a:p>
      </dgm:t>
    </dgm:pt>
    <dgm:pt modelId="{168EC944-335E-48E9-BE38-1E557AC3CCD0}" type="parTrans" cxnId="{ED2C0C54-BD5B-4462-A432-6AA5244FE94C}">
      <dgm:prSet/>
      <dgm:spPr/>
      <dgm:t>
        <a:bodyPr/>
        <a:lstStyle/>
        <a:p>
          <a:endParaRPr lang="en-GB"/>
        </a:p>
      </dgm:t>
    </dgm:pt>
    <dgm:pt modelId="{1B4C3D70-0D40-4224-93DE-80B198332E48}" type="sibTrans" cxnId="{ED2C0C54-BD5B-4462-A432-6AA5244FE94C}">
      <dgm:prSet/>
      <dgm:spPr/>
      <dgm:t>
        <a:bodyPr/>
        <a:lstStyle/>
        <a:p>
          <a:endParaRPr lang="en-GB"/>
        </a:p>
      </dgm:t>
    </dgm:pt>
    <dgm:pt modelId="{86A3FF0D-3BFA-4ADC-9649-E21E262CD25B}" type="pres">
      <dgm:prSet presAssocID="{20373571-2008-4CF6-A3B9-FDB4CF2AC536}" presName="diagram" presStyleCnt="0">
        <dgm:presLayoutVars>
          <dgm:dir/>
          <dgm:resizeHandles val="exact"/>
        </dgm:presLayoutVars>
      </dgm:prSet>
      <dgm:spPr/>
    </dgm:pt>
    <dgm:pt modelId="{9F091295-1CF5-47E4-AC42-D0AC74FE6A31}" type="pres">
      <dgm:prSet presAssocID="{9FBD164B-4347-4F65-BFD2-AFAEA8268230}" presName="node" presStyleLbl="node1" presStyleIdx="0" presStyleCnt="1" custScaleX="40241" custScaleY="70789" custLinFactNeighborX="33245" custLinFactNeighborY="-2369">
        <dgm:presLayoutVars>
          <dgm:bulletEnabled val="1"/>
        </dgm:presLayoutVars>
      </dgm:prSet>
      <dgm:spPr/>
    </dgm:pt>
  </dgm:ptLst>
  <dgm:cxnLst>
    <dgm:cxn modelId="{9C43611C-9EF9-4CC3-95D2-CF1EF2F29C5F}" type="presOf" srcId="{9FBD164B-4347-4F65-BFD2-AFAEA8268230}" destId="{9F091295-1CF5-47E4-AC42-D0AC74FE6A31}" srcOrd="0" destOrd="0" presId="urn:microsoft.com/office/officeart/2005/8/layout/default"/>
    <dgm:cxn modelId="{ED2C0C54-BD5B-4462-A432-6AA5244FE94C}" srcId="{20373571-2008-4CF6-A3B9-FDB4CF2AC536}" destId="{9FBD164B-4347-4F65-BFD2-AFAEA8268230}" srcOrd="0" destOrd="0" parTransId="{168EC944-335E-48E9-BE38-1E557AC3CCD0}" sibTransId="{1B4C3D70-0D40-4224-93DE-80B198332E48}"/>
    <dgm:cxn modelId="{A4C45F74-F3DF-4629-8A42-F9139BEC83CB}" type="presOf" srcId="{20373571-2008-4CF6-A3B9-FDB4CF2AC536}" destId="{86A3FF0D-3BFA-4ADC-9649-E21E262CD25B}" srcOrd="0" destOrd="0" presId="urn:microsoft.com/office/officeart/2005/8/layout/default"/>
    <dgm:cxn modelId="{B57B7C3B-46D9-4694-868A-AE098063FD08}" type="presParOf" srcId="{86A3FF0D-3BFA-4ADC-9649-E21E262CD25B}" destId="{9F091295-1CF5-47E4-AC42-D0AC74FE6A31}" srcOrd="0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8D10D9-1CB6-49A1-9882-680393EB4290}">
      <dsp:nvSpPr>
        <dsp:cNvPr id="0" name=""/>
        <dsp:cNvSpPr/>
      </dsp:nvSpPr>
      <dsp:spPr>
        <a:xfrm>
          <a:off x="0" y="0"/>
          <a:ext cx="1004944" cy="4482185"/>
        </a:xfrm>
        <a:prstGeom prst="roundRect">
          <a:avLst>
            <a:gd name="adj" fmla="val 10000"/>
          </a:avLst>
        </a:prstGeom>
        <a:solidFill>
          <a:schemeClr val="accent3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0" y="1792874"/>
        <a:ext cx="1004944" cy="1792874"/>
      </dsp:txXfrm>
    </dsp:sp>
    <dsp:sp modelId="{02ED21D5-0A36-4F5A-984B-A0E8F616254F}">
      <dsp:nvSpPr>
        <dsp:cNvPr id="0" name=""/>
        <dsp:cNvSpPr/>
      </dsp:nvSpPr>
      <dsp:spPr>
        <a:xfrm>
          <a:off x="37643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134226-397C-499F-A3F9-0DAD7B3F865D}">
      <dsp:nvSpPr>
        <dsp:cNvPr id="0" name=""/>
        <dsp:cNvSpPr/>
      </dsp:nvSpPr>
      <dsp:spPr>
        <a:xfrm>
          <a:off x="1042587" y="0"/>
          <a:ext cx="1004944" cy="4482185"/>
        </a:xfrm>
        <a:prstGeom prst="roundRect">
          <a:avLst>
            <a:gd name="adj" fmla="val 10000"/>
          </a:avLst>
        </a:prstGeom>
        <a:solidFill>
          <a:schemeClr val="tx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1042587" y="1792874"/>
        <a:ext cx="1004944" cy="1792874"/>
      </dsp:txXfrm>
    </dsp:sp>
    <dsp:sp modelId="{1AD817DE-BA6D-4C33-9747-C4CBC12B1D4E}">
      <dsp:nvSpPr>
        <dsp:cNvPr id="0" name=""/>
        <dsp:cNvSpPr/>
      </dsp:nvSpPr>
      <dsp:spPr>
        <a:xfrm>
          <a:off x="1072736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D69AD2-10B5-48D0-A19F-E3AB4AEEC1B7}">
      <dsp:nvSpPr>
        <dsp:cNvPr id="0" name=""/>
        <dsp:cNvSpPr/>
      </dsp:nvSpPr>
      <dsp:spPr>
        <a:xfrm>
          <a:off x="2077680" y="0"/>
          <a:ext cx="1004944" cy="4482185"/>
        </a:xfrm>
        <a:prstGeom prst="roundRect">
          <a:avLst>
            <a:gd name="adj" fmla="val 10000"/>
          </a:avLst>
        </a:prstGeom>
        <a:solidFill>
          <a:srgbClr val="FF996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2077680" y="1792874"/>
        <a:ext cx="1004944" cy="1792874"/>
      </dsp:txXfrm>
    </dsp:sp>
    <dsp:sp modelId="{1611E590-06D5-47AD-B474-15668CB1649F}">
      <dsp:nvSpPr>
        <dsp:cNvPr id="0" name=""/>
        <dsp:cNvSpPr/>
      </dsp:nvSpPr>
      <dsp:spPr>
        <a:xfrm>
          <a:off x="2107828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8B45A5-4212-4A1D-B45A-6F9A63E85B3B}">
      <dsp:nvSpPr>
        <dsp:cNvPr id="0" name=""/>
        <dsp:cNvSpPr/>
      </dsp:nvSpPr>
      <dsp:spPr>
        <a:xfrm>
          <a:off x="3112772" y="0"/>
          <a:ext cx="1004944" cy="4482185"/>
        </a:xfrm>
        <a:prstGeom prst="roundRect">
          <a:avLst>
            <a:gd name="adj" fmla="val 10000"/>
          </a:avLst>
        </a:prstGeom>
        <a:solidFill>
          <a:srgbClr val="FFFF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3112772" y="1792874"/>
        <a:ext cx="1004944" cy="1792874"/>
      </dsp:txXfrm>
    </dsp:sp>
    <dsp:sp modelId="{D264C622-6BFE-407F-AE3F-342FA5B2F16A}">
      <dsp:nvSpPr>
        <dsp:cNvPr id="0" name=""/>
        <dsp:cNvSpPr/>
      </dsp:nvSpPr>
      <dsp:spPr>
        <a:xfrm>
          <a:off x="3142920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4EC1B0-617D-4475-A98D-5A65D068A4F5}">
      <dsp:nvSpPr>
        <dsp:cNvPr id="0" name=""/>
        <dsp:cNvSpPr/>
      </dsp:nvSpPr>
      <dsp:spPr>
        <a:xfrm>
          <a:off x="4147865" y="0"/>
          <a:ext cx="1004944" cy="4482185"/>
        </a:xfrm>
        <a:prstGeom prst="roundRect">
          <a:avLst>
            <a:gd name="adj" fmla="val 10000"/>
          </a:avLst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4147865" y="1792874"/>
        <a:ext cx="1004944" cy="1792874"/>
      </dsp:txXfrm>
    </dsp:sp>
    <dsp:sp modelId="{C65FFDAC-92EF-45EA-AB5C-04DD46AA389B}">
      <dsp:nvSpPr>
        <dsp:cNvPr id="0" name=""/>
        <dsp:cNvSpPr/>
      </dsp:nvSpPr>
      <dsp:spPr>
        <a:xfrm>
          <a:off x="4178013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9C3C75-8FB2-4484-8405-5ABEA96DDD9C}">
      <dsp:nvSpPr>
        <dsp:cNvPr id="0" name=""/>
        <dsp:cNvSpPr/>
      </dsp:nvSpPr>
      <dsp:spPr>
        <a:xfrm>
          <a:off x="5182957" y="0"/>
          <a:ext cx="1004944" cy="4482185"/>
        </a:xfrm>
        <a:prstGeom prst="roundRect">
          <a:avLst>
            <a:gd name="adj" fmla="val 10000"/>
          </a:avLst>
        </a:prstGeom>
        <a:solidFill>
          <a:srgbClr val="DCA9A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5182957" y="1792874"/>
        <a:ext cx="1004944" cy="1792874"/>
      </dsp:txXfrm>
    </dsp:sp>
    <dsp:sp modelId="{B6C513BC-F76A-4521-9B6E-82F0EEBBCCB3}">
      <dsp:nvSpPr>
        <dsp:cNvPr id="0" name=""/>
        <dsp:cNvSpPr/>
      </dsp:nvSpPr>
      <dsp:spPr>
        <a:xfrm>
          <a:off x="5213105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A024E-CFF2-4386-AEFD-A15242925F76}">
      <dsp:nvSpPr>
        <dsp:cNvPr id="0" name=""/>
        <dsp:cNvSpPr/>
      </dsp:nvSpPr>
      <dsp:spPr>
        <a:xfrm>
          <a:off x="6218049" y="0"/>
          <a:ext cx="1004944" cy="4482185"/>
        </a:xfrm>
        <a:prstGeom prst="roundRect">
          <a:avLst>
            <a:gd name="adj" fmla="val 1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6218049" y="1792874"/>
        <a:ext cx="1004944" cy="1792874"/>
      </dsp:txXfrm>
    </dsp:sp>
    <dsp:sp modelId="{4500DD55-CC6A-470A-AEE9-DBA86A9A2BE2}">
      <dsp:nvSpPr>
        <dsp:cNvPr id="0" name=""/>
        <dsp:cNvSpPr/>
      </dsp:nvSpPr>
      <dsp:spPr>
        <a:xfrm>
          <a:off x="6248198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227F7-1709-44E5-9D0C-88B4CD2139C0}">
      <dsp:nvSpPr>
        <dsp:cNvPr id="0" name=""/>
        <dsp:cNvSpPr/>
      </dsp:nvSpPr>
      <dsp:spPr>
        <a:xfrm>
          <a:off x="7253142" y="0"/>
          <a:ext cx="1004944" cy="4482185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7253142" y="1792874"/>
        <a:ext cx="1004944" cy="1792874"/>
      </dsp:txXfrm>
    </dsp:sp>
    <dsp:sp modelId="{0EFF7407-6057-425D-81AE-3C6F9461965D}">
      <dsp:nvSpPr>
        <dsp:cNvPr id="0" name=""/>
        <dsp:cNvSpPr/>
      </dsp:nvSpPr>
      <dsp:spPr>
        <a:xfrm>
          <a:off x="7283290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C8A13-7AB1-4549-87C5-C3CA45979EFA}">
      <dsp:nvSpPr>
        <dsp:cNvPr id="0" name=""/>
        <dsp:cNvSpPr/>
      </dsp:nvSpPr>
      <dsp:spPr>
        <a:xfrm>
          <a:off x="8288234" y="0"/>
          <a:ext cx="1004944" cy="4482185"/>
        </a:xfrm>
        <a:prstGeom prst="roundRect">
          <a:avLst>
            <a:gd name="adj" fmla="val 10000"/>
          </a:avLst>
        </a:prstGeom>
        <a:solidFill>
          <a:srgbClr val="9E228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8288234" y="1792874"/>
        <a:ext cx="1004944" cy="1792874"/>
      </dsp:txXfrm>
    </dsp:sp>
    <dsp:sp modelId="{93FD4946-FD92-4A20-8EA1-F0764E8DBEAD}">
      <dsp:nvSpPr>
        <dsp:cNvPr id="0" name=""/>
        <dsp:cNvSpPr/>
      </dsp:nvSpPr>
      <dsp:spPr>
        <a:xfrm>
          <a:off x="8318382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773F9-DD80-4A43-836B-29A6785FE4BD}">
      <dsp:nvSpPr>
        <dsp:cNvPr id="0" name=""/>
        <dsp:cNvSpPr/>
      </dsp:nvSpPr>
      <dsp:spPr>
        <a:xfrm>
          <a:off x="9323327" y="0"/>
          <a:ext cx="1004944" cy="4482185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9323327" y="1792874"/>
        <a:ext cx="1004944" cy="1792874"/>
      </dsp:txXfrm>
    </dsp:sp>
    <dsp:sp modelId="{ADCB6192-C631-46E8-9686-AC2380868101}">
      <dsp:nvSpPr>
        <dsp:cNvPr id="0" name=""/>
        <dsp:cNvSpPr/>
      </dsp:nvSpPr>
      <dsp:spPr>
        <a:xfrm>
          <a:off x="9353475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C01F2B-6FA3-4BE3-B330-8DA5D59D77F6}">
      <dsp:nvSpPr>
        <dsp:cNvPr id="0" name=""/>
        <dsp:cNvSpPr/>
      </dsp:nvSpPr>
      <dsp:spPr>
        <a:xfrm>
          <a:off x="10358419" y="0"/>
          <a:ext cx="1004944" cy="44821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Subject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Testun</a:t>
          </a:r>
          <a:endParaRPr lang="en-GB" sz="1800" kern="1200" dirty="0"/>
        </a:p>
      </dsp:txBody>
      <dsp:txXfrm>
        <a:off x="10358419" y="1792874"/>
        <a:ext cx="1004944" cy="1792874"/>
      </dsp:txXfrm>
    </dsp:sp>
    <dsp:sp modelId="{8415831D-786C-44A2-84D8-5820B0E189B9}">
      <dsp:nvSpPr>
        <dsp:cNvPr id="0" name=""/>
        <dsp:cNvSpPr/>
      </dsp:nvSpPr>
      <dsp:spPr>
        <a:xfrm>
          <a:off x="10388567" y="268931"/>
          <a:ext cx="944647" cy="149256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66D274-91E9-442F-A06B-8E36550551CE}">
      <dsp:nvSpPr>
        <dsp:cNvPr id="0" name=""/>
        <dsp:cNvSpPr/>
      </dsp:nvSpPr>
      <dsp:spPr>
        <a:xfrm>
          <a:off x="503792" y="3465892"/>
          <a:ext cx="10461190" cy="672327"/>
        </a:xfrm>
        <a:prstGeom prst="leftRightArrow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EF331-1429-4BE0-AE1C-BB27D2782746}">
      <dsp:nvSpPr>
        <dsp:cNvPr id="0" name=""/>
        <dsp:cNvSpPr/>
      </dsp:nvSpPr>
      <dsp:spPr>
        <a:xfrm rot="16200000">
          <a:off x="712219" y="151375"/>
          <a:ext cx="1784794" cy="2757509"/>
        </a:xfrm>
        <a:prstGeom prst="upArrow">
          <a:avLst>
            <a:gd name="adj1" fmla="val 50000"/>
            <a:gd name="adj2" fmla="val 3500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Y Cwricwlwm </a:t>
          </a:r>
          <a:r>
            <a:rPr lang="en-GB" sz="2100" kern="1200" dirty="0" err="1"/>
            <a:t>Cymreig</a:t>
          </a:r>
          <a:endParaRPr lang="en-GB" sz="2100" kern="1200" dirty="0"/>
        </a:p>
      </dsp:txBody>
      <dsp:txXfrm rot="5400000">
        <a:off x="538201" y="1083930"/>
        <a:ext cx="2445170" cy="892397"/>
      </dsp:txXfrm>
    </dsp:sp>
    <dsp:sp modelId="{1E077E36-118F-4813-BCE9-917ED59478F2}">
      <dsp:nvSpPr>
        <dsp:cNvPr id="0" name=""/>
        <dsp:cNvSpPr/>
      </dsp:nvSpPr>
      <dsp:spPr>
        <a:xfrm rot="5400000">
          <a:off x="8481823" y="221275"/>
          <a:ext cx="1799547" cy="2681690"/>
        </a:xfrm>
        <a:prstGeom prst="upArrow">
          <a:avLst>
            <a:gd name="adj1" fmla="val 50000"/>
            <a:gd name="adj2" fmla="val 3500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Curriculum </a:t>
          </a:r>
          <a:r>
            <a:rPr lang="en-GB" sz="2100" kern="1200" dirty="0" err="1"/>
            <a:t>Cymreig</a:t>
          </a:r>
          <a:endParaRPr lang="en-GB" sz="2100" kern="1200" dirty="0"/>
        </a:p>
      </dsp:txBody>
      <dsp:txXfrm rot="-5400000">
        <a:off x="8040752" y="1112234"/>
        <a:ext cx="2366769" cy="8997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091295-1CF5-47E4-AC42-D0AC74FE6A31}">
      <dsp:nvSpPr>
        <dsp:cNvPr id="0" name=""/>
        <dsp:cNvSpPr/>
      </dsp:nvSpPr>
      <dsp:spPr>
        <a:xfrm>
          <a:off x="2938584" y="2622173"/>
          <a:ext cx="3416308" cy="1500365"/>
        </a:xfrm>
        <a:prstGeom prst="rect">
          <a:avLst/>
        </a:prstGeom>
        <a:solidFill>
          <a:srgbClr val="FF9966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 </a:t>
          </a:r>
          <a:r>
            <a:rPr lang="en-GB" sz="2800" kern="1200" dirty="0" err="1"/>
            <a:t>Cwricwlwm</a:t>
          </a:r>
          <a:r>
            <a:rPr lang="en-GB" sz="2800" kern="1200" dirty="0"/>
            <a:t> </a:t>
          </a:r>
          <a:r>
            <a:rPr lang="en-GB" sz="2800" kern="1200" dirty="0" err="1"/>
            <a:t>Cenedlaethol</a:t>
          </a:r>
          <a:r>
            <a:rPr lang="en-GB" sz="2800" kern="1200" dirty="0"/>
            <a:t> </a:t>
          </a:r>
          <a:r>
            <a:rPr lang="en-GB" sz="2800" kern="1200" dirty="0" err="1"/>
            <a:t>Cymru</a:t>
          </a:r>
          <a:r>
            <a:rPr lang="en-GB" sz="2800" kern="1200" dirty="0"/>
            <a:t> </a:t>
          </a:r>
        </a:p>
      </dsp:txBody>
      <dsp:txXfrm>
        <a:off x="2938584" y="2622173"/>
        <a:ext cx="3416308" cy="1500365"/>
      </dsp:txXfrm>
    </dsp:sp>
    <dsp:sp modelId="{E5FA3551-2339-4B3C-850A-2BAC2A58F218}">
      <dsp:nvSpPr>
        <dsp:cNvPr id="0" name=""/>
        <dsp:cNvSpPr/>
      </dsp:nvSpPr>
      <dsp:spPr>
        <a:xfrm>
          <a:off x="6670676" y="2608387"/>
          <a:ext cx="3583716" cy="1466989"/>
        </a:xfrm>
        <a:prstGeom prst="rect">
          <a:avLst/>
        </a:prstGeom>
        <a:solidFill>
          <a:srgbClr val="00B0F0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 </a:t>
          </a:r>
          <a:r>
            <a:rPr lang="en-GB" sz="2800" kern="1200" dirty="0" err="1"/>
            <a:t>Cwricwlwm</a:t>
          </a:r>
          <a:r>
            <a:rPr lang="en-GB" sz="2800" kern="1200" dirty="0"/>
            <a:t> </a:t>
          </a:r>
          <a:r>
            <a:rPr lang="en-GB" sz="2800" kern="1200" dirty="0" err="1"/>
            <a:t>Cenedlaethol</a:t>
          </a:r>
          <a:r>
            <a:rPr lang="en-GB" sz="2800" kern="1200" dirty="0"/>
            <a:t>  </a:t>
          </a:r>
          <a:r>
            <a:rPr lang="en-GB" sz="2800" kern="1200" dirty="0" err="1"/>
            <a:t>Lloegr</a:t>
          </a:r>
          <a:endParaRPr lang="en-GB" sz="2800" kern="1200" dirty="0"/>
        </a:p>
      </dsp:txBody>
      <dsp:txXfrm>
        <a:off x="6670676" y="2608387"/>
        <a:ext cx="3583716" cy="1466989"/>
      </dsp:txXfrm>
    </dsp:sp>
    <dsp:sp modelId="{7EAFA8E8-C54F-40A7-A0DE-0FC15422B405}">
      <dsp:nvSpPr>
        <dsp:cNvPr id="0" name=""/>
        <dsp:cNvSpPr/>
      </dsp:nvSpPr>
      <dsp:spPr>
        <a:xfrm>
          <a:off x="5257852" y="101499"/>
          <a:ext cx="3248163" cy="1535698"/>
        </a:xfrm>
        <a:prstGeom prst="rect">
          <a:avLst/>
        </a:prstGeom>
        <a:solidFill>
          <a:srgbClr val="00B0F0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 </a:t>
          </a:r>
          <a:r>
            <a:rPr lang="en-GB" sz="2800" kern="1200" dirty="0" err="1"/>
            <a:t>Cwricwlwm</a:t>
          </a:r>
          <a:r>
            <a:rPr lang="en-GB" sz="2800" kern="1200" dirty="0"/>
            <a:t> </a:t>
          </a:r>
          <a:r>
            <a:rPr lang="en-GB" sz="2800" kern="1200" dirty="0" err="1"/>
            <a:t>Cenedlaethol</a:t>
          </a:r>
          <a:r>
            <a:rPr lang="en-GB" sz="2800" kern="1200" dirty="0"/>
            <a:t> 1988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5257852" y="101499"/>
        <a:ext cx="3248163" cy="1535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091295-1CF5-47E4-AC42-D0AC74FE6A31}">
      <dsp:nvSpPr>
        <dsp:cNvPr id="0" name=""/>
        <dsp:cNvSpPr/>
      </dsp:nvSpPr>
      <dsp:spPr>
        <a:xfrm>
          <a:off x="6288149" y="0"/>
          <a:ext cx="4227450" cy="4461971"/>
        </a:xfrm>
        <a:prstGeom prst="rect">
          <a:avLst/>
        </a:prstGeom>
        <a:solidFill>
          <a:srgbClr val="FF9966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National Curriculum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Wales</a:t>
          </a:r>
        </a:p>
      </dsp:txBody>
      <dsp:txXfrm>
        <a:off x="6288149" y="0"/>
        <a:ext cx="4227450" cy="4461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176C5-223D-4588-AFF6-CD521F556DA4}" type="datetimeFigureOut">
              <a:rPr lang="en-GB" smtClean="0"/>
              <a:t>23/09/2018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817C23-6AA2-44A0-9A24-9D983B298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988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817C23-6AA2-44A0-9A24-9D983B2983A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120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817C23-6AA2-44A0-9A24-9D983B2983A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498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817C23-6AA2-44A0-9A24-9D983B2983A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182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16630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3402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099959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16571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25297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95173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073207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72492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95364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51432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09752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9629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502320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091140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08037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24527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039964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845315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809995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5753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582265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160510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276166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8313261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0293442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37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564828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714116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174330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1565973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014064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052006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126103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5462477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86104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8912497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595409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068506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942131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0314052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92289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8648569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186487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9050227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584157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82709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36313392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222306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6200180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1944697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6972082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515463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1403571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0169798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1912762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0609441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6892211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343888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4819209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0819323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771224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2860853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098869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9563029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89870611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6425606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370117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83609743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343184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09380032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868860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2840944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8406589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8772954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11710999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2541702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2406539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85283949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3287105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301236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2823209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9854434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3508130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9347614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6297888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4892481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93531509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5825844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4398234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5689888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8930547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6713750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9588644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5823590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4723102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4806487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09977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376983764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6639844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58288422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7150377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6572607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5097183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02746633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0559672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24109834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96688181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8196071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95998351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44744224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2965152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01739203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7312120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7498079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85824187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041201185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9259863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61028580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51258885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9691348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53923302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03511105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01798644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69898083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3306027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98570697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75770908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17030318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56756596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90641996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259151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13911834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74585975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69457676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94122629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57491181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45349725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66554946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46217243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92466372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73983260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73803042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59576533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30872006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10881228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21214752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13916293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8576213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79036738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03359786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2357502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45251012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79283245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7858529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35115036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29272559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192304188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41961358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43077745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09767105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39250611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46909418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48394046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23014962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4815873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08605868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28992854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33895564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12267679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45106712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75767870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59234952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50407188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19948380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55476510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48896013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14572358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56131563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24220848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15617758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03287374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1113172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33357688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035585011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51886446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04050567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58120820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59287208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94557643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86810359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44603901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58672758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68088265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00639908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25176391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34552739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311743961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70563204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8439307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96365105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08218804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085580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04522460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123861672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86426886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76269791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09861895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27655675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177136626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45763141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0298986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7936846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09073346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35650112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94463675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3621815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53760117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55322748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4035237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81490435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501763169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04725765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96759399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94047880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65951526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41342654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49783704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540451852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25678198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44570444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11712909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16076735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0254106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084857254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61579593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29329509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63170122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23987807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68002131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99060735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04605796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52508827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04093176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80898320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29517351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7935630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87212142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46779363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65435906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2098529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93821275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74966496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94059381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77373597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61847210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86483416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92912692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40486186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22706215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03188416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08345407"/>
      </p:ext>
    </p:extLst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56970934"/>
      </p:ext>
    </p:extLst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71764169"/>
      </p:ext>
    </p:extLst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81374639"/>
      </p:ext>
    </p:extLst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92934059"/>
      </p:ext>
    </p:extLst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40858675"/>
      </p:ext>
    </p:extLst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7677733"/>
      </p:ext>
    </p:extLst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13819700"/>
      </p:ext>
    </p:extLst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23493214"/>
      </p:ext>
    </p:extLst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60094552"/>
      </p:ext>
    </p:extLst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23960639"/>
      </p:ext>
    </p:extLst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13453402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95408845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52943342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573169699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46643910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27820375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26349309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78663687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32606268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98359263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01805846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42120791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2322925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95035038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6696614"/>
      </p:ext>
    </p:extLst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87555282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45884678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74290624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92887518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22863965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76751410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28986311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34041485"/>
      </p:ext>
    </p:extLst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67647074"/>
      </p:ext>
    </p:extLst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7883890"/>
      </p:ext>
    </p:extLst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33364227"/>
      </p:ext>
    </p:extLst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547552661"/>
      </p:ext>
    </p:extLst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81152418"/>
      </p:ext>
    </p:extLst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53625137"/>
      </p:ext>
    </p:extLst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8933694"/>
      </p:ext>
    </p:extLst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31635280"/>
      </p:ext>
    </p:extLst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36112216"/>
      </p:ext>
    </p:extLst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30056367"/>
      </p:ext>
    </p:extLst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45006339"/>
      </p:ext>
    </p:extLst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67478230"/>
      </p:ext>
    </p:extLst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73482286"/>
      </p:ext>
    </p:extLst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48996586"/>
      </p:ext>
    </p:extLst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77253204"/>
      </p:ext>
    </p:extLst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24310880"/>
      </p:ext>
    </p:extLst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68668544"/>
      </p:ext>
    </p:extLst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84950254"/>
      </p:ext>
    </p:extLst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59671704"/>
      </p:ext>
    </p:extLst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42595927"/>
      </p:ext>
    </p:extLst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96266142"/>
      </p:ext>
    </p:extLst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30852058"/>
      </p:ext>
    </p:extLst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36073226"/>
      </p:ext>
    </p:extLst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0374246"/>
      </p:ext>
    </p:extLst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94805003"/>
      </p:ext>
    </p:extLst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64379102"/>
      </p:ext>
    </p:extLst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41292185"/>
      </p:ext>
    </p:extLst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11762083"/>
      </p:ext>
    </p:extLst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82132173"/>
      </p:ext>
    </p:extLst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94861333"/>
      </p:ext>
    </p:extLst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30280352"/>
      </p:ext>
    </p:extLst>
  </p:cSld>
  <p:clrMapOvr>
    <a:masterClrMapping/>
  </p:clrMapOvr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2492657"/>
      </p:ext>
    </p:extLst>
  </p:cSld>
  <p:clrMapOvr>
    <a:masterClrMapping/>
  </p:clrMapOvr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67095396"/>
      </p:ext>
    </p:extLst>
  </p:cSld>
  <p:clrMapOvr>
    <a:masterClrMapping/>
  </p:clrMapOvr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19762596"/>
      </p:ext>
    </p:extLst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48204238"/>
      </p:ext>
    </p:extLst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61987509"/>
      </p:ext>
    </p:extLst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13261811"/>
      </p:ext>
    </p:extLst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72354804"/>
      </p:ext>
    </p:extLst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816026374"/>
      </p:ext>
    </p:extLst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58146049"/>
      </p:ext>
    </p:extLst>
  </p:cSld>
  <p:clrMapOvr>
    <a:masterClrMapping/>
  </p:clrMapOvr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2675257"/>
      </p:ext>
    </p:extLst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63055089"/>
      </p:ext>
    </p:extLst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14043494"/>
      </p:ext>
    </p:extLst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01201563"/>
      </p:ext>
    </p:extLst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276076"/>
      </p:ext>
    </p:extLst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73533502"/>
      </p:ext>
    </p:extLst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722576073"/>
      </p:ext>
    </p:extLst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013637660"/>
      </p:ext>
    </p:extLst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60451454"/>
      </p:ext>
    </p:extLst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84779581"/>
      </p:ext>
    </p:extLst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51720788"/>
      </p:ext>
    </p:extLst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25832134"/>
      </p:ext>
    </p:extLst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38580837"/>
      </p:ext>
    </p:extLst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09994357"/>
      </p:ext>
    </p:extLst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16606353"/>
      </p:ext>
    </p:extLst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946644160"/>
      </p:ext>
    </p:extLst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59853455"/>
      </p:ext>
    </p:extLst>
  </p:cSld>
  <p:clrMapOvr>
    <a:masterClrMapping/>
  </p:clrMapOvr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0095715"/>
      </p:ext>
    </p:extLst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63141543"/>
      </p:ext>
    </p:extLst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51478295"/>
      </p:ext>
    </p:extLst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43819702"/>
      </p:ext>
    </p:extLst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32943892"/>
      </p:ext>
    </p:extLst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85061848"/>
      </p:ext>
    </p:extLst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15232866"/>
      </p:ext>
    </p:extLst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80455226"/>
      </p:ext>
    </p:extLst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52829172"/>
      </p:ext>
    </p:extLst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36894219"/>
      </p:ext>
    </p:extLst>
  </p:cSld>
  <p:clrMapOvr>
    <a:masterClrMapping/>
  </p:clrMapOvr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65825079"/>
      </p:ext>
    </p:extLst>
  </p:cSld>
  <p:clrMapOvr>
    <a:masterClrMapping/>
  </p:clrMapOvr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42805622"/>
      </p:ext>
    </p:extLst>
  </p:cSld>
  <p:clrMapOvr>
    <a:masterClrMapping/>
  </p:clrMapOvr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19321763"/>
      </p:ext>
    </p:extLst>
  </p:cSld>
  <p:clrMapOvr>
    <a:masterClrMapping/>
  </p:clrMapOvr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633935178"/>
      </p:ext>
    </p:extLst>
  </p:cSld>
  <p:clrMapOvr>
    <a:masterClrMapping/>
  </p:clrMapOvr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858864391"/>
      </p:ext>
    </p:extLst>
  </p:cSld>
  <p:clrMapOvr>
    <a:masterClrMapping/>
  </p:clrMapOvr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30268460"/>
      </p:ext>
    </p:extLst>
  </p:cSld>
  <p:clrMapOvr>
    <a:masterClrMapping/>
  </p:clrMapOvr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6089746"/>
      </p:ext>
    </p:extLst>
  </p:cSld>
  <p:clrMapOvr>
    <a:masterClrMapping/>
  </p:clrMapOvr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1732850"/>
      </p:ext>
    </p:extLst>
  </p:cSld>
  <p:clrMapOvr>
    <a:masterClrMapping/>
  </p:clrMapOvr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09707192"/>
      </p:ext>
    </p:extLst>
  </p:cSld>
  <p:clrMapOvr>
    <a:masterClrMapping/>
  </p:clrMapOvr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93522944"/>
      </p:ext>
    </p:extLst>
  </p:cSld>
  <p:clrMapOvr>
    <a:masterClrMapping/>
  </p:clrMapOvr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69440438"/>
      </p:ext>
    </p:extLst>
  </p:cSld>
  <p:clrMapOvr>
    <a:masterClrMapping/>
  </p:clrMapOvr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2903623"/>
      </p:ext>
    </p:extLst>
  </p:cSld>
  <p:clrMapOvr>
    <a:masterClrMapping/>
  </p:clrMapOvr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95907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slideLayout" Target="../slideLayouts/slideLayout81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1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0.xml"/><Relationship Id="rId16" Type="http://schemas.openxmlformats.org/officeDocument/2006/relationships/slideLayout" Target="../slideLayouts/slideLayout84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78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Relationship Id="rId14" Type="http://schemas.openxmlformats.org/officeDocument/2006/relationships/slideLayout" Target="../slideLayouts/slideLayout8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17" Type="http://schemas.openxmlformats.org/officeDocument/2006/relationships/slideLayout" Target="../slideLayouts/slideLayout102.xml"/><Relationship Id="rId2" Type="http://schemas.openxmlformats.org/officeDocument/2006/relationships/slideLayout" Target="../slideLayouts/slideLayout87.xml"/><Relationship Id="rId16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5" Type="http://schemas.openxmlformats.org/officeDocument/2006/relationships/slideLayout" Target="../slideLayouts/slideLayout100.xml"/><Relationship Id="rId10" Type="http://schemas.openxmlformats.org/officeDocument/2006/relationships/slideLayout" Target="../slideLayouts/slideLayout9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slideLayout" Target="../slideLayouts/slideLayout9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13" Type="http://schemas.openxmlformats.org/officeDocument/2006/relationships/slideLayout" Target="../slideLayouts/slideLayout115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slideLayout" Target="../slideLayouts/slideLayout114.xml"/><Relationship Id="rId17" Type="http://schemas.openxmlformats.org/officeDocument/2006/relationships/slideLayout" Target="../slideLayouts/slideLayout119.xml"/><Relationship Id="rId2" Type="http://schemas.openxmlformats.org/officeDocument/2006/relationships/slideLayout" Target="../slideLayouts/slideLayout104.xml"/><Relationship Id="rId16" Type="http://schemas.openxmlformats.org/officeDocument/2006/relationships/slideLayout" Target="../slideLayouts/slideLayout118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12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Relationship Id="rId14" Type="http://schemas.openxmlformats.org/officeDocument/2006/relationships/slideLayout" Target="../slideLayouts/slideLayout11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7.xml"/><Relationship Id="rId13" Type="http://schemas.openxmlformats.org/officeDocument/2006/relationships/slideLayout" Target="../slideLayouts/slideLayout132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31.xml"/><Relationship Id="rId17" Type="http://schemas.openxmlformats.org/officeDocument/2006/relationships/slideLayout" Target="../slideLayouts/slideLayout136.xml"/><Relationship Id="rId2" Type="http://schemas.openxmlformats.org/officeDocument/2006/relationships/slideLayout" Target="../slideLayouts/slideLayout121.xml"/><Relationship Id="rId16" Type="http://schemas.openxmlformats.org/officeDocument/2006/relationships/slideLayout" Target="../slideLayouts/slideLayout135.xml"/><Relationship Id="rId1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5.xml"/><Relationship Id="rId11" Type="http://schemas.openxmlformats.org/officeDocument/2006/relationships/slideLayout" Target="../slideLayouts/slideLayout130.xml"/><Relationship Id="rId5" Type="http://schemas.openxmlformats.org/officeDocument/2006/relationships/slideLayout" Target="../slideLayouts/slideLayout124.xml"/><Relationship Id="rId15" Type="http://schemas.openxmlformats.org/officeDocument/2006/relationships/slideLayout" Target="../slideLayouts/slideLayout134.xml"/><Relationship Id="rId10" Type="http://schemas.openxmlformats.org/officeDocument/2006/relationships/slideLayout" Target="../slideLayouts/slideLayout129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8.xml"/><Relationship Id="rId14" Type="http://schemas.openxmlformats.org/officeDocument/2006/relationships/slideLayout" Target="../slideLayouts/slideLayout13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4.xml"/><Relationship Id="rId13" Type="http://schemas.openxmlformats.org/officeDocument/2006/relationships/slideLayout" Target="../slideLayouts/slideLayout149.xml"/><Relationship Id="rId18" Type="http://schemas.openxmlformats.org/officeDocument/2006/relationships/theme" Target="../theme/theme9.xml"/><Relationship Id="rId3" Type="http://schemas.openxmlformats.org/officeDocument/2006/relationships/slideLayout" Target="../slideLayouts/slideLayout139.xml"/><Relationship Id="rId7" Type="http://schemas.openxmlformats.org/officeDocument/2006/relationships/slideLayout" Target="../slideLayouts/slideLayout143.xml"/><Relationship Id="rId12" Type="http://schemas.openxmlformats.org/officeDocument/2006/relationships/slideLayout" Target="../slideLayouts/slideLayout148.xml"/><Relationship Id="rId17" Type="http://schemas.openxmlformats.org/officeDocument/2006/relationships/slideLayout" Target="../slideLayouts/slideLayout153.xml"/><Relationship Id="rId2" Type="http://schemas.openxmlformats.org/officeDocument/2006/relationships/slideLayout" Target="../slideLayouts/slideLayout138.xml"/><Relationship Id="rId16" Type="http://schemas.openxmlformats.org/officeDocument/2006/relationships/slideLayout" Target="../slideLayouts/slideLayout152.xml"/><Relationship Id="rId1" Type="http://schemas.openxmlformats.org/officeDocument/2006/relationships/slideLayout" Target="../slideLayouts/slideLayout137.xml"/><Relationship Id="rId6" Type="http://schemas.openxmlformats.org/officeDocument/2006/relationships/slideLayout" Target="../slideLayouts/slideLayout142.xml"/><Relationship Id="rId11" Type="http://schemas.openxmlformats.org/officeDocument/2006/relationships/slideLayout" Target="../slideLayouts/slideLayout147.xml"/><Relationship Id="rId5" Type="http://schemas.openxmlformats.org/officeDocument/2006/relationships/slideLayout" Target="../slideLayouts/slideLayout141.xml"/><Relationship Id="rId15" Type="http://schemas.openxmlformats.org/officeDocument/2006/relationships/slideLayout" Target="../slideLayouts/slideLayout151.xml"/><Relationship Id="rId10" Type="http://schemas.openxmlformats.org/officeDocument/2006/relationships/slideLayout" Target="../slideLayouts/slideLayout146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40.xml"/><Relationship Id="rId9" Type="http://schemas.openxmlformats.org/officeDocument/2006/relationships/slideLayout" Target="../slideLayouts/slideLayout145.xml"/><Relationship Id="rId14" Type="http://schemas.openxmlformats.org/officeDocument/2006/relationships/slideLayout" Target="../slideLayouts/slideLayout15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1.xml"/><Relationship Id="rId13" Type="http://schemas.openxmlformats.org/officeDocument/2006/relationships/slideLayout" Target="../slideLayouts/slideLayout166.xml"/><Relationship Id="rId18" Type="http://schemas.openxmlformats.org/officeDocument/2006/relationships/theme" Target="../theme/theme10.xml"/><Relationship Id="rId3" Type="http://schemas.openxmlformats.org/officeDocument/2006/relationships/slideLayout" Target="../slideLayouts/slideLayout156.xml"/><Relationship Id="rId7" Type="http://schemas.openxmlformats.org/officeDocument/2006/relationships/slideLayout" Target="../slideLayouts/slideLayout160.xml"/><Relationship Id="rId12" Type="http://schemas.openxmlformats.org/officeDocument/2006/relationships/slideLayout" Target="../slideLayouts/slideLayout165.xml"/><Relationship Id="rId17" Type="http://schemas.openxmlformats.org/officeDocument/2006/relationships/slideLayout" Target="../slideLayouts/slideLayout170.xml"/><Relationship Id="rId2" Type="http://schemas.openxmlformats.org/officeDocument/2006/relationships/slideLayout" Target="../slideLayouts/slideLayout155.xml"/><Relationship Id="rId16" Type="http://schemas.openxmlformats.org/officeDocument/2006/relationships/slideLayout" Target="../slideLayouts/slideLayout169.xml"/><Relationship Id="rId1" Type="http://schemas.openxmlformats.org/officeDocument/2006/relationships/slideLayout" Target="../slideLayouts/slideLayout154.xml"/><Relationship Id="rId6" Type="http://schemas.openxmlformats.org/officeDocument/2006/relationships/slideLayout" Target="../slideLayouts/slideLayout159.xml"/><Relationship Id="rId11" Type="http://schemas.openxmlformats.org/officeDocument/2006/relationships/slideLayout" Target="../slideLayouts/slideLayout164.xml"/><Relationship Id="rId5" Type="http://schemas.openxmlformats.org/officeDocument/2006/relationships/slideLayout" Target="../slideLayouts/slideLayout158.xml"/><Relationship Id="rId15" Type="http://schemas.openxmlformats.org/officeDocument/2006/relationships/slideLayout" Target="../slideLayouts/slideLayout168.xml"/><Relationship Id="rId10" Type="http://schemas.openxmlformats.org/officeDocument/2006/relationships/slideLayout" Target="../slideLayouts/slideLayout163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57.xml"/><Relationship Id="rId9" Type="http://schemas.openxmlformats.org/officeDocument/2006/relationships/slideLayout" Target="../slideLayouts/slideLayout162.xml"/><Relationship Id="rId14" Type="http://schemas.openxmlformats.org/officeDocument/2006/relationships/slideLayout" Target="../slideLayouts/slideLayout167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8.xml"/><Relationship Id="rId13" Type="http://schemas.openxmlformats.org/officeDocument/2006/relationships/slideLayout" Target="../slideLayouts/slideLayout183.xml"/><Relationship Id="rId18" Type="http://schemas.openxmlformats.org/officeDocument/2006/relationships/theme" Target="../theme/theme11.xml"/><Relationship Id="rId3" Type="http://schemas.openxmlformats.org/officeDocument/2006/relationships/slideLayout" Target="../slideLayouts/slideLayout173.xml"/><Relationship Id="rId7" Type="http://schemas.openxmlformats.org/officeDocument/2006/relationships/slideLayout" Target="../slideLayouts/slideLayout177.xml"/><Relationship Id="rId12" Type="http://schemas.openxmlformats.org/officeDocument/2006/relationships/slideLayout" Target="../slideLayouts/slideLayout182.xml"/><Relationship Id="rId17" Type="http://schemas.openxmlformats.org/officeDocument/2006/relationships/slideLayout" Target="../slideLayouts/slideLayout187.xml"/><Relationship Id="rId2" Type="http://schemas.openxmlformats.org/officeDocument/2006/relationships/slideLayout" Target="../slideLayouts/slideLayout172.xml"/><Relationship Id="rId16" Type="http://schemas.openxmlformats.org/officeDocument/2006/relationships/slideLayout" Target="../slideLayouts/slideLayout186.xml"/><Relationship Id="rId1" Type="http://schemas.openxmlformats.org/officeDocument/2006/relationships/slideLayout" Target="../slideLayouts/slideLayout171.xml"/><Relationship Id="rId6" Type="http://schemas.openxmlformats.org/officeDocument/2006/relationships/slideLayout" Target="../slideLayouts/slideLayout176.xml"/><Relationship Id="rId11" Type="http://schemas.openxmlformats.org/officeDocument/2006/relationships/slideLayout" Target="../slideLayouts/slideLayout181.xml"/><Relationship Id="rId5" Type="http://schemas.openxmlformats.org/officeDocument/2006/relationships/slideLayout" Target="../slideLayouts/slideLayout175.xml"/><Relationship Id="rId15" Type="http://schemas.openxmlformats.org/officeDocument/2006/relationships/slideLayout" Target="../slideLayouts/slideLayout185.xml"/><Relationship Id="rId10" Type="http://schemas.openxmlformats.org/officeDocument/2006/relationships/slideLayout" Target="../slideLayouts/slideLayout18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74.xml"/><Relationship Id="rId9" Type="http://schemas.openxmlformats.org/officeDocument/2006/relationships/slideLayout" Target="../slideLayouts/slideLayout179.xml"/><Relationship Id="rId14" Type="http://schemas.openxmlformats.org/officeDocument/2006/relationships/slideLayout" Target="../slideLayouts/slideLayout184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5.xml"/><Relationship Id="rId13" Type="http://schemas.openxmlformats.org/officeDocument/2006/relationships/slideLayout" Target="../slideLayouts/slideLayout200.xml"/><Relationship Id="rId18" Type="http://schemas.openxmlformats.org/officeDocument/2006/relationships/theme" Target="../theme/theme12.xml"/><Relationship Id="rId3" Type="http://schemas.openxmlformats.org/officeDocument/2006/relationships/slideLayout" Target="../slideLayouts/slideLayout190.xml"/><Relationship Id="rId7" Type="http://schemas.openxmlformats.org/officeDocument/2006/relationships/slideLayout" Target="../slideLayouts/slideLayout194.xml"/><Relationship Id="rId12" Type="http://schemas.openxmlformats.org/officeDocument/2006/relationships/slideLayout" Target="../slideLayouts/slideLayout199.xml"/><Relationship Id="rId17" Type="http://schemas.openxmlformats.org/officeDocument/2006/relationships/slideLayout" Target="../slideLayouts/slideLayout204.xml"/><Relationship Id="rId2" Type="http://schemas.openxmlformats.org/officeDocument/2006/relationships/slideLayout" Target="../slideLayouts/slideLayout189.xml"/><Relationship Id="rId16" Type="http://schemas.openxmlformats.org/officeDocument/2006/relationships/slideLayout" Target="../slideLayouts/slideLayout203.xml"/><Relationship Id="rId1" Type="http://schemas.openxmlformats.org/officeDocument/2006/relationships/slideLayout" Target="../slideLayouts/slideLayout188.xml"/><Relationship Id="rId6" Type="http://schemas.openxmlformats.org/officeDocument/2006/relationships/slideLayout" Target="../slideLayouts/slideLayout193.xml"/><Relationship Id="rId11" Type="http://schemas.openxmlformats.org/officeDocument/2006/relationships/slideLayout" Target="../slideLayouts/slideLayout198.xml"/><Relationship Id="rId5" Type="http://schemas.openxmlformats.org/officeDocument/2006/relationships/slideLayout" Target="../slideLayouts/slideLayout192.xml"/><Relationship Id="rId15" Type="http://schemas.openxmlformats.org/officeDocument/2006/relationships/slideLayout" Target="../slideLayouts/slideLayout202.xml"/><Relationship Id="rId10" Type="http://schemas.openxmlformats.org/officeDocument/2006/relationships/slideLayout" Target="../slideLayouts/slideLayout197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1.xml"/><Relationship Id="rId9" Type="http://schemas.openxmlformats.org/officeDocument/2006/relationships/slideLayout" Target="../slideLayouts/slideLayout196.xml"/><Relationship Id="rId14" Type="http://schemas.openxmlformats.org/officeDocument/2006/relationships/slideLayout" Target="../slideLayouts/slideLayout201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2.xml"/><Relationship Id="rId13" Type="http://schemas.openxmlformats.org/officeDocument/2006/relationships/slideLayout" Target="../slideLayouts/slideLayout217.xml"/><Relationship Id="rId18" Type="http://schemas.openxmlformats.org/officeDocument/2006/relationships/theme" Target="../theme/theme13.xml"/><Relationship Id="rId3" Type="http://schemas.openxmlformats.org/officeDocument/2006/relationships/slideLayout" Target="../slideLayouts/slideLayout207.xml"/><Relationship Id="rId7" Type="http://schemas.openxmlformats.org/officeDocument/2006/relationships/slideLayout" Target="../slideLayouts/slideLayout211.xml"/><Relationship Id="rId12" Type="http://schemas.openxmlformats.org/officeDocument/2006/relationships/slideLayout" Target="../slideLayouts/slideLayout216.xml"/><Relationship Id="rId17" Type="http://schemas.openxmlformats.org/officeDocument/2006/relationships/slideLayout" Target="../slideLayouts/slideLayout221.xml"/><Relationship Id="rId2" Type="http://schemas.openxmlformats.org/officeDocument/2006/relationships/slideLayout" Target="../slideLayouts/slideLayout206.xml"/><Relationship Id="rId16" Type="http://schemas.openxmlformats.org/officeDocument/2006/relationships/slideLayout" Target="../slideLayouts/slideLayout220.xml"/><Relationship Id="rId1" Type="http://schemas.openxmlformats.org/officeDocument/2006/relationships/slideLayout" Target="../slideLayouts/slideLayout205.xml"/><Relationship Id="rId6" Type="http://schemas.openxmlformats.org/officeDocument/2006/relationships/slideLayout" Target="../slideLayouts/slideLayout210.xml"/><Relationship Id="rId11" Type="http://schemas.openxmlformats.org/officeDocument/2006/relationships/slideLayout" Target="../slideLayouts/slideLayout215.xml"/><Relationship Id="rId5" Type="http://schemas.openxmlformats.org/officeDocument/2006/relationships/slideLayout" Target="../slideLayouts/slideLayout209.xml"/><Relationship Id="rId15" Type="http://schemas.openxmlformats.org/officeDocument/2006/relationships/slideLayout" Target="../slideLayouts/slideLayout219.xml"/><Relationship Id="rId10" Type="http://schemas.openxmlformats.org/officeDocument/2006/relationships/slideLayout" Target="../slideLayouts/slideLayout214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08.xml"/><Relationship Id="rId9" Type="http://schemas.openxmlformats.org/officeDocument/2006/relationships/slideLayout" Target="../slideLayouts/slideLayout213.xml"/><Relationship Id="rId14" Type="http://schemas.openxmlformats.org/officeDocument/2006/relationships/slideLayout" Target="../slideLayouts/slideLayout218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9.xml"/><Relationship Id="rId13" Type="http://schemas.openxmlformats.org/officeDocument/2006/relationships/slideLayout" Target="../slideLayouts/slideLayout234.xml"/><Relationship Id="rId18" Type="http://schemas.openxmlformats.org/officeDocument/2006/relationships/theme" Target="../theme/theme14.xml"/><Relationship Id="rId3" Type="http://schemas.openxmlformats.org/officeDocument/2006/relationships/slideLayout" Target="../slideLayouts/slideLayout224.xml"/><Relationship Id="rId7" Type="http://schemas.openxmlformats.org/officeDocument/2006/relationships/slideLayout" Target="../slideLayouts/slideLayout228.xml"/><Relationship Id="rId12" Type="http://schemas.openxmlformats.org/officeDocument/2006/relationships/slideLayout" Target="../slideLayouts/slideLayout233.xml"/><Relationship Id="rId17" Type="http://schemas.openxmlformats.org/officeDocument/2006/relationships/slideLayout" Target="../slideLayouts/slideLayout238.xml"/><Relationship Id="rId2" Type="http://schemas.openxmlformats.org/officeDocument/2006/relationships/slideLayout" Target="../slideLayouts/slideLayout223.xml"/><Relationship Id="rId16" Type="http://schemas.openxmlformats.org/officeDocument/2006/relationships/slideLayout" Target="../slideLayouts/slideLayout237.xml"/><Relationship Id="rId1" Type="http://schemas.openxmlformats.org/officeDocument/2006/relationships/slideLayout" Target="../slideLayouts/slideLayout222.xml"/><Relationship Id="rId6" Type="http://schemas.openxmlformats.org/officeDocument/2006/relationships/slideLayout" Target="../slideLayouts/slideLayout227.xml"/><Relationship Id="rId11" Type="http://schemas.openxmlformats.org/officeDocument/2006/relationships/slideLayout" Target="../slideLayouts/slideLayout232.xml"/><Relationship Id="rId5" Type="http://schemas.openxmlformats.org/officeDocument/2006/relationships/slideLayout" Target="../slideLayouts/slideLayout226.xml"/><Relationship Id="rId15" Type="http://schemas.openxmlformats.org/officeDocument/2006/relationships/slideLayout" Target="../slideLayouts/slideLayout236.xml"/><Relationship Id="rId10" Type="http://schemas.openxmlformats.org/officeDocument/2006/relationships/slideLayout" Target="../slideLayouts/slideLayout231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25.xml"/><Relationship Id="rId9" Type="http://schemas.openxmlformats.org/officeDocument/2006/relationships/slideLayout" Target="../slideLayouts/slideLayout230.xml"/><Relationship Id="rId14" Type="http://schemas.openxmlformats.org/officeDocument/2006/relationships/slideLayout" Target="../slideLayouts/slideLayout23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6.xml"/><Relationship Id="rId13" Type="http://schemas.openxmlformats.org/officeDocument/2006/relationships/slideLayout" Target="../slideLayouts/slideLayout251.xml"/><Relationship Id="rId18" Type="http://schemas.openxmlformats.org/officeDocument/2006/relationships/theme" Target="../theme/theme15.xml"/><Relationship Id="rId3" Type="http://schemas.openxmlformats.org/officeDocument/2006/relationships/slideLayout" Target="../slideLayouts/slideLayout241.xml"/><Relationship Id="rId7" Type="http://schemas.openxmlformats.org/officeDocument/2006/relationships/slideLayout" Target="../slideLayouts/slideLayout245.xml"/><Relationship Id="rId12" Type="http://schemas.openxmlformats.org/officeDocument/2006/relationships/slideLayout" Target="../slideLayouts/slideLayout250.xml"/><Relationship Id="rId17" Type="http://schemas.openxmlformats.org/officeDocument/2006/relationships/slideLayout" Target="../slideLayouts/slideLayout255.xml"/><Relationship Id="rId2" Type="http://schemas.openxmlformats.org/officeDocument/2006/relationships/slideLayout" Target="../slideLayouts/slideLayout240.xml"/><Relationship Id="rId16" Type="http://schemas.openxmlformats.org/officeDocument/2006/relationships/slideLayout" Target="../slideLayouts/slideLayout254.xml"/><Relationship Id="rId1" Type="http://schemas.openxmlformats.org/officeDocument/2006/relationships/slideLayout" Target="../slideLayouts/slideLayout239.xml"/><Relationship Id="rId6" Type="http://schemas.openxmlformats.org/officeDocument/2006/relationships/slideLayout" Target="../slideLayouts/slideLayout244.xml"/><Relationship Id="rId11" Type="http://schemas.openxmlformats.org/officeDocument/2006/relationships/slideLayout" Target="../slideLayouts/slideLayout249.xml"/><Relationship Id="rId5" Type="http://schemas.openxmlformats.org/officeDocument/2006/relationships/slideLayout" Target="../slideLayouts/slideLayout243.xml"/><Relationship Id="rId15" Type="http://schemas.openxmlformats.org/officeDocument/2006/relationships/slideLayout" Target="../slideLayouts/slideLayout253.xml"/><Relationship Id="rId10" Type="http://schemas.openxmlformats.org/officeDocument/2006/relationships/slideLayout" Target="../slideLayouts/slideLayout248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42.xml"/><Relationship Id="rId9" Type="http://schemas.openxmlformats.org/officeDocument/2006/relationships/slideLayout" Target="../slideLayouts/slideLayout247.xml"/><Relationship Id="rId14" Type="http://schemas.openxmlformats.org/officeDocument/2006/relationships/slideLayout" Target="../slideLayouts/slideLayout252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3.xml"/><Relationship Id="rId13" Type="http://schemas.openxmlformats.org/officeDocument/2006/relationships/slideLayout" Target="../slideLayouts/slideLayout268.xml"/><Relationship Id="rId18" Type="http://schemas.openxmlformats.org/officeDocument/2006/relationships/theme" Target="../theme/theme16.xml"/><Relationship Id="rId3" Type="http://schemas.openxmlformats.org/officeDocument/2006/relationships/slideLayout" Target="../slideLayouts/slideLayout258.xml"/><Relationship Id="rId7" Type="http://schemas.openxmlformats.org/officeDocument/2006/relationships/slideLayout" Target="../slideLayouts/slideLayout262.xml"/><Relationship Id="rId12" Type="http://schemas.openxmlformats.org/officeDocument/2006/relationships/slideLayout" Target="../slideLayouts/slideLayout267.xml"/><Relationship Id="rId17" Type="http://schemas.openxmlformats.org/officeDocument/2006/relationships/slideLayout" Target="../slideLayouts/slideLayout272.xml"/><Relationship Id="rId2" Type="http://schemas.openxmlformats.org/officeDocument/2006/relationships/slideLayout" Target="../slideLayouts/slideLayout257.xml"/><Relationship Id="rId16" Type="http://schemas.openxmlformats.org/officeDocument/2006/relationships/slideLayout" Target="../slideLayouts/slideLayout271.xml"/><Relationship Id="rId1" Type="http://schemas.openxmlformats.org/officeDocument/2006/relationships/slideLayout" Target="../slideLayouts/slideLayout256.xml"/><Relationship Id="rId6" Type="http://schemas.openxmlformats.org/officeDocument/2006/relationships/slideLayout" Target="../slideLayouts/slideLayout261.xml"/><Relationship Id="rId11" Type="http://schemas.openxmlformats.org/officeDocument/2006/relationships/slideLayout" Target="../slideLayouts/slideLayout266.xml"/><Relationship Id="rId5" Type="http://schemas.openxmlformats.org/officeDocument/2006/relationships/slideLayout" Target="../slideLayouts/slideLayout260.xml"/><Relationship Id="rId15" Type="http://schemas.openxmlformats.org/officeDocument/2006/relationships/slideLayout" Target="../slideLayouts/slideLayout270.xml"/><Relationship Id="rId10" Type="http://schemas.openxmlformats.org/officeDocument/2006/relationships/slideLayout" Target="../slideLayouts/slideLayout26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59.xml"/><Relationship Id="rId9" Type="http://schemas.openxmlformats.org/officeDocument/2006/relationships/slideLayout" Target="../slideLayouts/slideLayout264.xml"/><Relationship Id="rId14" Type="http://schemas.openxmlformats.org/officeDocument/2006/relationships/slideLayout" Target="../slideLayouts/slideLayout26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0.xml"/><Relationship Id="rId13" Type="http://schemas.openxmlformats.org/officeDocument/2006/relationships/slideLayout" Target="../slideLayouts/slideLayout285.xml"/><Relationship Id="rId18" Type="http://schemas.openxmlformats.org/officeDocument/2006/relationships/theme" Target="../theme/theme17.xml"/><Relationship Id="rId3" Type="http://schemas.openxmlformats.org/officeDocument/2006/relationships/slideLayout" Target="../slideLayouts/slideLayout275.xml"/><Relationship Id="rId7" Type="http://schemas.openxmlformats.org/officeDocument/2006/relationships/slideLayout" Target="../slideLayouts/slideLayout279.xml"/><Relationship Id="rId12" Type="http://schemas.openxmlformats.org/officeDocument/2006/relationships/slideLayout" Target="../slideLayouts/slideLayout284.xml"/><Relationship Id="rId17" Type="http://schemas.openxmlformats.org/officeDocument/2006/relationships/slideLayout" Target="../slideLayouts/slideLayout289.xml"/><Relationship Id="rId2" Type="http://schemas.openxmlformats.org/officeDocument/2006/relationships/slideLayout" Target="../slideLayouts/slideLayout274.xml"/><Relationship Id="rId16" Type="http://schemas.openxmlformats.org/officeDocument/2006/relationships/slideLayout" Target="../slideLayouts/slideLayout288.xml"/><Relationship Id="rId1" Type="http://schemas.openxmlformats.org/officeDocument/2006/relationships/slideLayout" Target="../slideLayouts/slideLayout273.xml"/><Relationship Id="rId6" Type="http://schemas.openxmlformats.org/officeDocument/2006/relationships/slideLayout" Target="../slideLayouts/slideLayout278.xml"/><Relationship Id="rId11" Type="http://schemas.openxmlformats.org/officeDocument/2006/relationships/slideLayout" Target="../slideLayouts/slideLayout283.xml"/><Relationship Id="rId5" Type="http://schemas.openxmlformats.org/officeDocument/2006/relationships/slideLayout" Target="../slideLayouts/slideLayout277.xml"/><Relationship Id="rId15" Type="http://schemas.openxmlformats.org/officeDocument/2006/relationships/slideLayout" Target="../slideLayouts/slideLayout287.xml"/><Relationship Id="rId10" Type="http://schemas.openxmlformats.org/officeDocument/2006/relationships/slideLayout" Target="../slideLayouts/slideLayout282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76.xml"/><Relationship Id="rId9" Type="http://schemas.openxmlformats.org/officeDocument/2006/relationships/slideLayout" Target="../slideLayouts/slideLayout281.xml"/><Relationship Id="rId14" Type="http://schemas.openxmlformats.org/officeDocument/2006/relationships/slideLayout" Target="../slideLayouts/slideLayout286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7.xml"/><Relationship Id="rId13" Type="http://schemas.openxmlformats.org/officeDocument/2006/relationships/slideLayout" Target="../slideLayouts/slideLayout302.xml"/><Relationship Id="rId18" Type="http://schemas.openxmlformats.org/officeDocument/2006/relationships/theme" Target="../theme/theme18.xml"/><Relationship Id="rId3" Type="http://schemas.openxmlformats.org/officeDocument/2006/relationships/slideLayout" Target="../slideLayouts/slideLayout292.xml"/><Relationship Id="rId7" Type="http://schemas.openxmlformats.org/officeDocument/2006/relationships/slideLayout" Target="../slideLayouts/slideLayout296.xml"/><Relationship Id="rId12" Type="http://schemas.openxmlformats.org/officeDocument/2006/relationships/slideLayout" Target="../slideLayouts/slideLayout301.xml"/><Relationship Id="rId17" Type="http://schemas.openxmlformats.org/officeDocument/2006/relationships/slideLayout" Target="../slideLayouts/slideLayout306.xml"/><Relationship Id="rId2" Type="http://schemas.openxmlformats.org/officeDocument/2006/relationships/slideLayout" Target="../slideLayouts/slideLayout291.xml"/><Relationship Id="rId16" Type="http://schemas.openxmlformats.org/officeDocument/2006/relationships/slideLayout" Target="../slideLayouts/slideLayout305.xml"/><Relationship Id="rId1" Type="http://schemas.openxmlformats.org/officeDocument/2006/relationships/slideLayout" Target="../slideLayouts/slideLayout290.xml"/><Relationship Id="rId6" Type="http://schemas.openxmlformats.org/officeDocument/2006/relationships/slideLayout" Target="../slideLayouts/slideLayout295.xml"/><Relationship Id="rId11" Type="http://schemas.openxmlformats.org/officeDocument/2006/relationships/slideLayout" Target="../slideLayouts/slideLayout300.xml"/><Relationship Id="rId5" Type="http://schemas.openxmlformats.org/officeDocument/2006/relationships/slideLayout" Target="../slideLayouts/slideLayout294.xml"/><Relationship Id="rId15" Type="http://schemas.openxmlformats.org/officeDocument/2006/relationships/slideLayout" Target="../slideLayouts/slideLayout304.xml"/><Relationship Id="rId10" Type="http://schemas.openxmlformats.org/officeDocument/2006/relationships/slideLayout" Target="../slideLayouts/slideLayout299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93.xml"/><Relationship Id="rId9" Type="http://schemas.openxmlformats.org/officeDocument/2006/relationships/slideLayout" Target="../slideLayouts/slideLayout298.xml"/><Relationship Id="rId14" Type="http://schemas.openxmlformats.org/officeDocument/2006/relationships/slideLayout" Target="../slideLayouts/slideLayout303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4.xml"/><Relationship Id="rId13" Type="http://schemas.openxmlformats.org/officeDocument/2006/relationships/slideLayout" Target="../slideLayouts/slideLayout319.xml"/><Relationship Id="rId18" Type="http://schemas.openxmlformats.org/officeDocument/2006/relationships/theme" Target="../theme/theme19.xml"/><Relationship Id="rId3" Type="http://schemas.openxmlformats.org/officeDocument/2006/relationships/slideLayout" Target="../slideLayouts/slideLayout309.xml"/><Relationship Id="rId7" Type="http://schemas.openxmlformats.org/officeDocument/2006/relationships/slideLayout" Target="../slideLayouts/slideLayout313.xml"/><Relationship Id="rId12" Type="http://schemas.openxmlformats.org/officeDocument/2006/relationships/slideLayout" Target="../slideLayouts/slideLayout318.xml"/><Relationship Id="rId17" Type="http://schemas.openxmlformats.org/officeDocument/2006/relationships/slideLayout" Target="../slideLayouts/slideLayout323.xml"/><Relationship Id="rId2" Type="http://schemas.openxmlformats.org/officeDocument/2006/relationships/slideLayout" Target="../slideLayouts/slideLayout308.xml"/><Relationship Id="rId16" Type="http://schemas.openxmlformats.org/officeDocument/2006/relationships/slideLayout" Target="../slideLayouts/slideLayout322.xml"/><Relationship Id="rId1" Type="http://schemas.openxmlformats.org/officeDocument/2006/relationships/slideLayout" Target="../slideLayouts/slideLayout307.xml"/><Relationship Id="rId6" Type="http://schemas.openxmlformats.org/officeDocument/2006/relationships/slideLayout" Target="../slideLayouts/slideLayout312.xml"/><Relationship Id="rId11" Type="http://schemas.openxmlformats.org/officeDocument/2006/relationships/slideLayout" Target="../slideLayouts/slideLayout317.xml"/><Relationship Id="rId5" Type="http://schemas.openxmlformats.org/officeDocument/2006/relationships/slideLayout" Target="../slideLayouts/slideLayout311.xml"/><Relationship Id="rId15" Type="http://schemas.openxmlformats.org/officeDocument/2006/relationships/slideLayout" Target="../slideLayouts/slideLayout321.xml"/><Relationship Id="rId10" Type="http://schemas.openxmlformats.org/officeDocument/2006/relationships/slideLayout" Target="../slideLayouts/slideLayout316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10.xml"/><Relationship Id="rId9" Type="http://schemas.openxmlformats.org/officeDocument/2006/relationships/slideLayout" Target="../slideLayouts/slideLayout315.xml"/><Relationship Id="rId14" Type="http://schemas.openxmlformats.org/officeDocument/2006/relationships/slideLayout" Target="../slideLayouts/slideLayout320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1.xml"/><Relationship Id="rId13" Type="http://schemas.openxmlformats.org/officeDocument/2006/relationships/slideLayout" Target="../slideLayouts/slideLayout336.xml"/><Relationship Id="rId18" Type="http://schemas.openxmlformats.org/officeDocument/2006/relationships/theme" Target="../theme/theme20.xml"/><Relationship Id="rId3" Type="http://schemas.openxmlformats.org/officeDocument/2006/relationships/slideLayout" Target="../slideLayouts/slideLayout326.xml"/><Relationship Id="rId7" Type="http://schemas.openxmlformats.org/officeDocument/2006/relationships/slideLayout" Target="../slideLayouts/slideLayout330.xml"/><Relationship Id="rId12" Type="http://schemas.openxmlformats.org/officeDocument/2006/relationships/slideLayout" Target="../slideLayouts/slideLayout335.xml"/><Relationship Id="rId17" Type="http://schemas.openxmlformats.org/officeDocument/2006/relationships/slideLayout" Target="../slideLayouts/slideLayout340.xml"/><Relationship Id="rId2" Type="http://schemas.openxmlformats.org/officeDocument/2006/relationships/slideLayout" Target="../slideLayouts/slideLayout325.xml"/><Relationship Id="rId16" Type="http://schemas.openxmlformats.org/officeDocument/2006/relationships/slideLayout" Target="../slideLayouts/slideLayout339.xml"/><Relationship Id="rId1" Type="http://schemas.openxmlformats.org/officeDocument/2006/relationships/slideLayout" Target="../slideLayouts/slideLayout324.xml"/><Relationship Id="rId6" Type="http://schemas.openxmlformats.org/officeDocument/2006/relationships/slideLayout" Target="../slideLayouts/slideLayout329.xml"/><Relationship Id="rId11" Type="http://schemas.openxmlformats.org/officeDocument/2006/relationships/slideLayout" Target="../slideLayouts/slideLayout334.xml"/><Relationship Id="rId5" Type="http://schemas.openxmlformats.org/officeDocument/2006/relationships/slideLayout" Target="../slideLayouts/slideLayout328.xml"/><Relationship Id="rId15" Type="http://schemas.openxmlformats.org/officeDocument/2006/relationships/slideLayout" Target="../slideLayouts/slideLayout338.xml"/><Relationship Id="rId10" Type="http://schemas.openxmlformats.org/officeDocument/2006/relationships/slideLayout" Target="../slideLayouts/slideLayout333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27.xml"/><Relationship Id="rId9" Type="http://schemas.openxmlformats.org/officeDocument/2006/relationships/slideLayout" Target="../slideLayouts/slideLayout332.xml"/><Relationship Id="rId14" Type="http://schemas.openxmlformats.org/officeDocument/2006/relationships/slideLayout" Target="../slideLayouts/slideLayout337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8.xml"/><Relationship Id="rId13" Type="http://schemas.openxmlformats.org/officeDocument/2006/relationships/slideLayout" Target="../slideLayouts/slideLayout353.xml"/><Relationship Id="rId18" Type="http://schemas.openxmlformats.org/officeDocument/2006/relationships/theme" Target="../theme/theme21.xml"/><Relationship Id="rId3" Type="http://schemas.openxmlformats.org/officeDocument/2006/relationships/slideLayout" Target="../slideLayouts/slideLayout343.xml"/><Relationship Id="rId7" Type="http://schemas.openxmlformats.org/officeDocument/2006/relationships/slideLayout" Target="../slideLayouts/slideLayout347.xml"/><Relationship Id="rId12" Type="http://schemas.openxmlformats.org/officeDocument/2006/relationships/slideLayout" Target="../slideLayouts/slideLayout352.xml"/><Relationship Id="rId17" Type="http://schemas.openxmlformats.org/officeDocument/2006/relationships/slideLayout" Target="../slideLayouts/slideLayout357.xml"/><Relationship Id="rId2" Type="http://schemas.openxmlformats.org/officeDocument/2006/relationships/slideLayout" Target="../slideLayouts/slideLayout342.xml"/><Relationship Id="rId16" Type="http://schemas.openxmlformats.org/officeDocument/2006/relationships/slideLayout" Target="../slideLayouts/slideLayout356.xml"/><Relationship Id="rId1" Type="http://schemas.openxmlformats.org/officeDocument/2006/relationships/slideLayout" Target="../slideLayouts/slideLayout341.xml"/><Relationship Id="rId6" Type="http://schemas.openxmlformats.org/officeDocument/2006/relationships/slideLayout" Target="../slideLayouts/slideLayout346.xml"/><Relationship Id="rId11" Type="http://schemas.openxmlformats.org/officeDocument/2006/relationships/slideLayout" Target="../slideLayouts/slideLayout351.xml"/><Relationship Id="rId5" Type="http://schemas.openxmlformats.org/officeDocument/2006/relationships/slideLayout" Target="../slideLayouts/slideLayout345.xml"/><Relationship Id="rId15" Type="http://schemas.openxmlformats.org/officeDocument/2006/relationships/slideLayout" Target="../slideLayouts/slideLayout355.xml"/><Relationship Id="rId10" Type="http://schemas.openxmlformats.org/officeDocument/2006/relationships/slideLayout" Target="../slideLayouts/slideLayout35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44.xml"/><Relationship Id="rId9" Type="http://schemas.openxmlformats.org/officeDocument/2006/relationships/slideLayout" Target="../slideLayouts/slideLayout349.xml"/><Relationship Id="rId14" Type="http://schemas.openxmlformats.org/officeDocument/2006/relationships/slideLayout" Target="../slideLayouts/slideLayout354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5.xml"/><Relationship Id="rId13" Type="http://schemas.openxmlformats.org/officeDocument/2006/relationships/slideLayout" Target="../slideLayouts/slideLayout370.xml"/><Relationship Id="rId18" Type="http://schemas.openxmlformats.org/officeDocument/2006/relationships/theme" Target="../theme/theme22.xml"/><Relationship Id="rId3" Type="http://schemas.openxmlformats.org/officeDocument/2006/relationships/slideLayout" Target="../slideLayouts/slideLayout360.xml"/><Relationship Id="rId7" Type="http://schemas.openxmlformats.org/officeDocument/2006/relationships/slideLayout" Target="../slideLayouts/slideLayout364.xml"/><Relationship Id="rId12" Type="http://schemas.openxmlformats.org/officeDocument/2006/relationships/slideLayout" Target="../slideLayouts/slideLayout369.xml"/><Relationship Id="rId17" Type="http://schemas.openxmlformats.org/officeDocument/2006/relationships/slideLayout" Target="../slideLayouts/slideLayout374.xml"/><Relationship Id="rId2" Type="http://schemas.openxmlformats.org/officeDocument/2006/relationships/slideLayout" Target="../slideLayouts/slideLayout359.xml"/><Relationship Id="rId16" Type="http://schemas.openxmlformats.org/officeDocument/2006/relationships/slideLayout" Target="../slideLayouts/slideLayout373.xml"/><Relationship Id="rId1" Type="http://schemas.openxmlformats.org/officeDocument/2006/relationships/slideLayout" Target="../slideLayouts/slideLayout358.xml"/><Relationship Id="rId6" Type="http://schemas.openxmlformats.org/officeDocument/2006/relationships/slideLayout" Target="../slideLayouts/slideLayout363.xml"/><Relationship Id="rId11" Type="http://schemas.openxmlformats.org/officeDocument/2006/relationships/slideLayout" Target="../slideLayouts/slideLayout368.xml"/><Relationship Id="rId5" Type="http://schemas.openxmlformats.org/officeDocument/2006/relationships/slideLayout" Target="../slideLayouts/slideLayout362.xml"/><Relationship Id="rId15" Type="http://schemas.openxmlformats.org/officeDocument/2006/relationships/slideLayout" Target="../slideLayouts/slideLayout372.xml"/><Relationship Id="rId10" Type="http://schemas.openxmlformats.org/officeDocument/2006/relationships/slideLayout" Target="../slideLayouts/slideLayout367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61.xml"/><Relationship Id="rId9" Type="http://schemas.openxmlformats.org/officeDocument/2006/relationships/slideLayout" Target="../slideLayouts/slideLayout366.xml"/><Relationship Id="rId14" Type="http://schemas.openxmlformats.org/officeDocument/2006/relationships/slideLayout" Target="../slideLayouts/slideLayout37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6253211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13841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406495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013538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2483598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  <p:sldLayoutId id="2147483830" r:id="rId14"/>
    <p:sldLayoutId id="2147483831" r:id="rId15"/>
    <p:sldLayoutId id="2147483832" r:id="rId16"/>
    <p:sldLayoutId id="2147483833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3565013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488225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64114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  <p:sldLayoutId id="214748388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032514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  <p:sldLayoutId id="2147483900" r:id="rId12"/>
    <p:sldLayoutId id="2147483901" r:id="rId13"/>
    <p:sldLayoutId id="2147483902" r:id="rId14"/>
    <p:sldLayoutId id="2147483903" r:id="rId15"/>
    <p:sldLayoutId id="2147483904" r:id="rId16"/>
    <p:sldLayoutId id="214748390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800719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  <p:sldLayoutId id="2147483918" r:id="rId12"/>
    <p:sldLayoutId id="2147483919" r:id="rId13"/>
    <p:sldLayoutId id="2147483920" r:id="rId14"/>
    <p:sldLayoutId id="2147483921" r:id="rId15"/>
    <p:sldLayoutId id="2147483922" r:id="rId16"/>
    <p:sldLayoutId id="2147483923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016459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  <p:sldLayoutId id="2147483954" r:id="rId12"/>
    <p:sldLayoutId id="2147483955" r:id="rId13"/>
    <p:sldLayoutId id="2147483956" r:id="rId14"/>
    <p:sldLayoutId id="2147483957" r:id="rId15"/>
    <p:sldLayoutId id="2147483958" r:id="rId16"/>
    <p:sldLayoutId id="21474839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586668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  <p:sldLayoutId id="2147483972" r:id="rId12"/>
    <p:sldLayoutId id="2147483973" r:id="rId13"/>
    <p:sldLayoutId id="2147483974" r:id="rId14"/>
    <p:sldLayoutId id="2147483975" r:id="rId15"/>
    <p:sldLayoutId id="2147483976" r:id="rId16"/>
    <p:sldLayoutId id="214748397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361498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9" r:id="rId1"/>
    <p:sldLayoutId id="2147483980" r:id="rId2"/>
    <p:sldLayoutId id="2147483981" r:id="rId3"/>
    <p:sldLayoutId id="2147483982" r:id="rId4"/>
    <p:sldLayoutId id="2147483983" r:id="rId5"/>
    <p:sldLayoutId id="2147483984" r:id="rId6"/>
    <p:sldLayoutId id="2147483985" r:id="rId7"/>
    <p:sldLayoutId id="2147483986" r:id="rId8"/>
    <p:sldLayoutId id="2147483987" r:id="rId9"/>
    <p:sldLayoutId id="2147483988" r:id="rId10"/>
    <p:sldLayoutId id="2147483989" r:id="rId11"/>
    <p:sldLayoutId id="2147483990" r:id="rId12"/>
    <p:sldLayoutId id="2147483991" r:id="rId13"/>
    <p:sldLayoutId id="2147483992" r:id="rId14"/>
    <p:sldLayoutId id="2147483993" r:id="rId15"/>
    <p:sldLayoutId id="2147483994" r:id="rId16"/>
    <p:sldLayoutId id="214748399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767779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  <p:sldLayoutId id="2147484008" r:id="rId12"/>
    <p:sldLayoutId id="2147484009" r:id="rId13"/>
    <p:sldLayoutId id="2147484010" r:id="rId14"/>
    <p:sldLayoutId id="2147484011" r:id="rId15"/>
    <p:sldLayoutId id="2147484012" r:id="rId16"/>
    <p:sldLayoutId id="2147484013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487657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5" r:id="rId1"/>
    <p:sldLayoutId id="214748401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  <p:sldLayoutId id="2147484026" r:id="rId12"/>
    <p:sldLayoutId id="2147484027" r:id="rId13"/>
    <p:sldLayoutId id="2147484028" r:id="rId14"/>
    <p:sldLayoutId id="2147484029" r:id="rId15"/>
    <p:sldLayoutId id="2147484030" r:id="rId16"/>
    <p:sldLayoutId id="2147484031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930171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  <p:sldLayoutId id="2147484045" r:id="rId13"/>
    <p:sldLayoutId id="2147484046" r:id="rId14"/>
    <p:sldLayoutId id="2147484047" r:id="rId15"/>
    <p:sldLayoutId id="2147484048" r:id="rId16"/>
    <p:sldLayoutId id="214748404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4418085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  <p:sldLayoutId id="2147484062" r:id="rId12"/>
    <p:sldLayoutId id="2147484063" r:id="rId13"/>
    <p:sldLayoutId id="2147484064" r:id="rId14"/>
    <p:sldLayoutId id="2147484065" r:id="rId15"/>
    <p:sldLayoutId id="2147484066" r:id="rId16"/>
    <p:sldLayoutId id="214748406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9772300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  <p:sldLayoutId id="2147484080" r:id="rId12"/>
    <p:sldLayoutId id="2147484081" r:id="rId13"/>
    <p:sldLayoutId id="2147484082" r:id="rId14"/>
    <p:sldLayoutId id="2147484083" r:id="rId15"/>
    <p:sldLayoutId id="2147484084" r:id="rId16"/>
    <p:sldLayoutId id="214748408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5891863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87" r:id="rId1"/>
    <p:sldLayoutId id="2147484088" r:id="rId2"/>
    <p:sldLayoutId id="2147484089" r:id="rId3"/>
    <p:sldLayoutId id="2147484090" r:id="rId4"/>
    <p:sldLayoutId id="2147484091" r:id="rId5"/>
    <p:sldLayoutId id="2147484092" r:id="rId6"/>
    <p:sldLayoutId id="2147484093" r:id="rId7"/>
    <p:sldLayoutId id="2147484094" r:id="rId8"/>
    <p:sldLayoutId id="2147484095" r:id="rId9"/>
    <p:sldLayoutId id="2147484096" r:id="rId10"/>
    <p:sldLayoutId id="2147484097" r:id="rId11"/>
    <p:sldLayoutId id="2147484098" r:id="rId12"/>
    <p:sldLayoutId id="2147484099" r:id="rId13"/>
    <p:sldLayoutId id="2147484100" r:id="rId14"/>
    <p:sldLayoutId id="2147484101" r:id="rId15"/>
    <p:sldLayoutId id="2147484102" r:id="rId16"/>
    <p:sldLayoutId id="2147484103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100444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95" r:id="rId1"/>
    <p:sldLayoutId id="2147484196" r:id="rId2"/>
    <p:sldLayoutId id="2147484197" r:id="rId3"/>
    <p:sldLayoutId id="2147484198" r:id="rId4"/>
    <p:sldLayoutId id="2147484199" r:id="rId5"/>
    <p:sldLayoutId id="2147484200" r:id="rId6"/>
    <p:sldLayoutId id="2147484201" r:id="rId7"/>
    <p:sldLayoutId id="2147484202" r:id="rId8"/>
    <p:sldLayoutId id="2147484203" r:id="rId9"/>
    <p:sldLayoutId id="2147484204" r:id="rId10"/>
    <p:sldLayoutId id="2147484205" r:id="rId11"/>
    <p:sldLayoutId id="2147484206" r:id="rId12"/>
    <p:sldLayoutId id="2147484207" r:id="rId13"/>
    <p:sldLayoutId id="2147484208" r:id="rId14"/>
    <p:sldLayoutId id="2147484209" r:id="rId15"/>
    <p:sldLayoutId id="2147484210" r:id="rId16"/>
    <p:sldLayoutId id="2147484211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2427514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  <p:sldLayoutId id="2147484296" r:id="rId12"/>
    <p:sldLayoutId id="2147484297" r:id="rId13"/>
    <p:sldLayoutId id="2147484298" r:id="rId14"/>
    <p:sldLayoutId id="2147484299" r:id="rId15"/>
    <p:sldLayoutId id="2147484300" r:id="rId16"/>
    <p:sldLayoutId id="2147484301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51CF1133-3259-4C45-BABA-5B62D9C6F78D}" type="datetimeFigureOut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9/23/18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r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defTabSz="457200"/>
            <a:fld id="{6D22F896-40B5-4ADD-8801-0D06FADFA095}" type="slidenum">
              <a:rPr lang="en-US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</a:rPr>
              <a:pPr defTabSz="457200"/>
              <a:t>‹#›</a:t>
            </a:fld>
            <a:endParaRPr 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68427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39" r:id="rId1"/>
    <p:sldLayoutId id="2147484340" r:id="rId2"/>
    <p:sldLayoutId id="2147484341" r:id="rId3"/>
    <p:sldLayoutId id="2147484342" r:id="rId4"/>
    <p:sldLayoutId id="2147484343" r:id="rId5"/>
    <p:sldLayoutId id="2147484344" r:id="rId6"/>
    <p:sldLayoutId id="2147484345" r:id="rId7"/>
    <p:sldLayoutId id="2147484346" r:id="rId8"/>
    <p:sldLayoutId id="2147484347" r:id="rId9"/>
    <p:sldLayoutId id="2147484348" r:id="rId10"/>
    <p:sldLayoutId id="2147484349" r:id="rId11"/>
    <p:sldLayoutId id="2147484350" r:id="rId12"/>
    <p:sldLayoutId id="2147484351" r:id="rId13"/>
    <p:sldLayoutId id="2147484352" r:id="rId14"/>
    <p:sldLayoutId id="2147484353" r:id="rId15"/>
    <p:sldLayoutId id="2147484354" r:id="rId16"/>
    <p:sldLayoutId id="214748435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source=images&amp;cd=&amp;cad=rja&amp;docid=1oV6rB0twPdw8M&amp;tbnid=AbVGcBvzwSqcHM:&amp;ved=0CAgQjRwwAA&amp;url=http://www.theflagshop.co.uk/welsh-dragon-wales-flag-8ft-x-5ft-375-p.asp&amp;ei=mx9LUpmLBpGQhQed5oGoCw&amp;psig=AFQjCNGjzARcthADEhdJEdyXrTOj4VQuyg&amp;ust=1380741403171367" TargetMode="External"/><Relationship Id="rId13" Type="http://schemas.openxmlformats.org/officeDocument/2006/relationships/image" Target="../media/image12.jpeg"/><Relationship Id="rId18" Type="http://schemas.openxmlformats.org/officeDocument/2006/relationships/image" Target="../media/image15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hyperlink" Target="http://www.google.co.uk/url?sa=i&amp;rct=j&amp;q=&amp;esrc=s&amp;frm=1&amp;source=images&amp;cd=&amp;cad=rja&amp;docid=PsXFTUZybp3SZM&amp;tbnid=myyN3dkWeLa2UM:&amp;ved=0CAUQjRw&amp;url=http://www.ok.co.uk/celebrity-news/view/61407/Grand-National-Ladies-Day-The-fashion-blunders/&amp;ei=YSJLUor3NafO0QX36IG4BQ&amp;bvm=bv.53371865,d.d2k&amp;psig=AFQjCNHZ2WXrSwozejK4IA1DxTdvGWm2fQ&amp;ust=1380741989505050" TargetMode="External"/><Relationship Id="rId17" Type="http://schemas.openxmlformats.org/officeDocument/2006/relationships/hyperlink" Target="http://www.google.co.uk/url?sa=i&amp;rct=j&amp;q=&amp;esrc=s&amp;frm=1&amp;source=images&amp;cd=&amp;cad=rja&amp;docid=aq0nyjgPy0e_LM&amp;tbnid=FwYvpg-PPL8KkM:&amp;ved=0CAUQjRw&amp;url=http://heartandsoil.blogspot.com/2008/11/baking-bread-curing-pork-brawn-soup.html&amp;ei=RyFLUrSvGaik0AW384GADw&amp;bvm=bv.53371865,d.d2k&amp;psig=AFQjCNHtqwlkRkPpM46I3UAhFAKZjckcBA&amp;ust=1380741706756425" TargetMode="External"/><Relationship Id="rId2" Type="http://schemas.openxmlformats.org/officeDocument/2006/relationships/hyperlink" Target="http://www.google.co.uk/url?sa=i&amp;rct=j&amp;q=&amp;esrc=s&amp;frm=1&amp;source=images&amp;cd=&amp;cad=rja&amp;docid=UB3rnbDocDJ6WM&amp;tbnid=r6XZPjMavzX7tM:&amp;ved=0CAUQjRw&amp;url=http://www.oocities.org/welshmark10/songwls.html&amp;ei=bSBLUtnnJOaJ0AWXw4HgAQ&amp;bvm=bv.53371865,d.d2k&amp;psig=AFQjCNFtm88rOZF9a30cM-lvM7XYdYImfA&amp;ust=1380741375454124" TargetMode="External"/><Relationship Id="rId16" Type="http://schemas.openxmlformats.org/officeDocument/2006/relationships/image" Target="../media/image14.jpeg"/><Relationship Id="rId20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.uk/url?sa=i&amp;rct=j&amp;q=&amp;esrc=s&amp;frm=1&amp;source=images&amp;cd=&amp;cad=rja&amp;docid=6KnRp3S-pl7q7M&amp;tbnid=4_F0UESJEqfAjM:&amp;ved=0CAUQjRw&amp;url=http://www.travel-prize.com/why-wales-6661/&amp;ei=3SBLUu3fGqWm0QXv24HABw&amp;bvm=bv.53371865,d.d2k&amp;psig=AFQjCNHtqwlkRkPpM46I3UAhFAKZjckcBA&amp;ust=1380741706756425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5" Type="http://schemas.openxmlformats.org/officeDocument/2006/relationships/image" Target="../media/image13.jpeg"/><Relationship Id="rId10" Type="http://schemas.openxmlformats.org/officeDocument/2006/relationships/hyperlink" Target="http://www.google.co.uk/url?sa=i&amp;rct=j&amp;q=&amp;esrc=s&amp;frm=1&amp;source=images&amp;cd=&amp;cad=rja&amp;docid=if7UOKQk_ssGKM&amp;tbnid=6RMw-oxGkozGIM:&amp;ved=0CAUQjRw&amp;url=http://www.bydd.co.uk/blog/the-origin-of-the-welsh-national-costume/&amp;ei=-yFLUqzFF4nO0wWSh4HwBA&amp;bvm=bv.53371865,d.d2k&amp;psig=AFQjCNHZ2WXrSwozejK4IA1DxTdvGWm2fQ&amp;ust=1380741989505050" TargetMode="External"/><Relationship Id="rId19" Type="http://schemas.openxmlformats.org/officeDocument/2006/relationships/hyperlink" Target="http://www.google.co.uk/url?sa=i&amp;rct=j&amp;q=&amp;esrc=s&amp;frm=1&amp;source=images&amp;cd=&amp;cad=rja&amp;docid=SPTdkWbC1IomLM&amp;tbnid=7dJGvkuGuvNbGM:&amp;ved=0CAUQjRw&amp;url=http://www.abelandcole.co.uk/recipes/cheesy-leek-welsh-cakes&amp;ei=fiFLUue8JsjK0QX7toD4BQ&amp;bvm=bv.53371865,d.d2k&amp;psig=AFQjCNHtqwlkRkPpM46I3UAhFAKZjckcBA&amp;ust=1380741706756425" TargetMode="External"/><Relationship Id="rId4" Type="http://schemas.openxmlformats.org/officeDocument/2006/relationships/hyperlink" Target="http://www.google.co.uk/url?sa=i&amp;rct=j&amp;q=&amp;esrc=s&amp;frm=1&amp;source=images&amp;cd=&amp;cad=rja&amp;docid=UB3rnbDocDJ6WM&amp;tbnid=r6XZPjMavzX7tM:&amp;ved=&amp;url=http://www.welshgifts.co.uk/slate-9-plaque-welsh-national-anthem.ir?cName=welsh-gifts-welsh-coal-slate-slate-plaques&amp;ei=RyBLUoT_H4ul0wXtwIHoBA&amp;bvm=bv.53371865,d.d2k&amp;psig=AFQjCNFtm88rOZF9a30cM-lvM7XYdYImfA&amp;ust=1380741375454124" TargetMode="External"/><Relationship Id="rId9" Type="http://schemas.openxmlformats.org/officeDocument/2006/relationships/image" Target="../media/image10.gif"/><Relationship Id="rId14" Type="http://schemas.openxmlformats.org/officeDocument/2006/relationships/hyperlink" Target="https://www.google.co.uk/imgres?imgurl&amp;imgrefurl=http://www.welshsuperstore.co.uk/wales-rugby-ball-2ply-p-30.html&amp;h=0&amp;w=0&amp;sz=1&amp;tbnid=RXnBAWsr_O0SvM&amp;tbnh=194&amp;tbnw=259&amp;zoom=1&amp;docid=o1kCwq6pkiacFM&amp;ei=rSFLUtK3FfGZ0AWf4IGgBQ&amp;ved=0CAIQsCU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.uk/imgres?sa=X&amp;biw=1024&amp;bih=673&amp;tbm=isch&amp;tbnid=89bRPOqNnEFVJM:&amp;imgrefurl=http://www.visitwales.com/things-to-do/attractions&amp;docid=jmi2cx01PeMZzM&amp;imgurl=http://www.visitwales.com/~/media/6D5BA0B66076434290ECCCD5CBD50B4C.ashx?as=0&amp;h=350&amp;w=1024&amp;w=1024&amp;h=350&amp;ei=myJLUoaVGoeW0AXgwoHwBQ&amp;zoom=1&amp;ved=1t:3588,r:7,s:0,i:103&amp;iact=rc&amp;page=1&amp;tbnh=121&amp;tbnw=298&amp;start=0&amp;ndsp=15&amp;tx=213&amp;ty=46" TargetMode="External"/><Relationship Id="rId11" Type="http://schemas.openxmlformats.org/officeDocument/2006/relationships/image" Target="../media/image23.jpeg"/><Relationship Id="rId5" Type="http://schemas.openxmlformats.org/officeDocument/2006/relationships/image" Target="../media/image19.jpeg"/><Relationship Id="rId10" Type="http://schemas.openxmlformats.org/officeDocument/2006/relationships/image" Target="../media/image22.jpeg"/><Relationship Id="rId4" Type="http://schemas.openxmlformats.org/officeDocument/2006/relationships/hyperlink" Target="http://www.google.co.uk/url?sa=i&amp;rct=j&amp;q=&amp;esrc=s&amp;frm=1&amp;source=images&amp;cd=&amp;docid=UFyr7a4pHElI0M&amp;tbnid=xHH10Gw-mmvG9M:&amp;ved=0CAUQjRw&amp;url=http://en.wikipedia.org/wiki/List_of_cultural_icons_of_Wales&amp;ei=_iJLUvrVMYKt0QXP7oHABg&amp;bvm=bv.53371865,d.d2k&amp;psig=AFQjCNHDXRkN5Q0XoBUNa4GAn8jO_FPARw&amp;ust=1380742172026487" TargetMode="External"/><Relationship Id="rId9" Type="http://schemas.openxmlformats.org/officeDocument/2006/relationships/hyperlink" Target="http://www.google.co.uk/url?sa=i&amp;rct=j&amp;q=&amp;esrc=s&amp;frm=1&amp;source=images&amp;cd=&amp;cad=rja&amp;docid=jmi2cx01PeMZzM&amp;tbnid=m4pd0WmfrBkC3M:&amp;ved=0CAUQjRw&amp;url=http://www.visitwales.com/things-to-do/attractions&amp;ei=ySJLUr-bJoeX1AX6zIHADA&amp;bvm=bv.53371865,d.d2k&amp;psig=AFQjCNHDXRkN5Q0XoBUNa4GAn8jO_FPARw&amp;ust=1380742172026487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3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3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7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89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5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2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0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0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s://sites.google.com/site/natashataylorpdp/home/cross-curricular/cwricwlwm-cymreig/river-rhymney/river-rhymney-pollution-pic.jpg?attredirects=0" TargetMode="External"/><Relationship Id="rId1" Type="http://schemas.openxmlformats.org/officeDocument/2006/relationships/slideLayout" Target="../slideLayouts/slideLayout32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34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9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886" y="1"/>
            <a:ext cx="11473542" cy="842398"/>
          </a:xfrm>
        </p:spPr>
        <p:txBody>
          <a:bodyPr>
            <a:normAutofit/>
          </a:bodyPr>
          <a:lstStyle/>
          <a:p>
            <a:pPr lvl="8" algn="l" rtl="0">
              <a:lnSpc>
                <a:spcPct val="90000"/>
              </a:lnSpc>
              <a:spcBef>
                <a:spcPct val="0"/>
              </a:spcBef>
            </a:pPr>
            <a:r>
              <a:rPr lang="en-GB" sz="4400" dirty="0">
                <a:solidFill>
                  <a:schemeClr val="tx1"/>
                </a:solidFill>
              </a:rPr>
              <a:t>Y Cwricwlwm </a:t>
            </a:r>
            <a:r>
              <a:rPr lang="en-GB" sz="4400" dirty="0" err="1">
                <a:solidFill>
                  <a:schemeClr val="tx1"/>
                </a:solidFill>
              </a:rPr>
              <a:t>Cymreig</a:t>
            </a:r>
            <a:r>
              <a:rPr lang="en-GB" sz="4400" dirty="0">
                <a:solidFill>
                  <a:srgbClr val="FF0000"/>
                </a:solidFill>
              </a:rPr>
              <a:t>. 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913" y="2250854"/>
            <a:ext cx="10668001" cy="4607147"/>
          </a:xfrm>
        </p:spPr>
        <p:txBody>
          <a:bodyPr/>
          <a:lstStyle/>
          <a:p>
            <a:pPr marL="3657600" lvl="8" indent="0">
              <a:buNone/>
            </a:pPr>
            <a:r>
              <a:rPr lang="en-GB" dirty="0">
                <a:solidFill>
                  <a:srgbClr val="FF0000"/>
                </a:solidFill>
              </a:rPr>
              <a:t>                                                                     </a:t>
            </a:r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913" y="2250854"/>
            <a:ext cx="10951029" cy="460714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965370" y="889319"/>
            <a:ext cx="5377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ea typeface="+mj-ea"/>
                <a:cs typeface="+mj-cs"/>
              </a:rPr>
              <a:t> 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74913" y="865859"/>
            <a:ext cx="50836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Beth </a:t>
            </a:r>
            <a:r>
              <a:rPr lang="en-GB" sz="2800" dirty="0" err="1"/>
              <a:t>yw’r</a:t>
            </a:r>
            <a:r>
              <a:rPr lang="en-GB" sz="2800" dirty="0"/>
              <a:t> Cwricwlwm </a:t>
            </a:r>
            <a:r>
              <a:rPr lang="en-GB" sz="2800" dirty="0" err="1"/>
              <a:t>Cymreig</a:t>
            </a:r>
            <a:r>
              <a:rPr lang="en-GB" sz="2800" dirty="0"/>
              <a:t>?</a:t>
            </a:r>
          </a:p>
          <a:p>
            <a:r>
              <a:rPr lang="en-GB" sz="2800" dirty="0"/>
              <a:t>Pam </a:t>
            </a:r>
            <a:r>
              <a:rPr lang="en-GB" sz="2800" dirty="0" err="1"/>
              <a:t>mae’n</a:t>
            </a:r>
            <a:r>
              <a:rPr lang="en-GB" sz="2800" dirty="0"/>
              <a:t> </a:t>
            </a:r>
            <a:r>
              <a:rPr lang="en-GB" sz="2800" dirty="0" err="1"/>
              <a:t>bwysig</a:t>
            </a:r>
            <a:r>
              <a:rPr lang="en-GB" sz="2800" dirty="0"/>
              <a:t>?</a:t>
            </a:r>
          </a:p>
          <a:p>
            <a:r>
              <a:rPr lang="en-GB" sz="2800" dirty="0" err="1"/>
              <a:t>Sut</a:t>
            </a:r>
            <a:r>
              <a:rPr lang="en-GB" sz="2800" dirty="0"/>
              <a:t> </a:t>
            </a:r>
            <a:r>
              <a:rPr lang="en-GB" sz="2800" dirty="0" err="1"/>
              <a:t>gallwn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ddysgu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78603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528" y="-62410"/>
            <a:ext cx="11221072" cy="955478"/>
          </a:xfrm>
        </p:spPr>
        <p:txBody>
          <a:bodyPr>
            <a:normAutofit/>
          </a:bodyPr>
          <a:lstStyle/>
          <a:p>
            <a:r>
              <a:rPr lang="en-GB" u="sng" dirty="0" err="1">
                <a:solidFill>
                  <a:schemeClr val="tx1"/>
                </a:solidFill>
              </a:rPr>
              <a:t>Dysgu</a:t>
            </a:r>
            <a:r>
              <a:rPr lang="en-GB" u="sng" dirty="0">
                <a:solidFill>
                  <a:schemeClr val="tx1"/>
                </a:solidFill>
              </a:rPr>
              <a:t> </a:t>
            </a:r>
            <a:r>
              <a:rPr lang="en-GB" sz="2400" u="sng" dirty="0">
                <a:solidFill>
                  <a:schemeClr val="tx1"/>
                </a:solidFill>
              </a:rPr>
              <a:t>(</a:t>
            </a:r>
            <a:r>
              <a:rPr lang="en-GB" sz="2400" u="sng" dirty="0" err="1">
                <a:solidFill>
                  <a:schemeClr val="tx1"/>
                </a:solidFill>
              </a:rPr>
              <a:t>Adeiladu</a:t>
            </a:r>
            <a:r>
              <a:rPr lang="en-GB" sz="2400" u="sng" dirty="0">
                <a:solidFill>
                  <a:schemeClr val="tx1"/>
                </a:solidFill>
              </a:rPr>
              <a:t>   </a:t>
            </a:r>
            <a:r>
              <a:rPr lang="en-GB" sz="2400" u="sng" dirty="0" err="1">
                <a:solidFill>
                  <a:schemeClr val="tx1"/>
                </a:solidFill>
              </a:rPr>
              <a:t>cysyniadau</a:t>
            </a:r>
            <a:endParaRPr lang="en-GB" sz="2400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1254" y="822963"/>
            <a:ext cx="10233800" cy="206654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7913079" y="1932578"/>
            <a:ext cx="242887" cy="3571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9871657" y="1262257"/>
            <a:ext cx="638174" cy="3591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stCxn id="56" idx="3"/>
          </p:cNvCxnSpPr>
          <p:nvPr/>
        </p:nvCxnSpPr>
        <p:spPr>
          <a:xfrm flipH="1">
            <a:off x="6279657" y="1257647"/>
            <a:ext cx="421392" cy="4385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endCxn id="50" idx="0"/>
          </p:cNvCxnSpPr>
          <p:nvPr/>
        </p:nvCxnSpPr>
        <p:spPr>
          <a:xfrm flipH="1">
            <a:off x="9152698" y="1678879"/>
            <a:ext cx="374178" cy="40362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7981544" y="1328448"/>
            <a:ext cx="636983" cy="3728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154754" y="1187630"/>
            <a:ext cx="461962" cy="944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endCxn id="57" idx="2"/>
          </p:cNvCxnSpPr>
          <p:nvPr/>
        </p:nvCxnSpPr>
        <p:spPr>
          <a:xfrm flipV="1">
            <a:off x="7213983" y="1160509"/>
            <a:ext cx="370705" cy="157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53" idx="1"/>
          </p:cNvCxnSpPr>
          <p:nvPr/>
        </p:nvCxnSpPr>
        <p:spPr>
          <a:xfrm>
            <a:off x="8998423" y="1254911"/>
            <a:ext cx="289261" cy="27808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9738041" y="1784896"/>
            <a:ext cx="296741" cy="43333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endCxn id="54" idx="3"/>
          </p:cNvCxnSpPr>
          <p:nvPr/>
        </p:nvCxnSpPr>
        <p:spPr>
          <a:xfrm flipV="1">
            <a:off x="8985017" y="1006951"/>
            <a:ext cx="259467" cy="24954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65" idx="6"/>
            <a:endCxn id="51" idx="2"/>
          </p:cNvCxnSpPr>
          <p:nvPr/>
        </p:nvCxnSpPr>
        <p:spPr>
          <a:xfrm>
            <a:off x="7409990" y="2094903"/>
            <a:ext cx="412611" cy="15290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10432666" y="2071640"/>
            <a:ext cx="419096" cy="30061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val 47"/>
          <p:cNvSpPr/>
          <p:nvPr/>
        </p:nvSpPr>
        <p:spPr>
          <a:xfrm>
            <a:off x="10733304" y="1987479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/>
          <p:cNvSpPr/>
          <p:nvPr/>
        </p:nvSpPr>
        <p:spPr>
          <a:xfrm>
            <a:off x="8522508" y="1167604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/>
          <p:cNvSpPr/>
          <p:nvPr/>
        </p:nvSpPr>
        <p:spPr>
          <a:xfrm>
            <a:off x="8863579" y="2082500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/>
          <p:cNvSpPr/>
          <p:nvPr/>
        </p:nvSpPr>
        <p:spPr>
          <a:xfrm>
            <a:off x="7822601" y="2124479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/>
          <p:cNvSpPr/>
          <p:nvPr/>
        </p:nvSpPr>
        <p:spPr>
          <a:xfrm>
            <a:off x="7527911" y="1667966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/>
          <p:cNvSpPr/>
          <p:nvPr/>
        </p:nvSpPr>
        <p:spPr>
          <a:xfrm>
            <a:off x="9203003" y="1496871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/>
          <p:cNvSpPr/>
          <p:nvPr/>
        </p:nvSpPr>
        <p:spPr>
          <a:xfrm>
            <a:off x="9159803" y="796419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/>
          <p:cNvSpPr/>
          <p:nvPr/>
        </p:nvSpPr>
        <p:spPr>
          <a:xfrm>
            <a:off x="2300583" y="1254964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/>
          <p:cNvSpPr/>
          <p:nvPr/>
        </p:nvSpPr>
        <p:spPr>
          <a:xfrm>
            <a:off x="6616368" y="1047115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/>
          <p:cNvSpPr/>
          <p:nvPr/>
        </p:nvSpPr>
        <p:spPr>
          <a:xfrm>
            <a:off x="7584688" y="1037182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/>
          <p:cNvSpPr/>
          <p:nvPr/>
        </p:nvSpPr>
        <p:spPr>
          <a:xfrm>
            <a:off x="10220712" y="1129905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/>
          <p:cNvSpPr/>
          <p:nvPr/>
        </p:nvSpPr>
        <p:spPr>
          <a:xfrm>
            <a:off x="9839701" y="2266604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/>
          <p:cNvSpPr/>
          <p:nvPr/>
        </p:nvSpPr>
        <p:spPr>
          <a:xfrm>
            <a:off x="6831752" y="1971576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/>
          <p:cNvSpPr/>
          <p:nvPr/>
        </p:nvSpPr>
        <p:spPr>
          <a:xfrm>
            <a:off x="5899916" y="1646979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Right Arrow 68"/>
          <p:cNvSpPr/>
          <p:nvPr/>
        </p:nvSpPr>
        <p:spPr>
          <a:xfrm>
            <a:off x="3925280" y="1223471"/>
            <a:ext cx="978408" cy="303309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9957" y="3493307"/>
            <a:ext cx="11443103" cy="2803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 err="1"/>
              <a:t>Diwylliant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rhoi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ni’r</a:t>
            </a:r>
            <a:r>
              <a:rPr lang="en-GB" sz="2800" dirty="0"/>
              <a:t> </a:t>
            </a:r>
            <a:r>
              <a:rPr lang="en-GB" sz="2800" dirty="0" err="1"/>
              <a:t>defnydd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adeiladu</a:t>
            </a:r>
            <a:r>
              <a:rPr lang="en-GB" sz="2800" dirty="0"/>
              <a:t> </a:t>
            </a:r>
            <a:r>
              <a:rPr lang="en-GB" sz="2800" dirty="0" err="1"/>
              <a:t>ein</a:t>
            </a:r>
            <a:r>
              <a:rPr lang="en-GB" sz="2800" dirty="0"/>
              <a:t> </a:t>
            </a:r>
            <a:r>
              <a:rPr lang="en-GB" sz="2800" dirty="0" err="1"/>
              <a:t>cysyniadau,ein</a:t>
            </a:r>
            <a:r>
              <a:rPr lang="en-GB" sz="2800" dirty="0"/>
              <a:t> </a:t>
            </a:r>
            <a:r>
              <a:rPr lang="en-GB" sz="2800" dirty="0" err="1"/>
              <a:t>galluoedd</a:t>
            </a:r>
            <a:r>
              <a:rPr lang="en-GB" sz="2800" dirty="0"/>
              <a:t>, </a:t>
            </a:r>
            <a:r>
              <a:rPr lang="en-GB" sz="2800" dirty="0" err="1"/>
              <a:t>ein</a:t>
            </a:r>
            <a:r>
              <a:rPr lang="en-GB" sz="2800" dirty="0"/>
              <a:t> </a:t>
            </a:r>
            <a:r>
              <a:rPr lang="en-GB" sz="2800" dirty="0" err="1"/>
              <a:t>hunan</a:t>
            </a:r>
            <a:r>
              <a:rPr lang="en-GB" sz="2800" dirty="0"/>
              <a:t> </a:t>
            </a:r>
            <a:r>
              <a:rPr lang="en-GB" sz="2800" dirty="0" err="1"/>
              <a:t>ddelwedd</a:t>
            </a:r>
            <a:r>
              <a:rPr lang="en-GB" sz="2800" dirty="0"/>
              <a:t> </a:t>
            </a:r>
            <a:r>
              <a:rPr lang="en-GB" sz="2800" dirty="0" err="1"/>
              <a:t>a’n</a:t>
            </a:r>
            <a:r>
              <a:rPr lang="en-GB" sz="2800" dirty="0"/>
              <a:t> </a:t>
            </a:r>
            <a:r>
              <a:rPr lang="en-GB" sz="2800" dirty="0" err="1"/>
              <a:t>byd</a:t>
            </a:r>
            <a:r>
              <a:rPr lang="en-GB" sz="2800" dirty="0"/>
              <a:t>.</a:t>
            </a:r>
          </a:p>
          <a:p>
            <a:pPr marL="457200" lvl="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Mae </a:t>
            </a:r>
            <a:r>
              <a:rPr lang="en-GB" sz="2800" dirty="0" err="1"/>
              <a:t>diwylliant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ffurfio’r</a:t>
            </a:r>
            <a:r>
              <a:rPr lang="en-GB" sz="2800" dirty="0"/>
              <a:t> </a:t>
            </a:r>
            <a:r>
              <a:rPr lang="en-GB" sz="2800" dirty="0" err="1"/>
              <a:t>meddwl</a:t>
            </a:r>
            <a:r>
              <a:rPr lang="en-GB" sz="2800" dirty="0"/>
              <a:t>.</a:t>
            </a:r>
          </a:p>
          <a:p>
            <a:pPr marL="457200" lvl="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Mae </a:t>
            </a:r>
            <a:r>
              <a:rPr lang="en-GB" sz="2800" dirty="0" err="1"/>
              <a:t>ein</a:t>
            </a:r>
            <a:r>
              <a:rPr lang="en-GB" sz="2800" dirty="0"/>
              <a:t> </a:t>
            </a:r>
            <a:r>
              <a:rPr lang="en-GB" sz="2800" dirty="0" err="1"/>
              <a:t>dealltwriaeth</a:t>
            </a:r>
            <a:r>
              <a:rPr lang="en-GB" sz="2800" dirty="0"/>
              <a:t> o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gynyrch</a:t>
            </a:r>
            <a:r>
              <a:rPr lang="en-GB" sz="2800" dirty="0"/>
              <a:t>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yr </a:t>
            </a:r>
            <a:r>
              <a:rPr lang="en-GB" sz="2800" dirty="0" err="1"/>
              <a:t>ydym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deall</a:t>
            </a:r>
            <a:r>
              <a:rPr lang="en-GB" sz="2800" dirty="0"/>
              <a:t> o </a:t>
            </a:r>
            <a:r>
              <a:rPr lang="en-GB" sz="2800" dirty="0" err="1"/>
              <a:t>ddiwylliant</a:t>
            </a:r>
            <a:r>
              <a:rPr lang="en-GB" sz="2800" dirty="0"/>
              <a:t> </a:t>
            </a:r>
            <a:r>
              <a:rPr lang="en-GB" sz="2800" dirty="0" err="1"/>
              <a:t>a’i</a:t>
            </a:r>
            <a:r>
              <a:rPr lang="en-GB" sz="2800" dirty="0"/>
              <a:t> </a:t>
            </a:r>
            <a:r>
              <a:rPr lang="en-GB" sz="2800" dirty="0" err="1"/>
              <a:t>bwrpas</a:t>
            </a:r>
            <a:r>
              <a:rPr lang="en-GB" sz="2800" dirty="0"/>
              <a:t>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800" dirty="0"/>
              <a:t>       (Bruner 1996)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34" name="Oval 33"/>
          <p:cNvSpPr/>
          <p:nvPr/>
        </p:nvSpPr>
        <p:spPr>
          <a:xfrm>
            <a:off x="1949231" y="1724908"/>
            <a:ext cx="578238" cy="24665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5939158" y="1253231"/>
            <a:ext cx="81291" cy="4359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56" idx="4"/>
          </p:cNvCxnSpPr>
          <p:nvPr/>
        </p:nvCxnSpPr>
        <p:spPr>
          <a:xfrm>
            <a:off x="6905487" y="1293768"/>
            <a:ext cx="242172" cy="36906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flipH="1">
            <a:off x="6433868" y="2112314"/>
            <a:ext cx="421392" cy="4385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flipH="1">
            <a:off x="11051668" y="1546591"/>
            <a:ext cx="421392" cy="4385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flipH="1">
            <a:off x="8318397" y="1795582"/>
            <a:ext cx="421392" cy="4385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55" idx="4"/>
            <a:endCxn id="34" idx="0"/>
          </p:cNvCxnSpPr>
          <p:nvPr/>
        </p:nvCxnSpPr>
        <p:spPr>
          <a:xfrm flipH="1">
            <a:off x="2238350" y="1501617"/>
            <a:ext cx="351352" cy="22329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190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28068" y="184822"/>
            <a:ext cx="5197698" cy="948520"/>
          </a:xfrm>
        </p:spPr>
        <p:txBody>
          <a:bodyPr>
            <a:normAutofit fontScale="90000"/>
          </a:bodyPr>
          <a:lstStyle/>
          <a:p>
            <a:br>
              <a:rPr lang="en-GB" sz="3200" u="sng" dirty="0">
                <a:solidFill>
                  <a:srgbClr val="FF0000"/>
                </a:solidFill>
              </a:rPr>
            </a:br>
            <a:endParaRPr lang="en-GB" sz="3200" u="sng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3336" y="184822"/>
            <a:ext cx="114852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3200" u="sng" dirty="0"/>
              <a:t>Felly, </a:t>
            </a:r>
            <a:r>
              <a:rPr lang="en-GB" sz="3200" u="sng" dirty="0" err="1"/>
              <a:t>beth</a:t>
            </a:r>
            <a:r>
              <a:rPr lang="en-GB" sz="3200" u="sng" dirty="0"/>
              <a:t> </a:t>
            </a:r>
            <a:r>
              <a:rPr lang="en-GB" sz="3200" u="sng" dirty="0" err="1"/>
              <a:t>yw’r</a:t>
            </a:r>
            <a:r>
              <a:rPr lang="en-GB" sz="3200" u="sng" dirty="0"/>
              <a:t> </a:t>
            </a:r>
            <a:r>
              <a:rPr lang="en-GB" sz="3200" u="sng" dirty="0" err="1"/>
              <a:t>Cwricwlwm</a:t>
            </a:r>
            <a:r>
              <a:rPr lang="en-GB" sz="3200" u="sng" dirty="0"/>
              <a:t> </a:t>
            </a:r>
            <a:r>
              <a:rPr lang="en-GB" sz="3200" u="sng" dirty="0" err="1"/>
              <a:t>Cymreig</a:t>
            </a:r>
            <a:r>
              <a:rPr lang="en-GB" sz="3200" u="sng" dirty="0"/>
              <a:t>?</a:t>
            </a:r>
          </a:p>
          <a:p>
            <a:pPr lvl="0"/>
            <a:endParaRPr lang="en-GB" sz="3200" dirty="0"/>
          </a:p>
          <a:p>
            <a:pPr lvl="0"/>
            <a:endParaRPr lang="en-GB" sz="3200" dirty="0">
              <a:solidFill>
                <a:prstClr val="white"/>
              </a:solidFill>
            </a:endParaRPr>
          </a:p>
          <a:p>
            <a:pPr lvl="0"/>
            <a:r>
              <a:rPr lang="en-GB" sz="3200" dirty="0" err="1"/>
              <a:t>Agwedd</a:t>
            </a:r>
            <a:r>
              <a:rPr lang="en-GB" sz="3200" dirty="0"/>
              <a:t> 0’r </a:t>
            </a:r>
            <a:r>
              <a:rPr lang="en-GB" sz="3200" dirty="0" err="1"/>
              <a:t>Cwricwlwm</a:t>
            </a:r>
            <a:r>
              <a:rPr lang="en-GB" sz="3200" dirty="0"/>
              <a:t> </a:t>
            </a:r>
            <a:r>
              <a:rPr lang="en-GB" sz="3200" dirty="0" err="1"/>
              <a:t>Cenedlaethol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adlewyrchu</a:t>
            </a:r>
            <a:r>
              <a:rPr lang="en-GB" sz="3200" dirty="0"/>
              <a:t> </a:t>
            </a:r>
            <a:r>
              <a:rPr lang="en-GB" sz="3200" dirty="0" err="1"/>
              <a:t>addysg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Nghymru</a:t>
            </a:r>
            <a:r>
              <a:rPr lang="en-GB" sz="3200" dirty="0"/>
              <a:t> </a:t>
            </a:r>
            <a:r>
              <a:rPr lang="en-GB" sz="3200" dirty="0" err="1"/>
              <a:t>yw’r</a:t>
            </a:r>
            <a:r>
              <a:rPr lang="en-GB" sz="3200" dirty="0"/>
              <a:t> </a:t>
            </a:r>
            <a:r>
              <a:rPr lang="en-GB" sz="3200" dirty="0" err="1"/>
              <a:t>Cwricwlwm</a:t>
            </a:r>
            <a:r>
              <a:rPr lang="en-GB" sz="3200" dirty="0"/>
              <a:t> </a:t>
            </a:r>
            <a:r>
              <a:rPr lang="en-GB" sz="3200" dirty="0" err="1"/>
              <a:t>Gymreig</a:t>
            </a:r>
            <a:r>
              <a:rPr lang="en-GB" sz="3200" dirty="0"/>
              <a:t> (</a:t>
            </a:r>
            <a:r>
              <a:rPr lang="en-GB" sz="3200" dirty="0" err="1"/>
              <a:t>Nid</a:t>
            </a:r>
            <a:r>
              <a:rPr lang="en-GB" sz="3200" dirty="0"/>
              <a:t> y </a:t>
            </a:r>
            <a:r>
              <a:rPr lang="en-GB" sz="3200" dirty="0" err="1"/>
              <a:t>cwricwlwn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hunan</a:t>
            </a:r>
            <a:r>
              <a:rPr lang="en-GB" sz="3200" dirty="0"/>
              <a:t>)</a:t>
            </a:r>
          </a:p>
          <a:p>
            <a:pPr lvl="0"/>
            <a:endParaRPr lang="en-GB" sz="3200" dirty="0"/>
          </a:p>
          <a:p>
            <a:pPr lvl="0"/>
            <a:r>
              <a:rPr lang="en-GB" sz="3200" dirty="0" err="1"/>
              <a:t>Mae’n</a:t>
            </a:r>
            <a:r>
              <a:rPr lang="en-GB" sz="3200" dirty="0"/>
              <a:t> </a:t>
            </a:r>
            <a:r>
              <a:rPr lang="en-GB" sz="3200" dirty="0" err="1"/>
              <a:t>rhoi</a:t>
            </a:r>
            <a:r>
              <a:rPr lang="en-GB" sz="3200" dirty="0"/>
              <a:t> </a:t>
            </a:r>
            <a:r>
              <a:rPr lang="en-GB" sz="3200" dirty="0" err="1"/>
              <a:t>ystyriaeth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fywyd</a:t>
            </a:r>
            <a:r>
              <a:rPr lang="en-GB" sz="3200" dirty="0"/>
              <a:t> </a:t>
            </a:r>
            <a:r>
              <a:rPr lang="en-GB" sz="3200" dirty="0" err="1"/>
              <a:t>Cymreig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ogystal</a:t>
            </a:r>
            <a:r>
              <a:rPr lang="en-GB" sz="3200" dirty="0"/>
              <a:t> </a:t>
            </a:r>
            <a:r>
              <a:rPr lang="en-GB" sz="3200" dirty="0" err="1"/>
              <a:t>a’r</a:t>
            </a:r>
            <a:r>
              <a:rPr lang="en-GB" sz="3200" dirty="0"/>
              <a:t> </a:t>
            </a:r>
            <a:r>
              <a:rPr lang="en-GB" sz="3200" dirty="0" err="1"/>
              <a:t>iaith</a:t>
            </a:r>
            <a:r>
              <a:rPr lang="en-GB" sz="3200" dirty="0"/>
              <a:t> </a:t>
            </a:r>
            <a:r>
              <a:rPr lang="en-GB" sz="3200" dirty="0" err="1"/>
              <a:t>Gymraeg</a:t>
            </a:r>
            <a:endParaRPr lang="en-GB" sz="3200" dirty="0"/>
          </a:p>
          <a:p>
            <a:pPr lvl="0"/>
            <a:endParaRPr lang="en-GB" dirty="0">
              <a:solidFill>
                <a:srgbClr val="FF0000"/>
              </a:solidFill>
            </a:endParaRPr>
          </a:p>
          <a:p>
            <a:pPr lvl="0"/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654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62432" y="2085304"/>
            <a:ext cx="10437368" cy="4179606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lvl="0">
              <a:lnSpc>
                <a:spcPct val="80000"/>
              </a:lnSpc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‘Y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syniad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o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ddimensiwn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Cymreig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gwahanieithol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i’r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ysgolion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Cymru</a:t>
            </a:r>
            <a:r>
              <a:rPr lang="en-GB" sz="32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- - -’.</a:t>
            </a:r>
          </a:p>
          <a:p>
            <a:pPr lvl="0">
              <a:lnSpc>
                <a:spcPct val="80000"/>
              </a:lnSpc>
            </a:pPr>
            <a:endParaRPr lang="en-GB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endParaRPr lang="en-GB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endParaRPr lang="en-GB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endParaRPr lang="en-GB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endParaRPr lang="en-GB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Estyn (2001) </a:t>
            </a:r>
            <a:r>
              <a:rPr lang="en-GB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en-GB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Cymreig</a:t>
            </a:r>
            <a:r>
              <a:rPr lang="en-GB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The Welsh Dimension of the curriculum in Wales: good practice in teaching and learning.</a:t>
            </a:r>
            <a:endParaRPr lang="en-GB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7800" y="584200"/>
            <a:ext cx="9829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Y </a:t>
            </a:r>
            <a:r>
              <a:rPr lang="en-GB" sz="2800" dirty="0" err="1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mae</a:t>
            </a:r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 Estyn (2001) </a:t>
            </a:r>
            <a:r>
              <a:rPr lang="en-GB" sz="2800" dirty="0" err="1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yn</a:t>
            </a:r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sz="2800" dirty="0" err="1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disgrifio’r</a:t>
            </a:r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sz="2800" dirty="0" err="1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Cwricwlwm</a:t>
            </a:r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sz="2800" dirty="0" err="1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Cymreig</a:t>
            </a:r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sz="2800" dirty="0" err="1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fel</a:t>
            </a:r>
            <a:r>
              <a:rPr lang="en-GB" sz="2800" dirty="0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latin typeface="Arial" pitchFamily="34" charset="0"/>
                <a:ea typeface="+mj-ea"/>
                <a:cs typeface="Arial" pitchFamily="34" charset="0"/>
              </a:rPr>
              <a:t>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794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>
                <a:solidFill>
                  <a:schemeClr val="tx1"/>
                </a:solidFill>
              </a:rPr>
              <a:t>Y Cwricwlwm </a:t>
            </a:r>
            <a:r>
              <a:rPr lang="en-GB" u="sng" dirty="0" err="1">
                <a:solidFill>
                  <a:schemeClr val="tx1"/>
                </a:solidFill>
              </a:rPr>
              <a:t>Cenedlaethol</a:t>
            </a:r>
            <a:r>
              <a:rPr lang="en-GB" u="sng" dirty="0">
                <a:solidFill>
                  <a:schemeClr val="tx1"/>
                </a:solidFill>
              </a:rPr>
              <a:t> (</a:t>
            </a:r>
            <a:r>
              <a:rPr lang="en-GB" u="sng" dirty="0" err="1">
                <a:solidFill>
                  <a:schemeClr val="tx1"/>
                </a:solidFill>
              </a:rPr>
              <a:t>Cymru</a:t>
            </a:r>
            <a:r>
              <a:rPr lang="en-GB" u="sng" dirty="0">
                <a:solidFill>
                  <a:schemeClr val="tx1"/>
                </a:solidFill>
              </a:rPr>
              <a:t>) </a:t>
            </a:r>
            <a:br>
              <a:rPr lang="en-GB" dirty="0">
                <a:solidFill>
                  <a:schemeClr val="tx1"/>
                </a:solidFill>
              </a:rPr>
            </a:br>
            <a:endParaRPr lang="en-GB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3253209"/>
              </p:ext>
            </p:extLst>
          </p:nvPr>
        </p:nvGraphicFramePr>
        <p:xfrm>
          <a:off x="410570" y="1872119"/>
          <a:ext cx="11370859" cy="4482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544899014"/>
              </p:ext>
            </p:extLst>
          </p:nvPr>
        </p:nvGraphicFramePr>
        <p:xfrm>
          <a:off x="631371" y="4113211"/>
          <a:ext cx="11088000" cy="331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9" name="Left-Right Arrow 18"/>
          <p:cNvSpPr/>
          <p:nvPr/>
        </p:nvSpPr>
        <p:spPr>
          <a:xfrm>
            <a:off x="631371" y="3706811"/>
            <a:ext cx="10929258" cy="406400"/>
          </a:xfrm>
          <a:prstGeom prst="leftRightArrow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200658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827" y="1"/>
            <a:ext cx="11048999" cy="736600"/>
          </a:xfrm>
        </p:spPr>
        <p:txBody>
          <a:bodyPr>
            <a:normAutofit fontScale="90000"/>
          </a:bodyPr>
          <a:lstStyle/>
          <a:p>
            <a:br>
              <a:rPr lang="en-GB" u="sng" dirty="0">
                <a:solidFill>
                  <a:srgbClr val="FFFF00"/>
                </a:solidFill>
              </a:rPr>
            </a:br>
            <a:r>
              <a:rPr lang="en-GB" sz="4000" u="sng" dirty="0">
                <a:solidFill>
                  <a:schemeClr val="tx1"/>
                </a:solidFill>
              </a:rPr>
              <a:t>Mae </a:t>
            </a:r>
            <a:r>
              <a:rPr lang="en-GB" sz="4000" u="sng" dirty="0" err="1">
                <a:solidFill>
                  <a:schemeClr val="tx1"/>
                </a:solidFill>
              </a:rPr>
              <a:t>cynnwys</a:t>
            </a:r>
            <a:r>
              <a:rPr lang="en-GB" sz="4000" u="sng" dirty="0">
                <a:solidFill>
                  <a:schemeClr val="tx1"/>
                </a:solidFill>
              </a:rPr>
              <a:t> y </a:t>
            </a:r>
            <a:r>
              <a:rPr lang="en-GB" sz="4000" u="sng" dirty="0" err="1">
                <a:solidFill>
                  <a:schemeClr val="tx1"/>
                </a:solidFill>
              </a:rPr>
              <a:t>Cwricwlwm</a:t>
            </a:r>
            <a:r>
              <a:rPr lang="en-GB" sz="4000" u="sng" dirty="0">
                <a:solidFill>
                  <a:schemeClr val="tx1"/>
                </a:solidFill>
              </a:rPr>
              <a:t> </a:t>
            </a:r>
            <a:r>
              <a:rPr lang="en-GB" sz="4000" u="sng" dirty="0" err="1">
                <a:solidFill>
                  <a:schemeClr val="tx1"/>
                </a:solidFill>
              </a:rPr>
              <a:t>Cymreig</a:t>
            </a:r>
            <a:r>
              <a:rPr lang="en-GB" sz="4000" u="sng" dirty="0">
                <a:solidFill>
                  <a:schemeClr val="tx1"/>
                </a:solidFill>
              </a:rPr>
              <a:t> </a:t>
            </a:r>
            <a:r>
              <a:rPr lang="en-GB" sz="4000" u="sng" dirty="0" err="1">
                <a:solidFill>
                  <a:schemeClr val="tx1"/>
                </a:solidFill>
              </a:rPr>
              <a:t>mewn</a:t>
            </a:r>
            <a:r>
              <a:rPr lang="en-GB" sz="4000" u="sng" dirty="0">
                <a:solidFill>
                  <a:schemeClr val="tx1"/>
                </a:solidFill>
              </a:rPr>
              <a:t> </a:t>
            </a:r>
            <a:r>
              <a:rPr lang="en-GB" sz="4000" u="sng" dirty="0" err="1">
                <a:solidFill>
                  <a:schemeClr val="tx1"/>
                </a:solidFill>
              </a:rPr>
              <a:t>gwersi</a:t>
            </a:r>
            <a:r>
              <a:rPr lang="en-GB" sz="4000" u="sng" dirty="0">
                <a:solidFill>
                  <a:schemeClr val="tx1"/>
                </a:solidFill>
              </a:rPr>
              <a:t> </a:t>
            </a:r>
            <a:r>
              <a:rPr lang="en-GB" sz="4000" u="sng" dirty="0" err="1">
                <a:solidFill>
                  <a:schemeClr val="tx1"/>
                </a:solidFill>
              </a:rPr>
              <a:t>yn</a:t>
            </a:r>
            <a:r>
              <a:rPr lang="en-GB" sz="4000" u="sng" dirty="0">
                <a:solidFill>
                  <a:schemeClr val="tx1"/>
                </a:solidFill>
              </a:rPr>
              <a:t> </a:t>
            </a:r>
            <a:r>
              <a:rPr lang="en-GB" sz="4000" u="sng" dirty="0" err="1">
                <a:solidFill>
                  <a:schemeClr val="tx1"/>
                </a:solidFill>
              </a:rPr>
              <a:t>statudol</a:t>
            </a:r>
            <a:r>
              <a:rPr lang="en-GB" sz="4000" u="sng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828" y="1508492"/>
            <a:ext cx="11049000" cy="5496966"/>
          </a:xfrm>
        </p:spPr>
        <p:txBody>
          <a:bodyPr>
            <a:norm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prstClr val="white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prstClr val="white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prstClr val="white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prstClr val="white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prstClr val="white"/>
                </a:solidFill>
              </a:rPr>
              <a:t>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prstClr val="white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prstClr val="white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 err="1">
                <a:solidFill>
                  <a:schemeClr val="tx1"/>
                </a:solidFill>
              </a:rPr>
              <a:t>Mae’n</a:t>
            </a:r>
            <a:r>
              <a:rPr lang="en-GB" dirty="0">
                <a:solidFill>
                  <a:schemeClr val="tx1"/>
                </a:solidFill>
              </a:rPr>
              <a:t>  un o </a:t>
            </a:r>
            <a:r>
              <a:rPr lang="en-GB" dirty="0" err="1">
                <a:solidFill>
                  <a:schemeClr val="tx1"/>
                </a:solidFill>
              </a:rPr>
              <a:t>anghenion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Safonau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Cymwysedig</a:t>
            </a:r>
            <a:r>
              <a:rPr lang="en-GB" dirty="0">
                <a:solidFill>
                  <a:schemeClr val="tx1"/>
                </a:solidFill>
              </a:rPr>
              <a:t>: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chemeClr val="tx1"/>
                </a:solidFill>
              </a:rPr>
              <a:t>S2.2: </a:t>
            </a:r>
            <a:r>
              <a:rPr lang="en-GB" dirty="0" err="1">
                <a:solidFill>
                  <a:schemeClr val="tx1"/>
                </a:solidFill>
              </a:rPr>
              <a:t>Dylai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myfyrwir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rhoi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cyfleoedd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ddisgyblion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ddatblygu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chymhwyso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gwybodaeth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nodweddion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diwylliannol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economaidd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amgylcheddol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hanesyddol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ieithyddol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Cymru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endParaRPr lang="en-GB" sz="1800" dirty="0"/>
          </a:p>
        </p:txBody>
      </p:sp>
      <p:sp>
        <p:nvSpPr>
          <p:cNvPr id="4" name="TextBox 3"/>
          <p:cNvSpPr txBox="1"/>
          <p:nvPr/>
        </p:nvSpPr>
        <p:spPr>
          <a:xfrm>
            <a:off x="587826" y="2036763"/>
            <a:ext cx="110489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Mae’r</a:t>
            </a:r>
            <a:r>
              <a:rPr lang="en-GB" sz="2800" dirty="0"/>
              <a:t>  </a:t>
            </a:r>
            <a:r>
              <a:rPr lang="en-GB" sz="2800" dirty="0" err="1"/>
              <a:t>Cwricwlwm</a:t>
            </a:r>
            <a:r>
              <a:rPr lang="en-GB" sz="2800" dirty="0"/>
              <a:t> </a:t>
            </a:r>
            <a:r>
              <a:rPr lang="en-GB" sz="2800" dirty="0" err="1"/>
              <a:t>Cymreig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cael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adnabod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elfen</a:t>
            </a:r>
            <a:r>
              <a:rPr lang="en-GB" sz="2800" dirty="0"/>
              <a:t> </a:t>
            </a:r>
            <a:r>
              <a:rPr lang="en-GB" sz="2800" dirty="0" err="1"/>
              <a:t>statudol</a:t>
            </a:r>
            <a:r>
              <a:rPr lang="en-GB" sz="2800" dirty="0"/>
              <a:t> </a:t>
            </a:r>
            <a:r>
              <a:rPr lang="en-GB" sz="2800" dirty="0" err="1"/>
              <a:t>trwy</a:t>
            </a:r>
            <a:r>
              <a:rPr lang="en-GB" sz="2800" dirty="0"/>
              <a:t> </a:t>
            </a:r>
            <a:r>
              <a:rPr lang="en-GB" sz="2800" dirty="0" err="1"/>
              <a:t>gydol</a:t>
            </a:r>
            <a:r>
              <a:rPr lang="en-GB" sz="2800" dirty="0"/>
              <a:t> </a:t>
            </a:r>
            <a:r>
              <a:rPr lang="en-GB" sz="2800" dirty="0" err="1"/>
              <a:t>holl</a:t>
            </a:r>
            <a:r>
              <a:rPr lang="en-GB" sz="2800" dirty="0"/>
              <a:t> </a:t>
            </a:r>
            <a:r>
              <a:rPr lang="en-GB" sz="2800" dirty="0" err="1"/>
              <a:t>ddogfennau’r</a:t>
            </a:r>
            <a:r>
              <a:rPr lang="en-GB" sz="2800" dirty="0"/>
              <a:t>  </a:t>
            </a:r>
            <a:r>
              <a:rPr lang="en-GB" sz="2800" dirty="0" err="1"/>
              <a:t>Cwricwlwm</a:t>
            </a:r>
            <a:r>
              <a:rPr lang="en-GB" sz="2800" dirty="0"/>
              <a:t> </a:t>
            </a:r>
            <a:r>
              <a:rPr lang="en-GB" sz="2800" dirty="0" err="1"/>
              <a:t>Cenedlaethol</a:t>
            </a:r>
            <a:r>
              <a:rPr lang="en-GB" sz="2800" dirty="0"/>
              <a:t> o </a:t>
            </a:r>
            <a:r>
              <a:rPr lang="en-GB" sz="2800" dirty="0" err="1"/>
              <a:t>Lywodraeth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(2008)</a:t>
            </a:r>
          </a:p>
        </p:txBody>
      </p:sp>
    </p:spTree>
    <p:extLst>
      <p:ext uri="{BB962C8B-B14F-4D97-AF65-F5344CB8AC3E}">
        <p14:creationId xmlns:p14="http://schemas.microsoft.com/office/powerpoint/2010/main" val="3376356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solidFill>
                  <a:schemeClr val="tx1"/>
                </a:solidFill>
              </a:rPr>
              <a:t>Sut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mae’r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Cwricwlwm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Cymreig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wedi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datblygu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wedi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esblygu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allan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newidiadau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Cwricwlwm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Cenedlaethol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dros</a:t>
            </a:r>
            <a:r>
              <a:rPr lang="en-GB" dirty="0">
                <a:solidFill>
                  <a:schemeClr val="tx1"/>
                </a:solidFill>
              </a:rPr>
              <a:t>  y 20-30 </a:t>
            </a:r>
            <a:r>
              <a:rPr lang="en-GB" dirty="0" err="1">
                <a:solidFill>
                  <a:schemeClr val="tx1"/>
                </a:solidFill>
              </a:rPr>
              <a:t>mlynedd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olaf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dilyn</a:t>
            </a:r>
            <a:r>
              <a:rPr lang="en-GB" dirty="0">
                <a:solidFill>
                  <a:schemeClr val="tx1"/>
                </a:solidFill>
              </a:rPr>
              <a:t> ‘</a:t>
            </a:r>
            <a:r>
              <a:rPr lang="en-GB" dirty="0" err="1">
                <a:solidFill>
                  <a:schemeClr val="tx1"/>
                </a:solidFill>
              </a:rPr>
              <a:t>Deddf</a:t>
            </a:r>
            <a:r>
              <a:rPr lang="en-GB" dirty="0">
                <a:solidFill>
                  <a:schemeClr val="tx1"/>
                </a:solidFill>
              </a:rPr>
              <a:t>  </a:t>
            </a:r>
            <a:r>
              <a:rPr lang="en-GB" dirty="0" err="1">
                <a:solidFill>
                  <a:schemeClr val="tx1"/>
                </a:solidFill>
              </a:rPr>
              <a:t>Ddiwygio</a:t>
            </a:r>
            <a:r>
              <a:rPr lang="en-GB" dirty="0">
                <a:solidFill>
                  <a:schemeClr val="tx1"/>
                </a:solidFill>
              </a:rPr>
              <a:t>  </a:t>
            </a:r>
            <a:r>
              <a:rPr lang="en-GB" dirty="0" err="1">
                <a:solidFill>
                  <a:schemeClr val="tx1"/>
                </a:solidFill>
              </a:rPr>
              <a:t>Addysg</a:t>
            </a:r>
            <a:r>
              <a:rPr lang="en-GB" dirty="0">
                <a:solidFill>
                  <a:schemeClr val="tx1"/>
                </a:solidFill>
              </a:rPr>
              <a:t>  1988.</a:t>
            </a:r>
          </a:p>
        </p:txBody>
      </p:sp>
    </p:spTree>
    <p:extLst>
      <p:ext uri="{BB962C8B-B14F-4D97-AF65-F5344CB8AC3E}">
        <p14:creationId xmlns:p14="http://schemas.microsoft.com/office/powerpoint/2010/main" val="3694503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2979" y="552916"/>
            <a:ext cx="5072743" cy="5696632"/>
          </a:xfrm>
        </p:spPr>
      </p:pic>
      <p:sp>
        <p:nvSpPr>
          <p:cNvPr id="5" name="TextBox 4"/>
          <p:cNvSpPr txBox="1"/>
          <p:nvPr/>
        </p:nvSpPr>
        <p:spPr>
          <a:xfrm>
            <a:off x="7862374" y="2937750"/>
            <a:ext cx="12115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solidFill>
                  <a:schemeClr val="bg1"/>
                </a:solidFill>
              </a:rPr>
              <a:t>Gogledd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 err="1">
                <a:solidFill>
                  <a:schemeClr val="bg1"/>
                </a:solidFill>
              </a:rPr>
              <a:t>Iwerddon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14654" y="4907520"/>
            <a:ext cx="9361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Cymru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768470" y="4538188"/>
            <a:ext cx="1349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Lloegr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9073881" y="1969973"/>
            <a:ext cx="1153886" cy="370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Yr Alban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2335" y="3522525"/>
            <a:ext cx="59693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Ers</a:t>
            </a:r>
            <a:r>
              <a:rPr lang="en-GB" sz="2400" dirty="0"/>
              <a:t> 1988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cwricwla</a:t>
            </a:r>
            <a:r>
              <a:rPr lang="en-GB" sz="2400" dirty="0"/>
              <a:t> 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Hanes </a:t>
            </a:r>
            <a:r>
              <a:rPr lang="en-GB" sz="2400" dirty="0" err="1"/>
              <a:t>Daearyddiaeth</a:t>
            </a:r>
            <a:r>
              <a:rPr lang="en-GB" sz="2400" dirty="0"/>
              <a:t>, </a:t>
            </a:r>
            <a:r>
              <a:rPr lang="en-GB" sz="2400" dirty="0" err="1"/>
              <a:t>Cerdd</a:t>
            </a:r>
            <a:r>
              <a:rPr lang="en-GB" sz="2400" dirty="0"/>
              <a:t>, </a:t>
            </a:r>
            <a:r>
              <a:rPr lang="en-GB" sz="2400" dirty="0" err="1"/>
              <a:t>Celf</a:t>
            </a:r>
            <a:r>
              <a:rPr lang="en-GB" sz="2400" dirty="0"/>
              <a:t>  </a:t>
            </a:r>
            <a:r>
              <a:rPr lang="en-GB" sz="2400" dirty="0" err="1"/>
              <a:t>a’r</a:t>
            </a:r>
            <a:r>
              <a:rPr lang="en-GB" sz="2400" dirty="0"/>
              <a:t> </a:t>
            </a:r>
            <a:r>
              <a:rPr lang="en-GB" sz="2400" dirty="0" err="1"/>
              <a:t>Gymraeg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tair</a:t>
            </a:r>
            <a:r>
              <a:rPr lang="en-GB" sz="2400" dirty="0"/>
              <a:t> </a:t>
            </a:r>
            <a:r>
              <a:rPr lang="en-GB" sz="2400" dirty="0" err="1"/>
              <a:t>wlad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95307" y="1066300"/>
            <a:ext cx="60872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err="1"/>
              <a:t>Deddf</a:t>
            </a:r>
            <a:r>
              <a:rPr lang="en-GB" sz="2400" u="sng" dirty="0"/>
              <a:t> </a:t>
            </a:r>
            <a:r>
              <a:rPr lang="en-GB" sz="2400" u="sng" dirty="0" err="1"/>
              <a:t>Ddiwygio</a:t>
            </a:r>
            <a:r>
              <a:rPr lang="en-GB" sz="2400" u="sng" dirty="0"/>
              <a:t> </a:t>
            </a:r>
            <a:r>
              <a:rPr lang="en-GB" sz="2400" u="sng" dirty="0" err="1"/>
              <a:t>Addysg</a:t>
            </a:r>
            <a:r>
              <a:rPr lang="en-GB" sz="2400" u="sng" dirty="0"/>
              <a:t> 1988</a:t>
            </a:r>
          </a:p>
          <a:p>
            <a:endParaRPr lang="en-GB" sz="2400" dirty="0"/>
          </a:p>
          <a:p>
            <a:r>
              <a:rPr lang="en-GB" sz="2400" dirty="0" err="1"/>
              <a:t>Cyflwunwyd</a:t>
            </a:r>
            <a:r>
              <a:rPr lang="en-GB" sz="2400" dirty="0"/>
              <a:t>  Y Cwricwlwm </a:t>
            </a:r>
            <a:r>
              <a:rPr lang="en-GB" sz="2400" dirty="0" err="1"/>
              <a:t>Genedlaethol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, </a:t>
            </a:r>
            <a:r>
              <a:rPr lang="en-GB" sz="2400" dirty="0" err="1"/>
              <a:t>Lloeger</a:t>
            </a:r>
            <a:r>
              <a:rPr lang="en-GB" sz="2400" dirty="0"/>
              <a:t> a </a:t>
            </a:r>
            <a:r>
              <a:rPr lang="en-GB" sz="2400" dirty="0" err="1"/>
              <a:t>Gogledd</a:t>
            </a:r>
            <a:r>
              <a:rPr lang="en-GB" sz="2400" dirty="0"/>
              <a:t> </a:t>
            </a:r>
            <a:r>
              <a:rPr lang="en-GB" sz="2400" dirty="0" err="1"/>
              <a:t>Iwerddon</a:t>
            </a:r>
            <a:r>
              <a:rPr lang="en-GB" sz="2400" dirty="0"/>
              <a:t>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52335" y="152806"/>
            <a:ext cx="1153058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 Black" pitchFamily="34" charset="0"/>
                <a:ea typeface="+mj-ea"/>
                <a:cs typeface="Arial" pitchFamily="34" charset="0"/>
              </a:rPr>
              <a:t>DATBLYGIAD Y CWRICWLWM CYMREIG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879351" y="461664"/>
            <a:ext cx="2696832" cy="451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987607" y="4059126"/>
            <a:ext cx="122215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Iwerddon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933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447" y="365126"/>
            <a:ext cx="11221353" cy="1137104"/>
          </a:xfrm>
        </p:spPr>
        <p:txBody>
          <a:bodyPr>
            <a:normAutofit/>
          </a:bodyPr>
          <a:lstStyle/>
          <a:p>
            <a:br>
              <a:rPr lang="en-GB" sz="800" u="sng" dirty="0">
                <a:solidFill>
                  <a:srgbClr val="FF0000"/>
                </a:solidFill>
              </a:rPr>
            </a:br>
            <a:r>
              <a:rPr lang="en-GB" sz="3200" u="sng" dirty="0">
                <a:solidFill>
                  <a:schemeClr val="tx1"/>
                </a:solidFill>
              </a:rPr>
              <a:t>Beth </a:t>
            </a:r>
            <a:r>
              <a:rPr lang="en-GB" sz="3200" u="sng" dirty="0" err="1">
                <a:solidFill>
                  <a:schemeClr val="tx1"/>
                </a:solidFill>
              </a:rPr>
              <a:t>achosodd</a:t>
            </a:r>
            <a:r>
              <a:rPr lang="en-GB" sz="3200" u="sng" dirty="0">
                <a:solidFill>
                  <a:schemeClr val="tx1"/>
                </a:solidFill>
              </a:rPr>
              <a:t> </a:t>
            </a:r>
            <a:r>
              <a:rPr lang="en-GB" sz="3200" u="sng" dirty="0" err="1">
                <a:solidFill>
                  <a:schemeClr val="tx1"/>
                </a:solidFill>
              </a:rPr>
              <a:t>newidiadau</a:t>
            </a:r>
            <a:r>
              <a:rPr lang="en-GB" sz="3200" u="sng" dirty="0">
                <a:solidFill>
                  <a:schemeClr val="tx1"/>
                </a:solidFill>
              </a:rPr>
              <a:t> </a:t>
            </a:r>
            <a:r>
              <a:rPr lang="en-GB" sz="3200" u="sng" dirty="0" err="1">
                <a:solidFill>
                  <a:schemeClr val="tx1"/>
                </a:solidFill>
              </a:rPr>
              <a:t>yn</a:t>
            </a:r>
            <a:r>
              <a:rPr lang="en-GB" sz="3200" u="sng" dirty="0">
                <a:solidFill>
                  <a:schemeClr val="tx1"/>
                </a:solidFill>
              </a:rPr>
              <a:t> y </a:t>
            </a:r>
            <a:r>
              <a:rPr lang="en-GB" sz="3200" u="sng" dirty="0" err="1">
                <a:solidFill>
                  <a:schemeClr val="tx1"/>
                </a:solidFill>
              </a:rPr>
              <a:t>Cwricwlwm</a:t>
            </a:r>
            <a:r>
              <a:rPr lang="en-GB" sz="3200" u="sng" dirty="0">
                <a:solidFill>
                  <a:schemeClr val="tx1"/>
                </a:solidFill>
              </a:rPr>
              <a:t> </a:t>
            </a:r>
            <a:r>
              <a:rPr lang="en-GB" sz="3200" u="sng" dirty="0" err="1">
                <a:solidFill>
                  <a:schemeClr val="tx1"/>
                </a:solidFill>
              </a:rPr>
              <a:t>Cenedlaethol</a:t>
            </a:r>
            <a:r>
              <a:rPr lang="en-GB" sz="3200" u="sng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447" y="3275872"/>
            <a:ext cx="11703954" cy="19057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dilyn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cryn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ymgyrchu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cytunwyd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dylid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creu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rhaglenni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astudio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gwahanol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Nghymru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pynciau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megis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hanes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daearyddiaeth</a:t>
            </a:r>
            <a:r>
              <a:rPr lang="en-GB" dirty="0">
                <a:solidFill>
                  <a:schemeClr val="tx1"/>
                </a:solidFill>
              </a:rPr>
              <a:t>. Bu </a:t>
            </a:r>
            <a:r>
              <a:rPr lang="en-GB" dirty="0" err="1">
                <a:solidFill>
                  <a:schemeClr val="tx1"/>
                </a:solidFill>
              </a:rPr>
              <a:t>Cymdeithas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Hanes </a:t>
            </a:r>
            <a:r>
              <a:rPr lang="en-GB" dirty="0" err="1">
                <a:solidFill>
                  <a:schemeClr val="tx1"/>
                </a:solidFill>
              </a:rPr>
              <a:t>Cymru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flaenllaw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yr </a:t>
            </a:r>
            <a:r>
              <a:rPr lang="en-GB" dirty="0" err="1">
                <a:solidFill>
                  <a:schemeClr val="tx1"/>
                </a:solidFill>
              </a:rPr>
              <a:t>ymgyrch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sicrhau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cwricwlwm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penodol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Gymru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2447" y="2690837"/>
            <a:ext cx="6024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err="1"/>
              <a:t>Ateb</a:t>
            </a:r>
            <a:r>
              <a:rPr lang="en-GB" sz="2400" u="sng" dirty="0"/>
              <a:t>:  </a:t>
            </a:r>
            <a:r>
              <a:rPr lang="en-GB" sz="2400" u="sng" dirty="0" err="1"/>
              <a:t>Ymgyrchu</a:t>
            </a:r>
            <a:r>
              <a:rPr lang="en-GB" sz="2400" u="sng" dirty="0"/>
              <a:t> a </a:t>
            </a:r>
            <a:r>
              <a:rPr lang="en-GB" sz="2400" u="sng" dirty="0" err="1"/>
              <a:t>deddfwriaeth</a:t>
            </a:r>
            <a:r>
              <a:rPr lang="en-GB" sz="2400" u="sng" dirty="0"/>
              <a:t> a </a:t>
            </a:r>
            <a:r>
              <a:rPr lang="en-GB" sz="2400" u="sng" dirty="0" err="1"/>
              <a:t>datganoli</a:t>
            </a:r>
            <a:r>
              <a:rPr lang="en-GB" sz="2400" u="sng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55750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016" y="0"/>
            <a:ext cx="11070771" cy="1028246"/>
          </a:xfrm>
        </p:spPr>
        <p:txBody>
          <a:bodyPr>
            <a:normAutofit fontScale="90000"/>
          </a:bodyPr>
          <a:lstStyle/>
          <a:p>
            <a:pPr lvl="0">
              <a:lnSpc>
                <a:spcPct val="80000"/>
              </a:lnSpc>
              <a:spcBef>
                <a:spcPts val="0"/>
              </a:spcBef>
            </a:pPr>
            <a:br>
              <a:rPr lang="en-GB" sz="2800" u="sng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Rhai</a:t>
            </a:r>
            <a:r>
              <a:rPr lang="en-GB" sz="2800" u="sng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o’r</a:t>
            </a:r>
            <a:r>
              <a:rPr lang="en-GB" sz="2800" u="sng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digwyddiadau</a:t>
            </a:r>
            <a:r>
              <a:rPr lang="en-GB" sz="2800" u="sng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a </a:t>
            </a: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gyfranwyd</a:t>
            </a:r>
            <a:r>
              <a:rPr lang="en-GB" sz="2800" u="sng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i</a:t>
            </a:r>
            <a:r>
              <a:rPr lang="en-GB" sz="2800" u="sng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ddatblygiad</a:t>
            </a:r>
            <a:r>
              <a:rPr lang="en-GB" sz="2800" u="sng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o’r</a:t>
            </a:r>
            <a:r>
              <a:rPr lang="en-GB" sz="2800" u="sng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Cwricwlwm </a:t>
            </a:r>
            <a:r>
              <a:rPr lang="en-GB" sz="2800" u="sng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Cymreig</a:t>
            </a:r>
            <a:endParaRPr lang="en-GB" u="sng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029" y="6698117"/>
            <a:ext cx="11560628" cy="5131934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340787" y="1482143"/>
            <a:ext cx="9906000" cy="541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Mae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hanes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diwylliant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Cymru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wahanol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lvl="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itchFamily="34" charset="0"/>
                <a:cs typeface="Arial" pitchFamily="34" charset="0"/>
              </a:rPr>
              <a:t>Deddf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uno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ac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unffurfiaith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1536</a:t>
            </a:r>
          </a:p>
          <a:p>
            <a:pPr>
              <a:lnSpc>
                <a:spcPct val="80000"/>
              </a:lnSpc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itchFamily="34" charset="0"/>
                <a:cs typeface="Arial" pitchFamily="34" charset="0"/>
              </a:rPr>
              <a:t>Gwaharddwyddby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defnydd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Gymraeg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mewn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ysgolion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Brad y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Llyfrau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Gleision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_1847</a:t>
            </a: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Y ‘Welsh not’ 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ystod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yr 18</a:t>
            </a: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Tryweryn</a:t>
            </a: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itchFamily="34" charset="0"/>
                <a:cs typeface="Arial" pitchFamily="34" charset="0"/>
              </a:rPr>
              <a:t>Deddf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yr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Iaith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Gymraeg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1993</a:t>
            </a: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itchFamily="34" charset="0"/>
                <a:cs typeface="Arial" pitchFamily="34" charset="0"/>
              </a:rPr>
              <a:t>Datganoli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(1998 &amp; 2006)</a:t>
            </a:r>
          </a:p>
          <a:p>
            <a:pPr marL="457200" lvl="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lvl="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80000"/>
              </a:lnSpc>
            </a:pPr>
            <a:endParaRPr lang="en-GB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lvl="0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550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0"/>
            <a:ext cx="11030273" cy="933932"/>
          </a:xfrm>
        </p:spPr>
        <p:txBody>
          <a:bodyPr>
            <a:noAutofit/>
          </a:bodyPr>
          <a:lstStyle/>
          <a:p>
            <a:r>
              <a:rPr lang="en-GB" sz="1000" dirty="0"/>
              <a:t>.</a:t>
            </a:r>
            <a:r>
              <a:rPr lang="en-GB" sz="1000" u="sng" dirty="0"/>
              <a:t>    </a:t>
            </a:r>
            <a:br>
              <a:rPr lang="en-GB" sz="2800" u="sng" dirty="0"/>
            </a:br>
            <a:r>
              <a:rPr lang="en-GB" sz="2800" u="sng" dirty="0">
                <a:solidFill>
                  <a:schemeClr val="tx1"/>
                </a:solidFill>
              </a:rPr>
              <a:t>   </a:t>
            </a:r>
            <a:r>
              <a:rPr lang="en-GB" sz="2800" u="sng" dirty="0" err="1">
                <a:solidFill>
                  <a:schemeClr val="tx1"/>
                </a:solidFill>
                <a:ea typeface="+mn-ea"/>
                <a:cs typeface="+mn-cs"/>
              </a:rPr>
              <a:t>Ymgyrchu</a:t>
            </a:r>
            <a:r>
              <a:rPr lang="en-GB" sz="2800" u="sng" dirty="0">
                <a:solidFill>
                  <a:schemeClr val="tx1"/>
                </a:solidFill>
                <a:ea typeface="+mn-ea"/>
                <a:cs typeface="+mn-cs"/>
              </a:rPr>
              <a:t> a </a:t>
            </a:r>
            <a:r>
              <a:rPr lang="en-GB" sz="2800" u="sng" dirty="0" err="1">
                <a:solidFill>
                  <a:schemeClr val="tx1"/>
                </a:solidFill>
              </a:rPr>
              <a:t>dylanwadau</a:t>
            </a:r>
            <a:r>
              <a:rPr lang="en-GB" sz="2800" u="sng" dirty="0">
                <a:solidFill>
                  <a:schemeClr val="tx1"/>
                </a:solidFill>
              </a:rPr>
              <a:t> Hanes </a:t>
            </a:r>
            <a:r>
              <a:rPr lang="en-GB" sz="2800" u="sng" dirty="0" err="1">
                <a:solidFill>
                  <a:schemeClr val="tx1"/>
                </a:solidFill>
              </a:rPr>
              <a:t>fel</a:t>
            </a:r>
            <a:r>
              <a:rPr lang="en-GB" sz="2800" u="sng" dirty="0">
                <a:solidFill>
                  <a:schemeClr val="tx1"/>
                </a:solidFill>
              </a:rPr>
              <a:t> </a:t>
            </a:r>
            <a:r>
              <a:rPr lang="en-GB" sz="2800" u="sng" dirty="0" err="1">
                <a:solidFill>
                  <a:schemeClr val="tx1"/>
                </a:solidFill>
              </a:rPr>
              <a:t>testun</a:t>
            </a:r>
            <a:endParaRPr lang="en-GB" sz="2800" u="sng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933932"/>
            <a:ext cx="11277600" cy="541591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000" dirty="0">
              <a:solidFill>
                <a:srgbClr val="FF0000"/>
              </a:solidFill>
            </a:endParaRPr>
          </a:p>
          <a:p>
            <a:r>
              <a:rPr lang="en-GB" sz="2400" dirty="0" err="1">
                <a:solidFill>
                  <a:prstClr val="white"/>
                </a:solidFill>
              </a:rPr>
              <a:t>Dysgwyd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hanes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ysgolion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Cymru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cyn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amser</a:t>
            </a:r>
            <a:r>
              <a:rPr lang="en-GB" sz="2400" dirty="0">
                <a:solidFill>
                  <a:prstClr val="white"/>
                </a:solidFill>
              </a:rPr>
              <a:t> y </a:t>
            </a:r>
            <a:r>
              <a:rPr lang="en-GB" sz="2400" dirty="0" err="1">
                <a:solidFill>
                  <a:prstClr val="white"/>
                </a:solidFill>
              </a:rPr>
              <a:t>Cwricwlwm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Cenedlaethol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ond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hanes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Lloegr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oedd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ffocws</a:t>
            </a:r>
            <a:r>
              <a:rPr lang="en-GB" sz="2400" dirty="0">
                <a:solidFill>
                  <a:prstClr val="white"/>
                </a:solidFill>
              </a:rPr>
              <a:t> yr </a:t>
            </a:r>
            <a:r>
              <a:rPr lang="en-GB" sz="2400" dirty="0" err="1">
                <a:solidFill>
                  <a:prstClr val="white"/>
                </a:solidFill>
              </a:rPr>
              <a:t>hanes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hyn</a:t>
            </a:r>
            <a:r>
              <a:rPr lang="en-GB" sz="2400" dirty="0">
                <a:solidFill>
                  <a:prstClr val="white"/>
                </a:solidFill>
              </a:rPr>
              <a:t>.</a:t>
            </a:r>
          </a:p>
          <a:p>
            <a:pPr marL="0" indent="0">
              <a:buNone/>
            </a:pPr>
            <a:endParaRPr lang="en-GB" sz="2400" dirty="0">
              <a:solidFill>
                <a:prstClr val="white"/>
              </a:solidFill>
            </a:endParaRPr>
          </a:p>
          <a:p>
            <a:r>
              <a:rPr lang="en-GB" sz="2400" dirty="0" err="1">
                <a:solidFill>
                  <a:prstClr val="white"/>
                </a:solidFill>
              </a:rPr>
              <a:t>Trwy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ymgyrchoedd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llwyddwyd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i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sefydlu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astudiaeth</a:t>
            </a:r>
            <a:r>
              <a:rPr lang="en-GB" sz="2400" dirty="0">
                <a:solidFill>
                  <a:prstClr val="white"/>
                </a:solidFill>
              </a:rPr>
              <a:t> o </a:t>
            </a:r>
            <a:r>
              <a:rPr lang="en-GB" sz="2400" dirty="0" err="1">
                <a:solidFill>
                  <a:prstClr val="white"/>
                </a:solidFill>
              </a:rPr>
              <a:t>hanes</a:t>
            </a:r>
            <a:r>
              <a:rPr lang="en-GB" sz="2400" dirty="0">
                <a:solidFill>
                  <a:prstClr val="white"/>
                </a:solidFill>
              </a:rPr>
              <a:t>  a </a:t>
            </a:r>
            <a:r>
              <a:rPr lang="en-GB" sz="2400" dirty="0" err="1">
                <a:solidFill>
                  <a:prstClr val="white"/>
                </a:solidFill>
              </a:rPr>
              <a:t>oedd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wahanol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i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hanes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Lloegr</a:t>
            </a:r>
            <a:r>
              <a:rPr lang="en-GB" sz="2400" dirty="0">
                <a:solidFill>
                  <a:prstClr val="white"/>
                </a:solidFill>
              </a:rPr>
              <a:t> (</a:t>
            </a:r>
            <a:r>
              <a:rPr lang="en-GB" sz="2400" dirty="0" err="1">
                <a:solidFill>
                  <a:prstClr val="white"/>
                </a:solidFill>
              </a:rPr>
              <a:t>ond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mae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dylanwad</a:t>
            </a:r>
            <a:r>
              <a:rPr lang="en-GB" sz="2400" dirty="0">
                <a:solidFill>
                  <a:prstClr val="white"/>
                </a:solidFill>
              </a:rPr>
              <a:t> y </a:t>
            </a:r>
            <a:r>
              <a:rPr lang="en-GB" sz="2400" dirty="0" err="1">
                <a:solidFill>
                  <a:prstClr val="white"/>
                </a:solidFill>
              </a:rPr>
              <a:t>ffocws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ar</a:t>
            </a:r>
            <a:r>
              <a:rPr lang="en-GB" sz="2400" dirty="0">
                <a:solidFill>
                  <a:prstClr val="white"/>
                </a:solidFill>
              </a:rPr>
              <a:t>  Hanes </a:t>
            </a:r>
            <a:r>
              <a:rPr lang="en-GB" sz="2400" dirty="0" err="1">
                <a:solidFill>
                  <a:prstClr val="white"/>
                </a:solidFill>
              </a:rPr>
              <a:t>Lloegr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amlwg</a:t>
            </a:r>
            <a:r>
              <a:rPr lang="en-GB" sz="2400" dirty="0">
                <a:solidFill>
                  <a:prstClr val="white"/>
                </a:solidFill>
              </a:rPr>
              <a:t> o </a:t>
            </a:r>
            <a:r>
              <a:rPr lang="en-GB" sz="2400" dirty="0" err="1">
                <a:solidFill>
                  <a:prstClr val="white"/>
                </a:solidFill>
              </a:rPr>
              <a:t>hyd</a:t>
            </a:r>
            <a:r>
              <a:rPr lang="en-GB" sz="2400" dirty="0">
                <a:solidFill>
                  <a:prstClr val="white"/>
                </a:solidFill>
              </a:rPr>
              <a:t>  </a:t>
            </a:r>
            <a:r>
              <a:rPr lang="en-GB" sz="2400" dirty="0" err="1">
                <a:solidFill>
                  <a:prstClr val="white"/>
                </a:solidFill>
              </a:rPr>
              <a:t>mewn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ysgolion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yng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Nghymru</a:t>
            </a:r>
            <a:r>
              <a:rPr lang="en-GB" sz="2400" dirty="0">
                <a:solidFill>
                  <a:prstClr val="white"/>
                </a:solidFill>
              </a:rPr>
              <a:t>).</a:t>
            </a:r>
          </a:p>
          <a:p>
            <a:endParaRPr lang="en-GB" sz="2400" dirty="0">
              <a:solidFill>
                <a:prstClr val="white"/>
              </a:solidFill>
            </a:endParaRPr>
          </a:p>
          <a:p>
            <a:r>
              <a:rPr lang="en-GB" sz="2400" dirty="0" err="1">
                <a:solidFill>
                  <a:prstClr val="white"/>
                </a:solidFill>
              </a:rPr>
              <a:t>Pwysleisiwyd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nad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oedd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cyfrifoldeb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datblygu’r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cwricwlwm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Cymreig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pwyso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ar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ddysgu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hanes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yn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unig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53049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129" y="0"/>
            <a:ext cx="6313071" cy="635776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1"/>
                </a:solidFill>
              </a:rPr>
              <a:t>Datblygiadau</a:t>
            </a:r>
            <a:r>
              <a:rPr lang="en-GB" sz="3200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4" name="Rectangle 3"/>
          <p:cNvSpPr/>
          <p:nvPr/>
        </p:nvSpPr>
        <p:spPr>
          <a:xfrm>
            <a:off x="593697" y="973900"/>
            <a:ext cx="10233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1989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–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Pob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disgybl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cael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yr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hawl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ddysgu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am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hunaniaeth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amrywiol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Cymru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‘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1991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- Y term ‘Y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Cwricwlwm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Cymreig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cael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ei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ddefnyddio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ddisgrifio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dimensiwn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Cymraeg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cwricwlwm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lvl="0" indent="-342900">
              <a:buFont typeface="Arial" pitchFamily="34" charset="0"/>
              <a:buChar char="•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en-GB" sz="2400" b="1" dirty="0" err="1">
                <a:latin typeface="Arial" pitchFamily="34" charset="0"/>
                <a:cs typeface="Arial" pitchFamily="34" charset="0"/>
              </a:rPr>
              <a:t>Tair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nodwedd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pwysig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gyfranwyd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at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arwahanrwydd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Y Cwricwlwm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Cymreig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342900" lvl="0" indent="-342900">
              <a:buFont typeface="Arial" pitchFamily="34" charset="0"/>
              <a:buChar char="•"/>
            </a:pPr>
            <a:endParaRPr lang="en-GB" sz="2400" dirty="0">
              <a:latin typeface="Calibri"/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Yr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Iaith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Gymraeg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ar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gyfer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dysgu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ac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addysgu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</a:p>
          <a:p>
            <a:pPr marL="342900" lvl="0" indent="-342900">
              <a:buFont typeface="Arial" pitchFamily="34" charset="0"/>
              <a:buChar char="•"/>
            </a:pPr>
            <a:endParaRPr lang="en-GB" sz="2400" b="1" dirty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Cynnwys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agweddau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oedd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unigryw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Gymru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lvl="0" indent="-342900">
              <a:buFont typeface="Arial" pitchFamily="34" charset="0"/>
              <a:buChar char="•"/>
            </a:pPr>
            <a:endParaRPr lang="en-GB" sz="2400" b="1" dirty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Dylanwad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Cymru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ar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brofiad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dysgu’r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disgyblion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.</a:t>
            </a:r>
            <a:endParaRPr lang="en-GB" sz="24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91592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55784"/>
            <a:ext cx="10704900" cy="1325563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br>
              <a:rPr lang="en-GB" sz="24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</a:br>
            <a:br>
              <a:rPr lang="en-GB" sz="800" dirty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2800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Sefydlwyd</a:t>
            </a:r>
            <a:r>
              <a:rPr lang="en-GB" sz="28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dirty="0" err="1">
                <a:solidFill>
                  <a:srgbClr val="FFFF00"/>
                </a:solidFill>
                <a:latin typeface="Arial" pitchFamily="34" charset="0"/>
                <a:ea typeface="+mn-ea"/>
                <a:cs typeface="Arial" pitchFamily="34" charset="0"/>
              </a:rPr>
              <a:t>Cyngor</a:t>
            </a:r>
            <a:r>
              <a:rPr lang="en-GB" sz="2800" dirty="0">
                <a:solidFill>
                  <a:srgbClr val="FFFF00"/>
                </a:solidFill>
                <a:latin typeface="Arial" pitchFamily="34" charset="0"/>
                <a:ea typeface="+mn-ea"/>
                <a:cs typeface="Arial" pitchFamily="34" charset="0"/>
              </a:rPr>
              <a:t> Cwricwlwm </a:t>
            </a:r>
            <a:r>
              <a:rPr lang="en-GB" sz="2800" dirty="0" err="1">
                <a:solidFill>
                  <a:srgbClr val="FFFF00"/>
                </a:solidFill>
                <a:latin typeface="Arial" pitchFamily="34" charset="0"/>
                <a:ea typeface="+mn-ea"/>
                <a:cs typeface="Arial" pitchFamily="34" charset="0"/>
              </a:rPr>
              <a:t>Cymru</a:t>
            </a:r>
            <a:r>
              <a:rPr lang="en-GB" sz="2800" dirty="0">
                <a:solidFill>
                  <a:srgbClr val="FFFF00"/>
                </a:solidFill>
                <a:latin typeface="Arial" pitchFamily="34" charset="0"/>
                <a:ea typeface="+mn-ea"/>
                <a:cs typeface="Arial" pitchFamily="34" charset="0"/>
              </a:rPr>
              <a:t> (CCC) </a:t>
            </a:r>
            <a:r>
              <a:rPr lang="en-GB" sz="2800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fel</a:t>
            </a:r>
            <a:r>
              <a:rPr lang="en-GB" sz="28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canlyniad</a:t>
            </a:r>
            <a:r>
              <a:rPr lang="en-GB" sz="28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I’r</a:t>
            </a:r>
            <a:r>
              <a:rPr lang="en-GB" sz="28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Ddeddf</a:t>
            </a:r>
            <a:r>
              <a:rPr lang="en-GB" sz="28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Ddiwygio</a:t>
            </a:r>
            <a:r>
              <a:rPr lang="en-GB" sz="28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Addysg</a:t>
            </a:r>
            <a:r>
              <a:rPr lang="en-GB" sz="28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(1988)</a:t>
            </a:r>
            <a:r>
              <a:rPr lang="en-GB" sz="2800" dirty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rPr>
              <a:t>.</a:t>
            </a:r>
            <a:br>
              <a:rPr lang="en-GB" sz="24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24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:</a:t>
            </a:r>
            <a:br>
              <a:rPr lang="en-GB" sz="24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04596"/>
            <a:ext cx="10233800" cy="4020004"/>
          </a:xfrm>
        </p:spPr>
        <p:txBody>
          <a:bodyPr>
            <a:norm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r>
              <a:rPr lang="en-GB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1989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– ‘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Fframwaith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yfer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Cyflawn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5-16’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r>
              <a:rPr lang="en-GB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1991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– Y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cyflawn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5-16.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1993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Papur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Cynghori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18 ‘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Datblygu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Cymreig</a:t>
            </a:r>
            <a:r>
              <a:rPr lang="en-GB" sz="20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’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7300" y="1889097"/>
            <a:ext cx="10935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Cyhoeddwyd</a:t>
            </a:r>
            <a:r>
              <a:rPr lang="en-GB" sz="2400" dirty="0"/>
              <a:t> y </a:t>
            </a:r>
            <a:r>
              <a:rPr lang="en-GB" sz="2400" dirty="0" err="1"/>
              <a:t>canlynol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y CCC . </a:t>
            </a:r>
            <a:r>
              <a:rPr lang="en-GB" sz="2400" dirty="0" err="1"/>
              <a:t>Dyma</a:t>
            </a:r>
            <a:r>
              <a:rPr lang="en-GB" sz="2400" dirty="0"/>
              <a:t> </a:t>
            </a:r>
            <a:r>
              <a:rPr lang="en-GB" sz="2400" dirty="0" err="1"/>
              <a:t>ddechrau</a:t>
            </a:r>
            <a:r>
              <a:rPr lang="en-GB" sz="2400" dirty="0"/>
              <a:t>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Cymreig</a:t>
            </a:r>
            <a:r>
              <a:rPr lang="en-GB" sz="2400" dirty="0"/>
              <a:t>: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832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1"/>
            <a:ext cx="11049000" cy="1462088"/>
          </a:xfrm>
        </p:spPr>
        <p:txBody>
          <a:bodyPr>
            <a:normAutofit fontScale="90000"/>
          </a:bodyPr>
          <a:lstStyle/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r>
              <a:rPr lang="en-GB" sz="2700" u="sng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1993</a:t>
            </a:r>
            <a:r>
              <a:rPr lang="en-GB" sz="3100" u="sng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3100" u="sng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Papur</a:t>
            </a:r>
            <a:r>
              <a:rPr lang="en-GB" sz="3100" u="sng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3100" u="sng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ymgynghorol</a:t>
            </a:r>
            <a:r>
              <a:rPr lang="en-GB" sz="3100" u="sng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CCC       </a:t>
            </a:r>
            <a:br>
              <a:rPr lang="en-GB" sz="24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</a:br>
            <a:br>
              <a:rPr lang="en-GB" sz="2400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Dynodwyd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y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canlynol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fel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elfennau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i’w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datblygu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tu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fewn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I’r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b="1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CWRICWLWM CYMREIG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ar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 y </a:t>
            </a:r>
            <a:r>
              <a:rPr lang="en-GB" sz="2700" dirty="0" err="1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pryd</a:t>
            </a:r>
            <a:r>
              <a:rPr lang="en-GB" sz="2700" dirty="0">
                <a:solidFill>
                  <a:schemeClr val="tx1"/>
                </a:solidFill>
                <a:latin typeface="+mn-lt"/>
                <a:ea typeface="+mn-ea"/>
                <a:cs typeface="Arial" pitchFamily="34" charset="0"/>
              </a:rPr>
              <a:t>:</a:t>
            </a:r>
            <a:br>
              <a:rPr lang="en-GB" sz="2400" b="1" dirty="0">
                <a:solidFill>
                  <a:prstClr val="white"/>
                </a:solidFill>
                <a:latin typeface="Arial" pitchFamily="34" charset="0"/>
                <a:ea typeface="+mn-ea"/>
                <a:cs typeface="Arial" pitchFamily="34" charset="0"/>
              </a:rPr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400" y="1600201"/>
            <a:ext cx="11303000" cy="5257799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schemeClr val="tx1"/>
              </a:solidFill>
              <a:cs typeface="Arial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Ymdeimlad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o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berthyn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.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  <a:cs typeface="Arial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Ymdeimlad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o le ac o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dreftadaeth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/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etifeddiaeth</a:t>
            </a:r>
            <a:endParaRPr lang="en-GB" sz="2400" dirty="0">
              <a:solidFill>
                <a:schemeClr val="tx1"/>
              </a:solidFill>
              <a:cs typeface="Arial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  <a:cs typeface="Arial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Ymwybodaeth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o bwysigrwydd yr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iaith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,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llenyddiaeth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a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hanes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ym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mywyd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Cymru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.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endParaRPr lang="en-GB" sz="2400" dirty="0">
              <a:solidFill>
                <a:srgbClr val="FF0000"/>
              </a:solidFill>
              <a:cs typeface="Arial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Dealltwriaeth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o’r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celfyddydau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creadigol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yng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Nghymru</a:t>
            </a:r>
            <a:endParaRPr lang="en-GB" sz="2400" dirty="0">
              <a:solidFill>
                <a:schemeClr val="tx1"/>
              </a:solidFill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rgbClr val="FF0000"/>
              </a:solidFill>
              <a:cs typeface="Arial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</a:pP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Ymwybyddiaeth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o’r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ffactorau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sydd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wedi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dylanwadu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ymarferion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crefyddol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 a </a:t>
            </a:r>
            <a:r>
              <a:rPr lang="en-GB" sz="2400" dirty="0" err="1">
                <a:solidFill>
                  <a:schemeClr val="tx1"/>
                </a:solidFill>
                <a:cs typeface="Arial" pitchFamily="34" charset="0"/>
              </a:rPr>
              <a:t>chredau</a:t>
            </a:r>
            <a:r>
              <a:rPr lang="en-GB" sz="2400" dirty="0">
                <a:solidFill>
                  <a:schemeClr val="tx1"/>
                </a:solidFill>
                <a:cs typeface="Arial" pitchFamily="34" charset="0"/>
              </a:rPr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79114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536" y="299512"/>
            <a:ext cx="11015388" cy="488454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2800" u="sng" dirty="0">
                <a:solidFill>
                  <a:schemeClr val="tx1"/>
                </a:solidFill>
                <a:ea typeface="+mn-ea"/>
                <a:cs typeface="Arial" pitchFamily="34" charset="0"/>
              </a:rPr>
              <a:t>DATBLYGIAD Y CWRICWLWM CYMRAEG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2521902"/>
            <a:ext cx="1181867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Datblygwyd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Cenedlaethol</a:t>
            </a:r>
            <a:r>
              <a:rPr lang="en-GB" sz="2400" dirty="0"/>
              <a:t> </a:t>
            </a:r>
            <a:r>
              <a:rPr lang="en-GB" sz="2400" dirty="0" err="1"/>
              <a:t>mwy</a:t>
            </a:r>
            <a:r>
              <a:rPr lang="en-GB" sz="2400" dirty="0"/>
              <a:t> </a:t>
            </a:r>
            <a:r>
              <a:rPr lang="en-GB" sz="2400" dirty="0" err="1"/>
              <a:t>gwahaniaethol</a:t>
            </a:r>
            <a:r>
              <a:rPr lang="en-GB" sz="2400" dirty="0"/>
              <a:t> I </a:t>
            </a:r>
            <a:r>
              <a:rPr lang="en-GB" sz="2400" dirty="0" err="1"/>
              <a:t>Gymru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Daeth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destun</a:t>
            </a:r>
            <a:r>
              <a:rPr lang="en-GB" sz="2400" dirty="0"/>
              <a:t> </a:t>
            </a:r>
            <a:r>
              <a:rPr lang="en-GB" sz="2400" dirty="0" err="1"/>
              <a:t>craidd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destun</a:t>
            </a:r>
            <a:r>
              <a:rPr lang="en-GB" sz="2400" dirty="0"/>
              <a:t> </a:t>
            </a:r>
            <a:r>
              <a:rPr lang="en-GB" sz="2400" dirty="0" err="1"/>
              <a:t>sylfaenol</a:t>
            </a:r>
            <a:r>
              <a:rPr lang="en-GB" sz="2400" dirty="0"/>
              <a:t> 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 </a:t>
            </a:r>
            <a:r>
              <a:rPr lang="en-GB" sz="2400" dirty="0" err="1"/>
              <a:t>rhoddwyd</a:t>
            </a:r>
            <a:r>
              <a:rPr lang="en-GB" sz="2400" dirty="0"/>
              <a:t> </a:t>
            </a:r>
            <a:r>
              <a:rPr lang="en-GB" sz="2400" dirty="0" err="1"/>
              <a:t>gorchmynion</a:t>
            </a:r>
            <a:r>
              <a:rPr lang="en-GB" sz="2400" dirty="0"/>
              <a:t> </a:t>
            </a:r>
            <a:r>
              <a:rPr lang="en-GB" sz="2400" dirty="0" err="1"/>
              <a:t>stadudol</a:t>
            </a:r>
            <a:r>
              <a:rPr lang="en-GB" sz="2400" dirty="0"/>
              <a:t> </a:t>
            </a:r>
            <a:r>
              <a:rPr lang="en-GB" sz="2400" dirty="0" err="1"/>
              <a:t>unigryw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 </a:t>
            </a:r>
            <a:r>
              <a:rPr lang="en-GB" sz="2400" dirty="0" err="1"/>
              <a:t>Celf</a:t>
            </a:r>
            <a:r>
              <a:rPr lang="en-GB" sz="2400" dirty="0"/>
              <a:t>, Hanes, </a:t>
            </a:r>
            <a:r>
              <a:rPr lang="en-GB" sz="2400" dirty="0" err="1"/>
              <a:t>Daearyddiaeth</a:t>
            </a:r>
            <a:r>
              <a:rPr lang="en-GB" sz="2400" dirty="0"/>
              <a:t> a </a:t>
            </a:r>
            <a:r>
              <a:rPr lang="en-GB" sz="2400" dirty="0" err="1"/>
              <a:t>Cherdd</a:t>
            </a:r>
            <a:r>
              <a:rPr lang="en-GB" sz="2400" dirty="0"/>
              <a:t>. </a:t>
            </a:r>
            <a:r>
              <a:rPr lang="en-GB" sz="2400" dirty="0" err="1"/>
              <a:t>Roeddent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gorchmynion</a:t>
            </a:r>
            <a:r>
              <a:rPr lang="en-GB" sz="2400" dirty="0"/>
              <a:t> a </a:t>
            </a:r>
            <a:r>
              <a:rPr lang="en-GB" sz="2400" dirty="0" err="1"/>
              <a:t>rhoddwyd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testunau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Lloeger</a:t>
            </a:r>
            <a:r>
              <a:rPr lang="en-GB" sz="2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82880" y="1143001"/>
            <a:ext cx="7335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dilyn</a:t>
            </a:r>
            <a:r>
              <a:rPr lang="en-GB" sz="2800" dirty="0"/>
              <a:t> y </a:t>
            </a:r>
            <a:r>
              <a:rPr lang="en-GB" sz="2800" dirty="0" err="1"/>
              <a:t>datblygiadau</a:t>
            </a:r>
            <a:r>
              <a:rPr lang="en-GB" sz="2800" dirty="0"/>
              <a:t>  (1980-2000):</a:t>
            </a:r>
          </a:p>
        </p:txBody>
      </p:sp>
    </p:spTree>
    <p:extLst>
      <p:ext uri="{BB962C8B-B14F-4D97-AF65-F5344CB8AC3E}">
        <p14:creationId xmlns:p14="http://schemas.microsoft.com/office/powerpoint/2010/main" val="1324071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400" y="272483"/>
            <a:ext cx="11303000" cy="1553142"/>
          </a:xfrm>
        </p:spPr>
        <p:txBody>
          <a:bodyPr>
            <a:normAutofit fontScale="90000"/>
          </a:bodyPr>
          <a:lstStyle/>
          <a:p>
            <a:pPr marL="228600" lvl="0" indent="-228600">
              <a:spcBef>
                <a:spcPts val="1000"/>
              </a:spcBef>
            </a:pP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Datblygwyd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cyfundrefn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a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oedd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fwy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annibynol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dilyn</a:t>
            </a:r>
            <a:r>
              <a:rPr lang="en-GB" sz="3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datganoli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</a:br>
            <a:endParaRPr lang="en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9327230"/>
              </p:ext>
            </p:extLst>
          </p:nvPr>
        </p:nvGraphicFramePr>
        <p:xfrm>
          <a:off x="838200" y="1825625"/>
          <a:ext cx="10515600" cy="446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0" name="Straight Arrow Connector 9"/>
          <p:cNvCxnSpPr/>
          <p:nvPr/>
        </p:nvCxnSpPr>
        <p:spPr>
          <a:xfrm>
            <a:off x="8625831" y="3309258"/>
            <a:ext cx="836909" cy="10848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5810367" y="3309258"/>
            <a:ext cx="721452" cy="11003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463296" y="4655859"/>
            <a:ext cx="2693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dilyn</a:t>
            </a:r>
            <a:r>
              <a:rPr lang="en-GB" sz="2400" dirty="0"/>
              <a:t> </a:t>
            </a:r>
            <a:r>
              <a:rPr lang="en-GB" sz="2400" dirty="0" err="1"/>
              <a:t>Datganoli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4985084" y="5922611"/>
            <a:ext cx="6368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1999                                                         1999</a:t>
            </a:r>
          </a:p>
        </p:txBody>
      </p:sp>
    </p:spTree>
    <p:extLst>
      <p:ext uri="{BB962C8B-B14F-4D97-AF65-F5344CB8AC3E}">
        <p14:creationId xmlns:p14="http://schemas.microsoft.com/office/powerpoint/2010/main" val="527350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1112" y="0"/>
            <a:ext cx="11669039" cy="1373721"/>
          </a:xfrm>
        </p:spPr>
        <p:txBody>
          <a:bodyPr>
            <a:normAutofit fontScale="90000"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b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Dylid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rhoi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cyfleoedd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I’r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disgyblion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lle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y bod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hynny’n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briodol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,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i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ddatblygu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a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chymhwyso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gwybodaeth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a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dealltwriaeth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o’r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nodweddion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canlynol</a:t>
            </a:r>
            <a:r>
              <a:rPr lang="en-GB" sz="2800" dirty="0">
                <a:solidFill>
                  <a:schemeClr val="tx1"/>
                </a:solidFill>
                <a:cs typeface="Arial" pitchFamily="34" charset="0"/>
              </a:rPr>
              <a:t> o </a:t>
            </a:r>
            <a:r>
              <a:rPr lang="en-GB" sz="2800" dirty="0" err="1">
                <a:solidFill>
                  <a:schemeClr val="tx1"/>
                </a:solidFill>
                <a:cs typeface="Arial" pitchFamily="34" charset="0"/>
              </a:rPr>
              <a:t>Gymru</a:t>
            </a:r>
            <a:br>
              <a:rPr lang="en-GB" sz="2800" dirty="0">
                <a:solidFill>
                  <a:srgbClr val="FF0000"/>
                </a:solidFill>
                <a:cs typeface="Arial" pitchFamily="34" charset="0"/>
              </a:rPr>
            </a:b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029158"/>
              </p:ext>
            </p:extLst>
          </p:nvPr>
        </p:nvGraphicFramePr>
        <p:xfrm>
          <a:off x="578064" y="1764665"/>
          <a:ext cx="10515600" cy="446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Left-Right Arrow 2"/>
          <p:cNvSpPr/>
          <p:nvPr/>
        </p:nvSpPr>
        <p:spPr>
          <a:xfrm>
            <a:off x="6641456" y="4145175"/>
            <a:ext cx="4742482" cy="1596326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23873" y="1756564"/>
            <a:ext cx="38770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en-GB" sz="2400" dirty="0">
              <a:solidFill>
                <a:srgbClr val="FF0000"/>
              </a:solidFill>
              <a:cs typeface="Arial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rgbClr val="FFFF00"/>
                </a:solidFill>
                <a:cs typeface="Arial" pitchFamily="34" charset="0"/>
              </a:rPr>
              <a:t>Diwylliannol</a:t>
            </a:r>
            <a:endParaRPr lang="en-GB" sz="2800" dirty="0">
              <a:solidFill>
                <a:srgbClr val="FFFF00"/>
              </a:solidFill>
              <a:cs typeface="Arial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  <a:cs typeface="Arial" pitchFamily="34" charset="0"/>
              </a:rPr>
              <a:t>Economaidd</a:t>
            </a:r>
            <a:endParaRPr lang="en-GB" sz="2800" b="1" dirty="0">
              <a:solidFill>
                <a:srgbClr val="FFFF00"/>
              </a:solidFill>
              <a:cs typeface="Arial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00"/>
                </a:solidFill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92D050"/>
                </a:solidFill>
                <a:cs typeface="Arial" pitchFamily="34" charset="0"/>
              </a:rPr>
              <a:t>Amgylcheddol</a:t>
            </a:r>
            <a:r>
              <a:rPr lang="en-GB" sz="2800" b="1" dirty="0">
                <a:solidFill>
                  <a:srgbClr val="FFFF00"/>
                </a:solidFill>
                <a:cs typeface="Arial" pitchFamily="34" charset="0"/>
              </a:rPr>
              <a:t>,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b="1" dirty="0" err="1">
                <a:solidFill>
                  <a:srgbClr val="0070C0"/>
                </a:solidFill>
                <a:cs typeface="Arial" pitchFamily="34" charset="0"/>
              </a:rPr>
              <a:t>Hanesyddol</a:t>
            </a:r>
            <a:r>
              <a:rPr lang="en-GB" sz="2800" b="1" dirty="0">
                <a:solidFill>
                  <a:srgbClr val="FFFF00"/>
                </a:solidFill>
                <a:cs typeface="Arial" pitchFamily="34" charset="0"/>
              </a:rPr>
              <a:t> </a:t>
            </a:r>
            <a:r>
              <a:rPr lang="en-GB" sz="2800" b="1" dirty="0">
                <a:cs typeface="Arial" pitchFamily="34" charset="0"/>
              </a:rPr>
              <a:t>ac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6600"/>
                </a:solidFill>
                <a:cs typeface="Arial" pitchFamily="34" charset="0"/>
              </a:rPr>
              <a:t>Ieithyddol</a:t>
            </a:r>
            <a:r>
              <a:rPr lang="en-GB" sz="2800" b="1" dirty="0">
                <a:solidFill>
                  <a:srgbClr val="FFFF00"/>
                </a:solidFill>
                <a:cs typeface="Arial" pitchFamily="34" charset="0"/>
              </a:rPr>
              <a:t> </a:t>
            </a:r>
          </a:p>
          <a:p>
            <a:endParaRPr lang="en-GB" sz="2400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Calibri" panose="020F0502020204030204" pitchFamily="34" charset="0"/>
                <a:cs typeface="Times New Roman" panose="02020603050405020304" pitchFamily="18" charset="0"/>
              </a:rPr>
              <a:t>ACCAC (2003)</a:t>
            </a:r>
            <a:endParaRPr lang="en-GB" sz="2400" dirty="0"/>
          </a:p>
          <a:p>
            <a:pPr lvl="0"/>
            <a:endParaRPr lang="en-GB" sz="2400" b="1" dirty="0">
              <a:solidFill>
                <a:srgbClr val="FFFF00"/>
              </a:solidFill>
              <a:cs typeface="Arial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681459" y="4634276"/>
            <a:ext cx="306887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                             The Curriculum </a:t>
            </a:r>
            <a:r>
              <a:rPr lang="en-GB" sz="1000" dirty="0" err="1"/>
              <a:t>Cymreig</a:t>
            </a:r>
            <a:endParaRPr lang="en-GB" sz="1000" dirty="0"/>
          </a:p>
          <a:p>
            <a:r>
              <a:rPr lang="en-GB" sz="2400" dirty="0"/>
              <a:t>Y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Cymreig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6931732" y="2380997"/>
            <a:ext cx="4161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Y </a:t>
            </a:r>
            <a:r>
              <a:rPr lang="en-GB" sz="2800" dirty="0" err="1">
                <a:solidFill>
                  <a:schemeClr val="bg1"/>
                </a:solidFill>
              </a:rPr>
              <a:t>Cwricwlwm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Cenedlaethol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                     </a:t>
            </a:r>
            <a:r>
              <a:rPr lang="en-GB" sz="2800" dirty="0" err="1">
                <a:solidFill>
                  <a:schemeClr val="bg1"/>
                </a:solidFill>
              </a:rPr>
              <a:t>Cymru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979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822" y="0"/>
            <a:ext cx="10885118" cy="85177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100" dirty="0">
                <a:solidFill>
                  <a:schemeClr val="tx1"/>
                </a:solidFill>
              </a:rPr>
              <a:t>Pam </a:t>
            </a:r>
            <a:r>
              <a:rPr lang="en-GB" sz="3100" dirty="0" err="1">
                <a:solidFill>
                  <a:schemeClr val="tx1"/>
                </a:solidFill>
              </a:rPr>
              <a:t>mae’r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Cwricwlwm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Cymreig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yn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bwysig</a:t>
            </a:r>
            <a:r>
              <a:rPr lang="en-GB" sz="31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1018105"/>
            <a:ext cx="5855222" cy="4724279"/>
          </a:xfrm>
        </p:spPr>
        <p:txBody>
          <a:bodyPr>
            <a:normAutofit fontScale="25000" lnSpcReduction="20000"/>
          </a:bodyPr>
          <a:lstStyle/>
          <a:p>
            <a:endParaRPr lang="en-GB" sz="800" dirty="0"/>
          </a:p>
          <a:p>
            <a:r>
              <a:rPr lang="en-GB" sz="11200" dirty="0" err="1"/>
              <a:t>Mae’n</a:t>
            </a:r>
            <a:r>
              <a:rPr lang="en-GB" sz="11200" dirty="0"/>
              <a:t> </a:t>
            </a:r>
            <a:r>
              <a:rPr lang="en-GB" sz="11200" dirty="0" err="1"/>
              <a:t>gysylltiedig</a:t>
            </a:r>
            <a:r>
              <a:rPr lang="en-GB" sz="11200" dirty="0"/>
              <a:t> </a:t>
            </a:r>
            <a:r>
              <a:rPr lang="en-GB" sz="11200" dirty="0" err="1"/>
              <a:t>gyda’n</a:t>
            </a:r>
            <a:r>
              <a:rPr lang="en-GB" sz="11200" dirty="0"/>
              <a:t> </a:t>
            </a:r>
            <a:r>
              <a:rPr lang="en-GB" sz="11200" dirty="0" err="1"/>
              <a:t>hunaniaeth</a:t>
            </a:r>
            <a:endParaRPr lang="en-GB" sz="11200" dirty="0"/>
          </a:p>
          <a:p>
            <a:r>
              <a:rPr lang="en-GB" sz="11200" dirty="0" err="1"/>
              <a:t>Yn</a:t>
            </a:r>
            <a:r>
              <a:rPr lang="en-GB" sz="11200" dirty="0"/>
              <a:t> yr un </a:t>
            </a:r>
            <a:r>
              <a:rPr lang="en-GB" sz="11200" dirty="0" err="1"/>
              <a:t>modd</a:t>
            </a:r>
            <a:r>
              <a:rPr lang="en-GB" sz="11200" dirty="0"/>
              <a:t> ac y </a:t>
            </a:r>
            <a:r>
              <a:rPr lang="en-GB" sz="11200" dirty="0" err="1"/>
              <a:t>mae</a:t>
            </a:r>
            <a:r>
              <a:rPr lang="en-GB" sz="11200" dirty="0"/>
              <a:t> </a:t>
            </a:r>
            <a:r>
              <a:rPr lang="en-GB" sz="11200" dirty="0" err="1"/>
              <a:t>angen</a:t>
            </a:r>
            <a:r>
              <a:rPr lang="en-GB" sz="11200" dirty="0"/>
              <a:t> </a:t>
            </a:r>
            <a:r>
              <a:rPr lang="en-GB" sz="11200" dirty="0" err="1"/>
              <a:t>pridd</a:t>
            </a:r>
            <a:r>
              <a:rPr lang="en-GB" sz="11200" dirty="0"/>
              <a:t> </a:t>
            </a:r>
            <a:r>
              <a:rPr lang="en-GB" sz="11200" dirty="0" err="1"/>
              <a:t>ar</a:t>
            </a:r>
            <a:r>
              <a:rPr lang="en-GB" sz="11200" dirty="0"/>
              <a:t> </a:t>
            </a:r>
            <a:r>
              <a:rPr lang="en-GB" sz="11200" dirty="0" err="1"/>
              <a:t>blanhigion</a:t>
            </a:r>
            <a:r>
              <a:rPr lang="en-GB" sz="11200" dirty="0"/>
              <a:t> </a:t>
            </a:r>
            <a:r>
              <a:rPr lang="en-GB" sz="11200" dirty="0" err="1"/>
              <a:t>i’w</a:t>
            </a:r>
            <a:r>
              <a:rPr lang="en-GB" sz="11200" dirty="0"/>
              <a:t> </a:t>
            </a:r>
            <a:r>
              <a:rPr lang="en-GB" sz="11200" dirty="0" err="1"/>
              <a:t>cynnal</a:t>
            </a:r>
            <a:r>
              <a:rPr lang="en-GB" sz="11200" dirty="0"/>
              <a:t> </a:t>
            </a:r>
            <a:r>
              <a:rPr lang="en-GB" sz="11200" dirty="0" err="1"/>
              <a:t>tra’n</a:t>
            </a:r>
            <a:r>
              <a:rPr lang="en-GB" sz="11200" dirty="0"/>
              <a:t> </a:t>
            </a:r>
            <a:r>
              <a:rPr lang="en-GB" sz="11200" dirty="0" err="1"/>
              <a:t>datblygu</a:t>
            </a:r>
            <a:r>
              <a:rPr lang="en-GB" sz="11200" dirty="0"/>
              <a:t> , </a:t>
            </a:r>
            <a:r>
              <a:rPr lang="en-GB" sz="11200" dirty="0" err="1"/>
              <a:t>mae</a:t>
            </a:r>
            <a:r>
              <a:rPr lang="en-GB" sz="11200" dirty="0"/>
              <a:t> </a:t>
            </a:r>
            <a:r>
              <a:rPr lang="en-GB" sz="11200" dirty="0" err="1"/>
              <a:t>rhaid</a:t>
            </a:r>
            <a:r>
              <a:rPr lang="en-GB" sz="11200" dirty="0"/>
              <a:t> </a:t>
            </a:r>
            <a:r>
              <a:rPr lang="en-GB" sz="11200" dirty="0" err="1"/>
              <a:t>i</a:t>
            </a:r>
            <a:r>
              <a:rPr lang="en-GB" sz="11200" dirty="0"/>
              <a:t> </a:t>
            </a:r>
            <a:r>
              <a:rPr lang="en-GB" sz="11200" dirty="0" err="1"/>
              <a:t>ni</a:t>
            </a:r>
            <a:r>
              <a:rPr lang="en-GB" sz="11200" dirty="0"/>
              <a:t> </a:t>
            </a:r>
            <a:r>
              <a:rPr lang="en-GB" sz="11200" dirty="0" err="1"/>
              <a:t>ddatblygu</a:t>
            </a:r>
            <a:r>
              <a:rPr lang="en-GB" sz="11200" dirty="0"/>
              <a:t> </a:t>
            </a:r>
            <a:r>
              <a:rPr lang="en-GB" sz="11200" dirty="0" err="1"/>
              <a:t>tu</a:t>
            </a:r>
            <a:r>
              <a:rPr lang="en-GB" sz="11200" dirty="0"/>
              <a:t> </a:t>
            </a:r>
            <a:r>
              <a:rPr lang="en-GB" sz="11200" dirty="0" err="1"/>
              <a:t>fewn</a:t>
            </a:r>
            <a:r>
              <a:rPr lang="en-GB" sz="11200" dirty="0"/>
              <a:t> </a:t>
            </a:r>
            <a:r>
              <a:rPr lang="en-GB" sz="11200" dirty="0" err="1"/>
              <a:t>i</a:t>
            </a:r>
            <a:r>
              <a:rPr lang="en-GB" sz="11200" dirty="0"/>
              <a:t> </a:t>
            </a:r>
            <a:r>
              <a:rPr lang="en-GB" sz="11200" dirty="0" err="1"/>
              <a:t>fframwaith</a:t>
            </a:r>
            <a:r>
              <a:rPr lang="en-GB" sz="11200" dirty="0"/>
              <a:t> </a:t>
            </a:r>
            <a:r>
              <a:rPr lang="en-GB" sz="11200" dirty="0" err="1"/>
              <a:t>cynaladwy</a:t>
            </a:r>
            <a:r>
              <a:rPr lang="en-GB" sz="11200" dirty="0"/>
              <a:t> </a:t>
            </a:r>
            <a:r>
              <a:rPr lang="en-GB" sz="11200" dirty="0" err="1"/>
              <a:t>ein</a:t>
            </a:r>
            <a:r>
              <a:rPr lang="en-GB" sz="11200" dirty="0"/>
              <a:t> </a:t>
            </a:r>
            <a:r>
              <a:rPr lang="en-GB" sz="11200" dirty="0" err="1"/>
              <a:t>amgylchfyd</a:t>
            </a:r>
            <a:r>
              <a:rPr lang="en-GB" sz="11200" dirty="0"/>
              <a:t> </a:t>
            </a:r>
            <a:r>
              <a:rPr lang="en-GB" sz="11200" dirty="0" err="1"/>
              <a:t>diwylliannol</a:t>
            </a:r>
            <a:endParaRPr lang="en-GB" sz="11200" dirty="0"/>
          </a:p>
          <a:p>
            <a:r>
              <a:rPr lang="en-GB" sz="11200" dirty="0" err="1"/>
              <a:t>Rydym</a:t>
            </a:r>
            <a:r>
              <a:rPr lang="en-GB" sz="11200" dirty="0"/>
              <a:t> </a:t>
            </a:r>
            <a:r>
              <a:rPr lang="en-GB" sz="11200" dirty="0" err="1"/>
              <a:t>yn</a:t>
            </a:r>
            <a:r>
              <a:rPr lang="en-GB" sz="11200" dirty="0"/>
              <a:t> </a:t>
            </a:r>
            <a:r>
              <a:rPr lang="en-GB" sz="11200" dirty="0" err="1"/>
              <a:t>ddibynnol</a:t>
            </a:r>
            <a:r>
              <a:rPr lang="en-GB" sz="11200" dirty="0"/>
              <a:t> </a:t>
            </a:r>
            <a:r>
              <a:rPr lang="en-GB" sz="11200" dirty="0" err="1"/>
              <a:t>ar</a:t>
            </a:r>
            <a:r>
              <a:rPr lang="en-GB" sz="11200" dirty="0"/>
              <a:t> y </a:t>
            </a:r>
            <a:r>
              <a:rPr lang="en-GB" sz="11200" dirty="0" err="1"/>
              <a:t>fath</a:t>
            </a:r>
            <a:r>
              <a:rPr lang="en-GB" sz="11200" dirty="0"/>
              <a:t> </a:t>
            </a:r>
            <a:r>
              <a:rPr lang="en-GB" sz="11200" dirty="0" err="1"/>
              <a:t>fframwaith</a:t>
            </a:r>
            <a:r>
              <a:rPr lang="en-GB" sz="11200" dirty="0"/>
              <a:t>. </a:t>
            </a:r>
            <a:r>
              <a:rPr lang="en-GB" sz="11200" dirty="0" err="1"/>
              <a:t>Mae’n</a:t>
            </a:r>
            <a:r>
              <a:rPr lang="en-GB" sz="11200" dirty="0"/>
              <a:t> </a:t>
            </a:r>
            <a:r>
              <a:rPr lang="en-GB" sz="11200" dirty="0" err="1"/>
              <a:t>allweddol</a:t>
            </a:r>
            <a:r>
              <a:rPr lang="en-GB" sz="11200" dirty="0"/>
              <a:t> </a:t>
            </a:r>
            <a:r>
              <a:rPr lang="en-GB" sz="11200" dirty="0" err="1"/>
              <a:t>yn</a:t>
            </a:r>
            <a:r>
              <a:rPr lang="en-GB" sz="11200" dirty="0"/>
              <a:t> </a:t>
            </a:r>
            <a:r>
              <a:rPr lang="en-GB" sz="11200" dirty="0" err="1"/>
              <a:t>gwneud</a:t>
            </a:r>
            <a:r>
              <a:rPr lang="en-GB" sz="11200" dirty="0"/>
              <a:t> </a:t>
            </a:r>
            <a:r>
              <a:rPr lang="en-GB" sz="11200" dirty="0" err="1"/>
              <a:t>ni</a:t>
            </a:r>
            <a:r>
              <a:rPr lang="en-GB" sz="11200" dirty="0"/>
              <a:t> yr </a:t>
            </a:r>
            <a:r>
              <a:rPr lang="en-GB" sz="11200" dirty="0" err="1"/>
              <a:t>hyn</a:t>
            </a:r>
            <a:r>
              <a:rPr lang="en-GB" sz="11200" dirty="0"/>
              <a:t> yr </a:t>
            </a:r>
            <a:r>
              <a:rPr lang="en-GB" sz="11200" dirty="0" err="1"/>
              <a:t>ydym</a:t>
            </a:r>
            <a:r>
              <a:rPr lang="en-GB" sz="11200" dirty="0"/>
              <a:t>. </a:t>
            </a:r>
            <a:r>
              <a:rPr lang="en-GB" sz="11200" dirty="0" err="1"/>
              <a:t>Rydym</a:t>
            </a:r>
            <a:r>
              <a:rPr lang="en-GB" sz="11200" dirty="0"/>
              <a:t> </a:t>
            </a:r>
            <a:r>
              <a:rPr lang="en-GB" sz="11200" dirty="0" err="1"/>
              <a:t>yn</a:t>
            </a:r>
            <a:r>
              <a:rPr lang="en-GB" sz="11200" dirty="0"/>
              <a:t> </a:t>
            </a:r>
            <a:r>
              <a:rPr lang="en-GB" sz="11200" dirty="0" err="1"/>
              <a:t>perthnasu</a:t>
            </a:r>
            <a:r>
              <a:rPr lang="en-GB" sz="11200" dirty="0"/>
              <a:t> </a:t>
            </a:r>
            <a:r>
              <a:rPr lang="en-GB" sz="11200" dirty="0" err="1"/>
              <a:t>gyda’r</a:t>
            </a:r>
            <a:r>
              <a:rPr lang="en-GB" sz="11200" dirty="0"/>
              <a:t> </a:t>
            </a:r>
            <a:r>
              <a:rPr lang="en-GB" sz="11200" dirty="0" err="1"/>
              <a:t>fframwaith</a:t>
            </a:r>
            <a:r>
              <a:rPr lang="en-GB" sz="11200" dirty="0"/>
              <a:t> </a:t>
            </a:r>
            <a:r>
              <a:rPr lang="en-GB" sz="11200" dirty="0" err="1"/>
              <a:t>hyn</a:t>
            </a:r>
            <a:r>
              <a:rPr lang="en-GB" sz="11200" dirty="0"/>
              <a:t> ac </a:t>
            </a:r>
            <a:r>
              <a:rPr lang="en-GB" sz="11200" dirty="0" err="1"/>
              <a:t>rydym</a:t>
            </a:r>
            <a:r>
              <a:rPr lang="en-GB" sz="11200" dirty="0"/>
              <a:t> </a:t>
            </a:r>
            <a:r>
              <a:rPr lang="en-GB" sz="11200" dirty="0" err="1"/>
              <a:t>yn</a:t>
            </a:r>
            <a:r>
              <a:rPr lang="en-GB" sz="11200" dirty="0"/>
              <a:t> </a:t>
            </a:r>
            <a:r>
              <a:rPr lang="en-GB" sz="11200" dirty="0" err="1"/>
              <a:t>gwneud</a:t>
            </a:r>
            <a:r>
              <a:rPr lang="en-GB" sz="11200" dirty="0"/>
              <a:t> </a:t>
            </a:r>
            <a:r>
              <a:rPr lang="en-GB" sz="11200" dirty="0" err="1"/>
              <a:t>synwyr</a:t>
            </a:r>
            <a:r>
              <a:rPr lang="en-GB" sz="11200" dirty="0"/>
              <a:t> </a:t>
            </a:r>
            <a:r>
              <a:rPr lang="en-GB" sz="11200" dirty="0" err="1"/>
              <a:t>o’r</a:t>
            </a:r>
            <a:r>
              <a:rPr lang="en-GB" sz="11200" dirty="0"/>
              <a:t> </a:t>
            </a:r>
            <a:r>
              <a:rPr lang="en-GB" sz="11200" dirty="0" err="1"/>
              <a:t>byd</a:t>
            </a:r>
            <a:r>
              <a:rPr lang="en-GB" sz="11200" dirty="0"/>
              <a:t> </a:t>
            </a:r>
            <a:r>
              <a:rPr lang="en-GB" sz="11200" dirty="0" err="1"/>
              <a:t>trwyddo</a:t>
            </a:r>
            <a:r>
              <a:rPr lang="en-GB" sz="11200" dirty="0"/>
              <a:t>. </a:t>
            </a:r>
            <a:r>
              <a:rPr lang="en-GB" sz="11200" dirty="0" err="1"/>
              <a:t>Rydym</a:t>
            </a:r>
            <a:r>
              <a:rPr lang="en-GB" sz="11200" dirty="0"/>
              <a:t> </a:t>
            </a:r>
            <a:r>
              <a:rPr lang="en-GB" sz="11200" dirty="0" err="1"/>
              <a:t>yn</a:t>
            </a:r>
            <a:r>
              <a:rPr lang="en-GB" sz="11200" dirty="0"/>
              <a:t> </a:t>
            </a:r>
            <a:r>
              <a:rPr lang="en-GB" sz="11200" dirty="0" err="1"/>
              <a:t>tyfu</a:t>
            </a:r>
            <a:r>
              <a:rPr lang="en-GB" sz="11200" dirty="0"/>
              <a:t> I </a:t>
            </a:r>
            <a:r>
              <a:rPr lang="en-GB" sz="11200" dirty="0" err="1"/>
              <a:t>fod</a:t>
            </a:r>
            <a:r>
              <a:rPr lang="en-GB" sz="11200" dirty="0"/>
              <a:t> </a:t>
            </a:r>
            <a:r>
              <a:rPr lang="en-GB" sz="11200" dirty="0" err="1"/>
              <a:t>yn</a:t>
            </a:r>
            <a:r>
              <a:rPr lang="en-GB" sz="11200" dirty="0"/>
              <a:t> </a:t>
            </a:r>
            <a:r>
              <a:rPr lang="en-GB" sz="11200" dirty="0" err="1"/>
              <a:t>rhan</a:t>
            </a:r>
            <a:r>
              <a:rPr lang="en-GB" sz="11200" dirty="0"/>
              <a:t> </a:t>
            </a:r>
            <a:r>
              <a:rPr lang="en-GB" sz="11200" dirty="0" err="1"/>
              <a:t>ohono</a:t>
            </a:r>
            <a:r>
              <a:rPr lang="en-GB" sz="11200" dirty="0"/>
              <a:t>.</a:t>
            </a:r>
          </a:p>
          <a:p>
            <a:endParaRPr lang="en-GB" sz="112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r>
              <a:rPr lang="en-GB" sz="800" dirty="0"/>
              <a:t>Because it is linked to our identity.</a:t>
            </a:r>
          </a:p>
          <a:p>
            <a:r>
              <a:rPr lang="en-GB" sz="800" dirty="0"/>
              <a:t>Just as some plants need to be rooted in the soil for support during development, we need to grow within the supporting framework of our cultural environment.</a:t>
            </a:r>
          </a:p>
          <a:p>
            <a:r>
              <a:rPr lang="en-GB" sz="800" dirty="0"/>
              <a:t>We are dependent upon such a framework. It is instrumental in making us who we are, we relate to it  and we make sense of the world through it. </a:t>
            </a:r>
            <a:r>
              <a:rPr lang="en-GB" sz="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We become a part of it</a:t>
            </a:r>
            <a:r>
              <a:rPr lang="en-GB" sz="800" dirty="0"/>
              <a:t>.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8422" y="1327433"/>
            <a:ext cx="5840432" cy="44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9933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782888"/>
            <a:ext cx="10233800" cy="4351338"/>
          </a:xfrm>
        </p:spPr>
        <p:txBody>
          <a:bodyPr>
            <a:normAutofit fontScale="92500" lnSpcReduction="20000"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Mae ACCAC (</a:t>
            </a:r>
            <a:r>
              <a:rPr lang="en-GB" sz="2000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2003</a:t>
            </a:r>
            <a:r>
              <a:rPr lang="en-GB" sz="2000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:2) </a:t>
            </a:r>
            <a:r>
              <a:rPr lang="en-GB" sz="2000" u="sng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000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u="sng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cynnig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‘Bod y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Cymreig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helpu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disgyblion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ddeall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dathlu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ansawdd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penodol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byw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dysgu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yng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Nghymru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yr unfed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ganrif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hugain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nodi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hymdeimlad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hwy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hunain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Gymreictod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ac I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deimlo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bod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perthyn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I’w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cymuned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leol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a’u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gwlad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Mae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hefyd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helpu’r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disgyblion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I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ddatblygu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dealltwriaeth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Gymru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gwladol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sy’n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edrych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allan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I’r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byd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hybu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dinasyddiaeth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fyd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eang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diddordeb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mewn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cynaliadwy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5277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200" y="-287985"/>
            <a:ext cx="10515600" cy="1325563"/>
          </a:xfrm>
        </p:spPr>
        <p:txBody>
          <a:bodyPr>
            <a:normAutofit/>
          </a:bodyPr>
          <a:lstStyle/>
          <a:p>
            <a:br>
              <a:rPr lang="en-GB" sz="2800" dirty="0"/>
            </a:br>
            <a:r>
              <a:rPr lang="en-GB" sz="2800" u="sng" dirty="0"/>
              <a:t>Mae </a:t>
            </a:r>
            <a:r>
              <a:rPr lang="en-GB" sz="2800" u="sng" dirty="0" err="1"/>
              <a:t>adroddiadau</a:t>
            </a:r>
            <a:r>
              <a:rPr lang="en-GB" sz="2800" u="sng" dirty="0"/>
              <a:t> </a:t>
            </a:r>
            <a:r>
              <a:rPr lang="en-GB" sz="2800" u="sng" dirty="0">
                <a:solidFill>
                  <a:srgbClr val="FFFF00"/>
                </a:solidFill>
              </a:rPr>
              <a:t>Estyn</a:t>
            </a:r>
            <a:r>
              <a:rPr lang="en-GB" sz="2800" u="sng" dirty="0"/>
              <a:t> </a:t>
            </a:r>
            <a:r>
              <a:rPr lang="en-GB" sz="2800" u="sng" dirty="0" err="1"/>
              <a:t>yn</a:t>
            </a:r>
            <a:r>
              <a:rPr lang="en-GB" sz="2800" u="sng" dirty="0"/>
              <a:t> </a:t>
            </a:r>
            <a:r>
              <a:rPr lang="en-GB" sz="2800" u="sng" dirty="0" err="1"/>
              <a:t>awgrymu</a:t>
            </a:r>
            <a:r>
              <a:rPr lang="en-GB" sz="2800" dirty="0"/>
              <a:t>: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316300" y="625808"/>
            <a:ext cx="10478442" cy="623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GB" sz="2400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Bod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yCwricwlwm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Cymreig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meithrin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dysgu</a:t>
            </a:r>
            <a:r>
              <a:rPr lang="en-GB" sz="2800" dirty="0">
                <a:solidFill>
                  <a:srgbClr val="FFFF00"/>
                </a:solidFill>
              </a:rPr>
              <a:t> da a </a:t>
            </a:r>
            <a:r>
              <a:rPr lang="en-GB" sz="2800" dirty="0" err="1">
                <a:solidFill>
                  <a:srgbClr val="FFFF00"/>
                </a:solidFill>
              </a:rPr>
              <a:t>safonau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uchel</a:t>
            </a:r>
            <a:r>
              <a:rPr lang="en-GB" sz="2800" dirty="0">
                <a:solidFill>
                  <a:srgbClr val="FFFF00"/>
                </a:solidFill>
              </a:rPr>
              <a:t> 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trwy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ddarparu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pwrpas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a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chyfeiriad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i’r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dysgu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Bod </a:t>
            </a:r>
            <a:r>
              <a:rPr lang="en-GB" sz="2800" dirty="0" err="1">
                <a:solidFill>
                  <a:srgbClr val="FFFF00"/>
                </a:solidFill>
              </a:rPr>
              <a:t>ymddygiad</a:t>
            </a:r>
            <a:r>
              <a:rPr lang="en-GB" sz="2800" dirty="0">
                <a:solidFill>
                  <a:srgbClr val="FFFF00"/>
                </a:solidFill>
              </a:rPr>
              <a:t> a </a:t>
            </a:r>
            <a:r>
              <a:rPr lang="en-GB" sz="2800" dirty="0" err="1">
                <a:solidFill>
                  <a:srgbClr val="FFFF00"/>
                </a:solidFill>
              </a:rPr>
              <a:t>sgiliau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cymdeithasol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disgyblion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yn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g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wella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trwy’r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gweithgaredday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allgyrsiol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sy’n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gysylltiedig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gyda’r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Cwricwlwm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Cymreig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Bod </a:t>
            </a:r>
            <a:r>
              <a:rPr lang="en-GB" sz="2800" dirty="0" err="1">
                <a:solidFill>
                  <a:srgbClr val="FFFF00"/>
                </a:solidFill>
              </a:rPr>
              <a:t>disgublion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yn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cael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cyfleoedd</a:t>
            </a:r>
            <a:r>
              <a:rPr lang="en-GB" sz="2800" dirty="0">
                <a:solidFill>
                  <a:srgbClr val="FFFF00"/>
                </a:solidFill>
              </a:rPr>
              <a:t> I </a:t>
            </a:r>
            <a:r>
              <a:rPr lang="en-GB" sz="2800" dirty="0" err="1">
                <a:solidFill>
                  <a:srgbClr val="FFFF00"/>
                </a:solidFill>
              </a:rPr>
              <a:t>ymddwyn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yn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gyfrifol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ac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i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ddangos</a:t>
            </a:r>
            <a:r>
              <a:rPr lang="en-GB" sz="2800" dirty="0">
                <a:solidFill>
                  <a:srgbClr val="FFFF00"/>
                </a:solidFill>
              </a:rPr>
              <a:t> parch </a:t>
            </a:r>
            <a:r>
              <a:rPr lang="en-GB" sz="2800" dirty="0" err="1">
                <a:solidFill>
                  <a:srgbClr val="FFFF00"/>
                </a:solidFill>
              </a:rPr>
              <a:t>tuag</a:t>
            </a:r>
            <a:r>
              <a:rPr lang="en-GB" sz="2800" dirty="0">
                <a:solidFill>
                  <a:srgbClr val="FFFF00"/>
                </a:solidFill>
              </a:rPr>
              <a:t> at </a:t>
            </a:r>
            <a:r>
              <a:rPr lang="en-GB" sz="2800" dirty="0" err="1">
                <a:solidFill>
                  <a:srgbClr val="FFFF00"/>
                </a:solidFill>
              </a:rPr>
              <a:t>eraill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mewn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cymuned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trwy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weithgareddau’r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cwricwlwm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(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Datblygiad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o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sgiliau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cymdeithasol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a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phersonol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).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Bod Y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Cwricwlwm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Cymreig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chwarae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rhan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pwysig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wrth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rhoi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cymorth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i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ddisgyblion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newydd</a:t>
            </a:r>
            <a:r>
              <a:rPr lang="en-GB" sz="2800" dirty="0">
                <a:solidFill>
                  <a:srgbClr val="FFFF00"/>
                </a:solidFill>
              </a:rPr>
              <a:t>  </a:t>
            </a:r>
            <a:r>
              <a:rPr lang="en-GB" sz="2800" dirty="0" err="1">
                <a:solidFill>
                  <a:srgbClr val="FFFF00"/>
                </a:solidFill>
              </a:rPr>
              <a:t>ymgartrefi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yng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Nghymru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(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h.y.I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ddeall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yr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Iaith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, y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diwylliant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a’r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economi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)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GB" sz="2800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   (Estyn 2006)</a:t>
            </a:r>
          </a:p>
        </p:txBody>
      </p:sp>
    </p:spTree>
    <p:extLst>
      <p:ext uri="{BB962C8B-B14F-4D97-AF65-F5344CB8AC3E}">
        <p14:creationId xmlns:p14="http://schemas.microsoft.com/office/powerpoint/2010/main" val="2358135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893" y="5000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3600" dirty="0" err="1">
                <a:solidFill>
                  <a:srgbClr val="FFFF00"/>
                </a:solidFill>
              </a:rPr>
              <a:t>Cwricwlwm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sy’n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rhoi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ystyriaeth</a:t>
            </a:r>
            <a:r>
              <a:rPr lang="en-GB" sz="3600" dirty="0">
                <a:solidFill>
                  <a:srgbClr val="FFFF00"/>
                </a:solidFill>
              </a:rPr>
              <a:t> I </a:t>
            </a:r>
            <a:r>
              <a:rPr lang="en-GB" sz="3600" dirty="0" err="1">
                <a:solidFill>
                  <a:srgbClr val="FFFF00"/>
                </a:solidFill>
              </a:rPr>
              <a:t>amrywiaeth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mewn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diwylliant</a:t>
            </a:r>
            <a:r>
              <a:rPr lang="en-GB" sz="3600" dirty="0">
                <a:solidFill>
                  <a:srgbClr val="FFFF00"/>
                </a:solidFill>
              </a:rPr>
              <a:t> ac </a:t>
            </a:r>
            <a:r>
              <a:rPr lang="en-GB" sz="3600" dirty="0" err="1">
                <a:solidFill>
                  <a:srgbClr val="FFFF00"/>
                </a:solidFill>
              </a:rPr>
              <a:t>sy’n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uno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1588" y="2081323"/>
            <a:ext cx="10233800" cy="4351338"/>
          </a:xfrm>
        </p:spPr>
        <p:txBody>
          <a:bodyPr>
            <a:normAutofit/>
          </a:bodyPr>
          <a:lstStyle/>
          <a:p>
            <a:pPr lvl="0"/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Oherwydd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yr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amrywiaeth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a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geir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yng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Nghymru,ceir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ffurfiau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gwahanol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ar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y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Cwricwlwm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Cymreig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mewn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ysgolion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gwahanol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. Yr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hyn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sy’n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bwysig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yw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bod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pob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ysgol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diwallu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anghenion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ei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chymdogaeth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a’i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chymuned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leol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. </a:t>
            </a:r>
          </a:p>
          <a:p>
            <a:pPr lvl="0"/>
            <a:endParaRPr lang="en-GB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  <a:p>
            <a:pPr lvl="0"/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 Gall y 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Cwricwlwm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Cymreig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gael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ei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ddefnyddio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fel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egwyddor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sy’n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uno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,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sy’n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helpu’r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hollddisgyblion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deimlo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eu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bod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perthyn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ac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sy’n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cynyddu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eu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dealltwraeth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o’r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wlad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lle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meant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byw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.</a:t>
            </a:r>
          </a:p>
          <a:p>
            <a:pPr lvl="0"/>
            <a:endParaRPr lang="en-GB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2933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Y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gwahanol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delwddau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Gymru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cynnwys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creu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stereoteip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5" name="Picture 2" descr="C:\Users\edu-st\Desktop\Capel Celyn\imagesOA2DBJJ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2286000"/>
            <a:ext cx="5051847" cy="351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119030" y="4361081"/>
            <a:ext cx="41262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6" name="Picture 2" descr="C:\Users\edu-st\Desktop\Capel Celyn\untitled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6259" y="1836859"/>
            <a:ext cx="2539053" cy="190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745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16104" y="191113"/>
            <a:ext cx="6237726" cy="61555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prstClr val="black"/>
                </a:solidFill>
                <a:latin typeface="Arial Black" pitchFamily="34" charset="0"/>
              </a:rPr>
              <a:t>HUNANIAETH – DELWEDDAU</a:t>
            </a:r>
          </a:p>
          <a:p>
            <a:pPr algn="ctr"/>
            <a:r>
              <a:rPr lang="en-GB" sz="1000" dirty="0">
                <a:solidFill>
                  <a:prstClr val="black"/>
                </a:solidFill>
                <a:latin typeface="Arial Black" pitchFamily="34" charset="0"/>
              </a:rPr>
              <a:t> </a:t>
            </a:r>
            <a:endParaRPr lang="en-GB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5" name="Picture 4" descr="http://www.oocities.org/welshmark10/rugby/teamposter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012" y="3856684"/>
            <a:ext cx="3679676" cy="194421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http://www.welshgifts.co.uk/images/_lib/slate-9-plaque-welsh-national-anthem-6004359-0-1355405812000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8719" y="4970149"/>
            <a:ext cx="1810141" cy="174050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https://encrypted-tbn0.gstatic.com/images?q=tbn:ANd9GcTjYM5P6b2sBnTdqN5ifGuixj621KWodQEHslq09cvZjfP1NIqw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452" y="2734522"/>
            <a:ext cx="1722984" cy="159076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http://www.theflagshop.co.uk/ekmps/shops/speed/images/welsh-dragon-wales-flag-8ft-x-5ft-375-p.gif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626" y="1263238"/>
            <a:ext cx="4032448" cy="23042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</p:pic>
      <p:pic>
        <p:nvPicPr>
          <p:cNvPr id="10" name="Picture 9" descr="https://encrypted-tbn0.gstatic.com/images?q=tbn:ANd9GcT5ai-YtHA_l6-0CDUj-txyMsgiN69BYb_XrfF7IsqQG5-p6dxo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16" y="429268"/>
            <a:ext cx="2133600" cy="21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http://images.ok.co.uk/dynamic/3/451x567/61407_1.jpg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0519" y="391168"/>
            <a:ext cx="2016224" cy="2181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https://encrypted-tbn1.gstatic.com/images?q=tbn:ANd9GcRIeMUg6winXPhODSwq-V8j0o3TSMFUPSQct1y9m59Ej98eShRDkzAlcrie">
            <a:hlinkClick r:id="rId14"/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862" y="5038021"/>
            <a:ext cx="1825333" cy="1604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http://d13z1xw8270sfc.cloudfront.net/origin/55668/ls-denbs.jpg"/>
          <p:cNvPicPr/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1147" y="2791249"/>
            <a:ext cx="1842274" cy="145445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http://3.bp.blogspot.com/_MRKWPTghF8g/SSBPmpLGsPI/AAAAAAAABIY/3G9IYpXK77Q/s400/Leek_and_Potato_soup.jpg">
            <a:hlinkClick r:id="rId17"/>
          </p:cNvPr>
          <p:cNvPicPr/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6892" y="4416797"/>
            <a:ext cx="1866900" cy="1895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http://www.abelandcole.co.uk/content/Recipes/images/cheesy-leek-welsh-cakes_xl.jpg">
            <a:hlinkClick r:id="rId19"/>
          </p:cNvPr>
          <p:cNvPicPr/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99" y="4515605"/>
            <a:ext cx="1724247" cy="17162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45386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elsh_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9502" y="2384778"/>
            <a:ext cx="3668712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eisteddfod-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25426" y="2504494"/>
            <a:ext cx="3507394" cy="2035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 descr="https://encrypted-tbn1.gstatic.com/images?q=tbn:ANd9GcSqZq7-fgNG2PQfn_MZMoHA1Hcz9iLSCRBDv1V9eaRFkhIt4s_Q2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3008" y="4931342"/>
            <a:ext cx="3273850" cy="1735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s://encrypted-tbn1.gstatic.com/images?q=tbn:ANd9GcRocIlmQq-YsjIej3mxkJUKhvUCrsJWXvaOz6844I7r2g5srO0Xnw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187" y="703747"/>
            <a:ext cx="2929671" cy="154245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http://ts2.mm.bing.net/th?id=H.4579767761568449&amp;pid=1.7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95" y="486505"/>
            <a:ext cx="3224352" cy="156345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http://www.visitwales.com/~/media/CDEA0E045290421FBA16FEA8B98B7AD9.ashx?as=0&amp;h=350&amp;w=1024">
            <a:hlinkClick r:id="rId9"/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95" y="4931342"/>
            <a:ext cx="3428999" cy="147490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Content Placeholder 3" descr="tim davies.jpg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135" y="1412274"/>
            <a:ext cx="3168352" cy="4248472"/>
          </a:xfrm>
          <a:prstGeom prst="rect">
            <a:avLst/>
          </a:prstGeom>
          <a:noFill/>
          <a:ln w="762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3675329" y="192097"/>
            <a:ext cx="5372418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prstClr val="black"/>
                </a:solidFill>
                <a:latin typeface="Arial Black" pitchFamily="34" charset="0"/>
              </a:rPr>
              <a:t>HUNANIAETH - DELWEDDAU/ IDENTITY - </a:t>
            </a:r>
            <a:r>
              <a:rPr lang="en-GB" sz="2400" dirty="0">
                <a:solidFill>
                  <a:srgbClr val="0070C0"/>
                </a:solidFill>
                <a:latin typeface="Arial Black" pitchFamily="34" charset="0"/>
              </a:rPr>
              <a:t>IMAGES </a:t>
            </a:r>
          </a:p>
        </p:txBody>
      </p:sp>
    </p:spTree>
    <p:extLst>
      <p:ext uri="{BB962C8B-B14F-4D97-AF65-F5344CB8AC3E}">
        <p14:creationId xmlns:p14="http://schemas.microsoft.com/office/powerpoint/2010/main" val="37603006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968" y="150385"/>
            <a:ext cx="10515600" cy="1402727"/>
          </a:xfrm>
        </p:spPr>
        <p:txBody>
          <a:bodyPr>
            <a:normAutofit/>
          </a:bodyPr>
          <a:lstStyle/>
          <a:p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Gan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fod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cymdeithas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Gymreig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yn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amrywiol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iawn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o ran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natur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,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ni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cheir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un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farn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o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beth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yw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bod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yn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Gymro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neu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Cymraes</a:t>
            </a:r>
            <a:r>
              <a:rPr lang="en-US" sz="28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.</a:t>
            </a:r>
            <a:br>
              <a:rPr lang="en-US" sz="1000" b="1" dirty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US" sz="1000" b="1" dirty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rPr>
              <a:t>.</a:t>
            </a:r>
            <a:endParaRPr lang="en-GB" sz="1000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7083" y="1799502"/>
            <a:ext cx="3679371" cy="4307907"/>
          </a:xfrm>
        </p:spPr>
      </p:pic>
      <p:sp>
        <p:nvSpPr>
          <p:cNvPr id="6" name="TextBox 5"/>
          <p:cNvSpPr txBox="1"/>
          <p:nvPr/>
        </p:nvSpPr>
        <p:spPr>
          <a:xfrm>
            <a:off x="7636325" y="5332592"/>
            <a:ext cx="35814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800" b="1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en-US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Datblygu’r</a:t>
            </a:r>
            <a:r>
              <a:rPr lang="en-US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Cwricwlwm</a:t>
            </a:r>
            <a:r>
              <a:rPr lang="en-US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Cymreig</a:t>
            </a:r>
            <a:r>
              <a:rPr lang="en-US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(ACCAC,2003:5)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4256" y="1797276"/>
            <a:ext cx="36975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safbwyntiau</a:t>
            </a:r>
            <a:r>
              <a:rPr lang="en-GB" sz="2400" dirty="0"/>
              <a:t> p0bl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amrywio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aml</a:t>
            </a:r>
            <a:r>
              <a:rPr lang="en-GB" sz="2400" dirty="0"/>
              <a:t> </a:t>
            </a:r>
            <a:r>
              <a:rPr lang="en-GB" sz="2400" dirty="0" err="1"/>
              <a:t>wedi’u</a:t>
            </a:r>
            <a:r>
              <a:rPr lang="en-GB" sz="2400" dirty="0"/>
              <a:t> </a:t>
            </a:r>
            <a:r>
              <a:rPr lang="en-GB" sz="2400" dirty="0" err="1"/>
              <a:t>lliwio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ôl</a:t>
            </a:r>
            <a:r>
              <a:rPr lang="en-GB" sz="2400" dirty="0"/>
              <a:t> y </a:t>
            </a:r>
            <a:r>
              <a:rPr lang="en-GB" sz="2400" dirty="0" err="1"/>
              <a:t>ffordd</a:t>
            </a:r>
            <a:r>
              <a:rPr lang="en-GB" sz="2400" dirty="0"/>
              <a:t> o </a:t>
            </a:r>
            <a:r>
              <a:rPr lang="en-GB" sz="2400" dirty="0" err="1"/>
              <a:t>fyw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rhanbarth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r>
              <a:rPr lang="en-GB" sz="2400" dirty="0"/>
              <a:t> </a:t>
            </a:r>
            <a:r>
              <a:rPr lang="en-GB" sz="2400" dirty="0" err="1"/>
              <a:t>hwy</a:t>
            </a:r>
            <a:r>
              <a:rPr lang="en-GB" sz="2400" dirty="0"/>
              <a:t> o </a:t>
            </a:r>
            <a:r>
              <a:rPr lang="en-GB" sz="2400" dirty="0" err="1"/>
              <a:t>Gymru</a:t>
            </a:r>
            <a:r>
              <a:rPr lang="en-GB" sz="2400" dirty="0"/>
              <a:t>, a </a:t>
            </a:r>
            <a:r>
              <a:rPr lang="en-GB" sz="2400" dirty="0" err="1"/>
              <a:t>chefndir</a:t>
            </a:r>
            <a:r>
              <a:rPr lang="en-GB" sz="2400" dirty="0"/>
              <a:t> </a:t>
            </a:r>
            <a:r>
              <a:rPr lang="en-GB" sz="2400" dirty="0" err="1"/>
              <a:t>ieithyddol,diwylliannol</a:t>
            </a:r>
            <a:r>
              <a:rPr lang="en-GB" sz="2400" dirty="0"/>
              <a:t> ac </a:t>
            </a:r>
            <a:r>
              <a:rPr lang="en-GB" sz="2400" dirty="0" err="1"/>
              <a:t>economaidd</a:t>
            </a:r>
            <a:r>
              <a:rPr lang="en-GB" sz="2400" dirty="0"/>
              <a:t> y </a:t>
            </a:r>
            <a:r>
              <a:rPr lang="en-GB" sz="2400" dirty="0" err="1"/>
              <a:t>rhanbarth</a:t>
            </a:r>
            <a:r>
              <a:rPr lang="en-GB" sz="2400" dirty="0"/>
              <a:t> </a:t>
            </a:r>
            <a:r>
              <a:rPr lang="en-GB" sz="2400" dirty="0" err="1"/>
              <a:t>hwnnw</a:t>
            </a:r>
            <a:r>
              <a:rPr lang="en-GB" sz="2400" dirty="0"/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641767" y="1797276"/>
            <a:ext cx="35705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rgbClr val="FFFF00"/>
                </a:solidFill>
              </a:rPr>
              <a:t>Ond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mae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pob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disdybl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yn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ein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hysgolion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yn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rhannu’r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profiad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cyffredin</a:t>
            </a:r>
            <a:r>
              <a:rPr lang="en-GB" sz="2400" dirty="0">
                <a:solidFill>
                  <a:srgbClr val="FFFF00"/>
                </a:solidFill>
              </a:rPr>
              <a:t> o </a:t>
            </a:r>
            <a:r>
              <a:rPr lang="en-GB" sz="2400" dirty="0" err="1">
                <a:solidFill>
                  <a:srgbClr val="FFFF00"/>
                </a:solidFill>
              </a:rPr>
              <a:t>fyw</a:t>
            </a:r>
            <a:r>
              <a:rPr lang="en-GB" sz="2400" dirty="0">
                <a:solidFill>
                  <a:srgbClr val="FFFF00"/>
                </a:solidFill>
              </a:rPr>
              <a:t> a </a:t>
            </a:r>
            <a:r>
              <a:rPr lang="en-GB" sz="2400" dirty="0" err="1">
                <a:solidFill>
                  <a:srgbClr val="FFFF00"/>
                </a:solidFill>
              </a:rPr>
              <a:t>dysgu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yng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Nghymru</a:t>
            </a:r>
            <a:r>
              <a:rPr lang="en-GB" sz="2400" dirty="0">
                <a:solidFill>
                  <a:srgbClr val="FFFF00"/>
                </a:solidFill>
              </a:rPr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ganddynt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hawl</a:t>
            </a:r>
            <a:r>
              <a:rPr lang="en-GB" sz="2400" dirty="0"/>
              <a:t> I </a:t>
            </a:r>
            <a:r>
              <a:rPr lang="en-GB" sz="2400" dirty="0" err="1"/>
              <a:t>gael</a:t>
            </a:r>
            <a:r>
              <a:rPr lang="en-GB" sz="2400" dirty="0"/>
              <a:t> y </a:t>
            </a:r>
            <a:r>
              <a:rPr lang="en-GB" sz="2400" dirty="0" err="1"/>
              <a:t>profiad</a:t>
            </a:r>
            <a:r>
              <a:rPr lang="en-GB" sz="2400" dirty="0"/>
              <a:t> </a:t>
            </a:r>
            <a:r>
              <a:rPr lang="en-GB" sz="2400" dirty="0" err="1"/>
              <a:t>hwn</a:t>
            </a:r>
            <a:r>
              <a:rPr lang="en-GB" sz="2400" dirty="0"/>
              <a:t> </a:t>
            </a:r>
            <a:r>
              <a:rPr lang="en-GB" sz="2400" dirty="0" err="1"/>
              <a:t>wedi’I</a:t>
            </a:r>
            <a:r>
              <a:rPr lang="en-GB" sz="2400" dirty="0"/>
              <a:t> </a:t>
            </a:r>
            <a:r>
              <a:rPr lang="en-GB" sz="2400" dirty="0" err="1"/>
              <a:t>adlewyrchu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nghwricwlwm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15958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89969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 err="1">
                <a:solidFill>
                  <a:srgbClr val="FFFF00"/>
                </a:solidFill>
              </a:rPr>
              <a:t>Sut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gallwm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ddysgu</a:t>
            </a:r>
            <a:r>
              <a:rPr lang="en-GB" sz="2800" dirty="0">
                <a:solidFill>
                  <a:srgbClr val="FFFF00"/>
                </a:solidFill>
              </a:rPr>
              <a:t> y </a:t>
            </a:r>
            <a:r>
              <a:rPr lang="en-GB" sz="2800" dirty="0" err="1">
                <a:solidFill>
                  <a:srgbClr val="FFFF00"/>
                </a:solidFill>
              </a:rPr>
              <a:t>Cwricwlwm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Cymreig</a:t>
            </a:r>
            <a:r>
              <a:rPr lang="en-GB" sz="28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Bydd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y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Cwricwlwn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Cymreig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wahanol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ysgol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Gall y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Cwricwlwn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Cymreig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uno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cymdeithas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Mae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ysgolion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ceisio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datblygu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gwybodaeth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sgiliau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disgyblion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tu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fewn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gyd-destun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Cymraeg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</a:pP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solidFill>
                <a:schemeClr val="tx1"/>
              </a:solidFill>
              <a:latin typeface="Calibri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 b="1" dirty="0">
                <a:solidFill>
                  <a:schemeClr val="tx1"/>
                </a:solidFill>
                <a:latin typeface="Calibri"/>
              </a:rPr>
              <a:t>‘</a:t>
            </a:r>
            <a:r>
              <a:rPr lang="en-US" sz="1800" b="1" dirty="0" err="1">
                <a:solidFill>
                  <a:schemeClr val="tx1"/>
                </a:solidFill>
                <a:latin typeface="Calibri"/>
              </a:rPr>
              <a:t>Datblygu’r</a:t>
            </a:r>
            <a:r>
              <a:rPr lang="en-US" sz="1800" b="1" dirty="0">
                <a:solidFill>
                  <a:schemeClr val="tx1"/>
                </a:solidFill>
                <a:latin typeface="Calibri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Calibri"/>
              </a:rPr>
              <a:t>Cwricwlwm</a:t>
            </a:r>
            <a:r>
              <a:rPr lang="en-US" sz="1800" b="1" dirty="0">
                <a:solidFill>
                  <a:schemeClr val="tx1"/>
                </a:solidFill>
                <a:latin typeface="Calibri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Calibri"/>
              </a:rPr>
              <a:t>Cymreig</a:t>
            </a:r>
            <a:r>
              <a:rPr lang="en-US" sz="1800" b="1" dirty="0">
                <a:solidFill>
                  <a:schemeClr val="tx1"/>
                </a:solidFill>
                <a:latin typeface="Calibri"/>
              </a:rPr>
              <a:t>’ ACCAC (2003:5)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119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563" y="505981"/>
            <a:ext cx="10515600" cy="72121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sz="3100" dirty="0">
                <a:solidFill>
                  <a:srgbClr val="FFFF00"/>
                </a:solidFill>
              </a:rPr>
              <a:t> Y </a:t>
            </a:r>
            <a:r>
              <a:rPr lang="en-GB" sz="3100" dirty="0" err="1">
                <a:solidFill>
                  <a:srgbClr val="FFFF00"/>
                </a:solidFill>
              </a:rPr>
              <a:t>cyfarwyddiadau</a:t>
            </a:r>
            <a:r>
              <a:rPr lang="en-GB" sz="3100" dirty="0">
                <a:solidFill>
                  <a:srgbClr val="FFFF00"/>
                </a:solidFill>
              </a:rPr>
              <a:t> </a:t>
            </a:r>
            <a:br>
              <a:rPr lang="en-GB" sz="3100" dirty="0"/>
            </a:br>
            <a:endParaRPr lang="en-GB" sz="3100" u="sng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1363" y="1737105"/>
            <a:ext cx="10233800" cy="5120895"/>
          </a:xfrm>
        </p:spPr>
        <p:txBody>
          <a:bodyPr>
            <a:normAutofit/>
          </a:bodyPr>
          <a:lstStyle/>
          <a:p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7-14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I </a:t>
            </a:r>
            <a:r>
              <a:rPr lang="en-GB" dirty="0" err="1"/>
              <a:t>ddatblygu</a:t>
            </a:r>
            <a:r>
              <a:rPr lang="en-GB" dirty="0"/>
              <a:t> a </a:t>
            </a:r>
            <a:r>
              <a:rPr lang="en-GB" dirty="0" err="1"/>
              <a:t>chymhwyso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>
                <a:solidFill>
                  <a:srgbClr val="FFFF00"/>
                </a:solidFill>
              </a:rPr>
              <a:t>diwylliannol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 err="1">
                <a:solidFill>
                  <a:srgbClr val="FFFF00"/>
                </a:solidFill>
              </a:rPr>
              <a:t>economaidd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 err="1">
                <a:solidFill>
                  <a:srgbClr val="FFFF00"/>
                </a:solidFill>
              </a:rPr>
              <a:t>amgylcheddol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 err="1">
                <a:solidFill>
                  <a:srgbClr val="FFFF00"/>
                </a:solidFill>
              </a:rPr>
              <a:t>hanesyddol</a:t>
            </a:r>
            <a:r>
              <a:rPr lang="en-GB" dirty="0">
                <a:solidFill>
                  <a:srgbClr val="FFFF00"/>
                </a:solidFill>
              </a:rPr>
              <a:t> ac </a:t>
            </a:r>
            <a:r>
              <a:rPr lang="en-GB" dirty="0" err="1">
                <a:solidFill>
                  <a:srgbClr val="FFFF00"/>
                </a:solidFill>
              </a:rPr>
              <a:t>ieithyddol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Cymru</a:t>
            </a:r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14-19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weithredol</a:t>
            </a:r>
            <a:r>
              <a:rPr lang="en-GB" dirty="0"/>
              <a:t> </a:t>
            </a:r>
            <a:r>
              <a:rPr lang="en-GB" dirty="0" err="1"/>
              <a:t>wrthnddeall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economaidd</a:t>
            </a:r>
            <a:r>
              <a:rPr lang="en-GB" dirty="0"/>
              <a:t> a </a:t>
            </a:r>
            <a:r>
              <a:rPr lang="en-GB" dirty="0" err="1"/>
              <a:t>diwylliannol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 (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hawl</a:t>
            </a:r>
            <a:r>
              <a:rPr lang="en-GB" dirty="0"/>
              <a:t> y </a:t>
            </a:r>
            <a:r>
              <a:rPr lang="en-GB" dirty="0" err="1"/>
              <a:t>Craidd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ofyniad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Nghyfnod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4).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2008</a:t>
            </a:r>
          </a:p>
        </p:txBody>
      </p:sp>
    </p:spTree>
    <p:extLst>
      <p:ext uri="{BB962C8B-B14F-4D97-AF65-F5344CB8AC3E}">
        <p14:creationId xmlns:p14="http://schemas.microsoft.com/office/powerpoint/2010/main" val="13156595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0461" y="5859522"/>
            <a:ext cx="911191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 err="1"/>
              <a:t>a</a:t>
            </a:r>
            <a:r>
              <a:rPr lang="en-GB" sz="800" dirty="0" err="1">
                <a:solidFill>
                  <a:srgbClr val="FF0000"/>
                </a:solidFill>
              </a:rPr>
              <a:t>Cultural</a:t>
            </a:r>
            <a:endParaRPr lang="en-GB" sz="800" dirty="0">
              <a:solidFill>
                <a:srgbClr val="FF0000"/>
              </a:solidFill>
            </a:endParaRPr>
          </a:p>
          <a:p>
            <a:r>
              <a:rPr lang="en-GB" sz="800" dirty="0">
                <a:solidFill>
                  <a:srgbClr val="FF0000"/>
                </a:solidFill>
              </a:rPr>
              <a:t>• Celebrating the distinctive cultures, languages and traditions of Wales while respecting the values of other cultures. • Gaining knowledge of one’s own community and its values and traditions. • Exploring the creative and expressive arts in Wales and in the broader Celtic tradition; traditional and contemporary literature, music, art, craft, dance and sport. • Gaining knowledge about the religious beliefs and practices of Wales, Christian and other, past </a:t>
            </a:r>
            <a:r>
              <a:rPr lang="en-GB" sz="800" dirty="0" err="1">
                <a:solidFill>
                  <a:srgbClr val="FF0000"/>
                </a:solidFill>
              </a:rPr>
              <a:t>nd</a:t>
            </a:r>
            <a:r>
              <a:rPr lang="en-GB" sz="800" dirty="0">
                <a:solidFill>
                  <a:srgbClr val="FF0000"/>
                </a:solidFill>
              </a:rPr>
              <a:t> present, and their influence on all aspects of Welsh life. • Gaining knowledge about the past and present political life of Wales. • Exploring the links between Wales, the UK, Europe and the wider world.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0461" y="165656"/>
            <a:ext cx="1035785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Diwylliannol</a:t>
            </a:r>
            <a:endParaRPr lang="en-GB" sz="2800" dirty="0"/>
          </a:p>
          <a:p>
            <a:r>
              <a:rPr lang="en-GB" sz="2800" dirty="0"/>
              <a:t>• </a:t>
            </a:r>
            <a:r>
              <a:rPr lang="en-GB" sz="2800" dirty="0" err="1"/>
              <a:t>Dathlu</a:t>
            </a:r>
            <a:r>
              <a:rPr lang="en-GB" sz="2800" dirty="0"/>
              <a:t> </a:t>
            </a:r>
            <a:r>
              <a:rPr lang="en-GB" sz="2800" dirty="0" err="1"/>
              <a:t>diwylliannau</a:t>
            </a:r>
            <a:r>
              <a:rPr lang="en-GB" sz="2800" dirty="0"/>
              <a:t>, </a:t>
            </a:r>
            <a:r>
              <a:rPr lang="en-GB" sz="2800" dirty="0" err="1"/>
              <a:t>ieithoedd</a:t>
            </a:r>
            <a:r>
              <a:rPr lang="en-GB" sz="2800" dirty="0"/>
              <a:t> a </a:t>
            </a:r>
            <a:r>
              <a:rPr lang="en-GB" sz="2800" dirty="0" err="1"/>
              <a:t>thraddodiadau</a:t>
            </a:r>
            <a:r>
              <a:rPr lang="en-GB" sz="2800" dirty="0"/>
              <a:t> </a:t>
            </a:r>
            <a:r>
              <a:rPr lang="en-GB" sz="2800" dirty="0" err="1"/>
              <a:t>arbennig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</a:t>
            </a:r>
            <a:r>
              <a:rPr lang="en-GB" sz="2800" dirty="0" err="1"/>
              <a:t>tra’n</a:t>
            </a:r>
            <a:r>
              <a:rPr lang="en-GB" sz="2800" dirty="0"/>
              <a:t> </a:t>
            </a:r>
            <a:r>
              <a:rPr lang="en-GB" sz="2800" dirty="0" err="1"/>
              <a:t>parchu</a:t>
            </a:r>
            <a:r>
              <a:rPr lang="en-GB" sz="2800" dirty="0"/>
              <a:t> </a:t>
            </a:r>
            <a:r>
              <a:rPr lang="en-GB" sz="2800" dirty="0" err="1"/>
              <a:t>gwerthoedd</a:t>
            </a:r>
            <a:r>
              <a:rPr lang="en-GB" sz="2800" dirty="0"/>
              <a:t> </a:t>
            </a:r>
            <a:r>
              <a:rPr lang="en-GB" sz="2800" dirty="0" err="1"/>
              <a:t>diwylliannau</a:t>
            </a:r>
            <a:r>
              <a:rPr lang="en-GB" sz="2800" dirty="0"/>
              <a:t> </a:t>
            </a:r>
            <a:r>
              <a:rPr lang="en-GB" sz="2800" dirty="0" err="1"/>
              <a:t>eraill</a:t>
            </a:r>
            <a:r>
              <a:rPr lang="en-GB" sz="2800" dirty="0"/>
              <a:t>. • </a:t>
            </a:r>
            <a:r>
              <a:rPr lang="en-GB" sz="2800" dirty="0" err="1"/>
              <a:t>Datblygu</a:t>
            </a:r>
            <a:r>
              <a:rPr lang="en-GB" sz="2800" dirty="0"/>
              <a:t> </a:t>
            </a:r>
            <a:r>
              <a:rPr lang="en-GB" sz="2800" dirty="0" err="1"/>
              <a:t>gwybodaeth</a:t>
            </a:r>
            <a:r>
              <a:rPr lang="en-GB" sz="2800" dirty="0"/>
              <a:t> am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cymunedau’u</a:t>
            </a:r>
            <a:r>
              <a:rPr lang="en-GB" sz="2800" dirty="0"/>
              <a:t> </a:t>
            </a:r>
            <a:r>
              <a:rPr lang="en-GB" sz="2800" dirty="0" err="1"/>
              <a:t>hunain</a:t>
            </a:r>
            <a:r>
              <a:rPr lang="en-GB" sz="2800" dirty="0"/>
              <a:t> </a:t>
            </a:r>
            <a:r>
              <a:rPr lang="en-GB" sz="2800" dirty="0" err="1"/>
              <a:t>ynghyd</a:t>
            </a:r>
            <a:r>
              <a:rPr lang="en-GB" sz="2800" dirty="0"/>
              <a:t> </a:t>
            </a:r>
            <a:r>
              <a:rPr lang="en-GB" sz="2800" dirty="0" err="1"/>
              <a:t>â’u</a:t>
            </a:r>
            <a:r>
              <a:rPr lang="en-GB" sz="2800" dirty="0"/>
              <a:t> </a:t>
            </a:r>
            <a:r>
              <a:rPr lang="en-GB" sz="2800" dirty="0" err="1"/>
              <a:t>gwerthoedd</a:t>
            </a:r>
            <a:r>
              <a:rPr lang="en-GB" sz="2800" dirty="0"/>
              <a:t> </a:t>
            </a:r>
            <a:r>
              <a:rPr lang="en-GB" sz="2800" dirty="0" err="1"/>
              <a:t>a’u</a:t>
            </a:r>
            <a:r>
              <a:rPr lang="en-GB" sz="2800" dirty="0"/>
              <a:t> </a:t>
            </a:r>
            <a:r>
              <a:rPr lang="en-GB" sz="2800" dirty="0" err="1"/>
              <a:t>traddodiadau</a:t>
            </a:r>
            <a:r>
              <a:rPr lang="en-GB" sz="2800" dirty="0"/>
              <a:t>. • </a:t>
            </a:r>
            <a:r>
              <a:rPr lang="en-GB" sz="2800" dirty="0" err="1"/>
              <a:t>Archwilio’r</a:t>
            </a:r>
            <a:r>
              <a:rPr lang="en-GB" sz="2800" dirty="0"/>
              <a:t> </a:t>
            </a:r>
            <a:r>
              <a:rPr lang="en-GB" sz="2800" dirty="0" err="1"/>
              <a:t>celfyddydau</a:t>
            </a:r>
            <a:r>
              <a:rPr lang="en-GB" sz="2800" dirty="0"/>
              <a:t> </a:t>
            </a:r>
            <a:r>
              <a:rPr lang="en-GB" sz="2800" dirty="0" err="1"/>
              <a:t>creadigol</a:t>
            </a:r>
            <a:r>
              <a:rPr lang="en-GB" sz="2800" dirty="0"/>
              <a:t> a </a:t>
            </a:r>
            <a:r>
              <a:rPr lang="en-GB" sz="2800" dirty="0" err="1"/>
              <a:t>mynegiannol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traddodiad</a:t>
            </a:r>
            <a:r>
              <a:rPr lang="en-GB" sz="2800" dirty="0"/>
              <a:t> </a:t>
            </a:r>
            <a:r>
              <a:rPr lang="en-GB" sz="2800" dirty="0" err="1"/>
              <a:t>Celtaidd</a:t>
            </a:r>
            <a:r>
              <a:rPr lang="en-GB" sz="2800" dirty="0"/>
              <a:t> </a:t>
            </a:r>
            <a:r>
              <a:rPr lang="en-GB" sz="2800" dirty="0" err="1"/>
              <a:t>ehangach</a:t>
            </a:r>
            <a:r>
              <a:rPr lang="en-GB" sz="2800" dirty="0"/>
              <a:t>; </a:t>
            </a:r>
            <a:r>
              <a:rPr lang="en-GB" sz="2800" dirty="0" err="1"/>
              <a:t>llenyddiaeth</a:t>
            </a:r>
            <a:r>
              <a:rPr lang="en-GB" sz="2800" dirty="0"/>
              <a:t>, </a:t>
            </a:r>
            <a:r>
              <a:rPr lang="en-GB" sz="2800" dirty="0" err="1"/>
              <a:t>cerddoriaeth</a:t>
            </a:r>
            <a:r>
              <a:rPr lang="en-GB" sz="2800" dirty="0"/>
              <a:t>, </a:t>
            </a:r>
            <a:r>
              <a:rPr lang="en-GB" sz="2800" dirty="0" err="1"/>
              <a:t>celf</a:t>
            </a:r>
            <a:r>
              <a:rPr lang="en-GB" sz="2800" dirty="0"/>
              <a:t>, </a:t>
            </a:r>
            <a:r>
              <a:rPr lang="en-GB" sz="2800" dirty="0" err="1"/>
              <a:t>crefft</a:t>
            </a:r>
            <a:r>
              <a:rPr lang="en-GB" sz="2800" dirty="0"/>
              <a:t>, dawns a </a:t>
            </a:r>
            <a:r>
              <a:rPr lang="en-GB" sz="2800" dirty="0" err="1"/>
              <a:t>chwaraeon</a:t>
            </a:r>
            <a:r>
              <a:rPr lang="en-GB" sz="2800" dirty="0"/>
              <a:t> </a:t>
            </a:r>
            <a:r>
              <a:rPr lang="en-GB" sz="2800" dirty="0" err="1"/>
              <a:t>traddodiadol</a:t>
            </a:r>
            <a:r>
              <a:rPr lang="en-GB" sz="2800" dirty="0"/>
              <a:t> a </a:t>
            </a:r>
            <a:r>
              <a:rPr lang="en-GB" sz="2800" dirty="0" err="1"/>
              <a:t>chyfoes</a:t>
            </a:r>
            <a:r>
              <a:rPr lang="en-GB" sz="2800" dirty="0"/>
              <a:t>. • </a:t>
            </a:r>
            <a:r>
              <a:rPr lang="en-GB" sz="2800" dirty="0" err="1"/>
              <a:t>Datblygu</a:t>
            </a:r>
            <a:r>
              <a:rPr lang="en-GB" sz="2800" dirty="0"/>
              <a:t> </a:t>
            </a:r>
            <a:r>
              <a:rPr lang="en-GB" sz="2800" dirty="0" err="1"/>
              <a:t>gwybodaeth</a:t>
            </a:r>
            <a:r>
              <a:rPr lang="en-GB" sz="2800" dirty="0"/>
              <a:t> am y </a:t>
            </a:r>
            <a:r>
              <a:rPr lang="en-GB" sz="2800" dirty="0" err="1"/>
              <a:t>credoau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arferion</a:t>
            </a:r>
            <a:r>
              <a:rPr lang="en-GB" sz="2800" dirty="0"/>
              <a:t> </a:t>
            </a:r>
            <a:r>
              <a:rPr lang="en-GB" sz="2800" dirty="0" err="1"/>
              <a:t>crefyddol</a:t>
            </a:r>
            <a:r>
              <a:rPr lang="en-GB" sz="2800" dirty="0"/>
              <a:t> a </a:t>
            </a:r>
            <a:r>
              <a:rPr lang="en-GB" sz="2800" dirty="0" err="1"/>
              <a:t>geir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. </a:t>
            </a:r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rhain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cynnwys</a:t>
            </a:r>
            <a:r>
              <a:rPr lang="en-GB" sz="2800" dirty="0"/>
              <a:t> </a:t>
            </a:r>
            <a:r>
              <a:rPr lang="en-GB" sz="2800" dirty="0" err="1"/>
              <a:t>Cristnogaeth</a:t>
            </a:r>
            <a:r>
              <a:rPr lang="en-GB" sz="2800" dirty="0"/>
              <a:t> a </a:t>
            </a:r>
            <a:r>
              <a:rPr lang="en-GB" sz="2800" dirty="0" err="1"/>
              <a:t>chrefyddau</a:t>
            </a:r>
            <a:r>
              <a:rPr lang="en-GB" sz="2800" dirty="0"/>
              <a:t> </a:t>
            </a:r>
            <a:r>
              <a:rPr lang="en-GB" sz="2800" dirty="0" err="1"/>
              <a:t>eraill</a:t>
            </a:r>
            <a:r>
              <a:rPr lang="en-GB" sz="2800" dirty="0"/>
              <a:t>,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presennol</a:t>
            </a:r>
            <a:r>
              <a:rPr lang="en-GB" sz="2800" dirty="0"/>
              <a:t>, </a:t>
            </a:r>
            <a:r>
              <a:rPr lang="en-GB" sz="2800" dirty="0" err="1"/>
              <a:t>a’u</a:t>
            </a:r>
            <a:r>
              <a:rPr lang="en-GB" sz="2800" dirty="0"/>
              <a:t> </a:t>
            </a:r>
            <a:r>
              <a:rPr lang="en-GB" sz="2800" dirty="0" err="1"/>
              <a:t>dylanwad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bob </a:t>
            </a:r>
            <a:r>
              <a:rPr lang="en-GB" sz="2800" dirty="0" err="1"/>
              <a:t>agwedd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fywyd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. • </a:t>
            </a:r>
            <a:r>
              <a:rPr lang="en-GB" sz="2800" dirty="0" err="1"/>
              <a:t>Datblygu</a:t>
            </a:r>
            <a:r>
              <a:rPr lang="en-GB" sz="2800" dirty="0"/>
              <a:t> </a:t>
            </a:r>
            <a:r>
              <a:rPr lang="en-GB" sz="2800" dirty="0" err="1"/>
              <a:t>gwybodaeth</a:t>
            </a:r>
            <a:r>
              <a:rPr lang="en-GB" sz="2800" dirty="0"/>
              <a:t> am </a:t>
            </a:r>
            <a:r>
              <a:rPr lang="en-GB" sz="2800" dirty="0" err="1"/>
              <a:t>fywyd</a:t>
            </a:r>
            <a:r>
              <a:rPr lang="en-GB" sz="2800" dirty="0"/>
              <a:t> </a:t>
            </a:r>
            <a:r>
              <a:rPr lang="en-GB" sz="2800" dirty="0" err="1"/>
              <a:t>gwleidyddol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presennol</a:t>
            </a:r>
            <a:r>
              <a:rPr lang="en-GB" sz="2800" dirty="0"/>
              <a:t>. • </a:t>
            </a:r>
            <a:r>
              <a:rPr lang="en-GB" sz="2800" dirty="0" err="1"/>
              <a:t>Archwilio’r</a:t>
            </a:r>
            <a:r>
              <a:rPr lang="en-GB" sz="2800" dirty="0"/>
              <a:t> </a:t>
            </a:r>
            <a:r>
              <a:rPr lang="en-GB" sz="2800" dirty="0" err="1"/>
              <a:t>cysylltiadau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, y DU, </a:t>
            </a:r>
            <a:r>
              <a:rPr lang="en-GB" sz="2800" dirty="0" err="1"/>
              <a:t>Ewrop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byd</a:t>
            </a:r>
            <a:r>
              <a:rPr lang="en-GB" sz="2800" dirty="0"/>
              <a:t> </a:t>
            </a:r>
            <a:r>
              <a:rPr lang="en-GB" sz="2800" dirty="0" err="1"/>
              <a:t>ehangach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884313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78588" y="376734"/>
            <a:ext cx="98298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Economaidd</a:t>
            </a:r>
          </a:p>
          <a:p>
            <a:r>
              <a:rPr lang="en-GB" sz="2800" dirty="0"/>
              <a:t>• </a:t>
            </a:r>
            <a:r>
              <a:rPr lang="en-GB" sz="2800" dirty="0" err="1"/>
              <a:t>Deall</a:t>
            </a:r>
            <a:r>
              <a:rPr lang="en-GB" sz="2800" dirty="0"/>
              <a:t> y </a:t>
            </a:r>
            <a:r>
              <a:rPr lang="en-GB" sz="2800" dirty="0" err="1"/>
              <a:t>rôl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ddiwydiant</a:t>
            </a:r>
            <a:r>
              <a:rPr lang="en-GB" sz="2800" dirty="0"/>
              <a:t> ac </a:t>
            </a:r>
            <a:r>
              <a:rPr lang="en-GB" sz="2800" dirty="0" err="1"/>
              <a:t>amaethyddiaeth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</a:t>
            </a:r>
            <a:r>
              <a:rPr lang="en-GB" sz="2800" dirty="0" err="1"/>
              <a:t>wrth</a:t>
            </a:r>
            <a:r>
              <a:rPr lang="en-GB" sz="2800" dirty="0"/>
              <a:t> </a:t>
            </a:r>
            <a:r>
              <a:rPr lang="en-GB" sz="2800" dirty="0" err="1"/>
              <a:t>lunio</a:t>
            </a:r>
            <a:r>
              <a:rPr lang="en-GB" sz="2800" dirty="0"/>
              <a:t> </a:t>
            </a:r>
            <a:r>
              <a:rPr lang="en-GB" sz="2800" dirty="0" err="1"/>
              <a:t>cymeriad</a:t>
            </a:r>
            <a:r>
              <a:rPr lang="en-GB" sz="2800" dirty="0"/>
              <a:t> </a:t>
            </a:r>
            <a:r>
              <a:rPr lang="en-GB" sz="2800" dirty="0" err="1"/>
              <a:t>economaidd</a:t>
            </a:r>
            <a:r>
              <a:rPr lang="en-GB" sz="2800" dirty="0"/>
              <a:t>, </a:t>
            </a:r>
            <a:r>
              <a:rPr lang="en-GB" sz="2800" dirty="0" err="1"/>
              <a:t>gwleidyddol</a:t>
            </a:r>
            <a:r>
              <a:rPr lang="en-GB" sz="2800" dirty="0"/>
              <a:t> a </a:t>
            </a:r>
            <a:r>
              <a:rPr lang="en-GB" sz="2800" dirty="0" err="1"/>
              <a:t>diwylliannol</a:t>
            </a:r>
            <a:r>
              <a:rPr lang="en-GB" sz="2800" dirty="0"/>
              <a:t> y </a:t>
            </a:r>
            <a:r>
              <a:rPr lang="en-GB" sz="2800" dirty="0" err="1"/>
              <a:t>wlad</a:t>
            </a:r>
            <a:r>
              <a:rPr lang="en-GB" sz="2800" dirty="0"/>
              <a:t>. •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sut</a:t>
            </a:r>
            <a:r>
              <a:rPr lang="en-GB" sz="2800" dirty="0"/>
              <a:t> y gall </a:t>
            </a:r>
            <a:r>
              <a:rPr lang="en-GB" sz="2800" dirty="0" err="1"/>
              <a:t>datblygiad</a:t>
            </a:r>
            <a:r>
              <a:rPr lang="en-GB" sz="2800" dirty="0"/>
              <a:t> o ran </a:t>
            </a:r>
            <a:r>
              <a:rPr lang="en-GB" sz="2800" dirty="0" err="1"/>
              <a:t>adnoddau</a:t>
            </a:r>
            <a:r>
              <a:rPr lang="en-GB" sz="2800" dirty="0"/>
              <a:t> a </a:t>
            </a:r>
            <a:r>
              <a:rPr lang="en-GB" sz="2800" dirty="0" err="1"/>
              <a:t>thechnoleg</a:t>
            </a:r>
            <a:r>
              <a:rPr lang="en-GB" sz="2800" dirty="0"/>
              <a:t>,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presennol</a:t>
            </a:r>
            <a:r>
              <a:rPr lang="en-GB" sz="2800" dirty="0"/>
              <a:t>, </a:t>
            </a:r>
            <a:r>
              <a:rPr lang="en-GB" sz="2800" dirty="0" err="1"/>
              <a:t>newid</a:t>
            </a:r>
            <a:r>
              <a:rPr lang="en-GB" sz="2800" dirty="0"/>
              <a:t> </a:t>
            </a:r>
            <a:r>
              <a:rPr lang="en-GB" sz="2800" dirty="0" err="1"/>
              <a:t>bywyd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. • </a:t>
            </a:r>
            <a:r>
              <a:rPr lang="en-GB" sz="2800" dirty="0" err="1"/>
              <a:t>Gwerthfawrogi’r</a:t>
            </a:r>
            <a:r>
              <a:rPr lang="en-GB" sz="2800" dirty="0"/>
              <a:t> </a:t>
            </a:r>
            <a:r>
              <a:rPr lang="en-GB" sz="2800" dirty="0" err="1"/>
              <a:t>rhan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sectorau</a:t>
            </a:r>
            <a:r>
              <a:rPr lang="en-GB" sz="2800" dirty="0"/>
              <a:t> </a:t>
            </a:r>
            <a:r>
              <a:rPr lang="en-GB" sz="2800" dirty="0" err="1"/>
              <a:t>gwahanol</a:t>
            </a:r>
            <a:r>
              <a:rPr lang="en-GB" sz="2800" dirty="0"/>
              <a:t>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boblogaeth</a:t>
            </a:r>
            <a:r>
              <a:rPr lang="en-GB" sz="2800" dirty="0"/>
              <a:t> </a:t>
            </a:r>
            <a:r>
              <a:rPr lang="en-GB" sz="2800" dirty="0" err="1"/>
              <a:t>ym</a:t>
            </a:r>
            <a:r>
              <a:rPr lang="en-GB" sz="2800" dirty="0"/>
              <a:t> </a:t>
            </a:r>
            <a:r>
              <a:rPr lang="en-GB" sz="2800" dirty="0" err="1"/>
              <a:t>mywyd</a:t>
            </a:r>
            <a:r>
              <a:rPr lang="en-GB" sz="2800" dirty="0"/>
              <a:t> </a:t>
            </a:r>
            <a:r>
              <a:rPr lang="en-GB" sz="2800" dirty="0" err="1"/>
              <a:t>economaidd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. • </a:t>
            </a:r>
            <a:r>
              <a:rPr lang="en-GB" sz="2800" dirty="0" err="1"/>
              <a:t>Ymweld</a:t>
            </a:r>
            <a:r>
              <a:rPr lang="en-GB" sz="2800" dirty="0"/>
              <a:t> ag </a:t>
            </a:r>
            <a:r>
              <a:rPr lang="en-GB" sz="2800" dirty="0" err="1"/>
              <a:t>enghreifftiau</a:t>
            </a:r>
            <a:r>
              <a:rPr lang="en-GB" sz="2800" dirty="0"/>
              <a:t> o </a:t>
            </a:r>
            <a:r>
              <a:rPr lang="en-GB" sz="2800" dirty="0" err="1"/>
              <a:t>weithgarwch</a:t>
            </a:r>
            <a:r>
              <a:rPr lang="en-GB" sz="2800" dirty="0"/>
              <a:t> </a:t>
            </a:r>
            <a:r>
              <a:rPr lang="en-GB" sz="2800" dirty="0" err="1"/>
              <a:t>economaidd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presennol</a:t>
            </a:r>
            <a:r>
              <a:rPr lang="en-GB" sz="2800" dirty="0"/>
              <a:t> a </a:t>
            </a:r>
            <a:r>
              <a:rPr lang="en-GB" sz="2800" dirty="0" err="1"/>
              <a:t>gwneud</a:t>
            </a:r>
            <a:r>
              <a:rPr lang="en-GB" sz="2800" dirty="0"/>
              <a:t> </a:t>
            </a:r>
            <a:r>
              <a:rPr lang="en-GB" sz="2800" dirty="0" err="1"/>
              <a:t>gwaith</a:t>
            </a:r>
            <a:r>
              <a:rPr lang="en-GB" sz="2800" dirty="0"/>
              <a:t> </a:t>
            </a:r>
            <a:r>
              <a:rPr lang="en-GB" sz="2800" dirty="0" err="1"/>
              <a:t>ymchwil</a:t>
            </a:r>
            <a:r>
              <a:rPr lang="en-GB" sz="2800" dirty="0"/>
              <a:t> </a:t>
            </a:r>
            <a:r>
              <a:rPr lang="en-GB" sz="2800" dirty="0" err="1"/>
              <a:t>arnynt</a:t>
            </a:r>
            <a:r>
              <a:rPr lang="en-GB" sz="2800" dirty="0"/>
              <a:t>. • Cael y </a:t>
            </a:r>
            <a:r>
              <a:rPr lang="en-GB" sz="2800" dirty="0" err="1"/>
              <a:t>wybodaeth</a:t>
            </a:r>
            <a:r>
              <a:rPr lang="en-GB" sz="2800" dirty="0"/>
              <a:t> </a:t>
            </a:r>
            <a:r>
              <a:rPr lang="en-GB" sz="2800" dirty="0" err="1"/>
              <a:t>ddiweddaraf</a:t>
            </a:r>
            <a:r>
              <a:rPr lang="en-GB" sz="2800" dirty="0"/>
              <a:t> am </a:t>
            </a:r>
            <a:r>
              <a:rPr lang="en-GB" sz="2800" dirty="0" err="1"/>
              <a:t>fentrau</a:t>
            </a:r>
            <a:r>
              <a:rPr lang="en-GB" sz="2800" dirty="0"/>
              <a:t> </a:t>
            </a:r>
            <a:r>
              <a:rPr lang="en-GB" sz="2800" dirty="0" err="1"/>
              <a:t>busnes</a:t>
            </a:r>
            <a:r>
              <a:rPr lang="en-GB" sz="2800" dirty="0"/>
              <a:t> </a:t>
            </a:r>
            <a:r>
              <a:rPr lang="en-GB" sz="2800" dirty="0" err="1"/>
              <a:t>newydd</a:t>
            </a:r>
            <a:r>
              <a:rPr lang="en-GB" sz="2800" dirty="0"/>
              <a:t> a </a:t>
            </a:r>
            <a:r>
              <a:rPr lang="en-GB" sz="2800" dirty="0" err="1"/>
              <a:t>newid</a:t>
            </a:r>
            <a:r>
              <a:rPr lang="en-GB" sz="2800" dirty="0"/>
              <a:t> </a:t>
            </a:r>
            <a:r>
              <a:rPr lang="en-GB" sz="2800" dirty="0" err="1"/>
              <a:t>economaidd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yr </a:t>
            </a:r>
            <a:r>
              <a:rPr lang="en-GB" sz="2800" dirty="0" err="1"/>
              <a:t>ardal</a:t>
            </a:r>
            <a:r>
              <a:rPr lang="en-GB" sz="2800" dirty="0"/>
              <a:t> </a:t>
            </a:r>
            <a:r>
              <a:rPr lang="en-GB" sz="2800" dirty="0" err="1"/>
              <a:t>leol</a:t>
            </a:r>
            <a:r>
              <a:rPr lang="en-GB" sz="2800" dirty="0"/>
              <a:t> ac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 </a:t>
            </a:r>
            <a:r>
              <a:rPr lang="en-GB" sz="2800" dirty="0" err="1"/>
              <a:t>drwy</a:t>
            </a:r>
            <a:r>
              <a:rPr lang="en-GB" sz="2800" dirty="0"/>
              <a:t> </a:t>
            </a:r>
            <a:r>
              <a:rPr lang="en-GB" sz="2800" dirty="0" err="1"/>
              <a:t>ddefnyddio’r</a:t>
            </a:r>
            <a:r>
              <a:rPr lang="en-GB" sz="2800" dirty="0"/>
              <a:t> </a:t>
            </a:r>
            <a:r>
              <a:rPr lang="en-GB" sz="2800" dirty="0" err="1"/>
              <a:t>cyfryngau</a:t>
            </a:r>
            <a:r>
              <a:rPr lang="en-GB" sz="2800" dirty="0"/>
              <a:t> a TG. • </a:t>
            </a:r>
            <a:r>
              <a:rPr lang="en-GB" sz="2800" dirty="0" err="1"/>
              <a:t>Deall</a:t>
            </a:r>
            <a:r>
              <a:rPr lang="en-GB" sz="2800" dirty="0"/>
              <a:t> y </a:t>
            </a:r>
            <a:r>
              <a:rPr lang="en-GB" sz="2800" dirty="0" err="1"/>
              <a:t>cysylltiadau</a:t>
            </a:r>
            <a:r>
              <a:rPr lang="en-GB" sz="2800" dirty="0"/>
              <a:t> </a:t>
            </a:r>
            <a:r>
              <a:rPr lang="en-GB" sz="2800" dirty="0" err="1"/>
              <a:t>economaidd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datblygu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, </a:t>
            </a:r>
            <a:r>
              <a:rPr lang="en-GB" sz="2800" dirty="0" err="1"/>
              <a:t>Ewrop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byd</a:t>
            </a:r>
            <a:r>
              <a:rPr lang="en-GB" sz="2800" dirty="0"/>
              <a:t> </a:t>
            </a:r>
            <a:r>
              <a:rPr lang="en-GB" sz="2800" dirty="0" err="1"/>
              <a:t>ehangach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002737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7715" y="6273225"/>
            <a:ext cx="110598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rgbClr val="FF0000"/>
                </a:solidFill>
              </a:rPr>
              <a:t>Environmental</a:t>
            </a:r>
          </a:p>
          <a:p>
            <a:r>
              <a:rPr lang="en-GB" sz="800" dirty="0">
                <a:solidFill>
                  <a:srgbClr val="FF0000"/>
                </a:solidFill>
              </a:rPr>
              <a:t>• Learning about the relationship between the environment and the people of Wales and the effect this has on Welsh life today and in the past. • Exploring current issues that affect the lives of people in Wales and the Welsh economy, e.g. alternative energy sources such as wind farms. • Learning about the character of the built environment, past and present. • Learning about sustainable development in Wales and the wider world. • Understanding that opinions on issues such as sustainability can be expressed through the decision-making process in Wales. • Visiting, studying and appreciating the various landscapes of Wales.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7157" y="824962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Amgylcheddol</a:t>
            </a:r>
            <a:endParaRPr lang="en-GB" sz="2800" dirty="0"/>
          </a:p>
          <a:p>
            <a:r>
              <a:rPr lang="en-GB" sz="2800" dirty="0"/>
              <a:t>• </a:t>
            </a:r>
            <a:r>
              <a:rPr lang="en-GB" sz="2800" dirty="0" err="1"/>
              <a:t>Dysgu</a:t>
            </a:r>
            <a:r>
              <a:rPr lang="en-GB" sz="2800" dirty="0"/>
              <a:t> am y </a:t>
            </a:r>
            <a:r>
              <a:rPr lang="en-GB" sz="2800" dirty="0" err="1"/>
              <a:t>berthynas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yr </a:t>
            </a:r>
            <a:r>
              <a:rPr lang="en-GB" sz="2800" dirty="0" err="1"/>
              <a:t>amgylchedd</a:t>
            </a:r>
            <a:r>
              <a:rPr lang="en-GB" sz="2800" dirty="0"/>
              <a:t> a </a:t>
            </a:r>
            <a:r>
              <a:rPr lang="en-GB" sz="2800" dirty="0" err="1"/>
              <a:t>phobl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effaith</a:t>
            </a:r>
            <a:r>
              <a:rPr lang="en-GB" sz="2800" dirty="0"/>
              <a:t> a </a:t>
            </a:r>
            <a:r>
              <a:rPr lang="en-GB" sz="2800" dirty="0" err="1"/>
              <a:t>gaiff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fywyd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 </a:t>
            </a:r>
            <a:r>
              <a:rPr lang="en-GB" sz="2800" dirty="0" err="1"/>
              <a:t>heddiw</a:t>
            </a:r>
            <a:r>
              <a:rPr lang="en-GB" sz="2800" dirty="0"/>
              <a:t> ac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. • </a:t>
            </a:r>
            <a:r>
              <a:rPr lang="en-GB" sz="2800" dirty="0" err="1"/>
              <a:t>Archwilio</a:t>
            </a:r>
            <a:r>
              <a:rPr lang="en-GB" sz="2800" dirty="0"/>
              <a:t> </a:t>
            </a:r>
            <a:r>
              <a:rPr lang="en-GB" sz="2800" dirty="0" err="1"/>
              <a:t>materion</a:t>
            </a:r>
            <a:r>
              <a:rPr lang="en-GB" sz="2800" dirty="0"/>
              <a:t> </a:t>
            </a:r>
            <a:r>
              <a:rPr lang="en-GB" sz="2800" dirty="0" err="1"/>
              <a:t>cyfoes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effeithio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fywydau</a:t>
            </a:r>
            <a:r>
              <a:rPr lang="en-GB" sz="2800" dirty="0"/>
              <a:t> </a:t>
            </a:r>
            <a:r>
              <a:rPr lang="en-GB" sz="2800" dirty="0" err="1"/>
              <a:t>pobl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economi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, </a:t>
            </a:r>
            <a:r>
              <a:rPr lang="en-GB" sz="2800" dirty="0" err="1"/>
              <a:t>e.e</a:t>
            </a:r>
            <a:r>
              <a:rPr lang="en-GB" sz="2800" dirty="0"/>
              <a:t>. </a:t>
            </a:r>
            <a:r>
              <a:rPr lang="en-GB" sz="2800" dirty="0" err="1"/>
              <a:t>ffynonellau</a:t>
            </a:r>
            <a:r>
              <a:rPr lang="en-GB" sz="2800" dirty="0"/>
              <a:t> </a:t>
            </a:r>
            <a:r>
              <a:rPr lang="en-GB" sz="2800" dirty="0" err="1"/>
              <a:t>ynni</a:t>
            </a:r>
            <a:r>
              <a:rPr lang="en-GB" sz="2800" dirty="0"/>
              <a:t> </a:t>
            </a:r>
            <a:r>
              <a:rPr lang="en-GB" sz="2800" dirty="0" err="1"/>
              <a:t>amgen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ffermydd</a:t>
            </a:r>
            <a:r>
              <a:rPr lang="en-GB" sz="2800" dirty="0"/>
              <a:t> </a:t>
            </a:r>
            <a:r>
              <a:rPr lang="en-GB" sz="2800" dirty="0" err="1"/>
              <a:t>gwynt</a:t>
            </a:r>
            <a:r>
              <a:rPr lang="en-GB" sz="2800" dirty="0"/>
              <a:t>. • </a:t>
            </a:r>
            <a:r>
              <a:rPr lang="en-GB" sz="2800" dirty="0" err="1"/>
              <a:t>Dysgu</a:t>
            </a:r>
            <a:r>
              <a:rPr lang="en-GB" sz="2800" dirty="0"/>
              <a:t> am </a:t>
            </a:r>
            <a:r>
              <a:rPr lang="en-GB" sz="2800" dirty="0" err="1"/>
              <a:t>nodweddion</a:t>
            </a:r>
            <a:r>
              <a:rPr lang="en-GB" sz="2800" dirty="0"/>
              <a:t> yr </a:t>
            </a:r>
            <a:r>
              <a:rPr lang="en-GB" sz="2800" dirty="0" err="1"/>
              <a:t>amgylchedd</a:t>
            </a:r>
            <a:r>
              <a:rPr lang="en-GB" sz="2800" dirty="0"/>
              <a:t> </a:t>
            </a:r>
            <a:r>
              <a:rPr lang="en-GB" sz="2800" dirty="0" err="1"/>
              <a:t>adeiledig</a:t>
            </a:r>
            <a:r>
              <a:rPr lang="en-GB" sz="2800" dirty="0"/>
              <a:t>,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presennol</a:t>
            </a:r>
            <a:r>
              <a:rPr lang="en-GB" sz="2800" dirty="0"/>
              <a:t>. • </a:t>
            </a:r>
            <a:r>
              <a:rPr lang="en-GB" sz="2800" dirty="0" err="1"/>
              <a:t>Dysgu</a:t>
            </a:r>
            <a:r>
              <a:rPr lang="en-GB" sz="2800" dirty="0"/>
              <a:t> am </a:t>
            </a:r>
            <a:r>
              <a:rPr lang="en-GB" sz="2800" dirty="0" err="1"/>
              <a:t>ddatblygu</a:t>
            </a:r>
            <a:r>
              <a:rPr lang="en-GB" sz="2800" dirty="0"/>
              <a:t> </a:t>
            </a:r>
            <a:r>
              <a:rPr lang="en-GB" sz="2800" dirty="0" err="1"/>
              <a:t>cynaliadwy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byd</a:t>
            </a:r>
            <a:r>
              <a:rPr lang="en-GB" sz="2800" dirty="0"/>
              <a:t> </a:t>
            </a:r>
            <a:r>
              <a:rPr lang="en-GB" sz="2800" dirty="0" err="1"/>
              <a:t>ehangach</a:t>
            </a:r>
            <a:r>
              <a:rPr lang="en-GB" sz="2800" dirty="0"/>
              <a:t>. • </a:t>
            </a:r>
            <a:r>
              <a:rPr lang="en-GB" sz="2800" dirty="0" err="1"/>
              <a:t>Deall</a:t>
            </a:r>
            <a:r>
              <a:rPr lang="en-GB" sz="2800" dirty="0"/>
              <a:t> y </a:t>
            </a:r>
            <a:r>
              <a:rPr lang="en-GB" sz="2800" dirty="0" err="1"/>
              <a:t>gellir</a:t>
            </a:r>
            <a:r>
              <a:rPr lang="en-GB" sz="2800" dirty="0"/>
              <a:t> </a:t>
            </a:r>
            <a:r>
              <a:rPr lang="en-GB" sz="2800" dirty="0" err="1"/>
              <a:t>lleisio</a:t>
            </a:r>
            <a:r>
              <a:rPr lang="en-GB" sz="2800" dirty="0"/>
              <a:t> barn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faterion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cynaliadwyedd</a:t>
            </a:r>
            <a:r>
              <a:rPr lang="en-GB" sz="2800" dirty="0"/>
              <a:t> </a:t>
            </a:r>
            <a:r>
              <a:rPr lang="en-GB" sz="2800" dirty="0" err="1"/>
              <a:t>drwy’r</a:t>
            </a:r>
            <a:r>
              <a:rPr lang="en-GB" sz="2800" dirty="0"/>
              <a:t> broses </a:t>
            </a:r>
            <a:r>
              <a:rPr lang="en-GB" sz="2800" dirty="0" err="1"/>
              <a:t>benderfynu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. • </a:t>
            </a:r>
            <a:r>
              <a:rPr lang="en-GB" sz="2800" dirty="0" err="1"/>
              <a:t>Ymweld</a:t>
            </a:r>
            <a:r>
              <a:rPr lang="en-GB" sz="2800" dirty="0"/>
              <a:t> â </a:t>
            </a:r>
            <a:r>
              <a:rPr lang="en-GB" sz="2800" dirty="0" err="1"/>
              <a:t>thirweddau</a:t>
            </a:r>
            <a:r>
              <a:rPr lang="en-GB" sz="2800" dirty="0"/>
              <a:t> </a:t>
            </a:r>
            <a:r>
              <a:rPr lang="en-GB" sz="2800" dirty="0" err="1"/>
              <a:t>amrywiol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, </a:t>
            </a:r>
            <a:r>
              <a:rPr lang="en-GB" sz="2800" dirty="0" err="1"/>
              <a:t>a’u</a:t>
            </a:r>
            <a:r>
              <a:rPr lang="en-GB" sz="2800" dirty="0"/>
              <a:t> </a:t>
            </a:r>
            <a:r>
              <a:rPr lang="en-GB" sz="2800" dirty="0" err="1"/>
              <a:t>hastudio</a:t>
            </a:r>
            <a:r>
              <a:rPr lang="en-GB" sz="2800" dirty="0"/>
              <a:t> </a:t>
            </a:r>
            <a:r>
              <a:rPr lang="en-GB" sz="2800" dirty="0" err="1"/>
              <a:t>a’u</a:t>
            </a:r>
            <a:r>
              <a:rPr lang="en-GB" sz="2800" dirty="0"/>
              <a:t> </a:t>
            </a:r>
            <a:r>
              <a:rPr lang="en-GB" sz="2800" dirty="0" err="1"/>
              <a:t>gwerthfawrogi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28909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1200" y="5841425"/>
            <a:ext cx="96755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800" dirty="0">
                <a:solidFill>
                  <a:srgbClr val="FF0000"/>
                </a:solidFill>
              </a:rPr>
              <a:t>Historical</a:t>
            </a:r>
          </a:p>
          <a:p>
            <a:pPr lvl="0"/>
            <a:r>
              <a:rPr lang="en-GB" sz="800" dirty="0">
                <a:solidFill>
                  <a:srgbClr val="FF0000"/>
                </a:solidFill>
              </a:rPr>
              <a:t>• Understanding how lives and localities have been shaped by the past, through learning about the history of Wales, its political, economic, social and cultural aspects. • Visiting historical sites, using artefacts, making comparisons between past and present, and developing an understanding of how these have changed over time. • Learning about the relationship of Wales with other parts of the UK today and in the past. • Learning about past and present links with Europe and the wider world, using a range of scales of reference – local, regional, national, British, European and world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11200" y="4470400"/>
            <a:ext cx="10083800" cy="195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49441" y="578446"/>
            <a:ext cx="1040731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Hanesyddol</a:t>
            </a:r>
            <a:endParaRPr lang="en-GB" sz="2800" dirty="0"/>
          </a:p>
          <a:p>
            <a:r>
              <a:rPr lang="en-GB" sz="2800" dirty="0"/>
              <a:t>• </a:t>
            </a:r>
            <a:r>
              <a:rPr lang="en-GB" sz="2800" dirty="0" err="1"/>
              <a:t>Deall</a:t>
            </a:r>
            <a:r>
              <a:rPr lang="en-GB" sz="2800" dirty="0"/>
              <a:t> </a:t>
            </a:r>
            <a:r>
              <a:rPr lang="en-GB" sz="2800" dirty="0" err="1"/>
              <a:t>sut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bywydau</a:t>
            </a:r>
            <a:r>
              <a:rPr lang="en-GB" sz="2800" dirty="0"/>
              <a:t> a </a:t>
            </a:r>
            <a:r>
              <a:rPr lang="en-GB" sz="2800" dirty="0" err="1"/>
              <a:t>chymdogaethau</a:t>
            </a:r>
            <a:r>
              <a:rPr lang="en-GB" sz="2800" dirty="0"/>
              <a:t> </a:t>
            </a:r>
            <a:r>
              <a:rPr lang="en-GB" sz="2800" dirty="0" err="1"/>
              <a:t>wedi’u</a:t>
            </a:r>
            <a:r>
              <a:rPr lang="en-GB" sz="2800" dirty="0"/>
              <a:t> </a:t>
            </a:r>
            <a:r>
              <a:rPr lang="en-GB" sz="2800" dirty="0" err="1"/>
              <a:t>llunio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, </a:t>
            </a:r>
            <a:r>
              <a:rPr lang="en-GB" sz="2800" dirty="0" err="1"/>
              <a:t>drwy</a:t>
            </a:r>
            <a:r>
              <a:rPr lang="en-GB" sz="2800" dirty="0"/>
              <a:t> </a:t>
            </a:r>
            <a:r>
              <a:rPr lang="en-GB" sz="2800" dirty="0" err="1"/>
              <a:t>ddysgu</a:t>
            </a:r>
            <a:r>
              <a:rPr lang="en-GB" sz="2800" dirty="0"/>
              <a:t> am </a:t>
            </a:r>
            <a:r>
              <a:rPr lang="en-GB" sz="2800" dirty="0" err="1"/>
              <a:t>hanes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, </a:t>
            </a:r>
            <a:r>
              <a:rPr lang="en-GB" sz="2800" dirty="0" err="1"/>
              <a:t>a’i</a:t>
            </a:r>
            <a:r>
              <a:rPr lang="en-GB" sz="2800" dirty="0"/>
              <a:t> </a:t>
            </a:r>
            <a:r>
              <a:rPr lang="en-GB" sz="2800" dirty="0" err="1"/>
              <a:t>hagweddau</a:t>
            </a:r>
            <a:r>
              <a:rPr lang="en-GB" sz="2800" dirty="0"/>
              <a:t> </a:t>
            </a:r>
            <a:r>
              <a:rPr lang="en-GB" sz="2800" dirty="0" err="1"/>
              <a:t>gwleidyddol</a:t>
            </a:r>
            <a:r>
              <a:rPr lang="en-GB" sz="2800" dirty="0"/>
              <a:t>, </a:t>
            </a:r>
            <a:r>
              <a:rPr lang="en-GB" sz="2800" dirty="0" err="1"/>
              <a:t>economaidd</a:t>
            </a:r>
            <a:r>
              <a:rPr lang="en-GB" sz="2800" dirty="0"/>
              <a:t>, </a:t>
            </a:r>
            <a:r>
              <a:rPr lang="en-GB" sz="2800" dirty="0" err="1"/>
              <a:t>cymdeithasol</a:t>
            </a:r>
            <a:r>
              <a:rPr lang="en-GB" sz="2800" dirty="0"/>
              <a:t> a </a:t>
            </a:r>
            <a:r>
              <a:rPr lang="en-GB" sz="2800" dirty="0" err="1"/>
              <a:t>diwylliannol</a:t>
            </a:r>
            <a:r>
              <a:rPr lang="en-GB" sz="2800" dirty="0"/>
              <a:t>. • </a:t>
            </a:r>
            <a:r>
              <a:rPr lang="en-GB" sz="2800" dirty="0" err="1"/>
              <a:t>Ymweld</a:t>
            </a:r>
            <a:r>
              <a:rPr lang="en-GB" sz="2800" dirty="0"/>
              <a:t> â </a:t>
            </a:r>
            <a:r>
              <a:rPr lang="en-GB" sz="2800" dirty="0" err="1"/>
              <a:t>safleoedd</a:t>
            </a:r>
            <a:r>
              <a:rPr lang="en-GB" sz="2800" dirty="0"/>
              <a:t> </a:t>
            </a:r>
            <a:r>
              <a:rPr lang="en-GB" sz="2800" dirty="0" err="1"/>
              <a:t>hanesyddol</a:t>
            </a:r>
            <a:r>
              <a:rPr lang="en-GB" sz="2800" dirty="0"/>
              <a:t>, </a:t>
            </a:r>
            <a:r>
              <a:rPr lang="en-GB" sz="2800" dirty="0" err="1"/>
              <a:t>defnyddio</a:t>
            </a:r>
            <a:r>
              <a:rPr lang="en-GB" sz="2800" dirty="0"/>
              <a:t> </a:t>
            </a:r>
            <a:r>
              <a:rPr lang="en-GB" sz="2800" dirty="0" err="1"/>
              <a:t>arteffactau</a:t>
            </a:r>
            <a:r>
              <a:rPr lang="en-GB" sz="2800" dirty="0"/>
              <a:t>, </a:t>
            </a:r>
            <a:r>
              <a:rPr lang="en-GB" sz="2800" dirty="0" err="1"/>
              <a:t>gwneud</a:t>
            </a:r>
            <a:r>
              <a:rPr lang="en-GB" sz="2800" dirty="0"/>
              <a:t> </a:t>
            </a:r>
            <a:r>
              <a:rPr lang="en-GB" sz="2800" dirty="0" err="1"/>
              <a:t>cymariaethau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presennol</a:t>
            </a:r>
            <a:r>
              <a:rPr lang="en-GB" sz="2800" dirty="0"/>
              <a:t>, a </a:t>
            </a:r>
            <a:r>
              <a:rPr lang="en-GB" sz="2800" dirty="0" err="1"/>
              <a:t>datblygu</a:t>
            </a:r>
            <a:r>
              <a:rPr lang="en-GB" sz="2800" dirty="0"/>
              <a:t> </a:t>
            </a:r>
            <a:r>
              <a:rPr lang="en-GB" sz="2800" dirty="0" err="1"/>
              <a:t>dealltwriaeth</a:t>
            </a:r>
            <a:r>
              <a:rPr lang="en-GB" sz="2800" dirty="0"/>
              <a:t> o </a:t>
            </a:r>
            <a:r>
              <a:rPr lang="en-GB" sz="2800" dirty="0" err="1"/>
              <a:t>sut</a:t>
            </a:r>
            <a:r>
              <a:rPr lang="en-GB" sz="2800" dirty="0"/>
              <a:t> y </a:t>
            </a:r>
            <a:r>
              <a:rPr lang="en-GB" sz="2800" dirty="0" err="1"/>
              <a:t>maent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newid</a:t>
            </a:r>
            <a:r>
              <a:rPr lang="en-GB" sz="2800" dirty="0"/>
              <a:t> </a:t>
            </a:r>
            <a:r>
              <a:rPr lang="en-GB" sz="2800" dirty="0" err="1"/>
              <a:t>dros</a:t>
            </a:r>
            <a:r>
              <a:rPr lang="en-GB" sz="2800" dirty="0"/>
              <a:t> </a:t>
            </a:r>
            <a:r>
              <a:rPr lang="en-GB" sz="2800" dirty="0" err="1"/>
              <a:t>amser</a:t>
            </a:r>
            <a:r>
              <a:rPr lang="en-GB" sz="2800" dirty="0"/>
              <a:t>. • </a:t>
            </a:r>
            <a:r>
              <a:rPr lang="en-GB" sz="2800" dirty="0" err="1"/>
              <a:t>Dysgu</a:t>
            </a:r>
            <a:r>
              <a:rPr lang="en-GB" sz="2800" dirty="0"/>
              <a:t> am y </a:t>
            </a:r>
            <a:r>
              <a:rPr lang="en-GB" sz="2800" dirty="0" err="1"/>
              <a:t>berthynas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â </a:t>
            </a:r>
            <a:r>
              <a:rPr lang="en-GB" sz="2800" dirty="0" err="1"/>
              <a:t>rhannau</a:t>
            </a:r>
            <a:r>
              <a:rPr lang="en-GB" sz="2800" dirty="0"/>
              <a:t> </a:t>
            </a:r>
            <a:r>
              <a:rPr lang="en-GB" sz="2800" dirty="0" err="1"/>
              <a:t>eraill</a:t>
            </a:r>
            <a:r>
              <a:rPr lang="en-GB" sz="2800" dirty="0"/>
              <a:t> y DU, </a:t>
            </a:r>
            <a:r>
              <a:rPr lang="en-GB" sz="2800" dirty="0" err="1"/>
              <a:t>heddiw</a:t>
            </a:r>
            <a:r>
              <a:rPr lang="en-GB" sz="2800" dirty="0"/>
              <a:t> ac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. • </a:t>
            </a:r>
            <a:r>
              <a:rPr lang="en-GB" sz="2800" dirty="0" err="1"/>
              <a:t>Dysgu</a:t>
            </a:r>
            <a:r>
              <a:rPr lang="en-GB" sz="2800" dirty="0"/>
              <a:t> am </a:t>
            </a:r>
            <a:r>
              <a:rPr lang="en-GB" sz="2800" dirty="0" err="1"/>
              <a:t>gysylltiadau</a:t>
            </a:r>
            <a:r>
              <a:rPr lang="en-GB" sz="2800" dirty="0"/>
              <a:t> ag </a:t>
            </a:r>
            <a:r>
              <a:rPr lang="en-GB" sz="2800" dirty="0" err="1"/>
              <a:t>Ewrop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byd</a:t>
            </a:r>
            <a:r>
              <a:rPr lang="en-GB" sz="2800" dirty="0"/>
              <a:t> </a:t>
            </a:r>
            <a:r>
              <a:rPr lang="en-GB" sz="2800" dirty="0" err="1"/>
              <a:t>ehangach</a:t>
            </a:r>
            <a:r>
              <a:rPr lang="en-GB" sz="2800" dirty="0"/>
              <a:t>, </a:t>
            </a:r>
            <a:r>
              <a:rPr lang="en-GB" sz="2800" dirty="0" err="1"/>
              <a:t>heddiw</a:t>
            </a:r>
            <a:r>
              <a:rPr lang="en-GB" sz="2800" dirty="0"/>
              <a:t> ac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gorffennol</a:t>
            </a:r>
            <a:r>
              <a:rPr lang="en-GB" sz="2800" dirty="0"/>
              <a:t>,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amrywiaeth</a:t>
            </a:r>
            <a:r>
              <a:rPr lang="en-GB" sz="2800" dirty="0"/>
              <a:t> o </a:t>
            </a:r>
            <a:r>
              <a:rPr lang="en-GB" sz="2800" dirty="0" err="1"/>
              <a:t>raddfeydd</a:t>
            </a:r>
            <a:r>
              <a:rPr lang="en-GB" sz="2800" dirty="0"/>
              <a:t> </a:t>
            </a:r>
            <a:r>
              <a:rPr lang="en-GB" sz="2800" dirty="0" err="1"/>
              <a:t>cyfeirio</a:t>
            </a:r>
            <a:r>
              <a:rPr lang="en-GB" sz="2800" dirty="0"/>
              <a:t> – </a:t>
            </a:r>
            <a:r>
              <a:rPr lang="en-GB" sz="2800" dirty="0" err="1"/>
              <a:t>lleol</a:t>
            </a:r>
            <a:r>
              <a:rPr lang="en-GB" sz="2800" dirty="0"/>
              <a:t>, </a:t>
            </a:r>
            <a:r>
              <a:rPr lang="en-GB" sz="2800" dirty="0" err="1"/>
              <a:t>rhanbarthol</a:t>
            </a:r>
            <a:r>
              <a:rPr lang="en-GB" sz="2800" dirty="0"/>
              <a:t>, </a:t>
            </a:r>
            <a:r>
              <a:rPr lang="en-GB" sz="2800" dirty="0" err="1"/>
              <a:t>cenedlaethol</a:t>
            </a:r>
            <a:r>
              <a:rPr lang="en-GB" sz="2800" dirty="0"/>
              <a:t>, </a:t>
            </a:r>
            <a:r>
              <a:rPr lang="en-GB" sz="2800" dirty="0" err="1"/>
              <a:t>Prydeinig</a:t>
            </a:r>
            <a:r>
              <a:rPr lang="en-GB" sz="2800" dirty="0"/>
              <a:t>, </a:t>
            </a:r>
            <a:r>
              <a:rPr lang="en-GB" sz="2800" dirty="0" err="1"/>
              <a:t>Ewropeaidd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byd</a:t>
            </a:r>
            <a:r>
              <a:rPr lang="en-GB" sz="2800" dirty="0"/>
              <a:t>.</a:t>
            </a:r>
          </a:p>
          <a:p>
            <a:r>
              <a:rPr lang="en-GB" sz="2800" dirty="0"/>
              <a:t>Ieithyddol</a:t>
            </a:r>
          </a:p>
        </p:txBody>
      </p:sp>
    </p:spTree>
    <p:extLst>
      <p:ext uri="{BB962C8B-B14F-4D97-AF65-F5344CB8AC3E}">
        <p14:creationId xmlns:p14="http://schemas.microsoft.com/office/powerpoint/2010/main" val="24467824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38278" y="942040"/>
            <a:ext cx="9194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Ieithyddol</a:t>
            </a:r>
          </a:p>
          <a:p>
            <a:r>
              <a:rPr lang="en-GB" sz="2800" dirty="0"/>
              <a:t>• </a:t>
            </a:r>
            <a:r>
              <a:rPr lang="en-GB" sz="2800" dirty="0" err="1"/>
              <a:t>Defnyddio’r</a:t>
            </a:r>
            <a:r>
              <a:rPr lang="en-GB" sz="2800" dirty="0"/>
              <a:t> </a:t>
            </a:r>
            <a:r>
              <a:rPr lang="en-GB" sz="2800" dirty="0" err="1"/>
              <a:t>iaith</a:t>
            </a:r>
            <a:r>
              <a:rPr lang="en-GB" sz="2800" dirty="0"/>
              <a:t> </a:t>
            </a:r>
            <a:r>
              <a:rPr lang="en-GB" sz="2800" dirty="0" err="1"/>
              <a:t>Gymraeg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roi</a:t>
            </a:r>
            <a:r>
              <a:rPr lang="en-GB" sz="2800" dirty="0"/>
              <a:t> </a:t>
            </a:r>
            <a:r>
              <a:rPr lang="en-GB" sz="2800" dirty="0" err="1"/>
              <a:t>cyfle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bawb</a:t>
            </a:r>
            <a:r>
              <a:rPr lang="en-GB" sz="2800" dirty="0"/>
              <a:t> </a:t>
            </a:r>
            <a:r>
              <a:rPr lang="en-GB" sz="2800" dirty="0" err="1"/>
              <a:t>i’w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a’i</a:t>
            </a:r>
            <a:r>
              <a:rPr lang="en-GB" sz="2800" dirty="0"/>
              <a:t> </a:t>
            </a:r>
            <a:r>
              <a:rPr lang="en-GB" sz="2800" dirty="0" err="1"/>
              <a:t>defnyddio</a:t>
            </a:r>
            <a:r>
              <a:rPr lang="en-GB" sz="2800" dirty="0"/>
              <a:t>. • </a:t>
            </a:r>
            <a:r>
              <a:rPr lang="en-GB" sz="2800" dirty="0" err="1"/>
              <a:t>Cydnabod</a:t>
            </a:r>
            <a:r>
              <a:rPr lang="en-GB" sz="2800" dirty="0"/>
              <a:t> bod </a:t>
            </a:r>
            <a:r>
              <a:rPr lang="en-GB" sz="2800" dirty="0" err="1"/>
              <a:t>sawl</a:t>
            </a:r>
            <a:r>
              <a:rPr lang="en-GB" sz="2800" dirty="0"/>
              <a:t> </a:t>
            </a:r>
            <a:r>
              <a:rPr lang="en-GB" sz="2800" dirty="0" err="1"/>
              <a:t>lefel</a:t>
            </a:r>
            <a:r>
              <a:rPr lang="en-GB" sz="2800" dirty="0"/>
              <a:t> </a:t>
            </a:r>
            <a:r>
              <a:rPr lang="en-GB" sz="2800" dirty="0" err="1"/>
              <a:t>wahanol</a:t>
            </a:r>
            <a:r>
              <a:rPr lang="en-GB" sz="2800" dirty="0"/>
              <a:t> o </a:t>
            </a:r>
            <a:r>
              <a:rPr lang="en-GB" sz="2800" dirty="0" err="1"/>
              <a:t>ruglder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Gymraeg</a:t>
            </a:r>
            <a:r>
              <a:rPr lang="en-GB" sz="2800" dirty="0"/>
              <a:t>. • </a:t>
            </a:r>
            <a:r>
              <a:rPr lang="en-GB" sz="2800" dirty="0" err="1"/>
              <a:t>Addysgu</a:t>
            </a:r>
            <a:r>
              <a:rPr lang="en-GB" sz="2800" dirty="0"/>
              <a:t> </a:t>
            </a:r>
            <a:r>
              <a:rPr lang="en-GB" sz="2800" dirty="0" err="1"/>
              <a:t>drwy</a:t>
            </a:r>
            <a:r>
              <a:rPr lang="en-GB" sz="2800" dirty="0"/>
              <a:t> </a:t>
            </a:r>
            <a:r>
              <a:rPr lang="en-GB" sz="2800" dirty="0" err="1"/>
              <a:t>gyfrwng</a:t>
            </a:r>
            <a:r>
              <a:rPr lang="en-GB" sz="2800" dirty="0"/>
              <a:t> y </a:t>
            </a:r>
            <a:r>
              <a:rPr lang="en-GB" sz="2800" dirty="0" err="1"/>
              <a:t>Gymraeg</a:t>
            </a:r>
            <a:r>
              <a:rPr lang="en-GB" sz="2800" dirty="0"/>
              <a:t>, a </a:t>
            </a:r>
            <a:r>
              <a:rPr lang="en-GB" sz="2800" dirty="0" err="1"/>
              <a:t>defnyddio’r</a:t>
            </a:r>
            <a:r>
              <a:rPr lang="en-GB" sz="2800" dirty="0"/>
              <a:t> </a:t>
            </a:r>
            <a:r>
              <a:rPr lang="en-GB" sz="2800" dirty="0" err="1"/>
              <a:t>Gymraeg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achlysurol</a:t>
            </a:r>
            <a:r>
              <a:rPr lang="en-GB" sz="2800" dirty="0"/>
              <a:t> </a:t>
            </a:r>
            <a:r>
              <a:rPr lang="en-GB" sz="2800" dirty="0" err="1"/>
              <a:t>ym</a:t>
            </a:r>
            <a:r>
              <a:rPr lang="en-GB" sz="2800" dirty="0"/>
              <a:t> </a:t>
            </a:r>
            <a:r>
              <a:rPr lang="en-GB" sz="2800" dirty="0" err="1"/>
              <a:t>mywyd</a:t>
            </a:r>
            <a:r>
              <a:rPr lang="en-GB" sz="2800" dirty="0"/>
              <a:t> yr </a:t>
            </a:r>
            <a:r>
              <a:rPr lang="en-GB" sz="2800" dirty="0" err="1"/>
              <a:t>ysgol</a:t>
            </a:r>
            <a:r>
              <a:rPr lang="en-GB" sz="2800" dirty="0"/>
              <a:t>. • </a:t>
            </a:r>
            <a:r>
              <a:rPr lang="en-GB" sz="2800" dirty="0" err="1"/>
              <a:t>Astudio</a:t>
            </a:r>
            <a:r>
              <a:rPr lang="en-GB" sz="2800" dirty="0"/>
              <a:t> </a:t>
            </a:r>
            <a:r>
              <a:rPr lang="en-GB" sz="2800" dirty="0" err="1"/>
              <a:t>acenion</a:t>
            </a:r>
            <a:r>
              <a:rPr lang="en-GB" sz="2800" dirty="0"/>
              <a:t> a </a:t>
            </a:r>
            <a:r>
              <a:rPr lang="en-GB" sz="2800" dirty="0" err="1"/>
              <a:t>thafodieithoedd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. • </a:t>
            </a:r>
            <a:r>
              <a:rPr lang="en-GB" sz="2800" dirty="0" err="1"/>
              <a:t>Dod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ymwybodol</a:t>
            </a:r>
            <a:r>
              <a:rPr lang="en-GB" sz="2800" dirty="0"/>
              <a:t> o </a:t>
            </a:r>
            <a:r>
              <a:rPr lang="en-GB" sz="2800" dirty="0" err="1"/>
              <a:t>Gymraeg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iaith</a:t>
            </a:r>
            <a:r>
              <a:rPr lang="en-GB" sz="2800" dirty="0"/>
              <a:t> </a:t>
            </a:r>
            <a:r>
              <a:rPr lang="en-GB" sz="2800" dirty="0" err="1"/>
              <a:t>a’i</a:t>
            </a:r>
            <a:r>
              <a:rPr lang="en-GB" sz="2800" dirty="0"/>
              <a:t> </a:t>
            </a:r>
            <a:r>
              <a:rPr lang="en-GB" sz="2800" dirty="0" err="1"/>
              <a:t>chysylltiadau</a:t>
            </a:r>
            <a:r>
              <a:rPr lang="en-GB" sz="2800" dirty="0"/>
              <a:t> </a:t>
            </a:r>
            <a:r>
              <a:rPr lang="en-GB" sz="2800" dirty="0" err="1"/>
              <a:t>â’r</a:t>
            </a:r>
            <a:r>
              <a:rPr lang="en-GB" sz="2800" dirty="0"/>
              <a:t> </a:t>
            </a:r>
            <a:r>
              <a:rPr lang="en-GB" sz="2800" dirty="0" err="1"/>
              <a:t>Saesneg</a:t>
            </a:r>
            <a:r>
              <a:rPr lang="en-GB" sz="2800" dirty="0"/>
              <a:t> ac </a:t>
            </a:r>
            <a:r>
              <a:rPr lang="en-GB" sz="2800" dirty="0" err="1"/>
              <a:t>ieithoedd</a:t>
            </a:r>
            <a:r>
              <a:rPr lang="en-GB" sz="2800" dirty="0"/>
              <a:t> </a:t>
            </a:r>
            <a:r>
              <a:rPr lang="en-GB" sz="2800" dirty="0" err="1"/>
              <a:t>tramor</a:t>
            </a:r>
            <a:r>
              <a:rPr lang="en-GB" sz="2800" dirty="0"/>
              <a:t> modern. • </a:t>
            </a:r>
            <a:r>
              <a:rPr lang="en-GB" sz="2800" dirty="0" err="1"/>
              <a:t>Defnyddio’r</a:t>
            </a:r>
            <a:r>
              <a:rPr lang="en-GB" sz="2800" dirty="0"/>
              <a:t> </a:t>
            </a:r>
            <a:r>
              <a:rPr lang="en-GB" sz="2800" dirty="0" err="1"/>
              <a:t>Gymraeg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greu</a:t>
            </a:r>
            <a:r>
              <a:rPr lang="en-GB" sz="2800" dirty="0"/>
              <a:t> ethos </a:t>
            </a:r>
            <a:r>
              <a:rPr lang="en-GB" sz="2800" dirty="0" err="1"/>
              <a:t>ysgol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adlewyrchu</a:t>
            </a:r>
            <a:r>
              <a:rPr lang="en-GB" sz="2800" dirty="0"/>
              <a:t> </a:t>
            </a:r>
            <a:r>
              <a:rPr lang="en-GB" sz="2800" dirty="0" err="1"/>
              <a:t>safle’r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56938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365125"/>
            <a:ext cx="10670947" cy="4351338"/>
          </a:xfrm>
        </p:spPr>
        <p:txBody>
          <a:bodyPr>
            <a:norm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Cyfarwyddyd</a:t>
            </a:r>
            <a:r>
              <a:rPr lang="en-GB" sz="26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mae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angen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datblygu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perthynas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rhwng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y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cynnwys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ym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mhob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testun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a’r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pump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agwedd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o’r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Cwricwlwm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Cymreig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Sut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mae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gwneud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hyn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619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487" y="1803400"/>
            <a:ext cx="11443375" cy="4949091"/>
          </a:xfrm>
        </p:spPr>
        <p:txBody>
          <a:bodyPr>
            <a:normAutofit/>
          </a:bodyPr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gwyddoniaeth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at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cyd-destunau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I </a:t>
            </a:r>
            <a:r>
              <a:rPr lang="en-GB" dirty="0" err="1"/>
              <a:t>fywydau’r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.. </a:t>
            </a:r>
          </a:p>
          <a:p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amgylchfyd</a:t>
            </a:r>
            <a:r>
              <a:rPr lang="en-GB" dirty="0"/>
              <a:t> </a:t>
            </a:r>
            <a:r>
              <a:rPr lang="en-GB" dirty="0" err="1"/>
              <a:t>cyfoethog</a:t>
            </a:r>
            <a:r>
              <a:rPr lang="en-GB" dirty="0"/>
              <a:t> ac </a:t>
            </a:r>
            <a:r>
              <a:rPr lang="en-GB" dirty="0" err="1"/>
              <a:t>amrywiol</a:t>
            </a:r>
            <a:r>
              <a:rPr lang="en-GB" dirty="0"/>
              <a:t> o </a:t>
            </a:r>
            <a:r>
              <a:rPr lang="en-GB" dirty="0" err="1"/>
              <a:t>gwmpas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rhoi’r</a:t>
            </a:r>
            <a:r>
              <a:rPr lang="en-GB" dirty="0"/>
              <a:t> sail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maes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I </a:t>
            </a:r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ailgylchu</a:t>
            </a:r>
            <a:r>
              <a:rPr lang="en-GB" dirty="0"/>
              <a:t>, </a:t>
            </a:r>
            <a:r>
              <a:rPr lang="en-GB" dirty="0" err="1"/>
              <a:t>cynaladwyedd</a:t>
            </a:r>
            <a:r>
              <a:rPr lang="en-GB" dirty="0"/>
              <a:t> ac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bodau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cymdogaeth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2008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3487" y="0"/>
            <a:ext cx="1167301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3200" u="sng" dirty="0" err="1"/>
              <a:t>Gwyddoniaeth</a:t>
            </a:r>
            <a:r>
              <a:rPr lang="en-GB" sz="3200" u="sng" dirty="0"/>
              <a:t>.</a:t>
            </a:r>
          </a:p>
          <a:p>
            <a:pPr defTabSz="457200"/>
            <a:r>
              <a:rPr lang="en-GB" sz="2800" dirty="0" err="1"/>
              <a:t>Argymhelliadau</a:t>
            </a:r>
            <a:r>
              <a:rPr lang="en-GB" sz="2800" dirty="0"/>
              <a:t> 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Llywodraeth</a:t>
            </a:r>
            <a:r>
              <a:rPr lang="en-GB" sz="2800" dirty="0"/>
              <a:t> </a:t>
            </a:r>
            <a:r>
              <a:rPr lang="en-GB" sz="2800" dirty="0" err="1"/>
              <a:t>Cynulliad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datblygu</a:t>
            </a:r>
            <a:r>
              <a:rPr lang="en-GB" sz="2800" dirty="0"/>
              <a:t> </a:t>
            </a:r>
            <a:r>
              <a:rPr lang="en-GB" sz="2800" dirty="0" err="1"/>
              <a:t>perthynas</a:t>
            </a:r>
            <a:r>
              <a:rPr lang="en-GB" sz="2800" dirty="0"/>
              <a:t>  </a:t>
            </a:r>
            <a:r>
              <a:rPr lang="en-GB" sz="2800" dirty="0" err="1"/>
              <a:t>rhwng</a:t>
            </a:r>
            <a:r>
              <a:rPr lang="en-GB" sz="2800" dirty="0"/>
              <a:t>  </a:t>
            </a:r>
            <a:r>
              <a:rPr lang="en-GB" sz="2800" dirty="0" err="1"/>
              <a:t>gwyddoniaeth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Cwricwlwm</a:t>
            </a:r>
            <a:r>
              <a:rPr lang="en-GB" sz="2800" dirty="0"/>
              <a:t> </a:t>
            </a:r>
            <a:r>
              <a:rPr lang="en-GB" sz="2800" dirty="0" err="1"/>
              <a:t>Cymraeg</a:t>
            </a:r>
            <a:r>
              <a:rPr lang="en-GB" sz="28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6541158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200" y="1873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solidFill>
                  <a:schemeClr val="tx1"/>
                </a:solidFill>
              </a:rPr>
              <a:t>Enghraifft</a:t>
            </a:r>
            <a:br>
              <a:rPr lang="en-GB" sz="3200" dirty="0">
                <a:solidFill>
                  <a:schemeClr val="tx1"/>
                </a:solidFill>
              </a:rPr>
            </a:b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 Yr </a:t>
            </a:r>
            <a:r>
              <a:rPr lang="en-GB" sz="3200" dirty="0" err="1">
                <a:solidFill>
                  <a:schemeClr val="tx1"/>
                </a:solidFill>
              </a:rPr>
              <a:t>amcanion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4"/>
            <a:ext cx="10233800" cy="4575175"/>
          </a:xfrm>
        </p:spPr>
        <p:txBody>
          <a:bodyPr>
            <a:normAutofit/>
          </a:bodyPr>
          <a:lstStyle/>
          <a:p>
            <a:pPr lvl="0"/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Dangos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sut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mae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gwyddoniaeth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cyfrannu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i’r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Cwricwlwm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cymreig</a:t>
            </a:r>
            <a:r>
              <a:rPr lang="en-GB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.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Gwyddoniaeth</a:t>
            </a:r>
            <a:r>
              <a:rPr lang="en-GB" dirty="0"/>
              <a:t>. </a:t>
            </a:r>
            <a:r>
              <a:rPr lang="en-GB" dirty="0" err="1"/>
              <a:t>Cysylltu</a:t>
            </a:r>
            <a:r>
              <a:rPr lang="en-GB" dirty="0"/>
              <a:t> 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, </a:t>
            </a:r>
            <a:r>
              <a:rPr lang="en-GB" dirty="0" err="1"/>
              <a:t>lleoliadau</a:t>
            </a:r>
            <a:r>
              <a:rPr lang="en-GB" dirty="0"/>
              <a:t>, </a:t>
            </a:r>
            <a:r>
              <a:rPr lang="en-GB" dirty="0" err="1"/>
              <a:t>anghenion</a:t>
            </a:r>
            <a:r>
              <a:rPr lang="en-GB" dirty="0"/>
              <a:t>, </a:t>
            </a:r>
            <a:r>
              <a:rPr lang="en-GB" dirty="0" err="1"/>
              <a:t>llwyddiannau</a:t>
            </a:r>
            <a:r>
              <a:rPr lang="en-GB" dirty="0"/>
              <a:t>, </a:t>
            </a:r>
            <a:r>
              <a:rPr lang="en-GB" dirty="0" err="1"/>
              <a:t>traddodiadau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, ac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o’rgymdeithas</a:t>
            </a:r>
            <a:r>
              <a:rPr lang="en-GB" dirty="0"/>
              <a:t> </a:t>
            </a:r>
            <a:r>
              <a:rPr lang="en-GB" dirty="0" err="1"/>
              <a:t>Gymreig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gellir</a:t>
            </a:r>
            <a:r>
              <a:rPr lang="en-GB" sz="3600" dirty="0"/>
              <a:t> </a:t>
            </a:r>
            <a:r>
              <a:rPr lang="en-GB" sz="3600" dirty="0" err="1"/>
              <a:t>gweithredu</a:t>
            </a:r>
            <a:r>
              <a:rPr lang="en-GB" sz="3600" dirty="0"/>
              <a:t> </a:t>
            </a:r>
            <a:r>
              <a:rPr lang="en-GB" sz="3600" dirty="0" err="1"/>
              <a:t>hyn</a:t>
            </a:r>
            <a:r>
              <a:rPr lang="en-GB" sz="3600" dirty="0"/>
              <a:t>?</a:t>
            </a:r>
          </a:p>
          <a:p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(</a:t>
            </a:r>
            <a:r>
              <a:rPr lang="en-GB" dirty="0" err="1"/>
              <a:t>tebyg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wreiddiau</a:t>
            </a:r>
            <a:r>
              <a:rPr lang="en-GB" dirty="0"/>
              <a:t>)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gweithrediadau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. </a:t>
            </a:r>
            <a:r>
              <a:rPr lang="en-GB" dirty="0" err="1"/>
              <a:t>lleoliadau</a:t>
            </a:r>
            <a:r>
              <a:rPr lang="en-GB" dirty="0"/>
              <a:t>, </a:t>
            </a:r>
            <a:r>
              <a:rPr lang="en-GB" dirty="0" err="1"/>
              <a:t>pobl</a:t>
            </a:r>
            <a:r>
              <a:rPr lang="en-GB" dirty="0"/>
              <a:t>,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digwyddiadau</a:t>
            </a:r>
            <a:r>
              <a:rPr lang="en-GB" dirty="0"/>
              <a:t> a </a:t>
            </a:r>
            <a:r>
              <a:rPr lang="en-GB" dirty="0" err="1"/>
              <a:t>traddodiadau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349324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922" y="993625"/>
            <a:ext cx="10722735" cy="1331677"/>
          </a:xfrm>
        </p:spPr>
        <p:txBody>
          <a:bodyPr>
            <a:noAutofit/>
          </a:bodyPr>
          <a:lstStyle/>
          <a:p>
            <a:r>
              <a:rPr lang="en-GB" sz="2800" dirty="0"/>
              <a:t>Mae </a:t>
            </a:r>
            <a:r>
              <a:rPr lang="en-GB" sz="2800" dirty="0" err="1"/>
              <a:t>methadoleg</a:t>
            </a:r>
            <a:r>
              <a:rPr lang="en-GB" sz="2800" dirty="0"/>
              <a:t>  </a:t>
            </a:r>
            <a:r>
              <a:rPr lang="en-GB" sz="2800" dirty="0" err="1"/>
              <a:t>gwyddoniaeth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safonedig</a:t>
            </a:r>
            <a:r>
              <a:rPr lang="en-GB" sz="2800" dirty="0"/>
              <a:t> </a:t>
            </a:r>
            <a:r>
              <a:rPr lang="en-GB" sz="2800" dirty="0" err="1"/>
              <a:t>ond</a:t>
            </a:r>
            <a:r>
              <a:rPr lang="en-GB" sz="2800" dirty="0"/>
              <a:t> </a:t>
            </a:r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cyd-destun</a:t>
            </a:r>
            <a:r>
              <a:rPr lang="en-GB" sz="2800" dirty="0"/>
              <a:t>  </a:t>
            </a:r>
            <a:r>
              <a:rPr lang="en-GB" sz="2800" dirty="0" err="1"/>
              <a:t>lle</a:t>
            </a:r>
            <a:r>
              <a:rPr lang="en-GB" sz="2800" dirty="0"/>
              <a:t> y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r>
              <a:rPr lang="en-GB" sz="2800" dirty="0"/>
              <a:t>  </a:t>
            </a:r>
            <a:r>
              <a:rPr lang="en-GB" sz="2800" dirty="0" err="1"/>
              <a:t>neu</a:t>
            </a:r>
            <a:r>
              <a:rPr lang="en-GB" sz="2800" dirty="0"/>
              <a:t> </a:t>
            </a:r>
            <a:r>
              <a:rPr lang="en-GB" sz="2800" dirty="0" err="1"/>
              <a:t>lle</a:t>
            </a:r>
            <a:r>
              <a:rPr lang="en-GB" sz="2800" dirty="0"/>
              <a:t>  y </a:t>
            </a:r>
            <a:r>
              <a:rPr lang="en-GB" sz="2800" dirty="0" err="1"/>
              <a:t>defnyrddir</a:t>
            </a:r>
            <a:r>
              <a:rPr lang="en-GB" sz="2800" dirty="0"/>
              <a:t> </a:t>
            </a:r>
            <a:r>
              <a:rPr lang="en-GB" sz="2800" dirty="0" err="1"/>
              <a:t>sgiliau</a:t>
            </a:r>
            <a:r>
              <a:rPr lang="en-GB" sz="2800" dirty="0"/>
              <a:t> </a:t>
            </a:r>
            <a:r>
              <a:rPr lang="en-GB" sz="2800" dirty="0" err="1"/>
              <a:t>gwyddonol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amrywio</a:t>
            </a:r>
            <a:r>
              <a:rPr lang="en-GB" sz="2800" dirty="0"/>
              <a:t>.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5774" y="2625007"/>
            <a:ext cx="4427649" cy="3865944"/>
          </a:xfrm>
        </p:spPr>
      </p:pic>
      <p:sp>
        <p:nvSpPr>
          <p:cNvPr id="4" name="TextBox 3"/>
          <p:cNvSpPr txBox="1"/>
          <p:nvPr/>
        </p:nvSpPr>
        <p:spPr>
          <a:xfrm>
            <a:off x="203200" y="-77119"/>
            <a:ext cx="117121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3600" dirty="0">
                <a:solidFill>
                  <a:prstClr val="white"/>
                </a:solidFill>
              </a:rPr>
              <a:t>       Beth </a:t>
            </a:r>
            <a:r>
              <a:rPr lang="en-GB" sz="3600" dirty="0" err="1">
                <a:solidFill>
                  <a:prstClr val="white"/>
                </a:solidFill>
              </a:rPr>
              <a:t>sy’n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gwneud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dysgu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gwyddoniaeth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yng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Nghymru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yn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wahanol</a:t>
            </a:r>
            <a:r>
              <a:rPr lang="en-GB" sz="3600" dirty="0">
                <a:solidFill>
                  <a:prstClr val="white"/>
                </a:solidFill>
              </a:rPr>
              <a:t>?</a:t>
            </a:r>
          </a:p>
        </p:txBody>
      </p:sp>
      <p:pic>
        <p:nvPicPr>
          <p:cNvPr id="7" name="Content Placeholder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886" y="2563831"/>
            <a:ext cx="4380963" cy="398829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971541" y="4689784"/>
            <a:ext cx="4790941" cy="2032988"/>
          </a:xfrm>
          <a:prstGeom prst="rect">
            <a:avLst/>
          </a:prstGeom>
          <a:gradFill>
            <a:gsLst>
              <a:gs pos="0">
                <a:srgbClr val="FF0000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125774" y="4689784"/>
            <a:ext cx="4790941" cy="20329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265736" y="6114230"/>
            <a:ext cx="3915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>
                <a:solidFill>
                  <a:prstClr val="black"/>
                </a:solidFill>
              </a:rPr>
              <a:t>Science in Wales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701837" y="6114230"/>
            <a:ext cx="43144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>
                <a:solidFill>
                  <a:prstClr val="black"/>
                </a:solidFill>
              </a:rPr>
              <a:t>Science in other places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3861" y="3814626"/>
            <a:ext cx="1511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>
                <a:solidFill>
                  <a:prstClr val="black"/>
                </a:solidFill>
              </a:rPr>
              <a:t>Science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745694" y="3814626"/>
            <a:ext cx="1551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>
                <a:solidFill>
                  <a:prstClr val="black"/>
                </a:solidFill>
              </a:rPr>
              <a:t>Science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11922" y="4898512"/>
            <a:ext cx="14459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endParaRPr lang="en-GB" dirty="0">
              <a:solidFill>
                <a:prstClr val="white"/>
              </a:solidFill>
            </a:endParaRPr>
          </a:p>
          <a:p>
            <a:pPr defTabSz="457200"/>
            <a:endParaRPr lang="en-GB" dirty="0">
              <a:solidFill>
                <a:prstClr val="white"/>
              </a:solidFill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</a:rPr>
              <a:t>Cyd-destyn</a:t>
            </a:r>
          </a:p>
          <a:p>
            <a:pPr defTabSz="457200"/>
            <a:endParaRPr lang="en-GB" dirty="0">
              <a:solidFill>
                <a:prstClr val="white"/>
              </a:solidFill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</a:rPr>
              <a:t>Context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5003" y="3219718"/>
            <a:ext cx="1661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</a:rPr>
              <a:t>Sgiliau</a:t>
            </a:r>
          </a:p>
          <a:p>
            <a:pPr defTabSz="457200"/>
            <a:endParaRPr lang="en-GB" dirty="0">
              <a:solidFill>
                <a:prstClr val="white"/>
              </a:solidFill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</a:rPr>
              <a:t>Skills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567917" y="3418449"/>
            <a:ext cx="1707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</a:rPr>
              <a:t>Gwyddoniaeth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24943" y="3400280"/>
            <a:ext cx="1707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</a:rPr>
              <a:t>Gwyddoniaeth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630658" y="5303520"/>
            <a:ext cx="385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</a:rPr>
              <a:t>Gwyddoniaeth Yng Nghymru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060817" y="5342799"/>
            <a:ext cx="385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 err="1">
                <a:solidFill>
                  <a:prstClr val="white"/>
                </a:solidFill>
              </a:rPr>
              <a:t>Gwyddoniaeth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tu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allan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i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Gymru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2166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427" y="426588"/>
            <a:ext cx="12037255" cy="734096"/>
          </a:xfrm>
        </p:spPr>
        <p:txBody>
          <a:bodyPr>
            <a:noAutofit/>
          </a:bodyPr>
          <a:lstStyle/>
          <a:p>
            <a:pPr defTabSz="457200"/>
            <a:r>
              <a:rPr lang="en-GB" sz="3200" dirty="0">
                <a:solidFill>
                  <a:schemeClr val="tx1"/>
                </a:solidFill>
              </a:rPr>
              <a:t>I </a:t>
            </a:r>
            <a:r>
              <a:rPr lang="en-GB" sz="3200" dirty="0" err="1">
                <a:solidFill>
                  <a:schemeClr val="tx1"/>
                </a:solidFill>
              </a:rPr>
              <a:t>ddangos</a:t>
            </a:r>
            <a:r>
              <a:rPr lang="en-GB" sz="3200" dirty="0">
                <a:solidFill>
                  <a:schemeClr val="tx1"/>
                </a:solidFill>
              </a:rPr>
              <a:t> bod </a:t>
            </a:r>
            <a:r>
              <a:rPr lang="en-GB" sz="3200" dirty="0" err="1">
                <a:solidFill>
                  <a:schemeClr val="tx1"/>
                </a:solidFill>
              </a:rPr>
              <a:t>Gwyddoniaeth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yn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cyfrannu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i’r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Cwricwlwm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Cymreig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mae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angen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cysylltu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gweithgareddau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gwyddonol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gyda’r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diwylliant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a’r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amgylchedd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lleol</a:t>
            </a:r>
            <a:r>
              <a:rPr lang="en-GB" sz="32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0920" y="1228588"/>
            <a:ext cx="7118252" cy="5380892"/>
          </a:xfrm>
        </p:spPr>
      </p:pic>
      <p:sp>
        <p:nvSpPr>
          <p:cNvPr id="5" name="TextBox 4"/>
          <p:cNvSpPr txBox="1"/>
          <p:nvPr/>
        </p:nvSpPr>
        <p:spPr>
          <a:xfrm>
            <a:off x="4983601" y="3028160"/>
            <a:ext cx="17128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3200" dirty="0">
                <a:solidFill>
                  <a:prstClr val="black"/>
                </a:solidFill>
              </a:rPr>
              <a:t>Science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92886" y="2480904"/>
            <a:ext cx="2494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>
                <a:solidFill>
                  <a:prstClr val="white"/>
                </a:solidFill>
              </a:rPr>
              <a:t>Gwyddoniaeth</a:t>
            </a:r>
          </a:p>
        </p:txBody>
      </p:sp>
    </p:spTree>
    <p:extLst>
      <p:ext uri="{BB962C8B-B14F-4D97-AF65-F5344CB8AC3E}">
        <p14:creationId xmlns:p14="http://schemas.microsoft.com/office/powerpoint/2010/main" val="11523551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0488" y="-105940"/>
            <a:ext cx="102338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Creu cysylltiadau</a:t>
            </a:r>
            <a:br>
              <a:rPr lang="en-GB" sz="4000" dirty="0">
                <a:solidFill>
                  <a:srgbClr val="FF0000"/>
                </a:solidFill>
              </a:rPr>
            </a:br>
            <a:r>
              <a:rPr lang="en-GB" sz="4000" dirty="0"/>
              <a:t>Establishing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518" y="1094705"/>
            <a:ext cx="10877282" cy="4623516"/>
          </a:xfrm>
          <a:solidFill>
            <a:srgbClr val="FF0000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996235" y="3256041"/>
            <a:ext cx="2592732" cy="244698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8811691" y="3316707"/>
            <a:ext cx="2569107" cy="244698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4304107" y="1575463"/>
            <a:ext cx="2646379" cy="244698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649803" y="3755706"/>
            <a:ext cx="20525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400" dirty="0">
                <a:solidFill>
                  <a:schemeClr val="bg1"/>
                </a:solidFill>
              </a:rPr>
              <a:t>Hanes neu digwyddiad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55609" y="2168395"/>
            <a:ext cx="2072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400" dirty="0">
                <a:solidFill>
                  <a:schemeClr val="bg1"/>
                </a:solidFill>
              </a:rPr>
              <a:t>Gweithgaredd        gwyddonol</a:t>
            </a:r>
          </a:p>
        </p:txBody>
      </p:sp>
      <p:sp>
        <p:nvSpPr>
          <p:cNvPr id="14" name="Oval 13"/>
          <p:cNvSpPr/>
          <p:nvPr/>
        </p:nvSpPr>
        <p:spPr>
          <a:xfrm>
            <a:off x="477669" y="3343706"/>
            <a:ext cx="2592732" cy="244698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r>
              <a:rPr lang="en-GB" dirty="0">
                <a:solidFill>
                  <a:prstClr val="white"/>
                </a:solidFill>
              </a:rPr>
              <a:t>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06257" y="4054833"/>
            <a:ext cx="177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400" dirty="0">
                <a:solidFill>
                  <a:srgbClr val="FF0000"/>
                </a:solidFill>
              </a:rPr>
              <a:t>      </a:t>
            </a:r>
            <a:r>
              <a:rPr lang="en-GB" sz="2000" dirty="0">
                <a:solidFill>
                  <a:srgbClr val="FF0000"/>
                </a:solidFill>
              </a:rPr>
              <a:t>Y Lleoliad</a:t>
            </a:r>
          </a:p>
        </p:txBody>
      </p:sp>
      <p:sp>
        <p:nvSpPr>
          <p:cNvPr id="18" name="Oval 17"/>
          <p:cNvSpPr/>
          <p:nvPr/>
        </p:nvSpPr>
        <p:spPr>
          <a:xfrm>
            <a:off x="2679326" y="3273947"/>
            <a:ext cx="2592732" cy="244698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r>
              <a:rPr lang="en-GB" dirty="0">
                <a:solidFill>
                  <a:prstClr val="white"/>
                </a:solidFill>
              </a:rPr>
              <a:t>YY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681902" y="4651978"/>
            <a:ext cx="1609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History or event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886791" y="3102153"/>
            <a:ext cx="15034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1400" dirty="0">
                <a:solidFill>
                  <a:schemeClr val="bg1"/>
                </a:solidFill>
              </a:rPr>
              <a:t>Scientific activity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0134" y="4585197"/>
            <a:ext cx="19021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Environment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328096" y="4560359"/>
            <a:ext cx="15301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Economic</a:t>
            </a:r>
          </a:p>
        </p:txBody>
      </p:sp>
      <p:sp>
        <p:nvSpPr>
          <p:cNvPr id="26" name="Oval 25"/>
          <p:cNvSpPr/>
          <p:nvPr/>
        </p:nvSpPr>
        <p:spPr>
          <a:xfrm>
            <a:off x="7042024" y="3316707"/>
            <a:ext cx="2569107" cy="244698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/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769619" y="4640234"/>
            <a:ext cx="15277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Linguistic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44554" y="4627051"/>
            <a:ext cx="12754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Cultural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796980" y="3486885"/>
            <a:ext cx="14710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/>
            <a:endParaRPr lang="en-GB" dirty="0">
              <a:solidFill>
                <a:srgbClr val="FF0000"/>
              </a:solidFill>
            </a:endParaRPr>
          </a:p>
          <a:p>
            <a:pPr lvl="0" defTabSz="457200"/>
            <a:r>
              <a:rPr lang="en-GB" sz="2400" dirty="0" err="1">
                <a:solidFill>
                  <a:schemeClr val="bg1"/>
                </a:solidFill>
              </a:rPr>
              <a:t>Diwylliant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0" name="Left-Right-Up Arrow 29"/>
          <p:cNvSpPr/>
          <p:nvPr/>
        </p:nvSpPr>
        <p:spPr>
          <a:xfrm>
            <a:off x="1425916" y="3885746"/>
            <a:ext cx="8545397" cy="1875417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/>
          <p:cNvSpPr txBox="1"/>
          <p:nvPr/>
        </p:nvSpPr>
        <p:spPr>
          <a:xfrm>
            <a:off x="2699232" y="5005414"/>
            <a:ext cx="635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                          Y </a:t>
            </a:r>
            <a:r>
              <a:rPr lang="en-GB" sz="2800" dirty="0" err="1">
                <a:solidFill>
                  <a:schemeClr val="bg1"/>
                </a:solidFill>
              </a:rPr>
              <a:t>perthynas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7588967" y="3749946"/>
            <a:ext cx="16071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Ieithyddol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973913" y="3732578"/>
            <a:ext cx="1992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Economaidd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06257" y="3672170"/>
            <a:ext cx="2021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Amgylcheddol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9090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FF0000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207433" y="1983545"/>
            <a:ext cx="5514535" cy="419341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r>
              <a:rPr lang="en-GB" sz="3200" dirty="0">
                <a:solidFill>
                  <a:srgbClr val="FF0000"/>
                </a:solidFill>
              </a:rPr>
              <a:t>Y Lleoliad</a:t>
            </a:r>
          </a:p>
          <a:p>
            <a:pPr algn="ctr" defTabSz="457200"/>
            <a:endParaRPr lang="en-GB" sz="2800" dirty="0">
              <a:solidFill>
                <a:prstClr val="black"/>
              </a:solidFill>
            </a:endParaRPr>
          </a:p>
          <a:p>
            <a:pPr algn="ctr" defTabSz="457200"/>
            <a:endParaRPr lang="en-GB" sz="2800" dirty="0">
              <a:solidFill>
                <a:prstClr val="black"/>
              </a:solidFill>
            </a:endParaRPr>
          </a:p>
          <a:p>
            <a:pPr algn="ctr" defTabSz="457200"/>
            <a:r>
              <a:rPr lang="en-GB" sz="2800" dirty="0">
                <a:solidFill>
                  <a:prstClr val="black"/>
                </a:solidFill>
              </a:rPr>
              <a:t>The Location</a:t>
            </a:r>
          </a:p>
        </p:txBody>
      </p:sp>
    </p:spTree>
    <p:extLst>
      <p:ext uri="{BB962C8B-B14F-4D97-AF65-F5344CB8AC3E}">
        <p14:creationId xmlns:p14="http://schemas.microsoft.com/office/powerpoint/2010/main" val="61557936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>
              <a:lnSpc>
                <a:spcPct val="100000"/>
              </a:lnSpc>
              <a:spcBef>
                <a:spcPts val="0"/>
              </a:spcBef>
            </a:pPr>
            <a:r>
              <a:rPr lang="en-GB" sz="3200" dirty="0" err="1">
                <a:solidFill>
                  <a:schemeClr val="tx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Lleoliad</a:t>
            </a:r>
            <a:r>
              <a:rPr lang="en-GB" sz="3200" dirty="0">
                <a:solidFill>
                  <a:schemeClr val="tx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1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874" y="2344186"/>
            <a:ext cx="7402071" cy="4000846"/>
          </a:xfrm>
        </p:spPr>
      </p:pic>
      <p:sp>
        <p:nvSpPr>
          <p:cNvPr id="3" name="TextBox 2"/>
          <p:cNvSpPr txBox="1"/>
          <p:nvPr/>
        </p:nvSpPr>
        <p:spPr>
          <a:xfrm>
            <a:off x="9204158" y="3537284"/>
            <a:ext cx="2149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/>
            <a:r>
              <a:rPr lang="en-GB" dirty="0" err="1">
                <a:solidFill>
                  <a:prstClr val="white"/>
                </a:solidFill>
              </a:rPr>
              <a:t>Yr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ardd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Fotaneg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8713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450" y="1036609"/>
            <a:ext cx="7271026" cy="473312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90163" y="167425"/>
            <a:ext cx="9053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3200" dirty="0">
                <a:solidFill>
                  <a:prstClr val="white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                           Lleoliad 1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51285" y="4894330"/>
            <a:ext cx="1957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 err="1">
                <a:solidFill>
                  <a:prstClr val="white"/>
                </a:solidFill>
              </a:rPr>
              <a:t>Yr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Ardd</a:t>
            </a:r>
            <a:r>
              <a:rPr lang="en-GB" dirty="0">
                <a:solidFill>
                  <a:prstClr val="white"/>
                </a:solidFill>
              </a:rPr>
              <a:t> Fotaneg</a:t>
            </a:r>
          </a:p>
        </p:txBody>
      </p:sp>
    </p:spTree>
    <p:extLst>
      <p:ext uri="{BB962C8B-B14F-4D97-AF65-F5344CB8AC3E}">
        <p14:creationId xmlns:p14="http://schemas.microsoft.com/office/powerpoint/2010/main" val="33272021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FF0000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207433" y="1983545"/>
            <a:ext cx="5514535" cy="419341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 dirty="0">
              <a:solidFill>
                <a:prstClr val="black"/>
              </a:solidFill>
            </a:endParaRPr>
          </a:p>
          <a:p>
            <a:pPr algn="ctr" defTabSz="457200"/>
            <a:r>
              <a:rPr lang="en-GB" sz="2800" dirty="0">
                <a:solidFill>
                  <a:srgbClr val="FF0000"/>
                </a:solidFill>
              </a:rPr>
              <a:t>Perthynas y lleoliad i’r gweithgaredd gwyddonol</a:t>
            </a:r>
          </a:p>
          <a:p>
            <a:pPr algn="ctr" defTabSz="457200"/>
            <a:endParaRPr lang="en-GB" sz="2800" dirty="0">
              <a:solidFill>
                <a:prstClr val="black"/>
              </a:solidFill>
            </a:endParaRPr>
          </a:p>
          <a:p>
            <a:pPr algn="ctr" defTabSz="457200"/>
            <a:r>
              <a:rPr lang="en-GB" sz="1200" dirty="0">
                <a:solidFill>
                  <a:prstClr val="black"/>
                </a:solidFill>
              </a:rPr>
              <a:t>The relevance of the locations to scientific activity</a:t>
            </a:r>
          </a:p>
        </p:txBody>
      </p:sp>
    </p:spTree>
    <p:extLst>
      <p:ext uri="{BB962C8B-B14F-4D97-AF65-F5344CB8AC3E}">
        <p14:creationId xmlns:p14="http://schemas.microsoft.com/office/powerpoint/2010/main" val="416358800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425" y="1"/>
            <a:ext cx="11186375" cy="661181"/>
          </a:xfrm>
        </p:spPr>
        <p:txBody>
          <a:bodyPr>
            <a:normAutofit fontScale="90000"/>
          </a:bodyPr>
          <a:lstStyle/>
          <a:p>
            <a:br>
              <a:rPr lang="en-GB" u="sng" dirty="0">
                <a:solidFill>
                  <a:srgbClr val="FF0000"/>
                </a:solidFill>
              </a:rPr>
            </a:b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5939" y="1641164"/>
            <a:ext cx="9839921" cy="4296647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 err="1"/>
              <a:t>Cymru</a:t>
            </a:r>
            <a:r>
              <a:rPr lang="en-GB" sz="3600" b="1" dirty="0"/>
              <a:t> </a:t>
            </a:r>
            <a:r>
              <a:rPr lang="en-GB" sz="3600" b="1" dirty="0" err="1"/>
              <a:t>yw’r</a:t>
            </a:r>
            <a:r>
              <a:rPr lang="en-GB" sz="3600" b="1" dirty="0"/>
              <a:t> </a:t>
            </a:r>
            <a:r>
              <a:rPr lang="en-GB" sz="3600" b="1" dirty="0" err="1"/>
              <a:t>wlad</a:t>
            </a:r>
            <a:r>
              <a:rPr lang="en-GB" sz="3600" b="1" dirty="0"/>
              <a:t> </a:t>
            </a:r>
            <a:r>
              <a:rPr lang="en-GB" sz="3600" b="1" dirty="0" err="1"/>
              <a:t>gyntaf</a:t>
            </a:r>
            <a:r>
              <a:rPr lang="en-GB" sz="3600" b="1" dirty="0"/>
              <a:t> </a:t>
            </a:r>
            <a:r>
              <a:rPr lang="en-GB" sz="3600" b="1" dirty="0" err="1"/>
              <a:t>yn</a:t>
            </a:r>
            <a:r>
              <a:rPr lang="en-GB" sz="3600" b="1" dirty="0"/>
              <a:t> y </a:t>
            </a:r>
            <a:r>
              <a:rPr lang="en-GB" sz="3600" b="1" dirty="0" err="1"/>
              <a:t>byd</a:t>
            </a:r>
            <a:r>
              <a:rPr lang="en-GB" sz="3600" b="1" dirty="0"/>
              <a:t> </a:t>
            </a:r>
            <a:r>
              <a:rPr lang="en-GB" sz="3600" b="1" dirty="0" err="1"/>
              <a:t>i</a:t>
            </a:r>
            <a:r>
              <a:rPr lang="en-GB" sz="3600" b="1" dirty="0"/>
              <a:t> </a:t>
            </a:r>
            <a:r>
              <a:rPr lang="en-GB" sz="3600" b="1" dirty="0" err="1"/>
              <a:t>farcodio</a:t>
            </a:r>
            <a:r>
              <a:rPr lang="en-GB" sz="3600" b="1" dirty="0"/>
              <a:t> DNA </a:t>
            </a:r>
            <a:r>
              <a:rPr lang="en-GB" sz="3600" b="1" dirty="0" err="1"/>
              <a:t>ei</a:t>
            </a:r>
            <a:r>
              <a:rPr lang="en-GB" sz="3600" b="1" dirty="0"/>
              <a:t> </a:t>
            </a:r>
            <a:r>
              <a:rPr lang="en-GB" sz="3600" b="1" dirty="0" err="1"/>
              <a:t>holl</a:t>
            </a:r>
            <a:r>
              <a:rPr lang="en-GB" sz="3600" b="1" dirty="0"/>
              <a:t> </a:t>
            </a:r>
            <a:r>
              <a:rPr lang="en-GB" sz="3600" b="1" dirty="0" err="1"/>
              <a:t>blanhigion</a:t>
            </a:r>
            <a:r>
              <a:rPr lang="en-GB" sz="3600" b="1" dirty="0"/>
              <a:t> </a:t>
            </a:r>
            <a:r>
              <a:rPr lang="en-GB" sz="3600" b="1" dirty="0" err="1"/>
              <a:t>blodeuol</a:t>
            </a:r>
            <a:r>
              <a:rPr lang="en-GB" sz="3600" b="1" dirty="0"/>
              <a:t> </a:t>
            </a:r>
            <a:r>
              <a:rPr lang="en-GB" sz="3600" b="1" dirty="0" err="1"/>
              <a:t>brodorol</a:t>
            </a:r>
            <a:r>
              <a:rPr lang="en-GB" sz="3600" b="1" dirty="0"/>
              <a:t>, </a:t>
            </a:r>
            <a:r>
              <a:rPr lang="en-GB" sz="3600" b="1" dirty="0" err="1"/>
              <a:t>gan</a:t>
            </a:r>
            <a:r>
              <a:rPr lang="en-GB" sz="3600" b="1" dirty="0"/>
              <a:t> </a:t>
            </a:r>
            <a:r>
              <a:rPr lang="en-GB" sz="3600" b="1" dirty="0" err="1"/>
              <a:t>ddarparu</a:t>
            </a:r>
            <a:r>
              <a:rPr lang="en-GB" sz="3600" b="1" dirty="0"/>
              <a:t> </a:t>
            </a:r>
            <a:r>
              <a:rPr lang="en-GB" sz="3600" b="1" dirty="0" err="1"/>
              <a:t>adnodd</a:t>
            </a:r>
            <a:r>
              <a:rPr lang="en-GB" sz="3600" b="1" dirty="0"/>
              <a:t> </a:t>
            </a:r>
            <a:r>
              <a:rPr lang="en-GB" sz="3600" b="1" dirty="0" err="1"/>
              <a:t>anhepgor</a:t>
            </a:r>
            <a:r>
              <a:rPr lang="en-GB" sz="3600" b="1" dirty="0"/>
              <a:t> </a:t>
            </a:r>
            <a:r>
              <a:rPr lang="en-GB" sz="3600" b="1" dirty="0" err="1"/>
              <a:t>i</a:t>
            </a:r>
            <a:r>
              <a:rPr lang="en-GB" sz="3600" b="1" dirty="0"/>
              <a:t> </a:t>
            </a:r>
            <a:r>
              <a:rPr lang="en-GB" sz="3600" b="1" dirty="0" err="1"/>
              <a:t>ymchwilwyl</a:t>
            </a:r>
            <a:endParaRPr lang="en-GB" sz="3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7588" y="3916097"/>
            <a:ext cx="4311502" cy="242225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5939" y="4440028"/>
            <a:ext cx="50416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3600" dirty="0" err="1">
                <a:solidFill>
                  <a:prstClr val="white"/>
                </a:solidFill>
              </a:rPr>
              <a:t>Yr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Ardd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fotaneg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sy’n</a:t>
            </a:r>
            <a:r>
              <a:rPr lang="en-GB" sz="3600" dirty="0">
                <a:solidFill>
                  <a:prstClr val="white"/>
                </a:solidFill>
              </a:rPr>
              <a:t> </a:t>
            </a:r>
            <a:r>
              <a:rPr lang="en-GB" sz="3600" dirty="0" err="1">
                <a:solidFill>
                  <a:prstClr val="white"/>
                </a:solidFill>
              </a:rPr>
              <a:t>gyfrifol</a:t>
            </a:r>
            <a:r>
              <a:rPr lang="en-GB" sz="3600" dirty="0">
                <a:solidFill>
                  <a:prstClr val="white"/>
                </a:solidFill>
              </a:rPr>
              <a:t> am </a:t>
            </a:r>
            <a:r>
              <a:rPr lang="en-GB" sz="3600" dirty="0" err="1">
                <a:solidFill>
                  <a:prstClr val="white"/>
                </a:solidFill>
              </a:rPr>
              <a:t>hyn</a:t>
            </a:r>
            <a:endParaRPr lang="en-GB" sz="3600" dirty="0">
              <a:solidFill>
                <a:prstClr val="white"/>
              </a:solidFill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19825" y="152401"/>
            <a:ext cx="11186375" cy="6611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0" kern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u="sng" dirty="0">
                <a:solidFill>
                  <a:srgbClr val="FF0000"/>
                </a:solidFill>
              </a:rPr>
            </a:br>
            <a:r>
              <a:rPr lang="en-GB" sz="3600" u="sng" dirty="0" err="1"/>
              <a:t>Perthynas</a:t>
            </a:r>
            <a:r>
              <a:rPr lang="en-GB" sz="3600" u="sng" dirty="0"/>
              <a:t> </a:t>
            </a:r>
            <a:r>
              <a:rPr lang="en-GB" sz="3600" u="sng" dirty="0" err="1"/>
              <a:t>yr</a:t>
            </a:r>
            <a:r>
              <a:rPr lang="en-GB" sz="3600" u="sng" dirty="0"/>
              <a:t> </a:t>
            </a:r>
            <a:r>
              <a:rPr lang="en-GB" sz="3600" u="sng" dirty="0" err="1"/>
              <a:t>Ardd</a:t>
            </a:r>
            <a:r>
              <a:rPr lang="en-GB" sz="3600" u="sng" dirty="0"/>
              <a:t> </a:t>
            </a:r>
            <a:r>
              <a:rPr lang="en-GB" sz="3600" u="sng" dirty="0" err="1"/>
              <a:t>Fotaneg</a:t>
            </a:r>
            <a:r>
              <a:rPr lang="en-GB" sz="3600" u="sng" dirty="0"/>
              <a:t> </a:t>
            </a:r>
            <a:r>
              <a:rPr lang="en-GB" sz="3600" u="sng" dirty="0" err="1"/>
              <a:t>i</a:t>
            </a:r>
            <a:r>
              <a:rPr lang="en-GB" sz="3600" u="sng" dirty="0"/>
              <a:t> </a:t>
            </a:r>
            <a:r>
              <a:rPr lang="en-GB" sz="3600" u="sng" dirty="0" err="1"/>
              <a:t>ymchwil</a:t>
            </a:r>
            <a:r>
              <a:rPr lang="en-GB" sz="3600" u="sng" dirty="0"/>
              <a:t> </a:t>
            </a:r>
            <a:r>
              <a:rPr lang="en-GB" sz="3600" u="sng" dirty="0" err="1"/>
              <a:t>gwyddonol</a:t>
            </a:r>
            <a:r>
              <a:rPr lang="en-GB" sz="3600" u="sng" dirty="0"/>
              <a:t> ac </a:t>
            </a:r>
            <a:r>
              <a:rPr lang="en-GB" sz="3600" u="sng" dirty="0" err="1"/>
              <a:t>i’r</a:t>
            </a:r>
            <a:r>
              <a:rPr lang="en-GB" sz="3600" u="sng" dirty="0"/>
              <a:t> </a:t>
            </a:r>
            <a:r>
              <a:rPr lang="en-GB" sz="3600" u="sng" dirty="0" err="1"/>
              <a:t>Cwricwlwm</a:t>
            </a:r>
            <a:r>
              <a:rPr lang="en-GB" sz="3600" u="sng" dirty="0"/>
              <a:t> </a:t>
            </a:r>
            <a:r>
              <a:rPr lang="en-GB" sz="3600" u="sng" dirty="0" err="1"/>
              <a:t>Cymreig</a:t>
            </a:r>
            <a:r>
              <a:rPr lang="en-GB" sz="3600" u="sng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519111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365125"/>
            <a:ext cx="11150600" cy="1325563"/>
          </a:xfrm>
        </p:spPr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+mn-lt"/>
              </a:rPr>
              <a:t>Defnyddir</a:t>
            </a:r>
            <a:r>
              <a:rPr lang="en-GB" sz="3600" dirty="0">
                <a:latin typeface="+mn-lt"/>
              </a:rPr>
              <a:t> y</a:t>
            </a:r>
            <a:r>
              <a:rPr lang="en-GB" sz="36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n-lt"/>
              </a:rPr>
              <a:t>côd</a:t>
            </a:r>
            <a:r>
              <a:rPr lang="en-GB" sz="3600" dirty="0">
                <a:solidFill>
                  <a:schemeClr val="tx1"/>
                </a:solidFill>
                <a:latin typeface="+mn-lt"/>
              </a:rPr>
              <a:t> bar  </a:t>
            </a:r>
            <a:r>
              <a:rPr lang="en-GB" sz="3600" dirty="0" err="1">
                <a:solidFill>
                  <a:schemeClr val="tx1"/>
                </a:solidFill>
                <a:latin typeface="+mn-lt"/>
              </a:rPr>
              <a:t>adnabod</a:t>
            </a:r>
            <a:r>
              <a:rPr lang="en-GB" sz="3600" dirty="0">
                <a:solidFill>
                  <a:schemeClr val="tx1"/>
                </a:solidFill>
                <a:latin typeface="+mn-lt"/>
              </a:rPr>
              <a:t>  a </a:t>
            </a:r>
            <a:r>
              <a:rPr lang="en-GB" sz="3600" dirty="0" err="1">
                <a:solidFill>
                  <a:schemeClr val="tx1"/>
                </a:solidFill>
                <a:latin typeface="+mn-lt"/>
              </a:rPr>
              <a:t>gwahaniaethu</a:t>
            </a:r>
            <a:r>
              <a:rPr lang="en-GB" sz="36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n-lt"/>
              </a:rPr>
              <a:t>rhwng</a:t>
            </a:r>
            <a:r>
              <a:rPr lang="en-GB" sz="36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n-lt"/>
              </a:rPr>
              <a:t>rhywogaethau</a:t>
            </a:r>
            <a:r>
              <a:rPr lang="en-GB" sz="3600" dirty="0">
                <a:solidFill>
                  <a:schemeClr val="tx1"/>
                </a:solidFill>
                <a:latin typeface="+mn-lt"/>
              </a:rPr>
              <a:t> o </a:t>
            </a:r>
            <a:r>
              <a:rPr lang="en-GB" sz="3600" dirty="0" err="1">
                <a:solidFill>
                  <a:schemeClr val="tx1"/>
                </a:solidFill>
                <a:latin typeface="+mn-lt"/>
              </a:rPr>
              <a:t>blanhigion</a:t>
            </a:r>
            <a:endParaRPr lang="en-GB" sz="36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707" y="5228458"/>
            <a:ext cx="9945585" cy="1105130"/>
          </a:xfrm>
        </p:spPr>
      </p:pic>
      <p:sp>
        <p:nvSpPr>
          <p:cNvPr id="5" name="Rectangle 4"/>
          <p:cNvSpPr/>
          <p:nvPr/>
        </p:nvSpPr>
        <p:spPr>
          <a:xfrm>
            <a:off x="678872" y="4073608"/>
            <a:ext cx="111647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r>
              <a:rPr lang="en-GB" sz="3200" dirty="0">
                <a:solidFill>
                  <a:prstClr val="white"/>
                </a:solidFill>
              </a:rPr>
              <a:t>CCTATACCTAATCTTCGGAGCATGAGCGGGCATGGTAGGC....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1072" y="2405094"/>
            <a:ext cx="97351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/>
              <a:t>Defnyddir darn o’r côd ar hyd y DNA 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un </a:t>
            </a:r>
            <a:r>
              <a:rPr lang="en-GB" sz="2800" dirty="0" err="1"/>
              <a:t>modd</a:t>
            </a:r>
            <a:r>
              <a:rPr lang="en-GB" sz="2800" dirty="0"/>
              <a:t> a </a:t>
            </a:r>
            <a:r>
              <a:rPr lang="en-GB" sz="2800" dirty="0" err="1"/>
              <a:t>defnyddir</a:t>
            </a:r>
            <a:r>
              <a:rPr lang="en-GB" sz="2800" dirty="0"/>
              <a:t> </a:t>
            </a:r>
            <a:r>
              <a:rPr lang="en-GB" sz="2800" dirty="0" err="1"/>
              <a:t>syllwr</a:t>
            </a:r>
            <a:r>
              <a:rPr lang="en-GB" sz="2800" dirty="0"/>
              <a:t> (scanner)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archfarchnad</a:t>
            </a:r>
            <a:r>
              <a:rPr lang="en-GB" sz="2800" dirty="0"/>
              <a:t> I </a:t>
            </a:r>
            <a:r>
              <a:rPr lang="en-GB" sz="2800" dirty="0" err="1"/>
              <a:t>adnabod</a:t>
            </a:r>
            <a:r>
              <a:rPr lang="en-GB" sz="2800" dirty="0"/>
              <a:t> </a:t>
            </a:r>
            <a:r>
              <a:rPr lang="en-GB" sz="2800" dirty="0" err="1"/>
              <a:t>cynnyrch</a:t>
            </a:r>
            <a:r>
              <a:rPr lang="en-GB" sz="2800" dirty="0"/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18736696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Pam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Côd</a:t>
            </a:r>
            <a:r>
              <a:rPr lang="en-GB" sz="3200" dirty="0"/>
              <a:t> Bar DNA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bwysig</a:t>
            </a:r>
            <a:r>
              <a:rPr lang="en-GB" sz="320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cymharu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ddilyniant</a:t>
            </a:r>
            <a:r>
              <a:rPr lang="en-GB" dirty="0"/>
              <a:t> DNA </a:t>
            </a:r>
            <a:r>
              <a:rPr lang="en-GB" dirty="0" err="1"/>
              <a:t>anhysbys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data-bas,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pa </a:t>
            </a:r>
            <a:r>
              <a:rPr lang="en-GB" dirty="0" err="1"/>
              <a:t>blanhigyn</a:t>
            </a:r>
            <a:r>
              <a:rPr lang="en-GB" dirty="0"/>
              <a:t>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Gwir</a:t>
            </a:r>
            <a:r>
              <a:rPr lang="en-GB" dirty="0"/>
              <a:t> </a:t>
            </a:r>
            <a:r>
              <a:rPr lang="en-GB" dirty="0" err="1"/>
              <a:t>bwysigrwydd</a:t>
            </a:r>
            <a:r>
              <a:rPr lang="en-GB" dirty="0"/>
              <a:t> y </a:t>
            </a:r>
            <a:r>
              <a:rPr lang="en-GB" dirty="0" err="1"/>
              <a:t>dechneg</a:t>
            </a:r>
            <a:r>
              <a:rPr lang="en-GB" dirty="0"/>
              <a:t> hon </a:t>
            </a:r>
            <a:r>
              <a:rPr lang="en-GB" dirty="0" err="1"/>
              <a:t>yw</a:t>
            </a:r>
            <a:r>
              <a:rPr lang="en-GB" dirty="0"/>
              <a:t> y gall hi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rhywogaeth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bosibl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blaen</a:t>
            </a:r>
            <a:r>
              <a:rPr lang="en-GB" dirty="0"/>
              <a:t>; o </a:t>
            </a:r>
            <a:r>
              <a:rPr lang="en-GB" dirty="0" err="1"/>
              <a:t>hedyn</a:t>
            </a:r>
            <a:r>
              <a:rPr lang="en-GB" dirty="0"/>
              <a:t>, </a:t>
            </a:r>
            <a:r>
              <a:rPr lang="en-GB" dirty="0" err="1"/>
              <a:t>gwraidd</a:t>
            </a:r>
            <a:r>
              <a:rPr lang="en-GB" dirty="0"/>
              <a:t>, </a:t>
            </a:r>
            <a:r>
              <a:rPr lang="en-GB" dirty="0" err="1"/>
              <a:t>graen</a:t>
            </a:r>
            <a:r>
              <a:rPr lang="en-GB" dirty="0"/>
              <a:t> </a:t>
            </a:r>
            <a:r>
              <a:rPr lang="en-GB" dirty="0" err="1"/>
              <a:t>paill</a:t>
            </a:r>
            <a:r>
              <a:rPr lang="en-GB" dirty="0"/>
              <a:t>, </a:t>
            </a:r>
            <a:r>
              <a:rPr lang="en-GB" dirty="0" err="1"/>
              <a:t>sampl</a:t>
            </a:r>
            <a:r>
              <a:rPr lang="en-GB" dirty="0"/>
              <a:t> o </a:t>
            </a:r>
            <a:r>
              <a:rPr lang="en-GB" dirty="0" err="1"/>
              <a:t>ysgarthion</a:t>
            </a:r>
            <a:r>
              <a:rPr lang="en-GB" dirty="0"/>
              <a:t>,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stumog</a:t>
            </a:r>
            <a:r>
              <a:rPr lang="en-GB" dirty="0"/>
              <a:t>,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sampl</a:t>
            </a:r>
            <a:r>
              <a:rPr lang="en-GB" dirty="0"/>
              <a:t> </a:t>
            </a:r>
            <a:r>
              <a:rPr lang="en-GB" dirty="0" err="1"/>
              <a:t>amgylcheddol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, </a:t>
            </a:r>
            <a:r>
              <a:rPr lang="en-GB" dirty="0" err="1"/>
              <a:t>pridd</a:t>
            </a:r>
            <a:r>
              <a:rPr lang="en-GB" dirty="0"/>
              <a:t> a </a:t>
            </a:r>
            <a:r>
              <a:rPr lang="en-GB" dirty="0" err="1"/>
              <a:t>dŵr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gwyddonwyr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hadnodd</a:t>
            </a:r>
            <a:r>
              <a:rPr lang="en-GB" dirty="0"/>
              <a:t> </a:t>
            </a:r>
            <a:r>
              <a:rPr lang="en-GB" dirty="0" err="1"/>
              <a:t>codio</a:t>
            </a:r>
            <a:r>
              <a:rPr lang="en-GB" dirty="0"/>
              <a:t>-bar DNA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paill</a:t>
            </a:r>
            <a:r>
              <a:rPr lang="en-GB" dirty="0"/>
              <a:t> o </a:t>
            </a:r>
            <a:r>
              <a:rPr lang="en-GB" dirty="0" err="1"/>
              <a:t>gyrff</a:t>
            </a:r>
            <a:r>
              <a:rPr lang="en-GB" dirty="0"/>
              <a:t> </a:t>
            </a:r>
            <a:r>
              <a:rPr lang="en-GB" dirty="0" err="1"/>
              <a:t>peillwyr</a:t>
            </a:r>
            <a:r>
              <a:rPr lang="en-GB" dirty="0"/>
              <a:t>, a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gwenyn</a:t>
            </a:r>
            <a:r>
              <a:rPr lang="en-GB" dirty="0"/>
              <a:t> </a:t>
            </a:r>
            <a:r>
              <a:rPr lang="en-GB" dirty="0" err="1"/>
              <a:t>mêl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ymborthi</a:t>
            </a:r>
            <a:r>
              <a:rPr lang="en-GB" dirty="0"/>
              <a:t>, pa </a:t>
            </a:r>
            <a:r>
              <a:rPr lang="en-GB" dirty="0" err="1"/>
              <a:t>blanhigion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pryfed</a:t>
            </a:r>
            <a:r>
              <a:rPr lang="en-GB" dirty="0"/>
              <a:t> </a:t>
            </a:r>
            <a:r>
              <a:rPr lang="en-GB" dirty="0" err="1"/>
              <a:t>hofran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ymweld</a:t>
            </a:r>
            <a:r>
              <a:rPr lang="en-GB" dirty="0"/>
              <a:t> â </a:t>
            </a:r>
            <a:r>
              <a:rPr lang="en-GB" dirty="0" err="1"/>
              <a:t>nhw</a:t>
            </a:r>
            <a:r>
              <a:rPr lang="en-GB" dirty="0"/>
              <a:t>, a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blodeuol</a:t>
            </a:r>
            <a:r>
              <a:rPr lang="en-GB" dirty="0"/>
              <a:t> </a:t>
            </a:r>
            <a:r>
              <a:rPr lang="en-GB" dirty="0" err="1"/>
              <a:t>mêl</a:t>
            </a:r>
            <a:r>
              <a:rPr lang="en-GB" dirty="0"/>
              <a:t> (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brwydr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bacteria).</a:t>
            </a:r>
          </a:p>
        </p:txBody>
      </p:sp>
    </p:spTree>
    <p:extLst>
      <p:ext uri="{BB962C8B-B14F-4D97-AF65-F5344CB8AC3E}">
        <p14:creationId xmlns:p14="http://schemas.microsoft.com/office/powerpoint/2010/main" val="19389529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Ardd</a:t>
            </a:r>
            <a:r>
              <a:rPr lang="en-GB" sz="3200" dirty="0"/>
              <a:t> </a:t>
            </a:r>
            <a:r>
              <a:rPr lang="en-GB" sz="3200" dirty="0" err="1"/>
              <a:t>Fotaneg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 </a:t>
            </a:r>
            <a:r>
              <a:rPr lang="en-GB" dirty="0" err="1"/>
              <a:t>Athro</a:t>
            </a:r>
            <a:r>
              <a:rPr lang="en-GB" dirty="0"/>
              <a:t>. Les Baillie (</a:t>
            </a:r>
            <a:r>
              <a:rPr lang="en-GB" dirty="0" err="1"/>
              <a:t>Adran</a:t>
            </a:r>
            <a:r>
              <a:rPr lang="en-GB" dirty="0"/>
              <a:t>  </a:t>
            </a:r>
            <a:r>
              <a:rPr lang="en-GB" dirty="0" err="1"/>
              <a:t>Microbioleg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Mhrifysgol</a:t>
            </a:r>
            <a:r>
              <a:rPr lang="en-GB" dirty="0"/>
              <a:t> </a:t>
            </a:r>
            <a:r>
              <a:rPr lang="en-GB" dirty="0" err="1"/>
              <a:t>Caerdydd</a:t>
            </a:r>
            <a:r>
              <a:rPr lang="en-GB" dirty="0"/>
              <a:t>) </a:t>
            </a:r>
            <a:r>
              <a:rPr lang="en-GB" dirty="0" err="1"/>
              <a:t>a’r</a:t>
            </a:r>
            <a:r>
              <a:rPr lang="en-GB" dirty="0"/>
              <a:t> 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Arwyn</a:t>
            </a:r>
            <a:r>
              <a:rPr lang="en-GB" dirty="0"/>
              <a:t> Jones (Adan </a:t>
            </a:r>
            <a:r>
              <a:rPr lang="en-GB" dirty="0" err="1"/>
              <a:t>Fferyllol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Mhrifysgol</a:t>
            </a:r>
            <a:r>
              <a:rPr lang="en-GB" dirty="0"/>
              <a:t> </a:t>
            </a:r>
            <a:r>
              <a:rPr lang="en-GB" dirty="0" err="1"/>
              <a:t>Caerdydd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antiseptig</a:t>
            </a:r>
            <a:r>
              <a:rPr lang="en-GB" dirty="0"/>
              <a:t> </a:t>
            </a:r>
            <a:r>
              <a:rPr lang="en-GB" dirty="0" err="1">
                <a:solidFill>
                  <a:schemeClr val="tx1"/>
                </a:solidFill>
              </a:rPr>
              <a:t>mêl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darganfod</a:t>
            </a:r>
            <a:r>
              <a:rPr lang="en-GB" dirty="0">
                <a:solidFill>
                  <a:schemeClr val="tx1"/>
                </a:solidFill>
              </a:rPr>
              <a:t> bod </a:t>
            </a:r>
            <a:r>
              <a:rPr lang="en-GB" dirty="0" err="1">
                <a:solidFill>
                  <a:schemeClr val="tx1"/>
                </a:solidFill>
              </a:rPr>
              <a:t>mêl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cynnwys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sylweddau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lladd</a:t>
            </a:r>
            <a:r>
              <a:rPr lang="en-GB" dirty="0">
                <a:solidFill>
                  <a:schemeClr val="tx1"/>
                </a:solidFill>
              </a:rPr>
              <a:t> bacteria.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Maent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gyda’r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Fotaneg</a:t>
            </a:r>
            <a:r>
              <a:rPr lang="en-GB" dirty="0">
                <a:solidFill>
                  <a:schemeClr val="tx1"/>
                </a:solidFill>
              </a:rPr>
              <a:t> I </a:t>
            </a:r>
            <a:r>
              <a:rPr lang="en-GB" dirty="0" err="1">
                <a:solidFill>
                  <a:schemeClr val="tx1"/>
                </a:solidFill>
              </a:rPr>
              <a:t>ddarganfod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ble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sylweddau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lladd</a:t>
            </a:r>
            <a:r>
              <a:rPr lang="en-GB" dirty="0">
                <a:solidFill>
                  <a:schemeClr val="tx1"/>
                </a:solidFill>
              </a:rPr>
              <a:t> bacteria </a:t>
            </a:r>
            <a:r>
              <a:rPr lang="en-GB" dirty="0" err="1">
                <a:solidFill>
                  <a:schemeClr val="tx1"/>
                </a:solidFill>
              </a:rPr>
              <a:t>ym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mêl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dod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52748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506" y="112544"/>
            <a:ext cx="9594165" cy="647112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Defnyddio</a:t>
            </a:r>
            <a:r>
              <a:rPr lang="en-GB" sz="3600" dirty="0"/>
              <a:t> </a:t>
            </a:r>
            <a:r>
              <a:rPr lang="en-GB" sz="3600" dirty="0" err="1">
                <a:solidFill>
                  <a:schemeClr val="tx1"/>
                </a:solidFill>
              </a:rPr>
              <a:t>mêl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Cymraeg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ymladd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tn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erbyn</a:t>
            </a:r>
            <a:r>
              <a:rPr lang="en-GB" sz="3600" dirty="0">
                <a:solidFill>
                  <a:schemeClr val="tx1"/>
                </a:solidFill>
              </a:rPr>
              <a:t> bacteria</a:t>
            </a:r>
            <a:r>
              <a:rPr lang="en-GB" sz="3600" dirty="0"/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423" y="4304714"/>
            <a:ext cx="11338557" cy="232116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mêl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gasglu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wahnol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ardaloedd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effeithioldeb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lladd</a:t>
            </a:r>
            <a:r>
              <a:rPr lang="en-GB" dirty="0">
                <a:solidFill>
                  <a:schemeClr val="tx1"/>
                </a:solidFill>
              </a:rPr>
              <a:t> bacteria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fesur</a:t>
            </a:r>
            <a:r>
              <a:rPr lang="en-GB" dirty="0">
                <a:solidFill>
                  <a:schemeClr val="tx1"/>
                </a:solidFill>
              </a:rPr>
              <a:t>.</a:t>
            </a:r>
            <a:r>
              <a:rPr lang="en-GB" i="1" dirty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Os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effeithiol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DNA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echdynnu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o’r</a:t>
            </a:r>
            <a:r>
              <a:rPr lang="en-GB" dirty="0">
                <a:solidFill>
                  <a:schemeClr val="tx1"/>
                </a:solidFill>
              </a:rPr>
              <a:t>  </a:t>
            </a:r>
            <a:r>
              <a:rPr lang="en-GB" dirty="0" err="1">
                <a:solidFill>
                  <a:schemeClr val="tx1"/>
                </a:solidFill>
              </a:rPr>
              <a:t>mêl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mae’n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gymharu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gyda’r</a:t>
            </a:r>
            <a:r>
              <a:rPr lang="en-GB" dirty="0">
                <a:solidFill>
                  <a:schemeClr val="tx1"/>
                </a:solidFill>
              </a:rPr>
              <a:t> Cod Bar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gyfer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mwyn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darganfod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ba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blanhigyn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neithdar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wneud</a:t>
            </a:r>
            <a:r>
              <a:rPr lang="en-GB" dirty="0">
                <a:solidFill>
                  <a:schemeClr val="tx1"/>
                </a:solidFill>
              </a:rPr>
              <a:t> y  </a:t>
            </a:r>
            <a:r>
              <a:rPr lang="en-GB" dirty="0" err="1">
                <a:solidFill>
                  <a:schemeClr val="tx1"/>
                </a:solidFill>
              </a:rPr>
              <a:t>mêl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Gall y </a:t>
            </a:r>
            <a:r>
              <a:rPr lang="en-GB" dirty="0" err="1">
                <a:solidFill>
                  <a:schemeClr val="tx1"/>
                </a:solidFill>
              </a:rPr>
              <a:t>planhigyn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 err="1">
                <a:solidFill>
                  <a:schemeClr val="tx1"/>
                </a:solidFill>
              </a:rPr>
              <a:t>neu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planhigion</a:t>
            </a:r>
            <a:r>
              <a:rPr lang="en-GB" dirty="0">
                <a:solidFill>
                  <a:schemeClr val="tx1"/>
                </a:solidFill>
              </a:rPr>
              <a:t>)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ffynhonell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sylwesddau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lladd</a:t>
            </a:r>
            <a:r>
              <a:rPr lang="en-GB" dirty="0">
                <a:solidFill>
                  <a:schemeClr val="tx1"/>
                </a:solidFill>
              </a:rPr>
              <a:t> bacteria.</a:t>
            </a:r>
            <a:endParaRPr lang="en-GB" i="1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0506" y="1935929"/>
            <a:ext cx="1252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400" dirty="0">
                <a:solidFill>
                  <a:srgbClr val="FF0000"/>
                </a:solidFill>
              </a:rPr>
              <a:t>Mae eli at pob clwyf            </a:t>
            </a:r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5748" y="1335482"/>
            <a:ext cx="7200076" cy="2546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00424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7474" y="602064"/>
            <a:ext cx="5529451" cy="476956"/>
          </a:xfrm>
        </p:spPr>
        <p:txBody>
          <a:bodyPr>
            <a:noAutofit/>
          </a:bodyPr>
          <a:lstStyle/>
          <a:p>
            <a:pPr lvl="0"/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DR ROBIN HOWE (Y </a:t>
            </a:r>
            <a:r>
              <a:rPr lang="en-US" sz="1200" dirty="0" err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meddyg</a:t>
            </a: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sy’n</a:t>
            </a: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gyfrifol</a:t>
            </a: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am </a:t>
            </a:r>
            <a:r>
              <a:rPr lang="en-US" sz="1200" dirty="0" err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rheoli</a:t>
            </a: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gwrthfiotigau</a:t>
            </a: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Yng</a:t>
            </a: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Nghymru</a:t>
            </a:r>
            <a:r>
              <a:rPr lang="en-US" sz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)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613" y="3049983"/>
            <a:ext cx="5452320" cy="3555861"/>
          </a:xfrm>
        </p:spPr>
      </p:pic>
      <p:sp>
        <p:nvSpPr>
          <p:cNvPr id="5" name="TextBox 4"/>
          <p:cNvSpPr txBox="1"/>
          <p:nvPr/>
        </p:nvSpPr>
        <p:spPr>
          <a:xfrm>
            <a:off x="787791" y="2174647"/>
            <a:ext cx="4881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</a:rPr>
              <a:t>37,000  o </a:t>
            </a:r>
            <a:r>
              <a:rPr lang="en-GB" dirty="0" err="1">
                <a:solidFill>
                  <a:prstClr val="white"/>
                </a:solidFill>
              </a:rPr>
              <a:t>bobl</a:t>
            </a:r>
            <a:r>
              <a:rPr lang="en-GB" dirty="0">
                <a:solidFill>
                  <a:prstClr val="white"/>
                </a:solidFill>
              </a:rPr>
              <a:t> p0b </a:t>
            </a:r>
            <a:r>
              <a:rPr lang="en-GB" dirty="0" err="1">
                <a:solidFill>
                  <a:prstClr val="white"/>
                </a:solidFill>
              </a:rPr>
              <a:t>blwyddyn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ym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Mhrydain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yn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marw</a:t>
            </a:r>
            <a:r>
              <a:rPr lang="en-GB" dirty="0">
                <a:solidFill>
                  <a:prstClr val="white"/>
                </a:solidFill>
              </a:rPr>
              <a:t> o </a:t>
            </a:r>
            <a:r>
              <a:rPr lang="en-GB" dirty="0" err="1">
                <a:solidFill>
                  <a:prstClr val="white"/>
                </a:solidFill>
              </a:rPr>
              <a:t>septisemia</a:t>
            </a: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6552" y="90380"/>
            <a:ext cx="9781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marw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heintiau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cynyddu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bacteria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gwrthsafiad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sylweddau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gwrthfiotig</a:t>
            </a:r>
            <a:r>
              <a:rPr lang="en-US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7791" y="4827913"/>
            <a:ext cx="53879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</a:rPr>
              <a:t>Mae </a:t>
            </a:r>
            <a:r>
              <a:rPr lang="en-GB" dirty="0" err="1">
                <a:solidFill>
                  <a:prstClr val="white"/>
                </a:solidFill>
              </a:rPr>
              <a:t>angen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darganfod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ar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frys</a:t>
            </a:r>
            <a:r>
              <a:rPr lang="en-GB" dirty="0">
                <a:solidFill>
                  <a:prstClr val="white"/>
                </a:solidFill>
              </a:rPr>
              <a:t>, </a:t>
            </a:r>
            <a:r>
              <a:rPr lang="en-GB" dirty="0" err="1">
                <a:solidFill>
                  <a:prstClr val="white"/>
                </a:solidFill>
              </a:rPr>
              <a:t>sylweddau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eraill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sy’n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gweithredu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yn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erbyn</a:t>
            </a:r>
            <a:r>
              <a:rPr lang="en-GB" dirty="0">
                <a:solidFill>
                  <a:prstClr val="white"/>
                </a:solidFill>
              </a:rPr>
              <a:t> bacteria </a:t>
            </a:r>
            <a:r>
              <a:rPr lang="en-GB" dirty="0" err="1">
                <a:solidFill>
                  <a:prstClr val="white"/>
                </a:solidFill>
              </a:rPr>
              <a:t>yr</a:t>
            </a:r>
            <a:r>
              <a:rPr lang="en-GB" dirty="0">
                <a:solidFill>
                  <a:prstClr val="white"/>
                </a:solidFill>
              </a:rPr>
              <a:t> un </a:t>
            </a:r>
            <a:r>
              <a:rPr lang="en-GB" dirty="0" err="1">
                <a:solidFill>
                  <a:prstClr val="white"/>
                </a:solidFill>
              </a:rPr>
              <a:t>mor</a:t>
            </a:r>
            <a:r>
              <a:rPr lang="en-GB" dirty="0">
                <a:solidFill>
                  <a:prstClr val="white"/>
                </a:solidFill>
              </a:rPr>
              <a:t> </a:t>
            </a:r>
            <a:r>
              <a:rPr lang="en-GB" dirty="0" err="1">
                <a:solidFill>
                  <a:prstClr val="white"/>
                </a:solidFill>
              </a:rPr>
              <a:t>effeithiol</a:t>
            </a:r>
            <a:r>
              <a:rPr lang="en-GB" dirty="0">
                <a:solidFill>
                  <a:prstClr val="white"/>
                </a:solidFill>
              </a:rPr>
              <a:t> a </a:t>
            </a:r>
            <a:r>
              <a:rPr lang="en-GB" dirty="0" err="1">
                <a:solidFill>
                  <a:prstClr val="white"/>
                </a:solidFill>
              </a:rPr>
              <a:t>gwrth</a:t>
            </a:r>
            <a:r>
              <a:rPr lang="en-GB" dirty="0">
                <a:solidFill>
                  <a:prstClr val="white"/>
                </a:solidFill>
              </a:rPr>
              <a:t>- </a:t>
            </a:r>
            <a:r>
              <a:rPr lang="en-GB" dirty="0" err="1">
                <a:solidFill>
                  <a:prstClr val="white"/>
                </a:solidFill>
              </a:rPr>
              <a:t>fiotigau</a:t>
            </a:r>
            <a:r>
              <a:rPr lang="en-GB" dirty="0">
                <a:solidFill>
                  <a:prstClr val="white"/>
                </a:solidFill>
              </a:rPr>
              <a:t>. </a:t>
            </a:r>
          </a:p>
        </p:txBody>
      </p:sp>
      <p:pic>
        <p:nvPicPr>
          <p:cNvPr id="8" name="Content Placeholder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594" y="3067025"/>
            <a:ext cx="2428228" cy="124607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569613" y="1702191"/>
            <a:ext cx="5452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400" dirty="0"/>
              <a:t>Mae llawer yn marw ar ol datblygu haint mewn ysbyty</a:t>
            </a:r>
          </a:p>
        </p:txBody>
      </p:sp>
    </p:spTree>
    <p:extLst>
      <p:ext uri="{BB962C8B-B14F-4D97-AF65-F5344CB8AC3E}">
        <p14:creationId xmlns:p14="http://schemas.microsoft.com/office/powerpoint/2010/main" val="42284522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FF0000"/>
          </a:solidFill>
        </p:spPr>
        <p:txBody>
          <a:bodyPr/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3338732" y="1904585"/>
            <a:ext cx="5514535" cy="419341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r>
              <a:rPr lang="en-GB" sz="2800" dirty="0">
                <a:solidFill>
                  <a:srgbClr val="FF0000"/>
                </a:solidFill>
              </a:rPr>
              <a:t>Hanes neu ddigwyddiad.  </a:t>
            </a:r>
          </a:p>
          <a:p>
            <a:pPr algn="ctr" defTabSz="457200"/>
            <a:endParaRPr lang="en-GB" sz="2800" dirty="0">
              <a:solidFill>
                <a:prstClr val="black"/>
              </a:solidFill>
            </a:endParaRPr>
          </a:p>
          <a:p>
            <a:pPr algn="ctr" defTabSz="457200"/>
            <a:r>
              <a:rPr lang="en-GB" sz="1400" dirty="0">
                <a:solidFill>
                  <a:prstClr val="black"/>
                </a:solidFill>
              </a:rPr>
              <a:t>History or event. </a:t>
            </a:r>
          </a:p>
        </p:txBody>
      </p:sp>
    </p:spTree>
    <p:extLst>
      <p:ext uri="{BB962C8B-B14F-4D97-AF65-F5344CB8AC3E}">
        <p14:creationId xmlns:p14="http://schemas.microsoft.com/office/powerpoint/2010/main" val="323580364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677" y="365125"/>
            <a:ext cx="11943471" cy="1325563"/>
          </a:xfrm>
        </p:spPr>
        <p:txBody>
          <a:bodyPr>
            <a:normAutofit fontScale="90000"/>
          </a:bodyPr>
          <a:lstStyle/>
          <a:p>
            <a:r>
              <a:rPr lang="en-GB" sz="3100" dirty="0">
                <a:solidFill>
                  <a:schemeClr val="tx1"/>
                </a:solidFill>
              </a:rPr>
              <a:t>Mae hen lyfrau Cymraeg yn cynnwys </a:t>
            </a:r>
            <a:r>
              <a:rPr lang="en-GB" sz="3100" dirty="0" err="1">
                <a:solidFill>
                  <a:schemeClr val="tx1"/>
                </a:solidFill>
              </a:rPr>
              <a:t>gwybodaeth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defnyddiol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ar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lysiau</a:t>
            </a:r>
            <a:r>
              <a:rPr lang="en-GB" sz="3100" dirty="0">
                <a:solidFill>
                  <a:schemeClr val="tx1"/>
                </a:solidFill>
              </a:rPr>
              <a:t> </a:t>
            </a:r>
            <a:r>
              <a:rPr lang="en-GB" sz="3100" dirty="0" err="1">
                <a:solidFill>
                  <a:schemeClr val="tx1"/>
                </a:solidFill>
              </a:rPr>
              <a:t>iachaol</a:t>
            </a:r>
            <a:r>
              <a:rPr lang="en-GB" sz="3600" dirty="0">
                <a:solidFill>
                  <a:schemeClr val="tx1"/>
                </a:solidFill>
              </a:rPr>
              <a:t>: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1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199" y="1436000"/>
            <a:ext cx="11311467" cy="17335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Mae </a:t>
            </a:r>
            <a:r>
              <a:rPr lang="en-GB" sz="2400" dirty="0" err="1"/>
              <a:t>ffynhonnell</a:t>
            </a:r>
            <a:r>
              <a:rPr lang="en-GB" sz="2400" dirty="0"/>
              <a:t> o </a:t>
            </a:r>
            <a:r>
              <a:rPr lang="en-GB" sz="2400" dirty="0" err="1"/>
              <a:t>wybodaeth</a:t>
            </a:r>
            <a:r>
              <a:rPr lang="en-GB" sz="2400" dirty="0"/>
              <a:t>  am </a:t>
            </a:r>
            <a:r>
              <a:rPr lang="en-GB" sz="2400" dirty="0" err="1"/>
              <a:t>lysiau</a:t>
            </a:r>
            <a:r>
              <a:rPr lang="en-GB" sz="2400" dirty="0"/>
              <a:t> </a:t>
            </a:r>
            <a:r>
              <a:rPr lang="en-GB" sz="2400" dirty="0" err="1"/>
              <a:t>iachaol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Llyfr</a:t>
            </a:r>
            <a:r>
              <a:rPr lang="en-GB" sz="2400" dirty="0"/>
              <a:t> Coch </a:t>
            </a:r>
            <a:r>
              <a:rPr lang="en-GB" sz="2400" dirty="0" err="1"/>
              <a:t>Hergest</a:t>
            </a:r>
            <a:r>
              <a:rPr lang="en-GB" sz="2400" dirty="0"/>
              <a:t> a </a:t>
            </a:r>
            <a:r>
              <a:rPr lang="en-GB" sz="2400" dirty="0" err="1"/>
              <a:t>dogfennau</a:t>
            </a:r>
            <a:r>
              <a:rPr lang="en-GB" sz="2400" dirty="0"/>
              <a:t> </a:t>
            </a:r>
            <a:r>
              <a:rPr lang="en-GB" sz="2400" dirty="0" err="1"/>
              <a:t>Meddygon</a:t>
            </a:r>
            <a:r>
              <a:rPr lang="en-GB" sz="2400" dirty="0"/>
              <a:t> </a:t>
            </a:r>
            <a:r>
              <a:rPr lang="en-GB" sz="2400" dirty="0" err="1"/>
              <a:t>Myddfai</a:t>
            </a:r>
            <a:r>
              <a:rPr lang="en-GB" sz="2400" dirty="0"/>
              <a:t>. Mae </a:t>
            </a:r>
            <a:r>
              <a:rPr lang="en-GB" sz="2400" dirty="0" err="1"/>
              <a:t>Llyfr</a:t>
            </a:r>
            <a:r>
              <a:rPr lang="en-GB" sz="2400" dirty="0"/>
              <a:t> </a:t>
            </a:r>
            <a:r>
              <a:rPr lang="en-GB" sz="2400" dirty="0" err="1"/>
              <a:t>Coch</a:t>
            </a:r>
            <a:r>
              <a:rPr lang="en-GB" sz="2400" dirty="0"/>
              <a:t> </a:t>
            </a:r>
            <a:r>
              <a:rPr lang="en-GB" sz="2400" dirty="0" err="1"/>
              <a:t>Hergest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dyddio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14eg </a:t>
            </a:r>
            <a:r>
              <a:rPr lang="en-GB" sz="2400" dirty="0" err="1"/>
              <a:t>ganrif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Mae </a:t>
            </a:r>
            <a:r>
              <a:rPr lang="en-GB" sz="2400" dirty="0" err="1"/>
              <a:t>Prifysgolion</a:t>
            </a:r>
            <a:r>
              <a:rPr lang="en-GB" sz="2400" dirty="0"/>
              <a:t> </a:t>
            </a:r>
            <a:r>
              <a:rPr lang="en-GB" sz="2400" dirty="0" err="1"/>
              <a:t>Caerdydd</a:t>
            </a:r>
            <a:r>
              <a:rPr lang="en-GB" sz="2400" dirty="0"/>
              <a:t> ac Aberystwyth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ymchwilio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y </a:t>
            </a:r>
            <a:r>
              <a:rPr lang="en-GB" sz="2400" dirty="0" err="1"/>
              <a:t>dogfennau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270933" y="3694063"/>
            <a:ext cx="101158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400" dirty="0">
                <a:solidFill>
                  <a:prstClr val="white"/>
                </a:solidFill>
              </a:rPr>
              <a:t>Mae </a:t>
            </a:r>
            <a:r>
              <a:rPr lang="en-GB" sz="2400" dirty="0" err="1">
                <a:solidFill>
                  <a:prstClr val="white"/>
                </a:solidFill>
              </a:rPr>
              <a:t>cyswllt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rhwng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Meddygon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Myddfai</a:t>
            </a:r>
            <a:r>
              <a:rPr lang="en-GB" sz="2400" dirty="0">
                <a:solidFill>
                  <a:prstClr val="white"/>
                </a:solidFill>
              </a:rPr>
              <a:t>, </a:t>
            </a:r>
            <a:r>
              <a:rPr lang="en-GB" sz="2400" dirty="0" err="1">
                <a:solidFill>
                  <a:prstClr val="white"/>
                </a:solidFill>
              </a:rPr>
              <a:t>gwybodaeth</a:t>
            </a:r>
            <a:r>
              <a:rPr lang="en-GB" sz="2400" dirty="0">
                <a:solidFill>
                  <a:prstClr val="white"/>
                </a:solidFill>
              </a:rPr>
              <a:t> am y </a:t>
            </a:r>
            <a:r>
              <a:rPr lang="en-GB" sz="2400" dirty="0" err="1">
                <a:solidFill>
                  <a:prstClr val="white"/>
                </a:solidFill>
              </a:rPr>
              <a:t>llysiau</a:t>
            </a:r>
            <a:r>
              <a:rPr lang="en-GB" sz="2400" dirty="0">
                <a:solidFill>
                  <a:prstClr val="white"/>
                </a:solidFill>
              </a:rPr>
              <a:t>, </a:t>
            </a:r>
            <a:r>
              <a:rPr lang="en-GB" sz="2400" dirty="0" err="1">
                <a:solidFill>
                  <a:prstClr val="white"/>
                </a:solidFill>
              </a:rPr>
              <a:t>Llyn</a:t>
            </a:r>
            <a:r>
              <a:rPr lang="en-GB" sz="2400" dirty="0">
                <a:solidFill>
                  <a:prstClr val="white"/>
                </a:solidFill>
              </a:rPr>
              <a:t> y Fan </a:t>
            </a:r>
            <a:r>
              <a:rPr lang="en-GB" sz="2400" dirty="0" err="1">
                <a:solidFill>
                  <a:prstClr val="white"/>
                </a:solidFill>
              </a:rPr>
              <a:t>Fach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ger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Myddfai</a:t>
            </a:r>
            <a:r>
              <a:rPr lang="en-GB" sz="2400" dirty="0">
                <a:solidFill>
                  <a:prstClr val="white"/>
                </a:solidFill>
              </a:rPr>
              <a:t> a </a:t>
            </a:r>
            <a:r>
              <a:rPr lang="en-GB" sz="2400" dirty="0" err="1">
                <a:solidFill>
                  <a:prstClr val="white"/>
                </a:solidFill>
              </a:rPr>
              <a:t>hanes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r>
              <a:rPr lang="en-GB" sz="2400" dirty="0" err="1">
                <a:solidFill>
                  <a:prstClr val="white"/>
                </a:solidFill>
              </a:rPr>
              <a:t>Morwyn</a:t>
            </a:r>
            <a:r>
              <a:rPr lang="en-GB" sz="2400" dirty="0">
                <a:solidFill>
                  <a:prstClr val="white"/>
                </a:solidFill>
              </a:rPr>
              <a:t> y </a:t>
            </a:r>
            <a:r>
              <a:rPr lang="en-GB" sz="2400" dirty="0" err="1">
                <a:solidFill>
                  <a:prstClr val="white"/>
                </a:solidFill>
              </a:rPr>
              <a:t>Llyn</a:t>
            </a:r>
            <a:r>
              <a:rPr lang="en-GB" sz="2400" dirty="0">
                <a:solidFill>
                  <a:prstClr val="white"/>
                </a:solidFill>
              </a:rPr>
              <a:t>.</a:t>
            </a:r>
          </a:p>
          <a:p>
            <a:pPr defTabSz="457200"/>
            <a:endParaRPr lang="en-GB" sz="2400" dirty="0">
              <a:solidFill>
                <a:prstClr val="white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91065" y="4894392"/>
            <a:ext cx="107357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ctr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Lucida Grande"/>
            </a:endParaRPr>
          </a:p>
          <a:p>
            <a:pPr eaLnBrk="0" fontAlgn="ctr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Lucida Grande"/>
            </a:endParaRPr>
          </a:p>
        </p:txBody>
      </p:sp>
    </p:spTree>
    <p:extLst>
      <p:ext uri="{BB962C8B-B14F-4D97-AF65-F5344CB8AC3E}">
        <p14:creationId xmlns:p14="http://schemas.microsoft.com/office/powerpoint/2010/main" val="153266757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648" y="5953125"/>
            <a:ext cx="11122152" cy="904876"/>
          </a:xfrm>
        </p:spPr>
        <p:txBody>
          <a:bodyPr>
            <a:normAutofit fontScale="90000"/>
          </a:bodyPr>
          <a:lstStyle/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br>
              <a:rPr lang="en-US" altLang="en-US" sz="3200" dirty="0">
                <a:solidFill>
                  <a:srgbClr val="444444"/>
                </a:solidFill>
                <a:latin typeface="Lucida Grande"/>
              </a:rPr>
            </a:br>
            <a:r>
              <a:rPr lang="en-US" altLang="en-US" sz="3200" dirty="0">
                <a:solidFill>
                  <a:srgbClr val="444444"/>
                </a:solidFill>
                <a:latin typeface="Lucida Grande"/>
              </a:rPr>
              <a:t>  </a:t>
            </a:r>
            <a:r>
              <a:rPr lang="en-US" altLang="en-US" sz="125900" dirty="0">
                <a:solidFill>
                  <a:srgbClr val="444444"/>
                </a:solidFill>
                <a:latin typeface="Lucida Grande"/>
              </a:rPr>
              <a:t> </a:t>
            </a:r>
            <a:r>
              <a:rPr lang="en-US" altLang="en-US" sz="3200" dirty="0">
                <a:solidFill>
                  <a:srgbClr val="444444"/>
                </a:solidFill>
                <a:latin typeface="Lucida Grande"/>
              </a:rPr>
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</a:r>
            <a:r>
              <a:rPr lang="en-US" altLang="en-US" sz="3200" dirty="0" err="1">
                <a:solidFill>
                  <a:srgbClr val="444444"/>
                </a:solidFill>
                <a:latin typeface="Lucida Grande"/>
              </a:rPr>
              <a:t>Wrth</a:t>
            </a:r>
            <a:r>
              <a:rPr lang="en-US" altLang="en-US" sz="3200" dirty="0">
                <a:solidFill>
                  <a:srgbClr val="444444"/>
                </a:solidFill>
                <a:latin typeface="Lucida Grande"/>
              </a:rPr>
              <a:t> </a:t>
            </a:r>
            <a:r>
              <a:rPr lang="en-US" altLang="en-US" sz="3200" dirty="0" err="1">
                <a:solidFill>
                  <a:srgbClr val="444444"/>
                </a:solidFill>
                <a:latin typeface="Lucida Grande"/>
              </a:rPr>
              <a:t>i’r</a:t>
            </a:r>
            <a:r>
              <a:rPr lang="en-US" altLang="en-US" sz="3200" dirty="0">
                <a:solidFill>
                  <a:srgbClr val="444444"/>
                </a:solidFill>
                <a:latin typeface="Lucida Grande"/>
              </a:rPr>
              <a:t> </a:t>
            </a:r>
            <a:r>
              <a:rPr lang="en-US" altLang="en-US" sz="3200" dirty="0" err="1">
                <a:solidFill>
                  <a:srgbClr val="444444"/>
                </a:solidFill>
                <a:latin typeface="Lucida Grande"/>
              </a:rPr>
              <a:t>meibion</a:t>
            </a:r>
            <a:r>
              <a:rPr lang="en-US" altLang="en-US" sz="3200" dirty="0">
                <a:solidFill>
                  <a:srgbClr val="444444"/>
                </a:solidFill>
                <a:latin typeface="Lucida Grande"/>
              </a:rPr>
              <a:t> </a:t>
            </a:r>
            <a:r>
              <a:rPr lang="en-US" altLang="en-US" sz="3200" dirty="0" err="1">
                <a:solidFill>
                  <a:srgbClr val="444444"/>
                </a:solidFill>
                <a:latin typeface="Lucida Grande"/>
              </a:rPr>
              <a:t>dyfu</a:t>
            </a:r>
            <a:r>
              <a:rPr lang="en-US" altLang="en-US" sz="3200" dirty="0">
                <a:solidFill>
                  <a:srgbClr val="444444"/>
                </a:solidFill>
                <a:latin typeface="Lucida Grande"/>
              </a:rPr>
              <a:t>, </a:t>
            </a:r>
            <a:r>
              <a:rPr lang="en-US" altLang="en-US" sz="3200" dirty="0" err="1">
                <a:solidFill>
                  <a:srgbClr val="444444"/>
                </a:solidFill>
                <a:latin typeface="Lucida Grande"/>
              </a:rPr>
              <a:t>daeth</a:t>
            </a:r>
            <a:r>
              <a:rPr lang="en-US" altLang="en-US" sz="3200" dirty="0">
                <a:solidFill>
                  <a:srgbClr val="444444"/>
                </a:solidFill>
                <a:latin typeface="Lucida Grande"/>
              </a:rPr>
              <a:t> </a:t>
            </a:r>
            <a:r>
              <a:rPr lang="en-US" altLang="en-US" sz="3200" dirty="0" err="1">
                <a:solidFill>
                  <a:srgbClr val="444444"/>
                </a:solidFill>
                <a:latin typeface="Lucida Grande"/>
              </a:rPr>
              <a:t>yn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4231"/>
            <a:ext cx="11122152" cy="890585"/>
          </a:xfrm>
        </p:spPr>
        <p:txBody>
          <a:bodyPr>
            <a:normAutofit fontScale="250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8000" b="1" dirty="0">
                <a:solidFill>
                  <a:schemeClr val="tx1"/>
                </a:solidFill>
                <a:latin typeface="Arial" panose="020B0604020202020204" pitchFamily="34" charset="0"/>
              </a:rPr>
              <a:t>HANES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8000" b="1" dirty="0">
                <a:solidFill>
                  <a:schemeClr val="tx1"/>
                </a:solidFill>
                <a:latin typeface="Arial" panose="020B0604020202020204" pitchFamily="34" charset="0"/>
              </a:rPr>
              <a:t>Y </a:t>
            </a:r>
            <a:r>
              <a:rPr lang="en-US" altLang="en-US" sz="8000" b="1" dirty="0" err="1">
                <a:solidFill>
                  <a:schemeClr val="tx1"/>
                </a:solidFill>
                <a:latin typeface="Arial" panose="020B0604020202020204" pitchFamily="34" charset="0"/>
              </a:rPr>
              <a:t>Forwyn</a:t>
            </a:r>
            <a:r>
              <a:rPr lang="en-US" altLang="en-US" sz="8000" b="1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8000" b="1" dirty="0" err="1">
                <a:solidFill>
                  <a:schemeClr val="tx1"/>
                </a:solidFill>
                <a:latin typeface="Arial" panose="020B0604020202020204" pitchFamily="34" charset="0"/>
              </a:rPr>
              <a:t>yn</a:t>
            </a:r>
            <a:r>
              <a:rPr lang="en-US" altLang="en-US" sz="8000" b="1" dirty="0">
                <a:solidFill>
                  <a:schemeClr val="tx1"/>
                </a:solidFill>
                <a:latin typeface="Arial" panose="020B0604020202020204" pitchFamily="34" charset="0"/>
              </a:rPr>
              <a:t> y </a:t>
            </a:r>
            <a:r>
              <a:rPr lang="en-US" altLang="en-US" sz="8000" b="1" dirty="0" err="1">
                <a:solidFill>
                  <a:schemeClr val="tx1"/>
                </a:solidFill>
                <a:latin typeface="Arial" panose="020B0604020202020204" pitchFamily="34" charset="0"/>
              </a:rPr>
              <a:t>Llyn</a:t>
            </a:r>
            <a:r>
              <a:rPr lang="en-US" altLang="en-US" sz="8000" b="1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dirty="0">
              <a:solidFill>
                <a:schemeClr val="tx1"/>
              </a:solidFill>
              <a:latin typeface="Lucida Grande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dirty="0">
              <a:solidFill>
                <a:schemeClr val="tx1"/>
              </a:solidFill>
              <a:latin typeface="Lucida Grande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8000" dirty="0">
              <a:solidFill>
                <a:schemeClr val="tx1"/>
              </a:solidFill>
              <a:latin typeface="Lucida Grande"/>
            </a:endParaRPr>
          </a:p>
          <a:p>
            <a:pPr eaLnBrk="0" fontAlgn="ctr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8000" dirty="0">
              <a:solidFill>
                <a:schemeClr val="tx1"/>
              </a:solidFill>
              <a:latin typeface="Lucida Grande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8000" dirty="0">
                <a:solidFill>
                  <a:schemeClr val="tx1"/>
                </a:solidFill>
                <a:latin typeface="Lucida Grande"/>
              </a:rPr>
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</a:r>
            <a:endParaRPr lang="en-GB" sz="8000" dirty="0">
              <a:solidFill>
                <a:schemeClr val="tx1"/>
              </a:solidFill>
            </a:endParaRPr>
          </a:p>
        </p:txBody>
      </p:sp>
      <p:pic>
        <p:nvPicPr>
          <p:cNvPr id="5" name="Picture 2" descr="http://www.breconbeacons.org/website/var/tmp/thumb_2765__auto_19070853360ca58e0f44a61d6ea54978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144" y="109956"/>
            <a:ext cx="3369056" cy="149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83200" y="1"/>
            <a:ext cx="320412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Mae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Llyn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–y Fan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Fach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islaw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copa’r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Mynydd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Du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yng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ngorllewin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Parc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Cenedlaethol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Bannau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 </a:t>
            </a:r>
            <a:r>
              <a:rPr lang="en-US" altLang="en-US" sz="1400" dirty="0" err="1">
                <a:solidFill>
                  <a:srgbClr val="FFFF00"/>
                </a:solidFill>
                <a:latin typeface="Lucida Grande"/>
              </a:rPr>
              <a:t>Brycheiniog</a:t>
            </a:r>
            <a:r>
              <a:rPr lang="en-US" altLang="en-US" sz="1400" dirty="0">
                <a:solidFill>
                  <a:srgbClr val="FFFF00"/>
                </a:solidFill>
                <a:latin typeface="Lucida Grande"/>
              </a:rPr>
              <a:t>.</a:t>
            </a:r>
          </a:p>
          <a:p>
            <a:endParaRPr lang="en-US" altLang="en-US" sz="1400" dirty="0">
              <a:latin typeface="Lucida Grande"/>
            </a:endParaRPr>
          </a:p>
          <a:p>
            <a:endParaRPr lang="en-US" altLang="en-US" sz="1400" dirty="0">
              <a:latin typeface="Lucida Grande"/>
            </a:endParaRPr>
          </a:p>
          <a:p>
            <a:endParaRPr lang="en-US" altLang="en-US" sz="1400" dirty="0">
              <a:latin typeface="Lucida Grande"/>
            </a:endParaRPr>
          </a:p>
          <a:p>
            <a:r>
              <a:rPr lang="en-US" altLang="en-US" sz="1400" dirty="0">
                <a:latin typeface="Lucida Grande"/>
              </a:rPr>
              <a:t> </a:t>
            </a:r>
            <a:endParaRPr lang="en-GB" sz="14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0" y="1600439"/>
            <a:ext cx="11789664" cy="60899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ôl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ceisio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hudo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deirgwaith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cytunodd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byddai’n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briodi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belled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â’i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fod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addo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byddai’n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thrin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dda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Pe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byddai’n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tharo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deirgwaith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heb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achos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dywedodd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byddai’n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dychwelyd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i’r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llyn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Addawodd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ffermwr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ac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fe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aeth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â hi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lawr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bentref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Myddfai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fyw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wraig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iddo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Daeth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amser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bedyddio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eu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plentyn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cyntaf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Roedd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ffermwr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wrth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ond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roedd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wraig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crio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oherwydd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gwyddai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wrth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reddf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byddai’r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haul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niweidio’r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baban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Gan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nad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oedd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deall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rheswm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dros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chrio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tarodd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ffermwr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ysgafn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i’w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chysuro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ddiweddarach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criodd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mewn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priodas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oherwydd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gwyddai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byddai’r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priodfab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marw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hir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Unwaith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eto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tarodd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ffermwr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ysgafn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i’w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chysuro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olaf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chwarddodd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iach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angladd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priodfab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oherwydd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gwyddai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fod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ddioddefaint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drosodd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ac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roedd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falch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drosto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Unwaith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eto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tarodd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ffermwr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hi’n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ysgafn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unwaith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rhedodd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ferch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ôl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i’r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llyn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. Ni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allai’r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ffermwr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torcalonnus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rhwystro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, a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bu’n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rhaid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iddo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fagu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eu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tri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mab</a:t>
            </a:r>
            <a:r>
              <a:rPr lang="en-US" altLang="en-US" sz="2000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sz="2000" dirty="0" err="1">
                <a:solidFill>
                  <a:schemeClr val="tx1"/>
                </a:solidFill>
                <a:latin typeface="Lucida Grande"/>
              </a:rPr>
              <a:t>hebddi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0" y="934816"/>
            <a:ext cx="77828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dirty="0" err="1">
                <a:latin typeface="Lucida Grande"/>
              </a:rPr>
              <a:t>Yn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ôl</a:t>
            </a:r>
            <a:r>
              <a:rPr lang="en-US" altLang="en-US" dirty="0">
                <a:latin typeface="Lucida Grande"/>
              </a:rPr>
              <a:t> y </a:t>
            </a:r>
            <a:r>
              <a:rPr lang="en-US" altLang="en-US" dirty="0" err="1">
                <a:latin typeface="Lucida Grande"/>
              </a:rPr>
              <a:t>stori</a:t>
            </a:r>
            <a:r>
              <a:rPr lang="en-US" altLang="en-US" dirty="0">
                <a:latin typeface="Lucida Grande"/>
              </a:rPr>
              <a:t>, </a:t>
            </a:r>
            <a:r>
              <a:rPr lang="en-US" altLang="en-US" dirty="0" err="1">
                <a:latin typeface="Lucida Grande"/>
              </a:rPr>
              <a:t>gwelodd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ffermwr</a:t>
            </a:r>
            <a:r>
              <a:rPr lang="en-US" altLang="en-US" dirty="0">
                <a:latin typeface="Lucida Grande"/>
              </a:rPr>
              <a:t> o Sir </a:t>
            </a:r>
            <a:r>
              <a:rPr lang="en-US" altLang="en-US" dirty="0" err="1">
                <a:latin typeface="Lucida Grande"/>
              </a:rPr>
              <a:t>Gaerfyrddin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ferch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ifanc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hardd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yn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eistedd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ar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graig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yn</a:t>
            </a:r>
            <a:r>
              <a:rPr lang="en-US" altLang="en-US" dirty="0">
                <a:latin typeface="Lucida Grande"/>
              </a:rPr>
              <a:t> </a:t>
            </a:r>
            <a:r>
              <a:rPr lang="en-US" altLang="en-US" dirty="0" err="1">
                <a:latin typeface="Lucida Grande"/>
              </a:rPr>
              <a:t>Llyn</a:t>
            </a:r>
            <a:r>
              <a:rPr lang="en-US" altLang="en-US" dirty="0">
                <a:latin typeface="Lucida Grande"/>
              </a:rPr>
              <a:t>-y-Fan </a:t>
            </a:r>
            <a:r>
              <a:rPr lang="en-US" altLang="en-US" dirty="0" err="1">
                <a:latin typeface="Lucida Grande"/>
              </a:rPr>
              <a:t>Fach</a:t>
            </a:r>
            <a:r>
              <a:rPr lang="en-US" altLang="en-US" dirty="0">
                <a:latin typeface="Lucida Grande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55590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    </a:t>
            </a:r>
            <a:r>
              <a:rPr lang="en-GB" sz="2800" b="1" dirty="0" err="1"/>
              <a:t>Llinach</a:t>
            </a:r>
            <a:r>
              <a:rPr lang="en-GB" sz="2800" b="1" dirty="0"/>
              <a:t> </a:t>
            </a:r>
            <a:r>
              <a:rPr lang="en-GB" sz="2800" b="1" dirty="0" err="1"/>
              <a:t>hir</a:t>
            </a:r>
            <a:r>
              <a:rPr lang="en-GB" sz="2800" b="1" dirty="0"/>
              <a:t> o </a:t>
            </a:r>
            <a:r>
              <a:rPr lang="en-GB" sz="2800" b="1" dirty="0" err="1"/>
              <a:t>feddygon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2167001"/>
            <a:ext cx="10233800" cy="4351338"/>
          </a:xfrm>
        </p:spPr>
        <p:txBody>
          <a:bodyPr>
            <a:normAutofit fontScale="70000" lnSpcReduction="20000"/>
          </a:bodyPr>
          <a:lstStyle/>
          <a:p>
            <a:pPr eaLnBrk="0" fontAlgn="ctr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444444"/>
                </a:solidFill>
                <a:latin typeface="Lucida Grande"/>
              </a:rPr>
              <a:t>  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Wrth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i’r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meibion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dyfu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daeth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amlwg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eu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bod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wedi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etifeddu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gwybodaeth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phwerau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hudol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eu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mam.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Gallent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fod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wedi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defnyddio’r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pwerau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ddod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rhyfelwyr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gwych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ond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eu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dewis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oedd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dod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feddygon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iachaol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, y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cyntaf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mewn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llinach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hir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.</a:t>
            </a:r>
          </a:p>
          <a:p>
            <a:pPr eaLnBrk="0" fontAlgn="ctr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chemeClr val="tx1"/>
              </a:solidFill>
              <a:latin typeface="Lucida Grande"/>
            </a:endParaRPr>
          </a:p>
          <a:p>
            <a:pPr eaLnBrk="0" fontAlgn="ctr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Roedd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disgynnyddion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o’r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teulu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parhau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i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ymarfer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meddygaeth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yng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Nghymru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heb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dorriad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hyd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1842.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Dr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Rice Williams MD. o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Aberystwyth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(a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farwodd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yn1842)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yw’r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olaf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o’r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</a:rPr>
              <a:t>llinach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lang="en-US" altLang="en-US" dirty="0">
              <a:solidFill>
                <a:schemeClr val="tx1"/>
              </a:solidFill>
              <a:latin typeface="Lucida Grande"/>
            </a:endParaRPr>
          </a:p>
          <a:p>
            <a:pPr eaLnBrk="0" fontAlgn="ctr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Gan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ddefnyddio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cynhyrchion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naturiol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gasglwyd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o’r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ardal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byddai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Meddygon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Myddfai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creu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triniaethau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meddyginiaethau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gyfer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cur pen,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llosg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haul,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chwyddiadau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thisian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.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Roeddent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hefyd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feddygion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i’r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brenhiniaeth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Lloegr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Mae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rhai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o’r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meddyginiaethau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hynafol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wedi’u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cofnodi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Llyfr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Coch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Hergest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.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Eiddo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Coleg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Iesu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,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Rhydychen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yw’r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llyfr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ei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hun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, ac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fe’i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cedwir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Llyfrgell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Bodley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chemeClr val="tx1"/>
              </a:solidFill>
              <a:latin typeface="Lucida Grande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Mae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rhai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credu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bod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chwedl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arall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enwog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deillio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o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chwedl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-y-Fan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Fach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–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chwedl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Arthuraidd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Forwyn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y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Llyn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Lucida Grande"/>
              </a:rPr>
              <a:t>Caledfwlch</a:t>
            </a:r>
            <a:r>
              <a:rPr lang="en-US" altLang="en-US" dirty="0">
                <a:solidFill>
                  <a:schemeClr val="tx1"/>
                </a:solidFill>
                <a:latin typeface="Lucida Grande"/>
              </a:rPr>
              <a:t>.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3" descr="http://www.breconbeacons.org/all_images_in_here_please/historic_figures_of_wales/early-physici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7788" y="281019"/>
            <a:ext cx="19050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0804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" y="1"/>
            <a:ext cx="11984736" cy="1523553"/>
          </a:xfrm>
        </p:spPr>
        <p:txBody>
          <a:bodyPr>
            <a:normAutofit/>
          </a:bodyPr>
          <a:lstStyle/>
          <a:p>
            <a:pPr marL="228600" lvl="0" indent="-228600">
              <a:spcBef>
                <a:spcPts val="1000"/>
              </a:spcBef>
            </a:pPr>
            <a:r>
              <a:rPr lang="en-GB" sz="2800" b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Yr</a:t>
            </a:r>
            <a:r>
              <a:rPr lang="en-GB" sz="2800" b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800" b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Afon</a:t>
            </a:r>
            <a:r>
              <a:rPr lang="en-GB" sz="2800" b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Rhymney. </a:t>
            </a:r>
            <a:b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</a:b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Enghraifft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o’r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Cwricwlwm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Cymreig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yn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cael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ei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ddefnyddio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mewn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gwers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Cemeg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ar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gyfer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disgyblion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blwyddyn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8. Y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testun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oedd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niwtraleiddio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a’r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adwaith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rhwng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asidau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 ac </a:t>
            </a:r>
            <a:r>
              <a:rPr lang="en-GB" sz="24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alcaliau</a:t>
            </a:r>
            <a:r>
              <a:rPr lang="en-GB" sz="24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a typeface="+mn-ea"/>
                <a:cs typeface="+mn-cs"/>
              </a:rPr>
              <a:t>.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032" y="1825625"/>
            <a:ext cx="5885687" cy="3810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https://sites.google.com/site/natashataylorpdp/_/rsrc/1401195818717/home/cross-curricular/cwricwlwm-cymreig/river-rhymney/river-rhymney-pollution-pic.jpg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1825624"/>
            <a:ext cx="5715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266687" y="2928308"/>
            <a:ext cx="5205984" cy="1771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Cafodd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y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dŵr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brown 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hyn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ei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rhyddhau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o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hên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bwll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glo</a:t>
            </a:r>
            <a:r>
              <a:rPr lang="en-GB" sz="2800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i’r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afon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Rhymney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ym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Mis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sz="2800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Mawrth</a:t>
            </a:r>
            <a:r>
              <a:rPr lang="en-GB" sz="2800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2013.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2800" b="1" i="1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3152" y="5937695"/>
            <a:ext cx="11862816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Dŵr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cario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haearn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wedi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adweithio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gyda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chareg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galch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(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yng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ngwely’r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afon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) a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gwaddod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brown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yn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cael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ei</a:t>
            </a:r>
            <a:r>
              <a:rPr lang="en-GB" b="1" i="1" dirty="0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 </a:t>
            </a:r>
            <a:r>
              <a:rPr lang="en-GB" b="1" i="1" dirty="0" err="1"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</a:rPr>
              <a:t>rhyddhau</a:t>
            </a:r>
            <a:endParaRPr lang="en-GB" b="1" i="1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30535702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Cadwraeth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Sir </a:t>
            </a:r>
            <a:r>
              <a:rPr lang="en-GB" dirty="0" err="1"/>
              <a:t>Benfro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76416" y="1499616"/>
            <a:ext cx="4742688" cy="53583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21664" y="2036064"/>
            <a:ext cx="34503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adnoddau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HWB (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)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Papurau</a:t>
            </a:r>
            <a:r>
              <a:rPr lang="en-GB" dirty="0"/>
              <a:t> </a:t>
            </a:r>
            <a:r>
              <a:rPr lang="en-GB" dirty="0" err="1"/>
              <a:t>newyddion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10452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rgbClr val="FFFF00"/>
                </a:solidFill>
              </a:rPr>
              <a:t>Dulliau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eraill</a:t>
            </a:r>
            <a:r>
              <a:rPr lang="en-GB" sz="3600" dirty="0">
                <a:solidFill>
                  <a:srgbClr val="FFFF00"/>
                </a:solidFill>
              </a:rPr>
              <a:t> o </a:t>
            </a:r>
            <a:r>
              <a:rPr lang="en-GB" sz="3600" dirty="0" err="1">
                <a:solidFill>
                  <a:srgbClr val="FFFF00"/>
                </a:solidFill>
              </a:rPr>
              <a:t>gyflwyno’r</a:t>
            </a:r>
            <a:r>
              <a:rPr lang="en-GB" sz="3600" dirty="0">
                <a:solidFill>
                  <a:srgbClr val="FFFF00"/>
                </a:solidFill>
              </a:rPr>
              <a:t>  </a:t>
            </a:r>
            <a:r>
              <a:rPr lang="en-GB" sz="3600" dirty="0" err="1">
                <a:solidFill>
                  <a:srgbClr val="FFFF00"/>
                </a:solidFill>
              </a:rPr>
              <a:t>Cwricwlwm</a:t>
            </a:r>
            <a:r>
              <a:rPr lang="en-GB" sz="3600" dirty="0">
                <a:solidFill>
                  <a:srgbClr val="FFFF00"/>
                </a:solidFill>
              </a:rPr>
              <a:t> </a:t>
            </a:r>
            <a:r>
              <a:rPr lang="en-GB" sz="3600" dirty="0" err="1">
                <a:solidFill>
                  <a:srgbClr val="FFFF00"/>
                </a:solidFill>
              </a:rPr>
              <a:t>Cymreig</a:t>
            </a:r>
            <a:r>
              <a:rPr lang="en-GB" dirty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9999" y="1825625"/>
            <a:ext cx="10670947" cy="4351338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Cyfrannu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at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cymuned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lleol</a:t>
            </a: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Archwilio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celfyddydau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creadigol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yng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Nghymru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Astudio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safle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dylanwad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Ewrop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a’r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byd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ehangach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Cynyddu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dealltwriaeth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sefyllfa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economaidd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yng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Nghymru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Cynyddu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ymwybyddiaeth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dealltwriaeth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faterion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cynaladwy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lleol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I’r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byd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eang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Dysgu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am y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gorffennol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lunio’r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dyfodol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Cynyddu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dealltwiaeth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gefndir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materion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cyfoes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Dangos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ymwybyddiaeth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gynyddol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o’u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hunaniaeth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ac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o’u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Cymreictod</a:t>
            </a: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Cynyddu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rhuglder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yr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iaith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Gymraeg</a:t>
            </a:r>
            <a:r>
              <a:rPr lang="en-GB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Cynllunio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er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mwyn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Cael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enghreifftiau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gweladwy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lleol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gael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Pennawdau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dwyieithog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e.e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Powerpoint</a:t>
            </a: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Cyfarchiad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Cymraeg</a:t>
            </a: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Galw’r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cofrestr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yng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Ngymraeg</a:t>
            </a:r>
            <a:endParaRPr lang="en-GB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Defnyddio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gwybodaeth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dwyieithog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mewn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arddangosfeydd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/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taflenni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gwaith</a:t>
            </a: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46088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21895" y="951399"/>
            <a:ext cx="1082842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Datblygu’r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iaith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Gymraeg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yn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anffurfiol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mewn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gwersi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cyfrwng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Saesneg</a:t>
            </a:r>
            <a:r>
              <a:rPr lang="en-GB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lvl="0"/>
            <a:endParaRPr lang="en-GB" sz="2800" b="1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2400" b="1" dirty="0" err="1">
                <a:latin typeface="Arial" pitchFamily="34" charset="0"/>
                <a:cs typeface="Arial" pitchFamily="34" charset="0"/>
              </a:rPr>
              <a:t>Defnyddio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geiriau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thermau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Cymraeg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pan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rhoi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Cyfarchiad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(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e.e.croeso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),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canmoliaeth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(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e.e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. da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iawn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),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chyfarwyddid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(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e.e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.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eisteddwch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).</a:t>
            </a:r>
          </a:p>
          <a:p>
            <a:pPr lvl="0"/>
            <a:r>
              <a:rPr lang="en-GB" sz="2400" b="1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rhestr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o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sylwadau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gyfer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asesiad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chanmoliaeth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e.e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 err="1">
                <a:latin typeface="Arial" pitchFamily="34" charset="0"/>
                <a:cs typeface="Arial" pitchFamily="34" charset="0"/>
              </a:rPr>
              <a:t>Mae’r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braslun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yma’n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slic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! Da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iawn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ti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!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 err="1">
                <a:latin typeface="Arial" pitchFamily="34" charset="0"/>
                <a:cs typeface="Arial" pitchFamily="34" charset="0"/>
              </a:rPr>
              <a:t>Mae’r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gwaith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yma’n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taro!!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Pa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mor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stormus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wyt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ti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?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Gwaith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ardderchog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!!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 err="1">
                <a:latin typeface="Arial" pitchFamily="34" charset="0"/>
                <a:cs typeface="Arial" pitchFamily="34" charset="0"/>
              </a:rPr>
              <a:t>Mae’r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gwaith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yma’n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mynd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trwy’r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tô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!!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378736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597275"/>
          </a:xfrm>
        </p:spPr>
        <p:txBody>
          <a:bodyPr/>
          <a:lstStyle/>
          <a:p>
            <a:r>
              <a:rPr lang="en-GB" dirty="0"/>
              <a:t>         The End                </a:t>
            </a:r>
            <a:r>
              <a:rPr lang="en-GB" dirty="0">
                <a:solidFill>
                  <a:srgbClr val="FF0000"/>
                </a:solidFill>
              </a:rPr>
              <a:t>Y </a:t>
            </a:r>
            <a:r>
              <a:rPr lang="en-GB" dirty="0" err="1">
                <a:solidFill>
                  <a:srgbClr val="FF0000"/>
                </a:solidFill>
              </a:rPr>
              <a:t>Diwedd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1086" y="5355771"/>
            <a:ext cx="9742714" cy="82119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22221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191" y="35187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Adnoddau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defnyddiol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gael</a:t>
            </a:r>
            <a:r>
              <a:rPr lang="en-GB" dirty="0">
                <a:solidFill>
                  <a:srgbClr val="FF0000"/>
                </a:solidFill>
              </a:rPr>
              <a:t> o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2186609"/>
            <a:ext cx="10233800" cy="399035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Developing the Curriculum </a:t>
            </a:r>
            <a:r>
              <a:rPr lang="en-GB" dirty="0" err="1"/>
              <a:t>Cymraeg</a:t>
            </a:r>
            <a:r>
              <a:rPr lang="en-GB" dirty="0"/>
              <a:t>  ACCAC 2003 (available in English and Welsh).</a:t>
            </a:r>
          </a:p>
          <a:p>
            <a:r>
              <a:rPr lang="en-GB" dirty="0"/>
              <a:t>Wales Europe and the World  Welsh Assembly Government 2009 (available in English and Welsh.</a:t>
            </a:r>
          </a:p>
          <a:p>
            <a:r>
              <a:rPr lang="en-GB" dirty="0" err="1"/>
              <a:t>Estyn</a:t>
            </a:r>
            <a:r>
              <a:rPr lang="en-GB" dirty="0"/>
              <a:t> reports on the Curriculum </a:t>
            </a:r>
            <a:r>
              <a:rPr lang="en-GB" dirty="0" err="1"/>
              <a:t>Cymraeg</a:t>
            </a:r>
            <a:r>
              <a:rPr lang="en-GB" dirty="0"/>
              <a:t> (Various reports from 1998 onwards).</a:t>
            </a:r>
          </a:p>
          <a:p>
            <a:r>
              <a:rPr lang="en-GB" dirty="0"/>
              <a:t>The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, history and the story of Wales </a:t>
            </a:r>
            <a:r>
              <a:rPr lang="en-GB" dirty="0" err="1"/>
              <a:t>Learning.gov.Wales</a:t>
            </a:r>
            <a:r>
              <a:rPr lang="en-GB" dirty="0"/>
              <a:t> ( a report-available in English and Welsh)</a:t>
            </a:r>
          </a:p>
          <a:p>
            <a:r>
              <a:rPr lang="en-GB" dirty="0"/>
              <a:t>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 -WJEC</a:t>
            </a:r>
          </a:p>
        </p:txBody>
      </p:sp>
    </p:spTree>
    <p:extLst>
      <p:ext uri="{BB962C8B-B14F-4D97-AF65-F5344CB8AC3E}">
        <p14:creationId xmlns:p14="http://schemas.microsoft.com/office/powerpoint/2010/main" val="4034928308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1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3.xml><?xml version="1.0" encoding="utf-8"?>
<a:theme xmlns:a="http://schemas.openxmlformats.org/drawingml/2006/main" name="2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4.xml><?xml version="1.0" encoding="utf-8"?>
<a:theme xmlns:a="http://schemas.openxmlformats.org/drawingml/2006/main" name="3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5.xml><?xml version="1.0" encoding="utf-8"?>
<a:theme xmlns:a="http://schemas.openxmlformats.org/drawingml/2006/main" name="4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6.xml><?xml version="1.0" encoding="utf-8"?>
<a:theme xmlns:a="http://schemas.openxmlformats.org/drawingml/2006/main" name="5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7.xml><?xml version="1.0" encoding="utf-8"?>
<a:theme xmlns:a="http://schemas.openxmlformats.org/drawingml/2006/main" name="6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8.xml><?xml version="1.0" encoding="utf-8"?>
<a:theme xmlns:a="http://schemas.openxmlformats.org/drawingml/2006/main" name="7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9.xml><?xml version="1.0" encoding="utf-8"?>
<a:theme xmlns:a="http://schemas.openxmlformats.org/drawingml/2006/main" name="8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0.xml><?xml version="1.0" encoding="utf-8"?>
<a:theme xmlns:a="http://schemas.openxmlformats.org/drawingml/2006/main" name="9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1.xml><?xml version="1.0" encoding="utf-8"?>
<a:theme xmlns:a="http://schemas.openxmlformats.org/drawingml/2006/main" name="11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2.xml><?xml version="1.0" encoding="utf-8"?>
<a:theme xmlns:a="http://schemas.openxmlformats.org/drawingml/2006/main" name="12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3.xml><?xml version="1.0" encoding="utf-8"?>
<a:theme xmlns:a="http://schemas.openxmlformats.org/drawingml/2006/main" name="13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4.xml><?xml version="1.0" encoding="utf-8"?>
<a:theme xmlns:a="http://schemas.openxmlformats.org/drawingml/2006/main" name="14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5.xml><?xml version="1.0" encoding="utf-8"?>
<a:theme xmlns:a="http://schemas.openxmlformats.org/drawingml/2006/main" name="15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6.xml><?xml version="1.0" encoding="utf-8"?>
<a:theme xmlns:a="http://schemas.openxmlformats.org/drawingml/2006/main" name="16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7.xml><?xml version="1.0" encoding="utf-8"?>
<a:theme xmlns:a="http://schemas.openxmlformats.org/drawingml/2006/main" name="17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8.xml><?xml version="1.0" encoding="utf-8"?>
<a:theme xmlns:a="http://schemas.openxmlformats.org/drawingml/2006/main" name="18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19.xml><?xml version="1.0" encoding="utf-8"?>
<a:theme xmlns:a="http://schemas.openxmlformats.org/drawingml/2006/main" name="19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0.xml><?xml version="1.0" encoding="utf-8"?>
<a:theme xmlns:a="http://schemas.openxmlformats.org/drawingml/2006/main" name="25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1.xml><?xml version="1.0" encoding="utf-8"?>
<a:theme xmlns:a="http://schemas.openxmlformats.org/drawingml/2006/main" name="30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2.xml><?xml version="1.0" encoding="utf-8"?>
<a:theme xmlns:a="http://schemas.openxmlformats.org/drawingml/2006/main" name="33_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13500</TotalTime>
  <Words>3749</Words>
  <Application>Microsoft Macintosh PowerPoint</Application>
  <PresentationFormat>Widescreen</PresentationFormat>
  <Paragraphs>471</Paragraphs>
  <Slides>58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58</vt:i4>
      </vt:variant>
    </vt:vector>
  </HeadingPairs>
  <TitlesOfParts>
    <vt:vector size="87" baseType="lpstr">
      <vt:lpstr>Arial Unicode MS</vt:lpstr>
      <vt:lpstr>Arial</vt:lpstr>
      <vt:lpstr>Arial Black</vt:lpstr>
      <vt:lpstr>Calibri</vt:lpstr>
      <vt:lpstr>Corbel</vt:lpstr>
      <vt:lpstr>Lucida Grande</vt:lpstr>
      <vt:lpstr>Times New Roman</vt:lpstr>
      <vt:lpstr>Depth</vt:lpstr>
      <vt:lpstr>1_Depth</vt:lpstr>
      <vt:lpstr>2_Depth</vt:lpstr>
      <vt:lpstr>3_Depth</vt:lpstr>
      <vt:lpstr>4_Depth</vt:lpstr>
      <vt:lpstr>5_Depth</vt:lpstr>
      <vt:lpstr>6_Depth</vt:lpstr>
      <vt:lpstr>7_Depth</vt:lpstr>
      <vt:lpstr>8_Depth</vt:lpstr>
      <vt:lpstr>9_Depth</vt:lpstr>
      <vt:lpstr>11_Depth</vt:lpstr>
      <vt:lpstr>12_Depth</vt:lpstr>
      <vt:lpstr>13_Depth</vt:lpstr>
      <vt:lpstr>14_Depth</vt:lpstr>
      <vt:lpstr>15_Depth</vt:lpstr>
      <vt:lpstr>16_Depth</vt:lpstr>
      <vt:lpstr>17_Depth</vt:lpstr>
      <vt:lpstr>18_Depth</vt:lpstr>
      <vt:lpstr>19_Depth</vt:lpstr>
      <vt:lpstr>25_Depth</vt:lpstr>
      <vt:lpstr>30_Depth</vt:lpstr>
      <vt:lpstr>33_Depth</vt:lpstr>
      <vt:lpstr>Y Cwricwlwm Cymreig.  </vt:lpstr>
      <vt:lpstr>Dysgu (Adeiladu   cysyniadau</vt:lpstr>
      <vt:lpstr> </vt:lpstr>
      <vt:lpstr>PowerPoint Presentation</vt:lpstr>
      <vt:lpstr>Y Cwricwlwm Cenedlaethol (Cymru)  </vt:lpstr>
      <vt:lpstr> Mae cynnwys y Cwricwlwm Cymreig mewn gwersi yn statudol:</vt:lpstr>
      <vt:lpstr>Sut mae’r Cwricwlwm Cymreig wedi datblygu?</vt:lpstr>
      <vt:lpstr>PowerPoint Presentation</vt:lpstr>
      <vt:lpstr> Beth achosodd newidiadau yn y Cwricwlwm Cenedlaethol?</vt:lpstr>
      <vt:lpstr> Rhai o’r digwyddiadau a gyfranwyd i ddatblygiad o’r Cwricwlwm Cymreig</vt:lpstr>
      <vt:lpstr>.        Ymgyrchu a dylanwadau Hanes fel testun</vt:lpstr>
      <vt:lpstr>Datblygiadau:</vt:lpstr>
      <vt:lpstr>  Sefydlwyd Cyngor Cwricwlwm Cymru (CCC) fel canlyniad I’r Ddeddf Ddiwygio Addysg (1988). : </vt:lpstr>
      <vt:lpstr>1993 Papur ymgynghorol CCC         Dynodwyd y canlynol  fel elfennau i’w datblygu tu fewn I’r  CWRICWLWM CYMREIG ar y pryd: </vt:lpstr>
      <vt:lpstr>DATBLYGIAD Y CWRICWLWM CYMRAEG</vt:lpstr>
      <vt:lpstr>Datblygwyd cyfundrefn addysg  a oedd yn fwy annibynol yn dilyn datganoli. </vt:lpstr>
      <vt:lpstr>    Dylid rhoi cyfleoedd I’r disgyblion lle y bod hynny’n briodol, i ddatblygu a chymhwyso gwybodaeth a dealltwriaeth o’r nodweddion canlynol o Gymru .</vt:lpstr>
      <vt:lpstr> Pam mae’r Cwricwlwm Cymreig yn bwysig?</vt:lpstr>
      <vt:lpstr>PowerPoint Presentation</vt:lpstr>
      <vt:lpstr> Mae adroddiadau Estyn yn awgrymu: </vt:lpstr>
      <vt:lpstr>Cwricwlwm sy’n rhoi ystyriaeth I amrywiaeth mewn diwylliant ac sy’n uno </vt:lpstr>
      <vt:lpstr>Y mae gwahanol delwddau o Gymru yn cynnwys rhai sy’n creu stereoteip.</vt:lpstr>
      <vt:lpstr>PowerPoint Presentation</vt:lpstr>
      <vt:lpstr>PowerPoint Presentation</vt:lpstr>
      <vt:lpstr>Gan fod cymdeithas Gymreig yn amrywiol iawn o ran natur, ni cheir un farn o beth yw bod yn Gymro neu Cymraes. .</vt:lpstr>
      <vt:lpstr>Sut gallwm ddysgu y Cwricwlwm Cymreig?</vt:lpstr>
      <vt:lpstr>  Y cyfarwyddiadau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Enghraifft   Yr amcanion</vt:lpstr>
      <vt:lpstr>Mae methadoleg  gwyddoniaeth yn safonedig ond mae’r cyd-destun  lle y mae angen  neu lle  y defnyrddir sgiliau gwyddonol yn amrywio.</vt:lpstr>
      <vt:lpstr>I ddangos bod Gwyddoniaeth yn cyfrannu i’r Cwricwlwm Cymreig mae angen cysylltu gweithgareddau gwyddonol gyda’r diwylliant a’r amgylchedd lleol.</vt:lpstr>
      <vt:lpstr>Creu cysylltiadau Establishing links</vt:lpstr>
      <vt:lpstr>PowerPoint Presentation</vt:lpstr>
      <vt:lpstr>Lleoliad 1</vt:lpstr>
      <vt:lpstr>PowerPoint Presentation</vt:lpstr>
      <vt:lpstr>PowerPoint Presentation</vt:lpstr>
      <vt:lpstr> </vt:lpstr>
      <vt:lpstr>Defnyddir y côd bar  adnabod  a gwahaniaethu rhwng rhywogaethau o blanhigion</vt:lpstr>
      <vt:lpstr>Pam mae defnyddio Côd Bar DNA yn bwysig?</vt:lpstr>
      <vt:lpstr>Ymchwil yn yr Ardd Fotaneg</vt:lpstr>
      <vt:lpstr>Defnyddio mêl Cymraeg i ymladd tn erbyn bacteria.</vt:lpstr>
      <vt:lpstr>  DR ROBIN HOWE (Y meddyg sy’n gyfrifol am rheoli gwrthfiotigau Yng Nghymru) </vt:lpstr>
      <vt:lpstr>PowerPoint Presentation</vt:lpstr>
      <vt:lpstr>Mae hen lyfrau Cymraeg yn cynnwys gwybodaeth defnyddiol ar lysiau iachaol: .</vt:lpstr>
      <vt:lpstr>   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Wrth i’r meibion dyfu, daeth yn</vt:lpstr>
      <vt:lpstr>    Llinach hir o feddygon</vt:lpstr>
      <vt:lpstr>Yr Afon Rhymney.  Enghraifft o’r Cwricwlwm Cymreig yn cael ei ddefnyddio mewn gwers Cemeg ar gyfer disgyblion blwyddyn 8. Y testun oedd niwtraleiddio a’r adwaith rhwng asidau ac alcaliau.</vt:lpstr>
      <vt:lpstr>Cadwraeth ar waith yn Sir Benfro</vt:lpstr>
      <vt:lpstr>Dulliau eraill o gyflwyno’r  Cwricwlwm Cymreig.</vt:lpstr>
      <vt:lpstr>PowerPoint Presentation</vt:lpstr>
      <vt:lpstr>         The End                Y Diwedd</vt:lpstr>
      <vt:lpstr>Adnoddau defnyddiol Ar gael o Google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Cwricwlwm Cymreig</dc:title>
  <dc:creator>Hywel Davies</dc:creator>
  <cp:lastModifiedBy>Shan Samuel-Thomas</cp:lastModifiedBy>
  <cp:revision>250</cp:revision>
  <dcterms:created xsi:type="dcterms:W3CDTF">2015-09-09T23:20:42Z</dcterms:created>
  <dcterms:modified xsi:type="dcterms:W3CDTF">2018-09-23T12:41:24Z</dcterms:modified>
</cp:coreProperties>
</file>