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E25A6-7ABD-00D5-94A1-722C81D8EC66}" v="31" dt="2020-01-16T13:48:25.379"/>
    <p1510:client id="{7821A019-E07C-BC2A-252C-C93A9DE653EB}" v="214" dt="2020-01-17T14:27:33.042"/>
    <p1510:client id="{ACD29B6D-4AC3-AD44-15CA-ED9D4B2976D3}" v="145" dt="2020-01-16T15:38:25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shman (1807777)" userId="S::1807777@student.uwtsd.ac.uk::479385fc-0297-4210-ab01-946d562ce514" providerId="AD" clId="Web-{ACD29B6D-4AC3-AD44-15CA-ED9D4B2976D3}"/>
    <pc:docChg chg="modSld">
      <pc:chgData name="Ffion Ashman (1807777)" userId="S::1807777@student.uwtsd.ac.uk::479385fc-0297-4210-ab01-946d562ce514" providerId="AD" clId="Web-{ACD29B6D-4AC3-AD44-15CA-ED9D4B2976D3}" dt="2020-01-16T15:38:25.865" v="138" actId="1076"/>
      <pc:docMkLst>
        <pc:docMk/>
      </pc:docMkLst>
      <pc:sldChg chg="addSp delSp modSp">
        <pc:chgData name="Ffion Ashman (1807777)" userId="S::1807777@student.uwtsd.ac.uk::479385fc-0297-4210-ab01-946d562ce514" providerId="AD" clId="Web-{ACD29B6D-4AC3-AD44-15CA-ED9D4B2976D3}" dt="2020-01-16T15:38:25.865" v="138" actId="1076"/>
        <pc:sldMkLst>
          <pc:docMk/>
          <pc:sldMk cId="109857222" sldId="256"/>
        </pc:sldMkLst>
        <pc:spChg chg="add mod">
          <ac:chgData name="Ffion Ashman (1807777)" userId="S::1807777@student.uwtsd.ac.uk::479385fc-0297-4210-ab01-946d562ce514" providerId="AD" clId="Web-{ACD29B6D-4AC3-AD44-15CA-ED9D4B2976D3}" dt="2020-01-16T15:36:38.411" v="66" actId="1076"/>
          <ac:spMkLst>
            <pc:docMk/>
            <pc:sldMk cId="109857222" sldId="256"/>
            <ac:spMk id="7" creationId="{2BA05F4D-6771-4A1F-BD0A-9E66D369D652}"/>
          </ac:spMkLst>
        </pc:spChg>
        <pc:spChg chg="add mod">
          <ac:chgData name="Ffion Ashman (1807777)" userId="S::1807777@student.uwtsd.ac.uk::479385fc-0297-4210-ab01-946d562ce514" providerId="AD" clId="Web-{ACD29B6D-4AC3-AD44-15CA-ED9D4B2976D3}" dt="2020-01-16T15:23:01.627" v="55" actId="1076"/>
          <ac:spMkLst>
            <pc:docMk/>
            <pc:sldMk cId="109857222" sldId="256"/>
            <ac:spMk id="12" creationId="{2E82FF81-EAA9-4501-BBB7-F8D649F9514C}"/>
          </ac:spMkLst>
        </pc:spChg>
        <pc:spChg chg="add mod">
          <ac:chgData name="Ffion Ashman (1807777)" userId="S::1807777@student.uwtsd.ac.uk::479385fc-0297-4210-ab01-946d562ce514" providerId="AD" clId="Web-{ACD29B6D-4AC3-AD44-15CA-ED9D4B2976D3}" dt="2020-01-16T15:36:54.818" v="71" actId="20577"/>
          <ac:spMkLst>
            <pc:docMk/>
            <pc:sldMk cId="109857222" sldId="256"/>
            <ac:spMk id="13" creationId="{C8BF866E-AA02-4550-AC8B-C84A2EDC3FEA}"/>
          </ac:spMkLst>
        </pc:spChg>
        <pc:spChg chg="add mod">
          <ac:chgData name="Ffion Ashman (1807777)" userId="S::1807777@student.uwtsd.ac.uk::479385fc-0297-4210-ab01-946d562ce514" providerId="AD" clId="Web-{ACD29B6D-4AC3-AD44-15CA-ED9D4B2976D3}" dt="2020-01-16T15:37:51.552" v="105" actId="14100"/>
          <ac:spMkLst>
            <pc:docMk/>
            <pc:sldMk cId="109857222" sldId="256"/>
            <ac:spMk id="14" creationId="{05525C9E-EE9A-4382-94D0-4DFE4861C9F5}"/>
          </ac:spMkLst>
        </pc:spChg>
        <pc:spChg chg="add mod">
          <ac:chgData name="Ffion Ashman (1807777)" userId="S::1807777@student.uwtsd.ac.uk::479385fc-0297-4210-ab01-946d562ce514" providerId="AD" clId="Web-{ACD29B6D-4AC3-AD44-15CA-ED9D4B2976D3}" dt="2020-01-16T15:38:25.865" v="138" actId="1076"/>
          <ac:spMkLst>
            <pc:docMk/>
            <pc:sldMk cId="109857222" sldId="256"/>
            <ac:spMk id="15" creationId="{D678B377-4E44-4018-BE44-8F524C148E5E}"/>
          </ac:spMkLst>
        </pc:spChg>
        <pc:picChg chg="add del mod">
          <ac:chgData name="Ffion Ashman (1807777)" userId="S::1807777@student.uwtsd.ac.uk::479385fc-0297-4210-ab01-946d562ce514" providerId="AD" clId="Web-{ACD29B6D-4AC3-AD44-15CA-ED9D4B2976D3}" dt="2020-01-16T14:59:45.214" v="4"/>
          <ac:picMkLst>
            <pc:docMk/>
            <pc:sldMk cId="109857222" sldId="256"/>
            <ac:picMk id="2" creationId="{EFAA07B2-2D11-4896-9D11-22CB569FDB2B}"/>
          </ac:picMkLst>
        </pc:picChg>
        <pc:picChg chg="add mod">
          <ac:chgData name="Ffion Ashman (1807777)" userId="S::1807777@student.uwtsd.ac.uk::479385fc-0297-4210-ab01-946d562ce514" providerId="AD" clId="Web-{ACD29B6D-4AC3-AD44-15CA-ED9D4B2976D3}" dt="2020-01-16T15:36:35.005" v="65" actId="14100"/>
          <ac:picMkLst>
            <pc:docMk/>
            <pc:sldMk cId="109857222" sldId="256"/>
            <ac:picMk id="5" creationId="{E10507A5-447C-4F53-8ACE-858CA597CBFC}"/>
          </ac:picMkLst>
        </pc:picChg>
        <pc:picChg chg="add mod">
          <ac:chgData name="Ffion Ashman (1807777)" userId="S::1807777@student.uwtsd.ac.uk::479385fc-0297-4210-ab01-946d562ce514" providerId="AD" clId="Web-{ACD29B6D-4AC3-AD44-15CA-ED9D4B2976D3}" dt="2020-01-16T15:25:55.784" v="59"/>
          <ac:picMkLst>
            <pc:docMk/>
            <pc:sldMk cId="109857222" sldId="256"/>
            <ac:picMk id="8" creationId="{CFF4D785-0A65-4F55-8558-CD5D3A471FE4}"/>
          </ac:picMkLst>
        </pc:picChg>
        <pc:picChg chg="add mod">
          <ac:chgData name="Ffion Ashman (1807777)" userId="S::1807777@student.uwtsd.ac.uk::479385fc-0297-4210-ab01-946d562ce514" providerId="AD" clId="Web-{ACD29B6D-4AC3-AD44-15CA-ED9D4B2976D3}" dt="2020-01-16T15:36:43.927" v="68" actId="1076"/>
          <ac:picMkLst>
            <pc:docMk/>
            <pc:sldMk cId="109857222" sldId="256"/>
            <ac:picMk id="10" creationId="{A5148E46-929B-46CB-8B1B-24649F7DD731}"/>
          </ac:picMkLst>
        </pc:picChg>
      </pc:sldChg>
    </pc:docChg>
  </pc:docChgLst>
  <pc:docChgLst>
    <pc:chgData name="Ffion Ashman (1807777)" userId="S::1807777@student.uwtsd.ac.uk::479385fc-0297-4210-ab01-946d562ce514" providerId="AD" clId="Web-{7821A019-E07C-BC2A-252C-C93A9DE653EB}"/>
    <pc:docChg chg="modSld">
      <pc:chgData name="Ffion Ashman (1807777)" userId="S::1807777@student.uwtsd.ac.uk::479385fc-0297-4210-ab01-946d562ce514" providerId="AD" clId="Web-{7821A019-E07C-BC2A-252C-C93A9DE653EB}" dt="2020-01-17T14:27:33.042" v="210" actId="1076"/>
      <pc:docMkLst>
        <pc:docMk/>
      </pc:docMkLst>
      <pc:sldChg chg="addSp modSp">
        <pc:chgData name="Ffion Ashman (1807777)" userId="S::1807777@student.uwtsd.ac.uk::479385fc-0297-4210-ab01-946d562ce514" providerId="AD" clId="Web-{7821A019-E07C-BC2A-252C-C93A9DE653EB}" dt="2020-01-17T14:27:33.042" v="210" actId="1076"/>
        <pc:sldMkLst>
          <pc:docMk/>
          <pc:sldMk cId="109857222" sldId="256"/>
        </pc:sldMkLst>
        <pc:spChg chg="add mod">
          <ac:chgData name="Ffion Ashman (1807777)" userId="S::1807777@student.uwtsd.ac.uk::479385fc-0297-4210-ab01-946d562ce514" providerId="AD" clId="Web-{7821A019-E07C-BC2A-252C-C93A9DE653EB}" dt="2020-01-17T14:16:54.592" v="93" actId="1076"/>
          <ac:spMkLst>
            <pc:docMk/>
            <pc:sldMk cId="109857222" sldId="256"/>
            <ac:spMk id="6" creationId="{F0BA8388-B529-4FFF-80A4-AFD87CCBEFAA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4:19:11.107" v="139"/>
          <ac:spMkLst>
            <pc:docMk/>
            <pc:sldMk cId="109857222" sldId="256"/>
            <ac:spMk id="9" creationId="{0209ABD2-8EB5-47E5-9FBC-5F8717FE84DE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4:27:28.730" v="208" actId="1076"/>
          <ac:spMkLst>
            <pc:docMk/>
            <pc:sldMk cId="109857222" sldId="256"/>
            <ac:spMk id="11" creationId="{5622E978-9031-483C-8C3D-2B0E0177349B}"/>
          </ac:spMkLst>
        </pc:spChg>
        <pc:spChg chg="mod">
          <ac:chgData name="Ffion Ashman (1807777)" userId="S::1807777@student.uwtsd.ac.uk::479385fc-0297-4210-ab01-946d562ce514" providerId="AD" clId="Web-{7821A019-E07C-BC2A-252C-C93A9DE653EB}" dt="2020-01-17T14:17:31.076" v="106" actId="20577"/>
          <ac:spMkLst>
            <pc:docMk/>
            <pc:sldMk cId="109857222" sldId="256"/>
            <ac:spMk id="14" creationId="{05525C9E-EE9A-4382-94D0-4DFE4861C9F5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3:53:56.294" v="60" actId="20577"/>
          <ac:spMkLst>
            <pc:docMk/>
            <pc:sldMk cId="109857222" sldId="256"/>
            <ac:spMk id="16" creationId="{112057F5-A07F-432C-A431-CDAED6AF2096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4:25:14.886" v="205" actId="1076"/>
          <ac:spMkLst>
            <pc:docMk/>
            <pc:sldMk cId="109857222" sldId="256"/>
            <ac:spMk id="17" creationId="{F4C273EB-972C-4150-A71C-21615E5FE631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4:25:12.152" v="204" actId="1076"/>
          <ac:spMkLst>
            <pc:docMk/>
            <pc:sldMk cId="109857222" sldId="256"/>
            <ac:spMk id="18" creationId="{99D6D13F-47EA-4FE4-8504-8CED62D7879A}"/>
          </ac:spMkLst>
        </pc:spChg>
        <pc:spChg chg="add mod">
          <ac:chgData name="Ffion Ashman (1807777)" userId="S::1807777@student.uwtsd.ac.uk::479385fc-0297-4210-ab01-946d562ce514" providerId="AD" clId="Web-{7821A019-E07C-BC2A-252C-C93A9DE653EB}" dt="2020-01-17T14:27:33.042" v="210" actId="1076"/>
          <ac:spMkLst>
            <pc:docMk/>
            <pc:sldMk cId="109857222" sldId="256"/>
            <ac:spMk id="19" creationId="{C61E2339-FFA7-4F1D-A02C-3E3CBAF2D35E}"/>
          </ac:spMkLst>
        </pc:spChg>
        <pc:picChg chg="add mod">
          <ac:chgData name="Ffion Ashman (1807777)" userId="S::1807777@student.uwtsd.ac.uk::479385fc-0297-4210-ab01-946d562ce514" providerId="AD" clId="Web-{7821A019-E07C-BC2A-252C-C93A9DE653EB}" dt="2020-01-17T14:16:51.982" v="92" actId="1076"/>
          <ac:picMkLst>
            <pc:docMk/>
            <pc:sldMk cId="109857222" sldId="256"/>
            <ac:picMk id="2" creationId="{EBC7C673-6790-4241-B05D-ABB52DC04DB6}"/>
          </ac:picMkLst>
        </pc:picChg>
      </pc:sldChg>
    </pc:docChg>
  </pc:docChgLst>
  <pc:docChgLst>
    <pc:chgData name="Ffion Ashman (1807777)" userId="S::1807777@student.uwtsd.ac.uk::479385fc-0297-4210-ab01-946d562ce514" providerId="AD" clId="Web-{4EAE25A6-7ABD-00D5-94A1-722C81D8EC66}"/>
    <pc:docChg chg="modSld">
      <pc:chgData name="Ffion Ashman (1807777)" userId="S::1807777@student.uwtsd.ac.uk::479385fc-0297-4210-ab01-946d562ce514" providerId="AD" clId="Web-{4EAE25A6-7ABD-00D5-94A1-722C81D8EC66}" dt="2020-01-16T13:48:25.379" v="29" actId="1076"/>
      <pc:docMkLst>
        <pc:docMk/>
      </pc:docMkLst>
      <pc:sldChg chg="addSp delSp modSp mod setBg">
        <pc:chgData name="Ffion Ashman (1807777)" userId="S::1807777@student.uwtsd.ac.uk::479385fc-0297-4210-ab01-946d562ce514" providerId="AD" clId="Web-{4EAE25A6-7ABD-00D5-94A1-722C81D8EC66}" dt="2020-01-16T13:48:25.379" v="29" actId="1076"/>
        <pc:sldMkLst>
          <pc:docMk/>
          <pc:sldMk cId="109857222" sldId="256"/>
        </pc:sldMkLst>
        <pc:spChg chg="del">
          <ac:chgData name="Ffion Ashman (1807777)" userId="S::1807777@student.uwtsd.ac.uk::479385fc-0297-4210-ab01-946d562ce514" providerId="AD" clId="Web-{4EAE25A6-7ABD-00D5-94A1-722C81D8EC66}" dt="2020-01-16T13:46:42.066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Ashman (1807777)" userId="S::1807777@student.uwtsd.ac.uk::479385fc-0297-4210-ab01-946d562ce514" providerId="AD" clId="Web-{4EAE25A6-7ABD-00D5-94A1-722C81D8EC66}" dt="2020-01-16T13:46:47.082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fion Ashman (1807777)" userId="S::1807777@student.uwtsd.ac.uk::479385fc-0297-4210-ab01-946d562ce514" providerId="AD" clId="Web-{4EAE25A6-7ABD-00D5-94A1-722C81D8EC66}" dt="2020-01-16T13:48:25.379" v="29" actId="1076"/>
          <ac:spMkLst>
            <pc:docMk/>
            <pc:sldMk cId="109857222" sldId="256"/>
            <ac:spMk id="4" creationId="{89278F19-D773-4A0C-AF9B-C25DAD810A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amazon.co.uk/Numicon-Homework-Activities-Intervention-resources/dp/0198487061" TargetMode="External"/><Relationship Id="rId7" Type="http://schemas.openxmlformats.org/officeDocument/2006/relationships/hyperlink" Target="http://lauralouiseaoleblog.blogspot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tellectualtakeout.org/article/how-john-dewey-deadened-souls-americas-children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hyperlink" Target="https://wellingtone.co.uk/revolutionising-pmo-learning-critical-think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278F19-D773-4A0C-AF9B-C25DAD810A5C}"/>
              </a:ext>
            </a:extLst>
          </p:cNvPr>
          <p:cNvSpPr txBox="1"/>
          <p:nvPr/>
        </p:nvSpPr>
        <p:spPr>
          <a:xfrm>
            <a:off x="4362450" y="10477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dirty="0">
                <a:cs typeface="Calibri"/>
              </a:rPr>
              <a:t>Numicon</a:t>
            </a:r>
          </a:p>
        </p:txBody>
      </p:sp>
      <p:pic>
        <p:nvPicPr>
          <p:cNvPr id="5" name="Picture 5" descr="A picture containing refrigerator&#10;&#10;Description generated with very high confidence">
            <a:extLst>
              <a:ext uri="{FF2B5EF4-FFF2-40B4-BE49-F238E27FC236}">
                <a16:creationId xmlns:a16="http://schemas.microsoft.com/office/drawing/2014/main" id="{E10507A5-447C-4F53-8ACE-858CA597C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517" y="156641"/>
            <a:ext cx="2428875" cy="16002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A05F4D-6771-4A1F-BD0A-9E66D369D652}"/>
              </a:ext>
            </a:extLst>
          </p:cNvPr>
          <p:cNvSpPr txBox="1"/>
          <p:nvPr/>
        </p:nvSpPr>
        <p:spPr>
          <a:xfrm>
            <a:off x="285750" y="1952625"/>
            <a:ext cx="2724150" cy="5539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hlinkClick r:id="rId3"/>
              </a:rPr>
              <a:t>https://www.amazon.co.uk/Numicon-Homework-Activities-Intervention-resources/dp/0198487061</a:t>
            </a:r>
            <a:endParaRPr lang="en-US" sz="1000">
              <a:cs typeface="Calibri" panose="020F0502020204030204"/>
            </a:endParaRPr>
          </a:p>
        </p:txBody>
      </p:sp>
      <p:pic>
        <p:nvPicPr>
          <p:cNvPr id="8" name="Picture 8" descr="A drawing of a face&#10;&#10;Description generated with high confidence">
            <a:extLst>
              <a:ext uri="{FF2B5EF4-FFF2-40B4-BE49-F238E27FC236}">
                <a16:creationId xmlns:a16="http://schemas.microsoft.com/office/drawing/2014/main" id="{CFF4D785-0A65-4F55-8558-CD5D3A471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4475" y="153167"/>
            <a:ext cx="2743200" cy="114146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0" name="Picture 10" descr="A person wearing a suit and tie smiling at the camera&#10;&#10;Description generated with very high confidence">
            <a:extLst>
              <a:ext uri="{FF2B5EF4-FFF2-40B4-BE49-F238E27FC236}">
                <a16:creationId xmlns:a16="http://schemas.microsoft.com/office/drawing/2014/main" id="{A5148E46-929B-46CB-8B1B-24649F7DD7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125" y="4386263"/>
            <a:ext cx="2505075" cy="15906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82FF81-EAA9-4501-BBB7-F8D649F9514C}"/>
              </a:ext>
            </a:extLst>
          </p:cNvPr>
          <p:cNvSpPr txBox="1"/>
          <p:nvPr/>
        </p:nvSpPr>
        <p:spPr>
          <a:xfrm>
            <a:off x="123825" y="6143625"/>
            <a:ext cx="27432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hlinkClick r:id="rId6"/>
              </a:rPr>
              <a:t>https://www.intellectualtakeout.org/article/how-john-dewey-deadened-souls-americas-children</a:t>
            </a:r>
            <a:endParaRPr lang="en-US" sz="1600" dirty="0">
              <a:cs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BF866E-AA02-4550-AC8B-C84A2EDC3FEA}"/>
              </a:ext>
            </a:extLst>
          </p:cNvPr>
          <p:cNvSpPr txBox="1"/>
          <p:nvPr/>
        </p:nvSpPr>
        <p:spPr>
          <a:xfrm>
            <a:off x="9182100" y="1485900"/>
            <a:ext cx="2743200" cy="2616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hlinkClick r:id="rId7"/>
              </a:rPr>
              <a:t>http://lauralouiseaoleblog.blogspot.com/</a:t>
            </a:r>
            <a:endParaRPr lang="en-US" sz="11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525C9E-EE9A-4382-94D0-4DFE4861C9F5}"/>
              </a:ext>
            </a:extLst>
          </p:cNvPr>
          <p:cNvSpPr txBox="1"/>
          <p:nvPr/>
        </p:nvSpPr>
        <p:spPr>
          <a:xfrm rot="20640000">
            <a:off x="627238" y="3080815"/>
            <a:ext cx="18573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John Dewey</a:t>
            </a:r>
            <a:endParaRPr lang="en-US" dirty="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78B377-4E44-4018-BE44-8F524C148E5E}"/>
              </a:ext>
            </a:extLst>
          </p:cNvPr>
          <p:cNvSpPr txBox="1"/>
          <p:nvPr/>
        </p:nvSpPr>
        <p:spPr>
          <a:xfrm>
            <a:off x="5152158" y="1160974"/>
            <a:ext cx="12477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Practical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22E978-9031-483C-8C3D-2B0E0177349B}"/>
              </a:ext>
            </a:extLst>
          </p:cNvPr>
          <p:cNvSpPr txBox="1"/>
          <p:nvPr/>
        </p:nvSpPr>
        <p:spPr>
          <a:xfrm>
            <a:off x="4884913" y="4995339"/>
            <a:ext cx="18573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Barriers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2057F5-A07F-432C-A431-CDAED6AF2096}"/>
              </a:ext>
            </a:extLst>
          </p:cNvPr>
          <p:cNvSpPr txBox="1"/>
          <p:nvPr/>
        </p:nvSpPr>
        <p:spPr>
          <a:xfrm rot="1260000">
            <a:off x="9818863" y="3018515"/>
            <a:ext cx="185737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Numeracy Framework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C273EB-972C-4150-A71C-21615E5FE631}"/>
              </a:ext>
            </a:extLst>
          </p:cNvPr>
          <p:cNvSpPr txBox="1"/>
          <p:nvPr/>
        </p:nvSpPr>
        <p:spPr>
          <a:xfrm>
            <a:off x="3198988" y="4138089"/>
            <a:ext cx="18573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Lower Ability </a:t>
            </a:r>
          </a:p>
        </p:txBody>
      </p:sp>
      <p:pic>
        <p:nvPicPr>
          <p:cNvPr id="2" name="Picture 2" descr="A drawing of a person&#10;&#10;Description generated with high confidence">
            <a:extLst>
              <a:ext uri="{FF2B5EF4-FFF2-40B4-BE49-F238E27FC236}">
                <a16:creationId xmlns:a16="http://schemas.microsoft.com/office/drawing/2014/main" id="{EBC7C673-6790-4241-B05D-ABB52DC04D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63000" y="4282428"/>
            <a:ext cx="3162300" cy="180786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BA8388-B529-4FFF-80A4-AFD87CCBEFAA}"/>
              </a:ext>
            </a:extLst>
          </p:cNvPr>
          <p:cNvSpPr txBox="1"/>
          <p:nvPr/>
        </p:nvSpPr>
        <p:spPr>
          <a:xfrm>
            <a:off x="9029700" y="6315075"/>
            <a:ext cx="2743200" cy="430887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hlinkClick r:id="rId9"/>
              </a:rPr>
              <a:t>https://wellingtone.co.uk/revolutionising-pmo-learning-critical-thinking/</a:t>
            </a:r>
            <a:endParaRPr lang="en-US" sz="1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09ABD2-8EB5-47E5-9FBC-5F8717FE84DE}"/>
              </a:ext>
            </a:extLst>
          </p:cNvPr>
          <p:cNvSpPr txBox="1"/>
          <p:nvPr/>
        </p:nvSpPr>
        <p:spPr>
          <a:xfrm>
            <a:off x="3952875" y="1952625"/>
            <a:ext cx="4067175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Times New Roman"/>
                <a:ea typeface="Verdana"/>
                <a:cs typeface="Verdana"/>
              </a:rPr>
              <a:t>"</a:t>
            </a:r>
            <a:r>
              <a:rPr lang="en-US">
                <a:latin typeface="Times New Roman"/>
                <a:ea typeface="Verdana"/>
                <a:cs typeface="Verdana"/>
              </a:rPr>
              <a:t>Numicon</a:t>
            </a:r>
            <a:r>
              <a:rPr lang="en-US" dirty="0">
                <a:latin typeface="Times New Roman"/>
                <a:ea typeface="Verdana"/>
                <a:cs typeface="Verdana"/>
              </a:rPr>
              <a:t> is the market-leading primary school maths programme that offers teachers a wealth of resources that can be used across EYFS, KS1, KS2, and bridging the gap to KS3".</a:t>
            </a:r>
            <a:endParaRPr lang="en-US" dirty="0">
              <a:latin typeface="Times New Roman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D6D13F-47EA-4FE4-8504-8CED62D7879A}"/>
              </a:ext>
            </a:extLst>
          </p:cNvPr>
          <p:cNvSpPr txBox="1"/>
          <p:nvPr/>
        </p:nvSpPr>
        <p:spPr>
          <a:xfrm>
            <a:off x="6494638" y="4138089"/>
            <a:ext cx="18573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Development </a:t>
            </a:r>
            <a:endParaRPr lang="en-US" dirty="0"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1E2339-FFA7-4F1D-A02C-3E3CBAF2D35E}"/>
              </a:ext>
            </a:extLst>
          </p:cNvPr>
          <p:cNvSpPr txBox="1"/>
          <p:nvPr/>
        </p:nvSpPr>
        <p:spPr>
          <a:xfrm>
            <a:off x="4627738" y="5957364"/>
            <a:ext cx="229552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Learn through doing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145</cp:revision>
  <dcterms:created xsi:type="dcterms:W3CDTF">2020-01-16T13:46:28Z</dcterms:created>
  <dcterms:modified xsi:type="dcterms:W3CDTF">2020-01-17T14:27:34Z</dcterms:modified>
</cp:coreProperties>
</file>