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7" r:id="rId3"/>
    <p:sldId id="258" r:id="rId4"/>
    <p:sldId id="259" r:id="rId5"/>
    <p:sldId id="260" r:id="rId6"/>
    <p:sldId id="269" r:id="rId7"/>
    <p:sldId id="261" r:id="rId8"/>
    <p:sldId id="267" r:id="rId9"/>
    <p:sldId id="268" r:id="rId10"/>
    <p:sldId id="266"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8C7F725-A287-48EF-8DBC-FDDBF2293A3C}">
          <p14:sldIdLst/>
        </p14:section>
        <p14:section name="Untitled Section" id="{BEB2435B-578C-47A6-ACB6-AF4C8E296CE8}">
          <p14:sldIdLst>
            <p14:sldId id="265"/>
            <p14:sldId id="257"/>
            <p14:sldId id="258"/>
            <p14:sldId id="259"/>
            <p14:sldId id="260"/>
            <p14:sldId id="269"/>
            <p14:sldId id="261"/>
            <p14:sldId id="267"/>
            <p14:sldId id="268"/>
            <p14:sldId id="266"/>
            <p14:sldId id="262"/>
            <p14:sldId id="2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6DF4E-4F02-4591-B54E-984C3A849103}" v="39" dt="2023-02-07T19:46:22.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07" autoAdjust="0"/>
    <p:restoredTop sz="94660"/>
  </p:normalViewPr>
  <p:slideViewPr>
    <p:cSldViewPr snapToGrid="0">
      <p:cViewPr varScale="1">
        <p:scale>
          <a:sx n="94" d="100"/>
          <a:sy n="94" d="100"/>
        </p:scale>
        <p:origin x="31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raian Roibulescu" userId="05df402894e9d9c4" providerId="LiveId" clId="{C756DF4E-4F02-4591-B54E-984C3A849103}"/>
    <pc:docChg chg="undo custSel addSld delSld modSld sldOrd modMainMaster addSection modSection">
      <pc:chgData name="Traian Roibulescu" userId="05df402894e9d9c4" providerId="LiveId" clId="{C756DF4E-4F02-4591-B54E-984C3A849103}" dt="2023-02-07T19:46:22.587" v="3621"/>
      <pc:docMkLst>
        <pc:docMk/>
      </pc:docMkLst>
      <pc:sldChg chg="addSp delSp modSp del mod modClrScheme chgLayout">
        <pc:chgData name="Traian Roibulescu" userId="05df402894e9d9c4" providerId="LiveId" clId="{C756DF4E-4F02-4591-B54E-984C3A849103}" dt="2023-01-23T15:32:49.979" v="42" actId="47"/>
        <pc:sldMkLst>
          <pc:docMk/>
          <pc:sldMk cId="1267030987" sldId="256"/>
        </pc:sldMkLst>
        <pc:spChg chg="add del mod ord">
          <ac:chgData name="Traian Roibulescu" userId="05df402894e9d9c4" providerId="LiveId" clId="{C756DF4E-4F02-4591-B54E-984C3A849103}" dt="2023-01-23T15:32:05.869" v="40" actId="700"/>
          <ac:spMkLst>
            <pc:docMk/>
            <pc:sldMk cId="1267030987" sldId="256"/>
            <ac:spMk id="2" creationId="{7482A629-B304-C46E-8C8C-C9B0F4EE3542}"/>
          </ac:spMkLst>
        </pc:spChg>
        <pc:spChg chg="add del mod ord">
          <ac:chgData name="Traian Roibulescu" userId="05df402894e9d9c4" providerId="LiveId" clId="{C756DF4E-4F02-4591-B54E-984C3A849103}" dt="2023-01-23T15:32:05.869" v="40" actId="700"/>
          <ac:spMkLst>
            <pc:docMk/>
            <pc:sldMk cId="1267030987" sldId="256"/>
            <ac:spMk id="3" creationId="{F7284013-54DB-655F-29AA-2435F05B40DF}"/>
          </ac:spMkLst>
        </pc:spChg>
        <pc:spChg chg="add del mod ord">
          <ac:chgData name="Traian Roibulescu" userId="05df402894e9d9c4" providerId="LiveId" clId="{C756DF4E-4F02-4591-B54E-984C3A849103}" dt="2023-01-23T15:32:05.869" v="40" actId="700"/>
          <ac:spMkLst>
            <pc:docMk/>
            <pc:sldMk cId="1267030987" sldId="256"/>
            <ac:spMk id="4" creationId="{F25950D0-DAD8-19E0-4790-60B16DEC246D}"/>
          </ac:spMkLst>
        </pc:spChg>
        <pc:spChg chg="add del mod ord">
          <ac:chgData name="Traian Roibulescu" userId="05df402894e9d9c4" providerId="LiveId" clId="{C756DF4E-4F02-4591-B54E-984C3A849103}" dt="2023-01-23T15:32:05.869" v="40" actId="700"/>
          <ac:spMkLst>
            <pc:docMk/>
            <pc:sldMk cId="1267030987" sldId="256"/>
            <ac:spMk id="5" creationId="{CF9ADDF4-EABD-5043-CAA9-865B77A76896}"/>
          </ac:spMkLst>
        </pc:spChg>
        <pc:spChg chg="add del mod ord">
          <ac:chgData name="Traian Roibulescu" userId="05df402894e9d9c4" providerId="LiveId" clId="{C756DF4E-4F02-4591-B54E-984C3A849103}" dt="2023-01-23T15:32:05.869" v="40" actId="700"/>
          <ac:spMkLst>
            <pc:docMk/>
            <pc:sldMk cId="1267030987" sldId="256"/>
            <ac:spMk id="6" creationId="{70461B7A-9E02-9B46-407B-03BC33B2BA70}"/>
          </ac:spMkLst>
        </pc:spChg>
      </pc:sldChg>
      <pc:sldChg chg="addSp modSp mod modClrScheme chgLayout">
        <pc:chgData name="Traian Roibulescu" userId="05df402894e9d9c4" providerId="LiveId" clId="{C756DF4E-4F02-4591-B54E-984C3A849103}" dt="2023-02-06T17:06:33.581" v="2354" actId="20577"/>
        <pc:sldMkLst>
          <pc:docMk/>
          <pc:sldMk cId="544443387" sldId="257"/>
        </pc:sldMkLst>
        <pc:spChg chg="mod ord">
          <ac:chgData name="Traian Roibulescu" userId="05df402894e9d9c4" providerId="LiveId" clId="{C756DF4E-4F02-4591-B54E-984C3A849103}" dt="2023-01-28T19:03:56.082" v="1328" actId="700"/>
          <ac:spMkLst>
            <pc:docMk/>
            <pc:sldMk cId="544443387" sldId="257"/>
            <ac:spMk id="2" creationId="{0166EC4A-99E2-65F1-A124-624D4E79314D}"/>
          </ac:spMkLst>
        </pc:spChg>
        <pc:spChg chg="mod ord">
          <ac:chgData name="Traian Roibulescu" userId="05df402894e9d9c4" providerId="LiveId" clId="{C756DF4E-4F02-4591-B54E-984C3A849103}" dt="2023-02-06T17:06:33.581" v="2354" actId="20577"/>
          <ac:spMkLst>
            <pc:docMk/>
            <pc:sldMk cId="544443387" sldId="257"/>
            <ac:spMk id="3" creationId="{F448D465-C167-8E84-1062-E682A81FC3E8}"/>
          </ac:spMkLst>
        </pc:spChg>
        <pc:spChg chg="add mod ord">
          <ac:chgData name="Traian Roibulescu" userId="05df402894e9d9c4" providerId="LiveId" clId="{C756DF4E-4F02-4591-B54E-984C3A849103}" dt="2023-01-28T19:03:56.082" v="1328" actId="700"/>
          <ac:spMkLst>
            <pc:docMk/>
            <pc:sldMk cId="544443387" sldId="257"/>
            <ac:spMk id="4" creationId="{977DBF8B-43BD-5F02-12CF-9C5D9B61F864}"/>
          </ac:spMkLst>
        </pc:spChg>
        <pc:picChg chg="add mod">
          <ac:chgData name="Traian Roibulescu" userId="05df402894e9d9c4" providerId="LiveId" clId="{C756DF4E-4F02-4591-B54E-984C3A849103}" dt="2023-01-28T19:06:08.210" v="1340" actId="14100"/>
          <ac:picMkLst>
            <pc:docMk/>
            <pc:sldMk cId="544443387" sldId="257"/>
            <ac:picMk id="6" creationId="{FE73274A-F244-7C47-A8FC-B459538474B6}"/>
          </ac:picMkLst>
        </pc:picChg>
      </pc:sldChg>
      <pc:sldChg chg="addSp modSp mod modClrScheme chgLayout">
        <pc:chgData name="Traian Roibulescu" userId="05df402894e9d9c4" providerId="LiveId" clId="{C756DF4E-4F02-4591-B54E-984C3A849103}" dt="2023-01-29T11:16:31.159" v="2215" actId="20577"/>
        <pc:sldMkLst>
          <pc:docMk/>
          <pc:sldMk cId="1179876950" sldId="258"/>
        </pc:sldMkLst>
        <pc:spChg chg="mod ord">
          <ac:chgData name="Traian Roibulescu" userId="05df402894e9d9c4" providerId="LiveId" clId="{C756DF4E-4F02-4591-B54E-984C3A849103}" dt="2023-01-28T19:06:23.467" v="1341" actId="700"/>
          <ac:spMkLst>
            <pc:docMk/>
            <pc:sldMk cId="1179876950" sldId="258"/>
            <ac:spMk id="2" creationId="{6A5BBF61-76C8-D44C-E78A-3F90CCA4626E}"/>
          </ac:spMkLst>
        </pc:spChg>
        <pc:spChg chg="mod ord">
          <ac:chgData name="Traian Roibulescu" userId="05df402894e9d9c4" providerId="LiveId" clId="{C756DF4E-4F02-4591-B54E-984C3A849103}" dt="2023-01-29T11:16:31.159" v="2215" actId="20577"/>
          <ac:spMkLst>
            <pc:docMk/>
            <pc:sldMk cId="1179876950" sldId="258"/>
            <ac:spMk id="3" creationId="{84BF8F77-DDB6-8FDB-5DD4-8ECB0A637BAE}"/>
          </ac:spMkLst>
        </pc:spChg>
        <pc:spChg chg="add mod ord">
          <ac:chgData name="Traian Roibulescu" userId="05df402894e9d9c4" providerId="LiveId" clId="{C756DF4E-4F02-4591-B54E-984C3A849103}" dt="2023-01-28T19:06:23.467" v="1341" actId="700"/>
          <ac:spMkLst>
            <pc:docMk/>
            <pc:sldMk cId="1179876950" sldId="258"/>
            <ac:spMk id="4" creationId="{0026C0D4-6791-534A-1AE2-75E0C16E098C}"/>
          </ac:spMkLst>
        </pc:spChg>
        <pc:picChg chg="add mod">
          <ac:chgData name="Traian Roibulescu" userId="05df402894e9d9c4" providerId="LiveId" clId="{C756DF4E-4F02-4591-B54E-984C3A849103}" dt="2023-01-28T19:08:18.703" v="1392" actId="14100"/>
          <ac:picMkLst>
            <pc:docMk/>
            <pc:sldMk cId="1179876950" sldId="258"/>
            <ac:picMk id="6" creationId="{95273205-915A-517D-23FE-0D35EDB03FC8}"/>
          </ac:picMkLst>
        </pc:picChg>
      </pc:sldChg>
      <pc:sldChg chg="addSp delSp modSp mod modClrScheme chgLayout">
        <pc:chgData name="Traian Roibulescu" userId="05df402894e9d9c4" providerId="LiveId" clId="{C756DF4E-4F02-4591-B54E-984C3A849103}" dt="2023-02-07T18:44:39.154" v="2955" actId="20577"/>
        <pc:sldMkLst>
          <pc:docMk/>
          <pc:sldMk cId="1725620629" sldId="259"/>
        </pc:sldMkLst>
        <pc:spChg chg="mod ord">
          <ac:chgData name="Traian Roibulescu" userId="05df402894e9d9c4" providerId="LiveId" clId="{C756DF4E-4F02-4591-B54E-984C3A849103}" dt="2023-01-28T19:09:24.082" v="1393" actId="700"/>
          <ac:spMkLst>
            <pc:docMk/>
            <pc:sldMk cId="1725620629" sldId="259"/>
            <ac:spMk id="2" creationId="{C77F1CA1-4F66-89A9-9416-5670134D3996}"/>
          </ac:spMkLst>
        </pc:spChg>
        <pc:spChg chg="mod ord">
          <ac:chgData name="Traian Roibulescu" userId="05df402894e9d9c4" providerId="LiveId" clId="{C756DF4E-4F02-4591-B54E-984C3A849103}" dt="2023-02-07T18:44:39.154" v="2955" actId="20577"/>
          <ac:spMkLst>
            <pc:docMk/>
            <pc:sldMk cId="1725620629" sldId="259"/>
            <ac:spMk id="3" creationId="{347BB0C6-D2A5-9EB4-B817-61C28EA0E329}"/>
          </ac:spMkLst>
        </pc:spChg>
        <pc:spChg chg="add mod ord">
          <ac:chgData name="Traian Roibulescu" userId="05df402894e9d9c4" providerId="LiveId" clId="{C756DF4E-4F02-4591-B54E-984C3A849103}" dt="2023-01-28T19:09:24.082" v="1393" actId="700"/>
          <ac:spMkLst>
            <pc:docMk/>
            <pc:sldMk cId="1725620629" sldId="259"/>
            <ac:spMk id="4" creationId="{CBB71AE6-76A6-AD32-B7A9-2C641BB673AD}"/>
          </ac:spMkLst>
        </pc:spChg>
        <pc:spChg chg="add del">
          <ac:chgData name="Traian Roibulescu" userId="05df402894e9d9c4" providerId="LiveId" clId="{C756DF4E-4F02-4591-B54E-984C3A849103}" dt="2023-01-28T21:39:12.168" v="1915" actId="22"/>
          <ac:spMkLst>
            <pc:docMk/>
            <pc:sldMk cId="1725620629" sldId="259"/>
            <ac:spMk id="7" creationId="{7A840E24-82BB-AF77-8BC4-CF53C2D5D5E8}"/>
          </ac:spMkLst>
        </pc:spChg>
        <pc:picChg chg="add mod">
          <ac:chgData name="Traian Roibulescu" userId="05df402894e9d9c4" providerId="LiveId" clId="{C756DF4E-4F02-4591-B54E-984C3A849103}" dt="2023-01-28T19:10:09.704" v="1476" actId="14100"/>
          <ac:picMkLst>
            <pc:docMk/>
            <pc:sldMk cId="1725620629" sldId="259"/>
            <ac:picMk id="6" creationId="{9695862D-76E0-6FF0-F5A0-EDBC86F43A3D}"/>
          </ac:picMkLst>
        </pc:picChg>
      </pc:sldChg>
      <pc:sldChg chg="addSp modSp mod modClrScheme chgLayout">
        <pc:chgData name="Traian Roibulescu" userId="05df402894e9d9c4" providerId="LiveId" clId="{C756DF4E-4F02-4591-B54E-984C3A849103}" dt="2023-01-28T20:35:03.646" v="1866" actId="20577"/>
        <pc:sldMkLst>
          <pc:docMk/>
          <pc:sldMk cId="868368852" sldId="260"/>
        </pc:sldMkLst>
        <pc:spChg chg="mod ord">
          <ac:chgData name="Traian Roibulescu" userId="05df402894e9d9c4" providerId="LiveId" clId="{C756DF4E-4F02-4591-B54E-984C3A849103}" dt="2023-01-28T19:10:52.869" v="1477" actId="700"/>
          <ac:spMkLst>
            <pc:docMk/>
            <pc:sldMk cId="868368852" sldId="260"/>
            <ac:spMk id="2" creationId="{B4FB2987-B6F4-08EE-0B9F-3F3D42C881C5}"/>
          </ac:spMkLst>
        </pc:spChg>
        <pc:spChg chg="mod ord">
          <ac:chgData name="Traian Roibulescu" userId="05df402894e9d9c4" providerId="LiveId" clId="{C756DF4E-4F02-4591-B54E-984C3A849103}" dt="2023-01-28T20:35:03.646" v="1866" actId="20577"/>
          <ac:spMkLst>
            <pc:docMk/>
            <pc:sldMk cId="868368852" sldId="260"/>
            <ac:spMk id="3" creationId="{EDFDB4A4-FD80-D73F-4564-94622BB55CC7}"/>
          </ac:spMkLst>
        </pc:spChg>
        <pc:spChg chg="add mod ord">
          <ac:chgData name="Traian Roibulescu" userId="05df402894e9d9c4" providerId="LiveId" clId="{C756DF4E-4F02-4591-B54E-984C3A849103}" dt="2023-01-28T19:10:52.869" v="1477" actId="700"/>
          <ac:spMkLst>
            <pc:docMk/>
            <pc:sldMk cId="868368852" sldId="260"/>
            <ac:spMk id="4" creationId="{BD263DFA-AFAA-650D-66C0-A044F7044C13}"/>
          </ac:spMkLst>
        </pc:spChg>
        <pc:picChg chg="add mod">
          <ac:chgData name="Traian Roibulescu" userId="05df402894e9d9c4" providerId="LiveId" clId="{C756DF4E-4F02-4591-B54E-984C3A849103}" dt="2023-01-28T19:11:17.195" v="1522" actId="1035"/>
          <ac:picMkLst>
            <pc:docMk/>
            <pc:sldMk cId="868368852" sldId="260"/>
            <ac:picMk id="6" creationId="{2085649F-0D4C-8BCF-8724-28E59996A523}"/>
          </ac:picMkLst>
        </pc:picChg>
      </pc:sldChg>
      <pc:sldChg chg="addSp delSp modSp new mod modClrScheme chgLayout">
        <pc:chgData name="Traian Roibulescu" userId="05df402894e9d9c4" providerId="LiveId" clId="{C756DF4E-4F02-4591-B54E-984C3A849103}" dt="2023-02-07T19:30:22.889" v="3151" actId="20577"/>
        <pc:sldMkLst>
          <pc:docMk/>
          <pc:sldMk cId="1679348693" sldId="261"/>
        </pc:sldMkLst>
        <pc:spChg chg="mod ord">
          <ac:chgData name="Traian Roibulescu" userId="05df402894e9d9c4" providerId="LiveId" clId="{C756DF4E-4F02-4591-B54E-984C3A849103}" dt="2023-01-28T19:11:59.981" v="1528" actId="27636"/>
          <ac:spMkLst>
            <pc:docMk/>
            <pc:sldMk cId="1679348693" sldId="261"/>
            <ac:spMk id="2" creationId="{89A62FD0-E5FC-E1DB-7589-F9754A6542A1}"/>
          </ac:spMkLst>
        </pc:spChg>
        <pc:spChg chg="mod ord">
          <ac:chgData name="Traian Roibulescu" userId="05df402894e9d9c4" providerId="LiveId" clId="{C756DF4E-4F02-4591-B54E-984C3A849103}" dt="2023-02-07T19:30:22.889" v="3151" actId="20577"/>
          <ac:spMkLst>
            <pc:docMk/>
            <pc:sldMk cId="1679348693" sldId="261"/>
            <ac:spMk id="3" creationId="{9536AF7A-3733-93D0-A372-F5460250E55D}"/>
          </ac:spMkLst>
        </pc:spChg>
        <pc:spChg chg="add del mod ord">
          <ac:chgData name="Traian Roibulescu" userId="05df402894e9d9c4" providerId="LiveId" clId="{C756DF4E-4F02-4591-B54E-984C3A849103}" dt="2023-01-28T19:11:56.187" v="1526" actId="700"/>
          <ac:spMkLst>
            <pc:docMk/>
            <pc:sldMk cId="1679348693" sldId="261"/>
            <ac:spMk id="4" creationId="{B63ABDA1-B526-65A4-8717-EC0EA30CB698}"/>
          </ac:spMkLst>
        </pc:spChg>
        <pc:spChg chg="add mod ord">
          <ac:chgData name="Traian Roibulescu" userId="05df402894e9d9c4" providerId="LiveId" clId="{C756DF4E-4F02-4591-B54E-984C3A849103}" dt="2023-01-28T19:11:59.950" v="1527" actId="700"/>
          <ac:spMkLst>
            <pc:docMk/>
            <pc:sldMk cId="1679348693" sldId="261"/>
            <ac:spMk id="5" creationId="{8083591B-7464-1B7E-B143-513A1880C5A8}"/>
          </ac:spMkLst>
        </pc:spChg>
        <pc:picChg chg="add mod">
          <ac:chgData name="Traian Roibulescu" userId="05df402894e9d9c4" providerId="LiveId" clId="{C756DF4E-4F02-4591-B54E-984C3A849103}" dt="2023-01-28T19:12:34.764" v="1608" actId="14100"/>
          <ac:picMkLst>
            <pc:docMk/>
            <pc:sldMk cId="1679348693" sldId="261"/>
            <ac:picMk id="7" creationId="{9EAF0A6C-3CD6-F39D-C6D3-72FCD4AE3CEF}"/>
          </ac:picMkLst>
        </pc:picChg>
      </pc:sldChg>
      <pc:sldChg chg="addSp delSp modSp new mod">
        <pc:chgData name="Traian Roibulescu" userId="05df402894e9d9c4" providerId="LiveId" clId="{C756DF4E-4F02-4591-B54E-984C3A849103}" dt="2023-02-06T17:22:49.570" v="2423" actId="20577"/>
        <pc:sldMkLst>
          <pc:docMk/>
          <pc:sldMk cId="1205287489" sldId="262"/>
        </pc:sldMkLst>
        <pc:spChg chg="mod">
          <ac:chgData name="Traian Roibulescu" userId="05df402894e9d9c4" providerId="LiveId" clId="{C756DF4E-4F02-4591-B54E-984C3A849103}" dt="2023-01-28T18:37:11.921" v="1267" actId="122"/>
          <ac:spMkLst>
            <pc:docMk/>
            <pc:sldMk cId="1205287489" sldId="262"/>
            <ac:spMk id="2" creationId="{1F9B959D-DB2C-C123-7091-5F3DDBA32086}"/>
          </ac:spMkLst>
        </pc:spChg>
        <pc:spChg chg="mod">
          <ac:chgData name="Traian Roibulescu" userId="05df402894e9d9c4" providerId="LiveId" clId="{C756DF4E-4F02-4591-B54E-984C3A849103}" dt="2023-02-06T17:22:49.570" v="2423" actId="20577"/>
          <ac:spMkLst>
            <pc:docMk/>
            <pc:sldMk cId="1205287489" sldId="262"/>
            <ac:spMk id="3" creationId="{12E2905D-9978-8D56-5583-CE5781B72531}"/>
          </ac:spMkLst>
        </pc:spChg>
        <pc:graphicFrameChg chg="add del modGraphic">
          <ac:chgData name="Traian Roibulescu" userId="05df402894e9d9c4" providerId="LiveId" clId="{C756DF4E-4F02-4591-B54E-984C3A849103}" dt="2023-01-28T19:13:24.753" v="1611" actId="27309"/>
          <ac:graphicFrameMkLst>
            <pc:docMk/>
            <pc:sldMk cId="1205287489" sldId="262"/>
            <ac:graphicFrameMk id="5" creationId="{8518972B-60C7-8A26-0472-180352A48497}"/>
          </ac:graphicFrameMkLst>
        </pc:graphicFrameChg>
      </pc:sldChg>
      <pc:sldChg chg="delSp modSp new mod">
        <pc:chgData name="Traian Roibulescu" userId="05df402894e9d9c4" providerId="LiveId" clId="{C756DF4E-4F02-4591-B54E-984C3A849103}" dt="2023-02-06T17:23:54.928" v="2446" actId="20577"/>
        <pc:sldMkLst>
          <pc:docMk/>
          <pc:sldMk cId="3482675094" sldId="263"/>
        </pc:sldMkLst>
        <pc:spChg chg="del">
          <ac:chgData name="Traian Roibulescu" userId="05df402894e9d9c4" providerId="LiveId" clId="{C756DF4E-4F02-4591-B54E-984C3A849103}" dt="2023-01-28T19:42:15.231" v="1722" actId="478"/>
          <ac:spMkLst>
            <pc:docMk/>
            <pc:sldMk cId="3482675094" sldId="263"/>
            <ac:spMk id="2" creationId="{656C6CB9-1A5C-0322-F9D7-DBDC3A943FB9}"/>
          </ac:spMkLst>
        </pc:spChg>
        <pc:spChg chg="mod">
          <ac:chgData name="Traian Roibulescu" userId="05df402894e9d9c4" providerId="LiveId" clId="{C756DF4E-4F02-4591-B54E-984C3A849103}" dt="2023-02-06T17:23:54.928" v="2446" actId="20577"/>
          <ac:spMkLst>
            <pc:docMk/>
            <pc:sldMk cId="3482675094" sldId="263"/>
            <ac:spMk id="3" creationId="{E0A83782-CA96-4453-AB17-07075B14BA47}"/>
          </ac:spMkLst>
        </pc:spChg>
      </pc:sldChg>
      <pc:sldChg chg="addSp delSp modSp add del mod">
        <pc:chgData name="Traian Roibulescu" userId="05df402894e9d9c4" providerId="LiveId" clId="{C756DF4E-4F02-4591-B54E-984C3A849103}" dt="2023-01-28T17:37:44.506" v="669" actId="2696"/>
        <pc:sldMkLst>
          <pc:docMk/>
          <pc:sldMk cId="1495496538" sldId="264"/>
        </pc:sldMkLst>
        <pc:spChg chg="mod">
          <ac:chgData name="Traian Roibulescu" userId="05df402894e9d9c4" providerId="LiveId" clId="{C756DF4E-4F02-4591-B54E-984C3A849103}" dt="2023-01-23T15:35:39.568" v="163" actId="20577"/>
          <ac:spMkLst>
            <pc:docMk/>
            <pc:sldMk cId="1495496538" sldId="264"/>
            <ac:spMk id="3" creationId="{3D71C9CD-CAE8-4AC8-936D-333769D479E5}"/>
          </ac:spMkLst>
        </pc:spChg>
        <pc:spChg chg="mod">
          <ac:chgData name="Traian Roibulescu" userId="05df402894e9d9c4" providerId="LiveId" clId="{C756DF4E-4F02-4591-B54E-984C3A849103}" dt="2023-01-23T15:37:20.659" v="192" actId="1076"/>
          <ac:spMkLst>
            <pc:docMk/>
            <pc:sldMk cId="1495496538" sldId="264"/>
            <ac:spMk id="4" creationId="{C6D24F99-E026-485A-96CD-AEC98137262A}"/>
          </ac:spMkLst>
        </pc:spChg>
        <pc:spChg chg="add del mod">
          <ac:chgData name="Traian Roibulescu" userId="05df402894e9d9c4" providerId="LiveId" clId="{C756DF4E-4F02-4591-B54E-984C3A849103}" dt="2023-01-23T15:35:41.263" v="166" actId="478"/>
          <ac:spMkLst>
            <pc:docMk/>
            <pc:sldMk cId="1495496538" sldId="264"/>
            <ac:spMk id="8" creationId="{667E9C93-4642-0F5D-B440-DADB08DB13B8}"/>
          </ac:spMkLst>
        </pc:spChg>
        <pc:picChg chg="add del mod">
          <ac:chgData name="Traian Roibulescu" userId="05df402894e9d9c4" providerId="LiveId" clId="{C756DF4E-4F02-4591-B54E-984C3A849103}" dt="2023-01-23T15:35:56.404" v="182" actId="1076"/>
          <ac:picMkLst>
            <pc:docMk/>
            <pc:sldMk cId="1495496538" sldId="264"/>
            <ac:picMk id="6" creationId="{251CEBEB-5088-4E63-81A4-0DCEB5B45207}"/>
          </ac:picMkLst>
        </pc:picChg>
        <pc:picChg chg="add del mod">
          <ac:chgData name="Traian Roibulescu" userId="05df402894e9d9c4" providerId="LiveId" clId="{C756DF4E-4F02-4591-B54E-984C3A849103}" dt="2023-01-23T15:35:20.640" v="161" actId="931"/>
          <ac:picMkLst>
            <pc:docMk/>
            <pc:sldMk cId="1495496538" sldId="264"/>
            <ac:picMk id="10" creationId="{3B7580CE-56E7-DB61-BE8A-81C62D9A4279}"/>
          </ac:picMkLst>
        </pc:picChg>
      </pc:sldChg>
      <pc:sldChg chg="addSp delSp modSp new mod modClrScheme chgLayout">
        <pc:chgData name="Traian Roibulescu" userId="05df402894e9d9c4" providerId="LiveId" clId="{C756DF4E-4F02-4591-B54E-984C3A849103}" dt="2023-01-23T15:40:35.452" v="668" actId="14100"/>
        <pc:sldMkLst>
          <pc:docMk/>
          <pc:sldMk cId="3504786644" sldId="265"/>
        </pc:sldMkLst>
        <pc:spChg chg="del">
          <ac:chgData name="Traian Roibulescu" userId="05df402894e9d9c4" providerId="LiveId" clId="{C756DF4E-4F02-4591-B54E-984C3A849103}" dt="2023-01-23T15:36:33.338" v="184" actId="700"/>
          <ac:spMkLst>
            <pc:docMk/>
            <pc:sldMk cId="3504786644" sldId="265"/>
            <ac:spMk id="2" creationId="{B4F45704-908A-DFE3-C198-8B59B4203E5B}"/>
          </ac:spMkLst>
        </pc:spChg>
        <pc:spChg chg="del">
          <ac:chgData name="Traian Roibulescu" userId="05df402894e9d9c4" providerId="LiveId" clId="{C756DF4E-4F02-4591-B54E-984C3A849103}" dt="2023-01-23T15:36:33.338" v="184" actId="700"/>
          <ac:spMkLst>
            <pc:docMk/>
            <pc:sldMk cId="3504786644" sldId="265"/>
            <ac:spMk id="3" creationId="{55504C8F-F834-5DDB-FE05-35F1B4B1AE9F}"/>
          </ac:spMkLst>
        </pc:spChg>
        <pc:spChg chg="del">
          <ac:chgData name="Traian Roibulescu" userId="05df402894e9d9c4" providerId="LiveId" clId="{C756DF4E-4F02-4591-B54E-984C3A849103}" dt="2023-01-23T15:36:33.338" v="184" actId="700"/>
          <ac:spMkLst>
            <pc:docMk/>
            <pc:sldMk cId="3504786644" sldId="265"/>
            <ac:spMk id="4" creationId="{2D936EF6-4A3B-8D43-F4E1-E2A39452B638}"/>
          </ac:spMkLst>
        </pc:spChg>
        <pc:spChg chg="del">
          <ac:chgData name="Traian Roibulescu" userId="05df402894e9d9c4" providerId="LiveId" clId="{C756DF4E-4F02-4591-B54E-984C3A849103}" dt="2023-01-23T15:36:33.338" v="184" actId="700"/>
          <ac:spMkLst>
            <pc:docMk/>
            <pc:sldMk cId="3504786644" sldId="265"/>
            <ac:spMk id="5" creationId="{40F09202-E196-D9C6-AB66-B79103631AD7}"/>
          </ac:spMkLst>
        </pc:spChg>
        <pc:spChg chg="add del mod ord">
          <ac:chgData name="Traian Roibulescu" userId="05df402894e9d9c4" providerId="LiveId" clId="{C756DF4E-4F02-4591-B54E-984C3A849103}" dt="2023-01-23T15:36:35.973" v="185" actId="700"/>
          <ac:spMkLst>
            <pc:docMk/>
            <pc:sldMk cId="3504786644" sldId="265"/>
            <ac:spMk id="6" creationId="{853F629E-8618-C539-219D-76288F6322F9}"/>
          </ac:spMkLst>
        </pc:spChg>
        <pc:spChg chg="add del mod ord">
          <ac:chgData name="Traian Roibulescu" userId="05df402894e9d9c4" providerId="LiveId" clId="{C756DF4E-4F02-4591-B54E-984C3A849103}" dt="2023-01-23T15:36:35.973" v="185" actId="700"/>
          <ac:spMkLst>
            <pc:docMk/>
            <pc:sldMk cId="3504786644" sldId="265"/>
            <ac:spMk id="7" creationId="{34034261-F9B2-A434-BB9A-CF7866657F6F}"/>
          </ac:spMkLst>
        </pc:spChg>
        <pc:spChg chg="add del mod ord">
          <ac:chgData name="Traian Roibulescu" userId="05df402894e9d9c4" providerId="LiveId" clId="{C756DF4E-4F02-4591-B54E-984C3A849103}" dt="2023-01-23T15:36:35.973" v="185" actId="700"/>
          <ac:spMkLst>
            <pc:docMk/>
            <pc:sldMk cId="3504786644" sldId="265"/>
            <ac:spMk id="8" creationId="{34F3665D-CE72-C691-B062-C23970E46BE4}"/>
          </ac:spMkLst>
        </pc:spChg>
        <pc:spChg chg="add del mod ord">
          <ac:chgData name="Traian Roibulescu" userId="05df402894e9d9c4" providerId="LiveId" clId="{C756DF4E-4F02-4591-B54E-984C3A849103}" dt="2023-01-23T15:36:35.973" v="185" actId="700"/>
          <ac:spMkLst>
            <pc:docMk/>
            <pc:sldMk cId="3504786644" sldId="265"/>
            <ac:spMk id="9" creationId="{59FCF25A-D066-E1AA-6480-8BA4AFDB61CB}"/>
          </ac:spMkLst>
        </pc:spChg>
        <pc:spChg chg="add del mod ord">
          <ac:chgData name="Traian Roibulescu" userId="05df402894e9d9c4" providerId="LiveId" clId="{C756DF4E-4F02-4591-B54E-984C3A849103}" dt="2023-01-23T15:36:41.135" v="186" actId="700"/>
          <ac:spMkLst>
            <pc:docMk/>
            <pc:sldMk cId="3504786644" sldId="265"/>
            <ac:spMk id="10" creationId="{DF464DE0-B30B-A3E0-7F3A-90100A366141}"/>
          </ac:spMkLst>
        </pc:spChg>
        <pc:spChg chg="add del mod ord">
          <ac:chgData name="Traian Roibulescu" userId="05df402894e9d9c4" providerId="LiveId" clId="{C756DF4E-4F02-4591-B54E-984C3A849103}" dt="2023-01-23T15:36:41.135" v="186" actId="700"/>
          <ac:spMkLst>
            <pc:docMk/>
            <pc:sldMk cId="3504786644" sldId="265"/>
            <ac:spMk id="11" creationId="{5D89BADE-1F9B-84EB-8626-906836B81B37}"/>
          </ac:spMkLst>
        </pc:spChg>
        <pc:spChg chg="add del mod ord">
          <ac:chgData name="Traian Roibulescu" userId="05df402894e9d9c4" providerId="LiveId" clId="{C756DF4E-4F02-4591-B54E-984C3A849103}" dt="2023-01-23T15:36:50.183" v="187" actId="700"/>
          <ac:spMkLst>
            <pc:docMk/>
            <pc:sldMk cId="3504786644" sldId="265"/>
            <ac:spMk id="12" creationId="{0EFF56C6-FC65-F62B-56E9-AA268606160A}"/>
          </ac:spMkLst>
        </pc:spChg>
        <pc:spChg chg="add del mod ord">
          <ac:chgData name="Traian Roibulescu" userId="05df402894e9d9c4" providerId="LiveId" clId="{C756DF4E-4F02-4591-B54E-984C3A849103}" dt="2023-01-23T15:36:50.183" v="187" actId="700"/>
          <ac:spMkLst>
            <pc:docMk/>
            <pc:sldMk cId="3504786644" sldId="265"/>
            <ac:spMk id="13" creationId="{339DF209-A162-2460-0262-E596B1A6D86C}"/>
          </ac:spMkLst>
        </pc:spChg>
        <pc:spChg chg="add del mod ord">
          <ac:chgData name="Traian Roibulescu" userId="05df402894e9d9c4" providerId="LiveId" clId="{C756DF4E-4F02-4591-B54E-984C3A849103}" dt="2023-01-23T15:36:50.183" v="187" actId="700"/>
          <ac:spMkLst>
            <pc:docMk/>
            <pc:sldMk cId="3504786644" sldId="265"/>
            <ac:spMk id="14" creationId="{B4F211EE-F150-1B8C-70CD-66113183BBBB}"/>
          </ac:spMkLst>
        </pc:spChg>
        <pc:spChg chg="add del mod ord">
          <ac:chgData name="Traian Roibulescu" userId="05df402894e9d9c4" providerId="LiveId" clId="{C756DF4E-4F02-4591-B54E-984C3A849103}" dt="2023-01-23T15:36:50.183" v="187" actId="700"/>
          <ac:spMkLst>
            <pc:docMk/>
            <pc:sldMk cId="3504786644" sldId="265"/>
            <ac:spMk id="15" creationId="{DB440000-F021-8D4A-C387-4ADCEDFE6B74}"/>
          </ac:spMkLst>
        </pc:spChg>
        <pc:spChg chg="add mod">
          <ac:chgData name="Traian Roibulescu" userId="05df402894e9d9c4" providerId="LiveId" clId="{C756DF4E-4F02-4591-B54E-984C3A849103}" dt="2023-01-23T15:39:13.118" v="274" actId="1038"/>
          <ac:spMkLst>
            <pc:docMk/>
            <pc:sldMk cId="3504786644" sldId="265"/>
            <ac:spMk id="16" creationId="{D5AC6C0B-4988-A84D-62FD-346685BF564C}"/>
          </ac:spMkLst>
        </pc:spChg>
        <pc:spChg chg="add mod">
          <ac:chgData name="Traian Roibulescu" userId="05df402894e9d9c4" providerId="LiveId" clId="{C756DF4E-4F02-4591-B54E-984C3A849103}" dt="2023-01-23T15:39:31.031" v="435" actId="1035"/>
          <ac:spMkLst>
            <pc:docMk/>
            <pc:sldMk cId="3504786644" sldId="265"/>
            <ac:spMk id="17" creationId="{130612A9-9A6A-9815-6EE6-0D8D6800181B}"/>
          </ac:spMkLst>
        </pc:spChg>
        <pc:spChg chg="add mod">
          <ac:chgData name="Traian Roibulescu" userId="05df402894e9d9c4" providerId="LiveId" clId="{C756DF4E-4F02-4591-B54E-984C3A849103}" dt="2023-01-23T15:39:54.153" v="590" actId="1037"/>
          <ac:spMkLst>
            <pc:docMk/>
            <pc:sldMk cId="3504786644" sldId="265"/>
            <ac:spMk id="18" creationId="{DC952D4A-9B3D-59AF-8AF6-CC34D53BDB02}"/>
          </ac:spMkLst>
        </pc:spChg>
        <pc:spChg chg="add mod">
          <ac:chgData name="Traian Roibulescu" userId="05df402894e9d9c4" providerId="LiveId" clId="{C756DF4E-4F02-4591-B54E-984C3A849103}" dt="2023-01-23T15:40:05.705" v="663" actId="1037"/>
          <ac:spMkLst>
            <pc:docMk/>
            <pc:sldMk cId="3504786644" sldId="265"/>
            <ac:spMk id="19" creationId="{47FF1DC6-07E6-04C0-D8AA-EF948E0AF45F}"/>
          </ac:spMkLst>
        </pc:spChg>
        <pc:picChg chg="add mod ord">
          <ac:chgData name="Traian Roibulescu" userId="05df402894e9d9c4" providerId="LiveId" clId="{C756DF4E-4F02-4591-B54E-984C3A849103}" dt="2023-01-23T15:40:35.452" v="668" actId="14100"/>
          <ac:picMkLst>
            <pc:docMk/>
            <pc:sldMk cId="3504786644" sldId="265"/>
            <ac:picMk id="21" creationId="{5AC1B92B-FE22-DD29-F1C0-D919969BA023}"/>
          </ac:picMkLst>
        </pc:picChg>
      </pc:sldChg>
      <pc:sldChg chg="modSp new mod ord">
        <pc:chgData name="Traian Roibulescu" userId="05df402894e9d9c4" providerId="LiveId" clId="{C756DF4E-4F02-4591-B54E-984C3A849103}" dt="2023-02-07T18:55:34.069" v="2960" actId="20577"/>
        <pc:sldMkLst>
          <pc:docMk/>
          <pc:sldMk cId="493347779" sldId="266"/>
        </pc:sldMkLst>
        <pc:spChg chg="mod">
          <ac:chgData name="Traian Roibulescu" userId="05df402894e9d9c4" providerId="LiveId" clId="{C756DF4E-4F02-4591-B54E-984C3A849103}" dt="2023-01-28T19:38:10.450" v="1647" actId="20577"/>
          <ac:spMkLst>
            <pc:docMk/>
            <pc:sldMk cId="493347779" sldId="266"/>
            <ac:spMk id="2" creationId="{B24A0C42-F597-5920-F377-4F363FF9AF8A}"/>
          </ac:spMkLst>
        </pc:spChg>
        <pc:spChg chg="mod">
          <ac:chgData name="Traian Roibulescu" userId="05df402894e9d9c4" providerId="LiveId" clId="{C756DF4E-4F02-4591-B54E-984C3A849103}" dt="2023-02-07T18:55:34.069" v="2960" actId="20577"/>
          <ac:spMkLst>
            <pc:docMk/>
            <pc:sldMk cId="493347779" sldId="266"/>
            <ac:spMk id="3" creationId="{4DDF1D83-CAD1-662F-43CE-A9DBA7759610}"/>
          </ac:spMkLst>
        </pc:spChg>
      </pc:sldChg>
      <pc:sldChg chg="add del">
        <pc:chgData name="Traian Roibulescu" userId="05df402894e9d9c4" providerId="LiveId" clId="{C756DF4E-4F02-4591-B54E-984C3A849103}" dt="2023-01-23T15:37:12.538" v="190"/>
        <pc:sldMkLst>
          <pc:docMk/>
          <pc:sldMk cId="3991016345" sldId="266"/>
        </pc:sldMkLst>
      </pc:sldChg>
      <pc:sldChg chg="addSp delSp modSp new mod modClrScheme chgLayout">
        <pc:chgData name="Traian Roibulescu" userId="05df402894e9d9c4" providerId="LiveId" clId="{C756DF4E-4F02-4591-B54E-984C3A849103}" dt="2023-02-07T19:22:16.415" v="3131" actId="27636"/>
        <pc:sldMkLst>
          <pc:docMk/>
          <pc:sldMk cId="2113866172" sldId="267"/>
        </pc:sldMkLst>
        <pc:spChg chg="del">
          <ac:chgData name="Traian Roibulescu" userId="05df402894e9d9c4" providerId="LiveId" clId="{C756DF4E-4F02-4591-B54E-984C3A849103}" dt="2023-01-29T11:49:53.831" v="2320" actId="478"/>
          <ac:spMkLst>
            <pc:docMk/>
            <pc:sldMk cId="2113866172" sldId="267"/>
            <ac:spMk id="2" creationId="{8B956F6A-07CC-C680-D24A-D3AD7FB37DD3}"/>
          </ac:spMkLst>
        </pc:spChg>
        <pc:spChg chg="add del mod ord">
          <ac:chgData name="Traian Roibulescu" userId="05df402894e9d9c4" providerId="LiveId" clId="{C756DF4E-4F02-4591-B54E-984C3A849103}" dt="2023-02-07T19:19:49.259" v="3120" actId="478"/>
          <ac:spMkLst>
            <pc:docMk/>
            <pc:sldMk cId="2113866172" sldId="267"/>
            <ac:spMk id="2" creationId="{F3216207-9BB2-CC8D-2063-9E1721DCBC57}"/>
          </ac:spMkLst>
        </pc:spChg>
        <pc:spChg chg="mod ord">
          <ac:chgData name="Traian Roibulescu" userId="05df402894e9d9c4" providerId="LiveId" clId="{C756DF4E-4F02-4591-B54E-984C3A849103}" dt="2023-02-07T19:22:16.415" v="3131" actId="27636"/>
          <ac:spMkLst>
            <pc:docMk/>
            <pc:sldMk cId="2113866172" sldId="267"/>
            <ac:spMk id="3" creationId="{F78CE45C-A871-70BB-D5E5-6E8AC55E585C}"/>
          </ac:spMkLst>
        </pc:spChg>
        <pc:spChg chg="del">
          <ac:chgData name="Traian Roibulescu" userId="05df402894e9d9c4" providerId="LiveId" clId="{C756DF4E-4F02-4591-B54E-984C3A849103}" dt="2023-01-29T11:50:00.185" v="2321" actId="478"/>
          <ac:spMkLst>
            <pc:docMk/>
            <pc:sldMk cId="2113866172" sldId="267"/>
            <ac:spMk id="4" creationId="{70089B62-CCD5-6494-5C1F-40478DE1551E}"/>
          </ac:spMkLst>
        </pc:spChg>
        <pc:spChg chg="add del mod ord">
          <ac:chgData name="Traian Roibulescu" userId="05df402894e9d9c4" providerId="LiveId" clId="{C756DF4E-4F02-4591-B54E-984C3A849103}" dt="2023-02-07T19:21:26.591" v="3121" actId="931"/>
          <ac:spMkLst>
            <pc:docMk/>
            <pc:sldMk cId="2113866172" sldId="267"/>
            <ac:spMk id="4" creationId="{CC5304E5-9735-598A-ECAA-84951F8A00F5}"/>
          </ac:spMkLst>
        </pc:spChg>
        <pc:picChg chg="add mod">
          <ac:chgData name="Traian Roibulescu" userId="05df402894e9d9c4" providerId="LiveId" clId="{C756DF4E-4F02-4591-B54E-984C3A849103}" dt="2023-02-07T19:22:08.845" v="3129" actId="1076"/>
          <ac:picMkLst>
            <pc:docMk/>
            <pc:sldMk cId="2113866172" sldId="267"/>
            <ac:picMk id="6" creationId="{38F1EFED-D7AB-8C79-E339-119131C46F6C}"/>
          </ac:picMkLst>
        </pc:picChg>
      </pc:sldChg>
      <pc:sldChg chg="addSp delSp modSp new mod modClrScheme chgLayout">
        <pc:chgData name="Traian Roibulescu" userId="05df402894e9d9c4" providerId="LiveId" clId="{C756DF4E-4F02-4591-B54E-984C3A849103}" dt="2023-02-07T19:11:15.986" v="3116" actId="20577"/>
        <pc:sldMkLst>
          <pc:docMk/>
          <pc:sldMk cId="13567407" sldId="268"/>
        </pc:sldMkLst>
        <pc:spChg chg="del mod">
          <ac:chgData name="Traian Roibulescu" userId="05df402894e9d9c4" providerId="LiveId" clId="{C756DF4E-4F02-4591-B54E-984C3A849103}" dt="2023-02-07T19:07:50.438" v="2971" actId="478"/>
          <ac:spMkLst>
            <pc:docMk/>
            <pc:sldMk cId="13567407" sldId="268"/>
            <ac:spMk id="2" creationId="{CB34831A-B9C7-A6F9-405C-144D2E9ACFDE}"/>
          </ac:spMkLst>
        </pc:spChg>
        <pc:spChg chg="del">
          <ac:chgData name="Traian Roibulescu" userId="05df402894e9d9c4" providerId="LiveId" clId="{C756DF4E-4F02-4591-B54E-984C3A849103}" dt="2023-02-07T19:07:22.117" v="2964" actId="931"/>
          <ac:spMkLst>
            <pc:docMk/>
            <pc:sldMk cId="13567407" sldId="268"/>
            <ac:spMk id="3" creationId="{E60C5057-3F3F-B965-0C73-7D74ED1B3D37}"/>
          </ac:spMkLst>
        </pc:spChg>
        <pc:spChg chg="del mod">
          <ac:chgData name="Traian Roibulescu" userId="05df402894e9d9c4" providerId="LiveId" clId="{C756DF4E-4F02-4591-B54E-984C3A849103}" dt="2023-02-07T19:07:46.444" v="2969" actId="478"/>
          <ac:spMkLst>
            <pc:docMk/>
            <pc:sldMk cId="13567407" sldId="268"/>
            <ac:spMk id="4" creationId="{E9B6ACC4-70CE-5805-66E9-750AD4E0F9A0}"/>
          </ac:spMkLst>
        </pc:spChg>
        <pc:spChg chg="add del mod ord">
          <ac:chgData name="Traian Roibulescu" userId="05df402894e9d9c4" providerId="LiveId" clId="{C756DF4E-4F02-4591-B54E-984C3A849103}" dt="2023-02-07T19:09:19.786" v="2976" actId="478"/>
          <ac:spMkLst>
            <pc:docMk/>
            <pc:sldMk cId="13567407" sldId="268"/>
            <ac:spMk id="7" creationId="{253D2845-2D87-AA3D-95E3-97B8D9C16EAC}"/>
          </ac:spMkLst>
        </pc:spChg>
        <pc:spChg chg="add del mod ord">
          <ac:chgData name="Traian Roibulescu" userId="05df402894e9d9c4" providerId="LiveId" clId="{C756DF4E-4F02-4591-B54E-984C3A849103}" dt="2023-02-07T19:09:48.396" v="2980" actId="478"/>
          <ac:spMkLst>
            <pc:docMk/>
            <pc:sldMk cId="13567407" sldId="268"/>
            <ac:spMk id="8" creationId="{E70B9476-DFA2-83E3-7B09-ED7D60DB6527}"/>
          </ac:spMkLst>
        </pc:spChg>
        <pc:spChg chg="add mod ord">
          <ac:chgData name="Traian Roibulescu" userId="05df402894e9d9c4" providerId="LiveId" clId="{C756DF4E-4F02-4591-B54E-984C3A849103}" dt="2023-02-07T19:11:15.986" v="3116" actId="20577"/>
          <ac:spMkLst>
            <pc:docMk/>
            <pc:sldMk cId="13567407" sldId="268"/>
            <ac:spMk id="9" creationId="{F8CA775E-956B-D3C9-61C5-88261A7CFA0B}"/>
          </ac:spMkLst>
        </pc:spChg>
        <pc:picChg chg="add mod ord">
          <ac:chgData name="Traian Roibulescu" userId="05df402894e9d9c4" providerId="LiveId" clId="{C756DF4E-4F02-4591-B54E-984C3A849103}" dt="2023-02-07T19:09:55.885" v="2982" actId="14100"/>
          <ac:picMkLst>
            <pc:docMk/>
            <pc:sldMk cId="13567407" sldId="268"/>
            <ac:picMk id="6" creationId="{D05AE5FC-D103-0DE5-2CAA-DD60BB360085}"/>
          </ac:picMkLst>
        </pc:picChg>
      </pc:sldChg>
      <pc:sldChg chg="new del">
        <pc:chgData name="Traian Roibulescu" userId="05df402894e9d9c4" providerId="LiveId" clId="{C756DF4E-4F02-4591-B54E-984C3A849103}" dt="2023-02-07T19:04:51.467" v="2962" actId="47"/>
        <pc:sldMkLst>
          <pc:docMk/>
          <pc:sldMk cId="931543252" sldId="268"/>
        </pc:sldMkLst>
      </pc:sldChg>
      <pc:sldChg chg="addSp delSp modSp new mod">
        <pc:chgData name="Traian Roibulescu" userId="05df402894e9d9c4" providerId="LiveId" clId="{C756DF4E-4F02-4591-B54E-984C3A849103}" dt="2023-02-07T19:41:24.868" v="3620" actId="20577"/>
        <pc:sldMkLst>
          <pc:docMk/>
          <pc:sldMk cId="858234799" sldId="269"/>
        </pc:sldMkLst>
        <pc:spChg chg="del mod">
          <ac:chgData name="Traian Roibulescu" userId="05df402894e9d9c4" providerId="LiveId" clId="{C756DF4E-4F02-4591-B54E-984C3A849103}" dt="2023-02-07T19:31:54.668" v="3154" actId="478"/>
          <ac:spMkLst>
            <pc:docMk/>
            <pc:sldMk cId="858234799" sldId="269"/>
            <ac:spMk id="2" creationId="{F84DFC19-6382-4728-32CF-B3D8FF2A9AC3}"/>
          </ac:spMkLst>
        </pc:spChg>
        <pc:spChg chg="mod">
          <ac:chgData name="Traian Roibulescu" userId="05df402894e9d9c4" providerId="LiveId" clId="{C756DF4E-4F02-4591-B54E-984C3A849103}" dt="2023-02-07T19:41:24.868" v="3620" actId="20577"/>
          <ac:spMkLst>
            <pc:docMk/>
            <pc:sldMk cId="858234799" sldId="269"/>
            <ac:spMk id="3" creationId="{F3369CF6-1191-8DEA-E0E0-90C4C94F9D17}"/>
          </ac:spMkLst>
        </pc:spChg>
        <pc:spChg chg="del">
          <ac:chgData name="Traian Roibulescu" userId="05df402894e9d9c4" providerId="LiveId" clId="{C756DF4E-4F02-4591-B54E-984C3A849103}" dt="2023-02-07T19:36:02.875" v="3346" actId="478"/>
          <ac:spMkLst>
            <pc:docMk/>
            <pc:sldMk cId="858234799" sldId="269"/>
            <ac:spMk id="4" creationId="{848E490E-A66B-D2E2-3348-5DB191EFBA61}"/>
          </ac:spMkLst>
        </pc:spChg>
        <pc:picChg chg="add mod">
          <ac:chgData name="Traian Roibulescu" userId="05df402894e9d9c4" providerId="LiveId" clId="{C756DF4E-4F02-4591-B54E-984C3A849103}" dt="2023-02-07T19:37:21.935" v="3356" actId="14100"/>
          <ac:picMkLst>
            <pc:docMk/>
            <pc:sldMk cId="858234799" sldId="269"/>
            <ac:picMk id="6" creationId="{45D3B359-2300-0FF2-43F3-AD0271990018}"/>
          </ac:picMkLst>
        </pc:picChg>
      </pc:sldChg>
      <pc:sldMasterChg chg="setBg delSldLayout">
        <pc:chgData name="Traian Roibulescu" userId="05df402894e9d9c4" providerId="LiveId" clId="{C756DF4E-4F02-4591-B54E-984C3A849103}" dt="2023-02-07T19:46:22.587" v="3621"/>
        <pc:sldMasterMkLst>
          <pc:docMk/>
          <pc:sldMasterMk cId="2076283603" sldId="2147483648"/>
        </pc:sldMasterMkLst>
        <pc:sldLayoutChg chg="del">
          <pc:chgData name="Traian Roibulescu" userId="05df402894e9d9c4" providerId="LiveId" clId="{C756DF4E-4F02-4591-B54E-984C3A849103}" dt="2023-01-28T17:37:44.506" v="669" actId="2696"/>
          <pc:sldLayoutMkLst>
            <pc:docMk/>
            <pc:sldMasterMk cId="2076283603" sldId="2147483648"/>
            <pc:sldLayoutMk cId="3667067265" sldId="214748366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BFCD8-7BC6-0CAB-79AB-2CB941D75F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225264-A52D-3BA4-4A85-3DF32CD6D8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204DE7-B9C9-0EB6-5ED0-9FF4474C1BC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4599C58D-7DCA-F995-6E4A-BA5EE73A9C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F14FA-4DFF-A6C4-4E3F-67AAB63ABBA2}"/>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2305681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7ADF6-CC63-46A9-6296-E077803239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A37FE8-916E-930B-B6B9-B54CF30B05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6F5508-F115-648C-5BD8-BE75824E433D}"/>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C328CF64-AD2E-DC0D-662F-C3EF7A20D6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497EF-BB3F-377E-4D26-4E52F2CE3D69}"/>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410075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E5D2F-F648-8492-1D60-D0DCC5EC6A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CECBB5-AF96-C0E6-1640-E827D52BC2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8766D7-3E60-6D75-52FE-CCD41C85DDD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CD473318-C454-A549-411F-E191A3C25B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695B3E-BE73-D111-1E80-A6E2E88518BE}"/>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2382858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FD68-C9E0-6B9E-4DC6-EE4A41794E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92857B-F680-E23D-51F7-1D014A0D1E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51A9EE-F423-6DD2-3025-D7DFE8C397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93C860-3137-BCA7-E90B-D1046B90A470}"/>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6" name="Footer Placeholder 5">
            <a:extLst>
              <a:ext uri="{FF2B5EF4-FFF2-40B4-BE49-F238E27FC236}">
                <a16:creationId xmlns:a16="http://schemas.microsoft.com/office/drawing/2014/main" id="{D4C838AE-0356-C529-EA44-3A561EC342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4BA462-C154-FD54-9CA4-DAB051DE2A2D}"/>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3535047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03FCE-B8E2-E5E6-8084-E4F0F2C56D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C566DC-F1BC-026D-A5F1-B86AE27520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24D274-D325-B4F6-2A44-6C62751585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26464C-AC09-A739-4531-65E45A1E29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C128D1-4FAB-917F-5A7D-99CB4A5876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5EEDBDC-1128-EC69-F6B2-0A1807528AD4}"/>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8" name="Footer Placeholder 7">
            <a:extLst>
              <a:ext uri="{FF2B5EF4-FFF2-40B4-BE49-F238E27FC236}">
                <a16:creationId xmlns:a16="http://schemas.microsoft.com/office/drawing/2014/main" id="{CEB349D1-EF73-889E-DF62-C25EF69D87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C21010-9D35-EACF-A566-535A0DBFC4B8}"/>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919956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0862C-5DE7-7416-670C-582E09D812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FE1C2A-3933-306E-A146-57E3FEC76FD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4" name="Footer Placeholder 3">
            <a:extLst>
              <a:ext uri="{FF2B5EF4-FFF2-40B4-BE49-F238E27FC236}">
                <a16:creationId xmlns:a16="http://schemas.microsoft.com/office/drawing/2014/main" id="{E1CB3984-6174-4F11-A0EA-EA9F20760B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3B8A28-5DED-EA29-4570-7F75C260E4CD}"/>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907367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46959E-AF77-AA79-3E7E-F8A6A6A68628}"/>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3" name="Footer Placeholder 2">
            <a:extLst>
              <a:ext uri="{FF2B5EF4-FFF2-40B4-BE49-F238E27FC236}">
                <a16:creationId xmlns:a16="http://schemas.microsoft.com/office/drawing/2014/main" id="{DB011BC3-67C4-FAFF-22FD-04A1F9D913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5CF362-DBBE-B572-5244-CA20481B2C41}"/>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455053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F268A-D995-27FF-7469-EE03FEA8D2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9CCFB8-3094-22A6-55C1-FDD8D9F1B8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5A3E29-8FA4-2081-CB98-40639AB240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422667-3307-C51B-7A12-B7F7D17A4812}"/>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6" name="Footer Placeholder 5">
            <a:extLst>
              <a:ext uri="{FF2B5EF4-FFF2-40B4-BE49-F238E27FC236}">
                <a16:creationId xmlns:a16="http://schemas.microsoft.com/office/drawing/2014/main" id="{62772235-D0A2-257C-3264-281324408A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809782-DA1E-CFBF-F840-D8D0CF81A9C2}"/>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492154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2EE8B-CFD4-8E59-FF24-FFEF68A90F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F95886-8E1F-C210-5EA9-90B13CB240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E434EF-2DF2-9CE4-46BC-6D46069E2E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2416BC-386F-6CA0-26DC-8B294434894F}"/>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6" name="Footer Placeholder 5">
            <a:extLst>
              <a:ext uri="{FF2B5EF4-FFF2-40B4-BE49-F238E27FC236}">
                <a16:creationId xmlns:a16="http://schemas.microsoft.com/office/drawing/2014/main" id="{84DB6E03-A36C-A007-5886-864DFAA2DA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7822CE-0517-7A76-BBB0-14BFE6187BA5}"/>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3928186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52E8-EBCD-361A-464E-FE0E6D5D7F2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067452-F039-06C3-1844-99E7BB5097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9FCFEB-0C56-0E64-E39F-7DD6E769C7AB}"/>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6D874746-024D-EDE6-EEF7-896E779AA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4F5CE-911C-F855-BDA4-862403B4390E}"/>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71680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2905E4-D946-AC34-5345-A095F0541E0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4DE660-4A71-C16B-53A4-B4AFB9B4B0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FF0776-57A1-DE8C-FF64-3E82792C9FA1}"/>
              </a:ext>
            </a:extLst>
          </p:cNvPr>
          <p:cNvSpPr>
            <a:spLocks noGrp="1"/>
          </p:cNvSpPr>
          <p:nvPr>
            <p:ph type="dt" sz="half" idx="10"/>
          </p:nvPr>
        </p:nvSpPr>
        <p:spPr/>
        <p:txBody>
          <a:body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72FB38F7-6999-423C-3BD6-19D7EAEE6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3059A4-0F19-964E-293F-6C1ADAB81A33}"/>
              </a:ext>
            </a:extLst>
          </p:cNvPr>
          <p:cNvSpPr>
            <a:spLocks noGrp="1"/>
          </p:cNvSpPr>
          <p:nvPr>
            <p:ph type="sldNum" sz="quarter" idx="12"/>
          </p:nvPr>
        </p:nvSpPr>
        <p:spPr/>
        <p:txBody>
          <a:bodyPr/>
          <a:lstStyle/>
          <a:p>
            <a:fld id="{D1A2D277-8F53-45FE-9FB0-F66DBB14C5E3}" type="slidenum">
              <a:rPr lang="en-GB" smtClean="0"/>
              <a:t>‹#›</a:t>
            </a:fld>
            <a:endParaRPr lang="en-GB"/>
          </a:p>
        </p:txBody>
      </p:sp>
    </p:spTree>
    <p:extLst>
      <p:ext uri="{BB962C8B-B14F-4D97-AF65-F5344CB8AC3E}">
        <p14:creationId xmlns:p14="http://schemas.microsoft.com/office/powerpoint/2010/main" val="1892255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4E6B943-151D-812F-8D65-B88923C149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13C74A-A5DB-4BAD-243B-F621121980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C87654-B809-C632-99F8-283ED06C2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30B4D3-ADCD-4087-AE67-1F3A318869F6}" type="datetimeFigureOut">
              <a:rPr lang="en-GB" smtClean="0"/>
              <a:t>07/02/2023</a:t>
            </a:fld>
            <a:endParaRPr lang="en-GB"/>
          </a:p>
        </p:txBody>
      </p:sp>
      <p:sp>
        <p:nvSpPr>
          <p:cNvPr id="5" name="Footer Placeholder 4">
            <a:extLst>
              <a:ext uri="{FF2B5EF4-FFF2-40B4-BE49-F238E27FC236}">
                <a16:creationId xmlns:a16="http://schemas.microsoft.com/office/drawing/2014/main" id="{06F4FE0A-123A-D898-00F8-C5EADBAD1E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DFDDBED-094C-CCB4-7BB3-65708768D5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A2D277-8F53-45FE-9FB0-F66DBB14C5E3}" type="slidenum">
              <a:rPr lang="en-GB" smtClean="0"/>
              <a:t>‹#›</a:t>
            </a:fld>
            <a:endParaRPr lang="en-GB"/>
          </a:p>
        </p:txBody>
      </p:sp>
    </p:spTree>
    <p:extLst>
      <p:ext uri="{BB962C8B-B14F-4D97-AF65-F5344CB8AC3E}">
        <p14:creationId xmlns:p14="http://schemas.microsoft.com/office/powerpoint/2010/main" val="20762836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itzcarlton.com/" TargetMode="External"/><Relationship Id="rId7" Type="http://schemas.openxmlformats.org/officeDocument/2006/relationships/hyperlink" Target="https://www.chiefoutsiders.com/blog/bid/92733/the-ritz-carlton-radar-on-antenna-up-customer-service-style" TargetMode="External"/><Relationship Id="rId2" Type="http://schemas.openxmlformats.org/officeDocument/2006/relationships/hyperlink" Target="https://www.marketing91.com/marketing-mix-of-ritz-carlton/" TargetMode="External"/><Relationship Id="rId1" Type="http://schemas.openxmlformats.org/officeDocument/2006/relationships/slideLayout" Target="../slideLayouts/slideLayout2.xml"/><Relationship Id="rId6" Type="http://schemas.openxmlformats.org/officeDocument/2006/relationships/hyperlink" Target="http://www.ritzcarlton.com/" TargetMode="External"/><Relationship Id="rId5" Type="http://schemas.openxmlformats.org/officeDocument/2006/relationships/hyperlink" Target="https://www.repustate.com/blog/guest-service-experience/" TargetMode="External"/><Relationship Id="rId4" Type="http://schemas.openxmlformats.org/officeDocument/2006/relationships/hyperlink" Target="https://www.journey.ritzcarlton.com/travel-memories/honeymoon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quickbooks.intuit.com/r/pricing-strategy/whats-a-premium-pricing-strategy-and-will-it-work-for-your-business/" TargetMode="External"/><Relationship Id="rId2" Type="http://schemas.openxmlformats.org/officeDocument/2006/relationships/hyperlink" Target="http://www.ritzcarlton.com/en/about/gold-standards" TargetMode="External"/><Relationship Id="rId1" Type="http://schemas.openxmlformats.org/officeDocument/2006/relationships/slideLayout" Target="../slideLayouts/slideLayout2.xml"/><Relationship Id="rId5" Type="http://schemas.openxmlformats.org/officeDocument/2006/relationships/hyperlink" Target="https://crm.org/articles/ritz-carlton-gold-standards" TargetMode="External"/><Relationship Id="rId4" Type="http://schemas.openxmlformats.org/officeDocument/2006/relationships/hyperlink" Target="https://hospitalityinsights.ehl.edu/delivering-service-excel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descr="A couple of men standing in front of a building with a sign&#10;&#10;">
            <a:extLst>
              <a:ext uri="{FF2B5EF4-FFF2-40B4-BE49-F238E27FC236}">
                <a16:creationId xmlns:a16="http://schemas.microsoft.com/office/drawing/2014/main" id="{5AC1B92B-FE22-DD29-F1C0-D919969BA0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01566" y="0"/>
            <a:ext cx="6254631" cy="5836596"/>
          </a:xfrm>
          <a:prstGeom prst="rect">
            <a:avLst/>
          </a:prstGeom>
        </p:spPr>
      </p:pic>
      <p:sp>
        <p:nvSpPr>
          <p:cNvPr id="16" name="Subtitle 3">
            <a:extLst>
              <a:ext uri="{FF2B5EF4-FFF2-40B4-BE49-F238E27FC236}">
                <a16:creationId xmlns:a16="http://schemas.microsoft.com/office/drawing/2014/main" id="{D5AC6C0B-4988-A84D-62FD-346685BF564C}"/>
              </a:ext>
            </a:extLst>
          </p:cNvPr>
          <p:cNvSpPr txBox="1">
            <a:spLocks/>
          </p:cNvSpPr>
          <p:nvPr/>
        </p:nvSpPr>
        <p:spPr>
          <a:xfrm>
            <a:off x="113059" y="246372"/>
            <a:ext cx="2926800" cy="308192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The Role &amp; Importance of Hospitality &amp; Guest Services within the Hotel Industry</a:t>
            </a:r>
          </a:p>
          <a:p>
            <a:endParaRPr lang="en-US" dirty="0"/>
          </a:p>
          <a:p>
            <a:endParaRPr lang="en-US" dirty="0"/>
          </a:p>
          <a:p>
            <a:endParaRPr lang="en-US" dirty="0"/>
          </a:p>
        </p:txBody>
      </p:sp>
      <p:sp>
        <p:nvSpPr>
          <p:cNvPr id="17" name="Content Placeholder 3">
            <a:extLst>
              <a:ext uri="{FF2B5EF4-FFF2-40B4-BE49-F238E27FC236}">
                <a16:creationId xmlns:a16="http://schemas.microsoft.com/office/drawing/2014/main" id="{130612A9-9A6A-9815-6EE6-0D8D6800181B}"/>
              </a:ext>
            </a:extLst>
          </p:cNvPr>
          <p:cNvSpPr txBox="1">
            <a:spLocks/>
          </p:cNvSpPr>
          <p:nvPr/>
        </p:nvSpPr>
        <p:spPr>
          <a:xfrm>
            <a:off x="9056197" y="216557"/>
            <a:ext cx="2927311" cy="308199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dirty="0"/>
              <a:t>Module : Hospitality and Guest Services for the Hotel Industry </a:t>
            </a:r>
          </a:p>
        </p:txBody>
      </p:sp>
      <p:sp>
        <p:nvSpPr>
          <p:cNvPr id="18" name="TextBox 17">
            <a:extLst>
              <a:ext uri="{FF2B5EF4-FFF2-40B4-BE49-F238E27FC236}">
                <a16:creationId xmlns:a16="http://schemas.microsoft.com/office/drawing/2014/main" id="{DC952D4A-9B3D-59AF-8AF6-CC34D53BDB02}"/>
              </a:ext>
            </a:extLst>
          </p:cNvPr>
          <p:cNvSpPr txBox="1"/>
          <p:nvPr/>
        </p:nvSpPr>
        <p:spPr>
          <a:xfrm>
            <a:off x="9177825" y="5443682"/>
            <a:ext cx="2927311" cy="646331"/>
          </a:xfrm>
          <a:prstGeom prst="rect">
            <a:avLst/>
          </a:prstGeom>
          <a:noFill/>
        </p:spPr>
        <p:txBody>
          <a:bodyPr wrap="square" rtlCol="0">
            <a:spAutoFit/>
          </a:bodyPr>
          <a:lstStyle/>
          <a:p>
            <a:r>
              <a:rPr lang="en-GB" dirty="0"/>
              <a:t>Traian Roibulescu</a:t>
            </a:r>
          </a:p>
          <a:p>
            <a:r>
              <a:rPr lang="en-GB" dirty="0"/>
              <a:t>Student id : 2215953</a:t>
            </a:r>
          </a:p>
        </p:txBody>
      </p:sp>
      <p:sp>
        <p:nvSpPr>
          <p:cNvPr id="19" name="TextBox 18">
            <a:extLst>
              <a:ext uri="{FF2B5EF4-FFF2-40B4-BE49-F238E27FC236}">
                <a16:creationId xmlns:a16="http://schemas.microsoft.com/office/drawing/2014/main" id="{47FF1DC6-07E6-04C0-D8AA-EF948E0AF45F}"/>
              </a:ext>
            </a:extLst>
          </p:cNvPr>
          <p:cNvSpPr txBox="1"/>
          <p:nvPr/>
        </p:nvSpPr>
        <p:spPr>
          <a:xfrm>
            <a:off x="8087912" y="6163528"/>
            <a:ext cx="4095345" cy="369332"/>
          </a:xfrm>
          <a:prstGeom prst="rect">
            <a:avLst/>
          </a:prstGeom>
          <a:noFill/>
        </p:spPr>
        <p:txBody>
          <a:bodyPr wrap="square" rtlCol="0">
            <a:spAutoFit/>
          </a:bodyPr>
          <a:lstStyle/>
          <a:p>
            <a:pPr algn="ctr"/>
            <a:r>
              <a:rPr lang="en-GB" b="1" dirty="0"/>
              <a:t>Module Tutor : Charlotte Joyner</a:t>
            </a:r>
          </a:p>
        </p:txBody>
      </p:sp>
    </p:spTree>
    <p:extLst>
      <p:ext uri="{BB962C8B-B14F-4D97-AF65-F5344CB8AC3E}">
        <p14:creationId xmlns:p14="http://schemas.microsoft.com/office/powerpoint/2010/main" val="3504786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6EC4A-99E2-65F1-A124-624D4E79314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448D465-C167-8E84-1062-E682A81FC3E8}"/>
              </a:ext>
            </a:extLst>
          </p:cNvPr>
          <p:cNvSpPr>
            <a:spLocks noGrp="1"/>
          </p:cNvSpPr>
          <p:nvPr>
            <p:ph idx="1"/>
          </p:nvPr>
        </p:nvSpPr>
        <p:spPr/>
        <p:txBody>
          <a:bodyPr>
            <a:normAutofit/>
          </a:bodyPr>
          <a:lstStyle/>
          <a:p>
            <a:r>
              <a:rPr lang="en-US" sz="1800" dirty="0"/>
              <a:t>I’ve chose the hotel brand Ritz &amp; Carlton because it is the first hotel chain in the world</a:t>
            </a:r>
          </a:p>
          <a:p>
            <a:r>
              <a:rPr lang="en-GB" sz="1800" dirty="0"/>
              <a:t>Marriott International owns The Ritz Carlton LLC Company, which offers fine dining, luxury suites, spa services, and other amenities. </a:t>
            </a:r>
          </a:p>
          <a:p>
            <a:pPr marL="0" indent="0">
              <a:buNone/>
            </a:pPr>
            <a:r>
              <a:rPr lang="en-GB" sz="1800" dirty="0"/>
              <a:t>                       (Bhasin, H. Marketing mix of Ritz Carlton )</a:t>
            </a:r>
          </a:p>
          <a:p>
            <a:r>
              <a:rPr lang="en-GB" sz="1600" dirty="0"/>
              <a:t>With almost 40 years background, The Ritz-Carlton has long been recognized as the gold standard in hospitality, with an unquestioning credo and business concept of unending dedication to customer service, both in our hotels and across our cultures. 	</a:t>
            </a:r>
          </a:p>
          <a:p>
            <a:pPr marL="0" indent="0">
              <a:buNone/>
            </a:pPr>
            <a:r>
              <a:rPr lang="en-GB" sz="1600" dirty="0"/>
              <a:t>	       (Product in the Marketing mix of Ritz Carlton)</a:t>
            </a:r>
          </a:p>
        </p:txBody>
      </p:sp>
      <p:sp>
        <p:nvSpPr>
          <p:cNvPr id="4" name="Text Placeholder 3">
            <a:extLst>
              <a:ext uri="{FF2B5EF4-FFF2-40B4-BE49-F238E27FC236}">
                <a16:creationId xmlns:a16="http://schemas.microsoft.com/office/drawing/2014/main" id="{977DBF8B-43BD-5F02-12CF-9C5D9B61F864}"/>
              </a:ext>
            </a:extLst>
          </p:cNvPr>
          <p:cNvSpPr>
            <a:spLocks noGrp="1"/>
          </p:cNvSpPr>
          <p:nvPr>
            <p:ph type="body" sz="half" idx="2"/>
          </p:nvPr>
        </p:nvSpPr>
        <p:spPr/>
        <p:txBody>
          <a:bodyPr/>
          <a:lstStyle/>
          <a:p>
            <a:endParaRPr lang="en-GB" dirty="0"/>
          </a:p>
        </p:txBody>
      </p:sp>
      <p:pic>
        <p:nvPicPr>
          <p:cNvPr id="6" name="Picture 5" descr="A person talking on a cell phone&#10;&#10;Description automatically generated with medium confidence">
            <a:extLst>
              <a:ext uri="{FF2B5EF4-FFF2-40B4-BE49-F238E27FC236}">
                <a16:creationId xmlns:a16="http://schemas.microsoft.com/office/drawing/2014/main" id="{FE73274A-F244-7C47-A8FC-B459538474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855" y="2045915"/>
            <a:ext cx="3863595" cy="3823074"/>
          </a:xfrm>
          <a:prstGeom prst="rect">
            <a:avLst/>
          </a:prstGeom>
        </p:spPr>
      </p:pic>
    </p:spTree>
    <p:extLst>
      <p:ext uri="{BB962C8B-B14F-4D97-AF65-F5344CB8AC3E}">
        <p14:creationId xmlns:p14="http://schemas.microsoft.com/office/powerpoint/2010/main" val="544443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BBF61-76C8-D44C-E78A-3F90CCA4626E}"/>
              </a:ext>
            </a:extLst>
          </p:cNvPr>
          <p:cNvSpPr>
            <a:spLocks noGrp="1"/>
          </p:cNvSpPr>
          <p:nvPr>
            <p:ph type="title"/>
          </p:nvPr>
        </p:nvSpPr>
        <p:spPr/>
        <p:txBody>
          <a:bodyPr/>
          <a:lstStyle/>
          <a:p>
            <a:r>
              <a:rPr lang="en-GB" dirty="0"/>
              <a:t>Main Consumers</a:t>
            </a:r>
          </a:p>
        </p:txBody>
      </p:sp>
      <p:sp>
        <p:nvSpPr>
          <p:cNvPr id="3" name="Content Placeholder 2">
            <a:extLst>
              <a:ext uri="{FF2B5EF4-FFF2-40B4-BE49-F238E27FC236}">
                <a16:creationId xmlns:a16="http://schemas.microsoft.com/office/drawing/2014/main" id="{84BF8F77-DDB6-8FDB-5DD4-8ECB0A637BAE}"/>
              </a:ext>
            </a:extLst>
          </p:cNvPr>
          <p:cNvSpPr>
            <a:spLocks noGrp="1"/>
          </p:cNvSpPr>
          <p:nvPr>
            <p:ph idx="1"/>
          </p:nvPr>
        </p:nvSpPr>
        <p:spPr/>
        <p:txBody>
          <a:bodyPr>
            <a:normAutofit fontScale="92500" lnSpcReduction="20000"/>
          </a:bodyPr>
          <a:lstStyle/>
          <a:p>
            <a:pPr marL="0" indent="0">
              <a:buNone/>
            </a:pPr>
            <a:endParaRPr lang="en-GB" sz="1600" dirty="0"/>
          </a:p>
          <a:p>
            <a:r>
              <a:rPr lang="en-GB" sz="1600" dirty="0"/>
              <a:t> Starting in 2020, The Ritz Carlton will make its Yacht Collection accessible for customers. It has constructed a personalised yacht capable of traveling for seven to ten days. There will be 139 suites with private terraces in each of these, as well as luxurious amenities and increased great restaurants. The Ritz Carlton Yacht will accommodate 298 passengers. Guests interested in holding a wedding ceremony at a Ritz Carlton hotel or resort can choose from both outdoor and indoor venues in beautiful and scenic settings.</a:t>
            </a:r>
          </a:p>
          <a:p>
            <a:pPr marL="0" indent="0">
              <a:buNone/>
            </a:pPr>
            <a:r>
              <a:rPr lang="en-GB" sz="1600" dirty="0"/>
              <a:t>	            (Ritz-Carlton Official website)</a:t>
            </a:r>
          </a:p>
          <a:p>
            <a:pPr marL="0" indent="0">
              <a:buNone/>
            </a:pPr>
            <a:endParaRPr lang="en-GB" sz="1600" dirty="0"/>
          </a:p>
          <a:p>
            <a:r>
              <a:rPr lang="en-GB" sz="1600" dirty="0"/>
              <a:t>At The Ritz-Carlton, romance is undefined and driven by the desires of each couple. The possibilities are endless, from tropical beach getaways to action-packed mountain adventures to Dreamy Romantic Getaways for Two or magic destinations of the islands</a:t>
            </a:r>
          </a:p>
          <a:p>
            <a:pPr marL="0" indent="0">
              <a:buNone/>
            </a:pPr>
            <a:r>
              <a:rPr lang="en-GB" sz="1600" dirty="0"/>
              <a:t>	(Honeymoon experience - Ritz-Carlton Official website)</a:t>
            </a:r>
          </a:p>
          <a:p>
            <a:r>
              <a:rPr lang="en-GB" sz="1600" dirty="0"/>
              <a:t>The company's strict adherence to its "Gold Standards," which were defined from the early part, is the key to Ritz's unmatched customer service. The Motto, Credo, Three Steps of Service, Service Values, and Employee Promise are among the criteria that encompass the brand's philosophy and values.</a:t>
            </a:r>
          </a:p>
          <a:p>
            <a:pPr marL="0" indent="0">
              <a:buNone/>
            </a:pPr>
            <a:r>
              <a:rPr lang="en-GB" sz="1600" dirty="0"/>
              <a:t>             (How the Ritz-Carlton Creates a 5 Star Customer Experience)</a:t>
            </a:r>
          </a:p>
          <a:p>
            <a:endParaRPr lang="en-GB" sz="1600" dirty="0"/>
          </a:p>
        </p:txBody>
      </p:sp>
      <p:sp>
        <p:nvSpPr>
          <p:cNvPr id="4" name="Text Placeholder 3">
            <a:extLst>
              <a:ext uri="{FF2B5EF4-FFF2-40B4-BE49-F238E27FC236}">
                <a16:creationId xmlns:a16="http://schemas.microsoft.com/office/drawing/2014/main" id="{0026C0D4-6791-534A-1AE2-75E0C16E098C}"/>
              </a:ext>
            </a:extLst>
          </p:cNvPr>
          <p:cNvSpPr>
            <a:spLocks noGrp="1"/>
          </p:cNvSpPr>
          <p:nvPr>
            <p:ph type="body" sz="half" idx="2"/>
          </p:nvPr>
        </p:nvSpPr>
        <p:spPr/>
        <p:txBody>
          <a:bodyPr/>
          <a:lstStyle/>
          <a:p>
            <a:endParaRPr lang="en-GB" dirty="0"/>
          </a:p>
        </p:txBody>
      </p:sp>
      <p:pic>
        <p:nvPicPr>
          <p:cNvPr id="6" name="Picture 5" descr="A picture containing text, person, yellow, indoor&#10;&#10;Description automatically generated">
            <a:extLst>
              <a:ext uri="{FF2B5EF4-FFF2-40B4-BE49-F238E27FC236}">
                <a16:creationId xmlns:a16="http://schemas.microsoft.com/office/drawing/2014/main" id="{95273205-915A-517D-23FE-0D35EDB03F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12" y="2080708"/>
            <a:ext cx="4011983" cy="3780341"/>
          </a:xfrm>
          <a:prstGeom prst="rect">
            <a:avLst/>
          </a:prstGeom>
        </p:spPr>
      </p:pic>
    </p:spTree>
    <p:extLst>
      <p:ext uri="{BB962C8B-B14F-4D97-AF65-F5344CB8AC3E}">
        <p14:creationId xmlns:p14="http://schemas.microsoft.com/office/powerpoint/2010/main" val="1179876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F1CA1-4F66-89A9-9416-5670134D3996}"/>
              </a:ext>
            </a:extLst>
          </p:cNvPr>
          <p:cNvSpPr>
            <a:spLocks noGrp="1"/>
          </p:cNvSpPr>
          <p:nvPr>
            <p:ph type="title"/>
          </p:nvPr>
        </p:nvSpPr>
        <p:spPr/>
        <p:txBody>
          <a:bodyPr/>
          <a:lstStyle/>
          <a:p>
            <a:r>
              <a:rPr lang="en-GB" dirty="0"/>
              <a:t>Nature, Scope and Role of the Guest Services and Facilities</a:t>
            </a:r>
          </a:p>
        </p:txBody>
      </p:sp>
      <p:sp>
        <p:nvSpPr>
          <p:cNvPr id="3" name="Content Placeholder 2">
            <a:extLst>
              <a:ext uri="{FF2B5EF4-FFF2-40B4-BE49-F238E27FC236}">
                <a16:creationId xmlns:a16="http://schemas.microsoft.com/office/drawing/2014/main" id="{347BB0C6-D2A5-9EB4-B817-61C28EA0E329}"/>
              </a:ext>
            </a:extLst>
          </p:cNvPr>
          <p:cNvSpPr>
            <a:spLocks noGrp="1"/>
          </p:cNvSpPr>
          <p:nvPr>
            <p:ph idx="1"/>
          </p:nvPr>
        </p:nvSpPr>
        <p:spPr>
          <a:xfrm>
            <a:off x="5180012" y="822055"/>
            <a:ext cx="6172200" cy="4873625"/>
          </a:xfrm>
        </p:spPr>
        <p:txBody>
          <a:bodyPr>
            <a:normAutofit/>
          </a:bodyPr>
          <a:lstStyle/>
          <a:p>
            <a:r>
              <a:rPr lang="en-GB" sz="1600" dirty="0"/>
              <a:t>The Ritz-Carlton Company has carried out research with people all over the world and reviewed user interests when publishing the first edition of its mobile app in 2012 to ensure that future designs of the company's mobile app promote international travel. Acknowledging Generation Y </a:t>
            </a:r>
            <a:r>
              <a:rPr lang="en-GB" sz="1600" dirty="0" err="1"/>
              <a:t>travelers'</a:t>
            </a:r>
            <a:r>
              <a:rPr lang="en-GB" sz="1600" dirty="0"/>
              <a:t> growing importance, special focus was placed on increasing virtual offerings across the guests' visit. 			 (Press release)</a:t>
            </a:r>
          </a:p>
          <a:p>
            <a:r>
              <a:rPr lang="en-GB" sz="1600" dirty="0"/>
              <a:t> Mahatma Gandhi said that “A customer is the most important visitor on our premises, he is not dependant on us. We are dependent on him. He is not an interruption  in our work. He is the purpose of it. He is not an outsider in our business. He is part of it. We are not doing him a favour by serving him. He is doing us a favour by giving us an opportunity to do so”</a:t>
            </a:r>
          </a:p>
          <a:p>
            <a:pPr marL="0" indent="0">
              <a:buNone/>
            </a:pPr>
            <a:r>
              <a:rPr lang="en-GB" sz="1600" dirty="0"/>
              <a:t>                                           (Mahatma Gandhi)</a:t>
            </a:r>
          </a:p>
        </p:txBody>
      </p:sp>
      <p:sp>
        <p:nvSpPr>
          <p:cNvPr id="4" name="Text Placeholder 3">
            <a:extLst>
              <a:ext uri="{FF2B5EF4-FFF2-40B4-BE49-F238E27FC236}">
                <a16:creationId xmlns:a16="http://schemas.microsoft.com/office/drawing/2014/main" id="{CBB71AE6-76A6-AD32-B7A9-2C641BB673AD}"/>
              </a:ext>
            </a:extLst>
          </p:cNvPr>
          <p:cNvSpPr>
            <a:spLocks noGrp="1"/>
          </p:cNvSpPr>
          <p:nvPr>
            <p:ph type="body" sz="half" idx="2"/>
          </p:nvPr>
        </p:nvSpPr>
        <p:spPr/>
        <p:txBody>
          <a:bodyPr/>
          <a:lstStyle/>
          <a:p>
            <a:endParaRPr lang="en-GB" dirty="0"/>
          </a:p>
        </p:txBody>
      </p:sp>
      <p:pic>
        <p:nvPicPr>
          <p:cNvPr id="6" name="Picture 5" descr="A picture containing text&#10;&#10;Description automatically generated">
            <a:extLst>
              <a:ext uri="{FF2B5EF4-FFF2-40B4-BE49-F238E27FC236}">
                <a16:creationId xmlns:a16="http://schemas.microsoft.com/office/drawing/2014/main" id="{9695862D-76E0-6FF0-F5A0-EDBC86F43A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12" y="2071076"/>
            <a:ext cx="3935413" cy="3811588"/>
          </a:xfrm>
          <a:prstGeom prst="rect">
            <a:avLst/>
          </a:prstGeom>
        </p:spPr>
      </p:pic>
    </p:spTree>
    <p:extLst>
      <p:ext uri="{BB962C8B-B14F-4D97-AF65-F5344CB8AC3E}">
        <p14:creationId xmlns:p14="http://schemas.microsoft.com/office/powerpoint/2010/main" val="1725620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B2987-B6F4-08EE-0B9F-3F3D42C881C5}"/>
              </a:ext>
            </a:extLst>
          </p:cNvPr>
          <p:cNvSpPr>
            <a:spLocks noGrp="1"/>
          </p:cNvSpPr>
          <p:nvPr>
            <p:ph type="title"/>
          </p:nvPr>
        </p:nvSpPr>
        <p:spPr/>
        <p:txBody>
          <a:bodyPr/>
          <a:lstStyle/>
          <a:p>
            <a:r>
              <a:rPr lang="en-GB" dirty="0"/>
              <a:t>Role and Function of the Guest Services</a:t>
            </a:r>
          </a:p>
        </p:txBody>
      </p:sp>
      <p:sp>
        <p:nvSpPr>
          <p:cNvPr id="3" name="Content Placeholder 2">
            <a:extLst>
              <a:ext uri="{FF2B5EF4-FFF2-40B4-BE49-F238E27FC236}">
                <a16:creationId xmlns:a16="http://schemas.microsoft.com/office/drawing/2014/main" id="{EDFDB4A4-FD80-D73F-4564-94622BB55CC7}"/>
              </a:ext>
            </a:extLst>
          </p:cNvPr>
          <p:cNvSpPr>
            <a:spLocks noGrp="1"/>
          </p:cNvSpPr>
          <p:nvPr>
            <p:ph idx="1"/>
          </p:nvPr>
        </p:nvSpPr>
        <p:spPr/>
        <p:txBody>
          <a:bodyPr>
            <a:noAutofit/>
          </a:bodyPr>
          <a:lstStyle/>
          <a:p>
            <a:r>
              <a:rPr lang="en-GB" sz="1800" dirty="0"/>
              <a:t>Guest feedback is a goldmine that you can exploit if you have a truly brilliant analysis platform that can sort and categorize guest experience feedback into granular categories of likes and dislikes. The best customer experience analytics tool allows you to </a:t>
            </a:r>
            <a:r>
              <a:rPr lang="en-GB" sz="1800" dirty="0" err="1"/>
              <a:t>analyze</a:t>
            </a:r>
            <a:r>
              <a:rPr lang="en-GB" sz="1800" dirty="0"/>
              <a:t> not only comments and reviews on sites, but also detailed responses in surveys. As a result, you can use a variety of data sources to determine what is preventing your guests from having a good time at your establishment and what is working in your </a:t>
            </a:r>
            <a:r>
              <a:rPr lang="en-GB" sz="1800" dirty="0" err="1"/>
              <a:t>favor</a:t>
            </a:r>
            <a:r>
              <a:rPr lang="en-GB" sz="1800" dirty="0"/>
              <a:t>.</a:t>
            </a:r>
          </a:p>
          <a:p>
            <a:pPr marL="0" indent="0">
              <a:buNone/>
            </a:pPr>
            <a:r>
              <a:rPr lang="en-GB" sz="1800" dirty="0"/>
              <a:t>                     </a:t>
            </a:r>
            <a:r>
              <a:rPr lang="en-GB" sz="1600" dirty="0"/>
              <a:t>(How the Ritz-Carlton Creates a 5 Star Customer   		                                Experience)</a:t>
            </a:r>
          </a:p>
        </p:txBody>
      </p:sp>
      <p:sp>
        <p:nvSpPr>
          <p:cNvPr id="4" name="Text Placeholder 3">
            <a:extLst>
              <a:ext uri="{FF2B5EF4-FFF2-40B4-BE49-F238E27FC236}">
                <a16:creationId xmlns:a16="http://schemas.microsoft.com/office/drawing/2014/main" id="{BD263DFA-AFAA-650D-66C0-A044F7044C13}"/>
              </a:ext>
            </a:extLst>
          </p:cNvPr>
          <p:cNvSpPr>
            <a:spLocks noGrp="1"/>
          </p:cNvSpPr>
          <p:nvPr>
            <p:ph type="body" sz="half" idx="2"/>
          </p:nvPr>
        </p:nvSpPr>
        <p:spPr/>
        <p:txBody>
          <a:bodyPr/>
          <a:lstStyle/>
          <a:p>
            <a:endParaRPr lang="en-GB" dirty="0"/>
          </a:p>
        </p:txBody>
      </p:sp>
      <p:pic>
        <p:nvPicPr>
          <p:cNvPr id="6" name="Picture 5" descr="A picture containing indoor, floor&#10;&#10;Description automatically generated">
            <a:extLst>
              <a:ext uri="{FF2B5EF4-FFF2-40B4-BE49-F238E27FC236}">
                <a16:creationId xmlns:a16="http://schemas.microsoft.com/office/drawing/2014/main" id="{2085649F-0D4C-8BCF-8724-28E59996A5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033" y="2062703"/>
            <a:ext cx="4401595" cy="4191000"/>
          </a:xfrm>
          <a:prstGeom prst="rect">
            <a:avLst/>
          </a:prstGeom>
        </p:spPr>
      </p:pic>
    </p:spTree>
    <p:extLst>
      <p:ext uri="{BB962C8B-B14F-4D97-AF65-F5344CB8AC3E}">
        <p14:creationId xmlns:p14="http://schemas.microsoft.com/office/powerpoint/2010/main" val="868368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369CF6-1191-8DEA-E0E0-90C4C94F9D17}"/>
              </a:ext>
            </a:extLst>
          </p:cNvPr>
          <p:cNvSpPr>
            <a:spLocks noGrp="1"/>
          </p:cNvSpPr>
          <p:nvPr>
            <p:ph idx="1"/>
          </p:nvPr>
        </p:nvSpPr>
        <p:spPr>
          <a:xfrm>
            <a:off x="6848272" y="987425"/>
            <a:ext cx="4507116" cy="4873625"/>
          </a:xfrm>
        </p:spPr>
        <p:txBody>
          <a:bodyPr/>
          <a:lstStyle/>
          <a:p>
            <a:r>
              <a:rPr lang="en-GB" dirty="0"/>
              <a:t> </a:t>
            </a:r>
            <a:r>
              <a:rPr lang="en-GB" sz="1600" dirty="0"/>
              <a:t>Life and business strategist Anna Dolce thinks “The positive guest experience should start from the moment the guest enters the venue to the minute they leave.”</a:t>
            </a:r>
          </a:p>
          <a:p>
            <a:r>
              <a:rPr lang="en-GB" sz="1600" dirty="0"/>
              <a:t> “Service is the sequence of acts, tasks and procedure </a:t>
            </a:r>
            <a:r>
              <a:rPr lang="en-GB" sz="1600" dirty="0" err="1"/>
              <a:t>wich</a:t>
            </a:r>
            <a:r>
              <a:rPr lang="en-GB" sz="1600" dirty="0"/>
              <a:t> are done with consistency. </a:t>
            </a:r>
          </a:p>
          <a:p>
            <a:r>
              <a:rPr lang="en-GB" sz="1600" dirty="0"/>
              <a:t> Hospitality is the Positive Emotional response while service is being delivered. Service is a skill and hospitality is the spirit”</a:t>
            </a:r>
          </a:p>
          <a:p>
            <a:pPr marL="0" indent="0">
              <a:buNone/>
            </a:pPr>
            <a:r>
              <a:rPr lang="en-GB" sz="1600" dirty="0"/>
              <a:t>	(Anna Dolce 2018)</a:t>
            </a:r>
          </a:p>
        </p:txBody>
      </p:sp>
      <p:pic>
        <p:nvPicPr>
          <p:cNvPr id="6" name="Picture 5" descr="A picture containing dark&#10;&#10;Description automatically generated">
            <a:extLst>
              <a:ext uri="{FF2B5EF4-FFF2-40B4-BE49-F238E27FC236}">
                <a16:creationId xmlns:a16="http://schemas.microsoft.com/office/drawing/2014/main" id="{45D3B359-2300-0FF2-43F3-AD0271990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282" y="690662"/>
            <a:ext cx="6648990" cy="4202351"/>
          </a:xfrm>
          <a:prstGeom prst="rect">
            <a:avLst/>
          </a:prstGeom>
        </p:spPr>
      </p:pic>
    </p:spTree>
    <p:extLst>
      <p:ext uri="{BB962C8B-B14F-4D97-AF65-F5344CB8AC3E}">
        <p14:creationId xmlns:p14="http://schemas.microsoft.com/office/powerpoint/2010/main" val="858234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62FD0-E5FC-E1DB-7589-F9754A6542A1}"/>
              </a:ext>
            </a:extLst>
          </p:cNvPr>
          <p:cNvSpPr>
            <a:spLocks noGrp="1"/>
          </p:cNvSpPr>
          <p:nvPr>
            <p:ph type="title"/>
          </p:nvPr>
        </p:nvSpPr>
        <p:spPr/>
        <p:txBody>
          <a:bodyPr>
            <a:normAutofit fontScale="90000"/>
          </a:bodyPr>
          <a:lstStyle/>
          <a:p>
            <a:r>
              <a:rPr lang="en-GB" dirty="0"/>
              <a:t>The Importance of Hospitality and how Hotels Meet Guest Expectations</a:t>
            </a:r>
          </a:p>
        </p:txBody>
      </p:sp>
      <p:sp>
        <p:nvSpPr>
          <p:cNvPr id="3" name="Content Placeholder 2">
            <a:extLst>
              <a:ext uri="{FF2B5EF4-FFF2-40B4-BE49-F238E27FC236}">
                <a16:creationId xmlns:a16="http://schemas.microsoft.com/office/drawing/2014/main" id="{9536AF7A-3733-93D0-A372-F5460250E55D}"/>
              </a:ext>
            </a:extLst>
          </p:cNvPr>
          <p:cNvSpPr>
            <a:spLocks noGrp="1"/>
          </p:cNvSpPr>
          <p:nvPr>
            <p:ph idx="1"/>
          </p:nvPr>
        </p:nvSpPr>
        <p:spPr/>
        <p:txBody>
          <a:bodyPr>
            <a:noAutofit/>
          </a:bodyPr>
          <a:lstStyle/>
          <a:p>
            <a:r>
              <a:rPr lang="en-GB" sz="1600" dirty="0"/>
              <a:t>The Ritz-Credo Carlton's tends to </a:t>
            </a:r>
            <a:r>
              <a:rPr lang="en-GB" sz="1600" dirty="0" err="1"/>
              <a:t>favor</a:t>
            </a:r>
            <a:r>
              <a:rPr lang="en-GB" sz="1600" dirty="0"/>
              <a:t> visitors care and comfort, explains the style of environment it desires to grow ("warm, yet refined"), and defines its Ritz-Carlton experience standards. This credo, which aims to "enliven the senses, </a:t>
            </a:r>
            <a:r>
              <a:rPr lang="en-GB" sz="1600" dirty="0" err="1"/>
              <a:t>instill</a:t>
            </a:r>
            <a:r>
              <a:rPr lang="en-GB" sz="1600" dirty="0"/>
              <a:t> well-being, and </a:t>
            </a:r>
            <a:r>
              <a:rPr lang="en-GB" sz="1600" dirty="0" err="1"/>
              <a:t>fulfill</a:t>
            </a:r>
            <a:r>
              <a:rPr lang="en-GB" sz="1600" dirty="0"/>
              <a:t> even the unspoken wishes and needs of guests," is undeniably concentrated on providing exceptional service. Its commitment to quality services can be combined up in memorable quote: We are Ladies and Gentlemen serving Ladies and Gentlemen.</a:t>
            </a:r>
          </a:p>
          <a:p>
            <a:pPr marL="0" indent="0">
              <a:buNone/>
            </a:pPr>
            <a:r>
              <a:rPr lang="en-GB" sz="1600" dirty="0"/>
              <a:t>	(Ritz-Carlton Gold standards official website)</a:t>
            </a:r>
          </a:p>
          <a:p>
            <a:r>
              <a:rPr lang="en-GB" sz="1600" dirty="0"/>
              <a:t> Service in Three Steps: These three steps define the customer journey, beginning with a warm welcome, addressing guests by name, anticipating and fulfilling their needs, and concluding with a fond farewell. In a high-pressure and competitive industry like hospitality, guest service experience is essential. Guests have a lot of options, which means that providing exceptional customer service can be the tipping point that leads to loyal guests who keep coming back because of the impeccable, stress-free service.</a:t>
            </a:r>
          </a:p>
          <a:p>
            <a:pPr marL="0" indent="0">
              <a:buNone/>
            </a:pPr>
            <a:r>
              <a:rPr lang="en-GB" sz="1600" dirty="0"/>
              <a:t>	(The Importance Of Guest Experience In Hospitality) </a:t>
            </a:r>
          </a:p>
        </p:txBody>
      </p:sp>
      <p:sp>
        <p:nvSpPr>
          <p:cNvPr id="5" name="Text Placeholder 4">
            <a:extLst>
              <a:ext uri="{FF2B5EF4-FFF2-40B4-BE49-F238E27FC236}">
                <a16:creationId xmlns:a16="http://schemas.microsoft.com/office/drawing/2014/main" id="{8083591B-7464-1B7E-B143-513A1880C5A8}"/>
              </a:ext>
            </a:extLst>
          </p:cNvPr>
          <p:cNvSpPr>
            <a:spLocks noGrp="1"/>
          </p:cNvSpPr>
          <p:nvPr>
            <p:ph type="body" sz="half" idx="2"/>
          </p:nvPr>
        </p:nvSpPr>
        <p:spPr/>
        <p:txBody>
          <a:bodyPr/>
          <a:lstStyle/>
          <a:p>
            <a:endParaRPr lang="en-GB" dirty="0"/>
          </a:p>
        </p:txBody>
      </p:sp>
      <p:pic>
        <p:nvPicPr>
          <p:cNvPr id="7" name="Picture 6" descr="A picture containing person, person, indoor&#10;&#10;Description automatically generated">
            <a:extLst>
              <a:ext uri="{FF2B5EF4-FFF2-40B4-BE49-F238E27FC236}">
                <a16:creationId xmlns:a16="http://schemas.microsoft.com/office/drawing/2014/main" id="{9EAF0A6C-3CD6-F39D-C6D3-72FCD4AE3C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612" y="2087150"/>
            <a:ext cx="3935413" cy="3773899"/>
          </a:xfrm>
          <a:prstGeom prst="rect">
            <a:avLst/>
          </a:prstGeom>
        </p:spPr>
      </p:pic>
    </p:spTree>
    <p:extLst>
      <p:ext uri="{BB962C8B-B14F-4D97-AF65-F5344CB8AC3E}">
        <p14:creationId xmlns:p14="http://schemas.microsoft.com/office/powerpoint/2010/main" val="1679348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8CE45C-A871-70BB-D5E5-6E8AC55E585C}"/>
              </a:ext>
            </a:extLst>
          </p:cNvPr>
          <p:cNvSpPr>
            <a:spLocks noGrp="1"/>
          </p:cNvSpPr>
          <p:nvPr>
            <p:ph sz="half" idx="1"/>
          </p:nvPr>
        </p:nvSpPr>
        <p:spPr>
          <a:xfrm>
            <a:off x="6096000" y="814048"/>
            <a:ext cx="5418522" cy="5246283"/>
          </a:xfrm>
        </p:spPr>
        <p:txBody>
          <a:bodyPr>
            <a:normAutofit fontScale="55000" lnSpcReduction="20000"/>
          </a:bodyPr>
          <a:lstStyle/>
          <a:p>
            <a:r>
              <a:rPr lang="en-GB" sz="3200" dirty="0"/>
              <a:t>The Ritz-Carlton gives instructions to their staff to "keep your radar on and antenna up. They motivate everybody to look for their visitors unspoken requires. These could be minor triumphs that delight customers. They can demonstrate that the hotel is thinking of ways to make them feel special. However, problems do arise, as they do in any hotel. When an issue arises, they rapidly come up with creativity and take into account everyone's ideas. Staff are encouraged to astonish visitors so that a potential wow moment does not become a problem. They inspire everybody to search for unspoken needs of their visitors. These could be minor successes that enormously satisfy its customers. They can show that the hotel is considering ways to make them feel special. However, like any hotel, problems arise. They quickly think up and incorporate everyone's suggestions when an issue occurs.  The s </a:t>
            </a:r>
            <a:r>
              <a:rPr lang="en-GB" sz="3200" dirty="0" err="1"/>
              <a:t>taff</a:t>
            </a:r>
            <a:r>
              <a:rPr lang="en-GB" sz="3200" dirty="0"/>
              <a:t> is expected to surprise and delight guests in order to turn a problem into a possible fantastic moment.</a:t>
            </a:r>
          </a:p>
          <a:p>
            <a:pPr marL="0" indent="0">
              <a:buNone/>
            </a:pPr>
            <a:r>
              <a:rPr lang="en-GB" sz="3200" dirty="0"/>
              <a:t>	(The Best Customer Service Uses Ritz-Carlton     	          Radar On, Antenna Up Model)</a:t>
            </a:r>
          </a:p>
          <a:p>
            <a:endParaRPr lang="en-GB" dirty="0"/>
          </a:p>
        </p:txBody>
      </p:sp>
      <p:pic>
        <p:nvPicPr>
          <p:cNvPr id="6" name="Content Placeholder 5" descr="A black and white drawing of a person with a beard and mustache&#10;&#10;Description automatically generated with low confidence">
            <a:extLst>
              <a:ext uri="{FF2B5EF4-FFF2-40B4-BE49-F238E27FC236}">
                <a16:creationId xmlns:a16="http://schemas.microsoft.com/office/drawing/2014/main" id="{38F1EFED-D7AB-8C79-E339-119131C46F6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39640" y="814049"/>
            <a:ext cx="5418523" cy="4162056"/>
          </a:xfrm>
        </p:spPr>
      </p:pic>
    </p:spTree>
    <p:extLst>
      <p:ext uri="{BB962C8B-B14F-4D97-AF65-F5344CB8AC3E}">
        <p14:creationId xmlns:p14="http://schemas.microsoft.com/office/powerpoint/2010/main" val="2113866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D05AE5FC-D103-0DE5-2CAA-DD60BB36008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9187" y="661481"/>
            <a:ext cx="5826868" cy="5826868"/>
          </a:xfrm>
        </p:spPr>
      </p:pic>
      <p:sp>
        <p:nvSpPr>
          <p:cNvPr id="9" name="Content Placeholder 8">
            <a:extLst>
              <a:ext uri="{FF2B5EF4-FFF2-40B4-BE49-F238E27FC236}">
                <a16:creationId xmlns:a16="http://schemas.microsoft.com/office/drawing/2014/main" id="{F8CA775E-956B-D3C9-61C5-88261A7CFA0B}"/>
              </a:ext>
            </a:extLst>
          </p:cNvPr>
          <p:cNvSpPr>
            <a:spLocks noGrp="1"/>
          </p:cNvSpPr>
          <p:nvPr>
            <p:ph sz="half" idx="2"/>
          </p:nvPr>
        </p:nvSpPr>
        <p:spPr/>
        <p:txBody>
          <a:bodyPr/>
          <a:lstStyle/>
          <a:p>
            <a:r>
              <a:rPr lang="en-GB" dirty="0"/>
              <a:t>“It cost more money for a company to find a new customer than to keep an existent one.”</a:t>
            </a:r>
          </a:p>
          <a:p>
            <a:pPr marL="0" indent="0">
              <a:buNone/>
            </a:pPr>
            <a:r>
              <a:rPr lang="en-GB" dirty="0"/>
              <a:t>	 (Horst Schulze – 2016)</a:t>
            </a:r>
          </a:p>
        </p:txBody>
      </p:sp>
    </p:spTree>
    <p:extLst>
      <p:ext uri="{BB962C8B-B14F-4D97-AF65-F5344CB8AC3E}">
        <p14:creationId xmlns:p14="http://schemas.microsoft.com/office/powerpoint/2010/main" val="13567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0C42-F597-5920-F377-4F363FF9AF8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DDF1D83-CAD1-662F-43CE-A9DBA7759610}"/>
              </a:ext>
            </a:extLst>
          </p:cNvPr>
          <p:cNvSpPr>
            <a:spLocks noGrp="1"/>
          </p:cNvSpPr>
          <p:nvPr>
            <p:ph idx="1"/>
          </p:nvPr>
        </p:nvSpPr>
        <p:spPr/>
        <p:txBody>
          <a:bodyPr/>
          <a:lstStyle/>
          <a:p>
            <a:r>
              <a:rPr lang="en-GB" dirty="0"/>
              <a:t>Concluding all the facts above, Ritz-Carlton is a brand that reaches success by touching all the key factors that makes it to be in the top list of the luxury hotels. </a:t>
            </a:r>
          </a:p>
          <a:p>
            <a:r>
              <a:rPr lang="en-GB" dirty="0"/>
              <a:t>Offering hospitality to satisfy the desires of guests necessitates not just an positive attitude, but also a variety of services that make the guests' stay enjoyable, and it must appeal to all five senses: sight, touch, taste, sound, and smell. Service without hospitality is merely a transaction. If hospitality is prioritised over service, many positive outcomes will occur naturally and automatically.</a:t>
            </a:r>
          </a:p>
        </p:txBody>
      </p:sp>
    </p:spTree>
    <p:extLst>
      <p:ext uri="{BB962C8B-B14F-4D97-AF65-F5344CB8AC3E}">
        <p14:creationId xmlns:p14="http://schemas.microsoft.com/office/powerpoint/2010/main" val="493347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B959D-DB2C-C123-7091-5F3DDBA32086}"/>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12E2905D-9978-8D56-5583-CE5781B72531}"/>
              </a:ext>
            </a:extLst>
          </p:cNvPr>
          <p:cNvSpPr>
            <a:spLocks noGrp="1"/>
          </p:cNvSpPr>
          <p:nvPr>
            <p:ph idx="1"/>
          </p:nvPr>
        </p:nvSpPr>
        <p:spPr/>
        <p:txBody>
          <a:bodyPr>
            <a:noAutofit/>
          </a:bodyPr>
          <a:lstStyle/>
          <a:p>
            <a:r>
              <a:rPr lang="en-GB" sz="1800" dirty="0"/>
              <a:t>Bhasin, H. (2018, June 11). Marketing mix of Ritz Carlton – Ritz Carlton Marketing mix. Retrieved from </a:t>
            </a:r>
          </a:p>
          <a:p>
            <a:pPr marL="0" indent="0">
              <a:buNone/>
            </a:pPr>
            <a:r>
              <a:rPr lang="en-GB" sz="1800" dirty="0"/>
              <a:t>     </a:t>
            </a:r>
            <a:r>
              <a:rPr lang="en-GB" sz="1800" dirty="0">
                <a:hlinkClick r:id="rId2"/>
              </a:rPr>
              <a:t>https://www.marketing91.com/marketing-mix-of-ritz-carlton/</a:t>
            </a:r>
            <a:r>
              <a:rPr lang="en-GB" sz="1800" dirty="0"/>
              <a:t>  (Accessed 18.01.2023)</a:t>
            </a:r>
          </a:p>
          <a:p>
            <a:r>
              <a:rPr lang="en-GB" sz="1800" dirty="0"/>
              <a:t>Product in the Marketing mix of Ritz Carlton.(2022) - </a:t>
            </a:r>
            <a:r>
              <a:rPr lang="en-GB" sz="1800" dirty="0">
                <a:hlinkClick r:id="rId2"/>
              </a:rPr>
              <a:t>https://www.marketing91.com/marketing-mix-of-ritz-carlton/</a:t>
            </a:r>
            <a:r>
              <a:rPr lang="en-GB" sz="1800" dirty="0"/>
              <a:t>  (Accessed 18.01.2023)</a:t>
            </a:r>
          </a:p>
          <a:p>
            <a:r>
              <a:rPr lang="en-GB" sz="1800" dirty="0"/>
              <a:t>The Ritz-Carlton. (2022) - </a:t>
            </a:r>
            <a:r>
              <a:rPr lang="en-GB" sz="1800" dirty="0">
                <a:hlinkClick r:id="rId3"/>
              </a:rPr>
              <a:t>https://www.ritzcarlton.com/</a:t>
            </a:r>
            <a:r>
              <a:rPr lang="en-GB" sz="1800" dirty="0"/>
              <a:t>  (Accessed 19.01.2023)</a:t>
            </a:r>
          </a:p>
          <a:p>
            <a:r>
              <a:rPr lang="en-GB" sz="1800" dirty="0"/>
              <a:t>The Ritz-Carlton. (2022) - </a:t>
            </a:r>
            <a:r>
              <a:rPr lang="en-GB" sz="1800" dirty="0">
                <a:hlinkClick r:id="rId4"/>
              </a:rPr>
              <a:t>https://www.journey.ritzcarlton.com/travel-memories/honeymoons</a:t>
            </a:r>
            <a:r>
              <a:rPr lang="en-GB" sz="1800" dirty="0"/>
              <a:t> (Accessed 19.01.2023) </a:t>
            </a:r>
          </a:p>
          <a:p>
            <a:r>
              <a:rPr lang="en-GB" sz="1800" dirty="0"/>
              <a:t>The Importance Of Guest Experience In Hospitality. (2022) - </a:t>
            </a:r>
            <a:r>
              <a:rPr lang="en-GB" sz="1800" dirty="0">
                <a:hlinkClick r:id="rId5"/>
              </a:rPr>
              <a:t>https://www.repustate.com/blog/guest-service-experience/</a:t>
            </a:r>
            <a:r>
              <a:rPr lang="en-GB" sz="1800" dirty="0"/>
              <a:t>  (Accessed 20.01.2023)</a:t>
            </a:r>
          </a:p>
          <a:p>
            <a:r>
              <a:rPr lang="en-GB" sz="1800" dirty="0"/>
              <a:t>Luxury Hotels &amp; Resorts - (2021) - </a:t>
            </a:r>
            <a:r>
              <a:rPr lang="en-GB" sz="1800" dirty="0">
                <a:hlinkClick r:id="rId6"/>
              </a:rPr>
              <a:t>http://www.ritzcarlton.com/</a:t>
            </a:r>
            <a:r>
              <a:rPr lang="en-GB" sz="1800" dirty="0"/>
              <a:t>  (Accessed 20.01.2023)</a:t>
            </a:r>
          </a:p>
          <a:p>
            <a:r>
              <a:rPr lang="en-GB" sz="1600" b="1" i="1" dirty="0">
                <a:solidFill>
                  <a:srgbClr val="3D3C3D"/>
                </a:solidFill>
                <a:effectLst/>
              </a:rPr>
              <a:t>Ashley </a:t>
            </a:r>
            <a:r>
              <a:rPr lang="en-GB" sz="1600" b="1" i="1" dirty="0" err="1">
                <a:solidFill>
                  <a:srgbClr val="3D3C3D"/>
                </a:solidFill>
                <a:effectLst/>
              </a:rPr>
              <a:t>Furness,</a:t>
            </a:r>
            <a:r>
              <a:rPr lang="en-GB" sz="1800" dirty="0" err="1"/>
              <a:t>The</a:t>
            </a:r>
            <a:r>
              <a:rPr lang="en-GB" sz="1800" dirty="0"/>
              <a:t> Best Customer Service Uses Ritz-Carlton Radar On, Antenna Up Model - </a:t>
            </a:r>
            <a:r>
              <a:rPr lang="en-GB" sz="1800" dirty="0">
                <a:hlinkClick r:id="rId7"/>
              </a:rPr>
              <a:t>https://www.chiefoutsiders.com/blog/bid/92733/the-ritz-carlton-radar-on-antenna-up-customer-service-style</a:t>
            </a:r>
            <a:r>
              <a:rPr lang="en-GB" sz="1800" dirty="0"/>
              <a:t>  (Accessed 20.01.2023)</a:t>
            </a:r>
          </a:p>
          <a:p>
            <a:endParaRPr lang="en-GB" sz="1800" dirty="0"/>
          </a:p>
        </p:txBody>
      </p:sp>
    </p:spTree>
    <p:extLst>
      <p:ext uri="{BB962C8B-B14F-4D97-AF65-F5344CB8AC3E}">
        <p14:creationId xmlns:p14="http://schemas.microsoft.com/office/powerpoint/2010/main" val="1205287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A83782-CA96-4453-AB17-07075B14BA47}"/>
              </a:ext>
            </a:extLst>
          </p:cNvPr>
          <p:cNvSpPr>
            <a:spLocks noGrp="1"/>
          </p:cNvSpPr>
          <p:nvPr>
            <p:ph idx="1"/>
          </p:nvPr>
        </p:nvSpPr>
        <p:spPr>
          <a:xfrm>
            <a:off x="719847" y="447472"/>
            <a:ext cx="10633953" cy="5729491"/>
          </a:xfrm>
        </p:spPr>
        <p:txBody>
          <a:bodyPr>
            <a:normAutofit fontScale="92500" lnSpcReduction="20000"/>
          </a:bodyPr>
          <a:lstStyle/>
          <a:p>
            <a:r>
              <a:rPr lang="en-GB" sz="2800" dirty="0"/>
              <a:t>Gold Standards. (2020) - </a:t>
            </a:r>
            <a:r>
              <a:rPr lang="en-GB" sz="2800" dirty="0">
                <a:hlinkClick r:id="rId2"/>
              </a:rPr>
              <a:t>http://www.ritzcarlton.com/en/about/gold-standards</a:t>
            </a:r>
            <a:r>
              <a:rPr lang="en-GB" sz="2800" dirty="0"/>
              <a:t>  (Accessed 21.01.2023)</a:t>
            </a:r>
          </a:p>
          <a:p>
            <a:endParaRPr lang="en-GB" sz="2800" dirty="0"/>
          </a:p>
          <a:p>
            <a:r>
              <a:rPr lang="en-GB" sz="2800" dirty="0"/>
              <a:t>Maguire, A. (2017, March 16). What’s a Premium Pricing Strategy and Will It Work for Your Business? - </a:t>
            </a:r>
            <a:r>
              <a:rPr lang="en-GB" sz="2800" dirty="0">
                <a:hlinkClick r:id="rId3"/>
              </a:rPr>
              <a:t>https://quickbooks.intuit.com/r/pricing-strategy/whats-a-premium-pricing-strategy-and-will-it-work-for-your-business/</a:t>
            </a:r>
            <a:r>
              <a:rPr lang="en-GB" sz="2800" dirty="0"/>
              <a:t>  (Accessed 21.01.2023)</a:t>
            </a:r>
          </a:p>
          <a:p>
            <a:endParaRPr lang="en-GB" sz="2800" dirty="0"/>
          </a:p>
          <a:p>
            <a:r>
              <a:rPr lang="en-GB" sz="2800" dirty="0"/>
              <a:t>Delivering Service Excellence: 5 Lessons from Ritz-Carlton. (2022) </a:t>
            </a:r>
            <a:r>
              <a:rPr lang="en-GB" sz="2800" dirty="0">
                <a:hlinkClick r:id="rId4"/>
              </a:rPr>
              <a:t>https://hospitalityinsights.ehl.edu/delivering-service-excellence</a:t>
            </a:r>
            <a:r>
              <a:rPr lang="en-GB" sz="2800" dirty="0"/>
              <a:t> (Accessed 22.01.2023)</a:t>
            </a:r>
          </a:p>
          <a:p>
            <a:endParaRPr lang="en-GB" sz="2800" dirty="0"/>
          </a:p>
          <a:p>
            <a:endParaRPr lang="en-GB" sz="2800" dirty="0"/>
          </a:p>
          <a:p>
            <a:r>
              <a:rPr lang="en-GB" sz="2800" dirty="0"/>
              <a:t>How the Ritz-Carlton Creates a 5 Star Customer Experience. (2022) - </a:t>
            </a:r>
            <a:r>
              <a:rPr lang="en-GB" sz="2800" dirty="0">
                <a:hlinkClick r:id="rId5"/>
              </a:rPr>
              <a:t>https://crm.org/articles/ritz-carlton-gold-standards</a:t>
            </a:r>
            <a:r>
              <a:rPr lang="en-GB" sz="2800" dirty="0"/>
              <a:t> (Accessed 22.01.2023)</a:t>
            </a:r>
          </a:p>
          <a:p>
            <a:endParaRPr lang="en-GB" sz="2800" dirty="0"/>
          </a:p>
          <a:p>
            <a:endParaRPr lang="en-GB" dirty="0"/>
          </a:p>
        </p:txBody>
      </p:sp>
    </p:spTree>
    <p:extLst>
      <p:ext uri="{BB962C8B-B14F-4D97-AF65-F5344CB8AC3E}">
        <p14:creationId xmlns:p14="http://schemas.microsoft.com/office/powerpoint/2010/main" val="34826750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1581</Words>
  <Application>Microsoft Office PowerPoint</Application>
  <PresentationFormat>Widescreen</PresentationFormat>
  <Paragraphs>61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INTRODUCTION</vt:lpstr>
      <vt:lpstr>Main Consumers</vt:lpstr>
      <vt:lpstr>Nature, Scope and Role of the Guest Services and Facilities</vt:lpstr>
      <vt:lpstr>Role and Function of the Guest Services</vt:lpstr>
      <vt:lpstr>PowerPoint Presentation</vt:lpstr>
      <vt:lpstr>The Importance of Hospitality and how Hotels Meet Guest Expectations</vt:lpstr>
      <vt:lpstr>PowerPoint Presentation</vt:lpstr>
      <vt:lpstr>PowerPoint Presentation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Traian Roibulescu</dc:creator>
  <cp:lastModifiedBy>Traian Roibulescu</cp:lastModifiedBy>
  <cp:revision>1</cp:revision>
  <dcterms:created xsi:type="dcterms:W3CDTF">2023-01-21T13:51:27Z</dcterms:created>
  <dcterms:modified xsi:type="dcterms:W3CDTF">2023-02-07T19:46:31Z</dcterms:modified>
</cp:coreProperties>
</file>