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4"/>
  </p:notesMasterIdLst>
  <p:handoutMasterIdLst>
    <p:handoutMasterId r:id="rId15"/>
  </p:handoutMasterIdLst>
  <p:sldIdLst>
    <p:sldId id="256" r:id="rId2"/>
    <p:sldId id="271" r:id="rId3"/>
    <p:sldId id="269" r:id="rId4"/>
    <p:sldId id="260" r:id="rId5"/>
    <p:sldId id="261" r:id="rId6"/>
    <p:sldId id="259" r:id="rId7"/>
    <p:sldId id="273" r:id="rId8"/>
    <p:sldId id="263" r:id="rId9"/>
    <p:sldId id="264" r:id="rId10"/>
    <p:sldId id="265" r:id="rId11"/>
    <p:sldId id="266" r:id="rId12"/>
    <p:sldId id="267" r:id="rId13"/>
  </p:sldIdLst>
  <p:sldSz cx="12192000" cy="6858000"/>
  <p:notesSz cx="6889750" cy="1002188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B3F2CA"/>
    <a:srgbClr val="BAA0AD"/>
    <a:srgbClr val="E8E8E8"/>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2E1E4DC-0ACF-4815-A538-35657EE64CDC}" v="1" dt="2026-07-12T12:48:39.87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78" d="100"/>
          <a:sy n="78" d="100"/>
        </p:scale>
        <p:origin x="850" y="6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21"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20"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handoutMaster" Target="handoutMasters/handout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Ginalyn Leal (2515491)" userId="S::2515491@student.uwtsd.ac.uk::e0297a21-52bb-479c-b118-a9c55470dc26" providerId="AD" clId="Web-{8F1E586C-124B-C211-4516-79E0ABC51213}"/>
    <pc:docChg chg="modSld">
      <pc:chgData name="Ginalyn Leal (2515491)" userId="S::2515491@student.uwtsd.ac.uk::e0297a21-52bb-479c-b118-a9c55470dc26" providerId="AD" clId="Web-{8F1E586C-124B-C211-4516-79E0ABC51213}" dt="2026-07-06T22:40:10.089" v="75" actId="20577"/>
      <pc:docMkLst>
        <pc:docMk/>
      </pc:docMkLst>
      <pc:sldChg chg="modSp">
        <pc:chgData name="Ginalyn Leal (2515491)" userId="S::2515491@student.uwtsd.ac.uk::e0297a21-52bb-479c-b118-a9c55470dc26" providerId="AD" clId="Web-{8F1E586C-124B-C211-4516-79E0ABC51213}" dt="2026-07-06T22:40:10.089" v="75" actId="20577"/>
        <pc:sldMkLst>
          <pc:docMk/>
          <pc:sldMk cId="109857222" sldId="256"/>
        </pc:sldMkLst>
        <pc:spChg chg="mod">
          <ac:chgData name="Ginalyn Leal (2515491)" userId="S::2515491@student.uwtsd.ac.uk::e0297a21-52bb-479c-b118-a9c55470dc26" providerId="AD" clId="Web-{8F1E586C-124B-C211-4516-79E0ABC51213}" dt="2026-07-06T22:40:10.089" v="75" actId="20577"/>
          <ac:spMkLst>
            <pc:docMk/>
            <pc:sldMk cId="109857222" sldId="256"/>
            <ac:spMk id="3" creationId="{00000000-0000-0000-0000-000000000000}"/>
          </ac:spMkLst>
        </pc:spChg>
      </pc:sldChg>
    </pc:docChg>
  </pc:docChgLst>
  <pc:docChgLst>
    <pc:chgData name="Ginalyn Leal (2515491)" userId="S::2515491@student.uwtsd.ac.uk::e0297a21-52bb-479c-b118-a9c55470dc26" providerId="AD" clId="Web-{C7DD2B00-C78A-FAD0-FE08-0AB5E45A2F84}"/>
    <pc:docChg chg="modSld">
      <pc:chgData name="Ginalyn Leal (2515491)" userId="S::2515491@student.uwtsd.ac.uk::e0297a21-52bb-479c-b118-a9c55470dc26" providerId="AD" clId="Web-{C7DD2B00-C78A-FAD0-FE08-0AB5E45A2F84}" dt="2026-07-10T00:43:36.824" v="2417" actId="20577"/>
      <pc:docMkLst>
        <pc:docMk/>
      </pc:docMkLst>
      <pc:sldChg chg="modSp">
        <pc:chgData name="Ginalyn Leal (2515491)" userId="S::2515491@student.uwtsd.ac.uk::e0297a21-52bb-479c-b118-a9c55470dc26" providerId="AD" clId="Web-{C7DD2B00-C78A-FAD0-FE08-0AB5E45A2F84}" dt="2026-07-10T00:43:36.824" v="2417" actId="20577"/>
        <pc:sldMkLst>
          <pc:docMk/>
          <pc:sldMk cId="322199880" sldId="259"/>
        </pc:sldMkLst>
        <pc:spChg chg="mod">
          <ac:chgData name="Ginalyn Leal (2515491)" userId="S::2515491@student.uwtsd.ac.uk::e0297a21-52bb-479c-b118-a9c55470dc26" providerId="AD" clId="Web-{C7DD2B00-C78A-FAD0-FE08-0AB5E45A2F84}" dt="2026-07-10T00:43:36.824" v="2417" actId="20577"/>
          <ac:spMkLst>
            <pc:docMk/>
            <pc:sldMk cId="322199880" sldId="259"/>
            <ac:spMk id="3" creationId="{92A42C17-3949-894C-83D4-2000A8D5ADD3}"/>
          </ac:spMkLst>
        </pc:spChg>
      </pc:sldChg>
      <pc:sldChg chg="modSp">
        <pc:chgData name="Ginalyn Leal (2515491)" userId="S::2515491@student.uwtsd.ac.uk::e0297a21-52bb-479c-b118-a9c55470dc26" providerId="AD" clId="Web-{C7DD2B00-C78A-FAD0-FE08-0AB5E45A2F84}" dt="2026-07-09T23:15:13.042" v="550" actId="20577"/>
        <pc:sldMkLst>
          <pc:docMk/>
          <pc:sldMk cId="3110280109" sldId="260"/>
        </pc:sldMkLst>
        <pc:spChg chg="mod">
          <ac:chgData name="Ginalyn Leal (2515491)" userId="S::2515491@student.uwtsd.ac.uk::e0297a21-52bb-479c-b118-a9c55470dc26" providerId="AD" clId="Web-{C7DD2B00-C78A-FAD0-FE08-0AB5E45A2F84}" dt="2026-07-09T23:15:13.042" v="550" actId="20577"/>
          <ac:spMkLst>
            <pc:docMk/>
            <pc:sldMk cId="3110280109" sldId="260"/>
            <ac:spMk id="3" creationId="{372304E2-EA71-C28B-C338-DC348F3135D1}"/>
          </ac:spMkLst>
        </pc:spChg>
      </pc:sldChg>
      <pc:sldChg chg="modSp">
        <pc:chgData name="Ginalyn Leal (2515491)" userId="S::2515491@student.uwtsd.ac.uk::e0297a21-52bb-479c-b118-a9c55470dc26" providerId="AD" clId="Web-{C7DD2B00-C78A-FAD0-FE08-0AB5E45A2F84}" dt="2026-07-09T23:31:47.426" v="921" actId="20577"/>
        <pc:sldMkLst>
          <pc:docMk/>
          <pc:sldMk cId="2446197549" sldId="261"/>
        </pc:sldMkLst>
        <pc:spChg chg="mod">
          <ac:chgData name="Ginalyn Leal (2515491)" userId="S::2515491@student.uwtsd.ac.uk::e0297a21-52bb-479c-b118-a9c55470dc26" providerId="AD" clId="Web-{C7DD2B00-C78A-FAD0-FE08-0AB5E45A2F84}" dt="2026-07-09T23:31:47.426" v="921" actId="20577"/>
          <ac:spMkLst>
            <pc:docMk/>
            <pc:sldMk cId="2446197549" sldId="261"/>
            <ac:spMk id="3" creationId="{688B3DEB-0CBB-F44E-6EF8-F7A9F3B2FBD0}"/>
          </ac:spMkLst>
        </pc:spChg>
      </pc:sldChg>
      <pc:sldChg chg="modSp">
        <pc:chgData name="Ginalyn Leal (2515491)" userId="S::2515491@student.uwtsd.ac.uk::e0297a21-52bb-479c-b118-a9c55470dc26" providerId="AD" clId="Web-{C7DD2B00-C78A-FAD0-FE08-0AB5E45A2F84}" dt="2026-07-09T23:48:12.591" v="1491" actId="20577"/>
        <pc:sldMkLst>
          <pc:docMk/>
          <pc:sldMk cId="2355156650" sldId="263"/>
        </pc:sldMkLst>
        <pc:spChg chg="mod">
          <ac:chgData name="Ginalyn Leal (2515491)" userId="S::2515491@student.uwtsd.ac.uk::e0297a21-52bb-479c-b118-a9c55470dc26" providerId="AD" clId="Web-{C7DD2B00-C78A-FAD0-FE08-0AB5E45A2F84}" dt="2026-07-09T23:48:12.591" v="1491" actId="20577"/>
          <ac:spMkLst>
            <pc:docMk/>
            <pc:sldMk cId="2355156650" sldId="263"/>
            <ac:spMk id="3" creationId="{567C71BD-5F9A-CCF9-691C-3250428BFCE3}"/>
          </ac:spMkLst>
        </pc:spChg>
      </pc:sldChg>
      <pc:sldChg chg="modSp">
        <pc:chgData name="Ginalyn Leal (2515491)" userId="S::2515491@student.uwtsd.ac.uk::e0297a21-52bb-479c-b118-a9c55470dc26" providerId="AD" clId="Web-{C7DD2B00-C78A-FAD0-FE08-0AB5E45A2F84}" dt="2026-07-10T00:06:32.917" v="2110" actId="20577"/>
        <pc:sldMkLst>
          <pc:docMk/>
          <pc:sldMk cId="4229297162" sldId="266"/>
        </pc:sldMkLst>
        <pc:spChg chg="mod">
          <ac:chgData name="Ginalyn Leal (2515491)" userId="S::2515491@student.uwtsd.ac.uk::e0297a21-52bb-479c-b118-a9c55470dc26" providerId="AD" clId="Web-{C7DD2B00-C78A-FAD0-FE08-0AB5E45A2F84}" dt="2026-07-10T00:06:32.917" v="2110" actId="20577"/>
          <ac:spMkLst>
            <pc:docMk/>
            <pc:sldMk cId="4229297162" sldId="266"/>
            <ac:spMk id="3" creationId="{3512D6ED-6CEE-6755-A525-3BADB76AE62D}"/>
          </ac:spMkLst>
        </pc:spChg>
      </pc:sldChg>
      <pc:sldChg chg="modSp mod modShow">
        <pc:chgData name="Ginalyn Leal (2515491)" userId="S::2515491@student.uwtsd.ac.uk::e0297a21-52bb-479c-b118-a9c55470dc26" providerId="AD" clId="Web-{C7DD2B00-C78A-FAD0-FE08-0AB5E45A2F84}" dt="2026-07-10T00:37:34.291" v="2414"/>
        <pc:sldMkLst>
          <pc:docMk/>
          <pc:sldMk cId="2128825524" sldId="269"/>
        </pc:sldMkLst>
        <pc:spChg chg="mod">
          <ac:chgData name="Ginalyn Leal (2515491)" userId="S::2515491@student.uwtsd.ac.uk::e0297a21-52bb-479c-b118-a9c55470dc26" providerId="AD" clId="Web-{C7DD2B00-C78A-FAD0-FE08-0AB5E45A2F84}" dt="2026-07-10T00:14:57.399" v="2165" actId="20577"/>
          <ac:spMkLst>
            <pc:docMk/>
            <pc:sldMk cId="2128825524" sldId="269"/>
            <ac:spMk id="456" creationId="{CABC79AF-5111-9DBC-F78F-CAC9562F3CE0}"/>
          </ac:spMkLst>
        </pc:spChg>
        <pc:spChg chg="mod">
          <ac:chgData name="Ginalyn Leal (2515491)" userId="S::2515491@student.uwtsd.ac.uk::e0297a21-52bb-479c-b118-a9c55470dc26" providerId="AD" clId="Web-{C7DD2B00-C78A-FAD0-FE08-0AB5E45A2F84}" dt="2026-07-10T00:24:00.053" v="2259" actId="20577"/>
          <ac:spMkLst>
            <pc:docMk/>
            <pc:sldMk cId="2128825524" sldId="269"/>
            <ac:spMk id="457" creationId="{848FCCD1-D83E-C80A-AF56-808936D1290E}"/>
          </ac:spMkLst>
        </pc:spChg>
        <pc:spChg chg="mod">
          <ac:chgData name="Ginalyn Leal (2515491)" userId="S::2515491@student.uwtsd.ac.uk::e0297a21-52bb-479c-b118-a9c55470dc26" providerId="AD" clId="Web-{C7DD2B00-C78A-FAD0-FE08-0AB5E45A2F84}" dt="2026-07-10T00:36:52.571" v="2413" actId="14100"/>
          <ac:spMkLst>
            <pc:docMk/>
            <pc:sldMk cId="2128825524" sldId="269"/>
            <ac:spMk id="458" creationId="{C7B5BDA2-3523-8A70-A5A7-7043117811BA}"/>
          </ac:spMkLst>
        </pc:spChg>
        <pc:spChg chg="mod">
          <ac:chgData name="Ginalyn Leal (2515491)" userId="S::2515491@student.uwtsd.ac.uk::e0297a21-52bb-479c-b118-a9c55470dc26" providerId="AD" clId="Web-{C7DD2B00-C78A-FAD0-FE08-0AB5E45A2F84}" dt="2026-07-10T00:22:05.159" v="2255" actId="20577"/>
          <ac:spMkLst>
            <pc:docMk/>
            <pc:sldMk cId="2128825524" sldId="269"/>
            <ac:spMk id="459" creationId="{CB6BB5F2-B505-248F-547B-F6DFC5D5917F}"/>
          </ac:spMkLst>
        </pc:spChg>
      </pc:sldChg>
      <pc:sldChg chg="modSp">
        <pc:chgData name="Ginalyn Leal (2515491)" userId="S::2515491@student.uwtsd.ac.uk::e0297a21-52bb-479c-b118-a9c55470dc26" providerId="AD" clId="Web-{C7DD2B00-C78A-FAD0-FE08-0AB5E45A2F84}" dt="2026-07-09T23:07:03.451" v="304" actId="20577"/>
        <pc:sldMkLst>
          <pc:docMk/>
          <pc:sldMk cId="1204531220" sldId="271"/>
        </pc:sldMkLst>
        <pc:spChg chg="mod">
          <ac:chgData name="Ginalyn Leal (2515491)" userId="S::2515491@student.uwtsd.ac.uk::e0297a21-52bb-479c-b118-a9c55470dc26" providerId="AD" clId="Web-{C7DD2B00-C78A-FAD0-FE08-0AB5E45A2F84}" dt="2026-07-09T23:07:03.451" v="304" actId="20577"/>
          <ac:spMkLst>
            <pc:docMk/>
            <pc:sldMk cId="1204531220" sldId="271"/>
            <ac:spMk id="3" creationId="{983F5371-A8FB-1388-6ED1-25C5286A0090}"/>
          </ac:spMkLst>
        </pc:spChg>
      </pc:sldChg>
    </pc:docChg>
  </pc:docChgLst>
  <pc:docChgLst>
    <pc:chgData name="Ginalyn Leal (2515491)" userId="S::2515491@student.uwtsd.ac.uk::e0297a21-52bb-479c-b118-a9c55470dc26" providerId="AD" clId="Web-{DAAE8603-14DC-AAC6-1B79-9DE6C761A087}"/>
    <pc:docChg chg="modSld">
      <pc:chgData name="Ginalyn Leal (2515491)" userId="S::2515491@student.uwtsd.ac.uk::e0297a21-52bb-479c-b118-a9c55470dc26" providerId="AD" clId="Web-{DAAE8603-14DC-AAC6-1B79-9DE6C761A087}" dt="2026-07-11T01:37:57.742" v="371" actId="20577"/>
      <pc:docMkLst>
        <pc:docMk/>
      </pc:docMkLst>
      <pc:sldChg chg="modSp">
        <pc:chgData name="Ginalyn Leal (2515491)" userId="S::2515491@student.uwtsd.ac.uk::e0297a21-52bb-479c-b118-a9c55470dc26" providerId="AD" clId="Web-{DAAE8603-14DC-AAC6-1B79-9DE6C761A087}" dt="2026-07-11T01:32:18.924" v="359" actId="20577"/>
        <pc:sldMkLst>
          <pc:docMk/>
          <pc:sldMk cId="322199880" sldId="259"/>
        </pc:sldMkLst>
        <pc:spChg chg="mod">
          <ac:chgData name="Ginalyn Leal (2515491)" userId="S::2515491@student.uwtsd.ac.uk::e0297a21-52bb-479c-b118-a9c55470dc26" providerId="AD" clId="Web-{DAAE8603-14DC-AAC6-1B79-9DE6C761A087}" dt="2026-07-11T01:32:18.924" v="359" actId="20577"/>
          <ac:spMkLst>
            <pc:docMk/>
            <pc:sldMk cId="322199880" sldId="259"/>
            <ac:spMk id="3" creationId="{92A42C17-3949-894C-83D4-2000A8D5ADD3}"/>
          </ac:spMkLst>
        </pc:spChg>
      </pc:sldChg>
      <pc:sldChg chg="modSp">
        <pc:chgData name="Ginalyn Leal (2515491)" userId="S::2515491@student.uwtsd.ac.uk::e0297a21-52bb-479c-b118-a9c55470dc26" providerId="AD" clId="Web-{DAAE8603-14DC-AAC6-1B79-9DE6C761A087}" dt="2026-07-11T01:37:57.742" v="371" actId="20577"/>
        <pc:sldMkLst>
          <pc:docMk/>
          <pc:sldMk cId="3333800444" sldId="264"/>
        </pc:sldMkLst>
        <pc:spChg chg="mod">
          <ac:chgData name="Ginalyn Leal (2515491)" userId="S::2515491@student.uwtsd.ac.uk::e0297a21-52bb-479c-b118-a9c55470dc26" providerId="AD" clId="Web-{DAAE8603-14DC-AAC6-1B79-9DE6C761A087}" dt="2026-07-11T01:37:57.742" v="371" actId="20577"/>
          <ac:spMkLst>
            <pc:docMk/>
            <pc:sldMk cId="3333800444" sldId="264"/>
            <ac:spMk id="3" creationId="{53AE402C-1104-BC4C-5F1D-B5B5282F6A09}"/>
          </ac:spMkLst>
        </pc:spChg>
      </pc:sldChg>
      <pc:sldChg chg="modSp">
        <pc:chgData name="Ginalyn Leal (2515491)" userId="S::2515491@student.uwtsd.ac.uk::e0297a21-52bb-479c-b118-a9c55470dc26" providerId="AD" clId="Web-{DAAE8603-14DC-AAC6-1B79-9DE6C761A087}" dt="2026-07-11T01:25:12.039" v="343" actId="20577"/>
        <pc:sldMkLst>
          <pc:docMk/>
          <pc:sldMk cId="4055802674" sldId="267"/>
        </pc:sldMkLst>
        <pc:spChg chg="mod">
          <ac:chgData name="Ginalyn Leal (2515491)" userId="S::2515491@student.uwtsd.ac.uk::e0297a21-52bb-479c-b118-a9c55470dc26" providerId="AD" clId="Web-{DAAE8603-14DC-AAC6-1B79-9DE6C761A087}" dt="2026-07-11T01:25:12.039" v="343" actId="20577"/>
          <ac:spMkLst>
            <pc:docMk/>
            <pc:sldMk cId="4055802674" sldId="267"/>
            <ac:spMk id="4" creationId="{A77D9187-7654-327D-E437-9950FAA2FB42}"/>
          </ac:spMkLst>
        </pc:spChg>
      </pc:sldChg>
    </pc:docChg>
  </pc:docChgLst>
  <pc:docChgLst>
    <pc:chgData name="Ginalyn Leal (2515491)" userId="S::2515491@student.uwtsd.ac.uk::e0297a21-52bb-479c-b118-a9c55470dc26" providerId="AD" clId="Web-{6B2964B4-D9EF-D5C6-6906-F1D8FF325C48}"/>
    <pc:docChg chg="modSld">
      <pc:chgData name="Ginalyn Leal (2515491)" userId="S::2515491@student.uwtsd.ac.uk::e0297a21-52bb-479c-b118-a9c55470dc26" providerId="AD" clId="Web-{6B2964B4-D9EF-D5C6-6906-F1D8FF325C48}" dt="2026-07-07T23:35:58.153" v="96" actId="20577"/>
      <pc:docMkLst>
        <pc:docMk/>
      </pc:docMkLst>
      <pc:sldChg chg="modSp">
        <pc:chgData name="Ginalyn Leal (2515491)" userId="S::2515491@student.uwtsd.ac.uk::e0297a21-52bb-479c-b118-a9c55470dc26" providerId="AD" clId="Web-{6B2964B4-D9EF-D5C6-6906-F1D8FF325C48}" dt="2026-07-07T23:35:58.153" v="96" actId="20577"/>
        <pc:sldMkLst>
          <pc:docMk/>
          <pc:sldMk cId="109857222" sldId="256"/>
        </pc:sldMkLst>
        <pc:spChg chg="mod">
          <ac:chgData name="Ginalyn Leal (2515491)" userId="S::2515491@student.uwtsd.ac.uk::e0297a21-52bb-479c-b118-a9c55470dc26" providerId="AD" clId="Web-{6B2964B4-D9EF-D5C6-6906-F1D8FF325C48}" dt="2026-07-07T23:35:58.153" v="96" actId="20577"/>
          <ac:spMkLst>
            <pc:docMk/>
            <pc:sldMk cId="109857222" sldId="256"/>
            <ac:spMk id="3" creationId="{00000000-0000-0000-0000-000000000000}"/>
          </ac:spMkLst>
        </pc:spChg>
      </pc:sldChg>
    </pc:docChg>
  </pc:docChgLst>
  <pc:docChgLst>
    <pc:chgData name="Ginalyn Leal (2515491)" userId="e0297a21-52bb-479c-b118-a9c55470dc26" providerId="ADAL" clId="{802B612D-065C-4FBE-8884-49C45919AA58}"/>
    <pc:docChg chg="undo custSel addSld delSld modSld sldOrd">
      <pc:chgData name="Ginalyn Leal (2515491)" userId="e0297a21-52bb-479c-b118-a9c55470dc26" providerId="ADAL" clId="{802B612D-065C-4FBE-8884-49C45919AA58}" dt="2026-07-12T12:50:00.405" v="524" actId="47"/>
      <pc:docMkLst>
        <pc:docMk/>
      </pc:docMkLst>
      <pc:sldChg chg="modSp mod">
        <pc:chgData name="Ginalyn Leal (2515491)" userId="e0297a21-52bb-479c-b118-a9c55470dc26" providerId="ADAL" clId="{802B612D-065C-4FBE-8884-49C45919AA58}" dt="2026-07-12T12:46:56.730" v="500" actId="20577"/>
        <pc:sldMkLst>
          <pc:docMk/>
          <pc:sldMk cId="109857222" sldId="256"/>
        </pc:sldMkLst>
        <pc:spChg chg="mod">
          <ac:chgData name="Ginalyn Leal (2515491)" userId="e0297a21-52bb-479c-b118-a9c55470dc26" providerId="ADAL" clId="{802B612D-065C-4FBE-8884-49C45919AA58}" dt="2026-07-12T12:46:56.730" v="500" actId="20577"/>
          <ac:spMkLst>
            <pc:docMk/>
            <pc:sldMk cId="109857222" sldId="256"/>
            <ac:spMk id="3" creationId="{00000000-0000-0000-0000-000000000000}"/>
          </ac:spMkLst>
        </pc:spChg>
      </pc:sldChg>
      <pc:sldChg chg="addSp delSp modSp mod">
        <pc:chgData name="Ginalyn Leal (2515491)" userId="e0297a21-52bb-479c-b118-a9c55470dc26" providerId="ADAL" clId="{802B612D-065C-4FBE-8884-49C45919AA58}" dt="2026-07-12T12:48:31.418" v="504" actId="1076"/>
        <pc:sldMkLst>
          <pc:docMk/>
          <pc:sldMk cId="322199880" sldId="259"/>
        </pc:sldMkLst>
        <pc:spChg chg="add del mod">
          <ac:chgData name="Ginalyn Leal (2515491)" userId="e0297a21-52bb-479c-b118-a9c55470dc26" providerId="ADAL" clId="{802B612D-065C-4FBE-8884-49C45919AA58}" dt="2026-07-12T12:48:31.418" v="504" actId="1076"/>
          <ac:spMkLst>
            <pc:docMk/>
            <pc:sldMk cId="322199880" sldId="259"/>
            <ac:spMk id="2" creationId="{0D4D3D59-80A3-1FC1-DF27-0C6F6ACE15A7}"/>
          </ac:spMkLst>
        </pc:spChg>
        <pc:spChg chg="add del mod">
          <ac:chgData name="Ginalyn Leal (2515491)" userId="e0297a21-52bb-479c-b118-a9c55470dc26" providerId="ADAL" clId="{802B612D-065C-4FBE-8884-49C45919AA58}" dt="2026-07-12T12:48:31.418" v="504" actId="1076"/>
          <ac:spMkLst>
            <pc:docMk/>
            <pc:sldMk cId="322199880" sldId="259"/>
            <ac:spMk id="3" creationId="{92A42C17-3949-894C-83D4-2000A8D5ADD3}"/>
          </ac:spMkLst>
        </pc:spChg>
        <pc:spChg chg="add del mod">
          <ac:chgData name="Ginalyn Leal (2515491)" userId="e0297a21-52bb-479c-b118-a9c55470dc26" providerId="ADAL" clId="{802B612D-065C-4FBE-8884-49C45919AA58}" dt="2026-07-12T12:47:38.431" v="502" actId="21"/>
          <ac:spMkLst>
            <pc:docMk/>
            <pc:sldMk cId="322199880" sldId="259"/>
            <ac:spMk id="6" creationId="{4A55AA6C-F5C9-0DFA-1FF1-A4542C6BF399}"/>
          </ac:spMkLst>
        </pc:spChg>
        <pc:spChg chg="add del mod">
          <ac:chgData name="Ginalyn Leal (2515491)" userId="e0297a21-52bb-479c-b118-a9c55470dc26" providerId="ADAL" clId="{802B612D-065C-4FBE-8884-49C45919AA58}" dt="2026-07-12T12:47:38.431" v="502" actId="21"/>
          <ac:spMkLst>
            <pc:docMk/>
            <pc:sldMk cId="322199880" sldId="259"/>
            <ac:spMk id="8" creationId="{CEE5E2CA-8612-3436-9CBD-0BE1D6D20FB1}"/>
          </ac:spMkLst>
        </pc:spChg>
        <pc:spChg chg="add del">
          <ac:chgData name="Ginalyn Leal (2515491)" userId="e0297a21-52bb-479c-b118-a9c55470dc26" providerId="ADAL" clId="{802B612D-065C-4FBE-8884-49C45919AA58}" dt="2026-07-12T12:47:38.431" v="502" actId="21"/>
          <ac:spMkLst>
            <pc:docMk/>
            <pc:sldMk cId="322199880" sldId="259"/>
            <ac:spMk id="25" creationId="{743AA782-23D1-4521-8CAD-47662984AA08}"/>
          </ac:spMkLst>
        </pc:spChg>
        <pc:spChg chg="add del">
          <ac:chgData name="Ginalyn Leal (2515491)" userId="e0297a21-52bb-479c-b118-a9c55470dc26" providerId="ADAL" clId="{802B612D-065C-4FBE-8884-49C45919AA58}" dt="2026-07-12T12:47:38.431" v="502" actId="21"/>
          <ac:spMkLst>
            <pc:docMk/>
            <pc:sldMk cId="322199880" sldId="259"/>
            <ac:spMk id="27" creationId="{650D18FE-0824-4A46-B22C-A86B52E5780A}"/>
          </ac:spMkLst>
        </pc:spChg>
        <pc:picChg chg="add del mod">
          <ac:chgData name="Ginalyn Leal (2515491)" userId="e0297a21-52bb-479c-b118-a9c55470dc26" providerId="ADAL" clId="{802B612D-065C-4FBE-8884-49C45919AA58}" dt="2026-07-12T12:48:31.418" v="504" actId="1076"/>
          <ac:picMkLst>
            <pc:docMk/>
            <pc:sldMk cId="322199880" sldId="259"/>
            <ac:picMk id="4" creationId="{FCD89FEB-6537-03E5-4D4E-9B8B349AEA08}"/>
          </ac:picMkLst>
        </pc:picChg>
      </pc:sldChg>
      <pc:sldChg chg="modSp mod">
        <pc:chgData name="Ginalyn Leal (2515491)" userId="e0297a21-52bb-479c-b118-a9c55470dc26" providerId="ADAL" clId="{802B612D-065C-4FBE-8884-49C45919AA58}" dt="2026-07-12T01:23:46.303" v="495" actId="20577"/>
        <pc:sldMkLst>
          <pc:docMk/>
          <pc:sldMk cId="4055802674" sldId="267"/>
        </pc:sldMkLst>
        <pc:spChg chg="mod">
          <ac:chgData name="Ginalyn Leal (2515491)" userId="e0297a21-52bb-479c-b118-a9c55470dc26" providerId="ADAL" clId="{802B612D-065C-4FBE-8884-49C45919AA58}" dt="2026-07-12T01:23:46.303" v="495" actId="20577"/>
          <ac:spMkLst>
            <pc:docMk/>
            <pc:sldMk cId="4055802674" sldId="267"/>
            <ac:spMk id="4" creationId="{A77D9187-7654-327D-E437-9950FAA2FB42}"/>
          </ac:spMkLst>
        </pc:spChg>
      </pc:sldChg>
      <pc:sldChg chg="modSp mod">
        <pc:chgData name="Ginalyn Leal (2515491)" userId="e0297a21-52bb-479c-b118-a9c55470dc26" providerId="ADAL" clId="{802B612D-065C-4FBE-8884-49C45919AA58}" dt="2026-07-11T09:46:30.681" v="5" actId="2710"/>
        <pc:sldMkLst>
          <pc:docMk/>
          <pc:sldMk cId="2128825524" sldId="269"/>
        </pc:sldMkLst>
        <pc:spChg chg="mod">
          <ac:chgData name="Ginalyn Leal (2515491)" userId="e0297a21-52bb-479c-b118-a9c55470dc26" providerId="ADAL" clId="{802B612D-065C-4FBE-8884-49C45919AA58}" dt="2026-07-11T09:46:30.681" v="5" actId="2710"/>
          <ac:spMkLst>
            <pc:docMk/>
            <pc:sldMk cId="2128825524" sldId="269"/>
            <ac:spMk id="456" creationId="{CABC79AF-5111-9DBC-F78F-CAC9562F3CE0}"/>
          </ac:spMkLst>
        </pc:spChg>
        <pc:spChg chg="mod">
          <ac:chgData name="Ginalyn Leal (2515491)" userId="e0297a21-52bb-479c-b118-a9c55470dc26" providerId="ADAL" clId="{802B612D-065C-4FBE-8884-49C45919AA58}" dt="2026-07-11T09:46:19.218" v="3" actId="113"/>
          <ac:spMkLst>
            <pc:docMk/>
            <pc:sldMk cId="2128825524" sldId="269"/>
            <ac:spMk id="458" creationId="{C7B5BDA2-3523-8A70-A5A7-7043117811BA}"/>
          </ac:spMkLst>
        </pc:spChg>
      </pc:sldChg>
      <pc:sldChg chg="modSp mod">
        <pc:chgData name="Ginalyn Leal (2515491)" userId="e0297a21-52bb-479c-b118-a9c55470dc26" providerId="ADAL" clId="{802B612D-065C-4FBE-8884-49C45919AA58}" dt="2026-07-11T09:46:05.192" v="2" actId="1076"/>
        <pc:sldMkLst>
          <pc:docMk/>
          <pc:sldMk cId="1204531220" sldId="271"/>
        </pc:sldMkLst>
        <pc:spChg chg="mod">
          <ac:chgData name="Ginalyn Leal (2515491)" userId="e0297a21-52bb-479c-b118-a9c55470dc26" providerId="ADAL" clId="{802B612D-065C-4FBE-8884-49C45919AA58}" dt="2026-07-11T09:46:05.192" v="2" actId="1076"/>
          <ac:spMkLst>
            <pc:docMk/>
            <pc:sldMk cId="1204531220" sldId="271"/>
            <ac:spMk id="3" creationId="{983F5371-A8FB-1388-6ED1-25C5286A0090}"/>
          </ac:spMkLst>
        </pc:spChg>
      </pc:sldChg>
      <pc:sldChg chg="addSp delSp modSp new del mod ord">
        <pc:chgData name="Ginalyn Leal (2515491)" userId="e0297a21-52bb-479c-b118-a9c55470dc26" providerId="ADAL" clId="{802B612D-065C-4FBE-8884-49C45919AA58}" dt="2026-07-12T12:16:55.773" v="498" actId="47"/>
        <pc:sldMkLst>
          <pc:docMk/>
          <pc:sldMk cId="2788602295" sldId="274"/>
        </pc:sldMkLst>
        <pc:spChg chg="add del">
          <ac:chgData name="Ginalyn Leal (2515491)" userId="e0297a21-52bb-479c-b118-a9c55470dc26" providerId="ADAL" clId="{802B612D-065C-4FBE-8884-49C45919AA58}" dt="2026-07-11T10:10:38.143" v="21"/>
          <ac:spMkLst>
            <pc:docMk/>
            <pc:sldMk cId="2788602295" sldId="274"/>
            <ac:spMk id="4" creationId="{7F9DC5F3-50AD-0AF8-8A13-0DB19B9696FE}"/>
          </ac:spMkLst>
        </pc:spChg>
        <pc:spChg chg="add mod">
          <ac:chgData name="Ginalyn Leal (2515491)" userId="e0297a21-52bb-479c-b118-a9c55470dc26" providerId="ADAL" clId="{802B612D-065C-4FBE-8884-49C45919AA58}" dt="2026-07-11T10:11:56.338" v="23" actId="767"/>
          <ac:spMkLst>
            <pc:docMk/>
            <pc:sldMk cId="2788602295" sldId="274"/>
            <ac:spMk id="5" creationId="{6DB1A44B-DC82-0DB9-09A4-79FAA530AD77}"/>
          </ac:spMkLst>
        </pc:spChg>
        <pc:spChg chg="add mod">
          <ac:chgData name="Ginalyn Leal (2515491)" userId="e0297a21-52bb-479c-b118-a9c55470dc26" providerId="ADAL" clId="{802B612D-065C-4FBE-8884-49C45919AA58}" dt="2026-07-11T10:21:06.265" v="288" actId="20577"/>
          <ac:spMkLst>
            <pc:docMk/>
            <pc:sldMk cId="2788602295" sldId="274"/>
            <ac:spMk id="6" creationId="{1D8A4B03-328D-7D9B-6205-C0AA35C98430}"/>
          </ac:spMkLst>
        </pc:spChg>
        <pc:graphicFrameChg chg="add del mod modGraphic">
          <ac:chgData name="Ginalyn Leal (2515491)" userId="e0297a21-52bb-479c-b118-a9c55470dc26" providerId="ADAL" clId="{802B612D-065C-4FBE-8884-49C45919AA58}" dt="2026-07-11T10:15:45.962" v="24" actId="478"/>
          <ac:graphicFrameMkLst>
            <pc:docMk/>
            <pc:sldMk cId="2788602295" sldId="274"/>
            <ac:graphicFrameMk id="3" creationId="{46EEFA5E-11BF-3CD6-F82A-6F3A786CBEA9}"/>
          </ac:graphicFrameMkLst>
        </pc:graphicFrameChg>
      </pc:sldChg>
      <pc:sldChg chg="addSp delSp modSp new del mod">
        <pc:chgData name="Ginalyn Leal (2515491)" userId="e0297a21-52bb-479c-b118-a9c55470dc26" providerId="ADAL" clId="{802B612D-065C-4FBE-8884-49C45919AA58}" dt="2026-07-12T12:50:00.405" v="524" actId="47"/>
        <pc:sldMkLst>
          <pc:docMk/>
          <pc:sldMk cId="4027682114" sldId="274"/>
        </pc:sldMkLst>
        <pc:spChg chg="del">
          <ac:chgData name="Ginalyn Leal (2515491)" userId="e0297a21-52bb-479c-b118-a9c55470dc26" providerId="ADAL" clId="{802B612D-065C-4FBE-8884-49C45919AA58}" dt="2026-07-12T12:48:38.918" v="507" actId="478"/>
          <ac:spMkLst>
            <pc:docMk/>
            <pc:sldMk cId="4027682114" sldId="274"/>
            <ac:spMk id="2" creationId="{0201678C-D920-2EC1-2DDD-0788675A1025}"/>
          </ac:spMkLst>
        </pc:spChg>
        <pc:spChg chg="del">
          <ac:chgData name="Ginalyn Leal (2515491)" userId="e0297a21-52bb-479c-b118-a9c55470dc26" providerId="ADAL" clId="{802B612D-065C-4FBE-8884-49C45919AA58}" dt="2026-07-12T12:48:37.440" v="506" actId="478"/>
          <ac:spMkLst>
            <pc:docMk/>
            <pc:sldMk cId="4027682114" sldId="274"/>
            <ac:spMk id="3" creationId="{615EB071-CF3E-86BF-E03B-6D6718DD0E4D}"/>
          </ac:spMkLst>
        </pc:spChg>
        <pc:spChg chg="add mod">
          <ac:chgData name="Ginalyn Leal (2515491)" userId="e0297a21-52bb-479c-b118-a9c55470dc26" providerId="ADAL" clId="{802B612D-065C-4FBE-8884-49C45919AA58}" dt="2026-07-12T12:49:53.567" v="522" actId="14100"/>
          <ac:spMkLst>
            <pc:docMk/>
            <pc:sldMk cId="4027682114" sldId="274"/>
            <ac:spMk id="4" creationId="{5CA811A8-8ED9-2AC0-1FB7-9A1E11F0B78C}"/>
          </ac:spMkLst>
        </pc:spChg>
        <pc:spChg chg="add mod">
          <ac:chgData name="Ginalyn Leal (2515491)" userId="e0297a21-52bb-479c-b118-a9c55470dc26" providerId="ADAL" clId="{802B612D-065C-4FBE-8884-49C45919AA58}" dt="2026-07-12T12:49:53.567" v="522" actId="14100"/>
          <ac:spMkLst>
            <pc:docMk/>
            <pc:sldMk cId="4027682114" sldId="274"/>
            <ac:spMk id="5" creationId="{67B668E5-414A-E8C6-8364-45F7095749FF}"/>
          </ac:spMkLst>
        </pc:spChg>
        <pc:spChg chg="add mod">
          <ac:chgData name="Ginalyn Leal (2515491)" userId="e0297a21-52bb-479c-b118-a9c55470dc26" providerId="ADAL" clId="{802B612D-065C-4FBE-8884-49C45919AA58}" dt="2026-07-12T12:49:53.567" v="522" actId="14100"/>
          <ac:spMkLst>
            <pc:docMk/>
            <pc:sldMk cId="4027682114" sldId="274"/>
            <ac:spMk id="6" creationId="{7290FAAC-DED9-2CA8-A63E-DD38AB653B43}"/>
          </ac:spMkLst>
        </pc:spChg>
        <pc:spChg chg="add mod">
          <ac:chgData name="Ginalyn Leal (2515491)" userId="e0297a21-52bb-479c-b118-a9c55470dc26" providerId="ADAL" clId="{802B612D-065C-4FBE-8884-49C45919AA58}" dt="2026-07-12T12:49:53.567" v="522" actId="14100"/>
          <ac:spMkLst>
            <pc:docMk/>
            <pc:sldMk cId="4027682114" sldId="274"/>
            <ac:spMk id="7" creationId="{D2F1C26E-BFA0-78AC-BB35-334D5C4220C8}"/>
          </ac:spMkLst>
        </pc:spChg>
        <pc:picChg chg="add mod">
          <ac:chgData name="Ginalyn Leal (2515491)" userId="e0297a21-52bb-479c-b118-a9c55470dc26" providerId="ADAL" clId="{802B612D-065C-4FBE-8884-49C45919AA58}" dt="2026-07-12T12:49:58.768" v="523" actId="1076"/>
          <ac:picMkLst>
            <pc:docMk/>
            <pc:sldMk cId="4027682114" sldId="274"/>
            <ac:picMk id="8" creationId="{DC929CD1-5D89-8BF0-666E-0FE9CB414DB1}"/>
          </ac:picMkLst>
        </pc:picChg>
      </pc:sldChg>
    </pc:docChg>
  </pc:docChgLst>
  <pc:docChgLst>
    <pc:chgData name="Ginalyn Leal (2515491)" userId="S::2515491@student.uwtsd.ac.uk::e0297a21-52bb-479c-b118-a9c55470dc26" providerId="AD" clId="Web-{F90E0284-52D1-1697-2A48-B7343AB4776C}"/>
    <pc:docChg chg="modSld">
      <pc:chgData name="Ginalyn Leal (2515491)" userId="S::2515491@student.uwtsd.ac.uk::e0297a21-52bb-479c-b118-a9c55470dc26" providerId="AD" clId="Web-{F90E0284-52D1-1697-2A48-B7343AB4776C}" dt="2026-07-11T02:09:10.262" v="84" actId="20577"/>
      <pc:docMkLst>
        <pc:docMk/>
      </pc:docMkLst>
      <pc:sldChg chg="modSp">
        <pc:chgData name="Ginalyn Leal (2515491)" userId="S::2515491@student.uwtsd.ac.uk::e0297a21-52bb-479c-b118-a9c55470dc26" providerId="AD" clId="Web-{F90E0284-52D1-1697-2A48-B7343AB4776C}" dt="2026-07-11T02:09:10.262" v="84" actId="20577"/>
        <pc:sldMkLst>
          <pc:docMk/>
          <pc:sldMk cId="4055802674" sldId="267"/>
        </pc:sldMkLst>
        <pc:spChg chg="mod">
          <ac:chgData name="Ginalyn Leal (2515491)" userId="S::2515491@student.uwtsd.ac.uk::e0297a21-52bb-479c-b118-a9c55470dc26" providerId="AD" clId="Web-{F90E0284-52D1-1697-2A48-B7343AB4776C}" dt="2026-07-11T02:09:10.262" v="84" actId="20577"/>
          <ac:spMkLst>
            <pc:docMk/>
            <pc:sldMk cId="4055802674" sldId="267"/>
            <ac:spMk id="4" creationId="{A77D9187-7654-327D-E437-9950FAA2FB42}"/>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68E78C96-C88B-C842-D680-19F93785B1B3}"/>
              </a:ext>
            </a:extLst>
          </p:cNvPr>
          <p:cNvSpPr>
            <a:spLocks noGrp="1"/>
          </p:cNvSpPr>
          <p:nvPr>
            <p:ph type="hdr" sz="quarter"/>
          </p:nvPr>
        </p:nvSpPr>
        <p:spPr>
          <a:xfrm>
            <a:off x="0" y="0"/>
            <a:ext cx="2985558" cy="502835"/>
          </a:xfrm>
          <a:prstGeom prst="rect">
            <a:avLst/>
          </a:prstGeom>
        </p:spPr>
        <p:txBody>
          <a:bodyPr vert="horz" lIns="96634" tIns="48317" rIns="96634" bIns="48317" rtlCol="0"/>
          <a:lstStyle>
            <a:lvl1pPr algn="l">
              <a:defRPr sz="1300"/>
            </a:lvl1pPr>
          </a:lstStyle>
          <a:p>
            <a:endParaRPr lang="en-GB"/>
          </a:p>
        </p:txBody>
      </p:sp>
      <p:sp>
        <p:nvSpPr>
          <p:cNvPr id="3" name="Date Placeholder 2">
            <a:extLst>
              <a:ext uri="{FF2B5EF4-FFF2-40B4-BE49-F238E27FC236}">
                <a16:creationId xmlns:a16="http://schemas.microsoft.com/office/drawing/2014/main" id="{543ECA55-BB07-AA27-8033-B77059528ED3}"/>
              </a:ext>
            </a:extLst>
          </p:cNvPr>
          <p:cNvSpPr>
            <a:spLocks noGrp="1"/>
          </p:cNvSpPr>
          <p:nvPr>
            <p:ph type="dt" sz="quarter" idx="1"/>
          </p:nvPr>
        </p:nvSpPr>
        <p:spPr>
          <a:xfrm>
            <a:off x="3902597" y="0"/>
            <a:ext cx="2985558" cy="502835"/>
          </a:xfrm>
          <a:prstGeom prst="rect">
            <a:avLst/>
          </a:prstGeom>
        </p:spPr>
        <p:txBody>
          <a:bodyPr vert="horz" lIns="96634" tIns="48317" rIns="96634" bIns="48317" rtlCol="0"/>
          <a:lstStyle>
            <a:lvl1pPr algn="r">
              <a:defRPr sz="1300"/>
            </a:lvl1pPr>
          </a:lstStyle>
          <a:p>
            <a:fld id="{51B63953-D0A9-4924-BD09-46FF711B68F6}" type="datetimeFigureOut">
              <a:rPr lang="en-GB" smtClean="0"/>
              <a:t>12/07/2026</a:t>
            </a:fld>
            <a:endParaRPr lang="en-GB"/>
          </a:p>
        </p:txBody>
      </p:sp>
      <p:sp>
        <p:nvSpPr>
          <p:cNvPr id="4" name="Footer Placeholder 3">
            <a:extLst>
              <a:ext uri="{FF2B5EF4-FFF2-40B4-BE49-F238E27FC236}">
                <a16:creationId xmlns:a16="http://schemas.microsoft.com/office/drawing/2014/main" id="{4A5F8ACF-415E-90F0-6EE8-44F3F57010B2}"/>
              </a:ext>
            </a:extLst>
          </p:cNvPr>
          <p:cNvSpPr>
            <a:spLocks noGrp="1"/>
          </p:cNvSpPr>
          <p:nvPr>
            <p:ph type="ftr" sz="quarter" idx="2"/>
          </p:nvPr>
        </p:nvSpPr>
        <p:spPr>
          <a:xfrm>
            <a:off x="0" y="9519055"/>
            <a:ext cx="2985558" cy="502834"/>
          </a:xfrm>
          <a:prstGeom prst="rect">
            <a:avLst/>
          </a:prstGeom>
        </p:spPr>
        <p:txBody>
          <a:bodyPr vert="horz" lIns="96634" tIns="48317" rIns="96634" bIns="48317" rtlCol="0" anchor="b"/>
          <a:lstStyle>
            <a:lvl1pPr algn="l">
              <a:defRPr sz="1300"/>
            </a:lvl1pPr>
          </a:lstStyle>
          <a:p>
            <a:endParaRPr lang="en-GB"/>
          </a:p>
        </p:txBody>
      </p:sp>
      <p:sp>
        <p:nvSpPr>
          <p:cNvPr id="5" name="Slide Number Placeholder 4">
            <a:extLst>
              <a:ext uri="{FF2B5EF4-FFF2-40B4-BE49-F238E27FC236}">
                <a16:creationId xmlns:a16="http://schemas.microsoft.com/office/drawing/2014/main" id="{31B88351-BF19-A13C-F1B5-CBD3035AC31B}"/>
              </a:ext>
            </a:extLst>
          </p:cNvPr>
          <p:cNvSpPr>
            <a:spLocks noGrp="1"/>
          </p:cNvSpPr>
          <p:nvPr>
            <p:ph type="sldNum" sz="quarter" idx="3"/>
          </p:nvPr>
        </p:nvSpPr>
        <p:spPr>
          <a:xfrm>
            <a:off x="3902597" y="9519055"/>
            <a:ext cx="2985558" cy="502834"/>
          </a:xfrm>
          <a:prstGeom prst="rect">
            <a:avLst/>
          </a:prstGeom>
        </p:spPr>
        <p:txBody>
          <a:bodyPr vert="horz" lIns="96634" tIns="48317" rIns="96634" bIns="48317" rtlCol="0" anchor="b"/>
          <a:lstStyle>
            <a:lvl1pPr algn="r">
              <a:defRPr sz="1300"/>
            </a:lvl1pPr>
          </a:lstStyle>
          <a:p>
            <a:fld id="{6F4BED22-D56A-48A7-B2CE-A4D5BEB0EF96}" type="slidenum">
              <a:rPr lang="en-GB" smtClean="0"/>
              <a:t>‹#›</a:t>
            </a:fld>
            <a:endParaRPr lang="en-GB"/>
          </a:p>
        </p:txBody>
      </p:sp>
    </p:spTree>
    <p:extLst>
      <p:ext uri="{BB962C8B-B14F-4D97-AF65-F5344CB8AC3E}">
        <p14:creationId xmlns:p14="http://schemas.microsoft.com/office/powerpoint/2010/main" val="903536093"/>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85558" cy="502835"/>
          </a:xfrm>
          <a:prstGeom prst="rect">
            <a:avLst/>
          </a:prstGeom>
        </p:spPr>
        <p:txBody>
          <a:bodyPr vert="horz" lIns="96634" tIns="48317" rIns="96634" bIns="48317" rtlCol="0"/>
          <a:lstStyle>
            <a:lvl1pPr algn="l">
              <a:defRPr sz="1300"/>
            </a:lvl1pPr>
          </a:lstStyle>
          <a:p>
            <a:endParaRPr lang="en-US"/>
          </a:p>
        </p:txBody>
      </p:sp>
      <p:sp>
        <p:nvSpPr>
          <p:cNvPr id="3" name="Date Placeholder 2"/>
          <p:cNvSpPr>
            <a:spLocks noGrp="1"/>
          </p:cNvSpPr>
          <p:nvPr>
            <p:ph type="dt" idx="1"/>
          </p:nvPr>
        </p:nvSpPr>
        <p:spPr>
          <a:xfrm>
            <a:off x="3902597" y="0"/>
            <a:ext cx="2985558" cy="502835"/>
          </a:xfrm>
          <a:prstGeom prst="rect">
            <a:avLst/>
          </a:prstGeom>
        </p:spPr>
        <p:txBody>
          <a:bodyPr vert="horz" lIns="96634" tIns="48317" rIns="96634" bIns="48317" rtlCol="0"/>
          <a:lstStyle>
            <a:lvl1pPr algn="r">
              <a:defRPr sz="1300"/>
            </a:lvl1pPr>
          </a:lstStyle>
          <a:p>
            <a:fld id="{DE621C01-74E3-4F7B-9C55-A69673B2F234}" type="datetimeFigureOut">
              <a:t>7/12/2026</a:t>
            </a:fld>
            <a:endParaRPr lang="en-US"/>
          </a:p>
        </p:txBody>
      </p:sp>
      <p:sp>
        <p:nvSpPr>
          <p:cNvPr id="4" name="Slide Image Placeholder 3"/>
          <p:cNvSpPr>
            <a:spLocks noGrp="1" noRot="1" noChangeAspect="1"/>
          </p:cNvSpPr>
          <p:nvPr>
            <p:ph type="sldImg" idx="2"/>
          </p:nvPr>
        </p:nvSpPr>
        <p:spPr>
          <a:xfrm>
            <a:off x="438150" y="1252538"/>
            <a:ext cx="6013450" cy="3382962"/>
          </a:xfrm>
          <a:prstGeom prst="rect">
            <a:avLst/>
          </a:prstGeom>
          <a:noFill/>
          <a:ln w="12700">
            <a:solidFill>
              <a:prstClr val="black"/>
            </a:solidFill>
          </a:ln>
        </p:spPr>
        <p:txBody>
          <a:bodyPr vert="horz" lIns="96634" tIns="48317" rIns="96634" bIns="48317" rtlCol="0" anchor="ctr"/>
          <a:lstStyle/>
          <a:p>
            <a:endParaRPr lang="en-US"/>
          </a:p>
        </p:txBody>
      </p:sp>
      <p:sp>
        <p:nvSpPr>
          <p:cNvPr id="5" name="Notes Placeholder 4"/>
          <p:cNvSpPr>
            <a:spLocks noGrp="1"/>
          </p:cNvSpPr>
          <p:nvPr>
            <p:ph type="body" sz="quarter" idx="3"/>
          </p:nvPr>
        </p:nvSpPr>
        <p:spPr>
          <a:xfrm>
            <a:off x="688975" y="4823034"/>
            <a:ext cx="5511800" cy="3946118"/>
          </a:xfrm>
          <a:prstGeom prst="rect">
            <a:avLst/>
          </a:prstGeom>
        </p:spPr>
        <p:txBody>
          <a:bodyPr vert="horz" lIns="96634" tIns="48317" rIns="96634" bIns="48317"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9519055"/>
            <a:ext cx="2985558" cy="502834"/>
          </a:xfrm>
          <a:prstGeom prst="rect">
            <a:avLst/>
          </a:prstGeom>
        </p:spPr>
        <p:txBody>
          <a:bodyPr vert="horz" lIns="96634" tIns="48317" rIns="96634" bIns="48317" rtlCol="0" anchor="b"/>
          <a:lstStyle>
            <a:lvl1pPr algn="l">
              <a:defRPr sz="1300"/>
            </a:lvl1pPr>
          </a:lstStyle>
          <a:p>
            <a:endParaRPr lang="en-US"/>
          </a:p>
        </p:txBody>
      </p:sp>
      <p:sp>
        <p:nvSpPr>
          <p:cNvPr id="7" name="Slide Number Placeholder 6"/>
          <p:cNvSpPr>
            <a:spLocks noGrp="1"/>
          </p:cNvSpPr>
          <p:nvPr>
            <p:ph type="sldNum" sz="quarter" idx="5"/>
          </p:nvPr>
        </p:nvSpPr>
        <p:spPr>
          <a:xfrm>
            <a:off x="3902597" y="9519055"/>
            <a:ext cx="2985558" cy="502834"/>
          </a:xfrm>
          <a:prstGeom prst="rect">
            <a:avLst/>
          </a:prstGeom>
        </p:spPr>
        <p:txBody>
          <a:bodyPr vert="horz" lIns="96634" tIns="48317" rIns="96634" bIns="48317" rtlCol="0" anchor="b"/>
          <a:lstStyle>
            <a:lvl1pPr algn="r">
              <a:defRPr sz="1300"/>
            </a:lvl1pPr>
          </a:lstStyle>
          <a:p>
            <a:fld id="{A1C91C8C-D795-4458-B577-6C34FF826BE8}" type="slidenum">
              <a:t>‹#›</a:t>
            </a:fld>
            <a:endParaRPr lang="en-US"/>
          </a:p>
        </p:txBody>
      </p:sp>
    </p:spTree>
    <p:extLst>
      <p:ext uri="{BB962C8B-B14F-4D97-AF65-F5344CB8AC3E}">
        <p14:creationId xmlns:p14="http://schemas.microsoft.com/office/powerpoint/2010/main" val="346472904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28039A6-7570-9F2B-3BEE-BA140D8DE87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1378F1F-B8B6-2BB9-87DA-416D464C625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C8C505E8-1D83-191A-68D4-BF765569F6A5}"/>
              </a:ext>
            </a:extLst>
          </p:cNvPr>
          <p:cNvSpPr>
            <a:spLocks noGrp="1"/>
          </p:cNvSpPr>
          <p:nvPr>
            <p:ph type="body" idx="1"/>
          </p:nvPr>
        </p:nvSpPr>
        <p:spPr/>
        <p:txBody>
          <a:bodyPr/>
          <a:lstStyle/>
          <a:p>
            <a:r>
              <a:rPr lang="en-US"/>
              <a:t>This presentation will use Piaget theory in this case because of the preoperational stage of development as described in the image, where children learn through play, symbolic thinking, language and through direct exploration by objects and materials (Malik and Marwaha, 2023).</a:t>
            </a:r>
          </a:p>
          <a:p>
            <a:endParaRPr lang="en-US">
              <a:ea typeface="Calibri"/>
              <a:cs typeface="Calibri"/>
            </a:endParaRPr>
          </a:p>
        </p:txBody>
      </p:sp>
      <p:sp>
        <p:nvSpPr>
          <p:cNvPr id="4" name="Slide Number Placeholder 3">
            <a:extLst>
              <a:ext uri="{FF2B5EF4-FFF2-40B4-BE49-F238E27FC236}">
                <a16:creationId xmlns:a16="http://schemas.microsoft.com/office/drawing/2014/main" id="{2306F430-773A-0959-4E19-F82B27A87DE9}"/>
              </a:ext>
            </a:extLst>
          </p:cNvPr>
          <p:cNvSpPr>
            <a:spLocks noGrp="1"/>
          </p:cNvSpPr>
          <p:nvPr>
            <p:ph type="sldNum" sz="quarter" idx="5"/>
          </p:nvPr>
        </p:nvSpPr>
        <p:spPr/>
        <p:txBody>
          <a:bodyPr/>
          <a:lstStyle/>
          <a:p>
            <a:fld id="{A1C91C8C-D795-4458-B577-6C34FF826BE8}" type="slidenum">
              <a:t>2</a:t>
            </a:fld>
            <a:endParaRPr lang="en-US"/>
          </a:p>
        </p:txBody>
      </p:sp>
    </p:spTree>
    <p:extLst>
      <p:ext uri="{BB962C8B-B14F-4D97-AF65-F5344CB8AC3E}">
        <p14:creationId xmlns:p14="http://schemas.microsoft.com/office/powerpoint/2010/main" val="418668270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CCCFC9A-1439-0B8D-8367-EA984EE77B9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3A090D9-19C5-8292-0D5B-84A46A7B5E84}"/>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67C465E5-CA9D-14D2-D5DD-555740BDF039}"/>
              </a:ext>
            </a:extLst>
          </p:cNvPr>
          <p:cNvSpPr>
            <a:spLocks noGrp="1"/>
          </p:cNvSpPr>
          <p:nvPr>
            <p:ph type="body" idx="1"/>
          </p:nvPr>
        </p:nvSpPr>
        <p:spPr/>
        <p:txBody>
          <a:bodyPr/>
          <a:lstStyle/>
          <a:p>
            <a:r>
              <a:rPr lang="en-US"/>
              <a:t>Unstable routines for Isaac might also have limited opportunities to foster secure learning patterns by frequent play and interaction. Piaget makes a difference in explaining why Isaac requires real-life experiences, the need for consistency.</a:t>
            </a:r>
          </a:p>
          <a:p>
            <a:endParaRPr lang="en-US">
              <a:ea typeface="Calibri"/>
              <a:cs typeface="Calibri"/>
            </a:endParaRPr>
          </a:p>
        </p:txBody>
      </p:sp>
      <p:sp>
        <p:nvSpPr>
          <p:cNvPr id="4" name="Slide Number Placeholder 3">
            <a:extLst>
              <a:ext uri="{FF2B5EF4-FFF2-40B4-BE49-F238E27FC236}">
                <a16:creationId xmlns:a16="http://schemas.microsoft.com/office/drawing/2014/main" id="{D1A7DDD8-F16D-619B-2199-F57AC09F04A8}"/>
              </a:ext>
            </a:extLst>
          </p:cNvPr>
          <p:cNvSpPr>
            <a:spLocks noGrp="1"/>
          </p:cNvSpPr>
          <p:nvPr>
            <p:ph type="sldNum" sz="quarter" idx="5"/>
          </p:nvPr>
        </p:nvSpPr>
        <p:spPr/>
        <p:txBody>
          <a:bodyPr/>
          <a:lstStyle/>
          <a:p>
            <a:fld id="{A1C91C8C-D795-4458-B577-6C34FF826BE8}" type="slidenum">
              <a:t>3</a:t>
            </a:fld>
            <a:endParaRPr lang="en-US"/>
          </a:p>
        </p:txBody>
      </p:sp>
    </p:spTree>
    <p:extLst>
      <p:ext uri="{BB962C8B-B14F-4D97-AF65-F5344CB8AC3E}">
        <p14:creationId xmlns:p14="http://schemas.microsoft.com/office/powerpoint/2010/main" val="321083752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Early signs of cognitive and social development is understandable in the context of Isaac's </a:t>
            </a:r>
            <a:r>
              <a:rPr lang="en-US" err="1"/>
              <a:t>behaviour</a:t>
            </a:r>
            <a:r>
              <a:rPr lang="en-US"/>
              <a:t>. Isaac may find it hard to start ideas, engage in conversation, and share his thoughts with others due to his language delay and inability to join groups. </a:t>
            </a:r>
          </a:p>
        </p:txBody>
      </p:sp>
      <p:sp>
        <p:nvSpPr>
          <p:cNvPr id="4" name="Slide Number Placeholder 3"/>
          <p:cNvSpPr>
            <a:spLocks noGrp="1"/>
          </p:cNvSpPr>
          <p:nvPr>
            <p:ph type="sldNum" sz="quarter" idx="5"/>
          </p:nvPr>
        </p:nvSpPr>
        <p:spPr/>
        <p:txBody>
          <a:bodyPr/>
          <a:lstStyle/>
          <a:p>
            <a:fld id="{A1C91C8C-D795-4458-B577-6C34FF826BE8}" type="slidenum">
              <a:t>4</a:t>
            </a:fld>
            <a:endParaRPr lang="en-US"/>
          </a:p>
        </p:txBody>
      </p:sp>
    </p:spTree>
    <p:extLst>
      <p:ext uri="{BB962C8B-B14F-4D97-AF65-F5344CB8AC3E}">
        <p14:creationId xmlns:p14="http://schemas.microsoft.com/office/powerpoint/2010/main" val="130950073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When discussing the challenges that Isaac faces, it is related to fewer opportunities for communication and stable exploration.</a:t>
            </a:r>
          </a:p>
          <a:p>
            <a:r>
              <a:rPr lang="en-US"/>
              <a:t>There may also be a decrease in opportunities for taking turns, imitating and pretend play and language development with others.</a:t>
            </a:r>
          </a:p>
        </p:txBody>
      </p:sp>
      <p:sp>
        <p:nvSpPr>
          <p:cNvPr id="4" name="Slide Number Placeholder 3"/>
          <p:cNvSpPr>
            <a:spLocks noGrp="1"/>
          </p:cNvSpPr>
          <p:nvPr>
            <p:ph type="sldNum" sz="quarter" idx="5"/>
          </p:nvPr>
        </p:nvSpPr>
        <p:spPr/>
        <p:txBody>
          <a:bodyPr/>
          <a:lstStyle/>
          <a:p>
            <a:fld id="{A1C91C8C-D795-4458-B577-6C34FF826BE8}" type="slidenum">
              <a:t>5</a:t>
            </a:fld>
            <a:endParaRPr lang="en-US"/>
          </a:p>
        </p:txBody>
      </p:sp>
    </p:spTree>
    <p:extLst>
      <p:ext uri="{BB962C8B-B14F-4D97-AF65-F5344CB8AC3E}">
        <p14:creationId xmlns:p14="http://schemas.microsoft.com/office/powerpoint/2010/main" val="219665840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Emotional safety is a prerequisite for learning to be confident.</a:t>
            </a:r>
            <a:r>
              <a:rPr lang="en-US" sz="1300">
                <a:ea typeface="+mn-lt"/>
                <a:cs typeface="+mn-lt"/>
              </a:rPr>
              <a:t> A calm child is prepared for communication and </a:t>
            </a:r>
            <a:r>
              <a:rPr lang="en-US" sz="1300" err="1">
                <a:ea typeface="+mn-lt"/>
                <a:cs typeface="+mn-lt"/>
              </a:rPr>
              <a:t>play.The</a:t>
            </a:r>
            <a:r>
              <a:rPr lang="en-US" sz="1300">
                <a:ea typeface="+mn-lt"/>
                <a:cs typeface="+mn-lt"/>
              </a:rPr>
              <a:t> emotional problems Isaac experiences should be related to his cognitive development, rather than being related to attachment. Every time Isaac feels stressed or angry, he is unable to engage in exploration, play, and learning. </a:t>
            </a:r>
          </a:p>
          <a:p>
            <a:r>
              <a:rPr lang="en-US" sz="1300">
                <a:ea typeface="+mn-lt"/>
                <a:cs typeface="+mn-lt"/>
              </a:rPr>
              <a:t>This restricts the opportunity for active experimentation, regarded as at the heart of development by Piaget. </a:t>
            </a:r>
          </a:p>
          <a:p>
            <a:r>
              <a:rPr lang="en-US" sz="1300">
                <a:ea typeface="+mn-lt"/>
                <a:cs typeface="+mn-lt"/>
              </a:rPr>
              <a:t>Calm and predictable transitions and routines are thus significant, as they will inspire Isaac to become more adventurous in accessing materials, learning a language, and engaging in play-based learning (Fan et al., 2024).</a:t>
            </a:r>
            <a:endParaRPr lang="en-US" sz="1300"/>
          </a:p>
          <a:p>
            <a:endParaRPr lang="en-US"/>
          </a:p>
        </p:txBody>
      </p:sp>
      <p:sp>
        <p:nvSpPr>
          <p:cNvPr id="4" name="Slide Number Placeholder 3"/>
          <p:cNvSpPr>
            <a:spLocks noGrp="1"/>
          </p:cNvSpPr>
          <p:nvPr>
            <p:ph type="sldNum" sz="quarter" idx="5"/>
          </p:nvPr>
        </p:nvSpPr>
        <p:spPr/>
        <p:txBody>
          <a:bodyPr/>
          <a:lstStyle/>
          <a:p>
            <a:fld id="{A1C91C8C-D795-4458-B577-6C34FF826BE8}" type="slidenum">
              <a:t>6</a:t>
            </a:fld>
            <a:endParaRPr lang="en-US"/>
          </a:p>
        </p:txBody>
      </p:sp>
    </p:spTree>
    <p:extLst>
      <p:ext uri="{BB962C8B-B14F-4D97-AF65-F5344CB8AC3E}">
        <p14:creationId xmlns:p14="http://schemas.microsoft.com/office/powerpoint/2010/main" val="131419746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6DC1216-6FF2-8BAB-975A-EFA9ED1ABCE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E19E587-9671-9043-31E2-085657294052}"/>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50F60063-5DC3-8506-BC2E-02C7E3D10D34}"/>
              </a:ext>
            </a:extLst>
          </p:cNvPr>
          <p:cNvSpPr>
            <a:spLocks noGrp="1"/>
          </p:cNvSpPr>
          <p:nvPr>
            <p:ph type="body" idx="1"/>
          </p:nvPr>
        </p:nvSpPr>
        <p:spPr/>
        <p:txBody>
          <a:bodyPr/>
          <a:lstStyle/>
          <a:p>
            <a:r>
              <a:rPr lang="en-US"/>
              <a:t>Environmental factors include intermittent child care, restricted social interaction, moving, and less language at home. Isaac requires a stimulating learning environment where he can play, learn, talk, and practice his newly acquired skills.</a:t>
            </a:r>
            <a:r>
              <a:rPr lang="en-US" sz="1300">
                <a:ea typeface="+mn-lt"/>
                <a:cs typeface="+mn-lt"/>
              </a:rPr>
              <a:t> Isaac requires a stimulating environment. </a:t>
            </a:r>
          </a:p>
          <a:p>
            <a:r>
              <a:rPr lang="en-US" sz="1300">
                <a:ea typeface="+mn-lt"/>
                <a:cs typeface="+mn-lt"/>
              </a:rPr>
              <a:t>For instance, Isaac might need more time to join in new activities than is usual. For instance, Isaac may require a longer time to get used to something before he joins any activity.</a:t>
            </a:r>
          </a:p>
          <a:p>
            <a:r>
              <a:rPr lang="en-US" sz="1300">
                <a:ea typeface="+mn-lt"/>
                <a:cs typeface="+mn-lt"/>
              </a:rPr>
              <a:t>The nurture side of Piaget’s theory supports the need to develop knowledge by actively engaging with the world through play, routine, language, and exploring activities (Department for Education, 2025).</a:t>
            </a:r>
          </a:p>
          <a:p>
            <a:endParaRPr lang="en-US"/>
          </a:p>
          <a:p>
            <a:endParaRPr lang="en-US"/>
          </a:p>
        </p:txBody>
      </p:sp>
      <p:sp>
        <p:nvSpPr>
          <p:cNvPr id="4" name="Slide Number Placeholder 3">
            <a:extLst>
              <a:ext uri="{FF2B5EF4-FFF2-40B4-BE49-F238E27FC236}">
                <a16:creationId xmlns:a16="http://schemas.microsoft.com/office/drawing/2014/main" id="{12623659-8849-8936-CC15-1CE84360EFAC}"/>
              </a:ext>
            </a:extLst>
          </p:cNvPr>
          <p:cNvSpPr>
            <a:spLocks noGrp="1"/>
          </p:cNvSpPr>
          <p:nvPr>
            <p:ph type="sldNum" sz="quarter" idx="5"/>
          </p:nvPr>
        </p:nvSpPr>
        <p:spPr/>
        <p:txBody>
          <a:bodyPr/>
          <a:lstStyle/>
          <a:p>
            <a:fld id="{A1C91C8C-D795-4458-B577-6C34FF826BE8}" type="slidenum">
              <a:t>7</a:t>
            </a:fld>
            <a:endParaRPr lang="en-US"/>
          </a:p>
        </p:txBody>
      </p:sp>
    </p:spTree>
    <p:extLst>
      <p:ext uri="{BB962C8B-B14F-4D97-AF65-F5344CB8AC3E}">
        <p14:creationId xmlns:p14="http://schemas.microsoft.com/office/powerpoint/2010/main" val="344219978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300">
                <a:ea typeface="+mn-lt"/>
                <a:cs typeface="+mn-lt"/>
              </a:rPr>
              <a:t>Play fosters language development, self-confidence and thinking </a:t>
            </a:r>
            <a:r>
              <a:rPr lang="en-US" sz="1300" err="1">
                <a:ea typeface="+mn-lt"/>
                <a:cs typeface="+mn-lt"/>
              </a:rPr>
              <a:t>skillsA</a:t>
            </a:r>
            <a:r>
              <a:rPr lang="en-US" sz="1300">
                <a:ea typeface="+mn-lt"/>
                <a:cs typeface="+mn-lt"/>
              </a:rPr>
              <a:t> strategy is structured play-based learning. Staff should offer puzzles, construction play, role play, picture sequencing, sorting games, and sensory and small world play. </a:t>
            </a:r>
          </a:p>
          <a:p>
            <a:r>
              <a:rPr lang="en-US" sz="1300">
                <a:ea typeface="+mn-lt"/>
                <a:cs typeface="+mn-lt"/>
              </a:rPr>
              <a:t>These activities are based on Piaget's theories and foster symbolic thinking, classification, problem solving, and accommodation. This provides opportunities to practice thinking, language, confidence, and social learning in a hands-on way that he can repeat and repeat (Skene et al., 2022).</a:t>
            </a:r>
            <a:endParaRPr lang="en-US" sz="1300"/>
          </a:p>
          <a:p>
            <a:endParaRPr lang="en-US"/>
          </a:p>
          <a:p>
            <a:endParaRPr lang="en-US">
              <a:ea typeface="Calibri"/>
              <a:cs typeface="Calibri"/>
            </a:endParaRPr>
          </a:p>
        </p:txBody>
      </p:sp>
      <p:sp>
        <p:nvSpPr>
          <p:cNvPr id="4" name="Slide Number Placeholder 3"/>
          <p:cNvSpPr>
            <a:spLocks noGrp="1"/>
          </p:cNvSpPr>
          <p:nvPr>
            <p:ph type="sldNum" sz="quarter" idx="5"/>
          </p:nvPr>
        </p:nvSpPr>
        <p:spPr/>
        <p:txBody>
          <a:bodyPr/>
          <a:lstStyle/>
          <a:p>
            <a:fld id="{A1C91C8C-D795-4458-B577-6C34FF826BE8}" type="slidenum">
              <a:t>8</a:t>
            </a:fld>
            <a:endParaRPr lang="en-US"/>
          </a:p>
        </p:txBody>
      </p:sp>
    </p:spTree>
    <p:extLst>
      <p:ext uri="{BB962C8B-B14F-4D97-AF65-F5344CB8AC3E}">
        <p14:creationId xmlns:p14="http://schemas.microsoft.com/office/powerpoint/2010/main" val="236441550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Isaac requires multiple low pressure chances to hear and practice language.</a:t>
            </a:r>
            <a:r>
              <a:rPr lang="en-US" sz="1300">
                <a:ea typeface="+mn-lt"/>
                <a:cs typeface="+mn-lt"/>
              </a:rPr>
              <a:t> Isaac requires low stress opportunities for language practice</a:t>
            </a:r>
          </a:p>
          <a:p>
            <a:r>
              <a:rPr lang="en-US" sz="1300">
                <a:ea typeface="+mn-lt"/>
                <a:cs typeface="+mn-lt"/>
              </a:rPr>
              <a:t>The second is to develop language-rich routines. Use of short sentences, repetition, songs, stories, visual prompts, naming games, and comments during play. </a:t>
            </a:r>
          </a:p>
          <a:p>
            <a:r>
              <a:rPr lang="en-US" sz="1300">
                <a:ea typeface="+mn-lt"/>
                <a:cs typeface="+mn-lt"/>
              </a:rPr>
              <a:t>Isaac should be encouraged to use words, pictures, or gestures to describe what he is doing, identify objects, order events, and communicate an idea. </a:t>
            </a:r>
          </a:p>
          <a:p>
            <a:r>
              <a:rPr lang="en-US" sz="1300">
                <a:ea typeface="+mn-lt"/>
                <a:cs typeface="+mn-lt"/>
              </a:rPr>
              <a:t>Shared book reading and conversation in play is also a simple practice that his mother can perform (Finders, Wilson, and Duncan, 2023).</a:t>
            </a:r>
            <a:endParaRPr lang="en-US" sz="1300"/>
          </a:p>
          <a:p>
            <a:endParaRPr lang="en-US"/>
          </a:p>
          <a:p>
            <a:endParaRPr lang="en-US">
              <a:ea typeface="Calibri"/>
              <a:cs typeface="Calibri"/>
            </a:endParaRPr>
          </a:p>
        </p:txBody>
      </p:sp>
      <p:sp>
        <p:nvSpPr>
          <p:cNvPr id="4" name="Slide Number Placeholder 3"/>
          <p:cNvSpPr>
            <a:spLocks noGrp="1"/>
          </p:cNvSpPr>
          <p:nvPr>
            <p:ph type="sldNum" sz="quarter" idx="5"/>
          </p:nvPr>
        </p:nvSpPr>
        <p:spPr/>
        <p:txBody>
          <a:bodyPr/>
          <a:lstStyle/>
          <a:p>
            <a:fld id="{A1C91C8C-D795-4458-B577-6C34FF826BE8}" type="slidenum">
              <a:t>9</a:t>
            </a:fld>
            <a:endParaRPr lang="en-US"/>
          </a:p>
        </p:txBody>
      </p:sp>
    </p:spTree>
    <p:extLst>
      <p:ext uri="{BB962C8B-B14F-4D97-AF65-F5344CB8AC3E}">
        <p14:creationId xmlns:p14="http://schemas.microsoft.com/office/powerpoint/2010/main" val="57490474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Isaac's support shouldn't just be the early years setting, but with his family too. Considering the significance of this information in relation to Piaget, this strategy will not only avoid stress but will also create a framework for learning. </a:t>
            </a:r>
            <a:r>
              <a:rPr lang="en-US" sz="1300">
                <a:ea typeface="+mn-lt"/>
                <a:cs typeface="+mn-lt"/>
              </a:rPr>
              <a:t>Stable procedures lower anxiety and facilitate </a:t>
            </a:r>
            <a:r>
              <a:rPr lang="en-US" sz="1300" err="1">
                <a:ea typeface="+mn-lt"/>
                <a:cs typeface="+mn-lt"/>
              </a:rPr>
              <a:t>learningThe</a:t>
            </a:r>
            <a:r>
              <a:rPr lang="en-US" sz="1300">
                <a:ea typeface="+mn-lt"/>
                <a:cs typeface="+mn-lt"/>
              </a:rPr>
              <a:t> need also arises to ensure that staff members treat his mother with respect and involve other specialists too, such as a health visitor, speech and language therapist, family support worker, or GP when required. </a:t>
            </a:r>
          </a:p>
          <a:p>
            <a:endParaRPr lang="en-US"/>
          </a:p>
          <a:p>
            <a:endParaRPr lang="en-US">
              <a:ea typeface="Calibri"/>
              <a:cs typeface="Calibri"/>
            </a:endParaRPr>
          </a:p>
        </p:txBody>
      </p:sp>
      <p:sp>
        <p:nvSpPr>
          <p:cNvPr id="4" name="Slide Number Placeholder 3"/>
          <p:cNvSpPr>
            <a:spLocks noGrp="1"/>
          </p:cNvSpPr>
          <p:nvPr>
            <p:ph type="sldNum" sz="quarter" idx="5"/>
          </p:nvPr>
        </p:nvSpPr>
        <p:spPr/>
        <p:txBody>
          <a:bodyPr/>
          <a:lstStyle/>
          <a:p>
            <a:fld id="{A1C91C8C-D795-4458-B577-6C34FF826BE8}" type="slidenum">
              <a:t>10</a:t>
            </a:fld>
            <a:endParaRPr lang="en-US"/>
          </a:p>
        </p:txBody>
      </p:sp>
    </p:spTree>
    <p:extLst>
      <p:ext uri="{BB962C8B-B14F-4D97-AF65-F5344CB8AC3E}">
        <p14:creationId xmlns:p14="http://schemas.microsoft.com/office/powerpoint/2010/main" val="104448618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Piaget provides good starting point, but Isaac must be supported in a comprehensive manner.</a:t>
            </a:r>
            <a:r>
              <a:rPr lang="en-US" sz="1300">
                <a:ea typeface="+mn-lt"/>
                <a:cs typeface="+mn-lt"/>
              </a:rPr>
              <a:t> Isaac requires support from various </a:t>
            </a:r>
            <a:r>
              <a:rPr lang="en-US" sz="1300" err="1">
                <a:ea typeface="+mn-lt"/>
                <a:cs typeface="+mn-lt"/>
              </a:rPr>
              <a:t>professionals.Limitations</a:t>
            </a:r>
            <a:r>
              <a:rPr lang="en-US" sz="1300">
                <a:ea typeface="+mn-lt"/>
                <a:cs typeface="+mn-lt"/>
              </a:rPr>
              <a:t> of Piaget’s theory include being stage-based and ignoring the importance of adults, culture, family pressure, and poverty. </a:t>
            </a:r>
          </a:p>
          <a:p>
            <a:r>
              <a:rPr lang="en-US" sz="1300">
                <a:ea typeface="+mn-lt"/>
                <a:cs typeface="+mn-lt"/>
              </a:rPr>
              <a:t>Moreover, when compared with attachment theory, Piaget's theory is not so much concerned about emotional relationships, and when compared with Vygotsky's theory, Piaget’s theory is not so much concerned about social interactions.</a:t>
            </a:r>
            <a:endParaRPr lang="en-US" sz="1300"/>
          </a:p>
          <a:p>
            <a:endParaRPr lang="en-US"/>
          </a:p>
        </p:txBody>
      </p:sp>
      <p:sp>
        <p:nvSpPr>
          <p:cNvPr id="4" name="Slide Number Placeholder 3"/>
          <p:cNvSpPr>
            <a:spLocks noGrp="1"/>
          </p:cNvSpPr>
          <p:nvPr>
            <p:ph type="sldNum" sz="quarter" idx="5"/>
          </p:nvPr>
        </p:nvSpPr>
        <p:spPr/>
        <p:txBody>
          <a:bodyPr/>
          <a:lstStyle/>
          <a:p>
            <a:fld id="{A1C91C8C-D795-4458-B577-6C34FF826BE8}" type="slidenum">
              <a:t>11</a:t>
            </a:fld>
            <a:endParaRPr lang="en-US"/>
          </a:p>
        </p:txBody>
      </p:sp>
    </p:spTree>
    <p:extLst>
      <p:ext uri="{BB962C8B-B14F-4D97-AF65-F5344CB8AC3E}">
        <p14:creationId xmlns:p14="http://schemas.microsoft.com/office/powerpoint/2010/main" val="216831890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US" smtClean="0"/>
              <a:t>7/12/2026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7/12/2026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7/12/2026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846CE7D5-CF57-46EF-B807-FDD0502418D4}" type="datetimeFigureOut">
              <a:rPr lang="en-US" smtClean="0"/>
              <a:t>7/12/2026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846CE7D5-CF57-46EF-B807-FDD0502418D4}" type="datetimeFigureOut">
              <a:rPr lang="en-US" smtClean="0"/>
              <a:t>7/12/2026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US" smtClean="0"/>
              <a:t>7/12/2026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7/12/2026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7/12/2026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7/12/2026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7/12/2026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7/12/2026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US" smtClean="0"/>
              <a:t>7/12/2026</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3C54F4CE-85F0-46ED-80DA-9518C9251A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DADD1FCA-8ACB-4958-81DD-4CDD6D3E19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5802086" cy="6858000"/>
          </a:xfrm>
          <a:custGeom>
            <a:avLst/>
            <a:gdLst>
              <a:gd name="connsiteX0" fmla="*/ 5734864 w 5734864"/>
              <a:gd name="connsiteY0" fmla="*/ 0 h 6858000"/>
              <a:gd name="connsiteX1" fmla="*/ 771611 w 5734864"/>
              <a:gd name="connsiteY1" fmla="*/ 0 h 6858000"/>
              <a:gd name="connsiteX2" fmla="*/ 771679 w 5734864"/>
              <a:gd name="connsiteY2" fmla="*/ 49108 h 6858000"/>
              <a:gd name="connsiteX3" fmla="*/ 794248 w 5734864"/>
              <a:gd name="connsiteY3" fmla="*/ 200968 h 6858000"/>
              <a:gd name="connsiteX4" fmla="*/ 801749 w 5734864"/>
              <a:gd name="connsiteY4" fmla="*/ 414071 h 6858000"/>
              <a:gd name="connsiteX5" fmla="*/ 818548 w 5734864"/>
              <a:gd name="connsiteY5" fmla="*/ 585467 h 6858000"/>
              <a:gd name="connsiteX6" fmla="*/ 857476 w 5734864"/>
              <a:gd name="connsiteY6" fmla="*/ 800623 h 6858000"/>
              <a:gd name="connsiteX7" fmla="*/ 851083 w 5734864"/>
              <a:gd name="connsiteY7" fmla="*/ 878903 h 6858000"/>
              <a:gd name="connsiteX8" fmla="*/ 873564 w 5734864"/>
              <a:gd name="connsiteY8" fmla="*/ 943826 h 6858000"/>
              <a:gd name="connsiteX9" fmla="*/ 864705 w 5734864"/>
              <a:gd name="connsiteY9" fmla="*/ 973328 h 6858000"/>
              <a:gd name="connsiteX10" fmla="*/ 862869 w 5734864"/>
              <a:gd name="connsiteY10" fmla="*/ 978457 h 6858000"/>
              <a:gd name="connsiteX11" fmla="*/ 862233 w 5734864"/>
              <a:gd name="connsiteY11" fmla="*/ 998041 h 6858000"/>
              <a:gd name="connsiteX12" fmla="*/ 853665 w 5734864"/>
              <a:gd name="connsiteY12" fmla="*/ 1004750 h 6858000"/>
              <a:gd name="connsiteX13" fmla="*/ 846695 w 5734864"/>
              <a:gd name="connsiteY13" fmla="*/ 1035077 h 6858000"/>
              <a:gd name="connsiteX14" fmla="*/ 847865 w 5734864"/>
              <a:gd name="connsiteY14" fmla="*/ 1070795 h 6858000"/>
              <a:gd name="connsiteX15" fmla="*/ 862786 w 5734864"/>
              <a:gd name="connsiteY15" fmla="*/ 1238994 h 6858000"/>
              <a:gd name="connsiteX16" fmla="*/ 859345 w 5734864"/>
              <a:gd name="connsiteY16" fmla="*/ 1380427 h 6858000"/>
              <a:gd name="connsiteX17" fmla="*/ 855172 w 5734864"/>
              <a:gd name="connsiteY17" fmla="*/ 1435262 h 6858000"/>
              <a:gd name="connsiteX18" fmla="*/ 860494 w 5734864"/>
              <a:gd name="connsiteY18" fmla="*/ 1453861 h 6858000"/>
              <a:gd name="connsiteX19" fmla="*/ 853731 w 5734864"/>
              <a:gd name="connsiteY19" fmla="*/ 1467047 h 6858000"/>
              <a:gd name="connsiteX20" fmla="*/ 845847 w 5734864"/>
              <a:gd name="connsiteY20" fmla="*/ 1502307 h 6858000"/>
              <a:gd name="connsiteX21" fmla="*/ 817613 w 5734864"/>
              <a:gd name="connsiteY21" fmla="*/ 1565166 h 6858000"/>
              <a:gd name="connsiteX22" fmla="*/ 804223 w 5734864"/>
              <a:gd name="connsiteY22" fmla="*/ 1601941 h 6858000"/>
              <a:gd name="connsiteX23" fmla="*/ 791773 w 5734864"/>
              <a:gd name="connsiteY23" fmla="*/ 1627005 h 6858000"/>
              <a:gd name="connsiteX24" fmla="*/ 774645 w 5734864"/>
              <a:gd name="connsiteY24" fmla="*/ 1699922 h 6858000"/>
              <a:gd name="connsiteX25" fmla="*/ 752343 w 5734864"/>
              <a:gd name="connsiteY25" fmla="*/ 1824604 h 6858000"/>
              <a:gd name="connsiteX26" fmla="*/ 746254 w 5734864"/>
              <a:gd name="connsiteY26" fmla="*/ 1850222 h 6858000"/>
              <a:gd name="connsiteX27" fmla="*/ 728600 w 5734864"/>
              <a:gd name="connsiteY27" fmla="*/ 1869603 h 6858000"/>
              <a:gd name="connsiteX28" fmla="*/ 724396 w 5734864"/>
              <a:gd name="connsiteY28" fmla="*/ 1883104 h 6858000"/>
              <a:gd name="connsiteX29" fmla="*/ 722165 w 5734864"/>
              <a:gd name="connsiteY29" fmla="*/ 1885924 h 6858000"/>
              <a:gd name="connsiteX30" fmla="*/ 721338 w 5734864"/>
              <a:gd name="connsiteY30" fmla="*/ 1887123 h 6858000"/>
              <a:gd name="connsiteX31" fmla="*/ 714840 w 5734864"/>
              <a:gd name="connsiteY31" fmla="*/ 1902274 h 6858000"/>
              <a:gd name="connsiteX32" fmla="*/ 722847 w 5734864"/>
              <a:gd name="connsiteY32" fmla="*/ 1929891 h 6858000"/>
              <a:gd name="connsiteX33" fmla="*/ 719647 w 5734864"/>
              <a:gd name="connsiteY33" fmla="*/ 1936120 h 6858000"/>
              <a:gd name="connsiteX34" fmla="*/ 714660 w 5734864"/>
              <a:gd name="connsiteY34" fmla="*/ 1982709 h 6858000"/>
              <a:gd name="connsiteX35" fmla="*/ 710759 w 5734864"/>
              <a:gd name="connsiteY35" fmla="*/ 2013010 h 6858000"/>
              <a:gd name="connsiteX36" fmla="*/ 697927 w 5734864"/>
              <a:gd name="connsiteY36" fmla="*/ 2069833 h 6858000"/>
              <a:gd name="connsiteX37" fmla="*/ 693594 w 5734864"/>
              <a:gd name="connsiteY37" fmla="*/ 2103731 h 6858000"/>
              <a:gd name="connsiteX38" fmla="*/ 691109 w 5734864"/>
              <a:gd name="connsiteY38" fmla="*/ 2124027 h 6858000"/>
              <a:gd name="connsiteX39" fmla="*/ 676593 w 5734864"/>
              <a:gd name="connsiteY39" fmla="*/ 2176182 h 6858000"/>
              <a:gd name="connsiteX40" fmla="*/ 633227 w 5734864"/>
              <a:gd name="connsiteY40" fmla="*/ 2258036 h 6858000"/>
              <a:gd name="connsiteX41" fmla="*/ 625564 w 5734864"/>
              <a:gd name="connsiteY41" fmla="*/ 2284567 h 6858000"/>
              <a:gd name="connsiteX42" fmla="*/ 627074 w 5734864"/>
              <a:gd name="connsiteY42" fmla="*/ 2289605 h 6858000"/>
              <a:gd name="connsiteX43" fmla="*/ 614574 w 5734864"/>
              <a:gd name="connsiteY43" fmla="*/ 2308717 h 6858000"/>
              <a:gd name="connsiteX44" fmla="*/ 606890 w 5734864"/>
              <a:gd name="connsiteY44" fmla="*/ 2320662 h 6858000"/>
              <a:gd name="connsiteX45" fmla="*/ 605558 w 5734864"/>
              <a:gd name="connsiteY45" fmla="*/ 2327897 h 6858000"/>
              <a:gd name="connsiteX46" fmla="*/ 602202 w 5734864"/>
              <a:gd name="connsiteY46" fmla="*/ 2357749 h 6858000"/>
              <a:gd name="connsiteX47" fmla="*/ 600213 w 5734864"/>
              <a:gd name="connsiteY47" fmla="*/ 2364905 h 6858000"/>
              <a:gd name="connsiteX48" fmla="*/ 597160 w 5734864"/>
              <a:gd name="connsiteY48" fmla="*/ 2388351 h 6858000"/>
              <a:gd name="connsiteX49" fmla="*/ 597982 w 5734864"/>
              <a:gd name="connsiteY49" fmla="*/ 2402296 h 6858000"/>
              <a:gd name="connsiteX50" fmla="*/ 593150 w 5734864"/>
              <a:gd name="connsiteY50" fmla="*/ 2420015 h 6858000"/>
              <a:gd name="connsiteX51" fmla="*/ 592833 w 5734864"/>
              <a:gd name="connsiteY51" fmla="*/ 2422749 h 6858000"/>
              <a:gd name="connsiteX52" fmla="*/ 594479 w 5734864"/>
              <a:gd name="connsiteY52" fmla="*/ 2426002 h 6858000"/>
              <a:gd name="connsiteX53" fmla="*/ 591963 w 5734864"/>
              <a:gd name="connsiteY53" fmla="*/ 2431950 h 6858000"/>
              <a:gd name="connsiteX54" fmla="*/ 591544 w 5734864"/>
              <a:gd name="connsiteY54" fmla="*/ 2433897 h 6858000"/>
              <a:gd name="connsiteX55" fmla="*/ 589519 w 5734864"/>
              <a:gd name="connsiteY55" fmla="*/ 2451398 h 6858000"/>
              <a:gd name="connsiteX56" fmla="*/ 590037 w 5734864"/>
              <a:gd name="connsiteY56" fmla="*/ 2455536 h 6858000"/>
              <a:gd name="connsiteX57" fmla="*/ 588179 w 5734864"/>
              <a:gd name="connsiteY57" fmla="*/ 2462981 h 6858000"/>
              <a:gd name="connsiteX58" fmla="*/ 583434 w 5734864"/>
              <a:gd name="connsiteY58" fmla="*/ 2503991 h 6858000"/>
              <a:gd name="connsiteX59" fmla="*/ 567942 w 5734864"/>
              <a:gd name="connsiteY59" fmla="*/ 2652936 h 6858000"/>
              <a:gd name="connsiteX60" fmla="*/ 573869 w 5734864"/>
              <a:gd name="connsiteY60" fmla="*/ 2670188 h 6858000"/>
              <a:gd name="connsiteX61" fmla="*/ 575243 w 5734864"/>
              <a:gd name="connsiteY61" fmla="*/ 2688114 h 6858000"/>
              <a:gd name="connsiteX62" fmla="*/ 573824 w 5734864"/>
              <a:gd name="connsiteY62" fmla="*/ 2689856 h 6858000"/>
              <a:gd name="connsiteX63" fmla="*/ 570699 w 5734864"/>
              <a:gd name="connsiteY63" fmla="*/ 2709353 h 6858000"/>
              <a:gd name="connsiteX64" fmla="*/ 573192 w 5734864"/>
              <a:gd name="connsiteY64" fmla="*/ 2714527 h 6858000"/>
              <a:gd name="connsiteX65" fmla="*/ 572044 w 5734864"/>
              <a:gd name="connsiteY65" fmla="*/ 2728187 h 6858000"/>
              <a:gd name="connsiteX66" fmla="*/ 572465 w 5734864"/>
              <a:gd name="connsiteY66" fmla="*/ 2755863 h 6858000"/>
              <a:gd name="connsiteX67" fmla="*/ 570028 w 5734864"/>
              <a:gd name="connsiteY67" fmla="*/ 2760324 h 6858000"/>
              <a:gd name="connsiteX68" fmla="*/ 566748 w 5734864"/>
              <a:gd name="connsiteY68" fmla="*/ 2800948 h 6858000"/>
              <a:gd name="connsiteX69" fmla="*/ 565509 w 5734864"/>
              <a:gd name="connsiteY69" fmla="*/ 2801167 h 6858000"/>
              <a:gd name="connsiteX70" fmla="*/ 559367 w 5734864"/>
              <a:gd name="connsiteY70" fmla="*/ 2811129 h 6858000"/>
              <a:gd name="connsiteX71" fmla="*/ 550354 w 5734864"/>
              <a:gd name="connsiteY71" fmla="*/ 2830949 h 6858000"/>
              <a:gd name="connsiteX72" fmla="*/ 514795 w 5734864"/>
              <a:gd name="connsiteY72" fmla="*/ 2872433 h 6858000"/>
              <a:gd name="connsiteX73" fmla="*/ 509875 w 5734864"/>
              <a:gd name="connsiteY73" fmla="*/ 2923099 h 6858000"/>
              <a:gd name="connsiteX74" fmla="*/ 509577 w 5734864"/>
              <a:gd name="connsiteY74" fmla="*/ 2923197 h 6858000"/>
              <a:gd name="connsiteX75" fmla="*/ 507597 w 5734864"/>
              <a:gd name="connsiteY75" fmla="*/ 2931868 h 6858000"/>
              <a:gd name="connsiteX76" fmla="*/ 507379 w 5734864"/>
              <a:gd name="connsiteY76" fmla="*/ 2938322 h 6858000"/>
              <a:gd name="connsiteX77" fmla="*/ 504725 w 5734864"/>
              <a:gd name="connsiteY77" fmla="*/ 2954519 h 6858000"/>
              <a:gd name="connsiteX78" fmla="*/ 502018 w 5734864"/>
              <a:gd name="connsiteY78" fmla="*/ 2959643 h 6858000"/>
              <a:gd name="connsiteX79" fmla="*/ 498360 w 5734864"/>
              <a:gd name="connsiteY79" fmla="*/ 2961019 h 6858000"/>
              <a:gd name="connsiteX80" fmla="*/ 498483 w 5734864"/>
              <a:gd name="connsiteY80" fmla="*/ 2962590 h 6858000"/>
              <a:gd name="connsiteX81" fmla="*/ 484403 w 5734864"/>
              <a:gd name="connsiteY81" fmla="*/ 2990538 h 6858000"/>
              <a:gd name="connsiteX82" fmla="*/ 463075 w 5734864"/>
              <a:gd name="connsiteY82" fmla="*/ 3055956 h 6858000"/>
              <a:gd name="connsiteX83" fmla="*/ 455013 w 5734864"/>
              <a:gd name="connsiteY83" fmla="*/ 3094482 h 6858000"/>
              <a:gd name="connsiteX84" fmla="*/ 428391 w 5734864"/>
              <a:gd name="connsiteY84" fmla="*/ 3198850 h 6858000"/>
              <a:gd name="connsiteX85" fmla="*/ 401440 w 5734864"/>
              <a:gd name="connsiteY85" fmla="*/ 3307560 h 6858000"/>
              <a:gd name="connsiteX86" fmla="*/ 386076 w 5734864"/>
              <a:gd name="connsiteY86" fmla="*/ 3373943 h 6858000"/>
              <a:gd name="connsiteX87" fmla="*/ 374726 w 5734864"/>
              <a:gd name="connsiteY87" fmla="*/ 3381364 h 6858000"/>
              <a:gd name="connsiteX88" fmla="*/ 369145 w 5734864"/>
              <a:gd name="connsiteY88" fmla="*/ 3383729 h 6858000"/>
              <a:gd name="connsiteX89" fmla="*/ 364294 w 5734864"/>
              <a:gd name="connsiteY89" fmla="*/ 3414159 h 6858000"/>
              <a:gd name="connsiteX90" fmla="*/ 366450 w 5734864"/>
              <a:gd name="connsiteY90" fmla="*/ 3436925 h 6858000"/>
              <a:gd name="connsiteX91" fmla="*/ 351743 w 5734864"/>
              <a:gd name="connsiteY91" fmla="*/ 3521619 h 6858000"/>
              <a:gd name="connsiteX92" fmla="*/ 345784 w 5734864"/>
              <a:gd name="connsiteY92" fmla="*/ 3603757 h 6858000"/>
              <a:gd name="connsiteX93" fmla="*/ 344198 w 5734864"/>
              <a:gd name="connsiteY93" fmla="*/ 3652424 h 6858000"/>
              <a:gd name="connsiteX94" fmla="*/ 352450 w 5734864"/>
              <a:gd name="connsiteY94" fmla="*/ 3665222 h 6858000"/>
              <a:gd name="connsiteX95" fmla="*/ 342621 w 5734864"/>
              <a:gd name="connsiteY95" fmla="*/ 3700804 h 6858000"/>
              <a:gd name="connsiteX96" fmla="*/ 341514 w 5734864"/>
              <a:gd name="connsiteY96" fmla="*/ 3734774 h 6858000"/>
              <a:gd name="connsiteX97" fmla="*/ 340607 w 5734864"/>
              <a:gd name="connsiteY97" fmla="*/ 3785153 h 6858000"/>
              <a:gd name="connsiteX98" fmla="*/ 340707 w 5734864"/>
              <a:gd name="connsiteY98" fmla="*/ 3788177 h 6858000"/>
              <a:gd name="connsiteX99" fmla="*/ 340361 w 5734864"/>
              <a:gd name="connsiteY99" fmla="*/ 3798803 h 6858000"/>
              <a:gd name="connsiteX100" fmla="*/ 339642 w 5734864"/>
              <a:gd name="connsiteY100" fmla="*/ 3838750 h 6858000"/>
              <a:gd name="connsiteX101" fmla="*/ 360295 w 5734864"/>
              <a:gd name="connsiteY101" fmla="*/ 4015196 h 6858000"/>
              <a:gd name="connsiteX102" fmla="*/ 339043 w 5734864"/>
              <a:gd name="connsiteY102" fmla="*/ 4052778 h 6858000"/>
              <a:gd name="connsiteX103" fmla="*/ 339343 w 5734864"/>
              <a:gd name="connsiteY103" fmla="*/ 4096257 h 6858000"/>
              <a:gd name="connsiteX104" fmla="*/ 340786 w 5734864"/>
              <a:gd name="connsiteY104" fmla="*/ 4321136 h 6858000"/>
              <a:gd name="connsiteX105" fmla="*/ 343158 w 5734864"/>
              <a:gd name="connsiteY105" fmla="*/ 4429174 h 6858000"/>
              <a:gd name="connsiteX106" fmla="*/ 334599 w 5734864"/>
              <a:gd name="connsiteY106" fmla="*/ 4449938 h 6858000"/>
              <a:gd name="connsiteX107" fmla="*/ 332890 w 5734864"/>
              <a:gd name="connsiteY107" fmla="*/ 4453515 h 6858000"/>
              <a:gd name="connsiteX108" fmla="*/ 331105 w 5734864"/>
              <a:gd name="connsiteY108" fmla="*/ 4467941 h 6858000"/>
              <a:gd name="connsiteX109" fmla="*/ 324289 w 5734864"/>
              <a:gd name="connsiteY109" fmla="*/ 4471861 h 6858000"/>
              <a:gd name="connsiteX110" fmla="*/ 317079 w 5734864"/>
              <a:gd name="connsiteY110" fmla="*/ 4493468 h 6858000"/>
              <a:gd name="connsiteX111" fmla="*/ 315557 w 5734864"/>
              <a:gd name="connsiteY111" fmla="*/ 4520067 h 6858000"/>
              <a:gd name="connsiteX112" fmla="*/ 315240 w 5734864"/>
              <a:gd name="connsiteY112" fmla="*/ 4536872 h 6858000"/>
              <a:gd name="connsiteX113" fmla="*/ 316200 w 5734864"/>
              <a:gd name="connsiteY113" fmla="*/ 4538297 h 6858000"/>
              <a:gd name="connsiteX114" fmla="*/ 317507 w 5734864"/>
              <a:gd name="connsiteY114" fmla="*/ 4547582 h 6858000"/>
              <a:gd name="connsiteX115" fmla="*/ 323078 w 5734864"/>
              <a:gd name="connsiteY115" fmla="*/ 4592102 h 6858000"/>
              <a:gd name="connsiteX116" fmla="*/ 328722 w 5734864"/>
              <a:gd name="connsiteY116" fmla="*/ 4667914 h 6858000"/>
              <a:gd name="connsiteX117" fmla="*/ 335597 w 5734864"/>
              <a:gd name="connsiteY117" fmla="*/ 4695035 h 6858000"/>
              <a:gd name="connsiteX118" fmla="*/ 339485 w 5734864"/>
              <a:gd name="connsiteY118" fmla="*/ 4695979 h 6858000"/>
              <a:gd name="connsiteX119" fmla="*/ 341089 w 5734864"/>
              <a:gd name="connsiteY119" fmla="*/ 4704268 h 6858000"/>
              <a:gd name="connsiteX120" fmla="*/ 342177 w 5734864"/>
              <a:gd name="connsiteY120" fmla="*/ 4706060 h 6858000"/>
              <a:gd name="connsiteX121" fmla="*/ 347751 w 5734864"/>
              <a:gd name="connsiteY121" fmla="*/ 4716754 h 6858000"/>
              <a:gd name="connsiteX122" fmla="*/ 344125 w 5734864"/>
              <a:gd name="connsiteY122" fmla="*/ 4764669 h 6858000"/>
              <a:gd name="connsiteX123" fmla="*/ 340188 w 5734864"/>
              <a:gd name="connsiteY123" fmla="*/ 4779386 h 6858000"/>
              <a:gd name="connsiteX124" fmla="*/ 335146 w 5734864"/>
              <a:gd name="connsiteY124" fmla="*/ 4787491 h 6858000"/>
              <a:gd name="connsiteX125" fmla="*/ 319124 w 5734864"/>
              <a:gd name="connsiteY125" fmla="*/ 4843514 h 6858000"/>
              <a:gd name="connsiteX126" fmla="*/ 305956 w 5734864"/>
              <a:gd name="connsiteY126" fmla="*/ 4881505 h 6858000"/>
              <a:gd name="connsiteX127" fmla="*/ 301062 w 5734864"/>
              <a:gd name="connsiteY127" fmla="*/ 4889332 h 6858000"/>
              <a:gd name="connsiteX128" fmla="*/ 302141 w 5734864"/>
              <a:gd name="connsiteY128" fmla="*/ 4899400 h 6858000"/>
              <a:gd name="connsiteX129" fmla="*/ 304424 w 5734864"/>
              <a:gd name="connsiteY129" fmla="*/ 4902664 h 6858000"/>
              <a:gd name="connsiteX130" fmla="*/ 293123 w 5734864"/>
              <a:gd name="connsiteY130" fmla="*/ 4932769 h 6858000"/>
              <a:gd name="connsiteX131" fmla="*/ 292275 w 5734864"/>
              <a:gd name="connsiteY131" fmla="*/ 4936482 h 6858000"/>
              <a:gd name="connsiteX132" fmla="*/ 288304 w 5734864"/>
              <a:gd name="connsiteY132" fmla="*/ 4962325 h 6858000"/>
              <a:gd name="connsiteX133" fmla="*/ 287420 w 5734864"/>
              <a:gd name="connsiteY133" fmla="*/ 5042193 h 6858000"/>
              <a:gd name="connsiteX134" fmla="*/ 287020 w 5734864"/>
              <a:gd name="connsiteY134" fmla="*/ 5065655 h 6858000"/>
              <a:gd name="connsiteX135" fmla="*/ 288488 w 5734864"/>
              <a:gd name="connsiteY135" fmla="*/ 5082216 h 6858000"/>
              <a:gd name="connsiteX136" fmla="*/ 282763 w 5734864"/>
              <a:gd name="connsiteY136" fmla="*/ 5127114 h 6858000"/>
              <a:gd name="connsiteX137" fmla="*/ 269316 w 5734864"/>
              <a:gd name="connsiteY137" fmla="*/ 5202682 h 6858000"/>
              <a:gd name="connsiteX138" fmla="*/ 269174 w 5734864"/>
              <a:gd name="connsiteY138" fmla="*/ 5230835 h 6858000"/>
              <a:gd name="connsiteX139" fmla="*/ 272679 w 5734864"/>
              <a:gd name="connsiteY139" fmla="*/ 5232660 h 6858000"/>
              <a:gd name="connsiteX140" fmla="*/ 272160 w 5734864"/>
              <a:gd name="connsiteY140" fmla="*/ 5241150 h 6858000"/>
              <a:gd name="connsiteX141" fmla="*/ 272760 w 5734864"/>
              <a:gd name="connsiteY141" fmla="*/ 5243156 h 6858000"/>
              <a:gd name="connsiteX142" fmla="*/ 275462 w 5734864"/>
              <a:gd name="connsiteY142" fmla="*/ 5254919 h 6858000"/>
              <a:gd name="connsiteX143" fmla="*/ 262897 w 5734864"/>
              <a:gd name="connsiteY143" fmla="*/ 5286259 h 6858000"/>
              <a:gd name="connsiteX144" fmla="*/ 252761 w 5734864"/>
              <a:gd name="connsiteY144" fmla="*/ 5357801 h 6858000"/>
              <a:gd name="connsiteX145" fmla="*/ 242360 w 5734864"/>
              <a:gd name="connsiteY145" fmla="*/ 5460080 h 6858000"/>
              <a:gd name="connsiteX146" fmla="*/ 229880 w 5734864"/>
              <a:gd name="connsiteY146" fmla="*/ 5539714 h 6858000"/>
              <a:gd name="connsiteX147" fmla="*/ 204283 w 5734864"/>
              <a:gd name="connsiteY147" fmla="*/ 5639080 h 6858000"/>
              <a:gd name="connsiteX148" fmla="*/ 198948 w 5734864"/>
              <a:gd name="connsiteY148" fmla="*/ 5710958 h 6858000"/>
              <a:gd name="connsiteX149" fmla="*/ 192367 w 5734864"/>
              <a:gd name="connsiteY149" fmla="*/ 5719859 h 6858000"/>
              <a:gd name="connsiteX150" fmla="*/ 188035 w 5734864"/>
              <a:gd name="connsiteY150" fmla="*/ 5729935 h 6858000"/>
              <a:gd name="connsiteX151" fmla="*/ 188428 w 5734864"/>
              <a:gd name="connsiteY151" fmla="*/ 5731182 h 6858000"/>
              <a:gd name="connsiteX152" fmla="*/ 181635 w 5734864"/>
              <a:gd name="connsiteY152" fmla="*/ 5753538 h 6858000"/>
              <a:gd name="connsiteX153" fmla="*/ 169744 w 5734864"/>
              <a:gd name="connsiteY153" fmla="*/ 5796307 h 6858000"/>
              <a:gd name="connsiteX154" fmla="*/ 170351 w 5734864"/>
              <a:gd name="connsiteY154" fmla="*/ 5796644 h 6858000"/>
              <a:gd name="connsiteX155" fmla="*/ 171559 w 5734864"/>
              <a:gd name="connsiteY155" fmla="*/ 5803435 h 6858000"/>
              <a:gd name="connsiteX156" fmla="*/ 172284 w 5734864"/>
              <a:gd name="connsiteY156" fmla="*/ 5816391 h 6858000"/>
              <a:gd name="connsiteX157" fmla="*/ 182542 w 5734864"/>
              <a:gd name="connsiteY157" fmla="*/ 5846382 h 6858000"/>
              <a:gd name="connsiteX158" fmla="*/ 175877 w 5734864"/>
              <a:gd name="connsiteY158" fmla="*/ 5871336 h 6858000"/>
              <a:gd name="connsiteX159" fmla="*/ 174910 w 5734864"/>
              <a:gd name="connsiteY159" fmla="*/ 5876376 h 6858000"/>
              <a:gd name="connsiteX160" fmla="*/ 175047 w 5734864"/>
              <a:gd name="connsiteY160" fmla="*/ 5876483 h 6858000"/>
              <a:gd name="connsiteX161" fmla="*/ 174335 w 5734864"/>
              <a:gd name="connsiteY161" fmla="*/ 5881814 h 6858000"/>
              <a:gd name="connsiteX162" fmla="*/ 171273 w 5734864"/>
              <a:gd name="connsiteY162" fmla="*/ 5895339 h 6858000"/>
              <a:gd name="connsiteX163" fmla="*/ 171658 w 5734864"/>
              <a:gd name="connsiteY163" fmla="*/ 5898749 h 6858000"/>
              <a:gd name="connsiteX164" fmla="*/ 174658 w 5734864"/>
              <a:gd name="connsiteY164" fmla="*/ 5919558 h 6858000"/>
              <a:gd name="connsiteX165" fmla="*/ 169099 w 5734864"/>
              <a:gd name="connsiteY165" fmla="*/ 5984417 h 6858000"/>
              <a:gd name="connsiteX166" fmla="*/ 162007 w 5734864"/>
              <a:gd name="connsiteY166" fmla="*/ 6049043 h 6858000"/>
              <a:gd name="connsiteX167" fmla="*/ 156875 w 5734864"/>
              <a:gd name="connsiteY167" fmla="*/ 6114000 h 6858000"/>
              <a:gd name="connsiteX168" fmla="*/ 165441 w 5734864"/>
              <a:gd name="connsiteY168" fmla="*/ 6146938 h 6858000"/>
              <a:gd name="connsiteX169" fmla="*/ 165177 w 5734864"/>
              <a:gd name="connsiteY169" fmla="*/ 6150658 h 6858000"/>
              <a:gd name="connsiteX170" fmla="*/ 161772 w 5734864"/>
              <a:gd name="connsiteY170" fmla="*/ 6160011 h 6858000"/>
              <a:gd name="connsiteX171" fmla="*/ 160051 w 5734864"/>
              <a:gd name="connsiteY171" fmla="*/ 6163393 h 6858000"/>
              <a:gd name="connsiteX172" fmla="*/ 158473 w 5734864"/>
              <a:gd name="connsiteY172" fmla="*/ 6168628 h 6858000"/>
              <a:gd name="connsiteX173" fmla="*/ 158573 w 5734864"/>
              <a:gd name="connsiteY173" fmla="*/ 6168799 h 6858000"/>
              <a:gd name="connsiteX174" fmla="*/ 146463 w 5734864"/>
              <a:gd name="connsiteY174" fmla="*/ 6196671 h 6858000"/>
              <a:gd name="connsiteX175" fmla="*/ 150209 w 5734864"/>
              <a:gd name="connsiteY175" fmla="*/ 6232365 h 6858000"/>
              <a:gd name="connsiteX176" fmla="*/ 148544 w 5734864"/>
              <a:gd name="connsiteY176" fmla="*/ 6246162 h 6858000"/>
              <a:gd name="connsiteX177" fmla="*/ 148403 w 5734864"/>
              <a:gd name="connsiteY177" fmla="*/ 6253754 h 6858000"/>
              <a:gd name="connsiteX178" fmla="*/ 138880 w 5734864"/>
              <a:gd name="connsiteY178" fmla="*/ 6276449 h 6858000"/>
              <a:gd name="connsiteX179" fmla="*/ 138683 w 5734864"/>
              <a:gd name="connsiteY179" fmla="*/ 6279721 h 6858000"/>
              <a:gd name="connsiteX180" fmla="*/ 130721 w 5734864"/>
              <a:gd name="connsiteY180" fmla="*/ 6293675 h 6858000"/>
              <a:gd name="connsiteX181" fmla="*/ 120717 w 5734864"/>
              <a:gd name="connsiteY181" fmla="*/ 6313967 h 6858000"/>
              <a:gd name="connsiteX182" fmla="*/ 120841 w 5734864"/>
              <a:gd name="connsiteY182" fmla="*/ 6315437 h 6858000"/>
              <a:gd name="connsiteX183" fmla="*/ 115208 w 5734864"/>
              <a:gd name="connsiteY183" fmla="*/ 6324024 h 6858000"/>
              <a:gd name="connsiteX184" fmla="*/ 101217 w 5734864"/>
              <a:gd name="connsiteY184" fmla="*/ 6365923 h 6858000"/>
              <a:gd name="connsiteX185" fmla="*/ 74946 w 5734864"/>
              <a:gd name="connsiteY185" fmla="*/ 6556817 h 6858000"/>
              <a:gd name="connsiteX186" fmla="*/ 16001 w 5734864"/>
              <a:gd name="connsiteY186" fmla="*/ 6808678 h 6858000"/>
              <a:gd name="connsiteX187" fmla="*/ 0 w 5734864"/>
              <a:gd name="connsiteY187" fmla="*/ 6858000 h 6858000"/>
              <a:gd name="connsiteX188" fmla="*/ 5734864 w 5734864"/>
              <a:gd name="connsiteY188" fmla="*/ 6858000 h 6858000"/>
              <a:gd name="connsiteX0" fmla="*/ 5734864 w 5734864"/>
              <a:gd name="connsiteY0" fmla="*/ 0 h 6858000"/>
              <a:gd name="connsiteX1" fmla="*/ 771611 w 5734864"/>
              <a:gd name="connsiteY1" fmla="*/ 0 h 6858000"/>
              <a:gd name="connsiteX2" fmla="*/ 771679 w 5734864"/>
              <a:gd name="connsiteY2" fmla="*/ 49108 h 6858000"/>
              <a:gd name="connsiteX3" fmla="*/ 794248 w 5734864"/>
              <a:gd name="connsiteY3" fmla="*/ 200968 h 6858000"/>
              <a:gd name="connsiteX4" fmla="*/ 801749 w 5734864"/>
              <a:gd name="connsiteY4" fmla="*/ 414071 h 6858000"/>
              <a:gd name="connsiteX5" fmla="*/ 818548 w 5734864"/>
              <a:gd name="connsiteY5" fmla="*/ 585467 h 6858000"/>
              <a:gd name="connsiteX6" fmla="*/ 857476 w 5734864"/>
              <a:gd name="connsiteY6" fmla="*/ 800623 h 6858000"/>
              <a:gd name="connsiteX7" fmla="*/ 851083 w 5734864"/>
              <a:gd name="connsiteY7" fmla="*/ 878903 h 6858000"/>
              <a:gd name="connsiteX8" fmla="*/ 873564 w 5734864"/>
              <a:gd name="connsiteY8" fmla="*/ 943826 h 6858000"/>
              <a:gd name="connsiteX9" fmla="*/ 864705 w 5734864"/>
              <a:gd name="connsiteY9" fmla="*/ 973328 h 6858000"/>
              <a:gd name="connsiteX10" fmla="*/ 862869 w 5734864"/>
              <a:gd name="connsiteY10" fmla="*/ 978457 h 6858000"/>
              <a:gd name="connsiteX11" fmla="*/ 862233 w 5734864"/>
              <a:gd name="connsiteY11" fmla="*/ 998041 h 6858000"/>
              <a:gd name="connsiteX12" fmla="*/ 853665 w 5734864"/>
              <a:gd name="connsiteY12" fmla="*/ 1004750 h 6858000"/>
              <a:gd name="connsiteX13" fmla="*/ 846695 w 5734864"/>
              <a:gd name="connsiteY13" fmla="*/ 1035077 h 6858000"/>
              <a:gd name="connsiteX14" fmla="*/ 847865 w 5734864"/>
              <a:gd name="connsiteY14" fmla="*/ 1070795 h 6858000"/>
              <a:gd name="connsiteX15" fmla="*/ 862786 w 5734864"/>
              <a:gd name="connsiteY15" fmla="*/ 1238994 h 6858000"/>
              <a:gd name="connsiteX16" fmla="*/ 859345 w 5734864"/>
              <a:gd name="connsiteY16" fmla="*/ 1380427 h 6858000"/>
              <a:gd name="connsiteX17" fmla="*/ 855172 w 5734864"/>
              <a:gd name="connsiteY17" fmla="*/ 1435262 h 6858000"/>
              <a:gd name="connsiteX18" fmla="*/ 860494 w 5734864"/>
              <a:gd name="connsiteY18" fmla="*/ 1453861 h 6858000"/>
              <a:gd name="connsiteX19" fmla="*/ 853731 w 5734864"/>
              <a:gd name="connsiteY19" fmla="*/ 1467047 h 6858000"/>
              <a:gd name="connsiteX20" fmla="*/ 845847 w 5734864"/>
              <a:gd name="connsiteY20" fmla="*/ 1502307 h 6858000"/>
              <a:gd name="connsiteX21" fmla="*/ 817613 w 5734864"/>
              <a:gd name="connsiteY21" fmla="*/ 1565166 h 6858000"/>
              <a:gd name="connsiteX22" fmla="*/ 804223 w 5734864"/>
              <a:gd name="connsiteY22" fmla="*/ 1601941 h 6858000"/>
              <a:gd name="connsiteX23" fmla="*/ 791773 w 5734864"/>
              <a:gd name="connsiteY23" fmla="*/ 1627005 h 6858000"/>
              <a:gd name="connsiteX24" fmla="*/ 774645 w 5734864"/>
              <a:gd name="connsiteY24" fmla="*/ 1699922 h 6858000"/>
              <a:gd name="connsiteX25" fmla="*/ 752343 w 5734864"/>
              <a:gd name="connsiteY25" fmla="*/ 1824604 h 6858000"/>
              <a:gd name="connsiteX26" fmla="*/ 746254 w 5734864"/>
              <a:gd name="connsiteY26" fmla="*/ 1850222 h 6858000"/>
              <a:gd name="connsiteX27" fmla="*/ 728600 w 5734864"/>
              <a:gd name="connsiteY27" fmla="*/ 1869603 h 6858000"/>
              <a:gd name="connsiteX28" fmla="*/ 724396 w 5734864"/>
              <a:gd name="connsiteY28" fmla="*/ 1883104 h 6858000"/>
              <a:gd name="connsiteX29" fmla="*/ 722165 w 5734864"/>
              <a:gd name="connsiteY29" fmla="*/ 1885924 h 6858000"/>
              <a:gd name="connsiteX30" fmla="*/ 721338 w 5734864"/>
              <a:gd name="connsiteY30" fmla="*/ 1887123 h 6858000"/>
              <a:gd name="connsiteX31" fmla="*/ 714840 w 5734864"/>
              <a:gd name="connsiteY31" fmla="*/ 1902274 h 6858000"/>
              <a:gd name="connsiteX32" fmla="*/ 722847 w 5734864"/>
              <a:gd name="connsiteY32" fmla="*/ 1929891 h 6858000"/>
              <a:gd name="connsiteX33" fmla="*/ 714660 w 5734864"/>
              <a:gd name="connsiteY33" fmla="*/ 1982709 h 6858000"/>
              <a:gd name="connsiteX34" fmla="*/ 710759 w 5734864"/>
              <a:gd name="connsiteY34" fmla="*/ 2013010 h 6858000"/>
              <a:gd name="connsiteX35" fmla="*/ 697927 w 5734864"/>
              <a:gd name="connsiteY35" fmla="*/ 2069833 h 6858000"/>
              <a:gd name="connsiteX36" fmla="*/ 693594 w 5734864"/>
              <a:gd name="connsiteY36" fmla="*/ 2103731 h 6858000"/>
              <a:gd name="connsiteX37" fmla="*/ 691109 w 5734864"/>
              <a:gd name="connsiteY37" fmla="*/ 2124027 h 6858000"/>
              <a:gd name="connsiteX38" fmla="*/ 676593 w 5734864"/>
              <a:gd name="connsiteY38" fmla="*/ 2176182 h 6858000"/>
              <a:gd name="connsiteX39" fmla="*/ 633227 w 5734864"/>
              <a:gd name="connsiteY39" fmla="*/ 2258036 h 6858000"/>
              <a:gd name="connsiteX40" fmla="*/ 625564 w 5734864"/>
              <a:gd name="connsiteY40" fmla="*/ 2284567 h 6858000"/>
              <a:gd name="connsiteX41" fmla="*/ 627074 w 5734864"/>
              <a:gd name="connsiteY41" fmla="*/ 2289605 h 6858000"/>
              <a:gd name="connsiteX42" fmla="*/ 614574 w 5734864"/>
              <a:gd name="connsiteY42" fmla="*/ 2308717 h 6858000"/>
              <a:gd name="connsiteX43" fmla="*/ 606890 w 5734864"/>
              <a:gd name="connsiteY43" fmla="*/ 2320662 h 6858000"/>
              <a:gd name="connsiteX44" fmla="*/ 605558 w 5734864"/>
              <a:gd name="connsiteY44" fmla="*/ 2327897 h 6858000"/>
              <a:gd name="connsiteX45" fmla="*/ 602202 w 5734864"/>
              <a:gd name="connsiteY45" fmla="*/ 2357749 h 6858000"/>
              <a:gd name="connsiteX46" fmla="*/ 600213 w 5734864"/>
              <a:gd name="connsiteY46" fmla="*/ 2364905 h 6858000"/>
              <a:gd name="connsiteX47" fmla="*/ 597160 w 5734864"/>
              <a:gd name="connsiteY47" fmla="*/ 2388351 h 6858000"/>
              <a:gd name="connsiteX48" fmla="*/ 597982 w 5734864"/>
              <a:gd name="connsiteY48" fmla="*/ 2402296 h 6858000"/>
              <a:gd name="connsiteX49" fmla="*/ 593150 w 5734864"/>
              <a:gd name="connsiteY49" fmla="*/ 2420015 h 6858000"/>
              <a:gd name="connsiteX50" fmla="*/ 592833 w 5734864"/>
              <a:gd name="connsiteY50" fmla="*/ 2422749 h 6858000"/>
              <a:gd name="connsiteX51" fmla="*/ 594479 w 5734864"/>
              <a:gd name="connsiteY51" fmla="*/ 2426002 h 6858000"/>
              <a:gd name="connsiteX52" fmla="*/ 591963 w 5734864"/>
              <a:gd name="connsiteY52" fmla="*/ 2431950 h 6858000"/>
              <a:gd name="connsiteX53" fmla="*/ 591544 w 5734864"/>
              <a:gd name="connsiteY53" fmla="*/ 2433897 h 6858000"/>
              <a:gd name="connsiteX54" fmla="*/ 589519 w 5734864"/>
              <a:gd name="connsiteY54" fmla="*/ 2451398 h 6858000"/>
              <a:gd name="connsiteX55" fmla="*/ 590037 w 5734864"/>
              <a:gd name="connsiteY55" fmla="*/ 2455536 h 6858000"/>
              <a:gd name="connsiteX56" fmla="*/ 588179 w 5734864"/>
              <a:gd name="connsiteY56" fmla="*/ 2462981 h 6858000"/>
              <a:gd name="connsiteX57" fmla="*/ 583434 w 5734864"/>
              <a:gd name="connsiteY57" fmla="*/ 2503991 h 6858000"/>
              <a:gd name="connsiteX58" fmla="*/ 567942 w 5734864"/>
              <a:gd name="connsiteY58" fmla="*/ 2652936 h 6858000"/>
              <a:gd name="connsiteX59" fmla="*/ 573869 w 5734864"/>
              <a:gd name="connsiteY59" fmla="*/ 2670188 h 6858000"/>
              <a:gd name="connsiteX60" fmla="*/ 575243 w 5734864"/>
              <a:gd name="connsiteY60" fmla="*/ 2688114 h 6858000"/>
              <a:gd name="connsiteX61" fmla="*/ 573824 w 5734864"/>
              <a:gd name="connsiteY61" fmla="*/ 2689856 h 6858000"/>
              <a:gd name="connsiteX62" fmla="*/ 570699 w 5734864"/>
              <a:gd name="connsiteY62" fmla="*/ 2709353 h 6858000"/>
              <a:gd name="connsiteX63" fmla="*/ 573192 w 5734864"/>
              <a:gd name="connsiteY63" fmla="*/ 2714527 h 6858000"/>
              <a:gd name="connsiteX64" fmla="*/ 572044 w 5734864"/>
              <a:gd name="connsiteY64" fmla="*/ 2728187 h 6858000"/>
              <a:gd name="connsiteX65" fmla="*/ 572465 w 5734864"/>
              <a:gd name="connsiteY65" fmla="*/ 2755863 h 6858000"/>
              <a:gd name="connsiteX66" fmla="*/ 570028 w 5734864"/>
              <a:gd name="connsiteY66" fmla="*/ 2760324 h 6858000"/>
              <a:gd name="connsiteX67" fmla="*/ 566748 w 5734864"/>
              <a:gd name="connsiteY67" fmla="*/ 2800948 h 6858000"/>
              <a:gd name="connsiteX68" fmla="*/ 565509 w 5734864"/>
              <a:gd name="connsiteY68" fmla="*/ 2801167 h 6858000"/>
              <a:gd name="connsiteX69" fmla="*/ 559367 w 5734864"/>
              <a:gd name="connsiteY69" fmla="*/ 2811129 h 6858000"/>
              <a:gd name="connsiteX70" fmla="*/ 550354 w 5734864"/>
              <a:gd name="connsiteY70" fmla="*/ 2830949 h 6858000"/>
              <a:gd name="connsiteX71" fmla="*/ 514795 w 5734864"/>
              <a:gd name="connsiteY71" fmla="*/ 2872433 h 6858000"/>
              <a:gd name="connsiteX72" fmla="*/ 509875 w 5734864"/>
              <a:gd name="connsiteY72" fmla="*/ 2923099 h 6858000"/>
              <a:gd name="connsiteX73" fmla="*/ 509577 w 5734864"/>
              <a:gd name="connsiteY73" fmla="*/ 2923197 h 6858000"/>
              <a:gd name="connsiteX74" fmla="*/ 507597 w 5734864"/>
              <a:gd name="connsiteY74" fmla="*/ 2931868 h 6858000"/>
              <a:gd name="connsiteX75" fmla="*/ 507379 w 5734864"/>
              <a:gd name="connsiteY75" fmla="*/ 2938322 h 6858000"/>
              <a:gd name="connsiteX76" fmla="*/ 504725 w 5734864"/>
              <a:gd name="connsiteY76" fmla="*/ 2954519 h 6858000"/>
              <a:gd name="connsiteX77" fmla="*/ 502018 w 5734864"/>
              <a:gd name="connsiteY77" fmla="*/ 2959643 h 6858000"/>
              <a:gd name="connsiteX78" fmla="*/ 498360 w 5734864"/>
              <a:gd name="connsiteY78" fmla="*/ 2961019 h 6858000"/>
              <a:gd name="connsiteX79" fmla="*/ 498483 w 5734864"/>
              <a:gd name="connsiteY79" fmla="*/ 2962590 h 6858000"/>
              <a:gd name="connsiteX80" fmla="*/ 484403 w 5734864"/>
              <a:gd name="connsiteY80" fmla="*/ 2990538 h 6858000"/>
              <a:gd name="connsiteX81" fmla="*/ 463075 w 5734864"/>
              <a:gd name="connsiteY81" fmla="*/ 3055956 h 6858000"/>
              <a:gd name="connsiteX82" fmla="*/ 455013 w 5734864"/>
              <a:gd name="connsiteY82" fmla="*/ 3094482 h 6858000"/>
              <a:gd name="connsiteX83" fmla="*/ 428391 w 5734864"/>
              <a:gd name="connsiteY83" fmla="*/ 3198850 h 6858000"/>
              <a:gd name="connsiteX84" fmla="*/ 401440 w 5734864"/>
              <a:gd name="connsiteY84" fmla="*/ 3307560 h 6858000"/>
              <a:gd name="connsiteX85" fmla="*/ 386076 w 5734864"/>
              <a:gd name="connsiteY85" fmla="*/ 3373943 h 6858000"/>
              <a:gd name="connsiteX86" fmla="*/ 374726 w 5734864"/>
              <a:gd name="connsiteY86" fmla="*/ 3381364 h 6858000"/>
              <a:gd name="connsiteX87" fmla="*/ 369145 w 5734864"/>
              <a:gd name="connsiteY87" fmla="*/ 3383729 h 6858000"/>
              <a:gd name="connsiteX88" fmla="*/ 364294 w 5734864"/>
              <a:gd name="connsiteY88" fmla="*/ 3414159 h 6858000"/>
              <a:gd name="connsiteX89" fmla="*/ 366450 w 5734864"/>
              <a:gd name="connsiteY89" fmla="*/ 3436925 h 6858000"/>
              <a:gd name="connsiteX90" fmla="*/ 351743 w 5734864"/>
              <a:gd name="connsiteY90" fmla="*/ 3521619 h 6858000"/>
              <a:gd name="connsiteX91" fmla="*/ 345784 w 5734864"/>
              <a:gd name="connsiteY91" fmla="*/ 3603757 h 6858000"/>
              <a:gd name="connsiteX92" fmla="*/ 344198 w 5734864"/>
              <a:gd name="connsiteY92" fmla="*/ 3652424 h 6858000"/>
              <a:gd name="connsiteX93" fmla="*/ 352450 w 5734864"/>
              <a:gd name="connsiteY93" fmla="*/ 3665222 h 6858000"/>
              <a:gd name="connsiteX94" fmla="*/ 342621 w 5734864"/>
              <a:gd name="connsiteY94" fmla="*/ 3700804 h 6858000"/>
              <a:gd name="connsiteX95" fmla="*/ 341514 w 5734864"/>
              <a:gd name="connsiteY95" fmla="*/ 3734774 h 6858000"/>
              <a:gd name="connsiteX96" fmla="*/ 340607 w 5734864"/>
              <a:gd name="connsiteY96" fmla="*/ 3785153 h 6858000"/>
              <a:gd name="connsiteX97" fmla="*/ 340707 w 5734864"/>
              <a:gd name="connsiteY97" fmla="*/ 3788177 h 6858000"/>
              <a:gd name="connsiteX98" fmla="*/ 340361 w 5734864"/>
              <a:gd name="connsiteY98" fmla="*/ 3798803 h 6858000"/>
              <a:gd name="connsiteX99" fmla="*/ 339642 w 5734864"/>
              <a:gd name="connsiteY99" fmla="*/ 3838750 h 6858000"/>
              <a:gd name="connsiteX100" fmla="*/ 360295 w 5734864"/>
              <a:gd name="connsiteY100" fmla="*/ 4015196 h 6858000"/>
              <a:gd name="connsiteX101" fmla="*/ 339043 w 5734864"/>
              <a:gd name="connsiteY101" fmla="*/ 4052778 h 6858000"/>
              <a:gd name="connsiteX102" fmla="*/ 339343 w 5734864"/>
              <a:gd name="connsiteY102" fmla="*/ 4096257 h 6858000"/>
              <a:gd name="connsiteX103" fmla="*/ 340786 w 5734864"/>
              <a:gd name="connsiteY103" fmla="*/ 4321136 h 6858000"/>
              <a:gd name="connsiteX104" fmla="*/ 343158 w 5734864"/>
              <a:gd name="connsiteY104" fmla="*/ 4429174 h 6858000"/>
              <a:gd name="connsiteX105" fmla="*/ 334599 w 5734864"/>
              <a:gd name="connsiteY105" fmla="*/ 4449938 h 6858000"/>
              <a:gd name="connsiteX106" fmla="*/ 332890 w 5734864"/>
              <a:gd name="connsiteY106" fmla="*/ 4453515 h 6858000"/>
              <a:gd name="connsiteX107" fmla="*/ 331105 w 5734864"/>
              <a:gd name="connsiteY107" fmla="*/ 4467941 h 6858000"/>
              <a:gd name="connsiteX108" fmla="*/ 324289 w 5734864"/>
              <a:gd name="connsiteY108" fmla="*/ 4471861 h 6858000"/>
              <a:gd name="connsiteX109" fmla="*/ 317079 w 5734864"/>
              <a:gd name="connsiteY109" fmla="*/ 4493468 h 6858000"/>
              <a:gd name="connsiteX110" fmla="*/ 315557 w 5734864"/>
              <a:gd name="connsiteY110" fmla="*/ 4520067 h 6858000"/>
              <a:gd name="connsiteX111" fmla="*/ 315240 w 5734864"/>
              <a:gd name="connsiteY111" fmla="*/ 4536872 h 6858000"/>
              <a:gd name="connsiteX112" fmla="*/ 316200 w 5734864"/>
              <a:gd name="connsiteY112" fmla="*/ 4538297 h 6858000"/>
              <a:gd name="connsiteX113" fmla="*/ 317507 w 5734864"/>
              <a:gd name="connsiteY113" fmla="*/ 4547582 h 6858000"/>
              <a:gd name="connsiteX114" fmla="*/ 323078 w 5734864"/>
              <a:gd name="connsiteY114" fmla="*/ 4592102 h 6858000"/>
              <a:gd name="connsiteX115" fmla="*/ 328722 w 5734864"/>
              <a:gd name="connsiteY115" fmla="*/ 4667914 h 6858000"/>
              <a:gd name="connsiteX116" fmla="*/ 335597 w 5734864"/>
              <a:gd name="connsiteY116" fmla="*/ 4695035 h 6858000"/>
              <a:gd name="connsiteX117" fmla="*/ 339485 w 5734864"/>
              <a:gd name="connsiteY117" fmla="*/ 4695979 h 6858000"/>
              <a:gd name="connsiteX118" fmla="*/ 341089 w 5734864"/>
              <a:gd name="connsiteY118" fmla="*/ 4704268 h 6858000"/>
              <a:gd name="connsiteX119" fmla="*/ 342177 w 5734864"/>
              <a:gd name="connsiteY119" fmla="*/ 4706060 h 6858000"/>
              <a:gd name="connsiteX120" fmla="*/ 347751 w 5734864"/>
              <a:gd name="connsiteY120" fmla="*/ 4716754 h 6858000"/>
              <a:gd name="connsiteX121" fmla="*/ 344125 w 5734864"/>
              <a:gd name="connsiteY121" fmla="*/ 4764669 h 6858000"/>
              <a:gd name="connsiteX122" fmla="*/ 340188 w 5734864"/>
              <a:gd name="connsiteY122" fmla="*/ 4779386 h 6858000"/>
              <a:gd name="connsiteX123" fmla="*/ 335146 w 5734864"/>
              <a:gd name="connsiteY123" fmla="*/ 4787491 h 6858000"/>
              <a:gd name="connsiteX124" fmla="*/ 319124 w 5734864"/>
              <a:gd name="connsiteY124" fmla="*/ 4843514 h 6858000"/>
              <a:gd name="connsiteX125" fmla="*/ 305956 w 5734864"/>
              <a:gd name="connsiteY125" fmla="*/ 4881505 h 6858000"/>
              <a:gd name="connsiteX126" fmla="*/ 301062 w 5734864"/>
              <a:gd name="connsiteY126" fmla="*/ 4889332 h 6858000"/>
              <a:gd name="connsiteX127" fmla="*/ 302141 w 5734864"/>
              <a:gd name="connsiteY127" fmla="*/ 4899400 h 6858000"/>
              <a:gd name="connsiteX128" fmla="*/ 304424 w 5734864"/>
              <a:gd name="connsiteY128" fmla="*/ 4902664 h 6858000"/>
              <a:gd name="connsiteX129" fmla="*/ 293123 w 5734864"/>
              <a:gd name="connsiteY129" fmla="*/ 4932769 h 6858000"/>
              <a:gd name="connsiteX130" fmla="*/ 292275 w 5734864"/>
              <a:gd name="connsiteY130" fmla="*/ 4936482 h 6858000"/>
              <a:gd name="connsiteX131" fmla="*/ 288304 w 5734864"/>
              <a:gd name="connsiteY131" fmla="*/ 4962325 h 6858000"/>
              <a:gd name="connsiteX132" fmla="*/ 287420 w 5734864"/>
              <a:gd name="connsiteY132" fmla="*/ 5042193 h 6858000"/>
              <a:gd name="connsiteX133" fmla="*/ 287020 w 5734864"/>
              <a:gd name="connsiteY133" fmla="*/ 5065655 h 6858000"/>
              <a:gd name="connsiteX134" fmla="*/ 288488 w 5734864"/>
              <a:gd name="connsiteY134" fmla="*/ 5082216 h 6858000"/>
              <a:gd name="connsiteX135" fmla="*/ 282763 w 5734864"/>
              <a:gd name="connsiteY135" fmla="*/ 5127114 h 6858000"/>
              <a:gd name="connsiteX136" fmla="*/ 269316 w 5734864"/>
              <a:gd name="connsiteY136" fmla="*/ 5202682 h 6858000"/>
              <a:gd name="connsiteX137" fmla="*/ 269174 w 5734864"/>
              <a:gd name="connsiteY137" fmla="*/ 5230835 h 6858000"/>
              <a:gd name="connsiteX138" fmla="*/ 272679 w 5734864"/>
              <a:gd name="connsiteY138" fmla="*/ 5232660 h 6858000"/>
              <a:gd name="connsiteX139" fmla="*/ 272160 w 5734864"/>
              <a:gd name="connsiteY139" fmla="*/ 5241150 h 6858000"/>
              <a:gd name="connsiteX140" fmla="*/ 272760 w 5734864"/>
              <a:gd name="connsiteY140" fmla="*/ 5243156 h 6858000"/>
              <a:gd name="connsiteX141" fmla="*/ 275462 w 5734864"/>
              <a:gd name="connsiteY141" fmla="*/ 5254919 h 6858000"/>
              <a:gd name="connsiteX142" fmla="*/ 262897 w 5734864"/>
              <a:gd name="connsiteY142" fmla="*/ 5286259 h 6858000"/>
              <a:gd name="connsiteX143" fmla="*/ 252761 w 5734864"/>
              <a:gd name="connsiteY143" fmla="*/ 5357801 h 6858000"/>
              <a:gd name="connsiteX144" fmla="*/ 242360 w 5734864"/>
              <a:gd name="connsiteY144" fmla="*/ 5460080 h 6858000"/>
              <a:gd name="connsiteX145" fmla="*/ 229880 w 5734864"/>
              <a:gd name="connsiteY145" fmla="*/ 5539714 h 6858000"/>
              <a:gd name="connsiteX146" fmla="*/ 204283 w 5734864"/>
              <a:gd name="connsiteY146" fmla="*/ 5639080 h 6858000"/>
              <a:gd name="connsiteX147" fmla="*/ 198948 w 5734864"/>
              <a:gd name="connsiteY147" fmla="*/ 5710958 h 6858000"/>
              <a:gd name="connsiteX148" fmla="*/ 192367 w 5734864"/>
              <a:gd name="connsiteY148" fmla="*/ 5719859 h 6858000"/>
              <a:gd name="connsiteX149" fmla="*/ 188035 w 5734864"/>
              <a:gd name="connsiteY149" fmla="*/ 5729935 h 6858000"/>
              <a:gd name="connsiteX150" fmla="*/ 188428 w 5734864"/>
              <a:gd name="connsiteY150" fmla="*/ 5731182 h 6858000"/>
              <a:gd name="connsiteX151" fmla="*/ 181635 w 5734864"/>
              <a:gd name="connsiteY151" fmla="*/ 5753538 h 6858000"/>
              <a:gd name="connsiteX152" fmla="*/ 169744 w 5734864"/>
              <a:gd name="connsiteY152" fmla="*/ 5796307 h 6858000"/>
              <a:gd name="connsiteX153" fmla="*/ 170351 w 5734864"/>
              <a:gd name="connsiteY153" fmla="*/ 5796644 h 6858000"/>
              <a:gd name="connsiteX154" fmla="*/ 171559 w 5734864"/>
              <a:gd name="connsiteY154" fmla="*/ 5803435 h 6858000"/>
              <a:gd name="connsiteX155" fmla="*/ 172284 w 5734864"/>
              <a:gd name="connsiteY155" fmla="*/ 5816391 h 6858000"/>
              <a:gd name="connsiteX156" fmla="*/ 182542 w 5734864"/>
              <a:gd name="connsiteY156" fmla="*/ 5846382 h 6858000"/>
              <a:gd name="connsiteX157" fmla="*/ 175877 w 5734864"/>
              <a:gd name="connsiteY157" fmla="*/ 5871336 h 6858000"/>
              <a:gd name="connsiteX158" fmla="*/ 174910 w 5734864"/>
              <a:gd name="connsiteY158" fmla="*/ 5876376 h 6858000"/>
              <a:gd name="connsiteX159" fmla="*/ 175047 w 5734864"/>
              <a:gd name="connsiteY159" fmla="*/ 5876483 h 6858000"/>
              <a:gd name="connsiteX160" fmla="*/ 174335 w 5734864"/>
              <a:gd name="connsiteY160" fmla="*/ 5881814 h 6858000"/>
              <a:gd name="connsiteX161" fmla="*/ 171273 w 5734864"/>
              <a:gd name="connsiteY161" fmla="*/ 5895339 h 6858000"/>
              <a:gd name="connsiteX162" fmla="*/ 171658 w 5734864"/>
              <a:gd name="connsiteY162" fmla="*/ 5898749 h 6858000"/>
              <a:gd name="connsiteX163" fmla="*/ 174658 w 5734864"/>
              <a:gd name="connsiteY163" fmla="*/ 5919558 h 6858000"/>
              <a:gd name="connsiteX164" fmla="*/ 169099 w 5734864"/>
              <a:gd name="connsiteY164" fmla="*/ 5984417 h 6858000"/>
              <a:gd name="connsiteX165" fmla="*/ 162007 w 5734864"/>
              <a:gd name="connsiteY165" fmla="*/ 6049043 h 6858000"/>
              <a:gd name="connsiteX166" fmla="*/ 156875 w 5734864"/>
              <a:gd name="connsiteY166" fmla="*/ 6114000 h 6858000"/>
              <a:gd name="connsiteX167" fmla="*/ 165441 w 5734864"/>
              <a:gd name="connsiteY167" fmla="*/ 6146938 h 6858000"/>
              <a:gd name="connsiteX168" fmla="*/ 165177 w 5734864"/>
              <a:gd name="connsiteY168" fmla="*/ 6150658 h 6858000"/>
              <a:gd name="connsiteX169" fmla="*/ 161772 w 5734864"/>
              <a:gd name="connsiteY169" fmla="*/ 6160011 h 6858000"/>
              <a:gd name="connsiteX170" fmla="*/ 160051 w 5734864"/>
              <a:gd name="connsiteY170" fmla="*/ 6163393 h 6858000"/>
              <a:gd name="connsiteX171" fmla="*/ 158473 w 5734864"/>
              <a:gd name="connsiteY171" fmla="*/ 6168628 h 6858000"/>
              <a:gd name="connsiteX172" fmla="*/ 158573 w 5734864"/>
              <a:gd name="connsiteY172" fmla="*/ 6168799 h 6858000"/>
              <a:gd name="connsiteX173" fmla="*/ 146463 w 5734864"/>
              <a:gd name="connsiteY173" fmla="*/ 6196671 h 6858000"/>
              <a:gd name="connsiteX174" fmla="*/ 150209 w 5734864"/>
              <a:gd name="connsiteY174" fmla="*/ 6232365 h 6858000"/>
              <a:gd name="connsiteX175" fmla="*/ 148544 w 5734864"/>
              <a:gd name="connsiteY175" fmla="*/ 6246162 h 6858000"/>
              <a:gd name="connsiteX176" fmla="*/ 148403 w 5734864"/>
              <a:gd name="connsiteY176" fmla="*/ 6253754 h 6858000"/>
              <a:gd name="connsiteX177" fmla="*/ 138880 w 5734864"/>
              <a:gd name="connsiteY177" fmla="*/ 6276449 h 6858000"/>
              <a:gd name="connsiteX178" fmla="*/ 138683 w 5734864"/>
              <a:gd name="connsiteY178" fmla="*/ 6279721 h 6858000"/>
              <a:gd name="connsiteX179" fmla="*/ 130721 w 5734864"/>
              <a:gd name="connsiteY179" fmla="*/ 6293675 h 6858000"/>
              <a:gd name="connsiteX180" fmla="*/ 120717 w 5734864"/>
              <a:gd name="connsiteY180" fmla="*/ 6313967 h 6858000"/>
              <a:gd name="connsiteX181" fmla="*/ 120841 w 5734864"/>
              <a:gd name="connsiteY181" fmla="*/ 6315437 h 6858000"/>
              <a:gd name="connsiteX182" fmla="*/ 115208 w 5734864"/>
              <a:gd name="connsiteY182" fmla="*/ 6324024 h 6858000"/>
              <a:gd name="connsiteX183" fmla="*/ 101217 w 5734864"/>
              <a:gd name="connsiteY183" fmla="*/ 6365923 h 6858000"/>
              <a:gd name="connsiteX184" fmla="*/ 74946 w 5734864"/>
              <a:gd name="connsiteY184" fmla="*/ 6556817 h 6858000"/>
              <a:gd name="connsiteX185" fmla="*/ 16001 w 5734864"/>
              <a:gd name="connsiteY185" fmla="*/ 6808678 h 6858000"/>
              <a:gd name="connsiteX186" fmla="*/ 0 w 5734864"/>
              <a:gd name="connsiteY186" fmla="*/ 6858000 h 6858000"/>
              <a:gd name="connsiteX187" fmla="*/ 5734864 w 5734864"/>
              <a:gd name="connsiteY187" fmla="*/ 6858000 h 6858000"/>
              <a:gd name="connsiteX188" fmla="*/ 5734864 w 5734864"/>
              <a:gd name="connsiteY188" fmla="*/ 0 h 6858000"/>
              <a:gd name="connsiteX0" fmla="*/ 5734864 w 5734864"/>
              <a:gd name="connsiteY0" fmla="*/ 0 h 6858000"/>
              <a:gd name="connsiteX1" fmla="*/ 771611 w 5734864"/>
              <a:gd name="connsiteY1" fmla="*/ 0 h 6858000"/>
              <a:gd name="connsiteX2" fmla="*/ 771679 w 5734864"/>
              <a:gd name="connsiteY2" fmla="*/ 49108 h 6858000"/>
              <a:gd name="connsiteX3" fmla="*/ 794248 w 5734864"/>
              <a:gd name="connsiteY3" fmla="*/ 200968 h 6858000"/>
              <a:gd name="connsiteX4" fmla="*/ 801749 w 5734864"/>
              <a:gd name="connsiteY4" fmla="*/ 414071 h 6858000"/>
              <a:gd name="connsiteX5" fmla="*/ 818548 w 5734864"/>
              <a:gd name="connsiteY5" fmla="*/ 585467 h 6858000"/>
              <a:gd name="connsiteX6" fmla="*/ 857476 w 5734864"/>
              <a:gd name="connsiteY6" fmla="*/ 800623 h 6858000"/>
              <a:gd name="connsiteX7" fmla="*/ 851083 w 5734864"/>
              <a:gd name="connsiteY7" fmla="*/ 878903 h 6858000"/>
              <a:gd name="connsiteX8" fmla="*/ 873564 w 5734864"/>
              <a:gd name="connsiteY8" fmla="*/ 943826 h 6858000"/>
              <a:gd name="connsiteX9" fmla="*/ 864705 w 5734864"/>
              <a:gd name="connsiteY9" fmla="*/ 973328 h 6858000"/>
              <a:gd name="connsiteX10" fmla="*/ 862869 w 5734864"/>
              <a:gd name="connsiteY10" fmla="*/ 978457 h 6858000"/>
              <a:gd name="connsiteX11" fmla="*/ 862233 w 5734864"/>
              <a:gd name="connsiteY11" fmla="*/ 998041 h 6858000"/>
              <a:gd name="connsiteX12" fmla="*/ 853665 w 5734864"/>
              <a:gd name="connsiteY12" fmla="*/ 1004750 h 6858000"/>
              <a:gd name="connsiteX13" fmla="*/ 847865 w 5734864"/>
              <a:gd name="connsiteY13" fmla="*/ 1070795 h 6858000"/>
              <a:gd name="connsiteX14" fmla="*/ 862786 w 5734864"/>
              <a:gd name="connsiteY14" fmla="*/ 1238994 h 6858000"/>
              <a:gd name="connsiteX15" fmla="*/ 859345 w 5734864"/>
              <a:gd name="connsiteY15" fmla="*/ 1380427 h 6858000"/>
              <a:gd name="connsiteX16" fmla="*/ 855172 w 5734864"/>
              <a:gd name="connsiteY16" fmla="*/ 1435262 h 6858000"/>
              <a:gd name="connsiteX17" fmla="*/ 860494 w 5734864"/>
              <a:gd name="connsiteY17" fmla="*/ 1453861 h 6858000"/>
              <a:gd name="connsiteX18" fmla="*/ 853731 w 5734864"/>
              <a:gd name="connsiteY18" fmla="*/ 1467047 h 6858000"/>
              <a:gd name="connsiteX19" fmla="*/ 845847 w 5734864"/>
              <a:gd name="connsiteY19" fmla="*/ 1502307 h 6858000"/>
              <a:gd name="connsiteX20" fmla="*/ 817613 w 5734864"/>
              <a:gd name="connsiteY20" fmla="*/ 1565166 h 6858000"/>
              <a:gd name="connsiteX21" fmla="*/ 804223 w 5734864"/>
              <a:gd name="connsiteY21" fmla="*/ 1601941 h 6858000"/>
              <a:gd name="connsiteX22" fmla="*/ 791773 w 5734864"/>
              <a:gd name="connsiteY22" fmla="*/ 1627005 h 6858000"/>
              <a:gd name="connsiteX23" fmla="*/ 774645 w 5734864"/>
              <a:gd name="connsiteY23" fmla="*/ 1699922 h 6858000"/>
              <a:gd name="connsiteX24" fmla="*/ 752343 w 5734864"/>
              <a:gd name="connsiteY24" fmla="*/ 1824604 h 6858000"/>
              <a:gd name="connsiteX25" fmla="*/ 746254 w 5734864"/>
              <a:gd name="connsiteY25" fmla="*/ 1850222 h 6858000"/>
              <a:gd name="connsiteX26" fmla="*/ 728600 w 5734864"/>
              <a:gd name="connsiteY26" fmla="*/ 1869603 h 6858000"/>
              <a:gd name="connsiteX27" fmla="*/ 724396 w 5734864"/>
              <a:gd name="connsiteY27" fmla="*/ 1883104 h 6858000"/>
              <a:gd name="connsiteX28" fmla="*/ 722165 w 5734864"/>
              <a:gd name="connsiteY28" fmla="*/ 1885924 h 6858000"/>
              <a:gd name="connsiteX29" fmla="*/ 721338 w 5734864"/>
              <a:gd name="connsiteY29" fmla="*/ 1887123 h 6858000"/>
              <a:gd name="connsiteX30" fmla="*/ 714840 w 5734864"/>
              <a:gd name="connsiteY30" fmla="*/ 1902274 h 6858000"/>
              <a:gd name="connsiteX31" fmla="*/ 722847 w 5734864"/>
              <a:gd name="connsiteY31" fmla="*/ 1929891 h 6858000"/>
              <a:gd name="connsiteX32" fmla="*/ 714660 w 5734864"/>
              <a:gd name="connsiteY32" fmla="*/ 1982709 h 6858000"/>
              <a:gd name="connsiteX33" fmla="*/ 710759 w 5734864"/>
              <a:gd name="connsiteY33" fmla="*/ 2013010 h 6858000"/>
              <a:gd name="connsiteX34" fmla="*/ 697927 w 5734864"/>
              <a:gd name="connsiteY34" fmla="*/ 2069833 h 6858000"/>
              <a:gd name="connsiteX35" fmla="*/ 693594 w 5734864"/>
              <a:gd name="connsiteY35" fmla="*/ 2103731 h 6858000"/>
              <a:gd name="connsiteX36" fmla="*/ 691109 w 5734864"/>
              <a:gd name="connsiteY36" fmla="*/ 2124027 h 6858000"/>
              <a:gd name="connsiteX37" fmla="*/ 676593 w 5734864"/>
              <a:gd name="connsiteY37" fmla="*/ 2176182 h 6858000"/>
              <a:gd name="connsiteX38" fmla="*/ 633227 w 5734864"/>
              <a:gd name="connsiteY38" fmla="*/ 2258036 h 6858000"/>
              <a:gd name="connsiteX39" fmla="*/ 625564 w 5734864"/>
              <a:gd name="connsiteY39" fmla="*/ 2284567 h 6858000"/>
              <a:gd name="connsiteX40" fmla="*/ 627074 w 5734864"/>
              <a:gd name="connsiteY40" fmla="*/ 2289605 h 6858000"/>
              <a:gd name="connsiteX41" fmla="*/ 614574 w 5734864"/>
              <a:gd name="connsiteY41" fmla="*/ 2308717 h 6858000"/>
              <a:gd name="connsiteX42" fmla="*/ 606890 w 5734864"/>
              <a:gd name="connsiteY42" fmla="*/ 2320662 h 6858000"/>
              <a:gd name="connsiteX43" fmla="*/ 605558 w 5734864"/>
              <a:gd name="connsiteY43" fmla="*/ 2327897 h 6858000"/>
              <a:gd name="connsiteX44" fmla="*/ 602202 w 5734864"/>
              <a:gd name="connsiteY44" fmla="*/ 2357749 h 6858000"/>
              <a:gd name="connsiteX45" fmla="*/ 600213 w 5734864"/>
              <a:gd name="connsiteY45" fmla="*/ 2364905 h 6858000"/>
              <a:gd name="connsiteX46" fmla="*/ 597160 w 5734864"/>
              <a:gd name="connsiteY46" fmla="*/ 2388351 h 6858000"/>
              <a:gd name="connsiteX47" fmla="*/ 597982 w 5734864"/>
              <a:gd name="connsiteY47" fmla="*/ 2402296 h 6858000"/>
              <a:gd name="connsiteX48" fmla="*/ 593150 w 5734864"/>
              <a:gd name="connsiteY48" fmla="*/ 2420015 h 6858000"/>
              <a:gd name="connsiteX49" fmla="*/ 592833 w 5734864"/>
              <a:gd name="connsiteY49" fmla="*/ 2422749 h 6858000"/>
              <a:gd name="connsiteX50" fmla="*/ 594479 w 5734864"/>
              <a:gd name="connsiteY50" fmla="*/ 2426002 h 6858000"/>
              <a:gd name="connsiteX51" fmla="*/ 591963 w 5734864"/>
              <a:gd name="connsiteY51" fmla="*/ 2431950 h 6858000"/>
              <a:gd name="connsiteX52" fmla="*/ 591544 w 5734864"/>
              <a:gd name="connsiteY52" fmla="*/ 2433897 h 6858000"/>
              <a:gd name="connsiteX53" fmla="*/ 589519 w 5734864"/>
              <a:gd name="connsiteY53" fmla="*/ 2451398 h 6858000"/>
              <a:gd name="connsiteX54" fmla="*/ 590037 w 5734864"/>
              <a:gd name="connsiteY54" fmla="*/ 2455536 h 6858000"/>
              <a:gd name="connsiteX55" fmla="*/ 588179 w 5734864"/>
              <a:gd name="connsiteY55" fmla="*/ 2462981 h 6858000"/>
              <a:gd name="connsiteX56" fmla="*/ 583434 w 5734864"/>
              <a:gd name="connsiteY56" fmla="*/ 2503991 h 6858000"/>
              <a:gd name="connsiteX57" fmla="*/ 567942 w 5734864"/>
              <a:gd name="connsiteY57" fmla="*/ 2652936 h 6858000"/>
              <a:gd name="connsiteX58" fmla="*/ 573869 w 5734864"/>
              <a:gd name="connsiteY58" fmla="*/ 2670188 h 6858000"/>
              <a:gd name="connsiteX59" fmla="*/ 575243 w 5734864"/>
              <a:gd name="connsiteY59" fmla="*/ 2688114 h 6858000"/>
              <a:gd name="connsiteX60" fmla="*/ 573824 w 5734864"/>
              <a:gd name="connsiteY60" fmla="*/ 2689856 h 6858000"/>
              <a:gd name="connsiteX61" fmla="*/ 570699 w 5734864"/>
              <a:gd name="connsiteY61" fmla="*/ 2709353 h 6858000"/>
              <a:gd name="connsiteX62" fmla="*/ 573192 w 5734864"/>
              <a:gd name="connsiteY62" fmla="*/ 2714527 h 6858000"/>
              <a:gd name="connsiteX63" fmla="*/ 572044 w 5734864"/>
              <a:gd name="connsiteY63" fmla="*/ 2728187 h 6858000"/>
              <a:gd name="connsiteX64" fmla="*/ 572465 w 5734864"/>
              <a:gd name="connsiteY64" fmla="*/ 2755863 h 6858000"/>
              <a:gd name="connsiteX65" fmla="*/ 570028 w 5734864"/>
              <a:gd name="connsiteY65" fmla="*/ 2760324 h 6858000"/>
              <a:gd name="connsiteX66" fmla="*/ 566748 w 5734864"/>
              <a:gd name="connsiteY66" fmla="*/ 2800948 h 6858000"/>
              <a:gd name="connsiteX67" fmla="*/ 565509 w 5734864"/>
              <a:gd name="connsiteY67" fmla="*/ 2801167 h 6858000"/>
              <a:gd name="connsiteX68" fmla="*/ 559367 w 5734864"/>
              <a:gd name="connsiteY68" fmla="*/ 2811129 h 6858000"/>
              <a:gd name="connsiteX69" fmla="*/ 550354 w 5734864"/>
              <a:gd name="connsiteY69" fmla="*/ 2830949 h 6858000"/>
              <a:gd name="connsiteX70" fmla="*/ 514795 w 5734864"/>
              <a:gd name="connsiteY70" fmla="*/ 2872433 h 6858000"/>
              <a:gd name="connsiteX71" fmla="*/ 509875 w 5734864"/>
              <a:gd name="connsiteY71" fmla="*/ 2923099 h 6858000"/>
              <a:gd name="connsiteX72" fmla="*/ 509577 w 5734864"/>
              <a:gd name="connsiteY72" fmla="*/ 2923197 h 6858000"/>
              <a:gd name="connsiteX73" fmla="*/ 507597 w 5734864"/>
              <a:gd name="connsiteY73" fmla="*/ 2931868 h 6858000"/>
              <a:gd name="connsiteX74" fmla="*/ 507379 w 5734864"/>
              <a:gd name="connsiteY74" fmla="*/ 2938322 h 6858000"/>
              <a:gd name="connsiteX75" fmla="*/ 504725 w 5734864"/>
              <a:gd name="connsiteY75" fmla="*/ 2954519 h 6858000"/>
              <a:gd name="connsiteX76" fmla="*/ 502018 w 5734864"/>
              <a:gd name="connsiteY76" fmla="*/ 2959643 h 6858000"/>
              <a:gd name="connsiteX77" fmla="*/ 498360 w 5734864"/>
              <a:gd name="connsiteY77" fmla="*/ 2961019 h 6858000"/>
              <a:gd name="connsiteX78" fmla="*/ 498483 w 5734864"/>
              <a:gd name="connsiteY78" fmla="*/ 2962590 h 6858000"/>
              <a:gd name="connsiteX79" fmla="*/ 484403 w 5734864"/>
              <a:gd name="connsiteY79" fmla="*/ 2990538 h 6858000"/>
              <a:gd name="connsiteX80" fmla="*/ 463075 w 5734864"/>
              <a:gd name="connsiteY80" fmla="*/ 3055956 h 6858000"/>
              <a:gd name="connsiteX81" fmla="*/ 455013 w 5734864"/>
              <a:gd name="connsiteY81" fmla="*/ 3094482 h 6858000"/>
              <a:gd name="connsiteX82" fmla="*/ 428391 w 5734864"/>
              <a:gd name="connsiteY82" fmla="*/ 3198850 h 6858000"/>
              <a:gd name="connsiteX83" fmla="*/ 401440 w 5734864"/>
              <a:gd name="connsiteY83" fmla="*/ 3307560 h 6858000"/>
              <a:gd name="connsiteX84" fmla="*/ 386076 w 5734864"/>
              <a:gd name="connsiteY84" fmla="*/ 3373943 h 6858000"/>
              <a:gd name="connsiteX85" fmla="*/ 374726 w 5734864"/>
              <a:gd name="connsiteY85" fmla="*/ 3381364 h 6858000"/>
              <a:gd name="connsiteX86" fmla="*/ 369145 w 5734864"/>
              <a:gd name="connsiteY86" fmla="*/ 3383729 h 6858000"/>
              <a:gd name="connsiteX87" fmla="*/ 364294 w 5734864"/>
              <a:gd name="connsiteY87" fmla="*/ 3414159 h 6858000"/>
              <a:gd name="connsiteX88" fmla="*/ 366450 w 5734864"/>
              <a:gd name="connsiteY88" fmla="*/ 3436925 h 6858000"/>
              <a:gd name="connsiteX89" fmla="*/ 351743 w 5734864"/>
              <a:gd name="connsiteY89" fmla="*/ 3521619 h 6858000"/>
              <a:gd name="connsiteX90" fmla="*/ 345784 w 5734864"/>
              <a:gd name="connsiteY90" fmla="*/ 3603757 h 6858000"/>
              <a:gd name="connsiteX91" fmla="*/ 344198 w 5734864"/>
              <a:gd name="connsiteY91" fmla="*/ 3652424 h 6858000"/>
              <a:gd name="connsiteX92" fmla="*/ 352450 w 5734864"/>
              <a:gd name="connsiteY92" fmla="*/ 3665222 h 6858000"/>
              <a:gd name="connsiteX93" fmla="*/ 342621 w 5734864"/>
              <a:gd name="connsiteY93" fmla="*/ 3700804 h 6858000"/>
              <a:gd name="connsiteX94" fmla="*/ 341514 w 5734864"/>
              <a:gd name="connsiteY94" fmla="*/ 3734774 h 6858000"/>
              <a:gd name="connsiteX95" fmla="*/ 340607 w 5734864"/>
              <a:gd name="connsiteY95" fmla="*/ 3785153 h 6858000"/>
              <a:gd name="connsiteX96" fmla="*/ 340707 w 5734864"/>
              <a:gd name="connsiteY96" fmla="*/ 3788177 h 6858000"/>
              <a:gd name="connsiteX97" fmla="*/ 340361 w 5734864"/>
              <a:gd name="connsiteY97" fmla="*/ 3798803 h 6858000"/>
              <a:gd name="connsiteX98" fmla="*/ 339642 w 5734864"/>
              <a:gd name="connsiteY98" fmla="*/ 3838750 h 6858000"/>
              <a:gd name="connsiteX99" fmla="*/ 360295 w 5734864"/>
              <a:gd name="connsiteY99" fmla="*/ 4015196 h 6858000"/>
              <a:gd name="connsiteX100" fmla="*/ 339043 w 5734864"/>
              <a:gd name="connsiteY100" fmla="*/ 4052778 h 6858000"/>
              <a:gd name="connsiteX101" fmla="*/ 339343 w 5734864"/>
              <a:gd name="connsiteY101" fmla="*/ 4096257 h 6858000"/>
              <a:gd name="connsiteX102" fmla="*/ 340786 w 5734864"/>
              <a:gd name="connsiteY102" fmla="*/ 4321136 h 6858000"/>
              <a:gd name="connsiteX103" fmla="*/ 343158 w 5734864"/>
              <a:gd name="connsiteY103" fmla="*/ 4429174 h 6858000"/>
              <a:gd name="connsiteX104" fmla="*/ 334599 w 5734864"/>
              <a:gd name="connsiteY104" fmla="*/ 4449938 h 6858000"/>
              <a:gd name="connsiteX105" fmla="*/ 332890 w 5734864"/>
              <a:gd name="connsiteY105" fmla="*/ 4453515 h 6858000"/>
              <a:gd name="connsiteX106" fmla="*/ 331105 w 5734864"/>
              <a:gd name="connsiteY106" fmla="*/ 4467941 h 6858000"/>
              <a:gd name="connsiteX107" fmla="*/ 324289 w 5734864"/>
              <a:gd name="connsiteY107" fmla="*/ 4471861 h 6858000"/>
              <a:gd name="connsiteX108" fmla="*/ 317079 w 5734864"/>
              <a:gd name="connsiteY108" fmla="*/ 4493468 h 6858000"/>
              <a:gd name="connsiteX109" fmla="*/ 315557 w 5734864"/>
              <a:gd name="connsiteY109" fmla="*/ 4520067 h 6858000"/>
              <a:gd name="connsiteX110" fmla="*/ 315240 w 5734864"/>
              <a:gd name="connsiteY110" fmla="*/ 4536872 h 6858000"/>
              <a:gd name="connsiteX111" fmla="*/ 316200 w 5734864"/>
              <a:gd name="connsiteY111" fmla="*/ 4538297 h 6858000"/>
              <a:gd name="connsiteX112" fmla="*/ 317507 w 5734864"/>
              <a:gd name="connsiteY112" fmla="*/ 4547582 h 6858000"/>
              <a:gd name="connsiteX113" fmla="*/ 323078 w 5734864"/>
              <a:gd name="connsiteY113" fmla="*/ 4592102 h 6858000"/>
              <a:gd name="connsiteX114" fmla="*/ 328722 w 5734864"/>
              <a:gd name="connsiteY114" fmla="*/ 4667914 h 6858000"/>
              <a:gd name="connsiteX115" fmla="*/ 335597 w 5734864"/>
              <a:gd name="connsiteY115" fmla="*/ 4695035 h 6858000"/>
              <a:gd name="connsiteX116" fmla="*/ 339485 w 5734864"/>
              <a:gd name="connsiteY116" fmla="*/ 4695979 h 6858000"/>
              <a:gd name="connsiteX117" fmla="*/ 341089 w 5734864"/>
              <a:gd name="connsiteY117" fmla="*/ 4704268 h 6858000"/>
              <a:gd name="connsiteX118" fmla="*/ 342177 w 5734864"/>
              <a:gd name="connsiteY118" fmla="*/ 4706060 h 6858000"/>
              <a:gd name="connsiteX119" fmla="*/ 347751 w 5734864"/>
              <a:gd name="connsiteY119" fmla="*/ 4716754 h 6858000"/>
              <a:gd name="connsiteX120" fmla="*/ 344125 w 5734864"/>
              <a:gd name="connsiteY120" fmla="*/ 4764669 h 6858000"/>
              <a:gd name="connsiteX121" fmla="*/ 340188 w 5734864"/>
              <a:gd name="connsiteY121" fmla="*/ 4779386 h 6858000"/>
              <a:gd name="connsiteX122" fmla="*/ 335146 w 5734864"/>
              <a:gd name="connsiteY122" fmla="*/ 4787491 h 6858000"/>
              <a:gd name="connsiteX123" fmla="*/ 319124 w 5734864"/>
              <a:gd name="connsiteY123" fmla="*/ 4843514 h 6858000"/>
              <a:gd name="connsiteX124" fmla="*/ 305956 w 5734864"/>
              <a:gd name="connsiteY124" fmla="*/ 4881505 h 6858000"/>
              <a:gd name="connsiteX125" fmla="*/ 301062 w 5734864"/>
              <a:gd name="connsiteY125" fmla="*/ 4889332 h 6858000"/>
              <a:gd name="connsiteX126" fmla="*/ 302141 w 5734864"/>
              <a:gd name="connsiteY126" fmla="*/ 4899400 h 6858000"/>
              <a:gd name="connsiteX127" fmla="*/ 304424 w 5734864"/>
              <a:gd name="connsiteY127" fmla="*/ 4902664 h 6858000"/>
              <a:gd name="connsiteX128" fmla="*/ 293123 w 5734864"/>
              <a:gd name="connsiteY128" fmla="*/ 4932769 h 6858000"/>
              <a:gd name="connsiteX129" fmla="*/ 292275 w 5734864"/>
              <a:gd name="connsiteY129" fmla="*/ 4936482 h 6858000"/>
              <a:gd name="connsiteX130" fmla="*/ 288304 w 5734864"/>
              <a:gd name="connsiteY130" fmla="*/ 4962325 h 6858000"/>
              <a:gd name="connsiteX131" fmla="*/ 287420 w 5734864"/>
              <a:gd name="connsiteY131" fmla="*/ 5042193 h 6858000"/>
              <a:gd name="connsiteX132" fmla="*/ 287020 w 5734864"/>
              <a:gd name="connsiteY132" fmla="*/ 5065655 h 6858000"/>
              <a:gd name="connsiteX133" fmla="*/ 288488 w 5734864"/>
              <a:gd name="connsiteY133" fmla="*/ 5082216 h 6858000"/>
              <a:gd name="connsiteX134" fmla="*/ 282763 w 5734864"/>
              <a:gd name="connsiteY134" fmla="*/ 5127114 h 6858000"/>
              <a:gd name="connsiteX135" fmla="*/ 269316 w 5734864"/>
              <a:gd name="connsiteY135" fmla="*/ 5202682 h 6858000"/>
              <a:gd name="connsiteX136" fmla="*/ 269174 w 5734864"/>
              <a:gd name="connsiteY136" fmla="*/ 5230835 h 6858000"/>
              <a:gd name="connsiteX137" fmla="*/ 272679 w 5734864"/>
              <a:gd name="connsiteY137" fmla="*/ 5232660 h 6858000"/>
              <a:gd name="connsiteX138" fmla="*/ 272160 w 5734864"/>
              <a:gd name="connsiteY138" fmla="*/ 5241150 h 6858000"/>
              <a:gd name="connsiteX139" fmla="*/ 272760 w 5734864"/>
              <a:gd name="connsiteY139" fmla="*/ 5243156 h 6858000"/>
              <a:gd name="connsiteX140" fmla="*/ 275462 w 5734864"/>
              <a:gd name="connsiteY140" fmla="*/ 5254919 h 6858000"/>
              <a:gd name="connsiteX141" fmla="*/ 262897 w 5734864"/>
              <a:gd name="connsiteY141" fmla="*/ 5286259 h 6858000"/>
              <a:gd name="connsiteX142" fmla="*/ 252761 w 5734864"/>
              <a:gd name="connsiteY142" fmla="*/ 5357801 h 6858000"/>
              <a:gd name="connsiteX143" fmla="*/ 242360 w 5734864"/>
              <a:gd name="connsiteY143" fmla="*/ 5460080 h 6858000"/>
              <a:gd name="connsiteX144" fmla="*/ 229880 w 5734864"/>
              <a:gd name="connsiteY144" fmla="*/ 5539714 h 6858000"/>
              <a:gd name="connsiteX145" fmla="*/ 204283 w 5734864"/>
              <a:gd name="connsiteY145" fmla="*/ 5639080 h 6858000"/>
              <a:gd name="connsiteX146" fmla="*/ 198948 w 5734864"/>
              <a:gd name="connsiteY146" fmla="*/ 5710958 h 6858000"/>
              <a:gd name="connsiteX147" fmla="*/ 192367 w 5734864"/>
              <a:gd name="connsiteY147" fmla="*/ 5719859 h 6858000"/>
              <a:gd name="connsiteX148" fmla="*/ 188035 w 5734864"/>
              <a:gd name="connsiteY148" fmla="*/ 5729935 h 6858000"/>
              <a:gd name="connsiteX149" fmla="*/ 188428 w 5734864"/>
              <a:gd name="connsiteY149" fmla="*/ 5731182 h 6858000"/>
              <a:gd name="connsiteX150" fmla="*/ 181635 w 5734864"/>
              <a:gd name="connsiteY150" fmla="*/ 5753538 h 6858000"/>
              <a:gd name="connsiteX151" fmla="*/ 169744 w 5734864"/>
              <a:gd name="connsiteY151" fmla="*/ 5796307 h 6858000"/>
              <a:gd name="connsiteX152" fmla="*/ 170351 w 5734864"/>
              <a:gd name="connsiteY152" fmla="*/ 5796644 h 6858000"/>
              <a:gd name="connsiteX153" fmla="*/ 171559 w 5734864"/>
              <a:gd name="connsiteY153" fmla="*/ 5803435 h 6858000"/>
              <a:gd name="connsiteX154" fmla="*/ 172284 w 5734864"/>
              <a:gd name="connsiteY154" fmla="*/ 5816391 h 6858000"/>
              <a:gd name="connsiteX155" fmla="*/ 182542 w 5734864"/>
              <a:gd name="connsiteY155" fmla="*/ 5846382 h 6858000"/>
              <a:gd name="connsiteX156" fmla="*/ 175877 w 5734864"/>
              <a:gd name="connsiteY156" fmla="*/ 5871336 h 6858000"/>
              <a:gd name="connsiteX157" fmla="*/ 174910 w 5734864"/>
              <a:gd name="connsiteY157" fmla="*/ 5876376 h 6858000"/>
              <a:gd name="connsiteX158" fmla="*/ 175047 w 5734864"/>
              <a:gd name="connsiteY158" fmla="*/ 5876483 h 6858000"/>
              <a:gd name="connsiteX159" fmla="*/ 174335 w 5734864"/>
              <a:gd name="connsiteY159" fmla="*/ 5881814 h 6858000"/>
              <a:gd name="connsiteX160" fmla="*/ 171273 w 5734864"/>
              <a:gd name="connsiteY160" fmla="*/ 5895339 h 6858000"/>
              <a:gd name="connsiteX161" fmla="*/ 171658 w 5734864"/>
              <a:gd name="connsiteY161" fmla="*/ 5898749 h 6858000"/>
              <a:gd name="connsiteX162" fmla="*/ 174658 w 5734864"/>
              <a:gd name="connsiteY162" fmla="*/ 5919558 h 6858000"/>
              <a:gd name="connsiteX163" fmla="*/ 169099 w 5734864"/>
              <a:gd name="connsiteY163" fmla="*/ 5984417 h 6858000"/>
              <a:gd name="connsiteX164" fmla="*/ 162007 w 5734864"/>
              <a:gd name="connsiteY164" fmla="*/ 6049043 h 6858000"/>
              <a:gd name="connsiteX165" fmla="*/ 156875 w 5734864"/>
              <a:gd name="connsiteY165" fmla="*/ 6114000 h 6858000"/>
              <a:gd name="connsiteX166" fmla="*/ 165441 w 5734864"/>
              <a:gd name="connsiteY166" fmla="*/ 6146938 h 6858000"/>
              <a:gd name="connsiteX167" fmla="*/ 165177 w 5734864"/>
              <a:gd name="connsiteY167" fmla="*/ 6150658 h 6858000"/>
              <a:gd name="connsiteX168" fmla="*/ 161772 w 5734864"/>
              <a:gd name="connsiteY168" fmla="*/ 6160011 h 6858000"/>
              <a:gd name="connsiteX169" fmla="*/ 160051 w 5734864"/>
              <a:gd name="connsiteY169" fmla="*/ 6163393 h 6858000"/>
              <a:gd name="connsiteX170" fmla="*/ 158473 w 5734864"/>
              <a:gd name="connsiteY170" fmla="*/ 6168628 h 6858000"/>
              <a:gd name="connsiteX171" fmla="*/ 158573 w 5734864"/>
              <a:gd name="connsiteY171" fmla="*/ 6168799 h 6858000"/>
              <a:gd name="connsiteX172" fmla="*/ 146463 w 5734864"/>
              <a:gd name="connsiteY172" fmla="*/ 6196671 h 6858000"/>
              <a:gd name="connsiteX173" fmla="*/ 150209 w 5734864"/>
              <a:gd name="connsiteY173" fmla="*/ 6232365 h 6858000"/>
              <a:gd name="connsiteX174" fmla="*/ 148544 w 5734864"/>
              <a:gd name="connsiteY174" fmla="*/ 6246162 h 6858000"/>
              <a:gd name="connsiteX175" fmla="*/ 148403 w 5734864"/>
              <a:gd name="connsiteY175" fmla="*/ 6253754 h 6858000"/>
              <a:gd name="connsiteX176" fmla="*/ 138880 w 5734864"/>
              <a:gd name="connsiteY176" fmla="*/ 6276449 h 6858000"/>
              <a:gd name="connsiteX177" fmla="*/ 138683 w 5734864"/>
              <a:gd name="connsiteY177" fmla="*/ 6279721 h 6858000"/>
              <a:gd name="connsiteX178" fmla="*/ 130721 w 5734864"/>
              <a:gd name="connsiteY178" fmla="*/ 6293675 h 6858000"/>
              <a:gd name="connsiteX179" fmla="*/ 120717 w 5734864"/>
              <a:gd name="connsiteY179" fmla="*/ 6313967 h 6858000"/>
              <a:gd name="connsiteX180" fmla="*/ 120841 w 5734864"/>
              <a:gd name="connsiteY180" fmla="*/ 6315437 h 6858000"/>
              <a:gd name="connsiteX181" fmla="*/ 115208 w 5734864"/>
              <a:gd name="connsiteY181" fmla="*/ 6324024 h 6858000"/>
              <a:gd name="connsiteX182" fmla="*/ 101217 w 5734864"/>
              <a:gd name="connsiteY182" fmla="*/ 6365923 h 6858000"/>
              <a:gd name="connsiteX183" fmla="*/ 74946 w 5734864"/>
              <a:gd name="connsiteY183" fmla="*/ 6556817 h 6858000"/>
              <a:gd name="connsiteX184" fmla="*/ 16001 w 5734864"/>
              <a:gd name="connsiteY184" fmla="*/ 6808678 h 6858000"/>
              <a:gd name="connsiteX185" fmla="*/ 0 w 5734864"/>
              <a:gd name="connsiteY185" fmla="*/ 6858000 h 6858000"/>
              <a:gd name="connsiteX186" fmla="*/ 5734864 w 5734864"/>
              <a:gd name="connsiteY186" fmla="*/ 6858000 h 6858000"/>
              <a:gd name="connsiteX187" fmla="*/ 5734864 w 5734864"/>
              <a:gd name="connsiteY187"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Lst>
            <a:rect l="l" t="t" r="r" b="b"/>
            <a:pathLst>
              <a:path w="5734864" h="6858000">
                <a:moveTo>
                  <a:pt x="5734864" y="0"/>
                </a:moveTo>
                <a:lnTo>
                  <a:pt x="771611" y="0"/>
                </a:lnTo>
                <a:cubicBezTo>
                  <a:pt x="771634" y="16369"/>
                  <a:pt x="771656" y="32739"/>
                  <a:pt x="771679" y="49108"/>
                </a:cubicBezTo>
                <a:cubicBezTo>
                  <a:pt x="775201" y="55622"/>
                  <a:pt x="788724" y="196721"/>
                  <a:pt x="794248" y="200968"/>
                </a:cubicBezTo>
                <a:lnTo>
                  <a:pt x="801749" y="414071"/>
                </a:lnTo>
                <a:cubicBezTo>
                  <a:pt x="807329" y="440933"/>
                  <a:pt x="835107" y="598697"/>
                  <a:pt x="818548" y="585467"/>
                </a:cubicBezTo>
                <a:cubicBezTo>
                  <a:pt x="856197" y="664140"/>
                  <a:pt x="837895" y="708473"/>
                  <a:pt x="857476" y="800623"/>
                </a:cubicBezTo>
                <a:cubicBezTo>
                  <a:pt x="822401" y="857344"/>
                  <a:pt x="855723" y="824571"/>
                  <a:pt x="851083" y="878903"/>
                </a:cubicBezTo>
                <a:cubicBezTo>
                  <a:pt x="884811" y="859448"/>
                  <a:pt x="834648" y="946397"/>
                  <a:pt x="873564" y="943826"/>
                </a:cubicBezTo>
                <a:cubicBezTo>
                  <a:pt x="871487" y="953795"/>
                  <a:pt x="868248" y="963533"/>
                  <a:pt x="864705" y="973328"/>
                </a:cubicBezTo>
                <a:lnTo>
                  <a:pt x="862869" y="978457"/>
                </a:lnTo>
                <a:lnTo>
                  <a:pt x="862233" y="998041"/>
                </a:lnTo>
                <a:lnTo>
                  <a:pt x="853665" y="1004750"/>
                </a:lnTo>
                <a:lnTo>
                  <a:pt x="847865" y="1070795"/>
                </a:lnTo>
                <a:cubicBezTo>
                  <a:pt x="870234" y="1110486"/>
                  <a:pt x="833172" y="1190441"/>
                  <a:pt x="862786" y="1238994"/>
                </a:cubicBezTo>
                <a:cubicBezTo>
                  <a:pt x="864699" y="1290599"/>
                  <a:pt x="860615" y="1347716"/>
                  <a:pt x="859345" y="1380427"/>
                </a:cubicBezTo>
                <a:cubicBezTo>
                  <a:pt x="845703" y="1396391"/>
                  <a:pt x="873184" y="1435525"/>
                  <a:pt x="855172" y="1435262"/>
                </a:cubicBezTo>
                <a:lnTo>
                  <a:pt x="860494" y="1453861"/>
                </a:lnTo>
                <a:lnTo>
                  <a:pt x="853731" y="1467047"/>
                </a:lnTo>
                <a:cubicBezTo>
                  <a:pt x="846549" y="1480528"/>
                  <a:pt x="841728" y="1491093"/>
                  <a:pt x="845847" y="1502307"/>
                </a:cubicBezTo>
                <a:lnTo>
                  <a:pt x="817613" y="1565166"/>
                </a:lnTo>
                <a:cubicBezTo>
                  <a:pt x="805468" y="1557258"/>
                  <a:pt x="816534" y="1596564"/>
                  <a:pt x="804223" y="1601941"/>
                </a:cubicBezTo>
                <a:cubicBezTo>
                  <a:pt x="794287" y="1604654"/>
                  <a:pt x="795328" y="1617209"/>
                  <a:pt x="791773" y="1627005"/>
                </a:cubicBezTo>
                <a:cubicBezTo>
                  <a:pt x="781684" y="1634393"/>
                  <a:pt x="772978" y="1683187"/>
                  <a:pt x="774645" y="1699922"/>
                </a:cubicBezTo>
                <a:cubicBezTo>
                  <a:pt x="785341" y="1746767"/>
                  <a:pt x="744845" y="1787099"/>
                  <a:pt x="752343" y="1824604"/>
                </a:cubicBezTo>
                <a:cubicBezTo>
                  <a:pt x="751502" y="1834578"/>
                  <a:pt x="749297" y="1842929"/>
                  <a:pt x="746254" y="1850222"/>
                </a:cubicBezTo>
                <a:lnTo>
                  <a:pt x="728600" y="1869603"/>
                </a:lnTo>
                <a:lnTo>
                  <a:pt x="724396" y="1883104"/>
                </a:lnTo>
                <a:lnTo>
                  <a:pt x="722165" y="1885924"/>
                </a:lnTo>
                <a:lnTo>
                  <a:pt x="721338" y="1887123"/>
                </a:lnTo>
                <a:lnTo>
                  <a:pt x="714840" y="1902274"/>
                </a:lnTo>
                <a:lnTo>
                  <a:pt x="722847" y="1929891"/>
                </a:lnTo>
                <a:lnTo>
                  <a:pt x="714660" y="1982709"/>
                </a:lnTo>
                <a:cubicBezTo>
                  <a:pt x="727725" y="2006201"/>
                  <a:pt x="714739" y="1997091"/>
                  <a:pt x="710759" y="2013010"/>
                </a:cubicBezTo>
                <a:cubicBezTo>
                  <a:pt x="707970" y="2027531"/>
                  <a:pt x="700788" y="2054714"/>
                  <a:pt x="697927" y="2069833"/>
                </a:cubicBezTo>
                <a:cubicBezTo>
                  <a:pt x="685211" y="2080229"/>
                  <a:pt x="698762" y="2088241"/>
                  <a:pt x="693594" y="2103731"/>
                </a:cubicBezTo>
                <a:cubicBezTo>
                  <a:pt x="688481" y="2110649"/>
                  <a:pt x="687183" y="2115973"/>
                  <a:pt x="691109" y="2124027"/>
                </a:cubicBezTo>
                <a:cubicBezTo>
                  <a:pt x="666413" y="2155740"/>
                  <a:pt x="688031" y="2144874"/>
                  <a:pt x="676593" y="2176182"/>
                </a:cubicBezTo>
                <a:cubicBezTo>
                  <a:pt x="665190" y="2202944"/>
                  <a:pt x="656416" y="2233857"/>
                  <a:pt x="633227" y="2258036"/>
                </a:cubicBezTo>
                <a:cubicBezTo>
                  <a:pt x="626930" y="2262191"/>
                  <a:pt x="623498" y="2274069"/>
                  <a:pt x="625564" y="2284567"/>
                </a:cubicBezTo>
                <a:cubicBezTo>
                  <a:pt x="625918" y="2286374"/>
                  <a:pt x="626427" y="2288071"/>
                  <a:pt x="627074" y="2289605"/>
                </a:cubicBezTo>
                <a:cubicBezTo>
                  <a:pt x="619029" y="2296628"/>
                  <a:pt x="616453" y="2303188"/>
                  <a:pt x="614574" y="2308717"/>
                </a:cubicBezTo>
                <a:lnTo>
                  <a:pt x="606890" y="2320662"/>
                </a:lnTo>
                <a:lnTo>
                  <a:pt x="605558" y="2327897"/>
                </a:lnTo>
                <a:lnTo>
                  <a:pt x="602202" y="2357749"/>
                </a:lnTo>
                <a:lnTo>
                  <a:pt x="600213" y="2364905"/>
                </a:lnTo>
                <a:lnTo>
                  <a:pt x="597160" y="2388351"/>
                </a:lnTo>
                <a:lnTo>
                  <a:pt x="597982" y="2402296"/>
                </a:lnTo>
                <a:lnTo>
                  <a:pt x="593150" y="2420015"/>
                </a:lnTo>
                <a:cubicBezTo>
                  <a:pt x="593044" y="2420926"/>
                  <a:pt x="592939" y="2421838"/>
                  <a:pt x="592833" y="2422749"/>
                </a:cubicBezTo>
                <a:lnTo>
                  <a:pt x="594479" y="2426002"/>
                </a:lnTo>
                <a:cubicBezTo>
                  <a:pt x="594168" y="2427683"/>
                  <a:pt x="593118" y="2429721"/>
                  <a:pt x="591963" y="2431950"/>
                </a:cubicBezTo>
                <a:cubicBezTo>
                  <a:pt x="591823" y="2432599"/>
                  <a:pt x="591684" y="2433248"/>
                  <a:pt x="591544" y="2433897"/>
                </a:cubicBezTo>
                <a:lnTo>
                  <a:pt x="589519" y="2451398"/>
                </a:lnTo>
                <a:cubicBezTo>
                  <a:pt x="589692" y="2452777"/>
                  <a:pt x="589864" y="2454157"/>
                  <a:pt x="590037" y="2455536"/>
                </a:cubicBezTo>
                <a:lnTo>
                  <a:pt x="588179" y="2462981"/>
                </a:lnTo>
                <a:lnTo>
                  <a:pt x="583434" y="2503991"/>
                </a:lnTo>
                <a:cubicBezTo>
                  <a:pt x="576530" y="2566058"/>
                  <a:pt x="570433" y="2625224"/>
                  <a:pt x="567942" y="2652936"/>
                </a:cubicBezTo>
                <a:cubicBezTo>
                  <a:pt x="570864" y="2658290"/>
                  <a:pt x="572739" y="2664095"/>
                  <a:pt x="573869" y="2670188"/>
                </a:cubicBezTo>
                <a:lnTo>
                  <a:pt x="575243" y="2688114"/>
                </a:lnTo>
                <a:lnTo>
                  <a:pt x="573824" y="2689856"/>
                </a:lnTo>
                <a:cubicBezTo>
                  <a:pt x="569972" y="2698471"/>
                  <a:pt x="569572" y="2704494"/>
                  <a:pt x="570699" y="2709353"/>
                </a:cubicBezTo>
                <a:lnTo>
                  <a:pt x="573192" y="2714527"/>
                </a:lnTo>
                <a:cubicBezTo>
                  <a:pt x="572809" y="2719080"/>
                  <a:pt x="572427" y="2723634"/>
                  <a:pt x="572044" y="2728187"/>
                </a:cubicBezTo>
                <a:cubicBezTo>
                  <a:pt x="572184" y="2737412"/>
                  <a:pt x="572325" y="2746638"/>
                  <a:pt x="572465" y="2755863"/>
                </a:cubicBezTo>
                <a:lnTo>
                  <a:pt x="570028" y="2760324"/>
                </a:lnTo>
                <a:lnTo>
                  <a:pt x="566748" y="2800948"/>
                </a:lnTo>
                <a:lnTo>
                  <a:pt x="565509" y="2801167"/>
                </a:lnTo>
                <a:cubicBezTo>
                  <a:pt x="562655" y="2802587"/>
                  <a:pt x="560408" y="2805381"/>
                  <a:pt x="559367" y="2811129"/>
                </a:cubicBezTo>
                <a:cubicBezTo>
                  <a:pt x="543471" y="2797318"/>
                  <a:pt x="552020" y="2812773"/>
                  <a:pt x="550354" y="2830949"/>
                </a:cubicBezTo>
                <a:cubicBezTo>
                  <a:pt x="525292" y="2813553"/>
                  <a:pt x="531129" y="2868192"/>
                  <a:pt x="514795" y="2872433"/>
                </a:cubicBezTo>
                <a:lnTo>
                  <a:pt x="509875" y="2923099"/>
                </a:lnTo>
                <a:lnTo>
                  <a:pt x="509577" y="2923197"/>
                </a:lnTo>
                <a:cubicBezTo>
                  <a:pt x="508704" y="2924865"/>
                  <a:pt x="508038" y="2927556"/>
                  <a:pt x="507597" y="2931868"/>
                </a:cubicBezTo>
                <a:cubicBezTo>
                  <a:pt x="507524" y="2934019"/>
                  <a:pt x="507452" y="2936171"/>
                  <a:pt x="507379" y="2938322"/>
                </a:cubicBezTo>
                <a:lnTo>
                  <a:pt x="504725" y="2954519"/>
                </a:lnTo>
                <a:lnTo>
                  <a:pt x="502018" y="2959643"/>
                </a:lnTo>
                <a:lnTo>
                  <a:pt x="498360" y="2961019"/>
                </a:lnTo>
                <a:lnTo>
                  <a:pt x="498483" y="2962590"/>
                </a:lnTo>
                <a:cubicBezTo>
                  <a:pt x="502388" y="2975027"/>
                  <a:pt x="510202" y="2980016"/>
                  <a:pt x="484403" y="2990538"/>
                </a:cubicBezTo>
                <a:cubicBezTo>
                  <a:pt x="489425" y="3018352"/>
                  <a:pt x="474337" y="3021029"/>
                  <a:pt x="463075" y="3055956"/>
                </a:cubicBezTo>
                <a:cubicBezTo>
                  <a:pt x="469487" y="3072485"/>
                  <a:pt x="464165" y="3083955"/>
                  <a:pt x="455013" y="3094482"/>
                </a:cubicBezTo>
                <a:cubicBezTo>
                  <a:pt x="453131" y="3130054"/>
                  <a:pt x="437643" y="3160106"/>
                  <a:pt x="428391" y="3198850"/>
                </a:cubicBezTo>
                <a:lnTo>
                  <a:pt x="401440" y="3307560"/>
                </a:lnTo>
                <a:lnTo>
                  <a:pt x="386076" y="3373943"/>
                </a:lnTo>
                <a:cubicBezTo>
                  <a:pt x="386236" y="3376061"/>
                  <a:pt x="380537" y="3378856"/>
                  <a:pt x="374726" y="3381364"/>
                </a:cubicBezTo>
                <a:lnTo>
                  <a:pt x="369145" y="3383729"/>
                </a:lnTo>
                <a:lnTo>
                  <a:pt x="364294" y="3414159"/>
                </a:lnTo>
                <a:lnTo>
                  <a:pt x="366450" y="3436925"/>
                </a:lnTo>
                <a:lnTo>
                  <a:pt x="351743" y="3521619"/>
                </a:lnTo>
                <a:lnTo>
                  <a:pt x="345784" y="3603757"/>
                </a:lnTo>
                <a:cubicBezTo>
                  <a:pt x="345255" y="3619979"/>
                  <a:pt x="344727" y="3636202"/>
                  <a:pt x="344198" y="3652424"/>
                </a:cubicBezTo>
                <a:lnTo>
                  <a:pt x="352450" y="3665222"/>
                </a:lnTo>
                <a:lnTo>
                  <a:pt x="342621" y="3700804"/>
                </a:lnTo>
                <a:lnTo>
                  <a:pt x="341514" y="3734774"/>
                </a:lnTo>
                <a:cubicBezTo>
                  <a:pt x="341212" y="3751567"/>
                  <a:pt x="340909" y="3768360"/>
                  <a:pt x="340607" y="3785153"/>
                </a:cubicBezTo>
                <a:cubicBezTo>
                  <a:pt x="340640" y="3786161"/>
                  <a:pt x="340674" y="3787169"/>
                  <a:pt x="340707" y="3788177"/>
                </a:cubicBezTo>
                <a:cubicBezTo>
                  <a:pt x="340592" y="3791719"/>
                  <a:pt x="340476" y="3795261"/>
                  <a:pt x="340361" y="3798803"/>
                </a:cubicBezTo>
                <a:cubicBezTo>
                  <a:pt x="340121" y="3812119"/>
                  <a:pt x="339882" y="3825434"/>
                  <a:pt x="339642" y="3838750"/>
                </a:cubicBezTo>
                <a:cubicBezTo>
                  <a:pt x="337363" y="3949044"/>
                  <a:pt x="361794" y="3960437"/>
                  <a:pt x="360295" y="4015196"/>
                </a:cubicBezTo>
                <a:lnTo>
                  <a:pt x="339043" y="4052778"/>
                </a:lnTo>
                <a:lnTo>
                  <a:pt x="339343" y="4096257"/>
                </a:lnTo>
                <a:cubicBezTo>
                  <a:pt x="362058" y="4159145"/>
                  <a:pt x="332404" y="4250479"/>
                  <a:pt x="340786" y="4321136"/>
                </a:cubicBezTo>
                <a:cubicBezTo>
                  <a:pt x="341421" y="4376624"/>
                  <a:pt x="344189" y="4407708"/>
                  <a:pt x="343158" y="4429174"/>
                </a:cubicBezTo>
                <a:cubicBezTo>
                  <a:pt x="340948" y="4436304"/>
                  <a:pt x="337887" y="4443121"/>
                  <a:pt x="334599" y="4449938"/>
                </a:cubicBezTo>
                <a:lnTo>
                  <a:pt x="332890" y="4453515"/>
                </a:lnTo>
                <a:lnTo>
                  <a:pt x="331105" y="4467941"/>
                </a:lnTo>
                <a:lnTo>
                  <a:pt x="324289" y="4471861"/>
                </a:lnTo>
                <a:lnTo>
                  <a:pt x="317079" y="4493468"/>
                </a:lnTo>
                <a:cubicBezTo>
                  <a:pt x="315353" y="4501584"/>
                  <a:pt x="314639" y="4510343"/>
                  <a:pt x="315557" y="4520067"/>
                </a:cubicBezTo>
                <a:cubicBezTo>
                  <a:pt x="315451" y="4525669"/>
                  <a:pt x="315346" y="4531270"/>
                  <a:pt x="315240" y="4536872"/>
                </a:cubicBezTo>
                <a:lnTo>
                  <a:pt x="316200" y="4538297"/>
                </a:lnTo>
                <a:cubicBezTo>
                  <a:pt x="316738" y="4541182"/>
                  <a:pt x="316785" y="4544563"/>
                  <a:pt x="317507" y="4547582"/>
                </a:cubicBezTo>
                <a:cubicBezTo>
                  <a:pt x="322716" y="4552468"/>
                  <a:pt x="324912" y="4582137"/>
                  <a:pt x="323078" y="4592102"/>
                </a:cubicBezTo>
                <a:cubicBezTo>
                  <a:pt x="314597" y="4619728"/>
                  <a:pt x="334923" y="4645745"/>
                  <a:pt x="328722" y="4667914"/>
                </a:cubicBezTo>
                <a:cubicBezTo>
                  <a:pt x="330810" y="4685069"/>
                  <a:pt x="333803" y="4690356"/>
                  <a:pt x="335597" y="4695035"/>
                </a:cubicBezTo>
                <a:lnTo>
                  <a:pt x="339485" y="4695979"/>
                </a:lnTo>
                <a:lnTo>
                  <a:pt x="341089" y="4704268"/>
                </a:lnTo>
                <a:lnTo>
                  <a:pt x="342177" y="4706060"/>
                </a:lnTo>
                <a:cubicBezTo>
                  <a:pt x="344268" y="4709474"/>
                  <a:pt x="346234" y="4712931"/>
                  <a:pt x="347751" y="4716754"/>
                </a:cubicBezTo>
                <a:lnTo>
                  <a:pt x="344125" y="4764669"/>
                </a:lnTo>
                <a:lnTo>
                  <a:pt x="340188" y="4779386"/>
                </a:lnTo>
                <a:lnTo>
                  <a:pt x="335146" y="4787491"/>
                </a:lnTo>
                <a:lnTo>
                  <a:pt x="319124" y="4843514"/>
                </a:lnTo>
                <a:lnTo>
                  <a:pt x="305956" y="4881505"/>
                </a:lnTo>
                <a:lnTo>
                  <a:pt x="301062" y="4889332"/>
                </a:lnTo>
                <a:lnTo>
                  <a:pt x="302141" y="4899400"/>
                </a:lnTo>
                <a:cubicBezTo>
                  <a:pt x="302767" y="4900706"/>
                  <a:pt x="303536" y="4901803"/>
                  <a:pt x="304424" y="4902664"/>
                </a:cubicBezTo>
                <a:lnTo>
                  <a:pt x="293123" y="4932769"/>
                </a:lnTo>
                <a:lnTo>
                  <a:pt x="292275" y="4936482"/>
                </a:lnTo>
                <a:lnTo>
                  <a:pt x="288304" y="4962325"/>
                </a:lnTo>
                <a:cubicBezTo>
                  <a:pt x="288009" y="4988948"/>
                  <a:pt x="287715" y="5015570"/>
                  <a:pt x="287420" y="5042193"/>
                </a:cubicBezTo>
                <a:cubicBezTo>
                  <a:pt x="295373" y="5039737"/>
                  <a:pt x="281659" y="5060438"/>
                  <a:pt x="287020" y="5065655"/>
                </a:cubicBezTo>
                <a:cubicBezTo>
                  <a:pt x="291675" y="5068928"/>
                  <a:pt x="288601" y="5075970"/>
                  <a:pt x="288488" y="5082216"/>
                </a:cubicBezTo>
                <a:cubicBezTo>
                  <a:pt x="292282" y="5088207"/>
                  <a:pt x="287008" y="5117775"/>
                  <a:pt x="282763" y="5127114"/>
                </a:cubicBezTo>
                <a:cubicBezTo>
                  <a:pt x="267723" y="5152218"/>
                  <a:pt x="280799" y="5182399"/>
                  <a:pt x="269316" y="5202682"/>
                </a:cubicBezTo>
                <a:cubicBezTo>
                  <a:pt x="267050" y="5219969"/>
                  <a:pt x="268614" y="5225841"/>
                  <a:pt x="269174" y="5230835"/>
                </a:cubicBezTo>
                <a:lnTo>
                  <a:pt x="272679" y="5232660"/>
                </a:lnTo>
                <a:lnTo>
                  <a:pt x="272160" y="5241150"/>
                </a:lnTo>
                <a:lnTo>
                  <a:pt x="272760" y="5243156"/>
                </a:lnTo>
                <a:cubicBezTo>
                  <a:pt x="273922" y="5246984"/>
                  <a:pt x="274952" y="5250824"/>
                  <a:pt x="275462" y="5254919"/>
                </a:cubicBezTo>
                <a:cubicBezTo>
                  <a:pt x="258407" y="5258851"/>
                  <a:pt x="276976" y="5290392"/>
                  <a:pt x="262897" y="5286259"/>
                </a:cubicBezTo>
                <a:cubicBezTo>
                  <a:pt x="262724" y="5309439"/>
                  <a:pt x="239612" y="5337531"/>
                  <a:pt x="252761" y="5357801"/>
                </a:cubicBezTo>
                <a:cubicBezTo>
                  <a:pt x="248775" y="5392256"/>
                  <a:pt x="247799" y="5423412"/>
                  <a:pt x="242360" y="5460080"/>
                </a:cubicBezTo>
                <a:cubicBezTo>
                  <a:pt x="232632" y="5488478"/>
                  <a:pt x="242025" y="5519143"/>
                  <a:pt x="229880" y="5539714"/>
                </a:cubicBezTo>
                <a:cubicBezTo>
                  <a:pt x="230558" y="5572454"/>
                  <a:pt x="222150" y="5613340"/>
                  <a:pt x="204283" y="5639080"/>
                </a:cubicBezTo>
                <a:cubicBezTo>
                  <a:pt x="201596" y="5674226"/>
                  <a:pt x="191051" y="5680198"/>
                  <a:pt x="198948" y="5710958"/>
                </a:cubicBezTo>
                <a:cubicBezTo>
                  <a:pt x="196338" y="5713534"/>
                  <a:pt x="194185" y="5716550"/>
                  <a:pt x="192367" y="5719859"/>
                </a:cubicBezTo>
                <a:lnTo>
                  <a:pt x="188035" y="5729935"/>
                </a:lnTo>
                <a:lnTo>
                  <a:pt x="188428" y="5731182"/>
                </a:lnTo>
                <a:lnTo>
                  <a:pt x="181635" y="5753538"/>
                </a:lnTo>
                <a:lnTo>
                  <a:pt x="169744" y="5796307"/>
                </a:lnTo>
                <a:lnTo>
                  <a:pt x="170351" y="5796644"/>
                </a:lnTo>
                <a:cubicBezTo>
                  <a:pt x="171558" y="5797954"/>
                  <a:pt x="172173" y="5799948"/>
                  <a:pt x="171559" y="5803435"/>
                </a:cubicBezTo>
                <a:cubicBezTo>
                  <a:pt x="182664" y="5798231"/>
                  <a:pt x="175075" y="5805646"/>
                  <a:pt x="172284" y="5816391"/>
                </a:cubicBezTo>
                <a:cubicBezTo>
                  <a:pt x="188911" y="5810703"/>
                  <a:pt x="174844" y="5841128"/>
                  <a:pt x="182542" y="5846382"/>
                </a:cubicBezTo>
                <a:cubicBezTo>
                  <a:pt x="180118" y="5854404"/>
                  <a:pt x="177856" y="5862781"/>
                  <a:pt x="175877" y="5871336"/>
                </a:cubicBezTo>
                <a:lnTo>
                  <a:pt x="174910" y="5876376"/>
                </a:lnTo>
                <a:lnTo>
                  <a:pt x="175047" y="5876483"/>
                </a:lnTo>
                <a:cubicBezTo>
                  <a:pt x="175167" y="5877594"/>
                  <a:pt x="174973" y="5879257"/>
                  <a:pt x="174335" y="5881814"/>
                </a:cubicBezTo>
                <a:lnTo>
                  <a:pt x="171273" y="5895339"/>
                </a:lnTo>
                <a:cubicBezTo>
                  <a:pt x="171401" y="5896476"/>
                  <a:pt x="171530" y="5897612"/>
                  <a:pt x="171658" y="5898749"/>
                </a:cubicBezTo>
                <a:lnTo>
                  <a:pt x="174658" y="5919558"/>
                </a:lnTo>
                <a:cubicBezTo>
                  <a:pt x="173958" y="5933601"/>
                  <a:pt x="171208" y="5962838"/>
                  <a:pt x="169099" y="5984417"/>
                </a:cubicBezTo>
                <a:cubicBezTo>
                  <a:pt x="162916" y="6005205"/>
                  <a:pt x="164971" y="6025162"/>
                  <a:pt x="162007" y="6049043"/>
                </a:cubicBezTo>
                <a:cubicBezTo>
                  <a:pt x="150795" y="6073830"/>
                  <a:pt x="160091" y="6088483"/>
                  <a:pt x="156875" y="6114000"/>
                </a:cubicBezTo>
                <a:cubicBezTo>
                  <a:pt x="141597" y="6134477"/>
                  <a:pt x="163381" y="6133378"/>
                  <a:pt x="165441" y="6146938"/>
                </a:cubicBezTo>
                <a:lnTo>
                  <a:pt x="165177" y="6150658"/>
                </a:lnTo>
                <a:lnTo>
                  <a:pt x="161772" y="6160011"/>
                </a:lnTo>
                <a:lnTo>
                  <a:pt x="160051" y="6163393"/>
                </a:lnTo>
                <a:cubicBezTo>
                  <a:pt x="159032" y="6165775"/>
                  <a:pt x="158564" y="6167421"/>
                  <a:pt x="158473" y="6168628"/>
                </a:cubicBezTo>
                <a:cubicBezTo>
                  <a:pt x="158506" y="6168685"/>
                  <a:pt x="158540" y="6168742"/>
                  <a:pt x="158573" y="6168799"/>
                </a:cubicBezTo>
                <a:lnTo>
                  <a:pt x="146463" y="6196671"/>
                </a:lnTo>
                <a:cubicBezTo>
                  <a:pt x="152348" y="6205503"/>
                  <a:pt x="134460" y="6231012"/>
                  <a:pt x="150209" y="6232365"/>
                </a:cubicBezTo>
                <a:cubicBezTo>
                  <a:pt x="145821" y="6242321"/>
                  <a:pt x="137774" y="6246719"/>
                  <a:pt x="148544" y="6246162"/>
                </a:cubicBezTo>
                <a:cubicBezTo>
                  <a:pt x="147378" y="6249522"/>
                  <a:pt x="147566" y="6251866"/>
                  <a:pt x="148403" y="6253754"/>
                </a:cubicBezTo>
                <a:lnTo>
                  <a:pt x="138880" y="6276449"/>
                </a:lnTo>
                <a:cubicBezTo>
                  <a:pt x="138814" y="6277540"/>
                  <a:pt x="138749" y="6278630"/>
                  <a:pt x="138683" y="6279721"/>
                </a:cubicBezTo>
                <a:lnTo>
                  <a:pt x="130721" y="6293675"/>
                </a:lnTo>
                <a:lnTo>
                  <a:pt x="120717" y="6313967"/>
                </a:lnTo>
                <a:cubicBezTo>
                  <a:pt x="120758" y="6314457"/>
                  <a:pt x="120800" y="6314947"/>
                  <a:pt x="120841" y="6315437"/>
                </a:cubicBezTo>
                <a:lnTo>
                  <a:pt x="115208" y="6324024"/>
                </a:lnTo>
                <a:cubicBezTo>
                  <a:pt x="113007" y="6326672"/>
                  <a:pt x="103991" y="6364381"/>
                  <a:pt x="101217" y="6365923"/>
                </a:cubicBezTo>
                <a:lnTo>
                  <a:pt x="74946" y="6556817"/>
                </a:lnTo>
                <a:cubicBezTo>
                  <a:pt x="55357" y="6665926"/>
                  <a:pt x="35695" y="6744075"/>
                  <a:pt x="16001" y="6808678"/>
                </a:cubicBezTo>
                <a:lnTo>
                  <a:pt x="0" y="6858000"/>
                </a:lnTo>
                <a:lnTo>
                  <a:pt x="5734864" y="6858000"/>
                </a:lnTo>
                <a:lnTo>
                  <a:pt x="5734864"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p:cNvSpPr>
            <a:spLocks noGrp="1"/>
          </p:cNvSpPr>
          <p:nvPr>
            <p:ph type="ctrTitle"/>
          </p:nvPr>
        </p:nvSpPr>
        <p:spPr>
          <a:xfrm>
            <a:off x="773408" y="992094"/>
            <a:ext cx="3616913" cy="2795160"/>
          </a:xfrm>
        </p:spPr>
        <p:txBody>
          <a:bodyPr>
            <a:normAutofit/>
          </a:bodyPr>
          <a:lstStyle/>
          <a:p>
            <a:r>
              <a:rPr lang="en-US" sz="4400"/>
              <a:t>Lifespan Development</a:t>
            </a:r>
          </a:p>
        </p:txBody>
      </p:sp>
      <p:sp>
        <p:nvSpPr>
          <p:cNvPr id="3" name="Subtitle 2"/>
          <p:cNvSpPr>
            <a:spLocks noGrp="1"/>
          </p:cNvSpPr>
          <p:nvPr>
            <p:ph type="subTitle" idx="1"/>
          </p:nvPr>
        </p:nvSpPr>
        <p:spPr>
          <a:xfrm>
            <a:off x="996287" y="4121252"/>
            <a:ext cx="3379336" cy="2736747"/>
          </a:xfrm>
        </p:spPr>
        <p:txBody>
          <a:bodyPr vert="horz" lIns="91440" tIns="45720" rIns="91440" bIns="45720" rtlCol="0" anchor="t">
            <a:normAutofit/>
          </a:bodyPr>
          <a:lstStyle/>
          <a:p>
            <a:r>
              <a:rPr lang="en-US" sz="1800" dirty="0"/>
              <a:t>Module Name: Psychology in Health and Social Care</a:t>
            </a:r>
          </a:p>
          <a:p>
            <a:r>
              <a:rPr lang="en-US" sz="1800" dirty="0"/>
              <a:t>Module Number:( LCHS4010_L0N)</a:t>
            </a:r>
          </a:p>
          <a:p>
            <a:r>
              <a:rPr lang="en-US" sz="1800" dirty="0"/>
              <a:t>Lecturer's Name: Brian  Mashumba</a:t>
            </a:r>
          </a:p>
          <a:p>
            <a:r>
              <a:rPr lang="en-US" sz="1800" dirty="0"/>
              <a:t>Student Name: Ginalyn E. Leal</a:t>
            </a:r>
          </a:p>
          <a:p>
            <a:r>
              <a:rPr lang="en-US" sz="1800" dirty="0"/>
              <a:t>Student Number:2515491</a:t>
            </a:r>
          </a:p>
          <a:p>
            <a:endParaRPr lang="en-US" sz="1800" dirty="0"/>
          </a:p>
        </p:txBody>
      </p:sp>
      <p:pic>
        <p:nvPicPr>
          <p:cNvPr id="5" name="Picture 4" descr="Piaget's stages of cognitive development explained">
            <a:extLst>
              <a:ext uri="{FF2B5EF4-FFF2-40B4-BE49-F238E27FC236}">
                <a16:creationId xmlns:a16="http://schemas.microsoft.com/office/drawing/2014/main" id="{0AAB08A3-9A0D-1BCE-65BF-A1E100165238}"/>
              </a:ext>
            </a:extLst>
          </p:cNvPr>
          <p:cNvPicPr>
            <a:picLocks noChangeAspect="1"/>
          </p:cNvPicPr>
          <p:nvPr/>
        </p:nvPicPr>
        <p:blipFill>
          <a:blip r:embed="rId2"/>
          <a:srcRect r="277" b="57083"/>
          <a:stretch>
            <a:fillRect/>
          </a:stretch>
        </p:blipFill>
        <p:spPr>
          <a:xfrm>
            <a:off x="5895751" y="1568066"/>
            <a:ext cx="5708649" cy="3691892"/>
          </a:xfrm>
          <a:prstGeom prst="rect">
            <a:avLst/>
          </a:prstGeom>
        </p:spPr>
      </p:pic>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20EB23D-8300-3A54-A073-83C2C85A91B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F670BC3-9274-C5FF-6DAF-278B068AC39B}"/>
              </a:ext>
            </a:extLst>
          </p:cNvPr>
          <p:cNvSpPr>
            <a:spLocks noGrp="1"/>
          </p:cNvSpPr>
          <p:nvPr>
            <p:ph type="title"/>
          </p:nvPr>
        </p:nvSpPr>
        <p:spPr>
          <a:xfrm>
            <a:off x="5894962" y="479493"/>
            <a:ext cx="5458838" cy="1325563"/>
          </a:xfrm>
        </p:spPr>
        <p:txBody>
          <a:bodyPr>
            <a:normAutofit/>
          </a:bodyPr>
          <a:lstStyle/>
          <a:p>
            <a:r>
              <a:rPr lang="en-US"/>
              <a:t>Introduction </a:t>
            </a:r>
          </a:p>
        </p:txBody>
      </p:sp>
      <p:pic>
        <p:nvPicPr>
          <p:cNvPr id="4" name="Picture 3" descr="Piaget's 4 Stages of Cognitive Development Explained">
            <a:extLst>
              <a:ext uri="{FF2B5EF4-FFF2-40B4-BE49-F238E27FC236}">
                <a16:creationId xmlns:a16="http://schemas.microsoft.com/office/drawing/2014/main" id="{C20CFB13-5F58-5F8E-0477-30EDAD7C35DE}"/>
              </a:ext>
            </a:extLst>
          </p:cNvPr>
          <p:cNvPicPr>
            <a:picLocks noChangeAspect="1"/>
          </p:cNvPicPr>
          <p:nvPr/>
        </p:nvPicPr>
        <p:blipFill>
          <a:blip r:embed="rId3"/>
          <a:srcRect l="-679" r="814" b="4980"/>
          <a:stretch>
            <a:fillRect/>
          </a:stretch>
        </p:blipFill>
        <p:spPr>
          <a:xfrm>
            <a:off x="550782" y="1394077"/>
            <a:ext cx="5336192" cy="3464526"/>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p:spPr>
      </p:pic>
      <p:sp>
        <p:nvSpPr>
          <p:cNvPr id="3" name="Content Placeholder 2">
            <a:extLst>
              <a:ext uri="{FF2B5EF4-FFF2-40B4-BE49-F238E27FC236}">
                <a16:creationId xmlns:a16="http://schemas.microsoft.com/office/drawing/2014/main" id="{983F5371-A8FB-1388-6ED1-25C5286A0090}"/>
              </a:ext>
            </a:extLst>
          </p:cNvPr>
          <p:cNvSpPr>
            <a:spLocks noGrp="1"/>
          </p:cNvSpPr>
          <p:nvPr>
            <p:ph idx="1"/>
          </p:nvPr>
        </p:nvSpPr>
        <p:spPr>
          <a:xfrm>
            <a:off x="5983452" y="1482998"/>
            <a:ext cx="5458838" cy="4192520"/>
          </a:xfrm>
        </p:spPr>
        <p:txBody>
          <a:bodyPr vert="horz" lIns="91440" tIns="45720" rIns="91440" bIns="45720" rtlCol="0" anchor="t">
            <a:normAutofit fontScale="85000" lnSpcReduction="10000"/>
          </a:bodyPr>
          <a:lstStyle/>
          <a:p>
            <a:pPr>
              <a:lnSpc>
                <a:spcPct val="150000"/>
              </a:lnSpc>
            </a:pPr>
            <a:r>
              <a:rPr lang="en-US" sz="1800">
                <a:ea typeface="+mn-lt"/>
                <a:cs typeface="+mn-lt"/>
              </a:rPr>
              <a:t>Focus: Cognitive Development Theory by Jean Piaget</a:t>
            </a:r>
          </a:p>
          <a:p>
            <a:pPr>
              <a:lnSpc>
                <a:spcPct val="150000"/>
              </a:lnSpc>
            </a:pPr>
            <a:r>
              <a:rPr lang="en-US" sz="1800">
                <a:ea typeface="+mn-lt"/>
                <a:cs typeface="+mn-lt"/>
              </a:rPr>
              <a:t>Case Study: Four- year-old Isaac at a Children's Centre in London</a:t>
            </a:r>
          </a:p>
          <a:p>
            <a:pPr>
              <a:lnSpc>
                <a:spcPct val="150000"/>
              </a:lnSpc>
            </a:pPr>
            <a:r>
              <a:rPr lang="en-US" sz="1800">
                <a:ea typeface="+mn-lt"/>
                <a:cs typeface="+mn-lt"/>
              </a:rPr>
              <a:t>Isaac shows:</a:t>
            </a:r>
          </a:p>
          <a:p>
            <a:pPr marL="0" indent="0">
              <a:lnSpc>
                <a:spcPct val="150000"/>
              </a:lnSpc>
              <a:buNone/>
            </a:pPr>
            <a:r>
              <a:rPr lang="en-US" sz="1800">
                <a:ea typeface="+mn-lt"/>
                <a:cs typeface="+mn-lt"/>
              </a:rPr>
              <a:t>     -  delays  in learning language </a:t>
            </a:r>
          </a:p>
          <a:p>
            <a:pPr marL="0" indent="0">
              <a:lnSpc>
                <a:spcPct val="150000"/>
              </a:lnSpc>
              <a:buNone/>
            </a:pPr>
            <a:r>
              <a:rPr lang="en-US" sz="1800">
                <a:ea typeface="+mn-lt"/>
                <a:cs typeface="+mn-lt"/>
              </a:rPr>
              <a:t>     -  incapacity to engage in group activities</a:t>
            </a:r>
          </a:p>
          <a:p>
            <a:pPr marL="0" indent="0">
              <a:lnSpc>
                <a:spcPct val="150000"/>
              </a:lnSpc>
              <a:buNone/>
            </a:pPr>
            <a:r>
              <a:rPr lang="en-US" sz="1800">
                <a:ea typeface="+mn-lt"/>
                <a:cs typeface="+mn-lt"/>
              </a:rPr>
              <a:t>     -  withdrawn during games</a:t>
            </a:r>
          </a:p>
          <a:p>
            <a:pPr marL="0" indent="0">
              <a:lnSpc>
                <a:spcPct val="150000"/>
              </a:lnSpc>
              <a:buNone/>
            </a:pPr>
            <a:r>
              <a:rPr lang="en-US" sz="1800">
                <a:ea typeface="+mn-lt"/>
                <a:cs typeface="+mn-lt"/>
              </a:rPr>
              <a:t>     -  anxiety related to separation</a:t>
            </a:r>
          </a:p>
          <a:p>
            <a:pPr>
              <a:lnSpc>
                <a:spcPct val="150000"/>
              </a:lnSpc>
            </a:pPr>
            <a:r>
              <a:rPr lang="en-US" sz="1800"/>
              <a:t>Isaac's learning through play and exploration is explained by Piaget's Theory</a:t>
            </a:r>
          </a:p>
        </p:txBody>
      </p:sp>
    </p:spTree>
    <p:extLst>
      <p:ext uri="{BB962C8B-B14F-4D97-AF65-F5344CB8AC3E}">
        <p14:creationId xmlns:p14="http://schemas.microsoft.com/office/powerpoint/2010/main" val="120453122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show="0">
  <p:cSld>
    <p:spTree>
      <p:nvGrpSpPr>
        <p:cNvPr id="1" name="">
          <a:extLst>
            <a:ext uri="{FF2B5EF4-FFF2-40B4-BE49-F238E27FC236}">
              <a16:creationId xmlns:a16="http://schemas.microsoft.com/office/drawing/2014/main" id="{DCD57AF7-682B-7E27-44BC-E932586703A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E8E4007-6C78-CD39-45C5-C9E21D2B9159}"/>
              </a:ext>
            </a:extLst>
          </p:cNvPr>
          <p:cNvSpPr>
            <a:spLocks noGrp="1"/>
          </p:cNvSpPr>
          <p:nvPr>
            <p:ph type="title"/>
          </p:nvPr>
        </p:nvSpPr>
        <p:spPr>
          <a:xfrm>
            <a:off x="764162" y="479493"/>
            <a:ext cx="10589638" cy="1325563"/>
          </a:xfrm>
        </p:spPr>
        <p:txBody>
          <a:bodyPr>
            <a:normAutofit/>
          </a:bodyPr>
          <a:lstStyle/>
          <a:p>
            <a:r>
              <a:rPr lang="en-US">
                <a:ea typeface="+mj-lt"/>
                <a:cs typeface="+mj-lt"/>
              </a:rPr>
              <a:t>Piaget's Theory: 4 Key Concepts </a:t>
            </a:r>
            <a:br>
              <a:rPr lang="en-US">
                <a:ea typeface="+mj-lt"/>
                <a:cs typeface="+mj-lt"/>
              </a:rPr>
            </a:br>
            <a:r>
              <a:rPr lang="en-US">
                <a:ea typeface="+mj-lt"/>
                <a:cs typeface="+mj-lt"/>
              </a:rPr>
              <a:t>(mechanisms of learning)</a:t>
            </a:r>
            <a:endParaRPr lang="en-US"/>
          </a:p>
        </p:txBody>
      </p:sp>
      <p:pic>
        <p:nvPicPr>
          <p:cNvPr id="23" name="Picture 22" descr="Piaget's Theory and Stages of Cognitive Development">
            <a:extLst>
              <a:ext uri="{FF2B5EF4-FFF2-40B4-BE49-F238E27FC236}">
                <a16:creationId xmlns:a16="http://schemas.microsoft.com/office/drawing/2014/main" id="{599834B0-3315-EEFA-943B-425DF0E936CE}"/>
              </a:ext>
            </a:extLst>
          </p:cNvPr>
          <p:cNvPicPr>
            <a:picLocks noChangeAspect="1"/>
          </p:cNvPicPr>
          <p:nvPr/>
        </p:nvPicPr>
        <p:blipFill>
          <a:blip r:embed="rId3"/>
          <a:stretch>
            <a:fillRect/>
          </a:stretch>
        </p:blipFill>
        <p:spPr>
          <a:xfrm>
            <a:off x="151640" y="2019235"/>
            <a:ext cx="5328923" cy="2896528"/>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p:spPr>
      </p:pic>
      <p:sp>
        <p:nvSpPr>
          <p:cNvPr id="456" name="TextBox 455">
            <a:extLst>
              <a:ext uri="{FF2B5EF4-FFF2-40B4-BE49-F238E27FC236}">
                <a16:creationId xmlns:a16="http://schemas.microsoft.com/office/drawing/2014/main" id="{CABC79AF-5111-9DBC-F78F-CAC9562F3CE0}"/>
              </a:ext>
            </a:extLst>
          </p:cNvPr>
          <p:cNvSpPr txBox="1"/>
          <p:nvPr/>
        </p:nvSpPr>
        <p:spPr>
          <a:xfrm>
            <a:off x="5943601" y="2278847"/>
            <a:ext cx="2878574" cy="1200329"/>
          </a:xfrm>
          <a:prstGeom prst="rect">
            <a:avLst/>
          </a:prstGeom>
          <a:solidFill>
            <a:srgbClr val="00B0F0"/>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b="1"/>
              <a:t>Schemas</a:t>
            </a:r>
          </a:p>
          <a:p>
            <a:r>
              <a:rPr lang="en-GB"/>
              <a:t>Mental models for organizing + interpreting  information</a:t>
            </a:r>
            <a:endParaRPr lang="en-GB">
              <a:solidFill>
                <a:srgbClr val="FF0000"/>
              </a:solidFill>
            </a:endParaRPr>
          </a:p>
        </p:txBody>
      </p:sp>
      <p:sp>
        <p:nvSpPr>
          <p:cNvPr id="457" name="TextBox 456">
            <a:extLst>
              <a:ext uri="{FF2B5EF4-FFF2-40B4-BE49-F238E27FC236}">
                <a16:creationId xmlns:a16="http://schemas.microsoft.com/office/drawing/2014/main" id="{848FCCD1-D83E-C80A-AF56-808936D1290E}"/>
              </a:ext>
            </a:extLst>
          </p:cNvPr>
          <p:cNvSpPr txBox="1"/>
          <p:nvPr/>
        </p:nvSpPr>
        <p:spPr>
          <a:xfrm>
            <a:off x="9006114" y="2282969"/>
            <a:ext cx="2878573" cy="1200329"/>
          </a:xfrm>
          <a:prstGeom prst="rect">
            <a:avLst/>
          </a:prstGeom>
          <a:solidFill>
            <a:srgbClr val="00B0F0"/>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b="1"/>
              <a:t>Assimilation</a:t>
            </a:r>
          </a:p>
          <a:p>
            <a:r>
              <a:rPr lang="en-GB">
                <a:solidFill>
                  <a:srgbClr val="000000"/>
                </a:solidFill>
              </a:rPr>
              <a:t>The process of adding new data+ fitting it into existing schema</a:t>
            </a:r>
          </a:p>
        </p:txBody>
      </p:sp>
      <p:sp>
        <p:nvSpPr>
          <p:cNvPr id="458" name="TextBox 457">
            <a:extLst>
              <a:ext uri="{FF2B5EF4-FFF2-40B4-BE49-F238E27FC236}">
                <a16:creationId xmlns:a16="http://schemas.microsoft.com/office/drawing/2014/main" id="{C7B5BDA2-3523-8A70-A5A7-7043117811BA}"/>
              </a:ext>
            </a:extLst>
          </p:cNvPr>
          <p:cNvSpPr txBox="1"/>
          <p:nvPr/>
        </p:nvSpPr>
        <p:spPr>
          <a:xfrm>
            <a:off x="5689599" y="3835997"/>
            <a:ext cx="3139831" cy="1200329"/>
          </a:xfrm>
          <a:prstGeom prst="rect">
            <a:avLst/>
          </a:prstGeom>
          <a:solidFill>
            <a:srgbClr val="00B0F0"/>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b="1"/>
              <a:t>Accommodations</a:t>
            </a:r>
          </a:p>
          <a:p>
            <a:r>
              <a:rPr lang="en-GB"/>
              <a:t>When new data doesn’t fit +preexisting schemas + created integration</a:t>
            </a:r>
          </a:p>
        </p:txBody>
      </p:sp>
      <p:sp>
        <p:nvSpPr>
          <p:cNvPr id="459" name="TextBox 458">
            <a:extLst>
              <a:ext uri="{FF2B5EF4-FFF2-40B4-BE49-F238E27FC236}">
                <a16:creationId xmlns:a16="http://schemas.microsoft.com/office/drawing/2014/main" id="{CB6BB5F2-B505-248F-547B-F6DFC5D5917F}"/>
              </a:ext>
            </a:extLst>
          </p:cNvPr>
          <p:cNvSpPr txBox="1"/>
          <p:nvPr/>
        </p:nvSpPr>
        <p:spPr>
          <a:xfrm>
            <a:off x="9006115" y="3835997"/>
            <a:ext cx="2893086" cy="1477328"/>
          </a:xfrm>
          <a:prstGeom prst="rect">
            <a:avLst/>
          </a:prstGeom>
          <a:solidFill>
            <a:srgbClr val="00B0F0"/>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b="1"/>
              <a:t>Equilibration</a:t>
            </a:r>
          </a:p>
          <a:p>
            <a:r>
              <a:rPr lang="en-GB">
                <a:solidFill>
                  <a:srgbClr val="000000"/>
                </a:solidFill>
              </a:rPr>
              <a:t>The reason for  </a:t>
            </a:r>
            <a:r>
              <a:rPr lang="en-GB" b="1">
                <a:solidFill>
                  <a:srgbClr val="000000"/>
                </a:solidFill>
              </a:rPr>
              <a:t>Accommodation</a:t>
            </a:r>
            <a:r>
              <a:rPr lang="en-GB">
                <a:solidFill>
                  <a:srgbClr val="000000"/>
                </a:solidFill>
              </a:rPr>
              <a:t>, pursuing “learning and adapt”</a:t>
            </a:r>
            <a:endParaRPr lang="en-GB" b="1">
              <a:solidFill>
                <a:srgbClr val="000000"/>
              </a:solidFill>
            </a:endParaRPr>
          </a:p>
        </p:txBody>
      </p:sp>
    </p:spTree>
    <p:extLst>
      <p:ext uri="{BB962C8B-B14F-4D97-AF65-F5344CB8AC3E}">
        <p14:creationId xmlns:p14="http://schemas.microsoft.com/office/powerpoint/2010/main" val="212882552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24" name="Rectangle 23">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F38FEF2-9A0F-807C-0703-0223F678889B}"/>
              </a:ext>
            </a:extLst>
          </p:cNvPr>
          <p:cNvSpPr>
            <a:spLocks noGrp="1"/>
          </p:cNvSpPr>
          <p:nvPr>
            <p:ph type="title"/>
          </p:nvPr>
        </p:nvSpPr>
        <p:spPr>
          <a:xfrm>
            <a:off x="761803" y="350196"/>
            <a:ext cx="4646904" cy="1624520"/>
          </a:xfrm>
        </p:spPr>
        <p:txBody>
          <a:bodyPr anchor="ctr">
            <a:normAutofit/>
          </a:bodyPr>
          <a:lstStyle/>
          <a:p>
            <a:r>
              <a:rPr lang="en-US" sz="4000"/>
              <a:t>The preoperational stage</a:t>
            </a:r>
          </a:p>
        </p:txBody>
      </p:sp>
      <p:sp>
        <p:nvSpPr>
          <p:cNvPr id="3" name="Content Placeholder 2">
            <a:extLst>
              <a:ext uri="{FF2B5EF4-FFF2-40B4-BE49-F238E27FC236}">
                <a16:creationId xmlns:a16="http://schemas.microsoft.com/office/drawing/2014/main" id="{372304E2-EA71-C28B-C338-DC348F3135D1}"/>
              </a:ext>
            </a:extLst>
          </p:cNvPr>
          <p:cNvSpPr>
            <a:spLocks noGrp="1"/>
          </p:cNvSpPr>
          <p:nvPr>
            <p:ph idx="1"/>
          </p:nvPr>
        </p:nvSpPr>
        <p:spPr>
          <a:xfrm>
            <a:off x="761802" y="2743200"/>
            <a:ext cx="4646905" cy="3613149"/>
          </a:xfrm>
        </p:spPr>
        <p:txBody>
          <a:bodyPr vert="horz" lIns="91440" tIns="45720" rIns="91440" bIns="45720" rtlCol="0" anchor="ctr">
            <a:normAutofit lnSpcReduction="10000"/>
          </a:bodyPr>
          <a:lstStyle/>
          <a:p>
            <a:r>
              <a:rPr lang="en-US" sz="1600"/>
              <a:t>Isaac is at the preoperational stage</a:t>
            </a:r>
          </a:p>
          <a:p>
            <a:r>
              <a:rPr lang="en-US" sz="1600"/>
              <a:t>Age range:2-7 years</a:t>
            </a:r>
          </a:p>
          <a:p>
            <a:r>
              <a:rPr lang="en-US" sz="1600"/>
              <a:t>Creation of However</a:t>
            </a:r>
          </a:p>
          <a:p>
            <a:pPr marL="0" indent="0">
              <a:buNone/>
            </a:pPr>
            <a:r>
              <a:rPr lang="en-US" sz="1600"/>
              <a:t>      -  symbolic </a:t>
            </a:r>
          </a:p>
          <a:p>
            <a:pPr marL="0" indent="0">
              <a:buNone/>
            </a:pPr>
            <a:r>
              <a:rPr lang="en-US" sz="1600"/>
              <a:t>      -  role playing</a:t>
            </a:r>
            <a:endParaRPr lang="en-US"/>
          </a:p>
          <a:p>
            <a:pPr marL="0" indent="0">
              <a:buNone/>
            </a:pPr>
            <a:r>
              <a:rPr lang="en-US" sz="1600"/>
              <a:t>      -  language</a:t>
            </a:r>
          </a:p>
          <a:p>
            <a:pPr marL="0" indent="0">
              <a:buNone/>
            </a:pPr>
            <a:r>
              <a:rPr lang="en-US" sz="1600"/>
              <a:t>      -  imagination</a:t>
            </a:r>
          </a:p>
          <a:p>
            <a:pPr marL="0" indent="0">
              <a:buNone/>
            </a:pPr>
            <a:r>
              <a:rPr lang="en-US" sz="1600"/>
              <a:t>      -  reasoning</a:t>
            </a:r>
          </a:p>
          <a:p>
            <a:r>
              <a:rPr lang="en-US" sz="1600"/>
              <a:t>Isaac's language delay  may affect his ability to play and interact with others</a:t>
            </a:r>
          </a:p>
          <a:p>
            <a:r>
              <a:rPr lang="en-US" sz="1600"/>
              <a:t>He might struggle with sharing, talking turns.(Malik and Marwaha, 2023)</a:t>
            </a:r>
          </a:p>
        </p:txBody>
      </p:sp>
      <p:pic>
        <p:nvPicPr>
          <p:cNvPr id="18" name="Picture 17" descr="Toy plastic numbers">
            <a:extLst>
              <a:ext uri="{FF2B5EF4-FFF2-40B4-BE49-F238E27FC236}">
                <a16:creationId xmlns:a16="http://schemas.microsoft.com/office/drawing/2014/main" id="{C1E0E3A0-2831-43C7-8E24-E9732267F5FB}"/>
              </a:ext>
            </a:extLst>
          </p:cNvPr>
          <p:cNvPicPr>
            <a:picLocks noChangeAspect="1"/>
          </p:cNvPicPr>
          <p:nvPr/>
        </p:nvPicPr>
        <p:blipFill>
          <a:blip r:embed="rId3"/>
          <a:srcRect l="19775" r="20912" b="-3"/>
          <a:stretch>
            <a:fillRect/>
          </a:stretch>
        </p:blipFill>
        <p:spPr>
          <a:xfrm>
            <a:off x="6096000" y="1"/>
            <a:ext cx="6102825" cy="6858000"/>
          </a:xfrm>
          <a:prstGeom prst="rect">
            <a:avLst/>
          </a:prstGeom>
        </p:spPr>
      </p:pic>
    </p:spTree>
    <p:extLst>
      <p:ext uri="{BB962C8B-B14F-4D97-AF65-F5344CB8AC3E}">
        <p14:creationId xmlns:p14="http://schemas.microsoft.com/office/powerpoint/2010/main" val="311028010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058A14AF-9FB5-4CC7-BA35-E8E85D3ED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153DD09-5EF2-1897-7D67-A2CCEECE0AD3}"/>
              </a:ext>
            </a:extLst>
          </p:cNvPr>
          <p:cNvSpPr>
            <a:spLocks noGrp="1"/>
          </p:cNvSpPr>
          <p:nvPr>
            <p:ph type="title"/>
          </p:nvPr>
        </p:nvSpPr>
        <p:spPr>
          <a:xfrm>
            <a:off x="793662" y="386930"/>
            <a:ext cx="10066122" cy="1298448"/>
          </a:xfrm>
        </p:spPr>
        <p:txBody>
          <a:bodyPr anchor="b">
            <a:normAutofit/>
          </a:bodyPr>
          <a:lstStyle/>
          <a:p>
            <a:r>
              <a:rPr lang="en-US" sz="4800">
                <a:latin typeface="Aptos Display"/>
                <a:cs typeface="Times New Roman"/>
              </a:rPr>
              <a:t>How to apply the Theory with Isaac</a:t>
            </a:r>
            <a:endParaRPr lang="en-US" sz="4800"/>
          </a:p>
        </p:txBody>
      </p:sp>
      <p:sp>
        <p:nvSpPr>
          <p:cNvPr id="24" name="Rectangle 23">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688B3DEB-0CBB-F44E-6EF8-F7A9F3B2FBD0}"/>
              </a:ext>
            </a:extLst>
          </p:cNvPr>
          <p:cNvSpPr>
            <a:spLocks noGrp="1"/>
          </p:cNvSpPr>
          <p:nvPr>
            <p:ph idx="1"/>
          </p:nvPr>
        </p:nvSpPr>
        <p:spPr>
          <a:xfrm>
            <a:off x="510633" y="2599509"/>
            <a:ext cx="5082440" cy="3639450"/>
          </a:xfrm>
        </p:spPr>
        <p:txBody>
          <a:bodyPr vert="horz" lIns="91440" tIns="45720" rIns="91440" bIns="45720" rtlCol="0" anchor="ctr">
            <a:normAutofit fontScale="77500" lnSpcReduction="20000"/>
          </a:bodyPr>
          <a:lstStyle/>
          <a:p>
            <a:pPr>
              <a:lnSpc>
                <a:spcPct val="120000"/>
              </a:lnSpc>
              <a:spcBef>
                <a:spcPts val="1500"/>
              </a:spcBef>
            </a:pPr>
            <a:r>
              <a:rPr lang="en-US" sz="1700"/>
              <a:t>Isaac needs routines to be repeated and consistent in the nursery</a:t>
            </a:r>
          </a:p>
          <a:p>
            <a:r>
              <a:rPr lang="en-US" sz="1700"/>
              <a:t>Modifications to daycare may have an impact on the following:</a:t>
            </a:r>
          </a:p>
          <a:p>
            <a:pPr marL="0" indent="0">
              <a:buNone/>
            </a:pPr>
            <a:r>
              <a:rPr lang="en-US" sz="1700"/>
              <a:t>       -  Self-assurance </a:t>
            </a:r>
          </a:p>
          <a:p>
            <a:pPr marL="0" indent="0">
              <a:buNone/>
            </a:pPr>
            <a:r>
              <a:rPr lang="en-US" sz="1700"/>
              <a:t>       -  communication</a:t>
            </a:r>
          </a:p>
          <a:p>
            <a:pPr marL="0" indent="0">
              <a:buNone/>
            </a:pPr>
            <a:r>
              <a:rPr lang="en-US" sz="1700"/>
              <a:t>       -  playing</a:t>
            </a:r>
          </a:p>
          <a:p>
            <a:pPr marL="0" indent="0">
              <a:buNone/>
            </a:pPr>
            <a:r>
              <a:rPr lang="en-US" sz="1700"/>
              <a:t>       -  conversation with peers</a:t>
            </a:r>
          </a:p>
          <a:p>
            <a:r>
              <a:rPr lang="en-US" sz="1700"/>
              <a:t>Isaac could need more assistance  in creating  schemas</a:t>
            </a:r>
          </a:p>
          <a:p>
            <a:r>
              <a:rPr lang="en-US" sz="1700"/>
              <a:t>Adult modelling ought to be offered regularly</a:t>
            </a:r>
          </a:p>
          <a:p>
            <a:pPr>
              <a:lnSpc>
                <a:spcPct val="120000"/>
              </a:lnSpc>
            </a:pPr>
            <a:r>
              <a:rPr lang="en-US" sz="1700"/>
              <a:t>Playing and talking should be done offered regularly</a:t>
            </a:r>
          </a:p>
          <a:p>
            <a:pPr>
              <a:lnSpc>
                <a:spcPct val="120000"/>
              </a:lnSpc>
            </a:pPr>
            <a:r>
              <a:rPr lang="en-US" sz="1700"/>
              <a:t>This can boost self-assurance in learning and negatively impact active participation (UK Department for Education, 2025).</a:t>
            </a:r>
          </a:p>
        </p:txBody>
      </p:sp>
      <p:pic>
        <p:nvPicPr>
          <p:cNvPr id="4" name="Picture 3" descr="Cognitive Development Theory: Piaget - Psychology for everyone">
            <a:extLst>
              <a:ext uri="{FF2B5EF4-FFF2-40B4-BE49-F238E27FC236}">
                <a16:creationId xmlns:a16="http://schemas.microsoft.com/office/drawing/2014/main" id="{9FB03D78-976F-29E0-CEB3-91465F0CA270}"/>
              </a:ext>
            </a:extLst>
          </p:cNvPr>
          <p:cNvPicPr>
            <a:picLocks noChangeAspect="1"/>
          </p:cNvPicPr>
          <p:nvPr/>
        </p:nvPicPr>
        <p:blipFill>
          <a:blip r:embed="rId3"/>
          <a:stretch>
            <a:fillRect/>
          </a:stretch>
        </p:blipFill>
        <p:spPr>
          <a:xfrm>
            <a:off x="5911532" y="2950802"/>
            <a:ext cx="5150277" cy="2781149"/>
          </a:xfrm>
          <a:prstGeom prst="rect">
            <a:avLst/>
          </a:prstGeom>
        </p:spPr>
      </p:pic>
      <p:sp>
        <p:nvSpPr>
          <p:cNvPr id="28" name="Rectangle 27">
            <a:extLst>
              <a:ext uri="{FF2B5EF4-FFF2-40B4-BE49-F238E27FC236}">
                <a16:creationId xmlns:a16="http://schemas.microsoft.com/office/drawing/2014/main" id="{E6995CE5-F890-4ABA-82A2-26507CE8D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44619754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743AA782-23D1-4521-8CAD-47662984A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D4D3D59-80A3-1FC1-DF27-0C6F6ACE15A7}"/>
              </a:ext>
            </a:extLst>
          </p:cNvPr>
          <p:cNvSpPr>
            <a:spLocks noGrp="1"/>
          </p:cNvSpPr>
          <p:nvPr>
            <p:ph type="title"/>
          </p:nvPr>
        </p:nvSpPr>
        <p:spPr>
          <a:xfrm>
            <a:off x="630936" y="640080"/>
            <a:ext cx="4818888" cy="1481328"/>
          </a:xfrm>
        </p:spPr>
        <p:txBody>
          <a:bodyPr anchor="b">
            <a:normAutofit/>
          </a:bodyPr>
          <a:lstStyle/>
          <a:p>
            <a:r>
              <a:rPr lang="en-US" sz="4200" dirty="0"/>
              <a:t>Emotional Reactions and Wellbeing </a:t>
            </a:r>
          </a:p>
        </p:txBody>
      </p:sp>
      <p:sp>
        <p:nvSpPr>
          <p:cNvPr id="27" name="sketch line">
            <a:extLst>
              <a:ext uri="{FF2B5EF4-FFF2-40B4-BE49-F238E27FC236}">
                <a16:creationId xmlns:a16="http://schemas.microsoft.com/office/drawing/2014/main" id="{650D18FE-0824-4A46-B22C-A86B52E578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372868"/>
            <a:ext cx="3255095" cy="18288"/>
          </a:xfrm>
          <a:custGeom>
            <a:avLst/>
            <a:gdLst>
              <a:gd name="csX0" fmla="*/ 0 w 3255095"/>
              <a:gd name="csY0" fmla="*/ 0 h 18288"/>
              <a:gd name="csX1" fmla="*/ 618468 w 3255095"/>
              <a:gd name="csY1" fmla="*/ 0 h 18288"/>
              <a:gd name="csX2" fmla="*/ 1269487 w 3255095"/>
              <a:gd name="csY2" fmla="*/ 0 h 18288"/>
              <a:gd name="csX3" fmla="*/ 1953057 w 3255095"/>
              <a:gd name="csY3" fmla="*/ 0 h 18288"/>
              <a:gd name="csX4" fmla="*/ 2636627 w 3255095"/>
              <a:gd name="csY4" fmla="*/ 0 h 18288"/>
              <a:gd name="csX5" fmla="*/ 3255095 w 3255095"/>
              <a:gd name="csY5" fmla="*/ 0 h 18288"/>
              <a:gd name="csX6" fmla="*/ 3255095 w 3255095"/>
              <a:gd name="csY6" fmla="*/ 18288 h 18288"/>
              <a:gd name="csX7" fmla="*/ 2538974 w 3255095"/>
              <a:gd name="csY7" fmla="*/ 18288 h 18288"/>
              <a:gd name="csX8" fmla="*/ 1822853 w 3255095"/>
              <a:gd name="csY8" fmla="*/ 18288 h 18288"/>
              <a:gd name="csX9" fmla="*/ 1171834 w 3255095"/>
              <a:gd name="csY9" fmla="*/ 18288 h 18288"/>
              <a:gd name="csX10" fmla="*/ 0 w 3255095"/>
              <a:gd name="csY10" fmla="*/ 18288 h 18288"/>
              <a:gd name="csX11" fmla="*/ 0 w 3255095"/>
              <a:gd name="csY11"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92A42C17-3949-894C-83D4-2000A8D5ADD3}"/>
              </a:ext>
            </a:extLst>
          </p:cNvPr>
          <p:cNvSpPr>
            <a:spLocks noGrp="1"/>
          </p:cNvSpPr>
          <p:nvPr>
            <p:ph idx="1"/>
          </p:nvPr>
        </p:nvSpPr>
        <p:spPr>
          <a:xfrm>
            <a:off x="638193" y="2660904"/>
            <a:ext cx="5413973" cy="3838157"/>
          </a:xfrm>
        </p:spPr>
        <p:txBody>
          <a:bodyPr vert="horz" lIns="91440" tIns="45720" rIns="91440" bIns="45720" rtlCol="0" anchor="t">
            <a:normAutofit/>
          </a:bodyPr>
          <a:lstStyle/>
          <a:p>
            <a:endParaRPr lang="en-US" sz="1600" dirty="0">
              <a:ea typeface="+mn-lt"/>
              <a:cs typeface="+mn-lt"/>
            </a:endParaRPr>
          </a:p>
          <a:p>
            <a:r>
              <a:rPr lang="en-US" sz="1600" dirty="0">
                <a:ea typeface="+mn-lt"/>
                <a:cs typeface="+mn-lt"/>
              </a:rPr>
              <a:t>Stress affects Isaac's ability to learn </a:t>
            </a:r>
          </a:p>
          <a:p>
            <a:r>
              <a:rPr lang="en-US" sz="1600" dirty="0">
                <a:ea typeface="+mn-lt"/>
                <a:cs typeface="+mn-lt"/>
              </a:rPr>
              <a:t>Play and exploration may be reduced by anxiety</a:t>
            </a:r>
          </a:p>
          <a:p>
            <a:r>
              <a:rPr lang="en-US" sz="1600" dirty="0">
                <a:ea typeface="+mn-lt"/>
                <a:cs typeface="+mn-lt"/>
              </a:rPr>
              <a:t>Isaac feels secure through soothing rituals</a:t>
            </a:r>
          </a:p>
          <a:p>
            <a:r>
              <a:rPr lang="en-US" sz="1600" dirty="0">
                <a:ea typeface="+mn-lt"/>
                <a:cs typeface="+mn-lt"/>
              </a:rPr>
              <a:t>Predictability in transitions fosters self- assurance</a:t>
            </a:r>
          </a:p>
          <a:p>
            <a:r>
              <a:rPr lang="en-US" sz="1600" dirty="0">
                <a:ea typeface="+mn-lt"/>
                <a:cs typeface="+mn-lt"/>
              </a:rPr>
              <a:t>Isaac’s capacity to learn is </a:t>
            </a:r>
            <a:r>
              <a:rPr lang="en-US" sz="1600" dirty="0" err="1">
                <a:ea typeface="+mn-lt"/>
                <a:cs typeface="+mn-lt"/>
              </a:rPr>
              <a:t>enchanced</a:t>
            </a:r>
            <a:r>
              <a:rPr lang="en-US" sz="1600" dirty="0">
                <a:ea typeface="+mn-lt"/>
                <a:cs typeface="+mn-lt"/>
              </a:rPr>
              <a:t>  by his emotional stability</a:t>
            </a:r>
          </a:p>
          <a:p>
            <a:endParaRPr lang="en-US" sz="1600" dirty="0">
              <a:ea typeface="+mn-lt"/>
              <a:cs typeface="+mn-lt"/>
            </a:endParaRPr>
          </a:p>
          <a:p>
            <a:pPr marL="0" indent="0">
              <a:buNone/>
            </a:pPr>
            <a:r>
              <a:rPr lang="en-US" sz="1600" dirty="0">
                <a:ea typeface="+mn-lt"/>
                <a:cs typeface="+mn-lt"/>
              </a:rPr>
              <a:t>(Piaget, 1952).</a:t>
            </a:r>
          </a:p>
        </p:txBody>
      </p:sp>
      <p:pic>
        <p:nvPicPr>
          <p:cNvPr id="4" name="Picture 3" descr="Piagets Stages Of Cognitive Develpment">
            <a:extLst>
              <a:ext uri="{FF2B5EF4-FFF2-40B4-BE49-F238E27FC236}">
                <a16:creationId xmlns:a16="http://schemas.microsoft.com/office/drawing/2014/main" id="{FCD89FEB-6537-03E5-4D4E-9B8B349AEA08}"/>
              </a:ext>
            </a:extLst>
          </p:cNvPr>
          <p:cNvPicPr>
            <a:picLocks noChangeAspect="1"/>
          </p:cNvPicPr>
          <p:nvPr/>
        </p:nvPicPr>
        <p:blipFill>
          <a:blip r:embed="rId3"/>
          <a:stretch>
            <a:fillRect/>
          </a:stretch>
        </p:blipFill>
        <p:spPr>
          <a:xfrm>
            <a:off x="6099048" y="1381887"/>
            <a:ext cx="5458968" cy="4094226"/>
          </a:xfrm>
          <a:prstGeom prst="rect">
            <a:avLst/>
          </a:prstGeom>
        </p:spPr>
      </p:pic>
    </p:spTree>
    <p:extLst>
      <p:ext uri="{BB962C8B-B14F-4D97-AF65-F5344CB8AC3E}">
        <p14:creationId xmlns:p14="http://schemas.microsoft.com/office/powerpoint/2010/main" val="32219988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8181E3E-FEA9-AB2D-4586-7EEDBCF3819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4C25918-F75B-18F6-35C4-5BBDB9D49189}"/>
              </a:ext>
            </a:extLst>
          </p:cNvPr>
          <p:cNvSpPr>
            <a:spLocks noGrp="1"/>
          </p:cNvSpPr>
          <p:nvPr>
            <p:ph type="title"/>
          </p:nvPr>
        </p:nvSpPr>
        <p:spPr>
          <a:xfrm>
            <a:off x="5894962" y="479493"/>
            <a:ext cx="5458838" cy="1325563"/>
          </a:xfrm>
        </p:spPr>
        <p:txBody>
          <a:bodyPr>
            <a:normAutofit/>
          </a:bodyPr>
          <a:lstStyle/>
          <a:p>
            <a:r>
              <a:rPr lang="en-US"/>
              <a:t>Nature and Nurture</a:t>
            </a:r>
          </a:p>
        </p:txBody>
      </p:sp>
      <p:pic>
        <p:nvPicPr>
          <p:cNvPr id="7" name="Picture 6" descr="Developmental Psychology — How We Grow and Change">
            <a:extLst>
              <a:ext uri="{FF2B5EF4-FFF2-40B4-BE49-F238E27FC236}">
                <a16:creationId xmlns:a16="http://schemas.microsoft.com/office/drawing/2014/main" id="{0B8B8944-7DAB-CA91-DF54-534528EA1EBC}"/>
              </a:ext>
            </a:extLst>
          </p:cNvPr>
          <p:cNvPicPr>
            <a:picLocks noChangeAspect="1"/>
          </p:cNvPicPr>
          <p:nvPr/>
        </p:nvPicPr>
        <p:blipFill>
          <a:blip r:embed="rId3"/>
          <a:srcRect t="201" r="51905" b="-341"/>
          <a:stretch>
            <a:fillRect/>
          </a:stretch>
        </p:blipFill>
        <p:spPr>
          <a:xfrm>
            <a:off x="1148234" y="511293"/>
            <a:ext cx="3887276" cy="5665670"/>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p:spPr>
      </p:pic>
      <p:sp>
        <p:nvSpPr>
          <p:cNvPr id="3" name="Content Placeholder 2">
            <a:extLst>
              <a:ext uri="{FF2B5EF4-FFF2-40B4-BE49-F238E27FC236}">
                <a16:creationId xmlns:a16="http://schemas.microsoft.com/office/drawing/2014/main" id="{695EB566-5568-767B-EE0E-0BC3AB6FD9F7}"/>
              </a:ext>
            </a:extLst>
          </p:cNvPr>
          <p:cNvSpPr>
            <a:spLocks noGrp="1"/>
          </p:cNvSpPr>
          <p:nvPr>
            <p:ph idx="1"/>
          </p:nvPr>
        </p:nvSpPr>
        <p:spPr>
          <a:xfrm>
            <a:off x="5894962" y="1984443"/>
            <a:ext cx="5458838" cy="4192520"/>
          </a:xfrm>
        </p:spPr>
        <p:txBody>
          <a:bodyPr vert="horz" lIns="91440" tIns="45720" rIns="91440" bIns="45720" rtlCol="0" anchor="t">
            <a:normAutofit fontScale="85000" lnSpcReduction="20000"/>
          </a:bodyPr>
          <a:lstStyle/>
          <a:p>
            <a:endParaRPr lang="en-US" sz="2000">
              <a:ea typeface="+mn-lt"/>
              <a:cs typeface="+mn-lt"/>
            </a:endParaRPr>
          </a:p>
          <a:p>
            <a:pPr>
              <a:lnSpc>
                <a:spcPct val="120000"/>
              </a:lnSpc>
            </a:pPr>
            <a:r>
              <a:rPr lang="en-US" sz="2000">
                <a:ea typeface="+mn-lt"/>
                <a:cs typeface="+mn-lt"/>
              </a:rPr>
              <a:t>The development of Isaac is a product of </a:t>
            </a:r>
            <a:r>
              <a:rPr lang="en-US" sz="2000" b="1">
                <a:ea typeface="+mn-lt"/>
                <a:cs typeface="+mn-lt"/>
              </a:rPr>
              <a:t>Nature</a:t>
            </a:r>
            <a:r>
              <a:rPr lang="en-US" sz="2000">
                <a:ea typeface="+mn-lt"/>
                <a:cs typeface="+mn-lt"/>
              </a:rPr>
              <a:t> and </a:t>
            </a:r>
            <a:r>
              <a:rPr lang="en-US" sz="2000" b="1">
                <a:ea typeface="+mn-lt"/>
                <a:cs typeface="+mn-lt"/>
              </a:rPr>
              <a:t>Nurture</a:t>
            </a:r>
          </a:p>
          <a:p>
            <a:r>
              <a:rPr lang="en-US" sz="2000" b="1">
                <a:ea typeface="+mn-lt"/>
                <a:cs typeface="+mn-lt"/>
              </a:rPr>
              <a:t>Nature</a:t>
            </a:r>
            <a:r>
              <a:rPr lang="en-US" sz="2000">
                <a:ea typeface="+mn-lt"/>
                <a:cs typeface="+mn-lt"/>
              </a:rPr>
              <a:t> involves:</a:t>
            </a:r>
          </a:p>
          <a:p>
            <a:pPr marL="0" indent="0">
              <a:buNone/>
            </a:pPr>
            <a:r>
              <a:rPr lang="en-US" sz="2000">
                <a:ea typeface="+mn-lt"/>
                <a:cs typeface="+mn-lt"/>
              </a:rPr>
              <a:t>     -  temperament</a:t>
            </a:r>
          </a:p>
          <a:p>
            <a:pPr marL="0" indent="0">
              <a:buNone/>
            </a:pPr>
            <a:r>
              <a:rPr lang="en-US" sz="2000">
                <a:ea typeface="+mn-lt"/>
                <a:cs typeface="+mn-lt"/>
              </a:rPr>
              <a:t>     - brain development</a:t>
            </a:r>
          </a:p>
          <a:p>
            <a:pPr marL="0" indent="0">
              <a:buNone/>
            </a:pPr>
            <a:r>
              <a:rPr lang="en-US" sz="2000">
                <a:ea typeface="+mn-lt"/>
                <a:cs typeface="+mn-lt"/>
              </a:rPr>
              <a:t>     - sleep patterns</a:t>
            </a:r>
          </a:p>
          <a:p>
            <a:pPr marL="0" indent="0">
              <a:buNone/>
            </a:pPr>
            <a:r>
              <a:rPr lang="en-US" sz="2000">
                <a:ea typeface="+mn-lt"/>
                <a:cs typeface="+mn-lt"/>
              </a:rPr>
              <a:t>     - change sensitivity</a:t>
            </a:r>
          </a:p>
          <a:p>
            <a:r>
              <a:rPr lang="en-US" sz="2000" b="1">
                <a:ea typeface="+mn-lt"/>
                <a:cs typeface="+mn-lt"/>
              </a:rPr>
              <a:t>Nurture</a:t>
            </a:r>
            <a:r>
              <a:rPr lang="en-US" sz="2000">
                <a:ea typeface="+mn-lt"/>
                <a:cs typeface="+mn-lt"/>
              </a:rPr>
              <a:t> involves:</a:t>
            </a:r>
          </a:p>
          <a:p>
            <a:pPr marL="0" indent="0">
              <a:buNone/>
            </a:pPr>
            <a:r>
              <a:rPr lang="en-US" sz="2000">
                <a:ea typeface="+mn-lt"/>
                <a:cs typeface="+mn-lt"/>
              </a:rPr>
              <a:t> -  playing time</a:t>
            </a:r>
          </a:p>
          <a:p>
            <a:pPr marL="0" indent="0">
              <a:buNone/>
            </a:pPr>
            <a:r>
              <a:rPr lang="en-US" sz="2000">
                <a:ea typeface="+mn-lt"/>
                <a:cs typeface="+mn-lt"/>
              </a:rPr>
              <a:t> -  routine</a:t>
            </a:r>
          </a:p>
          <a:p>
            <a:pPr marL="0" indent="0">
              <a:buNone/>
            </a:pPr>
            <a:r>
              <a:rPr lang="en-US" sz="2000">
                <a:ea typeface="+mn-lt"/>
                <a:cs typeface="+mn-lt"/>
              </a:rPr>
              <a:t> -  language exposure</a:t>
            </a:r>
          </a:p>
          <a:p>
            <a:pPr marL="0" indent="0">
              <a:buNone/>
            </a:pPr>
            <a:r>
              <a:rPr lang="en-US" sz="2000">
                <a:ea typeface="+mn-lt"/>
                <a:cs typeface="+mn-lt"/>
              </a:rPr>
              <a:t> -  social interactions</a:t>
            </a:r>
            <a:endParaRPr lang="en-US"/>
          </a:p>
          <a:p>
            <a:endParaRPr lang="en-US" sz="2000"/>
          </a:p>
        </p:txBody>
      </p:sp>
    </p:spTree>
    <p:extLst>
      <p:ext uri="{BB962C8B-B14F-4D97-AF65-F5344CB8AC3E}">
        <p14:creationId xmlns:p14="http://schemas.microsoft.com/office/powerpoint/2010/main" val="17462676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D1AD76-C4A5-1B43-D3ED-3AE642C1C9DD}"/>
              </a:ext>
            </a:extLst>
          </p:cNvPr>
          <p:cNvSpPr>
            <a:spLocks noGrp="1"/>
          </p:cNvSpPr>
          <p:nvPr>
            <p:ph type="title"/>
          </p:nvPr>
        </p:nvSpPr>
        <p:spPr>
          <a:xfrm>
            <a:off x="876692" y="741391"/>
            <a:ext cx="5479719" cy="1616203"/>
          </a:xfrm>
        </p:spPr>
        <p:txBody>
          <a:bodyPr anchor="b">
            <a:normAutofit/>
          </a:bodyPr>
          <a:lstStyle/>
          <a:p>
            <a:r>
              <a:rPr lang="en-US" sz="3200"/>
              <a:t>First Strategy: Play based learning</a:t>
            </a:r>
          </a:p>
        </p:txBody>
      </p:sp>
      <p:sp>
        <p:nvSpPr>
          <p:cNvPr id="3" name="Content Placeholder 2">
            <a:extLst>
              <a:ext uri="{FF2B5EF4-FFF2-40B4-BE49-F238E27FC236}">
                <a16:creationId xmlns:a16="http://schemas.microsoft.com/office/drawing/2014/main" id="{567C71BD-5F9A-CCF9-691C-3250428BFCE3}"/>
              </a:ext>
            </a:extLst>
          </p:cNvPr>
          <p:cNvSpPr>
            <a:spLocks noGrp="1"/>
          </p:cNvSpPr>
          <p:nvPr>
            <p:ph idx="1"/>
          </p:nvPr>
        </p:nvSpPr>
        <p:spPr>
          <a:xfrm>
            <a:off x="876692" y="2533476"/>
            <a:ext cx="5479719" cy="3447832"/>
          </a:xfrm>
        </p:spPr>
        <p:txBody>
          <a:bodyPr vert="horz" lIns="91440" tIns="45720" rIns="91440" bIns="45720" rtlCol="0" anchor="t">
            <a:normAutofit fontScale="92500" lnSpcReduction="10000"/>
          </a:bodyPr>
          <a:lstStyle/>
          <a:p>
            <a:r>
              <a:rPr lang="en-US" sz="1600">
                <a:ea typeface="+mn-lt"/>
                <a:cs typeface="+mn-lt"/>
              </a:rPr>
              <a:t>Gaining knowledge</a:t>
            </a:r>
          </a:p>
          <a:p>
            <a:r>
              <a:rPr lang="en-US" sz="1600">
                <a:ea typeface="+mn-lt"/>
                <a:cs typeface="+mn-lt"/>
              </a:rPr>
              <a:t>Involve kids in plan play activities</a:t>
            </a:r>
          </a:p>
          <a:p>
            <a:r>
              <a:rPr lang="en-US" sz="1600">
                <a:ea typeface="+mn-lt"/>
                <a:cs typeface="+mn-lt"/>
              </a:rPr>
              <a:t>Few beneficial activities are as follows:</a:t>
            </a:r>
          </a:p>
          <a:p>
            <a:pPr marL="0" indent="0">
              <a:buNone/>
            </a:pPr>
            <a:r>
              <a:rPr lang="en-US" sz="1600">
                <a:ea typeface="+mn-lt"/>
                <a:cs typeface="+mn-lt"/>
              </a:rPr>
              <a:t> -  jigsaw puzzles</a:t>
            </a:r>
            <a:endParaRPr lang="en-US">
              <a:ea typeface="+mn-lt"/>
              <a:cs typeface="+mn-lt"/>
            </a:endParaRPr>
          </a:p>
          <a:p>
            <a:pPr marL="0" indent="0">
              <a:buNone/>
            </a:pPr>
            <a:r>
              <a:rPr lang="en-US" sz="1600">
                <a:ea typeface="+mn-lt"/>
                <a:cs typeface="+mn-lt"/>
              </a:rPr>
              <a:t> -  play that is constructive</a:t>
            </a:r>
          </a:p>
          <a:p>
            <a:pPr marL="0" indent="0">
              <a:buNone/>
            </a:pPr>
            <a:r>
              <a:rPr lang="en-US" sz="1600">
                <a:ea typeface="+mn-lt"/>
                <a:cs typeface="+mn-lt"/>
              </a:rPr>
              <a:t> -  role playing</a:t>
            </a:r>
            <a:endParaRPr lang="en-US">
              <a:ea typeface="+mn-lt"/>
              <a:cs typeface="+mn-lt"/>
            </a:endParaRPr>
          </a:p>
          <a:p>
            <a:pPr marL="0" indent="0">
              <a:buNone/>
            </a:pPr>
            <a:r>
              <a:rPr lang="en-US" sz="1600">
                <a:ea typeface="+mn-lt"/>
                <a:cs typeface="+mn-lt"/>
              </a:rPr>
              <a:t> -  sorting task</a:t>
            </a:r>
            <a:endParaRPr lang="en-US">
              <a:ea typeface="+mn-lt"/>
              <a:cs typeface="+mn-lt"/>
            </a:endParaRPr>
          </a:p>
          <a:p>
            <a:pPr marL="0" indent="0">
              <a:buNone/>
            </a:pPr>
            <a:r>
              <a:rPr lang="en-US" sz="1600">
                <a:ea typeface="+mn-lt"/>
                <a:cs typeface="+mn-lt"/>
              </a:rPr>
              <a:t> -  sequencing images</a:t>
            </a:r>
            <a:endParaRPr lang="en-US">
              <a:ea typeface="+mn-lt"/>
              <a:cs typeface="+mn-lt"/>
            </a:endParaRPr>
          </a:p>
          <a:p>
            <a:pPr marL="0" indent="0">
              <a:buNone/>
            </a:pPr>
            <a:r>
              <a:rPr lang="en-US" sz="1600">
                <a:ea typeface="+mn-lt"/>
                <a:cs typeface="+mn-lt"/>
              </a:rPr>
              <a:t> -  playing with senses</a:t>
            </a:r>
            <a:endParaRPr lang="en-US">
              <a:ea typeface="+mn-lt"/>
              <a:cs typeface="+mn-lt"/>
            </a:endParaRPr>
          </a:p>
          <a:p>
            <a:pPr marL="0" indent="0">
              <a:buNone/>
            </a:pPr>
            <a:r>
              <a:rPr lang="en-US" sz="1600">
                <a:ea typeface="+mn-lt"/>
                <a:cs typeface="+mn-lt"/>
              </a:rPr>
              <a:t> -  start with one-on-one play</a:t>
            </a:r>
            <a:endParaRPr lang="en-US">
              <a:ea typeface="+mn-lt"/>
              <a:cs typeface="+mn-lt"/>
            </a:endParaRPr>
          </a:p>
          <a:p>
            <a:pPr marL="0" indent="0">
              <a:buNone/>
            </a:pPr>
            <a:r>
              <a:rPr lang="en-US" sz="1600">
                <a:ea typeface="+mn-lt"/>
                <a:cs typeface="+mn-lt"/>
              </a:rPr>
              <a:t> -  work your way up to partner and small group play</a:t>
            </a:r>
            <a:endParaRPr lang="en-US">
              <a:ea typeface="+mn-lt"/>
              <a:cs typeface="+mn-lt"/>
            </a:endParaRPr>
          </a:p>
        </p:txBody>
      </p:sp>
      <p:pic>
        <p:nvPicPr>
          <p:cNvPr id="5" name="Picture 4" descr="3D box skeletons">
            <a:extLst>
              <a:ext uri="{FF2B5EF4-FFF2-40B4-BE49-F238E27FC236}">
                <a16:creationId xmlns:a16="http://schemas.microsoft.com/office/drawing/2014/main" id="{C1A0ACF0-EB0E-8649-BB1A-64AF39669E6A}"/>
              </a:ext>
            </a:extLst>
          </p:cNvPr>
          <p:cNvPicPr>
            <a:picLocks noChangeAspect="1"/>
          </p:cNvPicPr>
          <p:nvPr/>
        </p:nvPicPr>
        <p:blipFill>
          <a:blip r:embed="rId3"/>
          <a:srcRect l="29159" r="23012" b="-3"/>
          <a:stretch>
            <a:fillRect/>
          </a:stretch>
        </p:blipFill>
        <p:spPr>
          <a:xfrm>
            <a:off x="7270812" y="10"/>
            <a:ext cx="4921187" cy="6857990"/>
          </a:xfrm>
          <a:prstGeom prst="rect">
            <a:avLst/>
          </a:prstGeom>
        </p:spPr>
      </p:pic>
      <p:grpSp>
        <p:nvGrpSpPr>
          <p:cNvPr id="9" name="Group 8">
            <a:extLst>
              <a:ext uri="{FF2B5EF4-FFF2-40B4-BE49-F238E27FC236}">
                <a16:creationId xmlns:a16="http://schemas.microsoft.com/office/drawing/2014/main" id="{8CE57D37-C2D0-066B-1AE3-6F4244344F2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2068638" y="0"/>
            <a:ext cx="123362" cy="6858000"/>
            <a:chOff x="12068638" y="0"/>
            <a:chExt cx="123362" cy="6858000"/>
          </a:xfrm>
        </p:grpSpPr>
        <p:sp>
          <p:nvSpPr>
            <p:cNvPr id="18" name="Rectangle 17">
              <a:extLst>
                <a:ext uri="{FF2B5EF4-FFF2-40B4-BE49-F238E27FC236}">
                  <a16:creationId xmlns:a16="http://schemas.microsoft.com/office/drawing/2014/main" id="{A24DCA44-89CF-872A-903F-96C50780EA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068638" y="0"/>
              <a:ext cx="123362" cy="6858000"/>
            </a:xfrm>
            <a:prstGeom prst="rect">
              <a:avLst/>
            </a:prstGeom>
            <a:gradFill>
              <a:gsLst>
                <a:gs pos="0">
                  <a:schemeClr val="accent2"/>
                </a:gs>
                <a:gs pos="100000">
                  <a:schemeClr val="accent5"/>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4B0CC4F5-AC85-FFFA-7EB5-33C4FCE90A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068638" y="3527553"/>
              <a:ext cx="123362" cy="3330447"/>
            </a:xfrm>
            <a:prstGeom prst="rect">
              <a:avLst/>
            </a:prstGeom>
            <a:gradFill>
              <a:gsLst>
                <a:gs pos="19000">
                  <a:schemeClr val="accent5">
                    <a:lumMod val="60000"/>
                    <a:lumOff val="40000"/>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235515665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2EEDBC-AB14-857A-F56D-6FEBA9CFF3DC}"/>
              </a:ext>
            </a:extLst>
          </p:cNvPr>
          <p:cNvSpPr>
            <a:spLocks noGrp="1"/>
          </p:cNvSpPr>
          <p:nvPr>
            <p:ph type="title"/>
          </p:nvPr>
        </p:nvSpPr>
        <p:spPr>
          <a:xfrm>
            <a:off x="5868557" y="1138036"/>
            <a:ext cx="5444382" cy="1402470"/>
          </a:xfrm>
        </p:spPr>
        <p:txBody>
          <a:bodyPr anchor="t">
            <a:normAutofit/>
          </a:bodyPr>
          <a:lstStyle/>
          <a:p>
            <a:r>
              <a:rPr lang="en-US" sz="3200">
                <a:latin typeface="Aptos Display"/>
                <a:cs typeface="Times New Roman"/>
              </a:rPr>
              <a:t>Second Strategy: A language-rich environment</a:t>
            </a:r>
            <a:endParaRPr lang="en-US" sz="3200"/>
          </a:p>
        </p:txBody>
      </p:sp>
      <p:pic>
        <p:nvPicPr>
          <p:cNvPr id="5" name="Picture 4" descr="Question mark boxes">
            <a:extLst>
              <a:ext uri="{FF2B5EF4-FFF2-40B4-BE49-F238E27FC236}">
                <a16:creationId xmlns:a16="http://schemas.microsoft.com/office/drawing/2014/main" id="{4E691FDB-D6E9-266F-5F5A-205E2E3AE4E0}"/>
              </a:ext>
            </a:extLst>
          </p:cNvPr>
          <p:cNvPicPr>
            <a:picLocks noChangeAspect="1"/>
          </p:cNvPicPr>
          <p:nvPr/>
        </p:nvPicPr>
        <p:blipFill>
          <a:blip r:embed="rId3"/>
          <a:srcRect l="31395" r="26354" b="-2"/>
          <a:stretch>
            <a:fillRect/>
          </a:stretch>
        </p:blipFill>
        <p:spPr>
          <a:xfrm>
            <a:off x="-1" y="10"/>
            <a:ext cx="5151179" cy="6857990"/>
          </a:xfrm>
          <a:prstGeom prst="rect">
            <a:avLst/>
          </a:prstGeom>
        </p:spPr>
      </p:pic>
      <p:cxnSp>
        <p:nvCxnSpPr>
          <p:cNvPr id="9" name="Straight Connector 8">
            <a:extLst>
              <a:ext uri="{FF2B5EF4-FFF2-40B4-BE49-F238E27FC236}">
                <a16:creationId xmlns:a16="http://schemas.microsoft.com/office/drawing/2014/main" id="{1503BFE4-729B-D9D0-C17B-501E6AF112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971697"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53AE402C-1104-BC4C-5F1D-B5B5282F6A09}"/>
              </a:ext>
            </a:extLst>
          </p:cNvPr>
          <p:cNvSpPr>
            <a:spLocks noGrp="1"/>
          </p:cNvSpPr>
          <p:nvPr>
            <p:ph idx="1"/>
          </p:nvPr>
        </p:nvSpPr>
        <p:spPr>
          <a:xfrm>
            <a:off x="5868557" y="2689062"/>
            <a:ext cx="5444382" cy="4150007"/>
          </a:xfrm>
        </p:spPr>
        <p:txBody>
          <a:bodyPr vert="horz" lIns="91440" tIns="45720" rIns="91440" bIns="45720" rtlCol="0" anchor="t">
            <a:normAutofit/>
          </a:bodyPr>
          <a:lstStyle/>
          <a:p>
            <a:r>
              <a:rPr lang="en-US" sz="1700">
                <a:ea typeface="+mn-lt"/>
                <a:cs typeface="+mn-lt"/>
              </a:rPr>
              <a:t>Simple and repetitive language</a:t>
            </a:r>
          </a:p>
          <a:p>
            <a:r>
              <a:rPr lang="en-US" sz="1700">
                <a:ea typeface="+mn-lt"/>
                <a:cs typeface="+mn-lt"/>
              </a:rPr>
              <a:t>Helps Isaac by:</a:t>
            </a:r>
          </a:p>
          <a:p>
            <a:pPr marL="0" indent="0">
              <a:buNone/>
            </a:pPr>
            <a:r>
              <a:rPr lang="en-US" sz="1700">
                <a:ea typeface="+mn-lt"/>
                <a:cs typeface="+mn-lt"/>
              </a:rPr>
              <a:t> -  simple sentences</a:t>
            </a:r>
            <a:endParaRPr lang="en-US">
              <a:ea typeface="+mn-lt"/>
              <a:cs typeface="+mn-lt"/>
            </a:endParaRPr>
          </a:p>
          <a:p>
            <a:pPr marL="0" indent="0">
              <a:buNone/>
            </a:pPr>
            <a:r>
              <a:rPr lang="en-US" sz="1700">
                <a:ea typeface="+mn-lt"/>
                <a:cs typeface="+mn-lt"/>
              </a:rPr>
              <a:t> -  songs</a:t>
            </a:r>
            <a:endParaRPr lang="en-US">
              <a:ea typeface="+mn-lt"/>
              <a:cs typeface="+mn-lt"/>
            </a:endParaRPr>
          </a:p>
          <a:p>
            <a:pPr marL="0" indent="0">
              <a:buNone/>
            </a:pPr>
            <a:r>
              <a:rPr lang="en-US" sz="1700">
                <a:ea typeface="+mn-lt"/>
                <a:cs typeface="+mn-lt"/>
              </a:rPr>
              <a:t> -  stories</a:t>
            </a:r>
            <a:endParaRPr lang="en-US">
              <a:ea typeface="+mn-lt"/>
              <a:cs typeface="+mn-lt"/>
            </a:endParaRPr>
          </a:p>
          <a:p>
            <a:pPr marL="0" indent="0">
              <a:buNone/>
            </a:pPr>
            <a:r>
              <a:rPr lang="en-US" sz="1700">
                <a:ea typeface="+mn-lt"/>
                <a:cs typeface="+mn-lt"/>
              </a:rPr>
              <a:t> -  visual clues</a:t>
            </a:r>
            <a:endParaRPr lang="en-US">
              <a:ea typeface="+mn-lt"/>
              <a:cs typeface="+mn-lt"/>
            </a:endParaRPr>
          </a:p>
          <a:p>
            <a:pPr marL="0" indent="0">
              <a:buNone/>
            </a:pPr>
            <a:r>
              <a:rPr lang="en-US" sz="1700">
                <a:ea typeface="+mn-lt"/>
                <a:cs typeface="+mn-lt"/>
              </a:rPr>
              <a:t> -  nomenclature games</a:t>
            </a:r>
            <a:endParaRPr lang="en-US">
              <a:ea typeface="+mn-lt"/>
              <a:cs typeface="+mn-lt"/>
            </a:endParaRPr>
          </a:p>
          <a:p>
            <a:pPr marL="0" indent="0">
              <a:buNone/>
            </a:pPr>
            <a:r>
              <a:rPr lang="en-US" sz="1700">
                <a:ea typeface="+mn-lt"/>
                <a:cs typeface="+mn-lt"/>
              </a:rPr>
              <a:t> -  comments during play</a:t>
            </a:r>
            <a:endParaRPr lang="en-US">
              <a:ea typeface="+mn-lt"/>
              <a:cs typeface="+mn-lt"/>
            </a:endParaRPr>
          </a:p>
          <a:p>
            <a:pPr marL="0" indent="0">
              <a:buNone/>
            </a:pPr>
            <a:r>
              <a:rPr lang="en-US" sz="1700">
                <a:ea typeface="+mn-lt"/>
                <a:cs typeface="+mn-lt"/>
              </a:rPr>
              <a:t> -  words, pictures or sign language</a:t>
            </a:r>
            <a:endParaRPr lang="en-US">
              <a:ea typeface="+mn-lt"/>
              <a:cs typeface="+mn-lt"/>
            </a:endParaRPr>
          </a:p>
          <a:p>
            <a:pPr marL="0" indent="0">
              <a:buNone/>
            </a:pPr>
            <a:r>
              <a:rPr lang="en-US" sz="1700">
                <a:ea typeface="+mn-lt"/>
                <a:cs typeface="+mn-lt"/>
              </a:rPr>
              <a:t> -  book reading helps develop language at home</a:t>
            </a:r>
          </a:p>
          <a:p>
            <a:pPr marL="0" indent="0">
              <a:buNone/>
            </a:pPr>
            <a:r>
              <a:rPr lang="en-US" sz="1700">
                <a:ea typeface="+mn-lt"/>
                <a:cs typeface="+mn-lt"/>
              </a:rPr>
              <a:t>(Department for Education, 2024).</a:t>
            </a:r>
          </a:p>
          <a:p>
            <a:pPr marL="0" indent="0">
              <a:buNone/>
            </a:pPr>
            <a:endParaRPr lang="en-US" sz="1700">
              <a:ea typeface="+mn-lt"/>
              <a:cs typeface="+mn-lt"/>
            </a:endParaRPr>
          </a:p>
        </p:txBody>
      </p:sp>
    </p:spTree>
    <p:extLst>
      <p:ext uri="{BB962C8B-B14F-4D97-AF65-F5344CB8AC3E}">
        <p14:creationId xmlns:p14="http://schemas.microsoft.com/office/powerpoint/2010/main" val="333380044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 name="Rectangle 27">
            <a:extLst>
              <a:ext uri="{FF2B5EF4-FFF2-40B4-BE49-F238E27FC236}">
                <a16:creationId xmlns:a16="http://schemas.microsoft.com/office/drawing/2014/main" id="{79BB35BC-D5C2-4C8B-A22A-A71E619191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73C9563-B7A4-7418-78CC-6AC3A7680CB5}"/>
              </a:ext>
            </a:extLst>
          </p:cNvPr>
          <p:cNvSpPr>
            <a:spLocks noGrp="1"/>
          </p:cNvSpPr>
          <p:nvPr>
            <p:ph type="title"/>
          </p:nvPr>
        </p:nvSpPr>
        <p:spPr>
          <a:xfrm>
            <a:off x="6513788" y="365125"/>
            <a:ext cx="4840010" cy="1807305"/>
          </a:xfrm>
        </p:spPr>
        <p:txBody>
          <a:bodyPr>
            <a:normAutofit/>
          </a:bodyPr>
          <a:lstStyle/>
          <a:p>
            <a:r>
              <a:rPr lang="en-US">
                <a:latin typeface="Aptos Display"/>
                <a:cs typeface="Times New Roman"/>
              </a:rPr>
              <a:t>Emotional/Multi-Agency Support </a:t>
            </a:r>
            <a:endParaRPr lang="en-US"/>
          </a:p>
        </p:txBody>
      </p:sp>
      <p:pic>
        <p:nvPicPr>
          <p:cNvPr id="4" name="Picture 3" descr="Piaget's Stages: 4 Stages of Cognitive Development &amp; Theory">
            <a:extLst>
              <a:ext uri="{FF2B5EF4-FFF2-40B4-BE49-F238E27FC236}">
                <a16:creationId xmlns:a16="http://schemas.microsoft.com/office/drawing/2014/main" id="{3542813D-8D8A-A571-A3DE-6FC6833BF652}"/>
              </a:ext>
            </a:extLst>
          </p:cNvPr>
          <p:cNvPicPr>
            <a:picLocks noChangeAspect="1"/>
          </p:cNvPicPr>
          <p:nvPr/>
        </p:nvPicPr>
        <p:blipFill>
          <a:blip r:embed="rId3"/>
          <a:srcRect l="41953" r="13453"/>
          <a:stretch>
            <a:fillRect/>
          </a:stretch>
        </p:blipFill>
        <p:spPr>
          <a:xfrm>
            <a:off x="20" y="10"/>
            <a:ext cx="6116549" cy="6857990"/>
          </a:xfrm>
          <a:custGeom>
            <a:avLst/>
            <a:gdLst/>
            <a:ahLst/>
            <a:cxnLst/>
            <a:rect l="l" t="t" r="r" b="b"/>
            <a:pathLst>
              <a:path w="6116569" h="6879321">
                <a:moveTo>
                  <a:pt x="0" y="0"/>
                </a:moveTo>
                <a:lnTo>
                  <a:pt x="2935851" y="0"/>
                </a:lnTo>
                <a:cubicBezTo>
                  <a:pt x="3035710" y="10660"/>
                  <a:pt x="3138421" y="17767"/>
                  <a:pt x="3238280" y="31980"/>
                </a:cubicBezTo>
                <a:cubicBezTo>
                  <a:pt x="3817462" y="106602"/>
                  <a:pt x="3127009" y="277163"/>
                  <a:pt x="3660541" y="550772"/>
                </a:cubicBezTo>
                <a:cubicBezTo>
                  <a:pt x="3706191" y="575645"/>
                  <a:pt x="3757546" y="579199"/>
                  <a:pt x="3808902" y="589860"/>
                </a:cubicBezTo>
                <a:cubicBezTo>
                  <a:pt x="4008620" y="625393"/>
                  <a:pt x="4211192" y="618286"/>
                  <a:pt x="4413762" y="625393"/>
                </a:cubicBezTo>
                <a:cubicBezTo>
                  <a:pt x="4465118" y="628946"/>
                  <a:pt x="4525033" y="625393"/>
                  <a:pt x="4567830" y="721333"/>
                </a:cubicBezTo>
                <a:cubicBezTo>
                  <a:pt x="4425175" y="724888"/>
                  <a:pt x="4305344" y="731994"/>
                  <a:pt x="4171247" y="792401"/>
                </a:cubicBezTo>
                <a:cubicBezTo>
                  <a:pt x="4239722" y="859916"/>
                  <a:pt x="4322462" y="795955"/>
                  <a:pt x="4376671" y="842148"/>
                </a:cubicBezTo>
                <a:cubicBezTo>
                  <a:pt x="4428027" y="888342"/>
                  <a:pt x="4470824" y="891896"/>
                  <a:pt x="4527887" y="813722"/>
                </a:cubicBezTo>
                <a:cubicBezTo>
                  <a:pt x="4556417" y="774634"/>
                  <a:pt x="4604920" y="778187"/>
                  <a:pt x="4633452" y="799508"/>
                </a:cubicBezTo>
                <a:cubicBezTo>
                  <a:pt x="4781813" y="913216"/>
                  <a:pt x="4778960" y="909662"/>
                  <a:pt x="4947293" y="870576"/>
                </a:cubicBezTo>
                <a:cubicBezTo>
                  <a:pt x="5055712" y="845701"/>
                  <a:pt x="5166983" y="806615"/>
                  <a:pt x="5263988" y="820828"/>
                </a:cubicBezTo>
                <a:cubicBezTo>
                  <a:pt x="5275401" y="867022"/>
                  <a:pt x="5263988" y="888342"/>
                  <a:pt x="5249723" y="895449"/>
                </a:cubicBezTo>
                <a:cubicBezTo>
                  <a:pt x="5021475" y="1005604"/>
                  <a:pt x="4975825" y="1122864"/>
                  <a:pt x="4744723" y="1197485"/>
                </a:cubicBezTo>
                <a:cubicBezTo>
                  <a:pt x="4724751" y="1268552"/>
                  <a:pt x="4807491" y="1275660"/>
                  <a:pt x="4767548" y="1346727"/>
                </a:cubicBezTo>
                <a:cubicBezTo>
                  <a:pt x="4693367" y="1407134"/>
                  <a:pt x="4610627" y="1346727"/>
                  <a:pt x="4539299" y="1421348"/>
                </a:cubicBezTo>
                <a:cubicBezTo>
                  <a:pt x="4550712" y="1471094"/>
                  <a:pt x="4610627" y="1432008"/>
                  <a:pt x="4607773" y="1485309"/>
                </a:cubicBezTo>
                <a:cubicBezTo>
                  <a:pt x="4604920" y="1517288"/>
                  <a:pt x="4593508" y="1527948"/>
                  <a:pt x="4579242" y="1535055"/>
                </a:cubicBezTo>
                <a:cubicBezTo>
                  <a:pt x="4776107" y="1538608"/>
                  <a:pt x="5383820" y="1574142"/>
                  <a:pt x="5278255" y="1609676"/>
                </a:cubicBezTo>
                <a:cubicBezTo>
                  <a:pt x="5418057" y="1698511"/>
                  <a:pt x="5623481" y="1609676"/>
                  <a:pt x="5771843" y="1630997"/>
                </a:cubicBezTo>
                <a:cubicBezTo>
                  <a:pt x="5925911" y="1652316"/>
                  <a:pt x="6171278" y="1719830"/>
                  <a:pt x="6105656" y="1748257"/>
                </a:cubicBezTo>
                <a:cubicBezTo>
                  <a:pt x="6031475" y="1780238"/>
                  <a:pt x="5766136" y="2146235"/>
                  <a:pt x="5691955" y="2167555"/>
                </a:cubicBezTo>
                <a:cubicBezTo>
                  <a:pt x="5606362" y="2188875"/>
                  <a:pt x="5589243" y="2217302"/>
                  <a:pt x="5475118" y="2348776"/>
                </a:cubicBezTo>
                <a:cubicBezTo>
                  <a:pt x="5398085" y="2437610"/>
                  <a:pt x="5709074" y="2238623"/>
                  <a:pt x="5826051" y="2291922"/>
                </a:cubicBezTo>
                <a:cubicBezTo>
                  <a:pt x="5868848" y="2309690"/>
                  <a:pt x="5552153" y="2554872"/>
                  <a:pt x="5552153" y="2597513"/>
                </a:cubicBezTo>
                <a:cubicBezTo>
                  <a:pt x="5549300" y="2640153"/>
                  <a:pt x="5577831" y="2647260"/>
                  <a:pt x="5603508" y="2647260"/>
                </a:cubicBezTo>
                <a:cubicBezTo>
                  <a:pt x="5660571" y="2647260"/>
                  <a:pt x="5640599" y="2686346"/>
                  <a:pt x="5700515" y="2679240"/>
                </a:cubicBezTo>
                <a:cubicBezTo>
                  <a:pt x="5523622" y="2800055"/>
                  <a:pt x="5418057" y="2778734"/>
                  <a:pt x="5246870" y="2888889"/>
                </a:cubicBezTo>
                <a:cubicBezTo>
                  <a:pt x="5164130" y="2942189"/>
                  <a:pt x="4921615" y="3119857"/>
                  <a:pt x="4836022" y="3169605"/>
                </a:cubicBezTo>
                <a:cubicBezTo>
                  <a:pt x="4801785" y="3187371"/>
                  <a:pt x="4758988" y="3173158"/>
                  <a:pt x="4736163" y="3233565"/>
                </a:cubicBezTo>
                <a:cubicBezTo>
                  <a:pt x="4770400" y="3279759"/>
                  <a:pt x="4816050" y="3254885"/>
                  <a:pt x="4853141" y="3233565"/>
                </a:cubicBezTo>
                <a:cubicBezTo>
                  <a:pt x="4944440" y="3176711"/>
                  <a:pt x="4935881" y="3190925"/>
                  <a:pt x="4944440" y="3226459"/>
                </a:cubicBezTo>
                <a:cubicBezTo>
                  <a:pt x="4972972" y="3350827"/>
                  <a:pt x="5044300" y="3308186"/>
                  <a:pt x="5109921" y="3283313"/>
                </a:cubicBezTo>
                <a:cubicBezTo>
                  <a:pt x="5303932" y="3208692"/>
                  <a:pt x="5500797" y="3215799"/>
                  <a:pt x="5694809" y="3141178"/>
                </a:cubicBezTo>
                <a:cubicBezTo>
                  <a:pt x="5714781" y="3134070"/>
                  <a:pt x="5612068" y="3283313"/>
                  <a:pt x="5566419" y="3301079"/>
                </a:cubicBezTo>
                <a:cubicBezTo>
                  <a:pt x="5515063" y="3322399"/>
                  <a:pt x="5452294" y="3311739"/>
                  <a:pt x="5415203" y="3397020"/>
                </a:cubicBezTo>
                <a:cubicBezTo>
                  <a:pt x="5477972" y="3414787"/>
                  <a:pt x="5552153" y="3372147"/>
                  <a:pt x="5612068" y="3432554"/>
                </a:cubicBezTo>
                <a:cubicBezTo>
                  <a:pt x="5469413" y="3528494"/>
                  <a:pt x="5329610" y="3535601"/>
                  <a:pt x="5206927" y="3599562"/>
                </a:cubicBezTo>
                <a:cubicBezTo>
                  <a:pt x="5192661" y="3706163"/>
                  <a:pt x="5272548" y="3663523"/>
                  <a:pt x="5301079" y="3723930"/>
                </a:cubicBezTo>
                <a:cubicBezTo>
                  <a:pt x="5072830" y="3844745"/>
                  <a:pt x="4564977" y="4232062"/>
                  <a:pt x="4507915" y="4306683"/>
                </a:cubicBezTo>
                <a:cubicBezTo>
                  <a:pt x="4390937" y="4463031"/>
                  <a:pt x="3900202" y="4562525"/>
                  <a:pt x="3982942" y="4587399"/>
                </a:cubicBezTo>
                <a:cubicBezTo>
                  <a:pt x="4051417" y="4608719"/>
                  <a:pt x="4119891" y="4587399"/>
                  <a:pt x="4185513" y="4541205"/>
                </a:cubicBezTo>
                <a:cubicBezTo>
                  <a:pt x="4291078" y="4466584"/>
                  <a:pt x="5010062" y="4523438"/>
                  <a:pt x="5212633" y="4455924"/>
                </a:cubicBezTo>
                <a:cubicBezTo>
                  <a:pt x="5241164" y="4445264"/>
                  <a:pt x="5283960" y="4409730"/>
                  <a:pt x="5312492" y="4473691"/>
                </a:cubicBezTo>
                <a:cubicBezTo>
                  <a:pt x="5098508" y="4704659"/>
                  <a:pt x="4833169" y="4654913"/>
                  <a:pt x="4596361" y="4818368"/>
                </a:cubicBezTo>
                <a:cubicBezTo>
                  <a:pt x="4684807" y="4917861"/>
                  <a:pt x="4776107" y="4907202"/>
                  <a:pt x="4873113" y="4885882"/>
                </a:cubicBezTo>
                <a:cubicBezTo>
                  <a:pt x="4895938" y="4878775"/>
                  <a:pt x="4930175" y="4871668"/>
                  <a:pt x="4935881" y="4914309"/>
                </a:cubicBezTo>
                <a:cubicBezTo>
                  <a:pt x="4941587" y="4967609"/>
                  <a:pt x="4898790" y="4978270"/>
                  <a:pt x="4873113" y="5003143"/>
                </a:cubicBezTo>
                <a:cubicBezTo>
                  <a:pt x="4833169" y="5038676"/>
                  <a:pt x="4773254" y="4999590"/>
                  <a:pt x="4721898" y="5095530"/>
                </a:cubicBezTo>
                <a:cubicBezTo>
                  <a:pt x="4873113" y="5067104"/>
                  <a:pt x="4998650" y="5020910"/>
                  <a:pt x="5132745" y="4949842"/>
                </a:cubicBezTo>
                <a:cubicBezTo>
                  <a:pt x="5121333" y="5006696"/>
                  <a:pt x="5081390" y="5035123"/>
                  <a:pt x="5101362" y="5081317"/>
                </a:cubicBezTo>
                <a:cubicBezTo>
                  <a:pt x="5118480" y="5116850"/>
                  <a:pt x="5164130" y="5131063"/>
                  <a:pt x="5138452" y="5198578"/>
                </a:cubicBezTo>
                <a:cubicBezTo>
                  <a:pt x="5067125" y="5273199"/>
                  <a:pt x="4967265" y="5258986"/>
                  <a:pt x="4904497" y="5362033"/>
                </a:cubicBezTo>
                <a:cubicBezTo>
                  <a:pt x="4818903" y="5507721"/>
                  <a:pt x="4684807" y="5564575"/>
                  <a:pt x="4579242" y="5674729"/>
                </a:cubicBezTo>
                <a:cubicBezTo>
                  <a:pt x="4545005" y="5713816"/>
                  <a:pt x="4313903" y="5841738"/>
                  <a:pt x="4253988" y="5884379"/>
                </a:cubicBezTo>
                <a:cubicBezTo>
                  <a:pt x="4168395" y="5944786"/>
                  <a:pt x="4071389" y="5966106"/>
                  <a:pt x="3985795" y="6069153"/>
                </a:cubicBezTo>
                <a:cubicBezTo>
                  <a:pt x="4065682" y="6086921"/>
                  <a:pt x="4134157" y="5990979"/>
                  <a:pt x="4231163" y="6030066"/>
                </a:cubicBezTo>
                <a:cubicBezTo>
                  <a:pt x="4074242" y="6133114"/>
                  <a:pt x="3931586" y="6182861"/>
                  <a:pt x="3814609" y="6317889"/>
                </a:cubicBezTo>
                <a:cubicBezTo>
                  <a:pt x="3800343" y="6335656"/>
                  <a:pt x="3771812" y="6332102"/>
                  <a:pt x="3751840" y="6339209"/>
                </a:cubicBezTo>
                <a:cubicBezTo>
                  <a:pt x="3529298" y="6406723"/>
                  <a:pt x="3309608" y="6467130"/>
                  <a:pt x="3089919" y="6563071"/>
                </a:cubicBezTo>
                <a:cubicBezTo>
                  <a:pt x="3041416" y="6584392"/>
                  <a:pt x="2955823" y="6595052"/>
                  <a:pt x="2961529" y="6662566"/>
                </a:cubicBezTo>
                <a:cubicBezTo>
                  <a:pt x="2972941" y="6765613"/>
                  <a:pt x="3055681" y="6687439"/>
                  <a:pt x="3107038" y="6673226"/>
                </a:cubicBezTo>
                <a:cubicBezTo>
                  <a:pt x="3269664" y="6634138"/>
                  <a:pt x="3432292" y="6570178"/>
                  <a:pt x="3594919" y="6591499"/>
                </a:cubicBezTo>
                <a:cubicBezTo>
                  <a:pt x="3483648" y="6637693"/>
                  <a:pt x="3372376" y="6680332"/>
                  <a:pt x="3261106" y="6726527"/>
                </a:cubicBezTo>
                <a:cubicBezTo>
                  <a:pt x="3386642" y="6705206"/>
                  <a:pt x="3495061" y="6786934"/>
                  <a:pt x="3620597" y="6740740"/>
                </a:cubicBezTo>
                <a:cubicBezTo>
                  <a:pt x="3660541" y="6726527"/>
                  <a:pt x="3700484" y="6765613"/>
                  <a:pt x="3703337" y="6826020"/>
                </a:cubicBezTo>
                <a:cubicBezTo>
                  <a:pt x="3706191" y="6847340"/>
                  <a:pt x="3700484" y="6865108"/>
                  <a:pt x="3689072" y="6879321"/>
                </a:cubicBezTo>
                <a:lnTo>
                  <a:pt x="0" y="6879321"/>
                </a:lnTo>
                <a:close/>
              </a:path>
            </a:pathLst>
          </a:custGeom>
        </p:spPr>
      </p:pic>
      <p:sp>
        <p:nvSpPr>
          <p:cNvPr id="3" name="Content Placeholder 2">
            <a:extLst>
              <a:ext uri="{FF2B5EF4-FFF2-40B4-BE49-F238E27FC236}">
                <a16:creationId xmlns:a16="http://schemas.microsoft.com/office/drawing/2014/main" id="{6719E682-3540-C76B-F9FE-4620A340E2C4}"/>
              </a:ext>
            </a:extLst>
          </p:cNvPr>
          <p:cNvSpPr>
            <a:spLocks noGrp="1"/>
          </p:cNvSpPr>
          <p:nvPr>
            <p:ph idx="1"/>
          </p:nvPr>
        </p:nvSpPr>
        <p:spPr>
          <a:xfrm>
            <a:off x="6513788" y="2333297"/>
            <a:ext cx="4840010" cy="3843666"/>
          </a:xfrm>
        </p:spPr>
        <p:txBody>
          <a:bodyPr vert="horz" lIns="91440" tIns="45720" rIns="91440" bIns="45720" rtlCol="0" anchor="t">
            <a:normAutofit/>
          </a:bodyPr>
          <a:lstStyle/>
          <a:p>
            <a:r>
              <a:rPr lang="en-US" sz="1700">
                <a:ea typeface="+mn-lt"/>
                <a:cs typeface="+mn-lt"/>
              </a:rPr>
              <a:t>Isaac requires a reliable key person</a:t>
            </a:r>
          </a:p>
          <a:p>
            <a:r>
              <a:rPr lang="en-US" sz="1700">
                <a:ea typeface="+mn-lt"/>
                <a:cs typeface="+mn-lt"/>
              </a:rPr>
              <a:t>Use an effective arrival procedure</a:t>
            </a:r>
          </a:p>
          <a:p>
            <a:r>
              <a:rPr lang="en-US" sz="1700">
                <a:ea typeface="+mn-lt"/>
                <a:cs typeface="+mn-lt"/>
              </a:rPr>
              <a:t>A visual schedule would be beneficial</a:t>
            </a:r>
          </a:p>
          <a:p>
            <a:r>
              <a:rPr lang="en-US" sz="1700">
                <a:ea typeface="+mn-lt"/>
                <a:cs typeface="+mn-lt"/>
              </a:rPr>
              <a:t>A quiet place for self-regulation is needed</a:t>
            </a:r>
          </a:p>
          <a:p>
            <a:r>
              <a:rPr lang="en-US" sz="1700">
                <a:ea typeface="+mn-lt"/>
                <a:cs typeface="+mn-lt"/>
              </a:rPr>
              <a:t>The help should include Isaac’s family</a:t>
            </a:r>
          </a:p>
          <a:p>
            <a:r>
              <a:rPr lang="en-US" sz="1700">
                <a:ea typeface="+mn-lt"/>
                <a:cs typeface="+mn-lt"/>
              </a:rPr>
              <a:t>Others could include:</a:t>
            </a:r>
          </a:p>
          <a:p>
            <a:pPr marL="0" indent="0">
              <a:buNone/>
            </a:pPr>
            <a:r>
              <a:rPr lang="en-US" sz="1700">
                <a:ea typeface="+mn-lt"/>
                <a:cs typeface="+mn-lt"/>
              </a:rPr>
              <a:t> -  Health visitor</a:t>
            </a:r>
            <a:endParaRPr lang="en-US">
              <a:ea typeface="+mn-lt"/>
              <a:cs typeface="+mn-lt"/>
            </a:endParaRPr>
          </a:p>
          <a:p>
            <a:pPr marL="0" indent="0">
              <a:buNone/>
            </a:pPr>
            <a:r>
              <a:rPr lang="en-US" sz="1700">
                <a:ea typeface="+mn-lt"/>
                <a:cs typeface="+mn-lt"/>
              </a:rPr>
              <a:t> -  Speech and language therapist</a:t>
            </a:r>
            <a:endParaRPr lang="en-US">
              <a:ea typeface="+mn-lt"/>
              <a:cs typeface="+mn-lt"/>
            </a:endParaRPr>
          </a:p>
          <a:p>
            <a:pPr marL="0" indent="0">
              <a:buNone/>
            </a:pPr>
            <a:r>
              <a:rPr lang="en-US" sz="1700">
                <a:ea typeface="+mn-lt"/>
                <a:cs typeface="+mn-lt"/>
              </a:rPr>
              <a:t> -  Family support worker</a:t>
            </a:r>
            <a:endParaRPr lang="en-US">
              <a:ea typeface="+mn-lt"/>
              <a:cs typeface="+mn-lt"/>
            </a:endParaRPr>
          </a:p>
          <a:p>
            <a:pPr marL="0" indent="0">
              <a:buNone/>
            </a:pPr>
            <a:r>
              <a:rPr lang="en-US" sz="1700">
                <a:ea typeface="+mn-lt"/>
                <a:cs typeface="+mn-lt"/>
              </a:rPr>
              <a:t> -  GP</a:t>
            </a:r>
            <a:endParaRPr lang="en-US">
              <a:ea typeface="+mn-lt"/>
              <a:cs typeface="+mn-lt"/>
            </a:endParaRPr>
          </a:p>
        </p:txBody>
      </p:sp>
    </p:spTree>
    <p:extLst>
      <p:ext uri="{BB962C8B-B14F-4D97-AF65-F5344CB8AC3E}">
        <p14:creationId xmlns:p14="http://schemas.microsoft.com/office/powerpoint/2010/main" val="168046076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5DF40726-9B19-4165-9C26-757D16E19E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C21BDBA-39DF-CC65-CA19-24AE0F624FBA}"/>
              </a:ext>
            </a:extLst>
          </p:cNvPr>
          <p:cNvSpPr>
            <a:spLocks noGrp="1"/>
          </p:cNvSpPr>
          <p:nvPr>
            <p:ph type="title"/>
          </p:nvPr>
        </p:nvSpPr>
        <p:spPr>
          <a:xfrm>
            <a:off x="838199" y="564211"/>
            <a:ext cx="4571999" cy="1165002"/>
          </a:xfrm>
        </p:spPr>
        <p:txBody>
          <a:bodyPr anchor="b">
            <a:normAutofit/>
          </a:bodyPr>
          <a:lstStyle/>
          <a:p>
            <a:r>
              <a:rPr lang="en-US" sz="3600">
                <a:latin typeface="Aptos Display"/>
                <a:cs typeface="Times New Roman"/>
              </a:rPr>
              <a:t>Critical evaluation and conclusion</a:t>
            </a:r>
            <a:endParaRPr lang="en-US" sz="3600"/>
          </a:p>
        </p:txBody>
      </p:sp>
      <p:sp>
        <p:nvSpPr>
          <p:cNvPr id="3" name="Content Placeholder 2">
            <a:extLst>
              <a:ext uri="{FF2B5EF4-FFF2-40B4-BE49-F238E27FC236}">
                <a16:creationId xmlns:a16="http://schemas.microsoft.com/office/drawing/2014/main" id="{3512D6ED-6CEE-6755-A525-3BADB76AE62D}"/>
              </a:ext>
            </a:extLst>
          </p:cNvPr>
          <p:cNvSpPr>
            <a:spLocks noGrp="1"/>
          </p:cNvSpPr>
          <p:nvPr>
            <p:ph idx="1"/>
          </p:nvPr>
        </p:nvSpPr>
        <p:spPr>
          <a:xfrm>
            <a:off x="838199" y="2055327"/>
            <a:ext cx="4796970" cy="3798746"/>
          </a:xfrm>
        </p:spPr>
        <p:txBody>
          <a:bodyPr vert="horz" lIns="91440" tIns="45720" rIns="91440" bIns="45720" rtlCol="0" anchor="t">
            <a:normAutofit/>
          </a:bodyPr>
          <a:lstStyle/>
          <a:p>
            <a:r>
              <a:rPr lang="en-US" sz="1500">
                <a:ea typeface="+mn-lt"/>
                <a:cs typeface="+mn-lt"/>
              </a:rPr>
              <a:t>Piaget’s Theory describe s how  learning occurs via play and experience</a:t>
            </a:r>
          </a:p>
          <a:p>
            <a:r>
              <a:rPr lang="en-US" sz="1500">
                <a:ea typeface="+mn-lt"/>
                <a:cs typeface="+mn-lt"/>
              </a:rPr>
              <a:t>It makes it possible to give Isaac hands on activities t</a:t>
            </a:r>
          </a:p>
          <a:p>
            <a:r>
              <a:rPr lang="en-US" sz="1500">
                <a:ea typeface="+mn-lt"/>
                <a:cs typeface="+mn-lt"/>
              </a:rPr>
              <a:t>Language, play and symbolic development are all impacted by third hypothesis</a:t>
            </a:r>
          </a:p>
          <a:p>
            <a:r>
              <a:rPr lang="en-US" sz="1500">
                <a:ea typeface="+mn-lt"/>
                <a:cs typeface="+mn-lt"/>
              </a:rPr>
              <a:t>Possible disadvantages :</a:t>
            </a:r>
          </a:p>
          <a:p>
            <a:pPr marL="0" indent="0">
              <a:buNone/>
            </a:pPr>
            <a:r>
              <a:rPr lang="en-US" sz="1500">
                <a:ea typeface="+mn-lt"/>
                <a:cs typeface="+mn-lt"/>
              </a:rPr>
              <a:t> -  extremely staged</a:t>
            </a:r>
            <a:endParaRPr lang="en-US">
              <a:ea typeface="+mn-lt"/>
              <a:cs typeface="+mn-lt"/>
            </a:endParaRPr>
          </a:p>
          <a:p>
            <a:pPr marL="0" indent="0">
              <a:buNone/>
            </a:pPr>
            <a:r>
              <a:rPr lang="en-US" sz="1500">
                <a:ea typeface="+mn-lt"/>
                <a:cs typeface="+mn-lt"/>
              </a:rPr>
              <a:t> -  There is less focus on family and cultural aspects</a:t>
            </a:r>
          </a:p>
          <a:p>
            <a:pPr marL="0" indent="0">
              <a:buNone/>
            </a:pPr>
            <a:r>
              <a:rPr lang="en-US" sz="1500">
                <a:ea typeface="+mn-lt"/>
                <a:cs typeface="+mn-lt"/>
              </a:rPr>
              <a:t> -  reduced focus on emotional connections</a:t>
            </a:r>
            <a:endParaRPr lang="en-US">
              <a:ea typeface="+mn-lt"/>
              <a:cs typeface="+mn-lt"/>
            </a:endParaRPr>
          </a:p>
          <a:p>
            <a:pPr marL="342900" indent="-342900">
              <a:buNone/>
            </a:pPr>
            <a:r>
              <a:rPr lang="en-US" sz="1500">
                <a:ea typeface="+mn-lt"/>
                <a:cs typeface="+mn-lt"/>
              </a:rPr>
              <a:t> -  in contrast to Vygotskys Theory  there is less reliance on adult support</a:t>
            </a:r>
          </a:p>
          <a:p>
            <a:pPr marL="285750" indent="-285750"/>
            <a:r>
              <a:rPr lang="en-US" sz="1500">
                <a:ea typeface="+mn-lt"/>
                <a:cs typeface="+mn-lt"/>
              </a:rPr>
              <a:t>Piaget is  a great place to start</a:t>
            </a:r>
          </a:p>
        </p:txBody>
      </p:sp>
      <p:pic>
        <p:nvPicPr>
          <p:cNvPr id="4" name="Picture 3" descr="Teach HQ - Understanding Piaget's Four Stages of Cognitive Development">
            <a:extLst>
              <a:ext uri="{FF2B5EF4-FFF2-40B4-BE49-F238E27FC236}">
                <a16:creationId xmlns:a16="http://schemas.microsoft.com/office/drawing/2014/main" id="{C3C740D5-55AD-346B-80FC-967BDD02FFFF}"/>
              </a:ext>
            </a:extLst>
          </p:cNvPr>
          <p:cNvPicPr>
            <a:picLocks noChangeAspect="1"/>
          </p:cNvPicPr>
          <p:nvPr/>
        </p:nvPicPr>
        <p:blipFill>
          <a:blip r:embed="rId3"/>
          <a:srcRect l="20777" r="14300" b="-1"/>
          <a:stretch>
            <a:fillRect/>
          </a:stretch>
        </p:blipFill>
        <p:spPr>
          <a:xfrm>
            <a:off x="6190488" y="566928"/>
            <a:ext cx="5157216" cy="5286197"/>
          </a:xfrm>
          <a:prstGeom prst="rect">
            <a:avLst/>
          </a:prstGeom>
        </p:spPr>
      </p:pic>
      <p:sp>
        <p:nvSpPr>
          <p:cNvPr id="23" name="Rectangle 22">
            <a:extLst>
              <a:ext uri="{FF2B5EF4-FFF2-40B4-BE49-F238E27FC236}">
                <a16:creationId xmlns:a16="http://schemas.microsoft.com/office/drawing/2014/main" id="{2089CB41-F399-4AEB-980C-5BFB1049CB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1248" y="6112341"/>
            <a:ext cx="10506456"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5" name="Rectangle 24">
            <a:extLst>
              <a:ext uri="{FF2B5EF4-FFF2-40B4-BE49-F238E27FC236}">
                <a16:creationId xmlns:a16="http://schemas.microsoft.com/office/drawing/2014/main" id="{1BFC967B-3DD6-463D-9DB9-6E4419AE0D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096768" y="3817404"/>
            <a:ext cx="54864" cy="4572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Tree>
    <p:extLst>
      <p:ext uri="{BB962C8B-B14F-4D97-AF65-F5344CB8AC3E}">
        <p14:creationId xmlns:p14="http://schemas.microsoft.com/office/powerpoint/2010/main" val="422929716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Slide Background Fill">
            <a:extLst>
              <a:ext uri="{FF2B5EF4-FFF2-40B4-BE49-F238E27FC236}">
                <a16:creationId xmlns:a16="http://schemas.microsoft.com/office/drawing/2014/main" id="{C7D023E4-8DE1-436E-9847-ED6A4B4B04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1"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Color Cover">
            <a:extLst>
              <a:ext uri="{FF2B5EF4-FFF2-40B4-BE49-F238E27FC236}">
                <a16:creationId xmlns:a16="http://schemas.microsoft.com/office/drawing/2014/main" id="{6BE11944-ED05-4FE9-9927-06C110BB3A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1" y="0"/>
            <a:ext cx="12188949"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A2812508-238C-4BCD-BDD3-25C99C5CA23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7167"/>
            <a:ext cx="12188952" cy="3490956"/>
            <a:chOff x="651279" y="598259"/>
            <a:chExt cx="10889442" cy="5680742"/>
          </a:xfrm>
        </p:grpSpPr>
        <p:sp>
          <p:nvSpPr>
            <p:cNvPr id="13" name="Color">
              <a:extLst>
                <a:ext uri="{FF2B5EF4-FFF2-40B4-BE49-F238E27FC236}">
                  <a16:creationId xmlns:a16="http://schemas.microsoft.com/office/drawing/2014/main" id="{EA98B5EE-6906-45B1-8691-D06F06B6CF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rgbClr val="BAA0A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Color">
              <a:extLst>
                <a:ext uri="{FF2B5EF4-FFF2-40B4-BE49-F238E27FC236}">
                  <a16:creationId xmlns:a16="http://schemas.microsoft.com/office/drawing/2014/main" id="{3CB4D77E-DA74-4797-88E4-C7D817D315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rgbClr val="BAA0A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6" name="Group 15">
            <a:extLst>
              <a:ext uri="{FF2B5EF4-FFF2-40B4-BE49-F238E27FC236}">
                <a16:creationId xmlns:a16="http://schemas.microsoft.com/office/drawing/2014/main" id="{43F5E015-E085-4624-B431-B424144486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17" name="Freeform: Shape 16">
              <a:extLst>
                <a:ext uri="{FF2B5EF4-FFF2-40B4-BE49-F238E27FC236}">
                  <a16:creationId xmlns:a16="http://schemas.microsoft.com/office/drawing/2014/main" id="{4DDB60AE-8B9C-4BA0-93DC-F8C9EBF6D8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8" name="Freeform: Shape 17">
              <a:extLst>
                <a:ext uri="{FF2B5EF4-FFF2-40B4-BE49-F238E27FC236}">
                  <a16:creationId xmlns:a16="http://schemas.microsoft.com/office/drawing/2014/main" id="{9F247760-BE07-41A2-969E-570081E65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9" name="Freeform: Shape 18">
              <a:extLst>
                <a:ext uri="{FF2B5EF4-FFF2-40B4-BE49-F238E27FC236}">
                  <a16:creationId xmlns:a16="http://schemas.microsoft.com/office/drawing/2014/main" id="{57A70BD2-76FC-4BDD-9E64-3B93D5EF3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0" name="Freeform: Shape 19">
              <a:extLst>
                <a:ext uri="{FF2B5EF4-FFF2-40B4-BE49-F238E27FC236}">
                  <a16:creationId xmlns:a16="http://schemas.microsoft.com/office/drawing/2014/main" id="{AADD9643-5489-42CB-9762-FBAC2AAE9F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1" name="Freeform: Shape 20">
              <a:extLst>
                <a:ext uri="{FF2B5EF4-FFF2-40B4-BE49-F238E27FC236}">
                  <a16:creationId xmlns:a16="http://schemas.microsoft.com/office/drawing/2014/main" id="{09A2C16E-2745-4E3D-BECC-D66755221E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2" name="Freeform: Shape 21">
              <a:extLst>
                <a:ext uri="{FF2B5EF4-FFF2-40B4-BE49-F238E27FC236}">
                  <a16:creationId xmlns:a16="http://schemas.microsoft.com/office/drawing/2014/main" id="{52E5A063-571D-4461-9869-B3E93F6E69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3" name="Freeform: Shape 22">
              <a:extLst>
                <a:ext uri="{FF2B5EF4-FFF2-40B4-BE49-F238E27FC236}">
                  <a16:creationId xmlns:a16="http://schemas.microsoft.com/office/drawing/2014/main" id="{366019AD-E33B-4DBF-BAD3-AE361160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BF980197-25D3-ED8B-05A3-4E63CFBFCD5A}"/>
              </a:ext>
            </a:extLst>
          </p:cNvPr>
          <p:cNvSpPr>
            <a:spLocks noGrp="1"/>
          </p:cNvSpPr>
          <p:nvPr>
            <p:ph type="title"/>
          </p:nvPr>
        </p:nvSpPr>
        <p:spPr>
          <a:xfrm>
            <a:off x="869537" y="390460"/>
            <a:ext cx="9159673" cy="797112"/>
          </a:xfrm>
        </p:spPr>
        <p:txBody>
          <a:bodyPr vert="horz" lIns="91440" tIns="45720" rIns="91440" bIns="45720" rtlCol="0" anchor="ctr">
            <a:normAutofit/>
          </a:bodyPr>
          <a:lstStyle/>
          <a:p>
            <a:r>
              <a:rPr lang="en-US" sz="4800" kern="1200">
                <a:solidFill>
                  <a:schemeClr val="bg1"/>
                </a:solidFill>
                <a:latin typeface="+mj-lt"/>
                <a:ea typeface="+mj-ea"/>
                <a:cs typeface="+mj-cs"/>
              </a:rPr>
              <a:t>References </a:t>
            </a:r>
          </a:p>
        </p:txBody>
      </p:sp>
      <p:sp>
        <p:nvSpPr>
          <p:cNvPr id="4" name="TextBox 3">
            <a:extLst>
              <a:ext uri="{FF2B5EF4-FFF2-40B4-BE49-F238E27FC236}">
                <a16:creationId xmlns:a16="http://schemas.microsoft.com/office/drawing/2014/main" id="{A77D9187-7654-327D-E437-9950FAA2FB42}"/>
              </a:ext>
            </a:extLst>
          </p:cNvPr>
          <p:cNvSpPr txBox="1"/>
          <p:nvPr/>
        </p:nvSpPr>
        <p:spPr>
          <a:xfrm>
            <a:off x="870857" y="1186543"/>
            <a:ext cx="10450284" cy="5632311"/>
          </a:xfrm>
          <a:prstGeom prst="rect">
            <a:avLst/>
          </a:prstGeom>
          <a:solidFill>
            <a:srgbClr val="E8E8E8"/>
          </a:solidFill>
          <a:ln w="57150">
            <a:solidFill>
              <a:srgbClr val="BAA0AD"/>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457200" indent="-457200"/>
            <a:r>
              <a:rPr lang="en-US" dirty="0"/>
              <a:t>Bird, A. et al. (2023).</a:t>
            </a:r>
            <a:r>
              <a:rPr lang="en-US" i="1" dirty="0"/>
              <a:t> Maternal depressive symptoms and child language development: Investigating links</a:t>
            </a:r>
            <a:r>
              <a:rPr lang="en-US" dirty="0"/>
              <a:t> </a:t>
            </a:r>
            <a:r>
              <a:rPr lang="en-US" i="1" dirty="0"/>
              <a:t>and interactions.</a:t>
            </a:r>
            <a:r>
              <a:rPr lang="en-US" dirty="0"/>
              <a:t> </a:t>
            </a:r>
            <a:r>
              <a:rPr lang="en-US" i="1" dirty="0"/>
              <a:t>Development and Psychopathology</a:t>
            </a:r>
            <a:r>
              <a:rPr lang="en-US" dirty="0"/>
              <a:t>, 36(4), pp.1959–1972. doi:10.1017/s0954579423001311.( Accessed 24 June  2026).</a:t>
            </a:r>
          </a:p>
          <a:p>
            <a:pPr marL="457200" indent="-457200"/>
            <a:r>
              <a:rPr lang="en-US" dirty="0"/>
              <a:t>Department for Education (2025) </a:t>
            </a:r>
            <a:r>
              <a:rPr lang="en-US" i="1" dirty="0"/>
              <a:t>Early years foundation stage</a:t>
            </a:r>
            <a:r>
              <a:rPr lang="en-US" dirty="0"/>
              <a:t> </a:t>
            </a:r>
            <a:r>
              <a:rPr lang="en-US" i="1" dirty="0"/>
              <a:t>statutory framework</a:t>
            </a:r>
            <a:r>
              <a:rPr lang="en-US" dirty="0"/>
              <a:t> . London: Department for Education. Available </a:t>
            </a:r>
            <a:r>
              <a:rPr lang="en-US" dirty="0" err="1"/>
              <a:t>at:https</a:t>
            </a:r>
            <a:r>
              <a:rPr lang="en-US" dirty="0"/>
              <a:t>://www.gov.uk/government/publications/early-yeara-foundation-stage-framework-2025 ( Accessed: </a:t>
            </a:r>
            <a:r>
              <a:rPr lang="en-US"/>
              <a:t>27  June </a:t>
            </a:r>
            <a:r>
              <a:rPr lang="en-US" dirty="0"/>
              <a:t>2026).</a:t>
            </a:r>
          </a:p>
          <a:p>
            <a:pPr marL="457200" indent="-457200"/>
            <a:r>
              <a:rPr lang="en-US" dirty="0"/>
              <a:t>Fan, X. et al. (2024).' Perinatal depression and infant and toddler neurodevelopment: A systematic review ,' </a:t>
            </a:r>
            <a:r>
              <a:rPr lang="en-US" i="1" dirty="0"/>
              <a:t>Neuroscience &amp; Biobehavioral Reviews</a:t>
            </a:r>
            <a:r>
              <a:rPr lang="en-US" dirty="0"/>
              <a:t>, 159, p.105579. doi:10.1016/j.neubiorev.2024.105579.(Accessed 30 June 2026).</a:t>
            </a:r>
          </a:p>
          <a:p>
            <a:pPr marL="457200" indent="-457200"/>
            <a:r>
              <a:rPr lang="en-US" dirty="0"/>
              <a:t>Finders, J., Wilson, E. and Duncan, R. (2023) ‘Early childhood education language environments: research and practice’, </a:t>
            </a:r>
            <a:r>
              <a:rPr lang="en-US" i="1" dirty="0"/>
              <a:t>Frontiers in Psychology, </a:t>
            </a:r>
            <a:r>
              <a:rPr lang="en-US" dirty="0"/>
              <a:t>14, 1202819.(Accessed 1 July 2026).</a:t>
            </a:r>
          </a:p>
          <a:p>
            <a:pPr marL="457200" indent="-457200"/>
            <a:r>
              <a:rPr lang="en-US" dirty="0"/>
              <a:t>Malik, F. and Marwaha, R. (2023) Cognitive Development. Treasure Island: </a:t>
            </a:r>
            <a:r>
              <a:rPr lang="en-US" dirty="0" err="1"/>
              <a:t>StatPearls</a:t>
            </a:r>
            <a:r>
              <a:rPr lang="en-US" dirty="0"/>
              <a:t>.  Available </a:t>
            </a:r>
            <a:r>
              <a:rPr lang="en-US" dirty="0" err="1"/>
              <a:t>at:https</a:t>
            </a:r>
            <a:r>
              <a:rPr lang="en-US" dirty="0"/>
              <a:t>://.ncbi.nlm.nih.gov/books/NBK554495/ ( Accessed;4 July 2026).</a:t>
            </a:r>
          </a:p>
          <a:p>
            <a:pPr marL="457200" indent="-457200"/>
            <a:r>
              <a:rPr lang="en-US" dirty="0"/>
              <a:t>Piaget, J. (1952) </a:t>
            </a:r>
            <a:r>
              <a:rPr lang="en-US" i="1" dirty="0"/>
              <a:t>The Origins of Intelligence in Children</a:t>
            </a:r>
            <a:r>
              <a:rPr lang="en-US" dirty="0"/>
              <a:t>. New York: International Universities Press.( Accessed 5 July 2026).</a:t>
            </a:r>
          </a:p>
          <a:p>
            <a:pPr marL="457200" indent="-457200"/>
            <a:r>
              <a:rPr lang="en-US" dirty="0"/>
              <a:t>Skene, K. (2022). 'Can guided play support children’s learning and development across educational  settings? A systematic review and meta-analysis. </a:t>
            </a:r>
            <a:r>
              <a:rPr lang="en-US" i="1" dirty="0"/>
              <a:t>Child Development</a:t>
            </a:r>
            <a:r>
              <a:rPr lang="en-US" dirty="0"/>
              <a:t>,  93(4), pp.1162–1180. doi:10.1111/cdev.13730.(Accessed 7 July 2026).</a:t>
            </a:r>
          </a:p>
          <a:p>
            <a:pPr marL="457200" indent="-457200"/>
            <a:r>
              <a:rPr lang="en-US" dirty="0"/>
              <a:t>Stoltz, T. (2024) ‘Consciousness and education: contributions by Piaget, Vygotsky and Steiner’, Frontiers in Psychology, 15, 1411415.( Accessed 10 July 2026).</a:t>
            </a:r>
          </a:p>
        </p:txBody>
      </p:sp>
    </p:spTree>
    <p:extLst>
      <p:ext uri="{BB962C8B-B14F-4D97-AF65-F5344CB8AC3E}">
        <p14:creationId xmlns:p14="http://schemas.microsoft.com/office/powerpoint/2010/main" val="405580267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TotalTime>3</TotalTime>
  <Words>1772</Words>
  <Application>Microsoft Office PowerPoint</Application>
  <PresentationFormat>Widescreen</PresentationFormat>
  <Paragraphs>152</Paragraphs>
  <Slides>12</Slides>
  <Notes>10</Notes>
  <HiddenSlides>1</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12</vt:i4>
      </vt:variant>
    </vt:vector>
  </HeadingPairs>
  <TitlesOfParts>
    <vt:vector size="17" baseType="lpstr">
      <vt:lpstr>Aptos</vt:lpstr>
      <vt:lpstr>Aptos Display</vt:lpstr>
      <vt:lpstr>Arial</vt:lpstr>
      <vt:lpstr>Calibri</vt:lpstr>
      <vt:lpstr>office theme</vt:lpstr>
      <vt:lpstr>Lifespan Development</vt:lpstr>
      <vt:lpstr>Introduction </vt:lpstr>
      <vt:lpstr>Piaget's Theory: 4 Key Concepts  (mechanisms of learning)</vt:lpstr>
      <vt:lpstr>The preoperational stage</vt:lpstr>
      <vt:lpstr>How to apply the Theory with Isaac</vt:lpstr>
      <vt:lpstr>Emotional Reactions and Wellbeing </vt:lpstr>
      <vt:lpstr>Nature and Nurture</vt:lpstr>
      <vt:lpstr>First Strategy: Play based learning</vt:lpstr>
      <vt:lpstr>Second Strategy: A language-rich environment</vt:lpstr>
      <vt:lpstr>Emotional/Multi-Agency Support </vt:lpstr>
      <vt:lpstr>Critical evaluation and conclusion</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Lifespan Development</dc:title>
  <dc:creator>Nick Cox-Johnson</dc:creator>
  <cp:lastModifiedBy>Ginalyn Leal (2515491)</cp:lastModifiedBy>
  <cp:revision>1</cp:revision>
  <cp:lastPrinted>2026-07-06T11:29:22Z</cp:lastPrinted>
  <dcterms:created xsi:type="dcterms:W3CDTF">2026-06-27T07:19:34Z</dcterms:created>
  <dcterms:modified xsi:type="dcterms:W3CDTF">2026-07-12T12:50:02Z</dcterms:modified>
</cp:coreProperties>
</file>