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9134475" cy="12179300" type="ledger"/>
  <p:notesSz cx="6858000" cy="9144000"/>
  <p:defaultTextStyle>
    <a:defPPr>
      <a:defRPr lang="en-US"/>
    </a:defPPr>
    <a:lvl1pPr marL="0" algn="l" defTabSz="1217889" rtl="0" eaLnBrk="1" latinLnBrk="0" hangingPunct="1">
      <a:defRPr sz="2397" kern="1200">
        <a:solidFill>
          <a:schemeClr val="tx1"/>
        </a:solidFill>
        <a:latin typeface="+mn-lt"/>
        <a:ea typeface="+mn-ea"/>
        <a:cs typeface="+mn-cs"/>
      </a:defRPr>
    </a:lvl1pPr>
    <a:lvl2pPr marL="608945" algn="l" defTabSz="1217889" rtl="0" eaLnBrk="1" latinLnBrk="0" hangingPunct="1">
      <a:defRPr sz="2397" kern="1200">
        <a:solidFill>
          <a:schemeClr val="tx1"/>
        </a:solidFill>
        <a:latin typeface="+mn-lt"/>
        <a:ea typeface="+mn-ea"/>
        <a:cs typeface="+mn-cs"/>
      </a:defRPr>
    </a:lvl2pPr>
    <a:lvl3pPr marL="1217889" algn="l" defTabSz="1217889" rtl="0" eaLnBrk="1" latinLnBrk="0" hangingPunct="1">
      <a:defRPr sz="2397" kern="1200">
        <a:solidFill>
          <a:schemeClr val="tx1"/>
        </a:solidFill>
        <a:latin typeface="+mn-lt"/>
        <a:ea typeface="+mn-ea"/>
        <a:cs typeface="+mn-cs"/>
      </a:defRPr>
    </a:lvl3pPr>
    <a:lvl4pPr marL="1826834" algn="l" defTabSz="1217889" rtl="0" eaLnBrk="1" latinLnBrk="0" hangingPunct="1">
      <a:defRPr sz="2397" kern="1200">
        <a:solidFill>
          <a:schemeClr val="tx1"/>
        </a:solidFill>
        <a:latin typeface="+mn-lt"/>
        <a:ea typeface="+mn-ea"/>
        <a:cs typeface="+mn-cs"/>
      </a:defRPr>
    </a:lvl4pPr>
    <a:lvl5pPr marL="2435779" algn="l" defTabSz="1217889" rtl="0" eaLnBrk="1" latinLnBrk="0" hangingPunct="1">
      <a:defRPr sz="2397" kern="1200">
        <a:solidFill>
          <a:schemeClr val="tx1"/>
        </a:solidFill>
        <a:latin typeface="+mn-lt"/>
        <a:ea typeface="+mn-ea"/>
        <a:cs typeface="+mn-cs"/>
      </a:defRPr>
    </a:lvl5pPr>
    <a:lvl6pPr marL="3044723" algn="l" defTabSz="1217889" rtl="0" eaLnBrk="1" latinLnBrk="0" hangingPunct="1">
      <a:defRPr sz="2397" kern="1200">
        <a:solidFill>
          <a:schemeClr val="tx1"/>
        </a:solidFill>
        <a:latin typeface="+mn-lt"/>
        <a:ea typeface="+mn-ea"/>
        <a:cs typeface="+mn-cs"/>
      </a:defRPr>
    </a:lvl6pPr>
    <a:lvl7pPr marL="3653668" algn="l" defTabSz="1217889" rtl="0" eaLnBrk="1" latinLnBrk="0" hangingPunct="1">
      <a:defRPr sz="2397" kern="1200">
        <a:solidFill>
          <a:schemeClr val="tx1"/>
        </a:solidFill>
        <a:latin typeface="+mn-lt"/>
        <a:ea typeface="+mn-ea"/>
        <a:cs typeface="+mn-cs"/>
      </a:defRPr>
    </a:lvl7pPr>
    <a:lvl8pPr marL="4262613" algn="l" defTabSz="1217889" rtl="0" eaLnBrk="1" latinLnBrk="0" hangingPunct="1">
      <a:defRPr sz="2397" kern="1200">
        <a:solidFill>
          <a:schemeClr val="tx1"/>
        </a:solidFill>
        <a:latin typeface="+mn-lt"/>
        <a:ea typeface="+mn-ea"/>
        <a:cs typeface="+mn-cs"/>
      </a:defRPr>
    </a:lvl8pPr>
    <a:lvl9pPr marL="4871557" algn="l" defTabSz="1217889" rtl="0" eaLnBrk="1" latinLnBrk="0" hangingPunct="1">
      <a:defRPr sz="239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36" userDrawn="1">
          <p15:clr>
            <a:srgbClr val="A4A3A4"/>
          </p15:clr>
        </p15:guide>
        <p15:guide id="3" pos="2877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E444AF-6A95-4CB1-99F9-5C06B0A07931}" v="26" dt="2023-05-16T16:51:45.8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47" d="100"/>
          <a:sy n="47" d="100"/>
        </p:scale>
        <p:origin x="2515" y="48"/>
      </p:cViewPr>
      <p:guideLst>
        <p:guide orient="horz" pos="3836"/>
        <p:guide pos="2877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2424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Paduret" userId="381c505b6b242110" providerId="LiveId" clId="{0AE444AF-6A95-4CB1-99F9-5C06B0A07931}"/>
    <pc:docChg chg="undo custSel modSld">
      <pc:chgData name="Alexandra Paduret" userId="381c505b6b242110" providerId="LiveId" clId="{0AE444AF-6A95-4CB1-99F9-5C06B0A07931}" dt="2023-05-16T17:08:27.616" v="1124" actId="20577"/>
      <pc:docMkLst>
        <pc:docMk/>
      </pc:docMkLst>
      <pc:sldChg chg="modSp mod">
        <pc:chgData name="Alexandra Paduret" userId="381c505b6b242110" providerId="LiveId" clId="{0AE444AF-6A95-4CB1-99F9-5C06B0A07931}" dt="2023-05-16T17:08:27.616" v="1124" actId="20577"/>
        <pc:sldMkLst>
          <pc:docMk/>
          <pc:sldMk cId="458923437" sldId="256"/>
        </pc:sldMkLst>
        <pc:spChg chg="mod">
          <ac:chgData name="Alexandra Paduret" userId="381c505b6b242110" providerId="LiveId" clId="{0AE444AF-6A95-4CB1-99F9-5C06B0A07931}" dt="2023-05-16T16:52:26.761" v="943" actId="113"/>
          <ac:spMkLst>
            <pc:docMk/>
            <pc:sldMk cId="458923437" sldId="256"/>
            <ac:spMk id="7" creationId="{7DA19C35-8277-4E6B-8BE5-A26C7D9DB736}"/>
          </ac:spMkLst>
        </pc:spChg>
        <pc:spChg chg="mod">
          <ac:chgData name="Alexandra Paduret" userId="381c505b6b242110" providerId="LiveId" clId="{0AE444AF-6A95-4CB1-99F9-5C06B0A07931}" dt="2023-05-16T11:11:18.212" v="179" actId="20577"/>
          <ac:spMkLst>
            <pc:docMk/>
            <pc:sldMk cId="458923437" sldId="256"/>
            <ac:spMk id="10" creationId="{B522FD04-FEE6-4AA5-8434-FD386D2C9667}"/>
          </ac:spMkLst>
        </pc:spChg>
        <pc:spChg chg="mod">
          <ac:chgData name="Alexandra Paduret" userId="381c505b6b242110" providerId="LiveId" clId="{0AE444AF-6A95-4CB1-99F9-5C06B0A07931}" dt="2023-05-16T16:52:19.824" v="941" actId="113"/>
          <ac:spMkLst>
            <pc:docMk/>
            <pc:sldMk cId="458923437" sldId="256"/>
            <ac:spMk id="11" creationId="{BDF67444-DD7D-45DD-BEF8-2C27871B4028}"/>
          </ac:spMkLst>
        </pc:spChg>
        <pc:spChg chg="mod">
          <ac:chgData name="Alexandra Paduret" userId="381c505b6b242110" providerId="LiveId" clId="{0AE444AF-6A95-4CB1-99F9-5C06B0A07931}" dt="2023-05-16T17:08:27.616" v="1124" actId="20577"/>
          <ac:spMkLst>
            <pc:docMk/>
            <pc:sldMk cId="458923437" sldId="256"/>
            <ac:spMk id="12" creationId="{65B6F987-88AB-44B8-90A6-B2FD7C8C35BD}"/>
          </ac:spMkLst>
        </pc:spChg>
        <pc:picChg chg="mod">
          <ac:chgData name="Alexandra Paduret" userId="381c505b6b242110" providerId="LiveId" clId="{0AE444AF-6A95-4CB1-99F9-5C06B0A07931}" dt="2023-05-16T16:46:38.021" v="851" actId="14100"/>
          <ac:picMkLst>
            <pc:docMk/>
            <pc:sldMk cId="458923437" sldId="256"/>
            <ac:picMk id="3" creationId="{0F72937E-B458-4754-9D5D-C14A8B280E47}"/>
          </ac:picMkLst>
        </pc:picChg>
        <pc:picChg chg="mod">
          <ac:chgData name="Alexandra Paduret" userId="381c505b6b242110" providerId="LiveId" clId="{0AE444AF-6A95-4CB1-99F9-5C06B0A07931}" dt="2023-05-16T11:05:07.817" v="128" actId="1076"/>
          <ac:picMkLst>
            <pc:docMk/>
            <pc:sldMk cId="458923437" sldId="256"/>
            <ac:picMk id="42" creationId="{C73C2089-FB81-4A77-B0FB-45C5259D10F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32EDF31-F06D-4F63-9C12-DA1B8AA18BD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766CBA-D0FA-4F6C-AA87-D53F7062978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F7A54F-60D4-4EB7-A7D7-A60E92FFBA86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8090E1-0E04-495A-8280-9602F494BD8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17AC1F-F744-4E15-A0D1-6CA1EFAEA1F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6E491-7A36-47E0-A359-F134D2822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446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54FE15-0A0C-4521-9878-778DB53B7267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2E1A48-EABE-4008-8EF0-A84066EBC5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214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E1A48-EABE-4008-8EF0-A84066EBC51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197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058E81C3-D0C3-4433-BDEA-2968BAB8520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9134475" cy="12179300"/>
          </a:xfrm>
          <a:custGeom>
            <a:avLst/>
            <a:gdLst>
              <a:gd name="connsiteX0" fmla="*/ 4365194 w 9134475"/>
              <a:gd name="connsiteY0" fmla="*/ 8704085 h 12179300"/>
              <a:gd name="connsiteX1" fmla="*/ 4365194 w 9134475"/>
              <a:gd name="connsiteY1" fmla="*/ 9928085 h 12179300"/>
              <a:gd name="connsiteX2" fmla="*/ 4379594 w 9134475"/>
              <a:gd name="connsiteY2" fmla="*/ 9928085 h 12179300"/>
              <a:gd name="connsiteX3" fmla="*/ 4379594 w 9134475"/>
              <a:gd name="connsiteY3" fmla="*/ 8704085 h 12179300"/>
              <a:gd name="connsiteX4" fmla="*/ 0 w 9134475"/>
              <a:gd name="connsiteY4" fmla="*/ 0 h 12179300"/>
              <a:gd name="connsiteX5" fmla="*/ 9134475 w 9134475"/>
              <a:gd name="connsiteY5" fmla="*/ 0 h 12179300"/>
              <a:gd name="connsiteX6" fmla="*/ 9134475 w 9134475"/>
              <a:gd name="connsiteY6" fmla="*/ 12179300 h 12179300"/>
              <a:gd name="connsiteX7" fmla="*/ 0 w 9134475"/>
              <a:gd name="connsiteY7" fmla="*/ 12179300 h 12179300"/>
              <a:gd name="connsiteX8" fmla="*/ 0 w 9134475"/>
              <a:gd name="connsiteY8" fmla="*/ 10655823 h 12179300"/>
              <a:gd name="connsiteX9" fmla="*/ 4393859 w 9134475"/>
              <a:gd name="connsiteY9" fmla="*/ 10655823 h 12179300"/>
              <a:gd name="connsiteX10" fmla="*/ 4393859 w 9134475"/>
              <a:gd name="connsiteY10" fmla="*/ 10641423 h 12179300"/>
              <a:gd name="connsiteX11" fmla="*/ 0 w 9134475"/>
              <a:gd name="connsiteY11" fmla="*/ 10641423 h 1217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134475" h="12179300">
                <a:moveTo>
                  <a:pt x="4365194" y="8704085"/>
                </a:moveTo>
                <a:lnTo>
                  <a:pt x="4365194" y="9928085"/>
                </a:lnTo>
                <a:lnTo>
                  <a:pt x="4379594" y="9928085"/>
                </a:lnTo>
                <a:lnTo>
                  <a:pt x="4379594" y="8704085"/>
                </a:lnTo>
                <a:close/>
                <a:moveTo>
                  <a:pt x="0" y="0"/>
                </a:moveTo>
                <a:lnTo>
                  <a:pt x="9134475" y="0"/>
                </a:lnTo>
                <a:lnTo>
                  <a:pt x="9134475" y="12179300"/>
                </a:lnTo>
                <a:lnTo>
                  <a:pt x="0" y="12179300"/>
                </a:lnTo>
                <a:lnTo>
                  <a:pt x="0" y="10655823"/>
                </a:lnTo>
                <a:lnTo>
                  <a:pt x="4393859" y="10655823"/>
                </a:lnTo>
                <a:lnTo>
                  <a:pt x="4393859" y="10641423"/>
                </a:lnTo>
                <a:lnTo>
                  <a:pt x="0" y="10641423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9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627FB-E7CB-4F64-BD1C-C3ADAAB4B13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66100" y="5752782"/>
            <a:ext cx="5609715" cy="2510366"/>
          </a:xfrm>
        </p:spPr>
        <p:txBody>
          <a:bodyPr anchor="b">
            <a:normAutofit/>
          </a:bodyPr>
          <a:lstStyle>
            <a:lvl1pPr algn="l">
              <a:lnSpc>
                <a:spcPts val="6300"/>
              </a:lnSpc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</a:t>
            </a:r>
            <a:br>
              <a:rPr lang="en-US" noProof="0"/>
            </a:br>
            <a:r>
              <a:rPr lang="en-US" noProof="0"/>
              <a:t>event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C5D02-D905-4A4C-BDCF-2850230AFD2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77629" y="8428734"/>
            <a:ext cx="3176669" cy="1760954"/>
          </a:xfrm>
        </p:spPr>
        <p:txBody>
          <a:bodyPr anchor="b" anchorCtr="0">
            <a:noAutofit/>
          </a:bodyPr>
          <a:lstStyle>
            <a:lvl1pPr marL="0" indent="0" algn="l">
              <a:lnSpc>
                <a:spcPts val="2797"/>
              </a:lnSpc>
              <a:spcBef>
                <a:spcPts val="0"/>
              </a:spcBef>
              <a:buNone/>
              <a:defRPr sz="3600" b="1" baseline="30000">
                <a:solidFill>
                  <a:schemeClr val="tx2"/>
                </a:solidFill>
                <a:latin typeface="+mj-lt"/>
              </a:defRPr>
            </a:lvl1pPr>
            <a:lvl2pPr marL="811906" indent="0" algn="ctr">
              <a:buNone/>
              <a:defRPr sz="3552"/>
            </a:lvl2pPr>
            <a:lvl3pPr marL="1623813" indent="0" algn="ctr">
              <a:buNone/>
              <a:defRPr sz="3197"/>
            </a:lvl3pPr>
            <a:lvl4pPr marL="2435717" indent="0" algn="ctr">
              <a:buNone/>
              <a:defRPr sz="2841"/>
            </a:lvl4pPr>
            <a:lvl5pPr marL="3247624" indent="0" algn="ctr">
              <a:buNone/>
              <a:defRPr sz="2841"/>
            </a:lvl5pPr>
            <a:lvl6pPr marL="4059530" indent="0" algn="ctr">
              <a:buNone/>
              <a:defRPr sz="2841"/>
            </a:lvl6pPr>
            <a:lvl7pPr marL="4871436" indent="0" algn="ctr">
              <a:buNone/>
              <a:defRPr sz="2841"/>
            </a:lvl7pPr>
            <a:lvl8pPr marL="5683341" indent="0" algn="ctr">
              <a:buNone/>
              <a:defRPr sz="2841"/>
            </a:lvl8pPr>
            <a:lvl9pPr marL="6495247" indent="0" algn="ctr">
              <a:buNone/>
              <a:defRPr sz="2841"/>
            </a:lvl9pPr>
          </a:lstStyle>
          <a:p>
            <a:r>
              <a:rPr lang="en-US" noProof="0"/>
              <a:t>Join us on Saturday,</a:t>
            </a:r>
            <a:br>
              <a:rPr lang="en-US" noProof="0"/>
            </a:br>
            <a:r>
              <a:rPr lang="en-US" noProof="0"/>
              <a:t>June 8th, 2019</a:t>
            </a:r>
          </a:p>
          <a:p>
            <a:r>
              <a:rPr lang="en-US" noProof="0"/>
              <a:t>from 12:00 PM</a:t>
            </a:r>
            <a:br>
              <a:rPr lang="en-US" noProof="0"/>
            </a:br>
            <a:r>
              <a:rPr lang="en-US" noProof="0"/>
              <a:t>to 7:00 PM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28F5517-31BA-4E4E-8294-F48E639C1E4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970654" y="8637908"/>
            <a:ext cx="3171808" cy="1484545"/>
          </a:xfrm>
        </p:spPr>
        <p:txBody>
          <a:bodyPr>
            <a:noAutofit/>
          </a:bodyPr>
          <a:lstStyle>
            <a:lvl1pPr marL="0" indent="0" algn="l">
              <a:lnSpc>
                <a:spcPts val="1918"/>
              </a:lnSpc>
              <a:spcBef>
                <a:spcPts val="0"/>
              </a:spcBef>
              <a:buNone/>
              <a:defRPr sz="1400">
                <a:solidFill>
                  <a:schemeClr val="tx2"/>
                </a:solidFill>
              </a:defRPr>
            </a:lvl1pPr>
            <a:lvl2pPr algn="r">
              <a:defRPr sz="1598">
                <a:solidFill>
                  <a:schemeClr val="tx2"/>
                </a:solidFill>
              </a:defRPr>
            </a:lvl2pPr>
            <a:lvl3pPr algn="r">
              <a:defRPr sz="1598">
                <a:solidFill>
                  <a:schemeClr val="tx2"/>
                </a:solidFill>
              </a:defRPr>
            </a:lvl3pPr>
            <a:lvl4pPr algn="r">
              <a:defRPr sz="1598">
                <a:solidFill>
                  <a:schemeClr val="tx2"/>
                </a:solidFill>
              </a:defRPr>
            </a:lvl4pPr>
            <a:lvl5pPr algn="r">
              <a:defRPr sz="1598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Add a brief description of your event here.</a:t>
            </a:r>
            <a:br>
              <a:rPr lang="en-US" noProof="0"/>
            </a:br>
            <a:r>
              <a:rPr lang="en-US" noProof="0"/>
              <a:t>To replace this or any placeholder text</a:t>
            </a:r>
            <a:br>
              <a:rPr lang="en-US" noProof="0"/>
            </a:br>
            <a:r>
              <a:rPr lang="en-US" noProof="0"/>
              <a:t>with your own, just click it</a:t>
            </a:r>
            <a:br>
              <a:rPr lang="en-US" noProof="0"/>
            </a:br>
            <a:r>
              <a:rPr lang="en-US" noProof="0"/>
              <a:t>and start typing.</a:t>
            </a:r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EB981ACE-EB54-4779-B12B-EB66AE401EF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77629" y="11238506"/>
            <a:ext cx="3286723" cy="557732"/>
          </a:xfrm>
        </p:spPr>
        <p:txBody>
          <a:bodyPr>
            <a:noAutofit/>
          </a:bodyPr>
          <a:lstStyle>
            <a:lvl1pPr marL="0" indent="0" algn="l">
              <a:lnSpc>
                <a:spcPts val="1918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algn="r">
              <a:defRPr sz="1598">
                <a:solidFill>
                  <a:schemeClr val="tx2"/>
                </a:solidFill>
              </a:defRPr>
            </a:lvl2pPr>
            <a:lvl3pPr algn="r">
              <a:defRPr sz="1598">
                <a:solidFill>
                  <a:schemeClr val="tx2"/>
                </a:solidFill>
              </a:defRPr>
            </a:lvl3pPr>
            <a:lvl4pPr algn="r">
              <a:defRPr sz="1598">
                <a:solidFill>
                  <a:schemeClr val="tx2"/>
                </a:solidFill>
              </a:defRPr>
            </a:lvl4pPr>
            <a:lvl5pPr algn="r">
              <a:defRPr sz="1598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Sponsors logos here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BE82A38-7F2C-4698-B890-D4D31D9EA575}"/>
              </a:ext>
            </a:extLst>
          </p:cNvPr>
          <p:cNvSpPr/>
          <p:nvPr userDrawn="1"/>
        </p:nvSpPr>
        <p:spPr>
          <a:xfrm>
            <a:off x="0" y="10641423"/>
            <a:ext cx="4393859" cy="1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193" noProof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1B50504-A34B-4576-9911-13CBB6534E40}"/>
              </a:ext>
            </a:extLst>
          </p:cNvPr>
          <p:cNvSpPr/>
          <p:nvPr userDrawn="1"/>
        </p:nvSpPr>
        <p:spPr>
          <a:xfrm>
            <a:off x="4365194" y="8704085"/>
            <a:ext cx="14400" cy="1224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193" noProof="0"/>
          </a:p>
        </p:txBody>
      </p:sp>
    </p:spTree>
    <p:extLst>
      <p:ext uri="{BB962C8B-B14F-4D97-AF65-F5344CB8AC3E}">
        <p14:creationId xmlns:p14="http://schemas.microsoft.com/office/powerpoint/2010/main" val="1652993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BAAA0E-79A5-41CA-B61B-674BC8C56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996" y="648437"/>
            <a:ext cx="7878485" cy="2354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6A90E1-CF0C-4FE1-8884-122B080452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7996" y="3242175"/>
            <a:ext cx="7878485" cy="77276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18244E-6FB7-41E1-ADE8-7F808DDA9F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7996" y="11288408"/>
            <a:ext cx="2055257" cy="6484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414FD-EE01-47DE-9323-FBD9CC2DEE04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1DA92-B8D1-4926-8FC7-DEA41FEB76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5796" y="11288408"/>
            <a:ext cx="3082885" cy="6484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1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29561-F2C9-4CB3-A46E-C1C8A9438B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1224" y="11288408"/>
            <a:ext cx="2055257" cy="6484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07C42-4A0C-440B-A0A2-DAFC20DBD8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816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1623813" rtl="0" eaLnBrk="1" latinLnBrk="0" hangingPunct="1">
        <a:lnSpc>
          <a:spcPct val="90000"/>
        </a:lnSpc>
        <a:spcBef>
          <a:spcPct val="0"/>
        </a:spcBef>
        <a:buNone/>
        <a:defRPr sz="5328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05952" indent="-405952" algn="l" defTabSz="1623813" rtl="0" eaLnBrk="1" latinLnBrk="0" hangingPunct="1">
        <a:lnSpc>
          <a:spcPct val="90000"/>
        </a:lnSpc>
        <a:spcBef>
          <a:spcPts val="1775"/>
        </a:spcBef>
        <a:buFont typeface="Arial" panose="020B0604020202020204" pitchFamily="34" charset="0"/>
        <a:buChar char="•"/>
        <a:defRPr sz="4972" kern="1200">
          <a:solidFill>
            <a:schemeClr val="tx1"/>
          </a:solidFill>
          <a:latin typeface="+mn-lt"/>
          <a:ea typeface="+mn-ea"/>
          <a:cs typeface="+mn-cs"/>
        </a:defRPr>
      </a:lvl1pPr>
      <a:lvl2pPr marL="1217859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4262" kern="1200">
          <a:solidFill>
            <a:schemeClr val="tx1"/>
          </a:solidFill>
          <a:latin typeface="+mn-lt"/>
          <a:ea typeface="+mn-ea"/>
          <a:cs typeface="+mn-cs"/>
        </a:defRPr>
      </a:lvl2pPr>
      <a:lvl3pPr marL="2029765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552" kern="1200">
          <a:solidFill>
            <a:schemeClr val="tx1"/>
          </a:solidFill>
          <a:latin typeface="+mn-lt"/>
          <a:ea typeface="+mn-ea"/>
          <a:cs typeface="+mn-cs"/>
        </a:defRPr>
      </a:lvl3pPr>
      <a:lvl4pPr marL="2841671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4pPr>
      <a:lvl5pPr marL="3653576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5pPr>
      <a:lvl6pPr marL="4465482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6pPr>
      <a:lvl7pPr marL="5277389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7pPr>
      <a:lvl8pPr marL="6089295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8pPr>
      <a:lvl9pPr marL="6901200" indent="-405952" algn="l" defTabSz="1623813" rtl="0" eaLnBrk="1" latinLnBrk="0" hangingPunct="1">
        <a:lnSpc>
          <a:spcPct val="90000"/>
        </a:lnSpc>
        <a:spcBef>
          <a:spcPts val="888"/>
        </a:spcBef>
        <a:buFont typeface="Arial" panose="020B0604020202020204" pitchFamily="34" charset="0"/>
        <a:buChar char="•"/>
        <a:defRPr sz="319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1pPr>
      <a:lvl2pPr marL="811906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2pPr>
      <a:lvl3pPr marL="1623813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3pPr>
      <a:lvl4pPr marL="2435717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4pPr>
      <a:lvl5pPr marL="3247624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5pPr>
      <a:lvl6pPr marL="4059530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6pPr>
      <a:lvl7pPr marL="4871436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7pPr>
      <a:lvl8pPr marL="5683341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8pPr>
      <a:lvl9pPr marL="6495247" algn="l" defTabSz="1623813" rtl="0" eaLnBrk="1" latinLnBrk="0" hangingPunct="1">
        <a:defRPr sz="319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Placeholder 41" descr="Poster background">
            <a:extLst>
              <a:ext uri="{FF2B5EF4-FFF2-40B4-BE49-F238E27FC236}">
                <a16:creationId xmlns:a16="http://schemas.microsoft.com/office/drawing/2014/main" id="{C73C2089-FB81-4A77-B0FB-45C5259D10F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62949" y="-53749"/>
            <a:ext cx="9197424" cy="12263232"/>
          </a:xfr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B522FD04-FEE6-4AA5-8434-FD386D2C96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615" y="4609639"/>
            <a:ext cx="8719456" cy="2427976"/>
          </a:xfrm>
        </p:spPr>
        <p:txBody>
          <a:bodyPr>
            <a:normAutofit fontScale="90000"/>
          </a:bodyPr>
          <a:lstStyle/>
          <a:p>
            <a:r>
              <a:rPr lang="en-US" sz="6000" dirty="0">
                <a:latin typeface="Arial Rounded MT Bold" panose="020F0704030504030204" pitchFamily="34" charset="0"/>
                <a:cs typeface="Aharoni" panose="02010803020104030203" pitchFamily="2" charset="-79"/>
              </a:rPr>
              <a:t>Leipzig City Hotel</a:t>
            </a:r>
            <a:br>
              <a:rPr lang="en-US" sz="6000" dirty="0">
                <a:latin typeface="Arial Rounded MT Bold" panose="020F0704030504030204" pitchFamily="34" charset="0"/>
                <a:cs typeface="Aharoni" panose="02010803020104030203" pitchFamily="2" charset="-79"/>
              </a:rPr>
            </a:br>
            <a:r>
              <a:rPr lang="en-US" sz="4900" dirty="0">
                <a:latin typeface="Arial Rounded MT Bold" panose="020F0704030504030204" pitchFamily="34" charset="0"/>
                <a:cs typeface="Aharoni" panose="02010803020104030203" pitchFamily="2" charset="-79"/>
              </a:rPr>
              <a:t>feiert</a:t>
            </a:r>
            <a:r>
              <a:rPr lang="en-US" sz="6000" dirty="0">
                <a:latin typeface="Arial Rounded MT Bold" panose="020F0704030504030204" pitchFamily="34" charset="0"/>
                <a:cs typeface="Aharoni" panose="02010803020104030203" pitchFamily="2" charset="-79"/>
              </a:rPr>
              <a:t> </a:t>
            </a:r>
            <a:br>
              <a:rPr lang="en-US" sz="6000" dirty="0">
                <a:latin typeface="Algerian" panose="04020705040A02060702" pitchFamily="82" charset="0"/>
                <a:cs typeface="Aharoni" panose="02010803020104030203" pitchFamily="2" charset="-79"/>
              </a:rPr>
            </a:br>
            <a:r>
              <a:rPr lang="en-US" sz="6000" dirty="0">
                <a:latin typeface="Algerian" panose="04020705040A02060702" pitchFamily="82" charset="0"/>
                <a:cs typeface="Aharoni" panose="02010803020104030203" pitchFamily="2" charset="-79"/>
              </a:rPr>
              <a:t>         </a:t>
            </a:r>
            <a:r>
              <a:rPr lang="en-US" sz="8000" dirty="0">
                <a:latin typeface="Berlin Sans FB Demi" panose="020E0802020502020306" pitchFamily="34" charset="0"/>
              </a:rPr>
              <a:t>MUTTERTAG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BDF67444-DD7D-45DD-BEF8-2C27871B40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Besuchen Sie uns am Sonntag, den 14 Mai von 12 bis 19 Uhr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5B6F987-88AB-44B8-90A6-B2FD7C8C35B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67237" y="7694478"/>
            <a:ext cx="4331834" cy="4101760"/>
          </a:xfrm>
        </p:spPr>
        <p:txBody>
          <a:bodyPr/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Doppel Zimmer………150 Euro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Familienzimmer……...180 Euro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Einzelzimmer ……….. 85 Euro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*15% Rabatt auf Doppelzimmer und Familienzimmer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   * 10 % Rabatt fur unsere Hotelgaste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    * Begrenzte Platze verfugbar!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* Fruhstuck nicht inbegriffen.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lgerian" panose="04020705040A02060702" pitchFamily="82" charset="0"/>
                <a:cs typeface="Arial" panose="020B0604020202020204" pitchFamily="34" charset="0"/>
              </a:rPr>
              <a:t>Machen wir unsere Mutter glucklich!!!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DA19C35-8277-4E6B-8BE5-A26C7D9DB73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35405" y="10760529"/>
            <a:ext cx="4028948" cy="1240971"/>
          </a:xfrm>
        </p:spPr>
        <p:txBody>
          <a:bodyPr/>
          <a:lstStyle/>
          <a:p>
            <a:r>
              <a:rPr lang="en-US" dirty="0"/>
              <a:t>Festliches Mittagessen um 12 Uhr</a:t>
            </a:r>
          </a:p>
          <a:p>
            <a:r>
              <a:rPr lang="en-US" dirty="0"/>
              <a:t>Live-</a:t>
            </a:r>
            <a:r>
              <a:rPr lang="en-US" dirty="0" err="1"/>
              <a:t>Musik</a:t>
            </a:r>
            <a:r>
              <a:rPr lang="en-US" dirty="0"/>
              <a:t> mit unserem DJ</a:t>
            </a:r>
          </a:p>
          <a:p>
            <a:r>
              <a:rPr lang="en-US" dirty="0"/>
              <a:t>Blumen und Pralinen aus dem Haus fur Mutter</a:t>
            </a:r>
          </a:p>
        </p:txBody>
      </p:sp>
      <p:pic>
        <p:nvPicPr>
          <p:cNvPr id="3" name="Picture 2" descr="A bouquet of flowers with a note&#10;&#10;Description automatically generated with medium confidence">
            <a:extLst>
              <a:ext uri="{FF2B5EF4-FFF2-40B4-BE49-F238E27FC236}">
                <a16:creationId xmlns:a16="http://schemas.microsoft.com/office/drawing/2014/main" id="{0F72937E-B458-4754-9D5D-C14A8B280E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944" y="0"/>
            <a:ext cx="7795532" cy="460963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589234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4">
      <a:dk1>
        <a:sysClr val="windowText" lastClr="000000"/>
      </a:dk1>
      <a:lt1>
        <a:sysClr val="window" lastClr="FFFFFF"/>
      </a:lt1>
      <a:dk2>
        <a:srgbClr val="1F153C"/>
      </a:dk2>
      <a:lt2>
        <a:srgbClr val="8078B7"/>
      </a:lt2>
      <a:accent1>
        <a:srgbClr val="CE862F"/>
      </a:accent1>
      <a:accent2>
        <a:srgbClr val="D57C6E"/>
      </a:accent2>
      <a:accent3>
        <a:srgbClr val="436D8D"/>
      </a:accent3>
      <a:accent4>
        <a:srgbClr val="BEDA84"/>
      </a:accent4>
      <a:accent5>
        <a:srgbClr val="E2D53F"/>
      </a:accent5>
      <a:accent6>
        <a:srgbClr val="AFC2C1"/>
      </a:accent6>
      <a:hlink>
        <a:srgbClr val="282E76"/>
      </a:hlink>
      <a:folHlink>
        <a:srgbClr val="282E76"/>
      </a:folHlink>
    </a:clrScheme>
    <a:fontScheme name="Custom 51">
      <a:majorFont>
        <a:latin typeface="Adobe Garamond Pro Bold"/>
        <a:ea typeface=""/>
        <a:cs typeface=""/>
      </a:majorFont>
      <a:minorFont>
        <a:latin typeface="Adobe Garamon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369293_Pride rainbow poster_CLR_v2" id="{0EE1457F-0870-4AE0-AD00-63EA8A2817F8}" vid="{A28B3215-AA91-47CC-BEB2-9A85FE846BE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6e0ed944f324437a1628d920c25a1c7c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edbd56de57fb331bd1e5e8af7e1d85f1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12A31B4-0A7F-464F-9EB1-C850DA85CF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C655AED-D521-42AC-BF55-25DA73F2230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272C6905-1111-467E-8377-8EE5A910175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Pride rainbow poster</Template>
  <TotalTime>105</TotalTime>
  <Words>90</Words>
  <Application>Microsoft Office PowerPoint</Application>
  <PresentationFormat>Ledger Paper (11x17 in)</PresentationFormat>
  <Paragraphs>19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Adobe Garamond Pro</vt:lpstr>
      <vt:lpstr>Adobe Garamond Pro Bold</vt:lpstr>
      <vt:lpstr>Algerian</vt:lpstr>
      <vt:lpstr>Arial</vt:lpstr>
      <vt:lpstr>Arial Rounded MT Bold</vt:lpstr>
      <vt:lpstr>Berlin Sans FB Demi</vt:lpstr>
      <vt:lpstr>Calibri</vt:lpstr>
      <vt:lpstr>Office Theme</vt:lpstr>
      <vt:lpstr>Leipzig City Hotel feiert           MUTTERTAG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Leipzig City Open Hotel feiert MUTTERTAG</dc:title>
  <dc:creator>Alexandra Paduret</dc:creator>
  <cp:lastModifiedBy>Alexandra Paduret</cp:lastModifiedBy>
  <cp:revision>1</cp:revision>
  <dcterms:created xsi:type="dcterms:W3CDTF">2023-05-16T08:11:36Z</dcterms:created>
  <dcterms:modified xsi:type="dcterms:W3CDTF">2023-05-16T17:08:32Z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