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1D8C7D-1C2C-4331-84FF-9569D9027C1A}" v="25" dt="2025-06-30T07:29:13.204"/>
    <p1510:client id="{4D51E763-A979-4E19-A5C8-09E876B10674}" v="71" dt="2025-06-29T18:22:16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Naica" userId="c17082168d7416ba" providerId="Windows Live" clId="Web-{311D8C7D-1C2C-4331-84FF-9569D9027C1A}"/>
    <pc:docChg chg="modSld sldOrd">
      <pc:chgData name="Daniel Naica" userId="c17082168d7416ba" providerId="Windows Live" clId="Web-{311D8C7D-1C2C-4331-84FF-9569D9027C1A}" dt="2025-06-30T07:29:13.204" v="24" actId="1076"/>
      <pc:docMkLst>
        <pc:docMk/>
      </pc:docMkLst>
      <pc:sldChg chg="addSp delSp modSp ord addAnim">
        <pc:chgData name="Daniel Naica" userId="c17082168d7416ba" providerId="Windows Live" clId="Web-{311D8C7D-1C2C-4331-84FF-9569D9027C1A}" dt="2025-06-30T07:29:13.204" v="24" actId="1076"/>
        <pc:sldMkLst>
          <pc:docMk/>
          <pc:sldMk cId="0" sldId="264"/>
        </pc:sldMkLst>
        <pc:spChg chg="mod">
          <ac:chgData name="Daniel Naica" userId="c17082168d7416ba" providerId="Windows Live" clId="Web-{311D8C7D-1C2C-4331-84FF-9569D9027C1A}" dt="2025-06-30T07:27:09.483" v="15" actId="20577"/>
          <ac:spMkLst>
            <pc:docMk/>
            <pc:sldMk cId="0" sldId="264"/>
            <ac:spMk id="2" creationId="{00000000-0000-0000-0000-000000000000}"/>
          </ac:spMkLst>
        </pc:spChg>
        <pc:spChg chg="del mod">
          <ac:chgData name="Daniel Naica" userId="c17082168d7416ba" providerId="Windows Live" clId="Web-{311D8C7D-1C2C-4331-84FF-9569D9027C1A}" dt="2025-06-30T07:25:03.730" v="3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Daniel Naica" userId="c17082168d7416ba" providerId="Windows Live" clId="Web-{311D8C7D-1C2C-4331-84FF-9569D9027C1A}" dt="2025-06-30T07:29:13.204" v="24" actId="1076"/>
          <ac:picMkLst>
            <pc:docMk/>
            <pc:sldMk cId="0" sldId="264"/>
            <ac:picMk id="5" creationId="{00598D54-EA09-2F8A-A7E8-56E73180AEDE}"/>
          </ac:picMkLst>
        </pc:picChg>
      </pc:sldChg>
    </pc:docChg>
  </pc:docChgLst>
  <pc:docChgLst>
    <pc:chgData name="Daniel Naica" userId="c17082168d7416ba" providerId="Windows Live" clId="Web-{4D51E763-A979-4E19-A5C8-09E876B10674}"/>
    <pc:docChg chg="delSld modSld">
      <pc:chgData name="Daniel Naica" userId="c17082168d7416ba" providerId="Windows Live" clId="Web-{4D51E763-A979-4E19-A5C8-09E876B10674}" dt="2025-06-29T18:22:16.057" v="140"/>
      <pc:docMkLst>
        <pc:docMk/>
      </pc:docMkLst>
      <pc:sldChg chg="modSp del">
        <pc:chgData name="Daniel Naica" userId="c17082168d7416ba" providerId="Windows Live" clId="Web-{4D51E763-A979-4E19-A5C8-09E876B10674}" dt="2025-06-29T16:13:29.459" v="72"/>
        <pc:sldMkLst>
          <pc:docMk/>
          <pc:sldMk cId="0" sldId="256"/>
        </pc:sldMkLst>
        <pc:spChg chg="mod">
          <ac:chgData name="Daniel Naica" userId="c17082168d7416ba" providerId="Windows Live" clId="Web-{4D51E763-A979-4E19-A5C8-09E876B10674}" dt="2025-06-29T16:13:18.364" v="7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6:12:31.659" v="67" actId="20577"/>
          <ac:spMkLst>
            <pc:docMk/>
            <pc:sldMk cId="0" sldId="256"/>
            <ac:spMk id="3" creationId="{00000000-0000-0000-0000-000000000000}"/>
          </ac:spMkLst>
        </pc:spChg>
        <pc:picChg chg="mod">
          <ac:chgData name="Daniel Naica" userId="c17082168d7416ba" providerId="Windows Live" clId="Web-{4D51E763-A979-4E19-A5C8-09E876B10674}" dt="2025-06-29T16:12:24.002" v="66" actId="14100"/>
          <ac:picMkLst>
            <pc:docMk/>
            <pc:sldMk cId="0" sldId="256"/>
            <ac:picMk id="4" creationId="{00000000-0000-0000-0000-000000000000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2:16.057" v="140"/>
        <pc:sldMkLst>
          <pc:docMk/>
          <pc:sldMk cId="0" sldId="257"/>
        </pc:sldMkLst>
        <pc:spChg chg="mod">
          <ac:chgData name="Daniel Naica" userId="c17082168d7416ba" providerId="Windows Live" clId="Web-{4D51E763-A979-4E19-A5C8-09E876B10674}" dt="2025-06-29T18:05:03.062" v="81"/>
          <ac:spMkLst>
            <pc:docMk/>
            <pc:sldMk cId="0" sldId="257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8:05:03.062" v="81"/>
          <ac:spMkLst>
            <pc:docMk/>
            <pc:sldMk cId="0" sldId="257"/>
            <ac:spMk id="3" creationId="{00000000-0000-0000-0000-000000000000}"/>
          </ac:spMkLst>
        </pc:spChg>
        <pc:grpChg chg="add">
          <ac:chgData name="Daniel Naica" userId="c17082168d7416ba" providerId="Windows Live" clId="Web-{4D51E763-A979-4E19-A5C8-09E876B10674}" dt="2025-06-29T18:05:03.062" v="81"/>
          <ac:grpSpMkLst>
            <pc:docMk/>
            <pc:sldMk cId="0" sldId="257"/>
            <ac:grpSpMk id="10" creationId="{114ED94A-C85D-4CD3-4205-438D21CE6B38}"/>
          </ac:grpSpMkLst>
        </pc:grpChg>
        <pc:picChg chg="del">
          <ac:chgData name="Daniel Naica" userId="c17082168d7416ba" providerId="Windows Live" clId="Web-{4D51E763-A979-4E19-A5C8-09E876B10674}" dt="2025-06-29T18:03:47.592" v="79"/>
          <ac:picMkLst>
            <pc:docMk/>
            <pc:sldMk cId="0" sldId="257"/>
            <ac:picMk id="4" creationId="{00000000-0000-0000-0000-000000000000}"/>
          </ac:picMkLst>
        </pc:picChg>
        <pc:picChg chg="add mod">
          <ac:chgData name="Daniel Naica" userId="c17082168d7416ba" providerId="Windows Live" clId="Web-{4D51E763-A979-4E19-A5C8-09E876B10674}" dt="2025-06-29T18:05:25.047" v="86" actId="14100"/>
          <ac:picMkLst>
            <pc:docMk/>
            <pc:sldMk cId="0" sldId="257"/>
            <ac:picMk id="5" creationId="{4CE2B069-DEAC-6A79-DA9E-BDE4DD0079E9}"/>
          </ac:picMkLst>
        </pc:picChg>
      </pc:sldChg>
      <pc:sldChg chg="addSp modSp mod modTransition setBg">
        <pc:chgData name="Daniel Naica" userId="c17082168d7416ba" providerId="Windows Live" clId="Web-{4D51E763-A979-4E19-A5C8-09E876B10674}" dt="2025-06-29T18:20:49.899" v="130"/>
        <pc:sldMkLst>
          <pc:docMk/>
          <pc:sldMk cId="0" sldId="258"/>
        </pc:sldMkLst>
        <pc:spChg chg="mo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3" creationId="{00000000-0000-0000-0000-000000000000}"/>
          </ac:spMkLst>
        </pc:spChg>
        <pc:spChg chg="ad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10" creationId="{8FC9BE17-9A7B-462D-AE50-3D8777387304}"/>
          </ac:spMkLst>
        </pc:spChg>
        <pc:spChg chg="ad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12" creationId="{3EBE8569-6AEC-4B8C-8D53-2DE337CDBA65}"/>
          </ac:spMkLst>
        </pc:spChg>
        <pc:spChg chg="ad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14" creationId="{55D4142C-5077-457F-A6AD-3FECFDB39685}"/>
          </ac:spMkLst>
        </pc:spChg>
        <pc:spChg chg="add">
          <ac:chgData name="Daniel Naica" userId="c17082168d7416ba" providerId="Windows Live" clId="Web-{4D51E763-A979-4E19-A5C8-09E876B10674}" dt="2025-06-29T16:15:10.666" v="78"/>
          <ac:spMkLst>
            <pc:docMk/>
            <pc:sldMk cId="0" sldId="258"/>
            <ac:spMk id="16" creationId="{7A5F0580-5EE9-419F-96EE-B6529EF6E7D0}"/>
          </ac:spMkLst>
        </pc:spChg>
        <pc:picChg chg="add mod ord">
          <ac:chgData name="Daniel Naica" userId="c17082168d7416ba" providerId="Windows Live" clId="Web-{4D51E763-A979-4E19-A5C8-09E876B10674}" dt="2025-06-29T16:15:10.666" v="78"/>
          <ac:picMkLst>
            <pc:docMk/>
            <pc:sldMk cId="0" sldId="258"/>
            <ac:picMk id="5" creationId="{8CC31291-F10B-136F-187A-8A3AFACA4BE6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1:03.524" v="131"/>
        <pc:sldMkLst>
          <pc:docMk/>
          <pc:sldMk cId="0" sldId="259"/>
        </pc:sldMkLst>
        <pc:spChg chg="mo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8:05:45.595" v="90"/>
          <ac:spMkLst>
            <pc:docMk/>
            <pc:sldMk cId="0" sldId="259"/>
            <ac:spMk id="9" creationId="{907EF6B7-1338-4443-8C46-6A318D952DFD}"/>
          </ac:spMkLst>
        </pc:spChg>
        <pc:spChg chg="add del">
          <ac:chgData name="Daniel Naica" userId="c17082168d7416ba" providerId="Windows Live" clId="Web-{4D51E763-A979-4E19-A5C8-09E876B10674}" dt="2025-06-29T18:05:42.907" v="88"/>
          <ac:spMkLst>
            <pc:docMk/>
            <pc:sldMk cId="0" sldId="259"/>
            <ac:spMk id="11" creationId="{D1D34770-47A8-402C-AF23-2B653F2D88C1}"/>
          </ac:spMkLst>
        </pc:spChg>
        <pc:spChg chg="add del">
          <ac:chgData name="Daniel Naica" userId="c17082168d7416ba" providerId="Windows Live" clId="Web-{4D51E763-A979-4E19-A5C8-09E876B10674}" dt="2025-06-29T18:05:45.595" v="90"/>
          <ac:spMkLst>
            <pc:docMk/>
            <pc:sldMk cId="0" sldId="259"/>
            <ac:spMk id="13" creationId="{081E4A58-353D-44AE-B2FC-2A74E2E400F7}"/>
          </ac:spMkLst>
        </pc:spChg>
        <pc:spChg chg="add del">
          <ac:chgData name="Daniel Naica" userId="c17082168d7416ba" providerId="Windows Live" clId="Web-{4D51E763-A979-4E19-A5C8-09E876B10674}" dt="2025-06-29T18:05:45.595" v="90"/>
          <ac:spMkLst>
            <pc:docMk/>
            <pc:sldMk cId="0" sldId="259"/>
            <ac:spMk id="14" creationId="{DAAE4CDD-124C-4DCF-9584-B6033B545DD5}"/>
          </ac:spMkLst>
        </pc:spChg>
        <pc:spChg chg="add del">
          <ac:chgData name="Daniel Naica" userId="c17082168d7416ba" providerId="Windows Live" clId="Web-{4D51E763-A979-4E19-A5C8-09E876B10674}" dt="2025-06-29T18:05:45.595" v="90"/>
          <ac:spMkLst>
            <pc:docMk/>
            <pc:sldMk cId="0" sldId="259"/>
            <ac:spMk id="15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8:06:00.533" v="92"/>
          <ac:spMkLst>
            <pc:docMk/>
            <pc:sldMk cId="0" sldId="259"/>
            <ac:spMk id="17" creationId="{081EA652-8C6A-4E69-BEB9-170809474553}"/>
          </ac:spMkLst>
        </pc:spChg>
        <pc:spChg chg="add del">
          <ac:chgData name="Daniel Naica" userId="c17082168d7416ba" providerId="Windows Live" clId="Web-{4D51E763-A979-4E19-A5C8-09E876B10674}" dt="2025-06-29T18:06:00.533" v="92"/>
          <ac:spMkLst>
            <pc:docMk/>
            <pc:sldMk cId="0" sldId="259"/>
            <ac:spMk id="18" creationId="{5298780A-33B9-4EA2-8F67-DE68AD62841B}"/>
          </ac:spMkLst>
        </pc:spChg>
        <pc:spChg chg="add del">
          <ac:chgData name="Daniel Naica" userId="c17082168d7416ba" providerId="Windows Live" clId="Web-{4D51E763-A979-4E19-A5C8-09E876B10674}" dt="2025-06-29T18:06:00.533" v="92"/>
          <ac:spMkLst>
            <pc:docMk/>
            <pc:sldMk cId="0" sldId="259"/>
            <ac:spMk id="19" creationId="{7F488E8B-4E1E-4402-8935-D4E6C02615C7}"/>
          </ac:spMkLst>
        </pc:spChg>
        <pc:spChg chg="add del">
          <ac:chgData name="Daniel Naica" userId="c17082168d7416ba" providerId="Windows Live" clId="Web-{4D51E763-A979-4E19-A5C8-09E876B10674}" dt="2025-06-29T18:06:00.533" v="92"/>
          <ac:spMkLst>
            <pc:docMk/>
            <pc:sldMk cId="0" sldId="259"/>
            <ac:spMk id="20" creationId="{00000000-0000-0000-0000-000000000000}"/>
          </ac:spMkLst>
        </pc:spChg>
        <pc:spChg chg="ad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2" creationId="{081EA652-8C6A-4E69-BEB9-170809474553}"/>
          </ac:spMkLst>
        </pc:spChg>
        <pc:spChg chg="ad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3" creationId="{10B777DF-F6A2-4D53-B6F0-D9700609EE79}"/>
          </ac:spMkLst>
        </pc:spChg>
        <pc:spChg chg="ad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4" creationId="{5298780A-33B9-4EA2-8F67-DE68AD62841B}"/>
          </ac:spMkLst>
        </pc:spChg>
        <pc:spChg chg="ad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5" creationId="{7F488E8B-4E1E-4402-8935-D4E6C02615C7}"/>
          </ac:spMkLst>
        </pc:spChg>
        <pc:spChg chg="add">
          <ac:chgData name="Daniel Naica" userId="c17082168d7416ba" providerId="Windows Live" clId="Web-{4D51E763-A979-4E19-A5C8-09E876B10674}" dt="2025-06-29T18:06:00.533" v="93"/>
          <ac:spMkLst>
            <pc:docMk/>
            <pc:sldMk cId="0" sldId="259"/>
            <ac:spMk id="26" creationId="{00000000-0000-0000-0000-000000000000}"/>
          </ac:spMkLst>
        </pc:spChg>
        <pc:graphicFrameChg chg="add del">
          <ac:chgData name="Daniel Naica" userId="c17082168d7416ba" providerId="Windows Live" clId="Web-{4D51E763-A979-4E19-A5C8-09E876B10674}" dt="2025-06-29T18:05:42.907" v="88"/>
          <ac:graphicFrameMkLst>
            <pc:docMk/>
            <pc:sldMk cId="0" sldId="259"/>
            <ac:graphicFrameMk id="6" creationId="{D10F6386-9A45-F66A-0D43-775ACB7A8B51}"/>
          </ac:graphicFrameMkLst>
        </pc:graphicFrameChg>
        <pc:picChg chg="add del">
          <ac:chgData name="Daniel Naica" userId="c17082168d7416ba" providerId="Windows Live" clId="Web-{4D51E763-A979-4E19-A5C8-09E876B10674}" dt="2025-06-29T18:05:42.907" v="88"/>
          <ac:picMkLst>
            <pc:docMk/>
            <pc:sldMk cId="0" sldId="259"/>
            <ac:picMk id="7" creationId="{1767A9AA-CAE7-80F1-226D-CBB35767D775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1:14.430" v="132"/>
        <pc:sldMkLst>
          <pc:docMk/>
          <pc:sldMk cId="0" sldId="260"/>
        </pc:sldMkLst>
        <pc:spChg chg="mod">
          <ac:chgData name="Daniel Naica" userId="c17082168d7416ba" providerId="Windows Live" clId="Web-{4D51E763-A979-4E19-A5C8-09E876B10674}" dt="2025-06-29T16:11:04.874" v="56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6:11:04.874" v="5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6:10:55.483" v="53"/>
          <ac:spMkLst>
            <pc:docMk/>
            <pc:sldMk cId="0" sldId="260"/>
            <ac:spMk id="9" creationId="{87BF42CA-AD55-48B4-8949-C4DCA60A6AEE}"/>
          </ac:spMkLst>
        </pc:spChg>
        <pc:spChg chg="add">
          <ac:chgData name="Daniel Naica" userId="c17082168d7416ba" providerId="Windows Live" clId="Web-{4D51E763-A979-4E19-A5C8-09E876B10674}" dt="2025-06-29T16:11:04.874" v="56"/>
          <ac:spMkLst>
            <pc:docMk/>
            <pc:sldMk cId="0" sldId="260"/>
            <ac:spMk id="10" creationId="{53B021B3-DE93-4AB7-8A18-CF5F1CED88B8}"/>
          </ac:spMkLst>
        </pc:spChg>
        <pc:spChg chg="add del">
          <ac:chgData name="Daniel Naica" userId="c17082168d7416ba" providerId="Windows Live" clId="Web-{4D51E763-A979-4E19-A5C8-09E876B10674}" dt="2025-06-29T16:10:48.811" v="51"/>
          <ac:spMkLst>
            <pc:docMk/>
            <pc:sldMk cId="0" sldId="260"/>
            <ac:spMk id="11" creationId="{E51BA4DF-2BD4-4EC2-B1DB-B27C8AC71864}"/>
          </ac:spMkLst>
        </pc:spChg>
        <pc:spChg chg="add">
          <ac:chgData name="Daniel Naica" userId="c17082168d7416ba" providerId="Windows Live" clId="Web-{4D51E763-A979-4E19-A5C8-09E876B10674}" dt="2025-06-29T16:11:04.874" v="56"/>
          <ac:spMkLst>
            <pc:docMk/>
            <pc:sldMk cId="0" sldId="260"/>
            <ac:spMk id="12" creationId="{52D502E5-F6B4-4D58-B4AE-FC466FF15EE8}"/>
          </ac:spMkLst>
        </pc:spChg>
        <pc:spChg chg="add">
          <ac:chgData name="Daniel Naica" userId="c17082168d7416ba" providerId="Windows Live" clId="Web-{4D51E763-A979-4E19-A5C8-09E876B10674}" dt="2025-06-29T16:11:04.874" v="56"/>
          <ac:spMkLst>
            <pc:docMk/>
            <pc:sldMk cId="0" sldId="260"/>
            <ac:spMk id="14" creationId="{9DECDBF4-02B6-4BB4-B65B-B8107AD6A9E8}"/>
          </ac:spMkLst>
        </pc:spChg>
        <pc:spChg chg="add del">
          <ac:chgData name="Daniel Naica" userId="c17082168d7416ba" providerId="Windows Live" clId="Web-{4D51E763-A979-4E19-A5C8-09E876B10674}" dt="2025-06-29T16:10:55.483" v="53"/>
          <ac:spMkLst>
            <pc:docMk/>
            <pc:sldMk cId="0" sldId="260"/>
            <ac:spMk id="19" creationId="{66AE1D3D-3106-4CB2-AA7C-0C1642AC0F2E}"/>
          </ac:spMkLst>
        </pc:spChg>
        <pc:spChg chg="add del">
          <ac:chgData name="Daniel Naica" userId="c17082168d7416ba" providerId="Windows Live" clId="Web-{4D51E763-A979-4E19-A5C8-09E876B10674}" dt="2025-06-29T16:10:55.483" v="53"/>
          <ac:spMkLst>
            <pc:docMk/>
            <pc:sldMk cId="0" sldId="260"/>
            <ac:spMk id="20" creationId="{00000000-0000-0000-0000-000000000000}"/>
          </ac:spMkLst>
        </pc:spChg>
        <pc:grpChg chg="add del">
          <ac:chgData name="Daniel Naica" userId="c17082168d7416ba" providerId="Windows Live" clId="Web-{4D51E763-A979-4E19-A5C8-09E876B10674}" dt="2025-06-29T16:10:55.483" v="53"/>
          <ac:grpSpMkLst>
            <pc:docMk/>
            <pc:sldMk cId="0" sldId="260"/>
            <ac:grpSpMk id="13" creationId="{0A31B6AF-B711-4CDB-8C2B-16E963DDC4C5}"/>
          </ac:grpSpMkLst>
        </pc:grpChg>
        <pc:graphicFrameChg chg="add del">
          <ac:chgData name="Daniel Naica" userId="c17082168d7416ba" providerId="Windows Live" clId="Web-{4D51E763-A979-4E19-A5C8-09E876B10674}" dt="2025-06-29T16:10:48.811" v="51"/>
          <ac:graphicFrameMkLst>
            <pc:docMk/>
            <pc:sldMk cId="0" sldId="260"/>
            <ac:graphicFrameMk id="6" creationId="{9B18545F-53B7-6D64-C455-2E20DC535017}"/>
          </ac:graphicFrameMkLst>
        </pc:graphicFrameChg>
        <pc:graphicFrameChg chg="add del">
          <ac:chgData name="Daniel Naica" userId="c17082168d7416ba" providerId="Windows Live" clId="Web-{4D51E763-A979-4E19-A5C8-09E876B10674}" dt="2025-06-29T16:11:04.843" v="55"/>
          <ac:graphicFrameMkLst>
            <pc:docMk/>
            <pc:sldMk cId="0" sldId="260"/>
            <ac:graphicFrameMk id="22" creationId="{5A368A04-BA06-D1EF-FA9E-0BC6FBC24F42}"/>
          </ac:graphicFrameMkLst>
        </pc:graphicFrameChg>
        <pc:graphicFrameChg chg="add">
          <ac:chgData name="Daniel Naica" userId="c17082168d7416ba" providerId="Windows Live" clId="Web-{4D51E763-A979-4E19-A5C8-09E876B10674}" dt="2025-06-29T16:11:04.874" v="56"/>
          <ac:graphicFrameMkLst>
            <pc:docMk/>
            <pc:sldMk cId="0" sldId="260"/>
            <ac:graphicFrameMk id="24" creationId="{3ADB5E43-7134-D458-D7A0-6E88807755D8}"/>
          </ac:graphicFrameMkLst>
        </pc:graphicFrameChg>
        <pc:picChg chg="add del">
          <ac:chgData name="Daniel Naica" userId="c17082168d7416ba" providerId="Windows Live" clId="Web-{4D51E763-A979-4E19-A5C8-09E876B10674}" dt="2025-06-29T16:10:48.811" v="51"/>
          <ac:picMkLst>
            <pc:docMk/>
            <pc:sldMk cId="0" sldId="260"/>
            <ac:picMk id="7" creationId="{ABAA080E-55E9-B41B-3AD4-7496CB098D6E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1:22.306" v="133"/>
        <pc:sldMkLst>
          <pc:docMk/>
          <pc:sldMk cId="0" sldId="261"/>
        </pc:sldMkLst>
        <pc:spChg chg="mod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6:04:34.762" v="8"/>
          <ac:spMkLst>
            <pc:docMk/>
            <pc:sldMk cId="0" sldId="261"/>
            <ac:spMk id="10" creationId="{7FF47CB7-972F-479F-A36D-9E72D26EC8DA}"/>
          </ac:spMkLst>
        </pc:spChg>
        <pc:spChg chg="add del">
          <ac:chgData name="Daniel Naica" userId="c17082168d7416ba" providerId="Windows Live" clId="Web-{4D51E763-A979-4E19-A5C8-09E876B10674}" dt="2025-06-29T16:04:34.762" v="8"/>
          <ac:spMkLst>
            <pc:docMk/>
            <pc:sldMk cId="0" sldId="261"/>
            <ac:spMk id="12" creationId="{0D153B68-5844-490D-8E67-F616D6D721CA}"/>
          </ac:spMkLst>
        </pc:spChg>
        <pc:spChg chg="add del">
          <ac:chgData name="Daniel Naica" userId="c17082168d7416ba" providerId="Windows Live" clId="Web-{4D51E763-A979-4E19-A5C8-09E876B10674}" dt="2025-06-29T16:04:34.762" v="8"/>
          <ac:spMkLst>
            <pc:docMk/>
            <pc:sldMk cId="0" sldId="261"/>
            <ac:spMk id="14" creationId="{9A0D773F-7A7D-4DBB-9DEA-86BB8B8F4BC8}"/>
          </ac:spMkLst>
        </pc:spChg>
        <pc:spChg chg="add del">
          <ac:chgData name="Daniel Naica" userId="c17082168d7416ba" providerId="Windows Live" clId="Web-{4D51E763-A979-4E19-A5C8-09E876B10674}" dt="2025-06-29T16:04:37.246" v="10"/>
          <ac:spMkLst>
            <pc:docMk/>
            <pc:sldMk cId="0" sldId="261"/>
            <ac:spMk id="16" creationId="{08980754-6F4B-43C9-B9BE-127B6BED6586}"/>
          </ac:spMkLst>
        </pc:spChg>
        <pc:spChg chg="add del">
          <ac:chgData name="Daniel Naica" userId="c17082168d7416ba" providerId="Windows Live" clId="Web-{4D51E763-A979-4E19-A5C8-09E876B10674}" dt="2025-06-29T16:04:37.246" v="10"/>
          <ac:spMkLst>
            <pc:docMk/>
            <pc:sldMk cId="0" sldId="261"/>
            <ac:spMk id="17" creationId="{DBC6133C-0615-4CE4-9132-37E609A9BDFA}"/>
          </ac:spMkLst>
        </pc:spChg>
        <pc:spChg chg="add del">
          <ac:chgData name="Daniel Naica" userId="c17082168d7416ba" providerId="Windows Live" clId="Web-{4D51E763-A979-4E19-A5C8-09E876B10674}" dt="2025-06-29T16:04:37.246" v="10"/>
          <ac:spMkLst>
            <pc:docMk/>
            <pc:sldMk cId="0" sldId="261"/>
            <ac:spMk id="18" creationId="{2C1BBA94-3F40-40AA-8BB9-E69E25E537C1}"/>
          </ac:spMkLst>
        </pc:spChg>
        <pc:spChg chg="add del">
          <ac:chgData name="Daniel Naica" userId="c17082168d7416ba" providerId="Windows Live" clId="Web-{4D51E763-A979-4E19-A5C8-09E876B10674}" dt="2025-06-29T16:04:37.246" v="10"/>
          <ac:spMkLst>
            <pc:docMk/>
            <pc:sldMk cId="0" sldId="261"/>
            <ac:spMk id="19" creationId="{169CC832-2974-4E8D-90ED-3E2941BA7336}"/>
          </ac:spMkLst>
        </pc:spChg>
        <pc:spChg chg="add del">
          <ac:chgData name="Daniel Naica" userId="c17082168d7416ba" providerId="Windows Live" clId="Web-{4D51E763-A979-4E19-A5C8-09E876B10674}" dt="2025-06-29T16:04:37.246" v="10"/>
          <ac:spMkLst>
            <pc:docMk/>
            <pc:sldMk cId="0" sldId="261"/>
            <ac:spMk id="20" creationId="{55222F96-971A-4F90-B841-6BAB416C7AC1}"/>
          </ac:spMkLst>
        </pc:spChg>
        <pc:spChg chg="add del">
          <ac:chgData name="Daniel Naica" userId="c17082168d7416ba" providerId="Windows Live" clId="Web-{4D51E763-A979-4E19-A5C8-09E876B10674}" dt="2025-06-29T16:04:48.888" v="14"/>
          <ac:spMkLst>
            <pc:docMk/>
            <pc:sldMk cId="0" sldId="261"/>
            <ac:spMk id="25" creationId="{04812C46-200A-4DEB-A05E-3ED6C68C2387}"/>
          </ac:spMkLst>
        </pc:spChg>
        <pc:spChg chg="add del">
          <ac:chgData name="Daniel Naica" userId="c17082168d7416ba" providerId="Windows Live" clId="Web-{4D51E763-A979-4E19-A5C8-09E876B10674}" dt="2025-06-29T16:04:48.888" v="14"/>
          <ac:spMkLst>
            <pc:docMk/>
            <pc:sldMk cId="0" sldId="261"/>
            <ac:spMk id="26" creationId="{D1EA859B-E555-4109-94F3-6700E046E008}"/>
          </ac:spMkLst>
        </pc:spChg>
        <pc:spChg chg="add del">
          <ac:chgData name="Daniel Naica" userId="c17082168d7416ba" providerId="Windows Live" clId="Web-{4D51E763-A979-4E19-A5C8-09E876B10674}" dt="2025-06-29T16:04:55.278" v="16"/>
          <ac:spMkLst>
            <pc:docMk/>
            <pc:sldMk cId="0" sldId="261"/>
            <ac:spMk id="28" creationId="{B6FACB3C-9069-4791-BC5C-0DB7CD19B853}"/>
          </ac:spMkLst>
        </pc:spChg>
        <pc:spChg chg="add del">
          <ac:chgData name="Daniel Naica" userId="c17082168d7416ba" providerId="Windows Live" clId="Web-{4D51E763-A979-4E19-A5C8-09E876B10674}" dt="2025-06-29T16:04:55.278" v="16"/>
          <ac:spMkLst>
            <pc:docMk/>
            <pc:sldMk cId="0" sldId="261"/>
            <ac:spMk id="29" creationId="{71F2038E-D777-4B76-81DD-DD13EE91B9DD}"/>
          </ac:spMkLst>
        </pc:spChg>
        <pc:spChg chg="add del">
          <ac:chgData name="Daniel Naica" userId="c17082168d7416ba" providerId="Windows Live" clId="Web-{4D51E763-A979-4E19-A5C8-09E876B10674}" dt="2025-06-29T16:04:59.763" v="18"/>
          <ac:spMkLst>
            <pc:docMk/>
            <pc:sldMk cId="0" sldId="261"/>
            <ac:spMk id="35" creationId="{45D37F4E-DDB4-456B-97E0-9937730A039F}"/>
          </ac:spMkLst>
        </pc:spChg>
        <pc:spChg chg="add del">
          <ac:chgData name="Daniel Naica" userId="c17082168d7416ba" providerId="Windows Live" clId="Web-{4D51E763-A979-4E19-A5C8-09E876B10674}" dt="2025-06-29T16:04:59.763" v="18"/>
          <ac:spMkLst>
            <pc:docMk/>
            <pc:sldMk cId="0" sldId="261"/>
            <ac:spMk id="36" creationId="{B2DD41CD-8F47-4F56-AD12-4E2FF7696987}"/>
          </ac:spMkLst>
        </pc:spChg>
        <pc:spChg chg="add del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38" creationId="{04812C46-200A-4DEB-A05E-3ED6C68C2387}"/>
          </ac:spMkLst>
        </pc:spChg>
        <pc:spChg chg="add del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39" creationId="{D1EA859B-E555-4109-94F3-6700E046E008}"/>
          </ac:spMkLst>
        </pc:spChg>
        <pc:spChg chg="add del">
          <ac:chgData name="Daniel Naica" userId="c17082168d7416ba" providerId="Windows Live" clId="Web-{4D51E763-A979-4E19-A5C8-09E876B10674}" dt="2025-06-29T16:09:05.337" v="23"/>
          <ac:spMkLst>
            <pc:docMk/>
            <pc:sldMk cId="0" sldId="261"/>
            <ac:spMk id="44" creationId="{04812C46-200A-4DEB-A05E-3ED6C68C2387}"/>
          </ac:spMkLst>
        </pc:spChg>
        <pc:spChg chg="add del">
          <ac:chgData name="Daniel Naica" userId="c17082168d7416ba" providerId="Windows Live" clId="Web-{4D51E763-A979-4E19-A5C8-09E876B10674}" dt="2025-06-29T16:09:05.337" v="23"/>
          <ac:spMkLst>
            <pc:docMk/>
            <pc:sldMk cId="0" sldId="261"/>
            <ac:spMk id="46" creationId="{D1EA859B-E555-4109-94F3-6700E046E008}"/>
          </ac:spMkLst>
        </pc:spChg>
        <pc:spChg chg="add del">
          <ac:chgData name="Daniel Naica" userId="c17082168d7416ba" providerId="Windows Live" clId="Web-{4D51E763-A979-4E19-A5C8-09E876B10674}" dt="2025-06-29T16:09:07.759" v="25"/>
          <ac:spMkLst>
            <pc:docMk/>
            <pc:sldMk cId="0" sldId="261"/>
            <ac:spMk id="48" creationId="{2711A8FB-68FC-45FC-B01E-38F809E2D439}"/>
          </ac:spMkLst>
        </pc:spChg>
        <pc:spChg chg="add del">
          <ac:chgData name="Daniel Naica" userId="c17082168d7416ba" providerId="Windows Live" clId="Web-{4D51E763-A979-4E19-A5C8-09E876B10674}" dt="2025-06-29T16:09:07.759" v="25"/>
          <ac:spMkLst>
            <pc:docMk/>
            <pc:sldMk cId="0" sldId="261"/>
            <ac:spMk id="49" creationId="{2C9A9DA9-7DC8-488B-A882-123947B0F3D9}"/>
          </ac:spMkLst>
        </pc:spChg>
        <pc:spChg chg="add del">
          <ac:chgData name="Daniel Naica" userId="c17082168d7416ba" providerId="Windows Live" clId="Web-{4D51E763-A979-4E19-A5C8-09E876B10674}" dt="2025-06-29T16:09:07.759" v="25"/>
          <ac:spMkLst>
            <pc:docMk/>
            <pc:sldMk cId="0" sldId="261"/>
            <ac:spMk id="50" creationId="{2A865FE3-5FC9-4049-87CF-30019C46C0F5}"/>
          </ac:spMkLst>
        </pc:spChg>
        <pc:spChg chg="add del">
          <ac:chgData name="Daniel Naica" userId="c17082168d7416ba" providerId="Windows Live" clId="Web-{4D51E763-A979-4E19-A5C8-09E876B10674}" dt="2025-06-29T16:09:07.759" v="25"/>
          <ac:spMkLst>
            <pc:docMk/>
            <pc:sldMk cId="0" sldId="261"/>
            <ac:spMk id="51" creationId="{57F6BDD4-E066-4008-8011-6CC31AEB4556}"/>
          </ac:spMkLst>
        </pc:spChg>
        <pc:spChg chg="add del">
          <ac:chgData name="Daniel Naica" userId="c17082168d7416ba" providerId="Windows Live" clId="Web-{4D51E763-A979-4E19-A5C8-09E876B10674}" dt="2025-06-29T16:09:27.901" v="33"/>
          <ac:spMkLst>
            <pc:docMk/>
            <pc:sldMk cId="0" sldId="261"/>
            <ac:spMk id="52" creationId="{26A515A1-4D80-430E-BE0A-71A290516A82}"/>
          </ac:spMkLst>
        </pc:spChg>
        <pc:spChg chg="add del">
          <ac:chgData name="Daniel Naica" userId="c17082168d7416ba" providerId="Windows Live" clId="Web-{4D51E763-A979-4E19-A5C8-09E876B10674}" dt="2025-06-29T16:09:12.572" v="27"/>
          <ac:spMkLst>
            <pc:docMk/>
            <pc:sldMk cId="0" sldId="261"/>
            <ac:spMk id="53" creationId="{94E4D846-3AFC-4F86-8C35-24B0542A269D}"/>
          </ac:spMkLst>
        </pc:spChg>
        <pc:spChg chg="add del">
          <ac:chgData name="Daniel Naica" userId="c17082168d7416ba" providerId="Windows Live" clId="Web-{4D51E763-A979-4E19-A5C8-09E876B10674}" dt="2025-06-29T16:09:12.572" v="27"/>
          <ac:spMkLst>
            <pc:docMk/>
            <pc:sldMk cId="0" sldId="261"/>
            <ac:spMk id="54" creationId="{284781B9-12CB-45C3-907A-9ED93FF72C65}"/>
          </ac:spMkLst>
        </pc:spChg>
        <pc:spChg chg="add del">
          <ac:chgData name="Daniel Naica" userId="c17082168d7416ba" providerId="Windows Live" clId="Web-{4D51E763-A979-4E19-A5C8-09E876B10674}" dt="2025-06-29T16:09:12.572" v="27"/>
          <ac:spMkLst>
            <pc:docMk/>
            <pc:sldMk cId="0" sldId="261"/>
            <ac:spMk id="55" creationId="{55D4142C-5077-457F-A6AD-3FECFDB39685}"/>
          </ac:spMkLst>
        </pc:spChg>
        <pc:spChg chg="add del">
          <ac:chgData name="Daniel Naica" userId="c17082168d7416ba" providerId="Windows Live" clId="Web-{4D51E763-A979-4E19-A5C8-09E876B10674}" dt="2025-06-29T16:09:12.572" v="27"/>
          <ac:spMkLst>
            <pc:docMk/>
            <pc:sldMk cId="0" sldId="261"/>
            <ac:spMk id="56" creationId="{7A5F0580-5EE9-419F-96EE-B6529EF6E7D0}"/>
          </ac:spMkLst>
        </pc:spChg>
        <pc:spChg chg="add del">
          <ac:chgData name="Daniel Naica" userId="c17082168d7416ba" providerId="Windows Live" clId="Web-{4D51E763-A979-4E19-A5C8-09E876B10674}" dt="2025-06-29T16:09:17.400" v="29"/>
          <ac:spMkLst>
            <pc:docMk/>
            <pc:sldMk cId="0" sldId="261"/>
            <ac:spMk id="58" creationId="{23E547B5-89CF-4EC0-96DE-25771AED0799}"/>
          </ac:spMkLst>
        </pc:spChg>
        <pc:spChg chg="add del">
          <ac:chgData name="Daniel Naica" userId="c17082168d7416ba" providerId="Windows Live" clId="Web-{4D51E763-A979-4E19-A5C8-09E876B10674}" dt="2025-06-29T16:09:17.400" v="29"/>
          <ac:spMkLst>
            <pc:docMk/>
            <pc:sldMk cId="0" sldId="261"/>
            <ac:spMk id="59" creationId="{3F0B8CEB-8279-4E5E-A0CE-1FC9F71736F2}"/>
          </ac:spMkLst>
        </pc:spChg>
        <pc:spChg chg="add del">
          <ac:chgData name="Daniel Naica" userId="c17082168d7416ba" providerId="Windows Live" clId="Web-{4D51E763-A979-4E19-A5C8-09E876B10674}" dt="2025-06-29T16:09:25.119" v="31"/>
          <ac:spMkLst>
            <pc:docMk/>
            <pc:sldMk cId="0" sldId="261"/>
            <ac:spMk id="61" creationId="{04812C46-200A-4DEB-A05E-3ED6C68C2387}"/>
          </ac:spMkLst>
        </pc:spChg>
        <pc:spChg chg="add del">
          <ac:chgData name="Daniel Naica" userId="c17082168d7416ba" providerId="Windows Live" clId="Web-{4D51E763-A979-4E19-A5C8-09E876B10674}" dt="2025-06-29T16:09:25.119" v="31"/>
          <ac:spMkLst>
            <pc:docMk/>
            <pc:sldMk cId="0" sldId="261"/>
            <ac:spMk id="62" creationId="{D1EA859B-E555-4109-94F3-6700E046E008}"/>
          </ac:spMkLst>
        </pc:spChg>
        <pc:spChg chg="add del">
          <ac:chgData name="Daniel Naica" userId="c17082168d7416ba" providerId="Windows Live" clId="Web-{4D51E763-A979-4E19-A5C8-09E876B10674}" dt="2025-06-29T16:09:27.901" v="33"/>
          <ac:spMkLst>
            <pc:docMk/>
            <pc:sldMk cId="0" sldId="261"/>
            <ac:spMk id="64" creationId="{0D7B6173-1D58-48E2-83CF-37350F315F75}"/>
          </ac:spMkLst>
        </pc:spChg>
        <pc:spChg chg="add del">
          <ac:chgData name="Daniel Naica" userId="c17082168d7416ba" providerId="Windows Live" clId="Web-{4D51E763-A979-4E19-A5C8-09E876B10674}" dt="2025-06-29T16:09:27.901" v="33"/>
          <ac:spMkLst>
            <pc:docMk/>
            <pc:sldMk cId="0" sldId="261"/>
            <ac:spMk id="65" creationId="{02EBFA83-D4DB-4CA0-B229-9E44634D7FE9}"/>
          </ac:spMkLst>
        </pc:spChg>
        <pc:spChg chg="add del">
          <ac:chgData name="Daniel Naica" userId="c17082168d7416ba" providerId="Windows Live" clId="Web-{4D51E763-A979-4E19-A5C8-09E876B10674}" dt="2025-06-29T16:09:27.901" v="33"/>
          <ac:spMkLst>
            <pc:docMk/>
            <pc:sldMk cId="0" sldId="261"/>
            <ac:spMk id="67" creationId="{21BDEC81-16A7-4451-B893-C15000083B77}"/>
          </ac:spMkLst>
        </pc:spChg>
        <pc:spChg chg="add del">
          <ac:chgData name="Daniel Naica" userId="c17082168d7416ba" providerId="Windows Live" clId="Web-{4D51E763-A979-4E19-A5C8-09E876B10674}" dt="2025-06-29T16:09:32.948" v="35"/>
          <ac:spMkLst>
            <pc:docMk/>
            <pc:sldMk cId="0" sldId="261"/>
            <ac:spMk id="69" creationId="{5AA03EDC-7067-4DFF-B672-541D016AAAB8}"/>
          </ac:spMkLst>
        </pc:spChg>
        <pc:spChg chg="add del">
          <ac:chgData name="Daniel Naica" userId="c17082168d7416ba" providerId="Windows Live" clId="Web-{4D51E763-A979-4E19-A5C8-09E876B10674}" dt="2025-06-29T16:09:32.948" v="35"/>
          <ac:spMkLst>
            <pc:docMk/>
            <pc:sldMk cId="0" sldId="261"/>
            <ac:spMk id="70" creationId="{0EBF3E39-B0BE-496A-8604-9007470FFA3A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2" creationId="{E2AE60ED-C6B2-4E87-95DC-7AB5C589943A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3" creationId="{107B74A1-AC23-4029-85C2-6C2D4C277227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4" creationId="{AD949E97-66D7-467B-BDD7-5166EF523B2A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5" creationId="{30FF6FEE-5B11-4DDB-8635-80A97984417A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6" creationId="{29C6353F-64ED-4D08-9A61-1E27D87466EB}"/>
          </ac:spMkLst>
        </pc:spChg>
        <pc:spChg chg="add del">
          <ac:chgData name="Daniel Naica" userId="c17082168d7416ba" providerId="Windows Live" clId="Web-{4D51E763-A979-4E19-A5C8-09E876B10674}" dt="2025-06-29T16:09:35.370" v="37"/>
          <ac:spMkLst>
            <pc:docMk/>
            <pc:sldMk cId="0" sldId="261"/>
            <ac:spMk id="77" creationId="{F611A8EB-A9A5-412E-B620-0BFA41C65F06}"/>
          </ac:spMkLst>
        </pc:spChg>
        <pc:spChg chg="add del">
          <ac:chgData name="Daniel Naica" userId="c17082168d7416ba" providerId="Windows Live" clId="Web-{4D51E763-A979-4E19-A5C8-09E876B10674}" dt="2025-06-29T16:09:42.057" v="39"/>
          <ac:spMkLst>
            <pc:docMk/>
            <pc:sldMk cId="0" sldId="261"/>
            <ac:spMk id="79" creationId="{2EB492CD-616E-47F8-933B-5E2D952A0593}"/>
          </ac:spMkLst>
        </pc:spChg>
        <pc:spChg chg="add del">
          <ac:chgData name="Daniel Naica" userId="c17082168d7416ba" providerId="Windows Live" clId="Web-{4D51E763-A979-4E19-A5C8-09E876B10674}" dt="2025-06-29T16:09:42.057" v="39"/>
          <ac:spMkLst>
            <pc:docMk/>
            <pc:sldMk cId="0" sldId="261"/>
            <ac:spMk id="80" creationId="{59383CF9-23B5-4335-9B21-1791C4CF1C75}"/>
          </ac:spMkLst>
        </pc:spChg>
        <pc:spChg chg="add del">
          <ac:chgData name="Daniel Naica" userId="c17082168d7416ba" providerId="Windows Live" clId="Web-{4D51E763-A979-4E19-A5C8-09E876B10674}" dt="2025-06-29T16:09:42.057" v="39"/>
          <ac:spMkLst>
            <pc:docMk/>
            <pc:sldMk cId="0" sldId="261"/>
            <ac:spMk id="81" creationId="{0007FE00-9498-4706-B255-6437B0252C02}"/>
          </ac:spMkLst>
        </pc:spChg>
        <pc:spChg chg="add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83" creationId="{131BAD53-4E89-4F62-BBB7-26359763ED39}"/>
          </ac:spMkLst>
        </pc:spChg>
        <pc:spChg chg="add">
          <ac:chgData name="Daniel Naica" userId="c17082168d7416ba" providerId="Windows Live" clId="Web-{4D51E763-A979-4E19-A5C8-09E876B10674}" dt="2025-06-29T16:09:42.073" v="40"/>
          <ac:spMkLst>
            <pc:docMk/>
            <pc:sldMk cId="0" sldId="261"/>
            <ac:spMk id="84" creationId="{62756DA2-40EB-4C6F-B962-5822FFB54FB6}"/>
          </ac:spMkLst>
        </pc:spChg>
        <pc:grpChg chg="add del">
          <ac:chgData name="Daniel Naica" userId="c17082168d7416ba" providerId="Windows Live" clId="Web-{4D51E763-A979-4E19-A5C8-09E876B10674}" dt="2025-06-29T16:04:45.044" v="12"/>
          <ac:grpSpMkLst>
            <pc:docMk/>
            <pc:sldMk cId="0" sldId="261"/>
            <ac:grpSpMk id="22" creationId="{F2221BB3-7B5D-C899-7745-66D7AC3232A7}"/>
          </ac:grpSpMkLst>
        </pc:grpChg>
        <pc:grpChg chg="add del">
          <ac:chgData name="Daniel Naica" userId="c17082168d7416ba" providerId="Windows Live" clId="Web-{4D51E763-A979-4E19-A5C8-09E876B10674}" dt="2025-06-29T16:04:55.278" v="16"/>
          <ac:grpSpMkLst>
            <pc:docMk/>
            <pc:sldMk cId="0" sldId="261"/>
            <ac:grpSpMk id="30" creationId="{DD354807-230F-4402-B1B9-F733A8F1F190}"/>
          </ac:grpSpMkLst>
        </pc:grpChg>
        <pc:picChg chg="ord">
          <ac:chgData name="Daniel Naica" userId="c17082168d7416ba" providerId="Windows Live" clId="Web-{4D51E763-A979-4E19-A5C8-09E876B10674}" dt="2025-06-29T16:09:42.073" v="40"/>
          <ac:picMkLst>
            <pc:docMk/>
            <pc:sldMk cId="0" sldId="261"/>
            <ac:picMk id="4" creationId="{00000000-0000-0000-0000-000000000000}"/>
          </ac:picMkLst>
        </pc:picChg>
        <pc:picChg chg="add del mod ord">
          <ac:chgData name="Daniel Naica" userId="c17082168d7416ba" providerId="Windows Live" clId="Web-{4D51E763-A979-4E19-A5C8-09E876B10674}" dt="2025-06-29T16:08:46.445" v="20"/>
          <ac:picMkLst>
            <pc:docMk/>
            <pc:sldMk cId="0" sldId="261"/>
            <ac:picMk id="5" creationId="{79DCE1F8-101F-EAE8-72A9-E794B31EEE49}"/>
          </ac:picMkLst>
        </pc:picChg>
        <pc:picChg chg="add mod ord">
          <ac:chgData name="Daniel Naica" userId="c17082168d7416ba" providerId="Windows Live" clId="Web-{4D51E763-A979-4E19-A5C8-09E876B10674}" dt="2025-06-29T16:09:42.073" v="40"/>
          <ac:picMkLst>
            <pc:docMk/>
            <pc:sldMk cId="0" sldId="261"/>
            <ac:picMk id="6" creationId="{4237A4CD-8860-4F40-E61A-E788A1E9144D}"/>
          </ac:picMkLst>
        </pc:picChg>
        <pc:picChg chg="add del">
          <ac:chgData name="Daniel Naica" userId="c17082168d7416ba" providerId="Windows Live" clId="Web-{4D51E763-A979-4E19-A5C8-09E876B10674}" dt="2025-06-29T16:09:27.901" v="33"/>
          <ac:picMkLst>
            <pc:docMk/>
            <pc:sldMk cId="0" sldId="261"/>
            <ac:picMk id="66" creationId="{B0DAC8FB-A162-44E3-A606-C855A03A5B09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1:28.353" v="134"/>
        <pc:sldMkLst>
          <pc:docMk/>
          <pc:sldMk cId="0" sldId="262"/>
        </pc:sldMkLst>
        <pc:spChg chg="mod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6:03:25.946" v="2"/>
          <ac:spMkLst>
            <pc:docMk/>
            <pc:sldMk cId="0" sldId="262"/>
            <ac:spMk id="10" creationId="{0288C6B4-AFC3-407F-A595-EFFD38D4CCAF}"/>
          </ac:spMkLst>
        </pc:spChg>
        <pc:spChg chg="add del">
          <ac:chgData name="Daniel Naica" userId="c17082168d7416ba" providerId="Windows Live" clId="Web-{4D51E763-A979-4E19-A5C8-09E876B10674}" dt="2025-06-29T16:03:25.946" v="2"/>
          <ac:spMkLst>
            <pc:docMk/>
            <pc:sldMk cId="0" sldId="262"/>
            <ac:spMk id="12" creationId="{CF236821-17FE-429B-8D2C-08E13A64EA40}"/>
          </ac:spMkLst>
        </pc:spChg>
        <pc:spChg chg="add del">
          <ac:chgData name="Daniel Naica" userId="c17082168d7416ba" providerId="Windows Live" clId="Web-{4D51E763-A979-4E19-A5C8-09E876B10674}" dt="2025-06-29T16:03:25.946" v="2"/>
          <ac:spMkLst>
            <pc:docMk/>
            <pc:sldMk cId="0" sldId="262"/>
            <ac:spMk id="14" creationId="{C0BDBCD2-E081-43AB-9119-C55465E59757}"/>
          </ac:spMkLst>
        </pc:spChg>
        <pc:spChg chg="add del">
          <ac:chgData name="Daniel Naica" userId="c17082168d7416ba" providerId="Windows Live" clId="Web-{4D51E763-A979-4E19-A5C8-09E876B10674}" dt="2025-06-29T16:03:25.946" v="2"/>
          <ac:spMkLst>
            <pc:docMk/>
            <pc:sldMk cId="0" sldId="262"/>
            <ac:spMk id="16" creationId="{98E79BE4-34FE-485A-98A5-92CE8F7C4743}"/>
          </ac:spMkLst>
        </pc:spChg>
        <pc:spChg chg="add del">
          <ac:chgData name="Daniel Naica" userId="c17082168d7416ba" providerId="Windows Live" clId="Web-{4D51E763-A979-4E19-A5C8-09E876B10674}" dt="2025-06-29T16:03:25.946" v="2"/>
          <ac:spMkLst>
            <pc:docMk/>
            <pc:sldMk cId="0" sldId="262"/>
            <ac:spMk id="18" creationId="{7A5F0580-5EE9-419F-96EE-B6529EF6E7D0}"/>
          </ac:spMkLst>
        </pc:spChg>
        <pc:spChg chg="add del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3" creationId="{0288C6B4-AFC3-407F-A595-EFFD38D4CCAF}"/>
          </ac:spMkLst>
        </pc:spChg>
        <pc:spChg chg="add del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4" creationId="{CF236821-17FE-429B-8D2C-08E13A64EA40}"/>
          </ac:spMkLst>
        </pc:spChg>
        <pc:spChg chg="add del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5" creationId="{C0BDBCD2-E081-43AB-9119-C55465E59757}"/>
          </ac:spMkLst>
        </pc:spChg>
        <pc:spChg chg="add del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6" creationId="{98E79BE4-34FE-485A-98A5-92CE8F7C4743}"/>
          </ac:spMkLst>
        </pc:spChg>
        <pc:spChg chg="add del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27" creationId="{7A5F0580-5EE9-419F-96EE-B6529EF6E7D0}"/>
          </ac:spMkLst>
        </pc:spChg>
        <pc:spChg chg="add del">
          <ac:chgData name="Daniel Naica" userId="c17082168d7416ba" providerId="Windows Live" clId="Web-{4D51E763-A979-4E19-A5C8-09E876B10674}" dt="2025-06-29T16:10:27.872" v="48"/>
          <ac:spMkLst>
            <pc:docMk/>
            <pc:sldMk cId="0" sldId="262"/>
            <ac:spMk id="29" creationId="{8B3A2D1A-45FC-4F95-B150-1C13EF2F6D09}"/>
          </ac:spMkLst>
        </pc:spChg>
        <pc:spChg chg="add del">
          <ac:chgData name="Daniel Naica" userId="c17082168d7416ba" providerId="Windows Live" clId="Web-{4D51E763-A979-4E19-A5C8-09E876B10674}" dt="2025-06-29T16:10:27.872" v="48"/>
          <ac:spMkLst>
            <pc:docMk/>
            <pc:sldMk cId="0" sldId="262"/>
            <ac:spMk id="30" creationId="{F3768FD5-DD7A-43C7-8DEA-1F5DB3CB5B95}"/>
          </ac:spMkLst>
        </pc:spChg>
        <pc:spChg chg="add del">
          <ac:chgData name="Daniel Naica" userId="c17082168d7416ba" providerId="Windows Live" clId="Web-{4D51E763-A979-4E19-A5C8-09E876B10674}" dt="2025-06-29T16:10:11.778" v="44"/>
          <ac:spMkLst>
            <pc:docMk/>
            <pc:sldMk cId="0" sldId="262"/>
            <ac:spMk id="32" creationId="{04812C46-200A-4DEB-A05E-3ED6C68C2387}"/>
          </ac:spMkLst>
        </pc:spChg>
        <pc:spChg chg="add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33" creationId="{D7A453D2-15D8-4403-815F-291FA16340D9}"/>
          </ac:spMkLst>
        </pc:spChg>
        <pc:spChg chg="add del">
          <ac:chgData name="Daniel Naica" userId="c17082168d7416ba" providerId="Windows Live" clId="Web-{4D51E763-A979-4E19-A5C8-09E876B10674}" dt="2025-06-29T16:10:11.778" v="44"/>
          <ac:spMkLst>
            <pc:docMk/>
            <pc:sldMk cId="0" sldId="262"/>
            <ac:spMk id="34" creationId="{D1EA859B-E555-4109-94F3-6700E046E008}"/>
          </ac:spMkLst>
        </pc:spChg>
        <pc:spChg chg="add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35" creationId="{8161EA6B-09CA-445B-AB0D-8DF76FA92DEF}"/>
          </ac:spMkLst>
        </pc:spChg>
        <pc:spChg chg="add">
          <ac:chgData name="Daniel Naica" userId="c17082168d7416ba" providerId="Windows Live" clId="Web-{4D51E763-A979-4E19-A5C8-09E876B10674}" dt="2025-06-29T16:10:27.903" v="49"/>
          <ac:spMkLst>
            <pc:docMk/>
            <pc:sldMk cId="0" sldId="262"/>
            <ac:spMk id="58" creationId="{E2D3D3F2-ABBB-4453-B1C5-1BEBF7E4DD56}"/>
          </ac:spMkLst>
        </pc:spChg>
        <pc:grpChg chg="add del">
          <ac:chgData name="Daniel Naica" userId="c17082168d7416ba" providerId="Windows Live" clId="Web-{4D51E763-A979-4E19-A5C8-09E876B10674}" dt="2025-06-29T16:03:28.884" v="4"/>
          <ac:grpSpMkLst>
            <pc:docMk/>
            <pc:sldMk cId="0" sldId="262"/>
            <ac:grpSpMk id="20" creationId="{F2221BB3-7B5D-C899-7745-66D7AC3232A7}"/>
          </ac:grpSpMkLst>
        </pc:grpChg>
        <pc:picChg chg="ord">
          <ac:chgData name="Daniel Naica" userId="c17082168d7416ba" providerId="Windows Live" clId="Web-{4D51E763-A979-4E19-A5C8-09E876B10674}" dt="2025-06-29T16:03:28.884" v="5"/>
          <ac:picMkLst>
            <pc:docMk/>
            <pc:sldMk cId="0" sldId="262"/>
            <ac:picMk id="4" creationId="{00000000-0000-0000-0000-000000000000}"/>
          </ac:picMkLst>
        </pc:picChg>
        <pc:picChg chg="add del mod">
          <ac:chgData name="Daniel Naica" userId="c17082168d7416ba" providerId="Windows Live" clId="Web-{4D51E763-A979-4E19-A5C8-09E876B10674}" dt="2025-06-29T16:09:49.230" v="41"/>
          <ac:picMkLst>
            <pc:docMk/>
            <pc:sldMk cId="0" sldId="262"/>
            <ac:picMk id="5" creationId="{E8682367-0C59-26D8-DDDF-05F5D918C3B1}"/>
          </ac:picMkLst>
        </pc:picChg>
        <pc:picChg chg="add mod ord">
          <ac:chgData name="Daniel Naica" userId="c17082168d7416ba" providerId="Windows Live" clId="Web-{4D51E763-A979-4E19-A5C8-09E876B10674}" dt="2025-06-29T16:10:27.872" v="48"/>
          <ac:picMkLst>
            <pc:docMk/>
            <pc:sldMk cId="0" sldId="262"/>
            <ac:picMk id="6" creationId="{CB497621-E47F-3843-D079-08CF28934C45}"/>
          </ac:picMkLst>
        </pc:picChg>
      </pc:sldChg>
      <pc:sldChg chg="addSp delSp modSp mod modTransition setBg">
        <pc:chgData name="Daniel Naica" userId="c17082168d7416ba" providerId="Windows Live" clId="Web-{4D51E763-A979-4E19-A5C8-09E876B10674}" dt="2025-06-29T18:21:34.759" v="135"/>
        <pc:sldMkLst>
          <pc:docMk/>
          <pc:sldMk cId="0" sldId="263"/>
        </pc:sldMkLst>
        <pc:spChg chg="mod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6:11:51.298" v="59"/>
          <ac:spMkLst>
            <pc:docMk/>
            <pc:sldMk cId="0" sldId="263"/>
            <ac:spMk id="10" creationId="{10EB215C-7839-4CEA-AA02-B8F7755F9CE9}"/>
          </ac:spMkLst>
        </pc:spChg>
        <pc:spChg chg="add del">
          <ac:chgData name="Daniel Naica" userId="c17082168d7416ba" providerId="Windows Live" clId="Web-{4D51E763-A979-4E19-A5C8-09E876B10674}" dt="2025-06-29T16:11:51.298" v="59"/>
          <ac:spMkLst>
            <pc:docMk/>
            <pc:sldMk cId="0" sldId="263"/>
            <ac:spMk id="12" creationId="{91011C6D-05BE-4D99-8C11-A0E478B12996}"/>
          </ac:spMkLst>
        </pc:spChg>
        <pc:spChg chg="add del">
          <ac:chgData name="Daniel Naica" userId="c17082168d7416ba" providerId="Windows Live" clId="Web-{4D51E763-A979-4E19-A5C8-09E876B10674}" dt="2025-06-29T16:11:51.298" v="59"/>
          <ac:spMkLst>
            <pc:docMk/>
            <pc:sldMk cId="0" sldId="263"/>
            <ac:spMk id="14" creationId="{3B9FD11D-7561-43C8-BE54-00D7DCF0E211}"/>
          </ac:spMkLst>
        </pc:spChg>
        <pc:spChg chg="add del">
          <ac:chgData name="Daniel Naica" userId="c17082168d7416ba" providerId="Windows Live" clId="Web-{4D51E763-A979-4E19-A5C8-09E876B10674}" dt="2025-06-29T16:11:51.298" v="59"/>
          <ac:spMkLst>
            <pc:docMk/>
            <pc:sldMk cId="0" sldId="263"/>
            <ac:spMk id="16" creationId="{6BFFEA99-E831-4C3B-8D16-0EA4AB33FFCA}"/>
          </ac:spMkLst>
        </pc:spChg>
        <pc:spChg chg="add del">
          <ac:chgData name="Daniel Naica" userId="c17082168d7416ba" providerId="Windows Live" clId="Web-{4D51E763-A979-4E19-A5C8-09E876B10674}" dt="2025-06-29T16:11:55.251" v="61"/>
          <ac:spMkLst>
            <pc:docMk/>
            <pc:sldMk cId="0" sldId="263"/>
            <ac:spMk id="18" creationId="{C0763A76-9F1C-4FC5-82B7-DD475DA461B2}"/>
          </ac:spMkLst>
        </pc:spChg>
        <pc:spChg chg="add del">
          <ac:chgData name="Daniel Naica" userId="c17082168d7416ba" providerId="Windows Live" clId="Web-{4D51E763-A979-4E19-A5C8-09E876B10674}" dt="2025-06-29T16:11:55.251" v="61"/>
          <ac:spMkLst>
            <pc:docMk/>
            <pc:sldMk cId="0" sldId="263"/>
            <ac:spMk id="19" creationId="{E81BF4F6-F2CF-4984-9D14-D6966D92F99F}"/>
          </ac:spMkLst>
        </pc:spChg>
        <pc:spChg chg="add del">
          <ac:chgData name="Daniel Naica" userId="c17082168d7416ba" providerId="Windows Live" clId="Web-{4D51E763-A979-4E19-A5C8-09E876B10674}" dt="2025-06-29T16:11:57.642" v="63"/>
          <ac:spMkLst>
            <pc:docMk/>
            <pc:sldMk cId="0" sldId="263"/>
            <ac:spMk id="21" creationId="{5AA03EDC-7067-4DFF-B672-541D016AAAB8}"/>
          </ac:spMkLst>
        </pc:spChg>
        <pc:spChg chg="add del">
          <ac:chgData name="Daniel Naica" userId="c17082168d7416ba" providerId="Windows Live" clId="Web-{4D51E763-A979-4E19-A5C8-09E876B10674}" dt="2025-06-29T16:11:57.642" v="63"/>
          <ac:spMkLst>
            <pc:docMk/>
            <pc:sldMk cId="0" sldId="263"/>
            <ac:spMk id="22" creationId="{0EBF3E39-B0BE-496A-8604-9007470FFA3A}"/>
          </ac:spMkLst>
        </pc:spChg>
        <pc:spChg chg="add del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4" creationId="{12609869-9E80-471B-A487-A53288E0E791}"/>
          </ac:spMkLst>
        </pc:spChg>
        <pc:spChg chg="add del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5" creationId="{7004738A-9D34-43E8-97D2-CA0EED4F8BE0}"/>
          </ac:spMkLst>
        </pc:spChg>
        <pc:spChg chg="add del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6" creationId="{B8B8D07F-F13E-443E-BA68-2D26672D76B9}"/>
          </ac:spMkLst>
        </pc:spChg>
        <pc:spChg chg="add del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7" creationId="{2813A4FA-24A5-41ED-A534-3807D1B2F344}"/>
          </ac:spMkLst>
        </pc:spChg>
        <pc:spChg chg="add del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28" creationId="{C3944F27-CA70-4E84-A51A-E6BF89558979}"/>
          </ac:spMkLst>
        </pc:spChg>
        <pc:spChg chg="add del">
          <ac:chgData name="Daniel Naica" userId="c17082168d7416ba" providerId="Windows Live" clId="Web-{4D51E763-A979-4E19-A5C8-09E876B10674}" dt="2025-06-29T18:06:44.455" v="97"/>
          <ac:spMkLst>
            <pc:docMk/>
            <pc:sldMk cId="0" sldId="263"/>
            <ac:spMk id="33" creationId="{5AA03EDC-7067-4DFF-B672-541D016AAAB8}"/>
          </ac:spMkLst>
        </pc:spChg>
        <pc:spChg chg="add del">
          <ac:chgData name="Daniel Naica" userId="c17082168d7416ba" providerId="Windows Live" clId="Web-{4D51E763-A979-4E19-A5C8-09E876B10674}" dt="2025-06-29T18:06:44.455" v="97"/>
          <ac:spMkLst>
            <pc:docMk/>
            <pc:sldMk cId="0" sldId="263"/>
            <ac:spMk id="35" creationId="{0EBF3E39-B0BE-496A-8604-9007470FFA3A}"/>
          </ac:spMkLst>
        </pc:spChg>
        <pc:spChg chg="add del">
          <ac:chgData name="Daniel Naica" userId="c17082168d7416ba" providerId="Windows Live" clId="Web-{4D51E763-A979-4E19-A5C8-09E876B10674}" dt="2025-06-29T18:06:59.940" v="99"/>
          <ac:spMkLst>
            <pc:docMk/>
            <pc:sldMk cId="0" sldId="263"/>
            <ac:spMk id="37" creationId="{2C1BBA94-3F40-40AA-8BB9-E69E25E537C1}"/>
          </ac:spMkLst>
        </pc:spChg>
        <pc:spChg chg="add del">
          <ac:chgData name="Daniel Naica" userId="c17082168d7416ba" providerId="Windows Live" clId="Web-{4D51E763-A979-4E19-A5C8-09E876B10674}" dt="2025-06-29T18:06:59.940" v="99"/>
          <ac:spMkLst>
            <pc:docMk/>
            <pc:sldMk cId="0" sldId="263"/>
            <ac:spMk id="38" creationId="{9A724DBA-D2D9-471E-8ED7-2015DDD950DF}"/>
          </ac:spMkLst>
        </pc:spChg>
        <pc:spChg chg="add del">
          <ac:chgData name="Daniel Naica" userId="c17082168d7416ba" providerId="Windows Live" clId="Web-{4D51E763-A979-4E19-A5C8-09E876B10674}" dt="2025-06-29T18:06:59.940" v="99"/>
          <ac:spMkLst>
            <pc:docMk/>
            <pc:sldMk cId="0" sldId="263"/>
            <ac:spMk id="39" creationId="{169CC832-2974-4E8D-90ED-3E2941BA7336}"/>
          </ac:spMkLst>
        </pc:spChg>
        <pc:spChg chg="add">
          <ac:chgData name="Daniel Naica" userId="c17082168d7416ba" providerId="Windows Live" clId="Web-{4D51E763-A979-4E19-A5C8-09E876B10674}" dt="2025-06-29T18:06:44.455" v="98"/>
          <ac:spMkLst>
            <pc:docMk/>
            <pc:sldMk cId="0" sldId="263"/>
            <ac:spMk id="40" creationId="{08980754-6F4B-43C9-B9BE-127B6BED6586}"/>
          </ac:spMkLst>
        </pc:spChg>
        <pc:spChg chg="del">
          <ac:chgData name="Daniel Naica" userId="c17082168d7416ba" providerId="Windows Live" clId="Web-{4D51E763-A979-4E19-A5C8-09E876B10674}" dt="2025-06-29T18:06:59.940" v="99"/>
          <ac:spMkLst>
            <pc:docMk/>
            <pc:sldMk cId="0" sldId="263"/>
            <ac:spMk id="41" creationId="{55222F96-971A-4F90-B841-6BAB416C7AC1}"/>
          </ac:spMkLst>
        </pc:spChg>
        <pc:spChg chg="add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43" creationId="{C3896A03-3945-419A-B66B-4EE266EDD152}"/>
          </ac:spMkLst>
        </pc:spChg>
        <pc:spChg chg="add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44" creationId="{B34F5AD2-EDBD-4BBD-A55C-EAFFD0C7097A}"/>
          </ac:spMkLst>
        </pc:spChg>
        <pc:spChg chg="add">
          <ac:chgData name="Daniel Naica" userId="c17082168d7416ba" providerId="Windows Live" clId="Web-{4D51E763-A979-4E19-A5C8-09E876B10674}" dt="2025-06-29T18:06:59.956" v="100"/>
          <ac:spMkLst>
            <pc:docMk/>
            <pc:sldMk cId="0" sldId="263"/>
            <ac:spMk id="45" creationId="{450D3AD2-FA80-415F-A9CE-54D884561CD7}"/>
          </ac:spMkLst>
        </pc:spChg>
        <pc:picChg chg="del ord">
          <ac:chgData name="Daniel Naica" userId="c17082168d7416ba" providerId="Windows Live" clId="Web-{4D51E763-A979-4E19-A5C8-09E876B10674}" dt="2025-06-29T18:06:28.377" v="94"/>
          <ac:picMkLst>
            <pc:docMk/>
            <pc:sldMk cId="0" sldId="263"/>
            <ac:picMk id="4" creationId="{00000000-0000-0000-0000-000000000000}"/>
          </ac:picMkLst>
        </pc:picChg>
        <pc:picChg chg="add mod">
          <ac:chgData name="Daniel Naica" userId="c17082168d7416ba" providerId="Windows Live" clId="Web-{4D51E763-A979-4E19-A5C8-09E876B10674}" dt="2025-06-29T18:07:22.378" v="103" actId="14100"/>
          <ac:picMkLst>
            <pc:docMk/>
            <pc:sldMk cId="0" sldId="263"/>
            <ac:picMk id="5" creationId="{069FDE67-B871-257D-160E-B6ED3C7D5E31}"/>
          </ac:picMkLst>
        </pc:picChg>
      </pc:sldChg>
      <pc:sldChg chg="modTransition">
        <pc:chgData name="Daniel Naica" userId="c17082168d7416ba" providerId="Windows Live" clId="Web-{4D51E763-A979-4E19-A5C8-09E876B10674}" dt="2025-06-29T18:21:41.806" v="136"/>
        <pc:sldMkLst>
          <pc:docMk/>
          <pc:sldMk cId="0" sldId="264"/>
        </pc:sldMkLst>
      </pc:sldChg>
      <pc:sldChg chg="addSp delSp modSp mod modTransition setBg">
        <pc:chgData name="Daniel Naica" userId="c17082168d7416ba" providerId="Windows Live" clId="Web-{4D51E763-A979-4E19-A5C8-09E876B10674}" dt="2025-06-29T18:21:51.541" v="137"/>
        <pc:sldMkLst>
          <pc:docMk/>
          <pc:sldMk cId="0" sldId="265"/>
        </pc:sldMkLst>
        <pc:spChg chg="mod">
          <ac:chgData name="Daniel Naica" userId="c17082168d7416ba" providerId="Windows Live" clId="Web-{4D51E763-A979-4E19-A5C8-09E876B10674}" dt="2025-06-29T18:10:35.352" v="113"/>
          <ac:spMkLst>
            <pc:docMk/>
            <pc:sldMk cId="0" sldId="265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8:10:35.352" v="113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Daniel Naica" userId="c17082168d7416ba" providerId="Windows Live" clId="Web-{4D51E763-A979-4E19-A5C8-09E876B10674}" dt="2025-06-29T18:10:11.133" v="106"/>
          <ac:spMkLst>
            <pc:docMk/>
            <pc:sldMk cId="0" sldId="265"/>
            <ac:spMk id="10" creationId="{058A14AF-9FB5-4CC7-BA35-E8E85D3EDF0E}"/>
          </ac:spMkLst>
        </pc:spChg>
        <pc:spChg chg="add del">
          <ac:chgData name="Daniel Naica" userId="c17082168d7416ba" providerId="Windows Live" clId="Web-{4D51E763-A979-4E19-A5C8-09E876B10674}" dt="2025-06-29T18:10:11.133" v="106"/>
          <ac:spMkLst>
            <pc:docMk/>
            <pc:sldMk cId="0" sldId="265"/>
            <ac:spMk id="12" creationId="{3A9A4357-BD1D-4622-A4FE-766E6AB8DE84}"/>
          </ac:spMkLst>
        </pc:spChg>
        <pc:spChg chg="add del">
          <ac:chgData name="Daniel Naica" userId="c17082168d7416ba" providerId="Windows Live" clId="Web-{4D51E763-A979-4E19-A5C8-09E876B10674}" dt="2025-06-29T18:10:11.133" v="106"/>
          <ac:spMkLst>
            <pc:docMk/>
            <pc:sldMk cId="0" sldId="265"/>
            <ac:spMk id="14" creationId="{E659831F-0D9A-4C63-9EBB-8435B85A440F}"/>
          </ac:spMkLst>
        </pc:spChg>
        <pc:spChg chg="add del">
          <ac:chgData name="Daniel Naica" userId="c17082168d7416ba" providerId="Windows Live" clId="Web-{4D51E763-A979-4E19-A5C8-09E876B10674}" dt="2025-06-29T18:10:11.133" v="106"/>
          <ac:spMkLst>
            <pc:docMk/>
            <pc:sldMk cId="0" sldId="265"/>
            <ac:spMk id="16" creationId="{E6995CE5-F890-4ABA-82A2-26507CE8D2A3}"/>
          </ac:spMkLst>
        </pc:spChg>
        <pc:spChg chg="add del">
          <ac:chgData name="Daniel Naica" userId="c17082168d7416ba" providerId="Windows Live" clId="Web-{4D51E763-A979-4E19-A5C8-09E876B10674}" dt="2025-06-29T18:10:35.352" v="113"/>
          <ac:spMkLst>
            <pc:docMk/>
            <pc:sldMk cId="0" sldId="265"/>
            <ac:spMk id="18" creationId="{2596F992-698C-48C0-9D89-70DA4CE927EF}"/>
          </ac:spMkLst>
        </pc:spChg>
        <pc:spChg chg="add del">
          <ac:chgData name="Daniel Naica" userId="c17082168d7416ba" providerId="Windows Live" clId="Web-{4D51E763-A979-4E19-A5C8-09E876B10674}" dt="2025-06-29T18:10:35.352" v="113"/>
          <ac:spMkLst>
            <pc:docMk/>
            <pc:sldMk cId="0" sldId="265"/>
            <ac:spMk id="19" creationId="{E7BFF8DC-0AE7-4AD2-9B28-2E5F26D62C30}"/>
          </ac:spMkLst>
        </pc:spChg>
        <pc:spChg chg="add del">
          <ac:chgData name="Daniel Naica" userId="c17082168d7416ba" providerId="Windows Live" clId="Web-{4D51E763-A979-4E19-A5C8-09E876B10674}" dt="2025-06-29T18:10:35.352" v="113"/>
          <ac:spMkLst>
            <pc:docMk/>
            <pc:sldMk cId="0" sldId="265"/>
            <ac:spMk id="20" creationId="{7E0162AD-C6E5-4BF8-A453-76ADB36877D3}"/>
          </ac:spMkLst>
        </pc:spChg>
        <pc:spChg chg="add del">
          <ac:chgData name="Daniel Naica" userId="c17082168d7416ba" providerId="Windows Live" clId="Web-{4D51E763-A979-4E19-A5C8-09E876B10674}" dt="2025-06-29T18:10:35.352" v="112"/>
          <ac:spMkLst>
            <pc:docMk/>
            <pc:sldMk cId="0" sldId="265"/>
            <ac:spMk id="25" creationId="{058A14AF-9FB5-4CC7-BA35-E8E85D3EDF0E}"/>
          </ac:spMkLst>
        </pc:spChg>
        <pc:spChg chg="add del">
          <ac:chgData name="Daniel Naica" userId="c17082168d7416ba" providerId="Windows Live" clId="Web-{4D51E763-A979-4E19-A5C8-09E876B10674}" dt="2025-06-29T18:10:35.352" v="112"/>
          <ac:spMkLst>
            <pc:docMk/>
            <pc:sldMk cId="0" sldId="265"/>
            <ac:spMk id="27" creationId="{3A9A4357-BD1D-4622-A4FE-766E6AB8DE84}"/>
          </ac:spMkLst>
        </pc:spChg>
        <pc:spChg chg="add del">
          <ac:chgData name="Daniel Naica" userId="c17082168d7416ba" providerId="Windows Live" clId="Web-{4D51E763-A979-4E19-A5C8-09E876B10674}" dt="2025-06-29T18:10:35.352" v="112"/>
          <ac:spMkLst>
            <pc:docMk/>
            <pc:sldMk cId="0" sldId="265"/>
            <ac:spMk id="29" creationId="{E659831F-0D9A-4C63-9EBB-8435B85A440F}"/>
          </ac:spMkLst>
        </pc:spChg>
        <pc:spChg chg="add del">
          <ac:chgData name="Daniel Naica" userId="c17082168d7416ba" providerId="Windows Live" clId="Web-{4D51E763-A979-4E19-A5C8-09E876B10674}" dt="2025-06-29T18:10:35.352" v="112"/>
          <ac:spMkLst>
            <pc:docMk/>
            <pc:sldMk cId="0" sldId="265"/>
            <ac:spMk id="31" creationId="{E6995CE5-F890-4ABA-82A2-26507CE8D2A3}"/>
          </ac:spMkLst>
        </pc:spChg>
        <pc:picChg chg="mod ord">
          <ac:chgData name="Daniel Naica" userId="c17082168d7416ba" providerId="Windows Live" clId="Web-{4D51E763-A979-4E19-A5C8-09E876B10674}" dt="2025-06-29T18:10:26.820" v="110" actId="14100"/>
          <ac:picMkLst>
            <pc:docMk/>
            <pc:sldMk cId="0" sldId="265"/>
            <ac:picMk id="4" creationId="{00000000-0000-0000-0000-000000000000}"/>
          </ac:picMkLst>
        </pc:picChg>
        <pc:picChg chg="add mod ord">
          <ac:chgData name="Daniel Naica" userId="c17082168d7416ba" providerId="Windows Live" clId="Web-{4D51E763-A979-4E19-A5C8-09E876B10674}" dt="2025-06-29T18:10:35.352" v="113"/>
          <ac:picMkLst>
            <pc:docMk/>
            <pc:sldMk cId="0" sldId="265"/>
            <ac:picMk id="5" creationId="{C355BE9A-02F2-6052-A392-7BA0D7965EDA}"/>
          </ac:picMkLst>
        </pc:picChg>
      </pc:sldChg>
      <pc:sldChg chg="addSp modSp mod setBg">
        <pc:chgData name="Daniel Naica" userId="c17082168d7416ba" providerId="Windows Live" clId="Web-{4D51E763-A979-4E19-A5C8-09E876B10674}" dt="2025-06-29T18:12:06.307" v="118" actId="20577"/>
        <pc:sldMkLst>
          <pc:docMk/>
          <pc:sldMk cId="0" sldId="266"/>
        </pc:sldMkLst>
        <pc:spChg chg="mo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8:12:06.307" v="118" actId="20577"/>
          <ac:spMkLst>
            <pc:docMk/>
            <pc:sldMk cId="0" sldId="266"/>
            <ac:spMk id="3" creationId="{00000000-0000-0000-0000-000000000000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9" creationId="{DEE2AD96-B495-4E06-9291-B71706F728CB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11" creationId="{53CF6D67-C5A8-4ADD-9E8E-1E38CA1D3166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13" creationId="{86909FA0-B515-4681-B7A8-FA281D133B94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15" creationId="{21C9FE86-FCC3-4A31-AA1C-C882262B7FE7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17" creationId="{7D96243B-ECED-4B71-8E06-AE9A285EAD20}"/>
          </ac:spMkLst>
        </pc:spChg>
        <pc:spChg chg="add">
          <ac:chgData name="Daniel Naica" userId="c17082168d7416ba" providerId="Windows Live" clId="Web-{4D51E763-A979-4E19-A5C8-09E876B10674}" dt="2025-06-29T18:11:38.103" v="115"/>
          <ac:spMkLst>
            <pc:docMk/>
            <pc:sldMk cId="0" sldId="266"/>
            <ac:spMk id="19" creationId="{A09989E4-EFDC-4A90-A633-E0525FB4139E}"/>
          </ac:spMkLst>
        </pc:spChg>
      </pc:sldChg>
      <pc:sldChg chg="addSp delSp modSp mod modTransition setBg">
        <pc:chgData name="Daniel Naica" userId="c17082168d7416ba" providerId="Windows Live" clId="Web-{4D51E763-A979-4E19-A5C8-09E876B10674}" dt="2025-06-29T18:21:58.572" v="138"/>
        <pc:sldMkLst>
          <pc:docMk/>
          <pc:sldMk cId="0" sldId="267"/>
        </pc:sldMkLst>
        <pc:spChg chg="mod">
          <ac:chgData name="Daniel Naica" userId="c17082168d7416ba" providerId="Windows Live" clId="Web-{4D51E763-A979-4E19-A5C8-09E876B10674}" dt="2025-06-29T18:17:54.957" v="128" actId="20577"/>
          <ac:spMkLst>
            <pc:docMk/>
            <pc:sldMk cId="0" sldId="267"/>
            <ac:spMk id="2" creationId="{00000000-0000-0000-0000-000000000000}"/>
          </ac:spMkLst>
        </pc:spChg>
        <pc:spChg chg="mod">
          <ac:chgData name="Daniel Naica" userId="c17082168d7416ba" providerId="Windows Live" clId="Web-{4D51E763-A979-4E19-A5C8-09E876B10674}" dt="2025-06-29T18:17:46.175" v="126"/>
          <ac:spMkLst>
            <pc:docMk/>
            <pc:sldMk cId="0" sldId="267"/>
            <ac:spMk id="3" creationId="{00000000-0000-0000-0000-000000000000}"/>
          </ac:spMkLst>
        </pc:spChg>
        <pc:spChg chg="add del mod">
          <ac:chgData name="Daniel Naica" userId="c17082168d7416ba" providerId="Windows Live" clId="Web-{4D51E763-A979-4E19-A5C8-09E876B10674}" dt="2025-06-29T18:14:31.170" v="123"/>
          <ac:spMkLst>
            <pc:docMk/>
            <pc:sldMk cId="0" sldId="267"/>
            <ac:spMk id="6" creationId="{E1C0CF60-EC4C-3DEE-B37B-BB7997561CEE}"/>
          </ac:spMkLst>
        </pc:spChg>
        <pc:picChg chg="add del mod">
          <ac:chgData name="Daniel Naica" userId="c17082168d7416ba" providerId="Windows Live" clId="Web-{4D51E763-A979-4E19-A5C8-09E876B10674}" dt="2025-06-29T18:14:31.170" v="124"/>
          <ac:picMkLst>
            <pc:docMk/>
            <pc:sldMk cId="0" sldId="267"/>
            <ac:picMk id="5" creationId="{82997C5E-C1A2-5AA6-9DD1-FD419CE8E742}"/>
          </ac:picMkLst>
        </pc:picChg>
        <pc:picChg chg="add mod ord">
          <ac:chgData name="Daniel Naica" userId="c17082168d7416ba" providerId="Windows Live" clId="Web-{4D51E763-A979-4E19-A5C8-09E876B10674}" dt="2025-06-29T18:17:46.175" v="126"/>
          <ac:picMkLst>
            <pc:docMk/>
            <pc:sldMk cId="0" sldId="267"/>
            <ac:picMk id="8" creationId="{70A5FEB1-74E9-E31E-D231-CA304070A825}"/>
          </ac:picMkLst>
        </pc:picChg>
      </pc:sldChg>
      <pc:sldChg chg="modTransition">
        <pc:chgData name="Daniel Naica" userId="c17082168d7416ba" providerId="Windows Live" clId="Web-{4D51E763-A979-4E19-A5C8-09E876B10674}" dt="2025-06-29T18:22:04.369" v="139"/>
        <pc:sldMkLst>
          <pc:docMk/>
          <pc:sldMk cId="0" sldId="268"/>
        </pc:sldMkLst>
      </pc:sldChg>
      <pc:sldChg chg="del">
        <pc:chgData name="Daniel Naica" userId="c17082168d7416ba" providerId="Windows Live" clId="Web-{4D51E763-A979-4E19-A5C8-09E876B10674}" dt="2025-06-29T16:14:04.226" v="76"/>
        <pc:sldMkLst>
          <pc:docMk/>
          <pc:sldMk cId="0" sldId="269"/>
        </pc:sldMkLst>
      </pc:sldChg>
      <pc:sldChg chg="del">
        <pc:chgData name="Daniel Naica" userId="c17082168d7416ba" providerId="Windows Live" clId="Web-{4D51E763-A979-4E19-A5C8-09E876B10674}" dt="2025-06-29T16:14:01.413" v="75"/>
        <pc:sldMkLst>
          <pc:docMk/>
          <pc:sldMk cId="0" sldId="270"/>
        </pc:sldMkLst>
      </pc:sldChg>
      <pc:sldChg chg="del">
        <pc:chgData name="Daniel Naica" userId="c17082168d7416ba" providerId="Windows Live" clId="Web-{4D51E763-A979-4E19-A5C8-09E876B10674}" dt="2025-06-29T16:13:58.788" v="74"/>
        <pc:sldMkLst>
          <pc:docMk/>
          <pc:sldMk cId="0" sldId="271"/>
        </pc:sldMkLst>
      </pc:sldChg>
      <pc:sldChg chg="del">
        <pc:chgData name="Daniel Naica" userId="c17082168d7416ba" providerId="Windows Live" clId="Web-{4D51E763-A979-4E19-A5C8-09E876B10674}" dt="2025-06-29T16:13:56.538" v="73"/>
        <pc:sldMkLst>
          <pc:docMk/>
          <pc:sldMk cId="0" sldId="27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8AF4BB-2CD7-403C-B0CD-964F8C4B4BE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A73B8AA-9748-4E56-92DE-EF71DC0A2F5C}">
      <dgm:prSet/>
      <dgm:spPr/>
      <dgm:t>
        <a:bodyPr/>
        <a:lstStyle/>
        <a:p>
          <a:pPr>
            <a:defRPr cap="all"/>
          </a:pPr>
          <a:r>
            <a:rPr lang="en-US"/>
            <a:t>Top Values Identified:</a:t>
          </a:r>
        </a:p>
      </dgm:t>
    </dgm:pt>
    <dgm:pt modelId="{6499CF6D-7E51-4660-83D4-1C34745F5365}" type="parTrans" cxnId="{AE5F6D17-D509-4076-8F0F-9B34431E2459}">
      <dgm:prSet/>
      <dgm:spPr/>
      <dgm:t>
        <a:bodyPr/>
        <a:lstStyle/>
        <a:p>
          <a:endParaRPr lang="en-US"/>
        </a:p>
      </dgm:t>
    </dgm:pt>
    <dgm:pt modelId="{BC8304D0-6F4D-4F65-9512-8362CD2BF6C5}" type="sibTrans" cxnId="{AE5F6D17-D509-4076-8F0F-9B34431E2459}">
      <dgm:prSet/>
      <dgm:spPr/>
      <dgm:t>
        <a:bodyPr/>
        <a:lstStyle/>
        <a:p>
          <a:endParaRPr lang="en-US"/>
        </a:p>
      </dgm:t>
    </dgm:pt>
    <dgm:pt modelId="{87148219-C0F6-433C-BFA4-F96B052E9778}">
      <dgm:prSet/>
      <dgm:spPr/>
      <dgm:t>
        <a:bodyPr/>
        <a:lstStyle/>
        <a:p>
          <a:pPr>
            <a:defRPr cap="all"/>
          </a:pPr>
          <a:r>
            <a:rPr lang="en-US"/>
            <a:t>1. Affordable pricing (£9–£12)</a:t>
          </a:r>
        </a:p>
      </dgm:t>
    </dgm:pt>
    <dgm:pt modelId="{7D76FA77-5E16-4954-83A7-FBC47CF0DEF3}" type="parTrans" cxnId="{E538CB68-A637-4958-9F74-1009F6E975DC}">
      <dgm:prSet/>
      <dgm:spPr/>
      <dgm:t>
        <a:bodyPr/>
        <a:lstStyle/>
        <a:p>
          <a:endParaRPr lang="en-US"/>
        </a:p>
      </dgm:t>
    </dgm:pt>
    <dgm:pt modelId="{3A101549-43D4-4EC8-93E1-E5C2EDB47C1C}" type="sibTrans" cxnId="{E538CB68-A637-4958-9F74-1009F6E975DC}">
      <dgm:prSet/>
      <dgm:spPr/>
      <dgm:t>
        <a:bodyPr/>
        <a:lstStyle/>
        <a:p>
          <a:endParaRPr lang="en-US"/>
        </a:p>
      </dgm:t>
    </dgm:pt>
    <dgm:pt modelId="{18FD526B-0459-4B0C-8D50-24ABF4CAF879}">
      <dgm:prSet/>
      <dgm:spPr/>
      <dgm:t>
        <a:bodyPr/>
        <a:lstStyle/>
        <a:p>
          <a:pPr>
            <a:defRPr cap="all"/>
          </a:pPr>
          <a:r>
            <a:rPr lang="en-US"/>
            <a:t>2. High-quality cleaning</a:t>
          </a:r>
        </a:p>
      </dgm:t>
    </dgm:pt>
    <dgm:pt modelId="{EEB7FDBC-2EEE-4758-9790-6115F3C27656}" type="parTrans" cxnId="{FB7B926D-BA1B-4AA6-BFE6-A308D6FF813F}">
      <dgm:prSet/>
      <dgm:spPr/>
      <dgm:t>
        <a:bodyPr/>
        <a:lstStyle/>
        <a:p>
          <a:endParaRPr lang="en-US"/>
        </a:p>
      </dgm:t>
    </dgm:pt>
    <dgm:pt modelId="{9B6592CA-91BD-432A-B344-2D41B73F5EFE}" type="sibTrans" cxnId="{FB7B926D-BA1B-4AA6-BFE6-A308D6FF813F}">
      <dgm:prSet/>
      <dgm:spPr/>
      <dgm:t>
        <a:bodyPr/>
        <a:lstStyle/>
        <a:p>
          <a:endParaRPr lang="en-US"/>
        </a:p>
      </dgm:t>
    </dgm:pt>
    <dgm:pt modelId="{62F3A801-32B5-4F3E-ABC1-E89E5EC6C9A5}">
      <dgm:prSet/>
      <dgm:spPr/>
      <dgm:t>
        <a:bodyPr/>
        <a:lstStyle/>
        <a:p>
          <a:pPr>
            <a:defRPr cap="all"/>
          </a:pPr>
          <a:r>
            <a:rPr lang="en-US"/>
            <a:t>3. Fast service</a:t>
          </a:r>
        </a:p>
      </dgm:t>
    </dgm:pt>
    <dgm:pt modelId="{B46B896B-B70C-4A59-BC1F-D1A5DC83CF3D}" type="parTrans" cxnId="{2647DA6F-49C6-4B89-85ED-26A273FD04CE}">
      <dgm:prSet/>
      <dgm:spPr/>
      <dgm:t>
        <a:bodyPr/>
        <a:lstStyle/>
        <a:p>
          <a:endParaRPr lang="en-US"/>
        </a:p>
      </dgm:t>
    </dgm:pt>
    <dgm:pt modelId="{BA54915C-B4C0-482E-AB23-0A8748CF8365}" type="sibTrans" cxnId="{2647DA6F-49C6-4B89-85ED-26A273FD04CE}">
      <dgm:prSet/>
      <dgm:spPr/>
      <dgm:t>
        <a:bodyPr/>
        <a:lstStyle/>
        <a:p>
          <a:endParaRPr lang="en-US"/>
        </a:p>
      </dgm:t>
    </dgm:pt>
    <dgm:pt modelId="{C68DD972-D565-4416-AF8C-2374CD8FF729}">
      <dgm:prSet/>
      <dgm:spPr/>
      <dgm:t>
        <a:bodyPr/>
        <a:lstStyle/>
        <a:p>
          <a:pPr>
            <a:defRPr cap="all"/>
          </a:pPr>
          <a:r>
            <a:rPr lang="en-US"/>
            <a:t>4. No scratches or damage</a:t>
          </a:r>
        </a:p>
      </dgm:t>
    </dgm:pt>
    <dgm:pt modelId="{6CA12568-440C-40FD-8E7F-9A83887C6675}" type="parTrans" cxnId="{64195CDE-F7F6-450C-B34A-8E353A101BB1}">
      <dgm:prSet/>
      <dgm:spPr/>
      <dgm:t>
        <a:bodyPr/>
        <a:lstStyle/>
        <a:p>
          <a:endParaRPr lang="en-US"/>
        </a:p>
      </dgm:t>
    </dgm:pt>
    <dgm:pt modelId="{21F86787-445A-4BF6-AFD1-94D904ACB9FF}" type="sibTrans" cxnId="{64195CDE-F7F6-450C-B34A-8E353A101BB1}">
      <dgm:prSet/>
      <dgm:spPr/>
      <dgm:t>
        <a:bodyPr/>
        <a:lstStyle/>
        <a:p>
          <a:endParaRPr lang="en-US"/>
        </a:p>
      </dgm:t>
    </dgm:pt>
    <dgm:pt modelId="{6B8F4FE4-AFC6-4E96-9C49-0129BF78A68D}">
      <dgm:prSet/>
      <dgm:spPr/>
      <dgm:t>
        <a:bodyPr/>
        <a:lstStyle/>
        <a:p>
          <a:pPr>
            <a:defRPr cap="all"/>
          </a:pPr>
          <a:r>
            <a:rPr lang="en-US"/>
            <a:t>Preferred Price: £9 (basic wash)</a:t>
          </a:r>
        </a:p>
      </dgm:t>
    </dgm:pt>
    <dgm:pt modelId="{CFCBC1DE-A3EC-48CB-BE68-A422E17B64D9}" type="parTrans" cxnId="{1F437CAA-E7D6-4774-BB0E-FFFB155315C6}">
      <dgm:prSet/>
      <dgm:spPr/>
      <dgm:t>
        <a:bodyPr/>
        <a:lstStyle/>
        <a:p>
          <a:endParaRPr lang="en-US"/>
        </a:p>
      </dgm:t>
    </dgm:pt>
    <dgm:pt modelId="{888A54DF-665A-4915-A63C-D845568F5D08}" type="sibTrans" cxnId="{1F437CAA-E7D6-4774-BB0E-FFFB155315C6}">
      <dgm:prSet/>
      <dgm:spPr/>
      <dgm:t>
        <a:bodyPr/>
        <a:lstStyle/>
        <a:p>
          <a:endParaRPr lang="en-US"/>
        </a:p>
      </dgm:t>
    </dgm:pt>
    <dgm:pt modelId="{8AE783CD-07BF-4F27-8ED7-02F5642AFAC4}" type="pres">
      <dgm:prSet presAssocID="{BC8AF4BB-2CD7-403C-B0CD-964F8C4B4BED}" presName="root" presStyleCnt="0">
        <dgm:presLayoutVars>
          <dgm:dir/>
          <dgm:resizeHandles val="exact"/>
        </dgm:presLayoutVars>
      </dgm:prSet>
      <dgm:spPr/>
    </dgm:pt>
    <dgm:pt modelId="{4B04C98A-6EC5-4AC5-89E9-5800712E5FD1}" type="pres">
      <dgm:prSet presAssocID="{4A73B8AA-9748-4E56-92DE-EF71DC0A2F5C}" presName="compNode" presStyleCnt="0"/>
      <dgm:spPr/>
    </dgm:pt>
    <dgm:pt modelId="{1151EF97-76BC-4020-ABE8-5DACC005CCDF}" type="pres">
      <dgm:prSet presAssocID="{4A73B8AA-9748-4E56-92DE-EF71DC0A2F5C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1D39091-FB46-4203-A81D-5C5A467140BB}" type="pres">
      <dgm:prSet presAssocID="{4A73B8AA-9748-4E56-92DE-EF71DC0A2F5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ângere de mână"/>
        </a:ext>
      </dgm:extLst>
    </dgm:pt>
    <dgm:pt modelId="{FA6B6B67-10C4-4013-8586-3F5747163618}" type="pres">
      <dgm:prSet presAssocID="{4A73B8AA-9748-4E56-92DE-EF71DC0A2F5C}" presName="spaceRect" presStyleCnt="0"/>
      <dgm:spPr/>
    </dgm:pt>
    <dgm:pt modelId="{43EF0220-462C-4EB0-AC1F-8D1391C0F8DF}" type="pres">
      <dgm:prSet presAssocID="{4A73B8AA-9748-4E56-92DE-EF71DC0A2F5C}" presName="textRect" presStyleLbl="revTx" presStyleIdx="0" presStyleCnt="6">
        <dgm:presLayoutVars>
          <dgm:chMax val="1"/>
          <dgm:chPref val="1"/>
        </dgm:presLayoutVars>
      </dgm:prSet>
      <dgm:spPr/>
    </dgm:pt>
    <dgm:pt modelId="{4E89CFDC-67CB-4F05-99AC-813F2AD559D3}" type="pres">
      <dgm:prSet presAssocID="{BC8304D0-6F4D-4F65-9512-8362CD2BF6C5}" presName="sibTrans" presStyleCnt="0"/>
      <dgm:spPr/>
    </dgm:pt>
    <dgm:pt modelId="{D775E8DD-624D-4676-AA44-D5DE420C53DA}" type="pres">
      <dgm:prSet presAssocID="{87148219-C0F6-433C-BFA4-F96B052E9778}" presName="compNode" presStyleCnt="0"/>
      <dgm:spPr/>
    </dgm:pt>
    <dgm:pt modelId="{499439DF-2D62-48AE-9B82-ACBF6DE0C0BE}" type="pres">
      <dgm:prSet presAssocID="{87148219-C0F6-433C-BFA4-F96B052E977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7A315CC-15B3-44E2-A83D-2A845A69D468}" type="pres">
      <dgm:prSet presAssocID="{87148219-C0F6-433C-BFA4-F96B052E977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ar"/>
        </a:ext>
      </dgm:extLst>
    </dgm:pt>
    <dgm:pt modelId="{E063C8A6-382A-4E87-9B22-259722266119}" type="pres">
      <dgm:prSet presAssocID="{87148219-C0F6-433C-BFA4-F96B052E9778}" presName="spaceRect" presStyleCnt="0"/>
      <dgm:spPr/>
    </dgm:pt>
    <dgm:pt modelId="{6D449264-2E19-4D31-8BE3-5408CF0A3E64}" type="pres">
      <dgm:prSet presAssocID="{87148219-C0F6-433C-BFA4-F96B052E9778}" presName="textRect" presStyleLbl="revTx" presStyleIdx="1" presStyleCnt="6">
        <dgm:presLayoutVars>
          <dgm:chMax val="1"/>
          <dgm:chPref val="1"/>
        </dgm:presLayoutVars>
      </dgm:prSet>
      <dgm:spPr/>
    </dgm:pt>
    <dgm:pt modelId="{814D537E-A57E-4A0F-B031-4E6ED2DDC1AD}" type="pres">
      <dgm:prSet presAssocID="{3A101549-43D4-4EC8-93E1-E5C2EDB47C1C}" presName="sibTrans" presStyleCnt="0"/>
      <dgm:spPr/>
    </dgm:pt>
    <dgm:pt modelId="{F28DDB55-9166-4DFB-A81B-D613CFB3A49D}" type="pres">
      <dgm:prSet presAssocID="{18FD526B-0459-4B0C-8D50-24ABF4CAF879}" presName="compNode" presStyleCnt="0"/>
      <dgm:spPr/>
    </dgm:pt>
    <dgm:pt modelId="{21A52026-5B6B-4A56-844A-7E580AF57F04}" type="pres">
      <dgm:prSet presAssocID="{18FD526B-0459-4B0C-8D50-24ABF4CAF879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6DA70C4-1A38-42E3-AC15-8252EE5C737F}" type="pres">
      <dgm:prSet presAssocID="{18FD526B-0459-4B0C-8D50-24ABF4CAF87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72AAAFAB-840D-4E0F-B0B3-CB0AFCCF8360}" type="pres">
      <dgm:prSet presAssocID="{18FD526B-0459-4B0C-8D50-24ABF4CAF879}" presName="spaceRect" presStyleCnt="0"/>
      <dgm:spPr/>
    </dgm:pt>
    <dgm:pt modelId="{1601C499-6141-4B36-9C5C-32A0FECAC02A}" type="pres">
      <dgm:prSet presAssocID="{18FD526B-0459-4B0C-8D50-24ABF4CAF879}" presName="textRect" presStyleLbl="revTx" presStyleIdx="2" presStyleCnt="6">
        <dgm:presLayoutVars>
          <dgm:chMax val="1"/>
          <dgm:chPref val="1"/>
        </dgm:presLayoutVars>
      </dgm:prSet>
      <dgm:spPr/>
    </dgm:pt>
    <dgm:pt modelId="{24E77823-4563-4861-A377-CF2C0BA1E678}" type="pres">
      <dgm:prSet presAssocID="{9B6592CA-91BD-432A-B344-2D41B73F5EFE}" presName="sibTrans" presStyleCnt="0"/>
      <dgm:spPr/>
    </dgm:pt>
    <dgm:pt modelId="{35023B44-BE38-4662-9918-4B0E7E2093F7}" type="pres">
      <dgm:prSet presAssocID="{62F3A801-32B5-4F3E-ABC1-E89E5EC6C9A5}" presName="compNode" presStyleCnt="0"/>
      <dgm:spPr/>
    </dgm:pt>
    <dgm:pt modelId="{233F0AE8-33A7-4078-B47C-8F6BF60AFC59}" type="pres">
      <dgm:prSet presAssocID="{62F3A801-32B5-4F3E-ABC1-E89E5EC6C9A5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BB670B5-934C-4CD5-B41D-E01AFAF0EC2A}" type="pres">
      <dgm:prSet presAssocID="{62F3A801-32B5-4F3E-ABC1-E89E5EC6C9A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are"/>
        </a:ext>
      </dgm:extLst>
    </dgm:pt>
    <dgm:pt modelId="{C2DE6CAD-104C-495B-B785-20FDBBD7AD1F}" type="pres">
      <dgm:prSet presAssocID="{62F3A801-32B5-4F3E-ABC1-E89E5EC6C9A5}" presName="spaceRect" presStyleCnt="0"/>
      <dgm:spPr/>
    </dgm:pt>
    <dgm:pt modelId="{7518895B-2E2F-499C-A2FF-51F2596B0158}" type="pres">
      <dgm:prSet presAssocID="{62F3A801-32B5-4F3E-ABC1-E89E5EC6C9A5}" presName="textRect" presStyleLbl="revTx" presStyleIdx="3" presStyleCnt="6">
        <dgm:presLayoutVars>
          <dgm:chMax val="1"/>
          <dgm:chPref val="1"/>
        </dgm:presLayoutVars>
      </dgm:prSet>
      <dgm:spPr/>
    </dgm:pt>
    <dgm:pt modelId="{9D12C7BC-D267-4F7B-9783-6670E53BD2AC}" type="pres">
      <dgm:prSet presAssocID="{BA54915C-B4C0-482E-AB23-0A8748CF8365}" presName="sibTrans" presStyleCnt="0"/>
      <dgm:spPr/>
    </dgm:pt>
    <dgm:pt modelId="{4EC175A5-5ACB-4769-8AAB-2393F004CCA1}" type="pres">
      <dgm:prSet presAssocID="{C68DD972-D565-4416-AF8C-2374CD8FF729}" presName="compNode" presStyleCnt="0"/>
      <dgm:spPr/>
    </dgm:pt>
    <dgm:pt modelId="{FF7004A4-A0CE-49AB-940A-A46B16C1EA0A}" type="pres">
      <dgm:prSet presAssocID="{C68DD972-D565-4416-AF8C-2374CD8FF729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7E12310-9B24-42A2-A35F-B5DB9660F732}" type="pres">
      <dgm:prSet presAssocID="{C68DD972-D565-4416-AF8C-2374CD8FF7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arfecă"/>
        </a:ext>
      </dgm:extLst>
    </dgm:pt>
    <dgm:pt modelId="{96E01858-0003-43D6-8AC8-AE31EB3DA688}" type="pres">
      <dgm:prSet presAssocID="{C68DD972-D565-4416-AF8C-2374CD8FF729}" presName="spaceRect" presStyleCnt="0"/>
      <dgm:spPr/>
    </dgm:pt>
    <dgm:pt modelId="{5A842ADF-2EE0-42DF-BDED-8307EF38C44B}" type="pres">
      <dgm:prSet presAssocID="{C68DD972-D565-4416-AF8C-2374CD8FF729}" presName="textRect" presStyleLbl="revTx" presStyleIdx="4" presStyleCnt="6">
        <dgm:presLayoutVars>
          <dgm:chMax val="1"/>
          <dgm:chPref val="1"/>
        </dgm:presLayoutVars>
      </dgm:prSet>
      <dgm:spPr/>
    </dgm:pt>
    <dgm:pt modelId="{9EAB2F22-5E38-435E-9758-7A90778B86B8}" type="pres">
      <dgm:prSet presAssocID="{21F86787-445A-4BF6-AFD1-94D904ACB9FF}" presName="sibTrans" presStyleCnt="0"/>
      <dgm:spPr/>
    </dgm:pt>
    <dgm:pt modelId="{ACD9CA1D-9D44-481D-9F57-1CBFF60917A6}" type="pres">
      <dgm:prSet presAssocID="{6B8F4FE4-AFC6-4E96-9C49-0129BF78A68D}" presName="compNode" presStyleCnt="0"/>
      <dgm:spPr/>
    </dgm:pt>
    <dgm:pt modelId="{B6718148-C053-49BD-8F09-86C4041F0FFC}" type="pres">
      <dgm:prSet presAssocID="{6B8F4FE4-AFC6-4E96-9C49-0129BF78A68D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B7A5CDB-B8A2-428F-803A-CFE12FE972D9}" type="pres">
      <dgm:prSet presAssocID="{6B8F4FE4-AFC6-4E96-9C49-0129BF78A68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uvetă"/>
        </a:ext>
      </dgm:extLst>
    </dgm:pt>
    <dgm:pt modelId="{449478AD-8229-42F4-9E1F-64641F83069D}" type="pres">
      <dgm:prSet presAssocID="{6B8F4FE4-AFC6-4E96-9C49-0129BF78A68D}" presName="spaceRect" presStyleCnt="0"/>
      <dgm:spPr/>
    </dgm:pt>
    <dgm:pt modelId="{6C8BDCDC-BE42-4BEF-B4CC-B4E85D36DCFE}" type="pres">
      <dgm:prSet presAssocID="{6B8F4FE4-AFC6-4E96-9C49-0129BF78A68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E5F6D17-D509-4076-8F0F-9B34431E2459}" srcId="{BC8AF4BB-2CD7-403C-B0CD-964F8C4B4BED}" destId="{4A73B8AA-9748-4E56-92DE-EF71DC0A2F5C}" srcOrd="0" destOrd="0" parTransId="{6499CF6D-7E51-4660-83D4-1C34745F5365}" sibTransId="{BC8304D0-6F4D-4F65-9512-8362CD2BF6C5}"/>
    <dgm:cxn modelId="{AA007D1F-F2C8-4879-A92F-3DCE3F046C2C}" type="presOf" srcId="{87148219-C0F6-433C-BFA4-F96B052E9778}" destId="{6D449264-2E19-4D31-8BE3-5408CF0A3E64}" srcOrd="0" destOrd="0" presId="urn:microsoft.com/office/officeart/2018/5/layout/IconLeafLabelList"/>
    <dgm:cxn modelId="{A618BC2C-BB42-42C7-9CBF-2D76D58A184F}" type="presOf" srcId="{C68DD972-D565-4416-AF8C-2374CD8FF729}" destId="{5A842ADF-2EE0-42DF-BDED-8307EF38C44B}" srcOrd="0" destOrd="0" presId="urn:microsoft.com/office/officeart/2018/5/layout/IconLeafLabelList"/>
    <dgm:cxn modelId="{1F0B032D-1316-4700-927E-56D6AB5DC2CC}" type="presOf" srcId="{62F3A801-32B5-4F3E-ABC1-E89E5EC6C9A5}" destId="{7518895B-2E2F-499C-A2FF-51F2596B0158}" srcOrd="0" destOrd="0" presId="urn:microsoft.com/office/officeart/2018/5/layout/IconLeafLabelList"/>
    <dgm:cxn modelId="{E538CB68-A637-4958-9F74-1009F6E975DC}" srcId="{BC8AF4BB-2CD7-403C-B0CD-964F8C4B4BED}" destId="{87148219-C0F6-433C-BFA4-F96B052E9778}" srcOrd="1" destOrd="0" parTransId="{7D76FA77-5E16-4954-83A7-FBC47CF0DEF3}" sibTransId="{3A101549-43D4-4EC8-93E1-E5C2EDB47C1C}"/>
    <dgm:cxn modelId="{FB7B926D-BA1B-4AA6-BFE6-A308D6FF813F}" srcId="{BC8AF4BB-2CD7-403C-B0CD-964F8C4B4BED}" destId="{18FD526B-0459-4B0C-8D50-24ABF4CAF879}" srcOrd="2" destOrd="0" parTransId="{EEB7FDBC-2EEE-4758-9790-6115F3C27656}" sibTransId="{9B6592CA-91BD-432A-B344-2D41B73F5EFE}"/>
    <dgm:cxn modelId="{2647DA6F-49C6-4B89-85ED-26A273FD04CE}" srcId="{BC8AF4BB-2CD7-403C-B0CD-964F8C4B4BED}" destId="{62F3A801-32B5-4F3E-ABC1-E89E5EC6C9A5}" srcOrd="3" destOrd="0" parTransId="{B46B896B-B70C-4A59-BC1F-D1A5DC83CF3D}" sibTransId="{BA54915C-B4C0-482E-AB23-0A8748CF8365}"/>
    <dgm:cxn modelId="{85FA6975-175C-458C-84FC-E5952689D69D}" type="presOf" srcId="{BC8AF4BB-2CD7-403C-B0CD-964F8C4B4BED}" destId="{8AE783CD-07BF-4F27-8ED7-02F5642AFAC4}" srcOrd="0" destOrd="0" presId="urn:microsoft.com/office/officeart/2018/5/layout/IconLeafLabelList"/>
    <dgm:cxn modelId="{E25E1C85-9BA5-47D1-85E1-6C97109FE343}" type="presOf" srcId="{18FD526B-0459-4B0C-8D50-24ABF4CAF879}" destId="{1601C499-6141-4B36-9C5C-32A0FECAC02A}" srcOrd="0" destOrd="0" presId="urn:microsoft.com/office/officeart/2018/5/layout/IconLeafLabelList"/>
    <dgm:cxn modelId="{1F437CAA-E7D6-4774-BB0E-FFFB155315C6}" srcId="{BC8AF4BB-2CD7-403C-B0CD-964F8C4B4BED}" destId="{6B8F4FE4-AFC6-4E96-9C49-0129BF78A68D}" srcOrd="5" destOrd="0" parTransId="{CFCBC1DE-A3EC-48CB-BE68-A422E17B64D9}" sibTransId="{888A54DF-665A-4915-A63C-D845568F5D08}"/>
    <dgm:cxn modelId="{04EA0CC8-8D91-499C-AAF0-6E1F67FC8AFF}" type="presOf" srcId="{4A73B8AA-9748-4E56-92DE-EF71DC0A2F5C}" destId="{43EF0220-462C-4EB0-AC1F-8D1391C0F8DF}" srcOrd="0" destOrd="0" presId="urn:microsoft.com/office/officeart/2018/5/layout/IconLeafLabelList"/>
    <dgm:cxn modelId="{64195CDE-F7F6-450C-B34A-8E353A101BB1}" srcId="{BC8AF4BB-2CD7-403C-B0CD-964F8C4B4BED}" destId="{C68DD972-D565-4416-AF8C-2374CD8FF729}" srcOrd="4" destOrd="0" parTransId="{6CA12568-440C-40FD-8E7F-9A83887C6675}" sibTransId="{21F86787-445A-4BF6-AFD1-94D904ACB9FF}"/>
    <dgm:cxn modelId="{E2739AE9-F08A-459B-8A7D-B3C02C568E98}" type="presOf" srcId="{6B8F4FE4-AFC6-4E96-9C49-0129BF78A68D}" destId="{6C8BDCDC-BE42-4BEF-B4CC-B4E85D36DCFE}" srcOrd="0" destOrd="0" presId="urn:microsoft.com/office/officeart/2018/5/layout/IconLeafLabelList"/>
    <dgm:cxn modelId="{BA49E522-0554-4128-B471-AB04BF3E9C05}" type="presParOf" srcId="{8AE783CD-07BF-4F27-8ED7-02F5642AFAC4}" destId="{4B04C98A-6EC5-4AC5-89E9-5800712E5FD1}" srcOrd="0" destOrd="0" presId="urn:microsoft.com/office/officeart/2018/5/layout/IconLeafLabelList"/>
    <dgm:cxn modelId="{3FA9F020-09A1-4143-A443-0FA485D44702}" type="presParOf" srcId="{4B04C98A-6EC5-4AC5-89E9-5800712E5FD1}" destId="{1151EF97-76BC-4020-ABE8-5DACC005CCDF}" srcOrd="0" destOrd="0" presId="urn:microsoft.com/office/officeart/2018/5/layout/IconLeafLabelList"/>
    <dgm:cxn modelId="{426FA79A-368B-48D4-BAC8-BD3AE94FC323}" type="presParOf" srcId="{4B04C98A-6EC5-4AC5-89E9-5800712E5FD1}" destId="{71D39091-FB46-4203-A81D-5C5A467140BB}" srcOrd="1" destOrd="0" presId="urn:microsoft.com/office/officeart/2018/5/layout/IconLeafLabelList"/>
    <dgm:cxn modelId="{AD3E1D7D-4074-4FC2-BE67-30E8719959EC}" type="presParOf" srcId="{4B04C98A-6EC5-4AC5-89E9-5800712E5FD1}" destId="{FA6B6B67-10C4-4013-8586-3F5747163618}" srcOrd="2" destOrd="0" presId="urn:microsoft.com/office/officeart/2018/5/layout/IconLeafLabelList"/>
    <dgm:cxn modelId="{B28E28D1-3491-418E-AFE3-347678FA92AC}" type="presParOf" srcId="{4B04C98A-6EC5-4AC5-89E9-5800712E5FD1}" destId="{43EF0220-462C-4EB0-AC1F-8D1391C0F8DF}" srcOrd="3" destOrd="0" presId="urn:microsoft.com/office/officeart/2018/5/layout/IconLeafLabelList"/>
    <dgm:cxn modelId="{15360F26-31B8-494F-B22F-3D95606BD68F}" type="presParOf" srcId="{8AE783CD-07BF-4F27-8ED7-02F5642AFAC4}" destId="{4E89CFDC-67CB-4F05-99AC-813F2AD559D3}" srcOrd="1" destOrd="0" presId="urn:microsoft.com/office/officeart/2018/5/layout/IconLeafLabelList"/>
    <dgm:cxn modelId="{BE1C2E04-C77B-45E1-A840-A55BE0E13D33}" type="presParOf" srcId="{8AE783CD-07BF-4F27-8ED7-02F5642AFAC4}" destId="{D775E8DD-624D-4676-AA44-D5DE420C53DA}" srcOrd="2" destOrd="0" presId="urn:microsoft.com/office/officeart/2018/5/layout/IconLeafLabelList"/>
    <dgm:cxn modelId="{A72C20B9-8FFF-403F-A676-CFED626FB86A}" type="presParOf" srcId="{D775E8DD-624D-4676-AA44-D5DE420C53DA}" destId="{499439DF-2D62-48AE-9B82-ACBF6DE0C0BE}" srcOrd="0" destOrd="0" presId="urn:microsoft.com/office/officeart/2018/5/layout/IconLeafLabelList"/>
    <dgm:cxn modelId="{C20B4E2A-1FDE-41F1-A5EF-EE3E14D5A8CC}" type="presParOf" srcId="{D775E8DD-624D-4676-AA44-D5DE420C53DA}" destId="{67A315CC-15B3-44E2-A83D-2A845A69D468}" srcOrd="1" destOrd="0" presId="urn:microsoft.com/office/officeart/2018/5/layout/IconLeafLabelList"/>
    <dgm:cxn modelId="{4EDD81E4-5DD1-49CF-9C46-CF3CFFBB9F49}" type="presParOf" srcId="{D775E8DD-624D-4676-AA44-D5DE420C53DA}" destId="{E063C8A6-382A-4E87-9B22-259722266119}" srcOrd="2" destOrd="0" presId="urn:microsoft.com/office/officeart/2018/5/layout/IconLeafLabelList"/>
    <dgm:cxn modelId="{7A769CEF-46EA-4A50-887C-CFE239B8DC8C}" type="presParOf" srcId="{D775E8DD-624D-4676-AA44-D5DE420C53DA}" destId="{6D449264-2E19-4D31-8BE3-5408CF0A3E64}" srcOrd="3" destOrd="0" presId="urn:microsoft.com/office/officeart/2018/5/layout/IconLeafLabelList"/>
    <dgm:cxn modelId="{4AFEBE07-2523-427F-8BD6-6A46349CC452}" type="presParOf" srcId="{8AE783CD-07BF-4F27-8ED7-02F5642AFAC4}" destId="{814D537E-A57E-4A0F-B031-4E6ED2DDC1AD}" srcOrd="3" destOrd="0" presId="urn:microsoft.com/office/officeart/2018/5/layout/IconLeafLabelList"/>
    <dgm:cxn modelId="{2975B5D7-0DDA-4F7D-8382-0B5E10237F1A}" type="presParOf" srcId="{8AE783CD-07BF-4F27-8ED7-02F5642AFAC4}" destId="{F28DDB55-9166-4DFB-A81B-D613CFB3A49D}" srcOrd="4" destOrd="0" presId="urn:microsoft.com/office/officeart/2018/5/layout/IconLeafLabelList"/>
    <dgm:cxn modelId="{4BE662B9-FD44-4A72-9210-FCB8E834DCA5}" type="presParOf" srcId="{F28DDB55-9166-4DFB-A81B-D613CFB3A49D}" destId="{21A52026-5B6B-4A56-844A-7E580AF57F04}" srcOrd="0" destOrd="0" presId="urn:microsoft.com/office/officeart/2018/5/layout/IconLeafLabelList"/>
    <dgm:cxn modelId="{5A9BD4FF-A85A-442B-B59B-557A9BEAD39F}" type="presParOf" srcId="{F28DDB55-9166-4DFB-A81B-D613CFB3A49D}" destId="{F6DA70C4-1A38-42E3-AC15-8252EE5C737F}" srcOrd="1" destOrd="0" presId="urn:microsoft.com/office/officeart/2018/5/layout/IconLeafLabelList"/>
    <dgm:cxn modelId="{C4CCBDAA-5E00-4514-B492-A82F72E70A67}" type="presParOf" srcId="{F28DDB55-9166-4DFB-A81B-D613CFB3A49D}" destId="{72AAAFAB-840D-4E0F-B0B3-CB0AFCCF8360}" srcOrd="2" destOrd="0" presId="urn:microsoft.com/office/officeart/2018/5/layout/IconLeafLabelList"/>
    <dgm:cxn modelId="{6C62EA17-6D1F-46D2-9150-8B8258BF17AF}" type="presParOf" srcId="{F28DDB55-9166-4DFB-A81B-D613CFB3A49D}" destId="{1601C499-6141-4B36-9C5C-32A0FECAC02A}" srcOrd="3" destOrd="0" presId="urn:microsoft.com/office/officeart/2018/5/layout/IconLeafLabelList"/>
    <dgm:cxn modelId="{5B92BC81-E786-4D1F-A410-2C37E8181792}" type="presParOf" srcId="{8AE783CD-07BF-4F27-8ED7-02F5642AFAC4}" destId="{24E77823-4563-4861-A377-CF2C0BA1E678}" srcOrd="5" destOrd="0" presId="urn:microsoft.com/office/officeart/2018/5/layout/IconLeafLabelList"/>
    <dgm:cxn modelId="{42C6C091-A95E-4764-90E8-7799C0EA55F1}" type="presParOf" srcId="{8AE783CD-07BF-4F27-8ED7-02F5642AFAC4}" destId="{35023B44-BE38-4662-9918-4B0E7E2093F7}" srcOrd="6" destOrd="0" presId="urn:microsoft.com/office/officeart/2018/5/layout/IconLeafLabelList"/>
    <dgm:cxn modelId="{1CB445B5-6CBB-4596-A721-9B13BB50AFED}" type="presParOf" srcId="{35023B44-BE38-4662-9918-4B0E7E2093F7}" destId="{233F0AE8-33A7-4078-B47C-8F6BF60AFC59}" srcOrd="0" destOrd="0" presId="urn:microsoft.com/office/officeart/2018/5/layout/IconLeafLabelList"/>
    <dgm:cxn modelId="{B4934A1B-B921-476D-AFB6-423198AF2682}" type="presParOf" srcId="{35023B44-BE38-4662-9918-4B0E7E2093F7}" destId="{5BB670B5-934C-4CD5-B41D-E01AFAF0EC2A}" srcOrd="1" destOrd="0" presId="urn:microsoft.com/office/officeart/2018/5/layout/IconLeafLabelList"/>
    <dgm:cxn modelId="{3A04D728-0487-49F4-807A-DF08766AC6BD}" type="presParOf" srcId="{35023B44-BE38-4662-9918-4B0E7E2093F7}" destId="{C2DE6CAD-104C-495B-B785-20FDBBD7AD1F}" srcOrd="2" destOrd="0" presId="urn:microsoft.com/office/officeart/2018/5/layout/IconLeafLabelList"/>
    <dgm:cxn modelId="{7FD75A0D-E372-44C9-A840-89D4CBA161A2}" type="presParOf" srcId="{35023B44-BE38-4662-9918-4B0E7E2093F7}" destId="{7518895B-2E2F-499C-A2FF-51F2596B0158}" srcOrd="3" destOrd="0" presId="urn:microsoft.com/office/officeart/2018/5/layout/IconLeafLabelList"/>
    <dgm:cxn modelId="{A14E682D-D831-48F5-A63C-961180F73AFE}" type="presParOf" srcId="{8AE783CD-07BF-4F27-8ED7-02F5642AFAC4}" destId="{9D12C7BC-D267-4F7B-9783-6670E53BD2AC}" srcOrd="7" destOrd="0" presId="urn:microsoft.com/office/officeart/2018/5/layout/IconLeafLabelList"/>
    <dgm:cxn modelId="{04C6149E-7D89-460B-B226-0E6FCDEAB5F1}" type="presParOf" srcId="{8AE783CD-07BF-4F27-8ED7-02F5642AFAC4}" destId="{4EC175A5-5ACB-4769-8AAB-2393F004CCA1}" srcOrd="8" destOrd="0" presId="urn:microsoft.com/office/officeart/2018/5/layout/IconLeafLabelList"/>
    <dgm:cxn modelId="{0683ED49-F7E9-416F-8421-78FD2C2925B5}" type="presParOf" srcId="{4EC175A5-5ACB-4769-8AAB-2393F004CCA1}" destId="{FF7004A4-A0CE-49AB-940A-A46B16C1EA0A}" srcOrd="0" destOrd="0" presId="urn:microsoft.com/office/officeart/2018/5/layout/IconLeafLabelList"/>
    <dgm:cxn modelId="{657FEB41-EA17-4DB4-A62A-87AB91610D6D}" type="presParOf" srcId="{4EC175A5-5ACB-4769-8AAB-2393F004CCA1}" destId="{87E12310-9B24-42A2-A35F-B5DB9660F732}" srcOrd="1" destOrd="0" presId="urn:microsoft.com/office/officeart/2018/5/layout/IconLeafLabelList"/>
    <dgm:cxn modelId="{B34A3A5D-A222-4682-9D4C-38C45FC2D297}" type="presParOf" srcId="{4EC175A5-5ACB-4769-8AAB-2393F004CCA1}" destId="{96E01858-0003-43D6-8AC8-AE31EB3DA688}" srcOrd="2" destOrd="0" presId="urn:microsoft.com/office/officeart/2018/5/layout/IconLeafLabelList"/>
    <dgm:cxn modelId="{0338B47B-4B25-4FBC-AE43-B8DFD32B618B}" type="presParOf" srcId="{4EC175A5-5ACB-4769-8AAB-2393F004CCA1}" destId="{5A842ADF-2EE0-42DF-BDED-8307EF38C44B}" srcOrd="3" destOrd="0" presId="urn:microsoft.com/office/officeart/2018/5/layout/IconLeafLabelList"/>
    <dgm:cxn modelId="{57821ACE-11B7-4038-89D5-FA85710E0AC5}" type="presParOf" srcId="{8AE783CD-07BF-4F27-8ED7-02F5642AFAC4}" destId="{9EAB2F22-5E38-435E-9758-7A90778B86B8}" srcOrd="9" destOrd="0" presId="urn:microsoft.com/office/officeart/2018/5/layout/IconLeafLabelList"/>
    <dgm:cxn modelId="{61A319D7-474E-46DE-817A-9AC3DAB600E3}" type="presParOf" srcId="{8AE783CD-07BF-4F27-8ED7-02F5642AFAC4}" destId="{ACD9CA1D-9D44-481D-9F57-1CBFF60917A6}" srcOrd="10" destOrd="0" presId="urn:microsoft.com/office/officeart/2018/5/layout/IconLeafLabelList"/>
    <dgm:cxn modelId="{A60D4375-0C31-4184-9F37-FE066133B27B}" type="presParOf" srcId="{ACD9CA1D-9D44-481D-9F57-1CBFF60917A6}" destId="{B6718148-C053-49BD-8F09-86C4041F0FFC}" srcOrd="0" destOrd="0" presId="urn:microsoft.com/office/officeart/2018/5/layout/IconLeafLabelList"/>
    <dgm:cxn modelId="{9F211CBE-7562-40AD-986D-E3BDB9686E09}" type="presParOf" srcId="{ACD9CA1D-9D44-481D-9F57-1CBFF60917A6}" destId="{7B7A5CDB-B8A2-428F-803A-CFE12FE972D9}" srcOrd="1" destOrd="0" presId="urn:microsoft.com/office/officeart/2018/5/layout/IconLeafLabelList"/>
    <dgm:cxn modelId="{5C7D75EC-4618-46C6-80B1-05D64095A375}" type="presParOf" srcId="{ACD9CA1D-9D44-481D-9F57-1CBFF60917A6}" destId="{449478AD-8229-42F4-9E1F-64641F83069D}" srcOrd="2" destOrd="0" presId="urn:microsoft.com/office/officeart/2018/5/layout/IconLeafLabelList"/>
    <dgm:cxn modelId="{E1A9261E-C334-4200-BF19-F177BCC5FA06}" type="presParOf" srcId="{ACD9CA1D-9D44-481D-9F57-1CBFF60917A6}" destId="{6C8BDCDC-BE42-4BEF-B4CC-B4E85D36DCF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51EF97-76BC-4020-ABE8-5DACC005CCDF}">
      <dsp:nvSpPr>
        <dsp:cNvPr id="0" name=""/>
        <dsp:cNvSpPr/>
      </dsp:nvSpPr>
      <dsp:spPr>
        <a:xfrm>
          <a:off x="545300" y="1052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39091-FB46-4203-A81D-5C5A467140BB}">
      <dsp:nvSpPr>
        <dsp:cNvPr id="0" name=""/>
        <dsp:cNvSpPr/>
      </dsp:nvSpPr>
      <dsp:spPr>
        <a:xfrm>
          <a:off x="758962" y="214714"/>
          <a:ext cx="575244" cy="5752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EF0220-462C-4EB0-AC1F-8D1391C0F8DF}">
      <dsp:nvSpPr>
        <dsp:cNvPr id="0" name=""/>
        <dsp:cNvSpPr/>
      </dsp:nvSpPr>
      <dsp:spPr>
        <a:xfrm>
          <a:off x="224807" y="1315895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Top Values Identified:</a:t>
          </a:r>
        </a:p>
      </dsp:txBody>
      <dsp:txXfrm>
        <a:off x="224807" y="1315895"/>
        <a:ext cx="1643554" cy="657421"/>
      </dsp:txXfrm>
    </dsp:sp>
    <dsp:sp modelId="{499439DF-2D62-48AE-9B82-ACBF6DE0C0BE}">
      <dsp:nvSpPr>
        <dsp:cNvPr id="0" name=""/>
        <dsp:cNvSpPr/>
      </dsp:nvSpPr>
      <dsp:spPr>
        <a:xfrm>
          <a:off x="2476477" y="1052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A315CC-15B3-44E2-A83D-2A845A69D468}">
      <dsp:nvSpPr>
        <dsp:cNvPr id="0" name=""/>
        <dsp:cNvSpPr/>
      </dsp:nvSpPr>
      <dsp:spPr>
        <a:xfrm>
          <a:off x="2690139" y="214714"/>
          <a:ext cx="575244" cy="5752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49264-2E19-4D31-8BE3-5408CF0A3E64}">
      <dsp:nvSpPr>
        <dsp:cNvPr id="0" name=""/>
        <dsp:cNvSpPr/>
      </dsp:nvSpPr>
      <dsp:spPr>
        <a:xfrm>
          <a:off x="2155984" y="1315895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1. Affordable pricing (£9–£12)</a:t>
          </a:r>
        </a:p>
      </dsp:txBody>
      <dsp:txXfrm>
        <a:off x="2155984" y="1315895"/>
        <a:ext cx="1643554" cy="657421"/>
      </dsp:txXfrm>
    </dsp:sp>
    <dsp:sp modelId="{21A52026-5B6B-4A56-844A-7E580AF57F04}">
      <dsp:nvSpPr>
        <dsp:cNvPr id="0" name=""/>
        <dsp:cNvSpPr/>
      </dsp:nvSpPr>
      <dsp:spPr>
        <a:xfrm>
          <a:off x="4407654" y="1052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A70C4-1A38-42E3-AC15-8252EE5C737F}">
      <dsp:nvSpPr>
        <dsp:cNvPr id="0" name=""/>
        <dsp:cNvSpPr/>
      </dsp:nvSpPr>
      <dsp:spPr>
        <a:xfrm>
          <a:off x="4621316" y="214714"/>
          <a:ext cx="575244" cy="5752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1C499-6141-4B36-9C5C-32A0FECAC02A}">
      <dsp:nvSpPr>
        <dsp:cNvPr id="0" name=""/>
        <dsp:cNvSpPr/>
      </dsp:nvSpPr>
      <dsp:spPr>
        <a:xfrm>
          <a:off x="4087161" y="1315895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2. High-quality cleaning</a:t>
          </a:r>
        </a:p>
      </dsp:txBody>
      <dsp:txXfrm>
        <a:off x="4087161" y="1315895"/>
        <a:ext cx="1643554" cy="657421"/>
      </dsp:txXfrm>
    </dsp:sp>
    <dsp:sp modelId="{233F0AE8-33A7-4078-B47C-8F6BF60AFC59}">
      <dsp:nvSpPr>
        <dsp:cNvPr id="0" name=""/>
        <dsp:cNvSpPr/>
      </dsp:nvSpPr>
      <dsp:spPr>
        <a:xfrm>
          <a:off x="6338830" y="1052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670B5-934C-4CD5-B41D-E01AFAF0EC2A}">
      <dsp:nvSpPr>
        <dsp:cNvPr id="0" name=""/>
        <dsp:cNvSpPr/>
      </dsp:nvSpPr>
      <dsp:spPr>
        <a:xfrm>
          <a:off x="6552493" y="214714"/>
          <a:ext cx="575244" cy="5752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8895B-2E2F-499C-A2FF-51F2596B0158}">
      <dsp:nvSpPr>
        <dsp:cNvPr id="0" name=""/>
        <dsp:cNvSpPr/>
      </dsp:nvSpPr>
      <dsp:spPr>
        <a:xfrm>
          <a:off x="6018337" y="1315895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3. Fast service</a:t>
          </a:r>
        </a:p>
      </dsp:txBody>
      <dsp:txXfrm>
        <a:off x="6018337" y="1315895"/>
        <a:ext cx="1643554" cy="657421"/>
      </dsp:txXfrm>
    </dsp:sp>
    <dsp:sp modelId="{FF7004A4-A0CE-49AB-940A-A46B16C1EA0A}">
      <dsp:nvSpPr>
        <dsp:cNvPr id="0" name=""/>
        <dsp:cNvSpPr/>
      </dsp:nvSpPr>
      <dsp:spPr>
        <a:xfrm>
          <a:off x="2476477" y="2384206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12310-9B24-42A2-A35F-B5DB9660F732}">
      <dsp:nvSpPr>
        <dsp:cNvPr id="0" name=""/>
        <dsp:cNvSpPr/>
      </dsp:nvSpPr>
      <dsp:spPr>
        <a:xfrm>
          <a:off x="2690139" y="2597868"/>
          <a:ext cx="575244" cy="5752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42ADF-2EE0-42DF-BDED-8307EF38C44B}">
      <dsp:nvSpPr>
        <dsp:cNvPr id="0" name=""/>
        <dsp:cNvSpPr/>
      </dsp:nvSpPr>
      <dsp:spPr>
        <a:xfrm>
          <a:off x="2155984" y="3699050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4. No scratches or damage</a:t>
          </a:r>
        </a:p>
      </dsp:txBody>
      <dsp:txXfrm>
        <a:off x="2155984" y="3699050"/>
        <a:ext cx="1643554" cy="657421"/>
      </dsp:txXfrm>
    </dsp:sp>
    <dsp:sp modelId="{B6718148-C053-49BD-8F09-86C4041F0FFC}">
      <dsp:nvSpPr>
        <dsp:cNvPr id="0" name=""/>
        <dsp:cNvSpPr/>
      </dsp:nvSpPr>
      <dsp:spPr>
        <a:xfrm>
          <a:off x="4407654" y="2384206"/>
          <a:ext cx="1002568" cy="100256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A5CDB-B8A2-428F-803A-CFE12FE972D9}">
      <dsp:nvSpPr>
        <dsp:cNvPr id="0" name=""/>
        <dsp:cNvSpPr/>
      </dsp:nvSpPr>
      <dsp:spPr>
        <a:xfrm>
          <a:off x="4621316" y="2597868"/>
          <a:ext cx="575244" cy="5752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BDCDC-BE42-4BEF-B4CC-B4E85D36DCFE}">
      <dsp:nvSpPr>
        <dsp:cNvPr id="0" name=""/>
        <dsp:cNvSpPr/>
      </dsp:nvSpPr>
      <dsp:spPr>
        <a:xfrm>
          <a:off x="4087161" y="3699050"/>
          <a:ext cx="1643554" cy="65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Preferred Price: £9 (basic wash)</a:t>
          </a:r>
        </a:p>
      </dsp:txBody>
      <dsp:txXfrm>
        <a:off x="4087161" y="3699050"/>
        <a:ext cx="1643554" cy="657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0.png"/><Relationship Id="rId5" Type="http://schemas.openxmlformats.org/officeDocument/2006/relationships/image" Target="../media/image1.png"/><Relationship Id="rId4" Type="http://schemas.openxmlformats.org/officeDocument/2006/relationships/hyperlink" Target="https://www.youtube.com/@Danny-eg6rw/shor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412" y="-1"/>
            <a:ext cx="3909949" cy="6883030"/>
            <a:chOff x="-19217" y="-1"/>
            <a:chExt cx="5213267" cy="688303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13" y="739835"/>
            <a:ext cx="2776935" cy="1616203"/>
          </a:xfrm>
        </p:spPr>
        <p:txBody>
          <a:bodyPr anchor="b">
            <a:normAutofit/>
          </a:bodyPr>
          <a:lstStyle/>
          <a:p>
            <a:r>
              <a:rPr lang="ro-RO" sz="2800">
                <a:solidFill>
                  <a:srgbClr val="FFFFFF"/>
                </a:solidFill>
                <a:latin typeface="Segoe UI"/>
              </a:rPr>
              <a:t>Introduction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13" y="2459116"/>
            <a:ext cx="2776934" cy="35248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Project Goal: Assess demand and develop a market strategy for a premium 360° touchless carwash.</a:t>
            </a:r>
          </a:p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Key Objectives:</a:t>
            </a:r>
          </a:p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- Conduct primary market research</a:t>
            </a:r>
          </a:p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- Build a user-centric website</a:t>
            </a:r>
          </a:p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- Design branded promotional media</a:t>
            </a:r>
          </a:p>
          <a:p>
            <a:pPr>
              <a:lnSpc>
                <a:spcPct val="90000"/>
              </a:lnSpc>
            </a:pPr>
            <a:r>
              <a:rPr lang="ro-RO" sz="1600">
                <a:solidFill>
                  <a:srgbClr val="FFFFFF"/>
                </a:solidFill>
                <a:latin typeface="Segoe UI"/>
              </a:rPr>
              <a:t>- Launch a persuasive video campaign</a:t>
            </a:r>
          </a:p>
        </p:txBody>
      </p:sp>
      <p:pic>
        <p:nvPicPr>
          <p:cNvPr id="5" name="Imagine 4" descr="O imagine care conține text, siglă, mașină, clipart&#10;&#10;Conținutul generat de inteligența artificială poate fi incorect.">
            <a:extLst>
              <a:ext uri="{FF2B5EF4-FFF2-40B4-BE49-F238E27FC236}">
                <a16:creationId xmlns:a16="http://schemas.microsoft.com/office/drawing/2014/main" id="{4CE2B069-DEAC-6A79-DA9E-BDE4DD007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676" y="490769"/>
            <a:ext cx="5079683" cy="526939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 descr="O imagine care conține captură de ecran, Grafică, artă&#10;&#10;Conținutul generat de inteligența artificială poate fi incorect.">
            <a:extLst>
              <a:ext uri="{FF2B5EF4-FFF2-40B4-BE49-F238E27FC236}">
                <a16:creationId xmlns:a16="http://schemas.microsoft.com/office/drawing/2014/main" id="{8CC31291-F10B-136F-187A-8A3AFACA4B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66" r="31412" b="309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r>
              <a:rPr lang="ro-RO" sz="2400">
                <a:latin typeface="Segoe UI"/>
              </a:rPr>
              <a:t>Market Research – Methodology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r>
              <a:rPr lang="ro-RO" sz="1500">
                <a:latin typeface="Segoe UI"/>
              </a:rPr>
              <a:t>Tool: Google Forms</a:t>
            </a:r>
          </a:p>
          <a:p>
            <a:r>
              <a:rPr lang="ro-RO" sz="1500">
                <a:latin typeface="Segoe UI"/>
              </a:rPr>
              <a:t>Participants: 15</a:t>
            </a:r>
          </a:p>
          <a:p>
            <a:r>
              <a:rPr lang="ro-RO" sz="1500">
                <a:latin typeface="Segoe UI"/>
              </a:rPr>
              <a:t>Format: 13 questions (MCQs, Likert scale &amp; open-ended)</a:t>
            </a:r>
          </a:p>
          <a:p>
            <a:r>
              <a:rPr lang="ro-RO" sz="1500">
                <a:latin typeface="Segoe UI"/>
              </a:rPr>
              <a:t>Topics: Frequency, preferences, values, interest in new tech, pricing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10B777DF-F6A2-4D53-B6F0-D9700609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606" y="625059"/>
            <a:ext cx="4089394" cy="5607882"/>
          </a:xfrm>
          <a:prstGeom prst="rect">
            <a:avLst/>
          </a:pr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3467522" cy="4480726"/>
          </a:xfrm>
        </p:spPr>
        <p:txBody>
          <a:bodyPr>
            <a:normAutofit/>
          </a:bodyPr>
          <a:lstStyle/>
          <a:p>
            <a:pPr algn="r"/>
            <a:r>
              <a:rPr lang="ro-RO" sz="4800">
                <a:solidFill>
                  <a:schemeClr val="tx1">
                    <a:lumMod val="75000"/>
                    <a:lumOff val="25000"/>
                  </a:schemeClr>
                </a:solidFill>
                <a:latin typeface="Segoe UI"/>
              </a:rPr>
              <a:t>Key Findings – Usage &amp; Preferences</a:t>
            </a:r>
          </a:p>
        </p:txBody>
      </p: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4933188" y="1896645"/>
            <a:ext cx="2965331" cy="306471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Frequency of Use: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- Monthly: 47%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- Only when necessary: 27%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- Weekly/Fortnightly: Minor share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Preferred Type of Wash: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- Manual hand wash: 67%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- No existing touchless users</a:t>
            </a:r>
          </a:p>
          <a:p>
            <a:pPr>
              <a:lnSpc>
                <a:spcPct val="90000"/>
              </a:lnSpc>
            </a:pPr>
            <a:r>
              <a:rPr sz="1500">
                <a:latin typeface="Segoe UI"/>
              </a:rPr>
              <a:t>Opportunity: Promote education on brush-free tech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ro-RO">
                <a:latin typeface="Segoe UI"/>
              </a:rPr>
              <a:t>Customer Priorities &amp; Pricing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ADB5E43-7134-D458-D7A0-6E88807755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506665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43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Freeform: Shape 45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09600"/>
            <a:ext cx="2804505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3700">
                <a:latin typeface="Segoe UI"/>
              </a:rPr>
              <a:t>Business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774" y="2194102"/>
            <a:ext cx="2570251" cy="3908586"/>
          </a:xfrm>
        </p:spPr>
        <p:txBody>
          <a:bodyPr>
            <a:normAutofit/>
          </a:bodyPr>
          <a:lstStyle/>
          <a:p>
            <a:r>
              <a:rPr lang="ro-RO" sz="1700">
                <a:latin typeface="Segoe UI"/>
              </a:rPr>
              <a:t>Service Offering: Premium 360° laser touchless carwash</a:t>
            </a:r>
          </a:p>
          <a:p>
            <a:r>
              <a:rPr lang="ro-RO" sz="1700">
                <a:latin typeface="Segoe UI"/>
              </a:rPr>
              <a:t>Pricing: £9 standard; Loyalty bundle: Wash 5, Get 1 Free</a:t>
            </a:r>
          </a:p>
          <a:p>
            <a:r>
              <a:rPr lang="ro-RO" sz="1700">
                <a:latin typeface="Segoe UI"/>
              </a:rPr>
              <a:t>Brand Message: 'Premium Clean. Touchless Care. Always Fast. Always Safe.'</a:t>
            </a:r>
          </a:p>
        </p:txBody>
      </p:sp>
      <p:pic>
        <p:nvPicPr>
          <p:cNvPr id="6" name="Imagine 5" descr="O imagine care conține text, captură de ecran, număr, Paralel&#10;&#10;Conținutul generat de inteligența artificială poate fi incorect.">
            <a:extLst>
              <a:ext uri="{FF2B5EF4-FFF2-40B4-BE49-F238E27FC236}">
                <a16:creationId xmlns:a16="http://schemas.microsoft.com/office/drawing/2014/main" id="{4237A4CD-8860-4F40-E61A-E788A1E914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092" y="1478919"/>
            <a:ext cx="4616356" cy="3923902"/>
          </a:xfrm>
          <a:prstGeom prst="rect">
            <a:avLst/>
          </a:prstGeom>
        </p:spPr>
      </p:pic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1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Imagine 5" descr="O imagine care conține text, captură de ecran, software, Sistem de operare&#10;&#10;Conținutul generat de inteligența artificială poate fi incorect.">
            <a:extLst>
              <a:ext uri="{FF2B5EF4-FFF2-40B4-BE49-F238E27FC236}">
                <a16:creationId xmlns:a16="http://schemas.microsoft.com/office/drawing/2014/main" id="{CB497621-E47F-3843-D079-08CF28934C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8763"/>
          <a:stretch>
            <a:fillRect/>
          </a:stretch>
        </p:blipFill>
        <p:spPr>
          <a:xfrm>
            <a:off x="469942" y="317578"/>
            <a:ext cx="8138333" cy="3508437"/>
          </a:xfrm>
          <a:prstGeom prst="rect">
            <a:avLst/>
          </a:pr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018137"/>
            <a:ext cx="3426795" cy="2129586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ro-RO" sz="4200">
                <a:solidFill>
                  <a:schemeClr val="bg1"/>
                </a:solidFill>
                <a:latin typeface="Segoe UI"/>
              </a:rPr>
              <a:t>Website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560" y="4018143"/>
            <a:ext cx="4255578" cy="2129599"/>
          </a:xfrm>
          <a:noFill/>
        </p:spPr>
        <p:txBody>
          <a:bodyPr anchor="t">
            <a:normAutofit/>
          </a:bodyPr>
          <a:lstStyle/>
          <a:p>
            <a:r>
              <a:rPr lang="ro-RO" sz="1600">
                <a:solidFill>
                  <a:schemeClr val="bg1"/>
                </a:solidFill>
                <a:latin typeface="Segoe UI"/>
              </a:rPr>
              <a:t>Platform: Weebly</a:t>
            </a:r>
          </a:p>
          <a:p>
            <a:r>
              <a:rPr lang="ro-RO" sz="1600">
                <a:solidFill>
                  <a:schemeClr val="bg1"/>
                </a:solidFill>
                <a:latin typeface="Segoe UI"/>
              </a:rPr>
              <a:t>Design Priorities:</a:t>
            </a:r>
          </a:p>
          <a:p>
            <a:r>
              <a:rPr lang="ro-RO" sz="1600">
                <a:solidFill>
                  <a:schemeClr val="bg1"/>
                </a:solidFill>
                <a:latin typeface="Segoe UI"/>
              </a:rPr>
              <a:t>- Clean, mobile-responsive layout</a:t>
            </a:r>
          </a:p>
          <a:p>
            <a:r>
              <a:rPr lang="ro-RO" sz="1600">
                <a:solidFill>
                  <a:schemeClr val="bg1"/>
                </a:solidFill>
                <a:latin typeface="Segoe UI"/>
              </a:rPr>
              <a:t>- CTA buttons &amp; online booking</a:t>
            </a:r>
          </a:p>
          <a:p>
            <a:r>
              <a:rPr lang="ro-RO" sz="1600">
                <a:solidFill>
                  <a:schemeClr val="bg1"/>
                </a:solidFill>
                <a:latin typeface="Segoe UI"/>
              </a:rPr>
              <a:t>- SEO optimised with key terms</a:t>
            </a:r>
          </a:p>
          <a:p>
            <a:r>
              <a:rPr lang="ro-RO" sz="1600">
                <a:solidFill>
                  <a:schemeClr val="bg1"/>
                </a:solidFill>
                <a:latin typeface="Segoe UI"/>
              </a:rPr>
              <a:t>Pages: Home, Pricing &amp; Offers, FAQs &amp; Booking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32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457199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34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199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0987" y="637763"/>
            <a:ext cx="3233024" cy="1627274"/>
          </a:xfrm>
        </p:spPr>
        <p:txBody>
          <a:bodyPr anchor="t">
            <a:normAutofit/>
          </a:bodyPr>
          <a:lstStyle/>
          <a:p>
            <a:pPr algn="l"/>
            <a:r>
              <a:rPr lang="ro-RO" sz="4200">
                <a:latin typeface="Segoe UI"/>
              </a:rPr>
              <a:t>Promotional Materials</a:t>
            </a:r>
          </a:p>
        </p:txBody>
      </p:sp>
      <p:sp>
        <p:nvSpPr>
          <p:cNvPr id="45" name="Rectangle 36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4886" y="2379947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 descr="O imagine care conține text, captură de ecran, poster, Font&#10;&#10;Conținutul generat de inteligența artificială poate fi incorect.">
            <a:extLst>
              <a:ext uri="{FF2B5EF4-FFF2-40B4-BE49-F238E27FC236}">
                <a16:creationId xmlns:a16="http://schemas.microsoft.com/office/drawing/2014/main" id="{069FDE67-B871-257D-160E-B6ED3C7D5E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9" y="-126215"/>
            <a:ext cx="4567569" cy="697471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0020" y="2580829"/>
            <a:ext cx="3233988" cy="3633696"/>
          </a:xfrm>
        </p:spPr>
        <p:txBody>
          <a:bodyPr>
            <a:normAutofit/>
          </a:bodyPr>
          <a:lstStyle/>
          <a:p>
            <a:r>
              <a:rPr lang="ro-RO" sz="1700">
                <a:latin typeface="Segoe UI"/>
              </a:rPr>
              <a:t>Created with Canva:</a:t>
            </a:r>
          </a:p>
          <a:p>
            <a:r>
              <a:rPr lang="ro-RO" sz="1700">
                <a:latin typeface="Segoe UI"/>
              </a:rPr>
              <a:t>- Social media adverts (Instagram/Facebook)</a:t>
            </a:r>
          </a:p>
          <a:p>
            <a:r>
              <a:rPr lang="ro-RO" sz="1700">
                <a:latin typeface="Segoe UI"/>
              </a:rPr>
              <a:t>- Flyers with QR codes</a:t>
            </a:r>
          </a:p>
          <a:p>
            <a:r>
              <a:rPr lang="ro-RO" sz="1700">
                <a:latin typeface="Segoe UI"/>
              </a:rPr>
              <a:t>- Loyalty cards</a:t>
            </a:r>
          </a:p>
          <a:p>
            <a:r>
              <a:rPr lang="ro-RO" sz="1700">
                <a:latin typeface="Segoe UI"/>
              </a:rPr>
              <a:t>Tone: Friendly, innovative, eco-conscious</a:t>
            </a:r>
          </a:p>
          <a:p>
            <a:r>
              <a:rPr lang="ro-RO" sz="1700">
                <a:latin typeface="Segoe UI"/>
              </a:rPr>
              <a:t>Target Segments:</a:t>
            </a:r>
          </a:p>
          <a:p>
            <a:r>
              <a:rPr lang="ro-RO" sz="1700">
                <a:latin typeface="Segoe UI"/>
              </a:rPr>
              <a:t>- Value Seekers</a:t>
            </a:r>
          </a:p>
          <a:p>
            <a:r>
              <a:rPr lang="ro-RO" sz="1700">
                <a:latin typeface="Segoe UI"/>
              </a:rPr>
              <a:t>- Quality-Driven Professionals</a:t>
            </a:r>
          </a:p>
          <a:p>
            <a:r>
              <a:rPr lang="ro-RO" sz="1700">
                <a:latin typeface="Segoe UI"/>
              </a:rPr>
              <a:t>- Eco-Curious Explorers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3100">
                <a:latin typeface="Segoe UI"/>
              </a:rPr>
              <a:t>Financial Snapshot</a:t>
            </a:r>
          </a:p>
        </p:txBody>
      </p:sp>
      <p:pic>
        <p:nvPicPr>
          <p:cNvPr id="5" name="Imagine 4" descr="O imagine care conține text, captură de ecran, Interval, linie&#10;&#10;Conținutul generat de inteligența artificială poate fi incorect.">
            <a:extLst>
              <a:ext uri="{FF2B5EF4-FFF2-40B4-BE49-F238E27FC236}">
                <a16:creationId xmlns:a16="http://schemas.microsoft.com/office/drawing/2014/main" id="{C355BE9A-02F2-6052-A392-7BA0D7965E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26" b="6893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>
                <a:latin typeface="Segoe UI"/>
              </a:rPr>
              <a:t>Tracked trends via Excel</a:t>
            </a:r>
          </a:p>
          <a:p>
            <a:r>
              <a:rPr lang="ro-RO" sz="1600">
                <a:latin typeface="Segoe UI"/>
              </a:rPr>
              <a:t>Informed pricing, profitability &amp; seasonality</a:t>
            </a:r>
          </a:p>
          <a:p>
            <a:r>
              <a:rPr lang="ro-RO" sz="1600">
                <a:latin typeface="Segoe UI"/>
              </a:rPr>
              <a:t>Cost-effective, scalable, profitable model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7121" y="122457"/>
            <a:ext cx="493052" cy="5333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/>
            <a:r>
              <a:rPr lang="ro-RO" sz="3500">
                <a:solidFill>
                  <a:srgbClr val="FFFFFF"/>
                </a:solidFill>
                <a:latin typeface="Segoe UI"/>
              </a:rPr>
              <a:t>Reflection &amp;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ro-RO" sz="1700" b="1" dirty="0" err="1">
                <a:latin typeface="Segoe UI"/>
              </a:rPr>
              <a:t>Skills</a:t>
            </a:r>
            <a:r>
              <a:rPr lang="ro-RO" sz="1700" b="1" dirty="0">
                <a:latin typeface="Segoe UI"/>
              </a:rPr>
              <a:t> </a:t>
            </a:r>
            <a:r>
              <a:rPr lang="ro-RO" sz="1700" b="1" dirty="0" err="1">
                <a:latin typeface="Segoe UI"/>
              </a:rPr>
              <a:t>Developed</a:t>
            </a:r>
            <a:r>
              <a:rPr lang="ro-RO" sz="1700" b="1" dirty="0">
                <a:latin typeface="Segoe UI"/>
              </a:rPr>
              <a:t>:</a:t>
            </a:r>
          </a:p>
          <a:p>
            <a:r>
              <a:rPr lang="ro-RO" sz="1700" dirty="0">
                <a:latin typeface="Segoe UI"/>
              </a:rPr>
              <a:t>- Market </a:t>
            </a:r>
            <a:r>
              <a:rPr lang="ro-RO" sz="1700" dirty="0" err="1">
                <a:latin typeface="Segoe UI"/>
              </a:rPr>
              <a:t>Research</a:t>
            </a:r>
            <a:r>
              <a:rPr lang="ro-RO" sz="1700" dirty="0">
                <a:latin typeface="Segoe UI"/>
              </a:rPr>
              <a:t>, Data </a:t>
            </a:r>
            <a:r>
              <a:rPr lang="ro-RO" sz="1700" dirty="0" err="1">
                <a:latin typeface="Segoe UI"/>
              </a:rPr>
              <a:t>Analysis</a:t>
            </a:r>
            <a:r>
              <a:rPr lang="ro-RO" sz="1700" dirty="0">
                <a:latin typeface="Segoe UI"/>
              </a:rPr>
              <a:t> (Excel)</a:t>
            </a:r>
            <a:endParaRPr lang="ro-RO" sz="1700" dirty="0">
              <a:latin typeface="Segoe UI"/>
              <a:cs typeface="Segoe UI"/>
            </a:endParaRPr>
          </a:p>
          <a:p>
            <a:r>
              <a:rPr lang="ro-RO" sz="1700" dirty="0">
                <a:latin typeface="Segoe UI"/>
              </a:rPr>
              <a:t>- </a:t>
            </a:r>
            <a:r>
              <a:rPr lang="ro-RO" sz="1700" dirty="0" err="1">
                <a:latin typeface="Segoe UI"/>
              </a:rPr>
              <a:t>Branding</a:t>
            </a:r>
            <a:r>
              <a:rPr lang="ro-RO" sz="1700" dirty="0">
                <a:latin typeface="Segoe UI"/>
              </a:rPr>
              <a:t> &amp; </a:t>
            </a:r>
            <a:r>
              <a:rPr lang="ro-RO" sz="1700" dirty="0" err="1">
                <a:latin typeface="Segoe UI"/>
              </a:rPr>
              <a:t>Promotion</a:t>
            </a:r>
            <a:r>
              <a:rPr lang="ro-RO" sz="1700" dirty="0">
                <a:latin typeface="Segoe UI"/>
              </a:rPr>
              <a:t> (</a:t>
            </a:r>
            <a:r>
              <a:rPr lang="ro-RO" sz="1700" dirty="0" err="1">
                <a:latin typeface="Segoe UI"/>
              </a:rPr>
              <a:t>Canva</a:t>
            </a:r>
            <a:r>
              <a:rPr lang="ro-RO" sz="1700" dirty="0">
                <a:latin typeface="Segoe UI"/>
              </a:rPr>
              <a:t>)</a:t>
            </a:r>
            <a:endParaRPr lang="ro-RO" sz="1700" dirty="0">
              <a:latin typeface="Segoe UI"/>
              <a:cs typeface="Segoe UI"/>
            </a:endParaRPr>
          </a:p>
          <a:p>
            <a:r>
              <a:rPr lang="ro-RO" sz="1700" dirty="0">
                <a:latin typeface="Segoe UI"/>
              </a:rPr>
              <a:t>- SEO &amp; Web Design (</a:t>
            </a:r>
            <a:r>
              <a:rPr lang="ro-RO" sz="1700" dirty="0" err="1">
                <a:latin typeface="Segoe UI"/>
              </a:rPr>
              <a:t>Weebly</a:t>
            </a:r>
            <a:r>
              <a:rPr lang="ro-RO" sz="1700" dirty="0">
                <a:latin typeface="Segoe UI"/>
              </a:rPr>
              <a:t>)</a:t>
            </a:r>
            <a:endParaRPr lang="ro-RO" sz="1700" dirty="0">
              <a:latin typeface="Segoe UI"/>
              <a:cs typeface="Segoe UI"/>
            </a:endParaRPr>
          </a:p>
          <a:p>
            <a:r>
              <a:rPr lang="ro-RO" sz="1700" b="1" err="1">
                <a:latin typeface="Segoe UI"/>
              </a:rPr>
              <a:t>Next</a:t>
            </a:r>
            <a:r>
              <a:rPr lang="ro-RO" sz="1700" b="1" dirty="0">
                <a:latin typeface="Segoe UI"/>
              </a:rPr>
              <a:t> </a:t>
            </a:r>
            <a:r>
              <a:rPr lang="ro-RO" sz="1700" b="1" err="1">
                <a:latin typeface="Segoe UI"/>
              </a:rPr>
              <a:t>Skills</a:t>
            </a:r>
            <a:r>
              <a:rPr lang="ro-RO" sz="1700" b="1" dirty="0">
                <a:latin typeface="Segoe UI"/>
              </a:rPr>
              <a:t> </a:t>
            </a:r>
            <a:r>
              <a:rPr lang="ro-RO" sz="1700" b="1" err="1">
                <a:latin typeface="Segoe UI"/>
              </a:rPr>
              <a:t>to</a:t>
            </a:r>
            <a:r>
              <a:rPr lang="ro-RO" sz="1700" b="1" dirty="0">
                <a:latin typeface="Segoe UI"/>
              </a:rPr>
              <a:t> </a:t>
            </a:r>
            <a:r>
              <a:rPr lang="ro-RO" sz="1700" b="1" err="1">
                <a:latin typeface="Segoe UI"/>
              </a:rPr>
              <a:t>Acquire</a:t>
            </a:r>
            <a:r>
              <a:rPr lang="ro-RO" sz="1700" b="1" dirty="0">
                <a:latin typeface="Segoe UI"/>
              </a:rPr>
              <a:t>:</a:t>
            </a:r>
            <a:endParaRPr lang="ro-RO" sz="1700" b="1" dirty="0">
              <a:latin typeface="Segoe UI"/>
              <a:cs typeface="Segoe UI"/>
            </a:endParaRPr>
          </a:p>
          <a:p>
            <a:r>
              <a:rPr lang="ro-RO" sz="1700" dirty="0">
                <a:latin typeface="Segoe UI"/>
              </a:rPr>
              <a:t>- </a:t>
            </a:r>
            <a:r>
              <a:rPr lang="ro-RO" sz="1700" dirty="0" err="1">
                <a:latin typeface="Segoe UI"/>
              </a:rPr>
              <a:t>Advanced</a:t>
            </a:r>
            <a:r>
              <a:rPr lang="ro-RO" sz="1700" dirty="0">
                <a:latin typeface="Segoe UI"/>
              </a:rPr>
              <a:t> video </a:t>
            </a:r>
            <a:r>
              <a:rPr lang="ro-RO" sz="1700" dirty="0" err="1">
                <a:latin typeface="Segoe UI"/>
              </a:rPr>
              <a:t>production</a:t>
            </a:r>
            <a:endParaRPr lang="ro-RO" sz="1700" dirty="0" err="1">
              <a:latin typeface="Segoe UI"/>
              <a:cs typeface="Segoe UI"/>
            </a:endParaRPr>
          </a:p>
          <a:p>
            <a:r>
              <a:rPr lang="ro-RO" sz="1700" dirty="0">
                <a:latin typeface="Segoe UI"/>
              </a:rPr>
              <a:t>- CRM &amp; </a:t>
            </a:r>
            <a:r>
              <a:rPr lang="ro-RO" sz="1700" dirty="0" err="1">
                <a:latin typeface="Segoe UI"/>
              </a:rPr>
              <a:t>analytics</a:t>
            </a:r>
            <a:r>
              <a:rPr lang="ro-RO" sz="1700" dirty="0">
                <a:latin typeface="Segoe UI"/>
              </a:rPr>
              <a:t> </a:t>
            </a:r>
            <a:r>
              <a:rPr lang="ro-RO" sz="1700" dirty="0" err="1">
                <a:latin typeface="Segoe UI"/>
              </a:rPr>
              <a:t>tools</a:t>
            </a:r>
            <a:r>
              <a:rPr lang="ro-RO" sz="1700" dirty="0">
                <a:latin typeface="Segoe UI"/>
              </a:rPr>
              <a:t> for </a:t>
            </a:r>
            <a:r>
              <a:rPr lang="ro-RO" sz="1700" dirty="0" err="1">
                <a:latin typeface="Segoe UI"/>
              </a:rPr>
              <a:t>retention</a:t>
            </a:r>
            <a:endParaRPr lang="ro-RO" sz="1700" dirty="0" err="1">
              <a:latin typeface="Segoe UI"/>
              <a:cs typeface="Segoe UI"/>
            </a:endParaRP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ro-RO" sz="1900" b="1" err="1">
                <a:latin typeface="Segoe UI"/>
              </a:rPr>
              <a:t>Conclusion</a:t>
            </a:r>
            <a:r>
              <a:rPr lang="ro-RO" sz="1900" b="1" dirty="0">
                <a:latin typeface="Segoe UI"/>
              </a:rPr>
              <a:t> &amp; </a:t>
            </a:r>
            <a:r>
              <a:rPr lang="ro-RO" sz="1900" b="1" err="1">
                <a:latin typeface="Segoe UI"/>
              </a:rPr>
              <a:t>Recommendations</a:t>
            </a:r>
            <a:endParaRPr lang="ro-RO" sz="1900" b="1" err="1">
              <a:latin typeface="Segoe UI"/>
              <a:cs typeface="Segoe UI"/>
            </a:endParaRPr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70A5FEB1-74E9-E31E-D231-CA304070A8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171" b="8807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ro-RO" sz="1600">
                <a:latin typeface="Segoe UI"/>
              </a:rPr>
              <a:t>Market gap between manual washes and premium touchless solutions</a:t>
            </a:r>
          </a:p>
          <a:p>
            <a:r>
              <a:rPr lang="ro-RO" sz="1600">
                <a:latin typeface="Segoe UI"/>
              </a:rPr>
              <a:t>Actions:</a:t>
            </a:r>
          </a:p>
          <a:p>
            <a:r>
              <a:rPr lang="ro-RO" sz="1600">
                <a:latin typeface="Segoe UI"/>
              </a:rPr>
              <a:t>- Launch with first-time offers</a:t>
            </a:r>
          </a:p>
          <a:p>
            <a:r>
              <a:rPr lang="ro-RO" sz="1600">
                <a:latin typeface="Segoe UI"/>
              </a:rPr>
              <a:t>- Implement loyalty schemes</a:t>
            </a:r>
          </a:p>
          <a:p>
            <a:r>
              <a:rPr lang="ro-RO" sz="1600">
                <a:latin typeface="Segoe UI"/>
              </a:rPr>
              <a:t>- Educate digitally</a:t>
            </a:r>
          </a:p>
          <a:p>
            <a:r>
              <a:rPr lang="ro-RO" sz="1600">
                <a:latin typeface="Segoe UI"/>
              </a:rPr>
              <a:t>- Collect continuous feedback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>
                <a:solidFill>
                  <a:srgbClr val="0066CC"/>
                </a:solidFill>
                <a:latin typeface="Segoe UI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200">
                <a:solidFill>
                  <a:srgbClr val="0066CC"/>
                </a:solidFill>
                <a:latin typeface="Segoe UI"/>
              </a:rPr>
              <a:t>Canva (2024), GOV.UK (2024), IBISWorld (2024)</a:t>
            </a:r>
          </a:p>
          <a:p>
            <a:r>
              <a:rPr sz="2200">
                <a:solidFill>
                  <a:srgbClr val="0066CC"/>
                </a:solidFill>
                <a:latin typeface="Segoe UI"/>
              </a:rPr>
              <a:t>Kotler &amp; Keller (2020), Local Business Wales (2024)</a:t>
            </a:r>
          </a:p>
          <a:p>
            <a:r>
              <a:rPr sz="2200">
                <a:solidFill>
                  <a:srgbClr val="0066CC"/>
                </a:solidFill>
                <a:latin typeface="Segoe UI"/>
              </a:rPr>
              <a:t>Microsoft Excel (2023), Weebly (2023), Sprintlaw UK (2024)</a:t>
            </a:r>
          </a:p>
          <a:p>
            <a:r>
              <a:rPr sz="2200">
                <a:solidFill>
                  <a:srgbClr val="0066CC"/>
                </a:solidFill>
                <a:latin typeface="Segoe UI"/>
              </a:rPr>
              <a:t>The Business Plan Shop (2021), NetRegs (2017)</a:t>
            </a: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57396"/>
          </a:xfrm>
        </p:spPr>
        <p:txBody>
          <a:bodyPr/>
          <a:lstStyle/>
          <a:p>
            <a:r>
              <a:rPr sz="2200" dirty="0">
                <a:solidFill>
                  <a:srgbClr val="0066CC"/>
                </a:solidFill>
                <a:latin typeface="Segoe UI"/>
              </a:rPr>
              <a:t>Video </a:t>
            </a:r>
            <a:r>
              <a:rPr sz="2200" dirty="0" err="1">
                <a:solidFill>
                  <a:srgbClr val="0066CC"/>
                </a:solidFill>
                <a:latin typeface="Segoe UI"/>
              </a:rPr>
              <a:t>Advertisement</a:t>
            </a:r>
            <a:r>
              <a:rPr sz="2200" dirty="0">
                <a:solidFill>
                  <a:srgbClr val="0066CC"/>
                </a:solidFill>
                <a:latin typeface="Segoe UI"/>
              </a:rPr>
              <a:t> </a:t>
            </a:r>
            <a:r>
              <a:rPr sz="2200" dirty="0" err="1">
                <a:solidFill>
                  <a:srgbClr val="0066CC"/>
                </a:solidFill>
                <a:latin typeface="Segoe UI"/>
              </a:rPr>
              <a:t>Strategy</a:t>
            </a:r>
            <a:br>
              <a:rPr lang="ro-RO" sz="2200" dirty="0">
                <a:solidFill>
                  <a:srgbClr val="0066CC"/>
                </a:solidFill>
                <a:latin typeface="Segoe UI"/>
              </a:rPr>
            </a:br>
            <a:br>
              <a:rPr lang="ro-RO" sz="2200" dirty="0">
                <a:latin typeface="Segoe UI"/>
              </a:rPr>
            </a:br>
            <a:r>
              <a:rPr lang="ro-RO" sz="2200" dirty="0">
                <a:ea typeface="+mj-lt"/>
                <a:cs typeface="+mj-lt"/>
                <a:hlinkClick r:id="rId4"/>
              </a:rPr>
              <a:t>https://www.youtube.com/@Danny-eg6rw/shorts</a:t>
            </a:r>
            <a:br>
              <a:rPr lang="ro-RO" sz="2200" dirty="0">
                <a:latin typeface="Calibri"/>
                <a:ea typeface="Calibri"/>
                <a:cs typeface="Calibr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br>
              <a:rPr lang="ro-RO" sz="2200" dirty="0">
                <a:latin typeface="Segoe UI"/>
              </a:rPr>
            </a:br>
            <a:endParaRPr lang="ro-RO" sz="2200">
              <a:solidFill>
                <a:srgbClr val="0066CC"/>
              </a:solidFill>
              <a:latin typeface="Segoe UI"/>
              <a:cs typeface="Segoe UI"/>
            </a:endParaRPr>
          </a:p>
        </p:txBody>
      </p:sp>
      <p:pic>
        <p:nvPicPr>
          <p:cNvPr id="4" name="Picture 3" descr="3dcb4b10-49ef-403f-801b-806e8f925bb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400" y="182880"/>
            <a:ext cx="1097280" cy="1097280"/>
          </a:xfrm>
          <a:prstGeom prst="rect">
            <a:avLst/>
          </a:prstGeom>
        </p:spPr>
      </p:pic>
      <p:pic>
        <p:nvPicPr>
          <p:cNvPr id="5" name="61297e8d95d851410faf71d171192fc8">
            <a:hlinkClick r:id="" action="ppaction://media"/>
            <a:extLst>
              <a:ext uri="{FF2B5EF4-FFF2-40B4-BE49-F238E27FC236}">
                <a16:creationId xmlns:a16="http://schemas.microsoft.com/office/drawing/2014/main" id="{00598D54-EA09-2F8A-A7E8-56E73180AE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rot="15180000">
            <a:off x="-2659565" y="8268976"/>
            <a:ext cx="671268" cy="34038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Expunere pe ecran (4:3)</PresentationFormat>
  <Paragraphs>0</Paragraphs>
  <Slides>12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Office Theme</vt:lpstr>
      <vt:lpstr>Introduction &amp; Objectives</vt:lpstr>
      <vt:lpstr>Market Research – Methodology</vt:lpstr>
      <vt:lpstr>Key Findings – Usage &amp; Preferences</vt:lpstr>
      <vt:lpstr>Customer Priorities &amp; Pricing</vt:lpstr>
      <vt:lpstr>Business Proposition</vt:lpstr>
      <vt:lpstr>Website Development</vt:lpstr>
      <vt:lpstr>Promotional Materials</vt:lpstr>
      <vt:lpstr>Financial Snapshot</vt:lpstr>
      <vt:lpstr>Reflection &amp; Learning</vt:lpstr>
      <vt:lpstr>Conclusion &amp; Recommendations</vt:lpstr>
      <vt:lpstr>References</vt:lpstr>
      <vt:lpstr>Video Advertisement Strategy  https://www.youtube.com/@Danny-eg6rw/shorts            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108</cp:revision>
  <dcterms:created xsi:type="dcterms:W3CDTF">2013-01-27T09:14:16Z</dcterms:created>
  <dcterms:modified xsi:type="dcterms:W3CDTF">2025-06-30T07:29:15Z</dcterms:modified>
  <cp:category/>
</cp:coreProperties>
</file>