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theme/theme4.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5.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7.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8.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9.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0.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11.xml" ContentType="application/vnd.openxmlformats-officedocument.theme+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 id="2147483666" r:id="rId2"/>
    <p:sldMasterId id="2147483678" r:id="rId3"/>
    <p:sldMasterId id="2147483680" r:id="rId4"/>
    <p:sldMasterId id="2147483684" r:id="rId5"/>
    <p:sldMasterId id="2147483687" r:id="rId6"/>
    <p:sldMasterId id="2147483700" r:id="rId7"/>
    <p:sldMasterId id="2147483713" r:id="rId8"/>
    <p:sldMasterId id="2147483719" r:id="rId9"/>
    <p:sldMasterId id="2147483736" r:id="rId10"/>
    <p:sldMasterId id="2147483750" r:id="rId11"/>
    <p:sldMasterId id="2147483764" r:id="rId12"/>
  </p:sldMasterIdLst>
  <p:notesMasterIdLst>
    <p:notesMasterId r:id="rId42"/>
  </p:notesMasterIdLst>
  <p:sldIdLst>
    <p:sldId id="260" r:id="rId13"/>
    <p:sldId id="273" r:id="rId14"/>
    <p:sldId id="315" r:id="rId15"/>
    <p:sldId id="496" r:id="rId16"/>
    <p:sldId id="339" r:id="rId17"/>
    <p:sldId id="450" r:id="rId18"/>
    <p:sldId id="374" r:id="rId19"/>
    <p:sldId id="461" r:id="rId20"/>
    <p:sldId id="462" r:id="rId21"/>
    <p:sldId id="404" r:id="rId22"/>
    <p:sldId id="402" r:id="rId23"/>
    <p:sldId id="403" r:id="rId24"/>
    <p:sldId id="406" r:id="rId25"/>
    <p:sldId id="495" r:id="rId26"/>
    <p:sldId id="463" r:id="rId27"/>
    <p:sldId id="299" r:id="rId28"/>
    <p:sldId id="284" r:id="rId29"/>
    <p:sldId id="483" r:id="rId30"/>
    <p:sldId id="472" r:id="rId31"/>
    <p:sldId id="292" r:id="rId32"/>
    <p:sldId id="481" r:id="rId33"/>
    <p:sldId id="281" r:id="rId34"/>
    <p:sldId id="497" r:id="rId35"/>
    <p:sldId id="498" r:id="rId36"/>
    <p:sldId id="287" r:id="rId37"/>
    <p:sldId id="499" r:id="rId38"/>
    <p:sldId id="471" r:id="rId39"/>
    <p:sldId id="473" r:id="rId40"/>
    <p:sldId id="320"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4B4FAB-D4FA-41D6-A029-CE3BD6F7BAD5}" v="1012" dt="2023-10-08T22:06:04.4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98" autoAdjust="0"/>
    <p:restoredTop sz="88235" autoAdjust="0"/>
  </p:normalViewPr>
  <p:slideViewPr>
    <p:cSldViewPr snapToGrid="0">
      <p:cViewPr varScale="1">
        <p:scale>
          <a:sx n="99" d="100"/>
          <a:sy n="99" d="100"/>
        </p:scale>
        <p:origin x="78"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xml"/><Relationship Id="rId18" Type="http://schemas.openxmlformats.org/officeDocument/2006/relationships/slide" Target="slides/slide6.xml"/><Relationship Id="rId26" Type="http://schemas.openxmlformats.org/officeDocument/2006/relationships/slide" Target="slides/slide14.xml"/><Relationship Id="rId39" Type="http://schemas.openxmlformats.org/officeDocument/2006/relationships/slide" Target="slides/slide27.xml"/><Relationship Id="rId21" Type="http://schemas.openxmlformats.org/officeDocument/2006/relationships/slide" Target="slides/slide9.xml"/><Relationship Id="rId34" Type="http://schemas.openxmlformats.org/officeDocument/2006/relationships/slide" Target="slides/slide22.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4.xml"/><Relationship Id="rId29"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2.xml"/><Relationship Id="rId32" Type="http://schemas.openxmlformats.org/officeDocument/2006/relationships/slide" Target="slides/slide20.xml"/><Relationship Id="rId37" Type="http://schemas.openxmlformats.org/officeDocument/2006/relationships/slide" Target="slides/slide25.xml"/><Relationship Id="rId40" Type="http://schemas.openxmlformats.org/officeDocument/2006/relationships/slide" Target="slides/slide28.xml"/><Relationship Id="rId45"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10" Type="http://schemas.openxmlformats.org/officeDocument/2006/relationships/slideMaster" Target="slideMasters/slideMaster10.xml"/><Relationship Id="rId19" Type="http://schemas.openxmlformats.org/officeDocument/2006/relationships/slide" Target="slides/slide7.xml"/><Relationship Id="rId31" Type="http://schemas.openxmlformats.org/officeDocument/2006/relationships/slide" Target="slides/slide19.xml"/><Relationship Id="rId44"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46" Type="http://schemas.openxmlformats.org/officeDocument/2006/relationships/tableStyles" Target="tableStyles.xml"/><Relationship Id="rId20" Type="http://schemas.openxmlformats.org/officeDocument/2006/relationships/slide" Target="slides/slide8.xml"/><Relationship Id="rId41" Type="http://schemas.openxmlformats.org/officeDocument/2006/relationships/slide" Target="slides/slide2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7D4B4FAB-D4FA-41D6-A029-CE3BD6F7BAD5}"/>
    <pc:docChg chg="undo custSel addSld delSld modSld sldOrd delMainMaster">
      <pc:chgData name="Christopher Wilkin" userId="10363294-769d-46d1-9962-1839b2820248" providerId="ADAL" clId="{7D4B4FAB-D4FA-41D6-A029-CE3BD6F7BAD5}" dt="2023-10-08T22:06:04.490" v="1706" actId="1076"/>
      <pc:docMkLst>
        <pc:docMk/>
      </pc:docMkLst>
      <pc:sldChg chg="del">
        <pc:chgData name="Christopher Wilkin" userId="10363294-769d-46d1-9962-1839b2820248" providerId="ADAL" clId="{7D4B4FAB-D4FA-41D6-A029-CE3BD6F7BAD5}" dt="2023-10-08T22:01:16.509" v="1662" actId="47"/>
        <pc:sldMkLst>
          <pc:docMk/>
          <pc:sldMk cId="2375787933" sldId="267"/>
        </pc:sldMkLst>
      </pc:sldChg>
      <pc:sldChg chg="del">
        <pc:chgData name="Christopher Wilkin" userId="10363294-769d-46d1-9962-1839b2820248" providerId="ADAL" clId="{7D4B4FAB-D4FA-41D6-A029-CE3BD6F7BAD5}" dt="2023-10-08T20:57:51.085" v="1" actId="47"/>
        <pc:sldMkLst>
          <pc:docMk/>
          <pc:sldMk cId="2176470278" sldId="269"/>
        </pc:sldMkLst>
      </pc:sldChg>
      <pc:sldChg chg="del">
        <pc:chgData name="Christopher Wilkin" userId="10363294-769d-46d1-9962-1839b2820248" providerId="ADAL" clId="{7D4B4FAB-D4FA-41D6-A029-CE3BD6F7BAD5}" dt="2023-10-08T20:57:48.876" v="0" actId="47"/>
        <pc:sldMkLst>
          <pc:docMk/>
          <pc:sldMk cId="132293410" sldId="272"/>
        </pc:sldMkLst>
      </pc:sldChg>
      <pc:sldChg chg="del">
        <pc:chgData name="Christopher Wilkin" userId="10363294-769d-46d1-9962-1839b2820248" providerId="ADAL" clId="{7D4B4FAB-D4FA-41D6-A029-CE3BD6F7BAD5}" dt="2023-10-08T22:00:41.057" v="1648" actId="47"/>
        <pc:sldMkLst>
          <pc:docMk/>
          <pc:sldMk cId="1293495721" sldId="274"/>
        </pc:sldMkLst>
      </pc:sldChg>
      <pc:sldChg chg="del">
        <pc:chgData name="Christopher Wilkin" userId="10363294-769d-46d1-9962-1839b2820248" providerId="ADAL" clId="{7D4B4FAB-D4FA-41D6-A029-CE3BD6F7BAD5}" dt="2023-10-08T22:01:26.926" v="1668" actId="47"/>
        <pc:sldMkLst>
          <pc:docMk/>
          <pc:sldMk cId="1420184332" sldId="280"/>
        </pc:sldMkLst>
      </pc:sldChg>
      <pc:sldChg chg="addSp modSp add mod setBg modAnim">
        <pc:chgData name="Christopher Wilkin" userId="10363294-769d-46d1-9962-1839b2820248" providerId="ADAL" clId="{7D4B4FAB-D4FA-41D6-A029-CE3BD6F7BAD5}" dt="2023-10-08T21:56:19.754" v="1456" actId="1076"/>
        <pc:sldMkLst>
          <pc:docMk/>
          <pc:sldMk cId="3058932009" sldId="281"/>
        </pc:sldMkLst>
        <pc:spChg chg="mod">
          <ac:chgData name="Christopher Wilkin" userId="10363294-769d-46d1-9962-1839b2820248" providerId="ADAL" clId="{7D4B4FAB-D4FA-41D6-A029-CE3BD6F7BAD5}" dt="2023-10-08T21:55:28.636" v="1389" actId="207"/>
          <ac:spMkLst>
            <pc:docMk/>
            <pc:sldMk cId="3058932009" sldId="281"/>
            <ac:spMk id="2" creationId="{C0E0232F-B5AA-489C-A036-EE621A20DA17}"/>
          </ac:spMkLst>
        </pc:spChg>
        <pc:spChg chg="mod">
          <ac:chgData name="Christopher Wilkin" userId="10363294-769d-46d1-9962-1839b2820248" providerId="ADAL" clId="{7D4B4FAB-D4FA-41D6-A029-CE3BD6F7BAD5}" dt="2023-10-08T21:55:33.235" v="1390" actId="1076"/>
          <ac:spMkLst>
            <pc:docMk/>
            <pc:sldMk cId="3058932009" sldId="281"/>
            <ac:spMk id="3" creationId="{FC537F1E-1216-4089-97B2-F635BC5B2541}"/>
          </ac:spMkLst>
        </pc:spChg>
        <pc:spChg chg="add mod">
          <ac:chgData name="Christopher Wilkin" userId="10363294-769d-46d1-9962-1839b2820248" providerId="ADAL" clId="{7D4B4FAB-D4FA-41D6-A029-CE3BD6F7BAD5}" dt="2023-10-08T21:56:19.754" v="1456" actId="1076"/>
          <ac:spMkLst>
            <pc:docMk/>
            <pc:sldMk cId="3058932009" sldId="281"/>
            <ac:spMk id="5" creationId="{DC4812BA-35EF-85C5-D81B-0FB53EDA57C4}"/>
          </ac:spMkLst>
        </pc:spChg>
        <pc:picChg chg="mod">
          <ac:chgData name="Christopher Wilkin" userId="10363294-769d-46d1-9962-1839b2820248" providerId="ADAL" clId="{7D4B4FAB-D4FA-41D6-A029-CE3BD6F7BAD5}" dt="2023-10-08T21:55:34.945" v="1392" actId="1076"/>
          <ac:picMkLst>
            <pc:docMk/>
            <pc:sldMk cId="3058932009" sldId="281"/>
            <ac:picMk id="4" creationId="{A4C346A5-2880-4886-E236-F6B103A1A425}"/>
          </ac:picMkLst>
        </pc:picChg>
      </pc:sldChg>
      <pc:sldChg chg="del">
        <pc:chgData name="Christopher Wilkin" userId="10363294-769d-46d1-9962-1839b2820248" providerId="ADAL" clId="{7D4B4FAB-D4FA-41D6-A029-CE3BD6F7BAD5}" dt="2023-10-08T22:00:42.736" v="1649" actId="47"/>
        <pc:sldMkLst>
          <pc:docMk/>
          <pc:sldMk cId="3999494596" sldId="282"/>
        </pc:sldMkLst>
      </pc:sldChg>
      <pc:sldChg chg="del">
        <pc:chgData name="Christopher Wilkin" userId="10363294-769d-46d1-9962-1839b2820248" providerId="ADAL" clId="{7D4B4FAB-D4FA-41D6-A029-CE3BD6F7BAD5}" dt="2023-10-08T22:00:49.939" v="1654" actId="47"/>
        <pc:sldMkLst>
          <pc:docMk/>
          <pc:sldMk cId="3494613910" sldId="283"/>
        </pc:sldMkLst>
      </pc:sldChg>
      <pc:sldChg chg="modSp add mod setBg">
        <pc:chgData name="Christopher Wilkin" userId="10363294-769d-46d1-9962-1839b2820248" providerId="ADAL" clId="{7D4B4FAB-D4FA-41D6-A029-CE3BD6F7BAD5}" dt="2023-10-08T22:03:21.633" v="1684" actId="1076"/>
        <pc:sldMkLst>
          <pc:docMk/>
          <pc:sldMk cId="1455613589" sldId="284"/>
        </pc:sldMkLst>
        <pc:spChg chg="mod">
          <ac:chgData name="Christopher Wilkin" userId="10363294-769d-46d1-9962-1839b2820248" providerId="ADAL" clId="{7D4B4FAB-D4FA-41D6-A029-CE3BD6F7BAD5}" dt="2023-10-08T21:06:50.604" v="70" actId="1076"/>
          <ac:spMkLst>
            <pc:docMk/>
            <pc:sldMk cId="1455613589" sldId="284"/>
            <ac:spMk id="2" creationId="{C0E0232F-B5AA-489C-A036-EE621A20DA17}"/>
          </ac:spMkLst>
        </pc:spChg>
        <pc:spChg chg="mod">
          <ac:chgData name="Christopher Wilkin" userId="10363294-769d-46d1-9962-1839b2820248" providerId="ADAL" clId="{7D4B4FAB-D4FA-41D6-A029-CE3BD6F7BAD5}" dt="2023-10-08T21:07:04.300" v="76" actId="14100"/>
          <ac:spMkLst>
            <pc:docMk/>
            <pc:sldMk cId="1455613589" sldId="284"/>
            <ac:spMk id="3" creationId="{FC537F1E-1216-4089-97B2-F635BC5B2541}"/>
          </ac:spMkLst>
        </pc:spChg>
        <pc:picChg chg="mod">
          <ac:chgData name="Christopher Wilkin" userId="10363294-769d-46d1-9962-1839b2820248" providerId="ADAL" clId="{7D4B4FAB-D4FA-41D6-A029-CE3BD6F7BAD5}" dt="2023-10-08T22:03:21.633" v="1684" actId="1076"/>
          <ac:picMkLst>
            <pc:docMk/>
            <pc:sldMk cId="1455613589" sldId="284"/>
            <ac:picMk id="4" creationId="{96888C8F-92B0-4E5D-AA34-83621295D2AC}"/>
          </ac:picMkLst>
        </pc:picChg>
        <pc:picChg chg="mod">
          <ac:chgData name="Christopher Wilkin" userId="10363294-769d-46d1-9962-1839b2820248" providerId="ADAL" clId="{7D4B4FAB-D4FA-41D6-A029-CE3BD6F7BAD5}" dt="2023-10-08T21:06:52.925" v="71" actId="1076"/>
          <ac:picMkLst>
            <pc:docMk/>
            <pc:sldMk cId="1455613589" sldId="284"/>
            <ac:picMk id="7" creationId="{7B6DA36D-BFF2-E6F9-0266-89579027AACC}"/>
          </ac:picMkLst>
        </pc:picChg>
      </pc:sldChg>
      <pc:sldChg chg="del">
        <pc:chgData name="Christopher Wilkin" userId="10363294-769d-46d1-9962-1839b2820248" providerId="ADAL" clId="{7D4B4FAB-D4FA-41D6-A029-CE3BD6F7BAD5}" dt="2023-10-08T22:00:44.105" v="1650" actId="47"/>
        <pc:sldMkLst>
          <pc:docMk/>
          <pc:sldMk cId="244548635" sldId="285"/>
        </pc:sldMkLst>
      </pc:sldChg>
      <pc:sldChg chg="del">
        <pc:chgData name="Christopher Wilkin" userId="10363294-769d-46d1-9962-1839b2820248" providerId="ADAL" clId="{7D4B4FAB-D4FA-41D6-A029-CE3BD6F7BAD5}" dt="2023-10-08T22:00:45.933" v="1651" actId="47"/>
        <pc:sldMkLst>
          <pc:docMk/>
          <pc:sldMk cId="3138639750" sldId="286"/>
        </pc:sldMkLst>
      </pc:sldChg>
      <pc:sldChg chg="modSp add mod setBg">
        <pc:chgData name="Christopher Wilkin" userId="10363294-769d-46d1-9962-1839b2820248" providerId="ADAL" clId="{7D4B4FAB-D4FA-41D6-A029-CE3BD6F7BAD5}" dt="2023-10-08T21:58:22.586" v="1554" actId="1076"/>
        <pc:sldMkLst>
          <pc:docMk/>
          <pc:sldMk cId="3204859705" sldId="287"/>
        </pc:sldMkLst>
        <pc:spChg chg="mod">
          <ac:chgData name="Christopher Wilkin" userId="10363294-769d-46d1-9962-1839b2820248" providerId="ADAL" clId="{7D4B4FAB-D4FA-41D6-A029-CE3BD6F7BAD5}" dt="2023-10-08T21:58:14.337" v="1552" actId="1076"/>
          <ac:spMkLst>
            <pc:docMk/>
            <pc:sldMk cId="3204859705" sldId="287"/>
            <ac:spMk id="2" creationId="{C0E0232F-B5AA-489C-A036-EE621A20DA17}"/>
          </ac:spMkLst>
        </pc:spChg>
        <pc:spChg chg="mod">
          <ac:chgData name="Christopher Wilkin" userId="10363294-769d-46d1-9962-1839b2820248" providerId="ADAL" clId="{7D4B4FAB-D4FA-41D6-A029-CE3BD6F7BAD5}" dt="2023-10-08T21:58:22.586" v="1554" actId="1076"/>
          <ac:spMkLst>
            <pc:docMk/>
            <pc:sldMk cId="3204859705" sldId="287"/>
            <ac:spMk id="3" creationId="{FC537F1E-1216-4089-97B2-F635BC5B2541}"/>
          </ac:spMkLst>
        </pc:spChg>
        <pc:picChg chg="mod">
          <ac:chgData name="Christopher Wilkin" userId="10363294-769d-46d1-9962-1839b2820248" providerId="ADAL" clId="{7D4B4FAB-D4FA-41D6-A029-CE3BD6F7BAD5}" dt="2023-10-08T21:58:11.247" v="1551" actId="1076"/>
          <ac:picMkLst>
            <pc:docMk/>
            <pc:sldMk cId="3204859705" sldId="287"/>
            <ac:picMk id="1026" creationId="{3FA3CE2B-C0C9-4E8D-ABF1-709B502934EB}"/>
          </ac:picMkLst>
        </pc:picChg>
      </pc:sldChg>
      <pc:sldChg chg="del">
        <pc:chgData name="Christopher Wilkin" userId="10363294-769d-46d1-9962-1839b2820248" providerId="ADAL" clId="{7D4B4FAB-D4FA-41D6-A029-CE3BD6F7BAD5}" dt="2023-10-08T22:00:46.961" v="1652" actId="47"/>
        <pc:sldMkLst>
          <pc:docMk/>
          <pc:sldMk cId="1131935523" sldId="288"/>
        </pc:sldMkLst>
      </pc:sldChg>
      <pc:sldChg chg="del">
        <pc:chgData name="Christopher Wilkin" userId="10363294-769d-46d1-9962-1839b2820248" providerId="ADAL" clId="{7D4B4FAB-D4FA-41D6-A029-CE3BD6F7BAD5}" dt="2023-10-08T22:00:47.889" v="1653" actId="47"/>
        <pc:sldMkLst>
          <pc:docMk/>
          <pc:sldMk cId="2625509375" sldId="289"/>
        </pc:sldMkLst>
      </pc:sldChg>
      <pc:sldChg chg="addSp delSp modSp add mod setBg delAnim">
        <pc:chgData name="Christopher Wilkin" userId="10363294-769d-46d1-9962-1839b2820248" providerId="ADAL" clId="{7D4B4FAB-D4FA-41D6-A029-CE3BD6F7BAD5}" dt="2023-10-08T22:06:04.490" v="1706" actId="1076"/>
        <pc:sldMkLst>
          <pc:docMk/>
          <pc:sldMk cId="1896875953" sldId="292"/>
        </pc:sldMkLst>
        <pc:spChg chg="mod">
          <ac:chgData name="Christopher Wilkin" userId="10363294-769d-46d1-9962-1839b2820248" providerId="ADAL" clId="{7D4B4FAB-D4FA-41D6-A029-CE3BD6F7BAD5}" dt="2023-10-08T21:53:23.155" v="1358" actId="20577"/>
          <ac:spMkLst>
            <pc:docMk/>
            <pc:sldMk cId="1896875953" sldId="292"/>
            <ac:spMk id="3" creationId="{C29C6E86-0A22-4805-B7AA-8934C1294D33}"/>
          </ac:spMkLst>
        </pc:spChg>
        <pc:picChg chg="mod">
          <ac:chgData name="Christopher Wilkin" userId="10363294-769d-46d1-9962-1839b2820248" providerId="ADAL" clId="{7D4B4FAB-D4FA-41D6-A029-CE3BD6F7BAD5}" dt="2023-10-08T22:05:52.978" v="1700" actId="1076"/>
          <ac:picMkLst>
            <pc:docMk/>
            <pc:sldMk cId="1896875953" sldId="292"/>
            <ac:picMk id="4" creationId="{4DB940DB-0D50-77BE-C84F-E03268818033}"/>
          </ac:picMkLst>
        </pc:picChg>
        <pc:picChg chg="del mod">
          <ac:chgData name="Christopher Wilkin" userId="10363294-769d-46d1-9962-1839b2820248" providerId="ADAL" clId="{7D4B4FAB-D4FA-41D6-A029-CE3BD6F7BAD5}" dt="2023-10-08T22:05:44.809" v="1696" actId="478"/>
          <ac:picMkLst>
            <pc:docMk/>
            <pc:sldMk cId="1896875953" sldId="292"/>
            <ac:picMk id="5" creationId="{F42493A4-27C6-1D93-57BC-5C63D12A0039}"/>
          </ac:picMkLst>
        </pc:picChg>
        <pc:picChg chg="add mod">
          <ac:chgData name="Christopher Wilkin" userId="10363294-769d-46d1-9962-1839b2820248" providerId="ADAL" clId="{7D4B4FAB-D4FA-41D6-A029-CE3BD6F7BAD5}" dt="2023-10-08T22:06:04.490" v="1706" actId="1076"/>
          <ac:picMkLst>
            <pc:docMk/>
            <pc:sldMk cId="1896875953" sldId="292"/>
            <ac:picMk id="3074" creationId="{0FF0D3A0-B80B-763E-1676-9D7E8BCCD810}"/>
          </ac:picMkLst>
        </pc:picChg>
      </pc:sldChg>
      <pc:sldChg chg="del">
        <pc:chgData name="Christopher Wilkin" userId="10363294-769d-46d1-9962-1839b2820248" providerId="ADAL" clId="{7D4B4FAB-D4FA-41D6-A029-CE3BD6F7BAD5}" dt="2023-10-08T22:01:22.032" v="1665" actId="47"/>
        <pc:sldMkLst>
          <pc:docMk/>
          <pc:sldMk cId="2324898838" sldId="293"/>
        </pc:sldMkLst>
      </pc:sldChg>
      <pc:sldChg chg="del">
        <pc:chgData name="Christopher Wilkin" userId="10363294-769d-46d1-9962-1839b2820248" providerId="ADAL" clId="{7D4B4FAB-D4FA-41D6-A029-CE3BD6F7BAD5}" dt="2023-10-08T22:01:17.628" v="1663" actId="47"/>
        <pc:sldMkLst>
          <pc:docMk/>
          <pc:sldMk cId="1276424288" sldId="295"/>
        </pc:sldMkLst>
      </pc:sldChg>
      <pc:sldChg chg="del">
        <pc:chgData name="Christopher Wilkin" userId="10363294-769d-46d1-9962-1839b2820248" providerId="ADAL" clId="{7D4B4FAB-D4FA-41D6-A029-CE3BD6F7BAD5}" dt="2023-10-08T22:01:20.231" v="1664" actId="47"/>
        <pc:sldMkLst>
          <pc:docMk/>
          <pc:sldMk cId="4072318326" sldId="296"/>
        </pc:sldMkLst>
      </pc:sldChg>
      <pc:sldChg chg="addSp delSp modSp add del mod setBg delDesignElem">
        <pc:chgData name="Christopher Wilkin" userId="10363294-769d-46d1-9962-1839b2820248" providerId="ADAL" clId="{7D4B4FAB-D4FA-41D6-A029-CE3BD6F7BAD5}" dt="2023-10-08T22:03:04.720" v="1683" actId="20577"/>
        <pc:sldMkLst>
          <pc:docMk/>
          <pc:sldMk cId="3462930043" sldId="299"/>
        </pc:sldMkLst>
        <pc:spChg chg="mod">
          <ac:chgData name="Christopher Wilkin" userId="10363294-769d-46d1-9962-1839b2820248" providerId="ADAL" clId="{7D4B4FAB-D4FA-41D6-A029-CE3BD6F7BAD5}" dt="2023-10-08T22:02:46.187" v="1680" actId="1076"/>
          <ac:spMkLst>
            <pc:docMk/>
            <pc:sldMk cId="3462930043" sldId="299"/>
            <ac:spMk id="2" creationId="{B804779B-2B16-4DDC-AF67-1B3AAA66A25C}"/>
          </ac:spMkLst>
        </pc:spChg>
        <pc:spChg chg="mod">
          <ac:chgData name="Christopher Wilkin" userId="10363294-769d-46d1-9962-1839b2820248" providerId="ADAL" clId="{7D4B4FAB-D4FA-41D6-A029-CE3BD6F7BAD5}" dt="2023-10-08T22:03:04.720" v="1683" actId="20577"/>
          <ac:spMkLst>
            <pc:docMk/>
            <pc:sldMk cId="3462930043" sldId="299"/>
            <ac:spMk id="3" creationId="{949D959F-003D-4633-9D7F-267EDB141616}"/>
          </ac:spMkLst>
        </pc:spChg>
        <pc:spChg chg="add del">
          <ac:chgData name="Christopher Wilkin" userId="10363294-769d-46d1-9962-1839b2820248" providerId="ADAL" clId="{7D4B4FAB-D4FA-41D6-A029-CE3BD6F7BAD5}" dt="2023-10-08T22:02:40.200" v="1678"/>
          <ac:spMkLst>
            <pc:docMk/>
            <pc:sldMk cId="3462930043" sldId="299"/>
            <ac:spMk id="1031" creationId="{04812C46-200A-4DEB-A05E-3ED6C68C2387}"/>
          </ac:spMkLst>
        </pc:spChg>
        <pc:spChg chg="add del">
          <ac:chgData name="Christopher Wilkin" userId="10363294-769d-46d1-9962-1839b2820248" providerId="ADAL" clId="{7D4B4FAB-D4FA-41D6-A029-CE3BD6F7BAD5}" dt="2023-10-08T22:02:40.200" v="1678"/>
          <ac:spMkLst>
            <pc:docMk/>
            <pc:sldMk cId="3462930043" sldId="299"/>
            <ac:spMk id="1033" creationId="{D1EA859B-E555-4109-94F3-6700E046E008}"/>
          </ac:spMkLst>
        </pc:spChg>
        <pc:picChg chg="mod">
          <ac:chgData name="Christopher Wilkin" userId="10363294-769d-46d1-9962-1839b2820248" providerId="ADAL" clId="{7D4B4FAB-D4FA-41D6-A029-CE3BD6F7BAD5}" dt="2023-10-08T22:02:43.156" v="1679" actId="1076"/>
          <ac:picMkLst>
            <pc:docMk/>
            <pc:sldMk cId="3462930043" sldId="299"/>
            <ac:picMk id="1026" creationId="{C02C4A2A-8308-4668-9E1D-4B80AA2C3F10}"/>
          </ac:picMkLst>
        </pc:picChg>
      </pc:sldChg>
      <pc:sldChg chg="modSp add del mod setBg">
        <pc:chgData name="Christopher Wilkin" userId="10363294-769d-46d1-9962-1839b2820248" providerId="ADAL" clId="{7D4B4FAB-D4FA-41D6-A029-CE3BD6F7BAD5}" dt="2023-10-08T21:58:43.608" v="1558" actId="47"/>
        <pc:sldMkLst>
          <pc:docMk/>
          <pc:sldMk cId="1753001433" sldId="308"/>
        </pc:sldMkLst>
        <pc:spChg chg="mod">
          <ac:chgData name="Christopher Wilkin" userId="10363294-769d-46d1-9962-1839b2820248" providerId="ADAL" clId="{7D4B4FAB-D4FA-41D6-A029-CE3BD6F7BAD5}" dt="2023-10-08T21:58:29.678" v="1555" actId="1076"/>
          <ac:spMkLst>
            <pc:docMk/>
            <pc:sldMk cId="1753001433" sldId="308"/>
            <ac:spMk id="2" creationId="{9B8533A3-5596-45F4-AD00-0897E03252B2}"/>
          </ac:spMkLst>
        </pc:spChg>
        <pc:spChg chg="mod">
          <ac:chgData name="Christopher Wilkin" userId="10363294-769d-46d1-9962-1839b2820248" providerId="ADAL" clId="{7D4B4FAB-D4FA-41D6-A029-CE3BD6F7BAD5}" dt="2023-10-08T21:58:36.354" v="1557" actId="14100"/>
          <ac:spMkLst>
            <pc:docMk/>
            <pc:sldMk cId="1753001433" sldId="308"/>
            <ac:spMk id="3" creationId="{9501446F-122D-473B-87D0-F929B7F95FB5}"/>
          </ac:spMkLst>
        </pc:spChg>
      </pc:sldChg>
      <pc:sldChg chg="addSp delSp modSp add mod modAnim">
        <pc:chgData name="Christopher Wilkin" userId="10363294-769d-46d1-9962-1839b2820248" providerId="ADAL" clId="{7D4B4FAB-D4FA-41D6-A029-CE3BD6F7BAD5}" dt="2023-10-08T21:25:25.997" v="400" actId="1076"/>
        <pc:sldMkLst>
          <pc:docMk/>
          <pc:sldMk cId="0" sldId="315"/>
        </pc:sldMkLst>
        <pc:spChg chg="mod">
          <ac:chgData name="Christopher Wilkin" userId="10363294-769d-46d1-9962-1839b2820248" providerId="ADAL" clId="{7D4B4FAB-D4FA-41D6-A029-CE3BD6F7BAD5}" dt="2023-10-08T21:22:14.121" v="286" actId="313"/>
          <ac:spMkLst>
            <pc:docMk/>
            <pc:sldMk cId="0" sldId="315"/>
            <ac:spMk id="14" creationId="{93664293-B49B-2681-7AC9-6045DF1035DD}"/>
          </ac:spMkLst>
        </pc:spChg>
        <pc:spChg chg="mod">
          <ac:chgData name="Christopher Wilkin" userId="10363294-769d-46d1-9962-1839b2820248" providerId="ADAL" clId="{7D4B4FAB-D4FA-41D6-A029-CE3BD6F7BAD5}" dt="2023-10-08T21:20:50.904" v="194" actId="1076"/>
          <ac:spMkLst>
            <pc:docMk/>
            <pc:sldMk cId="0" sldId="315"/>
            <ac:spMk id="15" creationId="{CE882F72-B111-B686-C4BD-EB7B0A4DBA9C}"/>
          </ac:spMkLst>
        </pc:spChg>
        <pc:spChg chg="mod">
          <ac:chgData name="Christopher Wilkin" userId="10363294-769d-46d1-9962-1839b2820248" providerId="ADAL" clId="{7D4B4FAB-D4FA-41D6-A029-CE3BD6F7BAD5}" dt="2023-10-08T21:25:25.997" v="400" actId="1076"/>
          <ac:spMkLst>
            <pc:docMk/>
            <pc:sldMk cId="0" sldId="315"/>
            <ac:spMk id="21" creationId="{1E704EF5-3CDA-5859-F4BA-6A79F2C925CD}"/>
          </ac:spMkLst>
        </pc:spChg>
        <pc:grpChg chg="mod">
          <ac:chgData name="Christopher Wilkin" userId="10363294-769d-46d1-9962-1839b2820248" providerId="ADAL" clId="{7D4B4FAB-D4FA-41D6-A029-CE3BD6F7BAD5}" dt="2023-10-08T21:20:50.904" v="194" actId="1076"/>
          <ac:grpSpMkLst>
            <pc:docMk/>
            <pc:sldMk cId="0" sldId="315"/>
            <ac:grpSpMk id="24" creationId="{81268D33-DA48-978C-FE86-1BED18786645}"/>
          </ac:grpSpMkLst>
        </pc:grpChg>
        <pc:grpChg chg="mod">
          <ac:chgData name="Christopher Wilkin" userId="10363294-769d-46d1-9962-1839b2820248" providerId="ADAL" clId="{7D4B4FAB-D4FA-41D6-A029-CE3BD6F7BAD5}" dt="2023-10-08T21:21:51.468" v="281" actId="1076"/>
          <ac:grpSpMkLst>
            <pc:docMk/>
            <pc:sldMk cId="0" sldId="315"/>
            <ac:grpSpMk id="25" creationId="{BE3ECC55-9971-9AAB-88B5-A65F35F8B8B9}"/>
          </ac:grpSpMkLst>
        </pc:grpChg>
        <pc:grpChg chg="mod">
          <ac:chgData name="Christopher Wilkin" userId="10363294-769d-46d1-9962-1839b2820248" providerId="ADAL" clId="{7D4B4FAB-D4FA-41D6-A029-CE3BD6F7BAD5}" dt="2023-10-08T21:25:04.973" v="397" actId="1076"/>
          <ac:grpSpMkLst>
            <pc:docMk/>
            <pc:sldMk cId="0" sldId="315"/>
            <ac:grpSpMk id="26" creationId="{0B71081B-E96E-FB89-13F6-DD7A27AC2B8F}"/>
          </ac:grpSpMkLst>
        </pc:grpChg>
        <pc:picChg chg="add mod">
          <ac:chgData name="Christopher Wilkin" userId="10363294-769d-46d1-9962-1839b2820248" providerId="ADAL" clId="{7D4B4FAB-D4FA-41D6-A029-CE3BD6F7BAD5}" dt="2023-10-08T21:20:56.228" v="197" actId="1076"/>
          <ac:picMkLst>
            <pc:docMk/>
            <pc:sldMk cId="0" sldId="315"/>
            <ac:picMk id="2" creationId="{DABB050D-BD1A-7CF7-0086-D270797881FF}"/>
          </ac:picMkLst>
        </pc:picChg>
        <pc:picChg chg="add mod">
          <ac:chgData name="Christopher Wilkin" userId="10363294-769d-46d1-9962-1839b2820248" providerId="ADAL" clId="{7D4B4FAB-D4FA-41D6-A029-CE3BD6F7BAD5}" dt="2023-10-08T21:21:55.269" v="283" actId="1076"/>
          <ac:picMkLst>
            <pc:docMk/>
            <pc:sldMk cId="0" sldId="315"/>
            <ac:picMk id="3" creationId="{36DF9F9F-8D3F-689E-9FD5-668355804B2A}"/>
          </ac:picMkLst>
        </pc:picChg>
        <pc:picChg chg="del">
          <ac:chgData name="Christopher Wilkin" userId="10363294-769d-46d1-9962-1839b2820248" providerId="ADAL" clId="{7D4B4FAB-D4FA-41D6-A029-CE3BD6F7BAD5}" dt="2023-10-08T21:20:02.031" v="111" actId="478"/>
          <ac:picMkLst>
            <pc:docMk/>
            <pc:sldMk cId="0" sldId="315"/>
            <ac:picMk id="7" creationId="{FCE74238-9169-C8E2-DF7B-EFB975843681}"/>
          </ac:picMkLst>
        </pc:picChg>
        <pc:picChg chg="del">
          <ac:chgData name="Christopher Wilkin" userId="10363294-769d-46d1-9962-1839b2820248" providerId="ADAL" clId="{7D4B4FAB-D4FA-41D6-A029-CE3BD6F7BAD5}" dt="2023-10-08T21:21:06.497" v="198" actId="478"/>
          <ac:picMkLst>
            <pc:docMk/>
            <pc:sldMk cId="0" sldId="315"/>
            <ac:picMk id="8" creationId="{5127623E-1CB6-EEC9-5A60-C3B8018E40D3}"/>
          </ac:picMkLst>
        </pc:picChg>
        <pc:picChg chg="del mod">
          <ac:chgData name="Christopher Wilkin" userId="10363294-769d-46d1-9962-1839b2820248" providerId="ADAL" clId="{7D4B4FAB-D4FA-41D6-A029-CE3BD6F7BAD5}" dt="2023-10-08T21:24:54.105" v="392" actId="478"/>
          <ac:picMkLst>
            <pc:docMk/>
            <pc:sldMk cId="0" sldId="315"/>
            <ac:picMk id="16" creationId="{E0E88FF1-86BC-3C19-A4CE-C056A6C408A4}"/>
          </ac:picMkLst>
        </pc:picChg>
        <pc:picChg chg="mod">
          <ac:chgData name="Christopher Wilkin" userId="10363294-769d-46d1-9962-1839b2820248" providerId="ADAL" clId="{7D4B4FAB-D4FA-41D6-A029-CE3BD6F7BAD5}" dt="2023-10-08T21:20:50.904" v="194" actId="1076"/>
          <ac:picMkLst>
            <pc:docMk/>
            <pc:sldMk cId="0" sldId="315"/>
            <ac:picMk id="19" creationId="{B2108CB4-6409-5E33-D70D-AFE66F15E3E6}"/>
          </ac:picMkLst>
        </pc:picChg>
        <pc:picChg chg="mod">
          <ac:chgData name="Christopher Wilkin" userId="10363294-769d-46d1-9962-1839b2820248" providerId="ADAL" clId="{7D4B4FAB-D4FA-41D6-A029-CE3BD6F7BAD5}" dt="2023-10-08T21:21:51.468" v="281" actId="1076"/>
          <ac:picMkLst>
            <pc:docMk/>
            <pc:sldMk cId="0" sldId="315"/>
            <ac:picMk id="22" creationId="{2293AB3F-09DF-DA84-6B22-D0637373A675}"/>
          </ac:picMkLst>
        </pc:picChg>
        <pc:picChg chg="mod">
          <ac:chgData name="Christopher Wilkin" userId="10363294-769d-46d1-9962-1839b2820248" providerId="ADAL" clId="{7D4B4FAB-D4FA-41D6-A029-CE3BD6F7BAD5}" dt="2023-10-08T21:25:04.973" v="397" actId="1076"/>
          <ac:picMkLst>
            <pc:docMk/>
            <pc:sldMk cId="0" sldId="315"/>
            <ac:picMk id="23" creationId="{FF2FEB10-EB7A-65ED-5E59-732FD8C03F3E}"/>
          </ac:picMkLst>
        </pc:picChg>
        <pc:picChg chg="add mod">
          <ac:chgData name="Christopher Wilkin" userId="10363294-769d-46d1-9962-1839b2820248" providerId="ADAL" clId="{7D4B4FAB-D4FA-41D6-A029-CE3BD6F7BAD5}" dt="2023-10-08T21:25:11.123" v="399" actId="1076"/>
          <ac:picMkLst>
            <pc:docMk/>
            <pc:sldMk cId="0" sldId="315"/>
            <ac:picMk id="1026" creationId="{C2D7137D-E538-D5A9-FCBC-7A7620723B2D}"/>
          </ac:picMkLst>
        </pc:picChg>
      </pc:sldChg>
      <pc:sldChg chg="del">
        <pc:chgData name="Christopher Wilkin" userId="10363294-769d-46d1-9962-1839b2820248" providerId="ADAL" clId="{7D4B4FAB-D4FA-41D6-A029-CE3BD6F7BAD5}" dt="2023-10-08T22:01:32.682" v="1671" actId="47"/>
        <pc:sldMkLst>
          <pc:docMk/>
          <pc:sldMk cId="1643905872" sldId="321"/>
        </pc:sldMkLst>
      </pc:sldChg>
      <pc:sldChg chg="del">
        <pc:chgData name="Christopher Wilkin" userId="10363294-769d-46d1-9962-1839b2820248" providerId="ADAL" clId="{7D4B4FAB-D4FA-41D6-A029-CE3BD6F7BAD5}" dt="2023-10-08T22:01:27.727" v="1669" actId="47"/>
        <pc:sldMkLst>
          <pc:docMk/>
          <pc:sldMk cId="1195296454" sldId="323"/>
        </pc:sldMkLst>
      </pc:sldChg>
      <pc:sldChg chg="addSp delSp modSp mod ord modNotesTx">
        <pc:chgData name="Christopher Wilkin" userId="10363294-769d-46d1-9962-1839b2820248" providerId="ADAL" clId="{7D4B4FAB-D4FA-41D6-A029-CE3BD6F7BAD5}" dt="2023-10-08T21:48:16.873" v="1275" actId="313"/>
        <pc:sldMkLst>
          <pc:docMk/>
          <pc:sldMk cId="1616627162" sldId="339"/>
        </pc:sldMkLst>
        <pc:spChg chg="del mod">
          <ac:chgData name="Christopher Wilkin" userId="10363294-769d-46d1-9962-1839b2820248" providerId="ADAL" clId="{7D4B4FAB-D4FA-41D6-A029-CE3BD6F7BAD5}" dt="2023-10-08T21:44:37.257" v="1227" actId="478"/>
          <ac:spMkLst>
            <pc:docMk/>
            <pc:sldMk cId="1616627162" sldId="339"/>
            <ac:spMk id="2" creationId="{8BCAAE0A-B57A-4F68-AE16-91FB62F1AE7D}"/>
          </ac:spMkLst>
        </pc:spChg>
        <pc:spChg chg="del">
          <ac:chgData name="Christopher Wilkin" userId="10363294-769d-46d1-9962-1839b2820248" providerId="ADAL" clId="{7D4B4FAB-D4FA-41D6-A029-CE3BD6F7BAD5}" dt="2023-10-08T21:44:40.067" v="1229" actId="478"/>
          <ac:spMkLst>
            <pc:docMk/>
            <pc:sldMk cId="1616627162" sldId="339"/>
            <ac:spMk id="3" creationId="{263EFF18-824D-4348-A066-65422D5BFB6D}"/>
          </ac:spMkLst>
        </pc:spChg>
        <pc:spChg chg="add del mod">
          <ac:chgData name="Christopher Wilkin" userId="10363294-769d-46d1-9962-1839b2820248" providerId="ADAL" clId="{7D4B4FAB-D4FA-41D6-A029-CE3BD6F7BAD5}" dt="2023-10-08T21:44:41.919" v="1230" actId="478"/>
          <ac:spMkLst>
            <pc:docMk/>
            <pc:sldMk cId="1616627162" sldId="339"/>
            <ac:spMk id="7" creationId="{A4CF0C72-1228-9496-E5CD-A8F3C7BD42C0}"/>
          </ac:spMkLst>
        </pc:spChg>
        <pc:spChg chg="add mod">
          <ac:chgData name="Christopher Wilkin" userId="10363294-769d-46d1-9962-1839b2820248" providerId="ADAL" clId="{7D4B4FAB-D4FA-41D6-A029-CE3BD6F7BAD5}" dt="2023-10-08T21:48:16.873" v="1275" actId="313"/>
          <ac:spMkLst>
            <pc:docMk/>
            <pc:sldMk cId="1616627162" sldId="339"/>
            <ac:spMk id="8" creationId="{5328B916-8434-595A-4B1E-14C2970B8D5A}"/>
          </ac:spMkLst>
        </pc:spChg>
        <pc:picChg chg="del">
          <ac:chgData name="Christopher Wilkin" userId="10363294-769d-46d1-9962-1839b2820248" providerId="ADAL" clId="{7D4B4FAB-D4FA-41D6-A029-CE3BD6F7BAD5}" dt="2023-10-08T21:44:37.825" v="1228" actId="478"/>
          <ac:picMkLst>
            <pc:docMk/>
            <pc:sldMk cId="1616627162" sldId="339"/>
            <ac:picMk id="5" creationId="{70E47DDB-2D4D-C7B7-A5FB-4DBFD76070F3}"/>
          </ac:picMkLst>
        </pc:picChg>
        <pc:picChg chg="add mod">
          <ac:chgData name="Christopher Wilkin" userId="10363294-769d-46d1-9962-1839b2820248" providerId="ADAL" clId="{7D4B4FAB-D4FA-41D6-A029-CE3BD6F7BAD5}" dt="2023-10-08T21:47:49.347" v="1246" actId="1076"/>
          <ac:picMkLst>
            <pc:docMk/>
            <pc:sldMk cId="1616627162" sldId="339"/>
            <ac:picMk id="2050" creationId="{5493CABF-3EA0-492C-9913-650AFC71A1AD}"/>
          </ac:picMkLst>
        </pc:picChg>
      </pc:sldChg>
      <pc:sldChg chg="modSp add del mod">
        <pc:chgData name="Christopher Wilkin" userId="10363294-769d-46d1-9962-1839b2820248" providerId="ADAL" clId="{7D4B4FAB-D4FA-41D6-A029-CE3BD6F7BAD5}" dt="2023-10-08T20:59:49.327" v="6" actId="1076"/>
        <pc:sldMkLst>
          <pc:docMk/>
          <pc:sldMk cId="0" sldId="374"/>
        </pc:sldMkLst>
        <pc:picChg chg="mod">
          <ac:chgData name="Christopher Wilkin" userId="10363294-769d-46d1-9962-1839b2820248" providerId="ADAL" clId="{7D4B4FAB-D4FA-41D6-A029-CE3BD6F7BAD5}" dt="2023-10-08T20:59:49.327" v="6" actId="1076"/>
          <ac:picMkLst>
            <pc:docMk/>
            <pc:sldMk cId="0" sldId="374"/>
            <ac:picMk id="2" creationId="{EE2E3585-575E-CF98-C8B5-2080750897EB}"/>
          </ac:picMkLst>
        </pc:picChg>
      </pc:sldChg>
      <pc:sldChg chg="modSp add del mod">
        <pc:chgData name="Christopher Wilkin" userId="10363294-769d-46d1-9962-1839b2820248" providerId="ADAL" clId="{7D4B4FAB-D4FA-41D6-A029-CE3BD6F7BAD5}" dt="2023-10-08T21:01:26.486" v="23" actId="1076"/>
        <pc:sldMkLst>
          <pc:docMk/>
          <pc:sldMk cId="2474589536" sldId="402"/>
        </pc:sldMkLst>
        <pc:spChg chg="mod">
          <ac:chgData name="Christopher Wilkin" userId="10363294-769d-46d1-9962-1839b2820248" providerId="ADAL" clId="{7D4B4FAB-D4FA-41D6-A029-CE3BD6F7BAD5}" dt="2023-10-08T21:01:05.226" v="19" actId="1076"/>
          <ac:spMkLst>
            <pc:docMk/>
            <pc:sldMk cId="2474589536" sldId="402"/>
            <ac:spMk id="2" creationId="{61A96FA8-DCEF-4BD5-9C69-C926A0732182}"/>
          </ac:spMkLst>
        </pc:spChg>
        <pc:spChg chg="mod">
          <ac:chgData name="Christopher Wilkin" userId="10363294-769d-46d1-9962-1839b2820248" providerId="ADAL" clId="{7D4B4FAB-D4FA-41D6-A029-CE3BD6F7BAD5}" dt="2023-10-08T21:01:26.486" v="23" actId="1076"/>
          <ac:spMkLst>
            <pc:docMk/>
            <pc:sldMk cId="2474589536" sldId="402"/>
            <ac:spMk id="3" creationId="{29C955CE-327A-8669-9570-683FF4BD1BC2}"/>
          </ac:spMkLst>
        </pc:spChg>
        <pc:graphicFrameChg chg="mod">
          <ac:chgData name="Christopher Wilkin" userId="10363294-769d-46d1-9962-1839b2820248" providerId="ADAL" clId="{7D4B4FAB-D4FA-41D6-A029-CE3BD6F7BAD5}" dt="2023-10-08T21:01:13.928" v="21" actId="1076"/>
          <ac:graphicFrameMkLst>
            <pc:docMk/>
            <pc:sldMk cId="2474589536" sldId="402"/>
            <ac:graphicFrameMk id="4" creationId="{4375C86C-312F-4EBC-BD54-25569EE8FF8C}"/>
          </ac:graphicFrameMkLst>
        </pc:graphicFrameChg>
        <pc:picChg chg="mod">
          <ac:chgData name="Christopher Wilkin" userId="10363294-769d-46d1-9962-1839b2820248" providerId="ADAL" clId="{7D4B4FAB-D4FA-41D6-A029-CE3BD6F7BAD5}" dt="2023-10-08T21:01:07.384" v="20" actId="1076"/>
          <ac:picMkLst>
            <pc:docMk/>
            <pc:sldMk cId="2474589536" sldId="402"/>
            <ac:picMk id="5" creationId="{5D440F86-A8B9-4E14-AD8D-3B6301CC76A3}"/>
          </ac:picMkLst>
        </pc:picChg>
      </pc:sldChg>
      <pc:sldChg chg="add del">
        <pc:chgData name="Christopher Wilkin" userId="10363294-769d-46d1-9962-1839b2820248" providerId="ADAL" clId="{7D4B4FAB-D4FA-41D6-A029-CE3BD6F7BAD5}" dt="2023-10-08T20:59:42.377" v="5"/>
        <pc:sldMkLst>
          <pc:docMk/>
          <pc:sldMk cId="2625166417" sldId="403"/>
        </pc:sldMkLst>
      </pc:sldChg>
      <pc:sldChg chg="modSp add del mod">
        <pc:chgData name="Christopher Wilkin" userId="10363294-769d-46d1-9962-1839b2820248" providerId="ADAL" clId="{7D4B4FAB-D4FA-41D6-A029-CE3BD6F7BAD5}" dt="2023-10-08T21:00:58.244" v="18" actId="1076"/>
        <pc:sldMkLst>
          <pc:docMk/>
          <pc:sldMk cId="958599697" sldId="404"/>
        </pc:sldMkLst>
        <pc:spChg chg="mod">
          <ac:chgData name="Christopher Wilkin" userId="10363294-769d-46d1-9962-1839b2820248" providerId="ADAL" clId="{7D4B4FAB-D4FA-41D6-A029-CE3BD6F7BAD5}" dt="2023-10-08T21:00:45.306" v="16" actId="1076"/>
          <ac:spMkLst>
            <pc:docMk/>
            <pc:sldMk cId="958599697" sldId="404"/>
            <ac:spMk id="2" creationId="{EDA8ACB4-3A15-41C5-B1BD-82D4C20858F4}"/>
          </ac:spMkLst>
        </pc:spChg>
        <pc:spChg chg="mod">
          <ac:chgData name="Christopher Wilkin" userId="10363294-769d-46d1-9962-1839b2820248" providerId="ADAL" clId="{7D4B4FAB-D4FA-41D6-A029-CE3BD6F7BAD5}" dt="2023-10-08T21:00:42.486" v="15" actId="1076"/>
          <ac:spMkLst>
            <pc:docMk/>
            <pc:sldMk cId="958599697" sldId="404"/>
            <ac:spMk id="3" creationId="{20E345C9-1C70-43FB-84CD-27FBFA4DEF3D}"/>
          </ac:spMkLst>
        </pc:spChg>
        <pc:spChg chg="mod">
          <ac:chgData name="Christopher Wilkin" userId="10363294-769d-46d1-9962-1839b2820248" providerId="ADAL" clId="{7D4B4FAB-D4FA-41D6-A029-CE3BD6F7BAD5}" dt="2023-10-08T21:00:58.244" v="18" actId="1076"/>
          <ac:spMkLst>
            <pc:docMk/>
            <pc:sldMk cId="958599697" sldId="404"/>
            <ac:spMk id="4" creationId="{C2E358D1-8E05-2A83-E5BE-E678DB311B1C}"/>
          </ac:spMkLst>
        </pc:spChg>
        <pc:spChg chg="mod">
          <ac:chgData name="Christopher Wilkin" userId="10363294-769d-46d1-9962-1839b2820248" providerId="ADAL" clId="{7D4B4FAB-D4FA-41D6-A029-CE3BD6F7BAD5}" dt="2023-10-08T21:00:39.184" v="14" actId="1076"/>
          <ac:spMkLst>
            <pc:docMk/>
            <pc:sldMk cId="958599697" sldId="404"/>
            <ac:spMk id="6" creationId="{A3CF8692-F82E-42DE-BAA3-06B7104EB52F}"/>
          </ac:spMkLst>
        </pc:spChg>
        <pc:picChg chg="mod">
          <ac:chgData name="Christopher Wilkin" userId="10363294-769d-46d1-9962-1839b2820248" providerId="ADAL" clId="{7D4B4FAB-D4FA-41D6-A029-CE3BD6F7BAD5}" dt="2023-10-08T21:00:47.421" v="17" actId="1076"/>
          <ac:picMkLst>
            <pc:docMk/>
            <pc:sldMk cId="958599697" sldId="404"/>
            <ac:picMk id="5" creationId="{ED9AC491-C1BE-4A6F-AB74-1BA4A05221E6}"/>
          </ac:picMkLst>
        </pc:picChg>
      </pc:sldChg>
      <pc:sldChg chg="modSp add del mod">
        <pc:chgData name="Christopher Wilkin" userId="10363294-769d-46d1-9962-1839b2820248" providerId="ADAL" clId="{7D4B4FAB-D4FA-41D6-A029-CE3BD6F7BAD5}" dt="2023-10-08T21:02:52.963" v="53" actId="14100"/>
        <pc:sldMkLst>
          <pc:docMk/>
          <pc:sldMk cId="2898586165" sldId="406"/>
        </pc:sldMkLst>
        <pc:spChg chg="mod">
          <ac:chgData name="Christopher Wilkin" userId="10363294-769d-46d1-9962-1839b2820248" providerId="ADAL" clId="{7D4B4FAB-D4FA-41D6-A029-CE3BD6F7BAD5}" dt="2023-10-08T21:01:38.758" v="24" actId="1076"/>
          <ac:spMkLst>
            <pc:docMk/>
            <pc:sldMk cId="2898586165" sldId="406"/>
            <ac:spMk id="2" creationId="{5F335747-4A2E-4FF2-85A6-6A140B135185}"/>
          </ac:spMkLst>
        </pc:spChg>
        <pc:spChg chg="mod">
          <ac:chgData name="Christopher Wilkin" userId="10363294-769d-46d1-9962-1839b2820248" providerId="ADAL" clId="{7D4B4FAB-D4FA-41D6-A029-CE3BD6F7BAD5}" dt="2023-10-08T21:02:44.761" v="51" actId="20577"/>
          <ac:spMkLst>
            <pc:docMk/>
            <pc:sldMk cId="2898586165" sldId="406"/>
            <ac:spMk id="3" creationId="{BE0E461F-92D9-1890-7F74-39EBD0ACF754}"/>
          </ac:spMkLst>
        </pc:spChg>
        <pc:spChg chg="mod">
          <ac:chgData name="Christopher Wilkin" userId="10363294-769d-46d1-9962-1839b2820248" providerId="ADAL" clId="{7D4B4FAB-D4FA-41D6-A029-CE3BD6F7BAD5}" dt="2023-10-08T21:02:11.172" v="34" actId="20577"/>
          <ac:spMkLst>
            <pc:docMk/>
            <pc:sldMk cId="2898586165" sldId="406"/>
            <ac:spMk id="6" creationId="{4E148AAF-04AA-B0CB-B330-4C4C0FF10148}"/>
          </ac:spMkLst>
        </pc:spChg>
        <pc:spChg chg="mod">
          <ac:chgData name="Christopher Wilkin" userId="10363294-769d-46d1-9962-1839b2820248" providerId="ADAL" clId="{7D4B4FAB-D4FA-41D6-A029-CE3BD6F7BAD5}" dt="2023-10-08T21:02:40.612" v="47" actId="1076"/>
          <ac:spMkLst>
            <pc:docMk/>
            <pc:sldMk cId="2898586165" sldId="406"/>
            <ac:spMk id="14" creationId="{A22A154A-9390-5324-EDC2-1E92CAE27514}"/>
          </ac:spMkLst>
        </pc:spChg>
        <pc:graphicFrameChg chg="mod">
          <ac:chgData name="Christopher Wilkin" userId="10363294-769d-46d1-9962-1839b2820248" providerId="ADAL" clId="{7D4B4FAB-D4FA-41D6-A029-CE3BD6F7BAD5}" dt="2023-10-08T21:01:42.370" v="25" actId="1076"/>
          <ac:graphicFrameMkLst>
            <pc:docMk/>
            <pc:sldMk cId="2898586165" sldId="406"/>
            <ac:graphicFrameMk id="4" creationId="{9BC46A71-1BD8-41F9-9F9E-5531BA84CE7B}"/>
          </ac:graphicFrameMkLst>
        </pc:graphicFrameChg>
        <pc:picChg chg="mod">
          <ac:chgData name="Christopher Wilkin" userId="10363294-769d-46d1-9962-1839b2820248" providerId="ADAL" clId="{7D4B4FAB-D4FA-41D6-A029-CE3BD6F7BAD5}" dt="2023-10-08T21:02:52.963" v="53" actId="14100"/>
          <ac:picMkLst>
            <pc:docMk/>
            <pc:sldMk cId="2898586165" sldId="406"/>
            <ac:picMk id="10" creationId="{19C8BA49-BABC-D5F7-538C-29994DCA787F}"/>
          </ac:picMkLst>
        </pc:picChg>
        <pc:picChg chg="mod">
          <ac:chgData name="Christopher Wilkin" userId="10363294-769d-46d1-9962-1839b2820248" providerId="ADAL" clId="{7D4B4FAB-D4FA-41D6-A029-CE3BD6F7BAD5}" dt="2023-10-08T21:02:34.209" v="45" actId="1076"/>
          <ac:picMkLst>
            <pc:docMk/>
            <pc:sldMk cId="2898586165" sldId="406"/>
            <ac:picMk id="11" creationId="{BCBE4C71-3A0F-85DD-EA89-21B50F4D125C}"/>
          </ac:picMkLst>
        </pc:picChg>
        <pc:cxnChg chg="mod">
          <ac:chgData name="Christopher Wilkin" userId="10363294-769d-46d1-9962-1839b2820248" providerId="ADAL" clId="{7D4B4FAB-D4FA-41D6-A029-CE3BD6F7BAD5}" dt="2023-10-08T21:02:38.321" v="46" actId="1076"/>
          <ac:cxnSpMkLst>
            <pc:docMk/>
            <pc:sldMk cId="2898586165" sldId="406"/>
            <ac:cxnSpMk id="13" creationId="{E6343889-5AB7-3046-D3B4-E474ADBC774C}"/>
          </ac:cxnSpMkLst>
        </pc:cxnChg>
      </pc:sldChg>
      <pc:sldChg chg="ord">
        <pc:chgData name="Christopher Wilkin" userId="10363294-769d-46d1-9962-1839b2820248" providerId="ADAL" clId="{7D4B4FAB-D4FA-41D6-A029-CE3BD6F7BAD5}" dt="2023-10-08T22:01:03.903" v="1661"/>
        <pc:sldMkLst>
          <pc:docMk/>
          <pc:sldMk cId="0" sldId="450"/>
        </pc:sldMkLst>
      </pc:sldChg>
      <pc:sldChg chg="del">
        <pc:chgData name="Christopher Wilkin" userId="10363294-769d-46d1-9962-1839b2820248" providerId="ADAL" clId="{7D4B4FAB-D4FA-41D6-A029-CE3BD6F7BAD5}" dt="2023-10-08T22:00:52.991" v="1657" actId="47"/>
        <pc:sldMkLst>
          <pc:docMk/>
          <pc:sldMk cId="0" sldId="451"/>
        </pc:sldMkLst>
      </pc:sldChg>
      <pc:sldChg chg="del">
        <pc:chgData name="Christopher Wilkin" userId="10363294-769d-46d1-9962-1839b2820248" providerId="ADAL" clId="{7D4B4FAB-D4FA-41D6-A029-CE3BD6F7BAD5}" dt="2023-10-08T22:00:52.184" v="1656" actId="47"/>
        <pc:sldMkLst>
          <pc:docMk/>
          <pc:sldMk cId="384730413" sldId="452"/>
        </pc:sldMkLst>
      </pc:sldChg>
      <pc:sldChg chg="add del setBg">
        <pc:chgData name="Christopher Wilkin" userId="10363294-769d-46d1-9962-1839b2820248" providerId="ADAL" clId="{7D4B4FAB-D4FA-41D6-A029-CE3BD6F7BAD5}" dt="2023-10-08T20:59:42.377" v="5"/>
        <pc:sldMkLst>
          <pc:docMk/>
          <pc:sldMk cId="0" sldId="461"/>
        </pc:sldMkLst>
      </pc:sldChg>
      <pc:sldChg chg="modSp add del mod">
        <pc:chgData name="Christopher Wilkin" userId="10363294-769d-46d1-9962-1839b2820248" providerId="ADAL" clId="{7D4B4FAB-D4FA-41D6-A029-CE3BD6F7BAD5}" dt="2023-10-08T21:25:56.909" v="407" actId="1076"/>
        <pc:sldMkLst>
          <pc:docMk/>
          <pc:sldMk cId="2551506216" sldId="462"/>
        </pc:sldMkLst>
        <pc:spChg chg="mod">
          <ac:chgData name="Christopher Wilkin" userId="10363294-769d-46d1-9962-1839b2820248" providerId="ADAL" clId="{7D4B4FAB-D4FA-41D6-A029-CE3BD6F7BAD5}" dt="2023-10-08T21:00:17.974" v="8" actId="1076"/>
          <ac:spMkLst>
            <pc:docMk/>
            <pc:sldMk cId="2551506216" sldId="462"/>
            <ac:spMk id="2" creationId="{FD6B2085-7E38-6B22-4DF2-012BA009C780}"/>
          </ac:spMkLst>
        </pc:spChg>
        <pc:spChg chg="mod">
          <ac:chgData name="Christopher Wilkin" userId="10363294-769d-46d1-9962-1839b2820248" providerId="ADAL" clId="{7D4B4FAB-D4FA-41D6-A029-CE3BD6F7BAD5}" dt="2023-10-08T21:00:21.814" v="9" actId="1076"/>
          <ac:spMkLst>
            <pc:docMk/>
            <pc:sldMk cId="2551506216" sldId="462"/>
            <ac:spMk id="3" creationId="{29E030F5-8B5C-4BC1-0C63-F15483E3ED1A}"/>
          </ac:spMkLst>
        </pc:spChg>
        <pc:spChg chg="mod">
          <ac:chgData name="Christopher Wilkin" userId="10363294-769d-46d1-9962-1839b2820248" providerId="ADAL" clId="{7D4B4FAB-D4FA-41D6-A029-CE3BD6F7BAD5}" dt="2023-10-08T21:25:56.909" v="407" actId="1076"/>
          <ac:spMkLst>
            <pc:docMk/>
            <pc:sldMk cId="2551506216" sldId="462"/>
            <ac:spMk id="4" creationId="{B62CDF2D-DCA5-0016-F637-E6F4D00EB845}"/>
          </ac:spMkLst>
        </pc:spChg>
        <pc:picChg chg="mod">
          <ac:chgData name="Christopher Wilkin" userId="10363294-769d-46d1-9962-1839b2820248" providerId="ADAL" clId="{7D4B4FAB-D4FA-41D6-A029-CE3BD6F7BAD5}" dt="2023-10-08T21:00:15.787" v="7" actId="1076"/>
          <ac:picMkLst>
            <pc:docMk/>
            <pc:sldMk cId="2551506216" sldId="462"/>
            <ac:picMk id="5" creationId="{092F7B26-0C65-4555-BF51-4FD24C0AF92E}"/>
          </ac:picMkLst>
        </pc:picChg>
        <pc:picChg chg="mod">
          <ac:chgData name="Christopher Wilkin" userId="10363294-769d-46d1-9962-1839b2820248" providerId="ADAL" clId="{7D4B4FAB-D4FA-41D6-A029-CE3BD6F7BAD5}" dt="2023-10-08T21:25:52.676" v="406" actId="1076"/>
          <ac:picMkLst>
            <pc:docMk/>
            <pc:sldMk cId="2551506216" sldId="462"/>
            <ac:picMk id="6" creationId="{86D260EA-C42B-6431-4A37-5A6345C55117}"/>
          </ac:picMkLst>
        </pc:picChg>
      </pc:sldChg>
      <pc:sldChg chg="modSp add mod">
        <pc:chgData name="Christopher Wilkin" userId="10363294-769d-46d1-9962-1839b2820248" providerId="ADAL" clId="{7D4B4FAB-D4FA-41D6-A029-CE3BD6F7BAD5}" dt="2023-10-08T21:26:08.248" v="408" actId="1076"/>
        <pc:sldMkLst>
          <pc:docMk/>
          <pc:sldMk cId="165513599" sldId="463"/>
        </pc:sldMkLst>
        <pc:spChg chg="mod">
          <ac:chgData name="Christopher Wilkin" userId="10363294-769d-46d1-9962-1839b2820248" providerId="ADAL" clId="{7D4B4FAB-D4FA-41D6-A029-CE3BD6F7BAD5}" dt="2023-10-08T21:04:15.990" v="66" actId="1076"/>
          <ac:spMkLst>
            <pc:docMk/>
            <pc:sldMk cId="165513599" sldId="463"/>
            <ac:spMk id="2" creationId="{FD6B2085-7E38-6B22-4DF2-012BA009C780}"/>
          </ac:spMkLst>
        </pc:spChg>
        <pc:spChg chg="mod">
          <ac:chgData name="Christopher Wilkin" userId="10363294-769d-46d1-9962-1839b2820248" providerId="ADAL" clId="{7D4B4FAB-D4FA-41D6-A029-CE3BD6F7BAD5}" dt="2023-10-08T21:26:08.248" v="408" actId="1076"/>
          <ac:spMkLst>
            <pc:docMk/>
            <pc:sldMk cId="165513599" sldId="463"/>
            <ac:spMk id="3" creationId="{29E030F5-8B5C-4BC1-0C63-F15483E3ED1A}"/>
          </ac:spMkLst>
        </pc:spChg>
        <pc:picChg chg="mod">
          <ac:chgData name="Christopher Wilkin" userId="10363294-769d-46d1-9962-1839b2820248" providerId="ADAL" clId="{7D4B4FAB-D4FA-41D6-A029-CE3BD6F7BAD5}" dt="2023-10-08T21:04:08.767" v="64" actId="1076"/>
          <ac:picMkLst>
            <pc:docMk/>
            <pc:sldMk cId="165513599" sldId="463"/>
            <ac:picMk id="10" creationId="{6EDA7EFB-0ECA-8793-BA3E-203DEBE2909D}"/>
          </ac:picMkLst>
        </pc:picChg>
        <pc:picChg chg="mod">
          <ac:chgData name="Christopher Wilkin" userId="10363294-769d-46d1-9962-1839b2820248" providerId="ADAL" clId="{7D4B4FAB-D4FA-41D6-A029-CE3BD6F7BAD5}" dt="2023-10-08T21:04:01.962" v="60" actId="14100"/>
          <ac:picMkLst>
            <pc:docMk/>
            <pc:sldMk cId="165513599" sldId="463"/>
            <ac:picMk id="11" creationId="{0DBA0DC2-8C00-D9B7-7C81-1998EE438A45}"/>
          </ac:picMkLst>
        </pc:picChg>
        <pc:picChg chg="mod">
          <ac:chgData name="Christopher Wilkin" userId="10363294-769d-46d1-9962-1839b2820248" providerId="ADAL" clId="{7D4B4FAB-D4FA-41D6-A029-CE3BD6F7BAD5}" dt="2023-10-08T21:05:00.672" v="68" actId="1076"/>
          <ac:picMkLst>
            <pc:docMk/>
            <pc:sldMk cId="165513599" sldId="463"/>
            <ac:picMk id="12" creationId="{7DA2C167-6EE8-1DE4-D91A-51FDE1D0DA20}"/>
          </ac:picMkLst>
        </pc:picChg>
      </pc:sldChg>
      <pc:sldChg chg="del">
        <pc:chgData name="Christopher Wilkin" userId="10363294-769d-46d1-9962-1839b2820248" providerId="ADAL" clId="{7D4B4FAB-D4FA-41D6-A029-CE3BD6F7BAD5}" dt="2023-10-08T22:01:24.069" v="1667" actId="47"/>
        <pc:sldMkLst>
          <pc:docMk/>
          <pc:sldMk cId="2523068039" sldId="464"/>
        </pc:sldMkLst>
      </pc:sldChg>
      <pc:sldChg chg="del">
        <pc:chgData name="Christopher Wilkin" userId="10363294-769d-46d1-9962-1839b2820248" providerId="ADAL" clId="{7D4B4FAB-D4FA-41D6-A029-CE3BD6F7BAD5}" dt="2023-10-08T22:01:23.019" v="1666" actId="47"/>
        <pc:sldMkLst>
          <pc:docMk/>
          <pc:sldMk cId="1140115626" sldId="468"/>
        </pc:sldMkLst>
      </pc:sldChg>
      <pc:sldChg chg="del">
        <pc:chgData name="Christopher Wilkin" userId="10363294-769d-46d1-9962-1839b2820248" providerId="ADAL" clId="{7D4B4FAB-D4FA-41D6-A029-CE3BD6F7BAD5}" dt="2023-10-08T22:00:51.497" v="1655" actId="47"/>
        <pc:sldMkLst>
          <pc:docMk/>
          <pc:sldMk cId="1683874913" sldId="470"/>
        </pc:sldMkLst>
      </pc:sldChg>
      <pc:sldChg chg="addSp delSp modSp mod ord">
        <pc:chgData name="Christopher Wilkin" userId="10363294-769d-46d1-9962-1839b2820248" providerId="ADAL" clId="{7D4B4FAB-D4FA-41D6-A029-CE3BD6F7BAD5}" dt="2023-10-08T22:00:34.253" v="1647" actId="1076"/>
        <pc:sldMkLst>
          <pc:docMk/>
          <pc:sldMk cId="2407868052" sldId="471"/>
        </pc:sldMkLst>
        <pc:spChg chg="add del mod">
          <ac:chgData name="Christopher Wilkin" userId="10363294-769d-46d1-9962-1839b2820248" providerId="ADAL" clId="{7D4B4FAB-D4FA-41D6-A029-CE3BD6F7BAD5}" dt="2023-10-08T22:00:34.253" v="1647" actId="1076"/>
          <ac:spMkLst>
            <pc:docMk/>
            <pc:sldMk cId="2407868052" sldId="471"/>
            <ac:spMk id="3" creationId="{0C162D24-680E-2CF1-58C8-50D9BB4965F0}"/>
          </ac:spMkLst>
        </pc:spChg>
        <pc:spChg chg="add del mod">
          <ac:chgData name="Christopher Wilkin" userId="10363294-769d-46d1-9962-1839b2820248" providerId="ADAL" clId="{7D4B4FAB-D4FA-41D6-A029-CE3BD6F7BAD5}" dt="2023-10-08T21:59:01.507" v="1560" actId="478"/>
          <ac:spMkLst>
            <pc:docMk/>
            <pc:sldMk cId="2407868052" sldId="471"/>
            <ac:spMk id="5" creationId="{36028033-552A-9D70-76CE-8D2B10EECCAF}"/>
          </ac:spMkLst>
        </pc:spChg>
      </pc:sldChg>
      <pc:sldChg chg="modSp mod ord">
        <pc:chgData name="Christopher Wilkin" userId="10363294-769d-46d1-9962-1839b2820248" providerId="ADAL" clId="{7D4B4FAB-D4FA-41D6-A029-CE3BD6F7BAD5}" dt="2023-10-08T21:43:20.876" v="1213" actId="20577"/>
        <pc:sldMkLst>
          <pc:docMk/>
          <pc:sldMk cId="2111530360" sldId="472"/>
        </pc:sldMkLst>
        <pc:spChg chg="mod">
          <ac:chgData name="Christopher Wilkin" userId="10363294-769d-46d1-9962-1839b2820248" providerId="ADAL" clId="{7D4B4FAB-D4FA-41D6-A029-CE3BD6F7BAD5}" dt="2023-10-08T21:43:20.876" v="1213" actId="20577"/>
          <ac:spMkLst>
            <pc:docMk/>
            <pc:sldMk cId="2111530360" sldId="472"/>
            <ac:spMk id="2" creationId="{3161D4A0-C46D-453C-99CE-59FD4587B254}"/>
          </ac:spMkLst>
        </pc:spChg>
      </pc:sldChg>
      <pc:sldChg chg="ord">
        <pc:chgData name="Christopher Wilkin" userId="10363294-769d-46d1-9962-1839b2820248" providerId="ADAL" clId="{7D4B4FAB-D4FA-41D6-A029-CE3BD6F7BAD5}" dt="2023-10-08T21:43:48.934" v="1217"/>
        <pc:sldMkLst>
          <pc:docMk/>
          <pc:sldMk cId="403436301" sldId="473"/>
        </pc:sldMkLst>
      </pc:sldChg>
      <pc:sldChg chg="del">
        <pc:chgData name="Christopher Wilkin" userId="10363294-769d-46d1-9962-1839b2820248" providerId="ADAL" clId="{7D4B4FAB-D4FA-41D6-A029-CE3BD6F7BAD5}" dt="2023-10-08T22:01:29.131" v="1670" actId="47"/>
        <pc:sldMkLst>
          <pc:docMk/>
          <pc:sldMk cId="951380130" sldId="474"/>
        </pc:sldMkLst>
      </pc:sldChg>
      <pc:sldChg chg="modSp add mod setBg">
        <pc:chgData name="Christopher Wilkin" userId="10363294-769d-46d1-9962-1839b2820248" providerId="ADAL" clId="{7D4B4FAB-D4FA-41D6-A029-CE3BD6F7BAD5}" dt="2023-10-08T21:54:11.576" v="1366" actId="1076"/>
        <pc:sldMkLst>
          <pc:docMk/>
          <pc:sldMk cId="1033213383" sldId="481"/>
        </pc:sldMkLst>
        <pc:spChg chg="mod">
          <ac:chgData name="Christopher Wilkin" userId="10363294-769d-46d1-9962-1839b2820248" providerId="ADAL" clId="{7D4B4FAB-D4FA-41D6-A029-CE3BD6F7BAD5}" dt="2023-10-08T21:54:11.576" v="1366" actId="1076"/>
          <ac:spMkLst>
            <pc:docMk/>
            <pc:sldMk cId="1033213383" sldId="481"/>
            <ac:spMk id="2" creationId="{A9A66F9E-F6C3-408D-BB9D-8EFAC2BF32F3}"/>
          </ac:spMkLst>
        </pc:spChg>
        <pc:picChg chg="mod">
          <ac:chgData name="Christopher Wilkin" userId="10363294-769d-46d1-9962-1839b2820248" providerId="ADAL" clId="{7D4B4FAB-D4FA-41D6-A029-CE3BD6F7BAD5}" dt="2023-10-08T21:54:09.485" v="1365" actId="1076"/>
          <ac:picMkLst>
            <pc:docMk/>
            <pc:sldMk cId="1033213383" sldId="481"/>
            <ac:picMk id="5" creationId="{E8DEAB91-AA56-7C26-A035-5D30D2EE40BF}"/>
          </ac:picMkLst>
        </pc:picChg>
      </pc:sldChg>
      <pc:sldChg chg="addSp delSp modSp add mod setBg delAnim modAnim">
        <pc:chgData name="Christopher Wilkin" userId="10363294-769d-46d1-9962-1839b2820248" providerId="ADAL" clId="{7D4B4FAB-D4FA-41D6-A029-CE3BD6F7BAD5}" dt="2023-10-08T22:03:58.794" v="1690" actId="20577"/>
        <pc:sldMkLst>
          <pc:docMk/>
          <pc:sldMk cId="2037496043" sldId="483"/>
        </pc:sldMkLst>
        <pc:spChg chg="mod">
          <ac:chgData name="Christopher Wilkin" userId="10363294-769d-46d1-9962-1839b2820248" providerId="ADAL" clId="{7D4B4FAB-D4FA-41D6-A029-CE3BD6F7BAD5}" dt="2023-10-08T21:41:31.032" v="1200" actId="1076"/>
          <ac:spMkLst>
            <pc:docMk/>
            <pc:sldMk cId="2037496043" sldId="483"/>
            <ac:spMk id="2" creationId="{C0E0232F-B5AA-489C-A036-EE621A20DA17}"/>
          </ac:spMkLst>
        </pc:spChg>
        <pc:spChg chg="add mod">
          <ac:chgData name="Christopher Wilkin" userId="10363294-769d-46d1-9962-1839b2820248" providerId="ADAL" clId="{7D4B4FAB-D4FA-41D6-A029-CE3BD6F7BAD5}" dt="2023-10-08T21:46:42.700" v="1239" actId="1076"/>
          <ac:spMkLst>
            <pc:docMk/>
            <pc:sldMk cId="2037496043" sldId="483"/>
            <ac:spMk id="6" creationId="{D75D0E04-09B6-FDB7-6AD8-C0D67AE88EBA}"/>
          </ac:spMkLst>
        </pc:spChg>
        <pc:spChg chg="add mod">
          <ac:chgData name="Christopher Wilkin" userId="10363294-769d-46d1-9962-1839b2820248" providerId="ADAL" clId="{7D4B4FAB-D4FA-41D6-A029-CE3BD6F7BAD5}" dt="2023-10-08T22:03:58.794" v="1690" actId="20577"/>
          <ac:spMkLst>
            <pc:docMk/>
            <pc:sldMk cId="2037496043" sldId="483"/>
            <ac:spMk id="7" creationId="{C88E0463-7FFF-AE5C-451D-B647C3634723}"/>
          </ac:spMkLst>
        </pc:spChg>
        <pc:spChg chg="del">
          <ac:chgData name="Christopher Wilkin" userId="10363294-769d-46d1-9962-1839b2820248" providerId="ADAL" clId="{7D4B4FAB-D4FA-41D6-A029-CE3BD6F7BAD5}" dt="2023-10-08T21:07:17.381" v="84" actId="478"/>
          <ac:spMkLst>
            <pc:docMk/>
            <pc:sldMk cId="2037496043" sldId="483"/>
            <ac:spMk id="28" creationId="{EC368E60-BA43-16F7-784B-0DABBC744784}"/>
          </ac:spMkLst>
        </pc:spChg>
        <pc:spChg chg="del mod">
          <ac:chgData name="Christopher Wilkin" userId="10363294-769d-46d1-9962-1839b2820248" providerId="ADAL" clId="{7D4B4FAB-D4FA-41D6-A029-CE3BD6F7BAD5}" dt="2023-10-08T21:07:15.788" v="83" actId="478"/>
          <ac:spMkLst>
            <pc:docMk/>
            <pc:sldMk cId="2037496043" sldId="483"/>
            <ac:spMk id="29" creationId="{22527B22-D63F-0E82-0477-55E00090B803}"/>
          </ac:spMkLst>
        </pc:spChg>
        <pc:spChg chg="del">
          <ac:chgData name="Christopher Wilkin" userId="10363294-769d-46d1-9962-1839b2820248" providerId="ADAL" clId="{7D4B4FAB-D4FA-41D6-A029-CE3BD6F7BAD5}" dt="2023-10-08T21:07:18.896" v="85" actId="478"/>
          <ac:spMkLst>
            <pc:docMk/>
            <pc:sldMk cId="2037496043" sldId="483"/>
            <ac:spMk id="30" creationId="{308FBF45-DA29-BE05-5E77-68B94D1D8FDD}"/>
          </ac:spMkLst>
        </pc:spChg>
        <pc:picChg chg="add del mod">
          <ac:chgData name="Christopher Wilkin" userId="10363294-769d-46d1-9962-1839b2820248" providerId="ADAL" clId="{7D4B4FAB-D4FA-41D6-A029-CE3BD6F7BAD5}" dt="2023-10-08T21:14:31.689" v="102" actId="478"/>
          <ac:picMkLst>
            <pc:docMk/>
            <pc:sldMk cId="2037496043" sldId="483"/>
            <ac:picMk id="4" creationId="{EE21A5C4-111F-AD70-6B52-9D55B5939814}"/>
          </ac:picMkLst>
        </pc:picChg>
        <pc:picChg chg="del">
          <ac:chgData name="Christopher Wilkin" userId="10363294-769d-46d1-9962-1839b2820248" providerId="ADAL" clId="{7D4B4FAB-D4FA-41D6-A029-CE3BD6F7BAD5}" dt="2023-10-08T21:07:11.069" v="78" actId="478"/>
          <ac:picMkLst>
            <pc:docMk/>
            <pc:sldMk cId="2037496043" sldId="483"/>
            <ac:picMk id="14" creationId="{CE0D3B74-C2D4-135A-4802-5D05BE8C81AA}"/>
          </ac:picMkLst>
        </pc:picChg>
        <pc:picChg chg="del">
          <ac:chgData name="Christopher Wilkin" userId="10363294-769d-46d1-9962-1839b2820248" providerId="ADAL" clId="{7D4B4FAB-D4FA-41D6-A029-CE3BD6F7BAD5}" dt="2023-10-08T21:07:11.889" v="79" actId="478"/>
          <ac:picMkLst>
            <pc:docMk/>
            <pc:sldMk cId="2037496043" sldId="483"/>
            <ac:picMk id="16" creationId="{D400A58E-9512-5809-192C-C358B3817A47}"/>
          </ac:picMkLst>
        </pc:picChg>
        <pc:picChg chg="del">
          <ac:chgData name="Christopher Wilkin" userId="10363294-769d-46d1-9962-1839b2820248" providerId="ADAL" clId="{7D4B4FAB-D4FA-41D6-A029-CE3BD6F7BAD5}" dt="2023-10-08T21:07:12.498" v="80" actId="478"/>
          <ac:picMkLst>
            <pc:docMk/>
            <pc:sldMk cId="2037496043" sldId="483"/>
            <ac:picMk id="27" creationId="{0ADEA670-4682-BEC1-A8D7-709F8A8B6A4F}"/>
          </ac:picMkLst>
        </pc:picChg>
        <pc:picChg chg="mod">
          <ac:chgData name="Christopher Wilkin" userId="10363294-769d-46d1-9962-1839b2820248" providerId="ADAL" clId="{7D4B4FAB-D4FA-41D6-A029-CE3BD6F7BAD5}" dt="2023-10-08T21:41:32.979" v="1201" actId="1076"/>
          <ac:picMkLst>
            <pc:docMk/>
            <pc:sldMk cId="2037496043" sldId="483"/>
            <ac:picMk id="1026" creationId="{6F10D7AD-08B4-35B1-AA64-7D97A267C07D}"/>
          </ac:picMkLst>
        </pc:picChg>
        <pc:cxnChg chg="del">
          <ac:chgData name="Christopher Wilkin" userId="10363294-769d-46d1-9962-1839b2820248" providerId="ADAL" clId="{7D4B4FAB-D4FA-41D6-A029-CE3BD6F7BAD5}" dt="2023-10-08T21:07:13.857" v="81" actId="478"/>
          <ac:cxnSpMkLst>
            <pc:docMk/>
            <pc:sldMk cId="2037496043" sldId="483"/>
            <ac:cxnSpMk id="22" creationId="{8E0E2BE8-DAEF-CAE4-6CB6-B4DAAEA87CD7}"/>
          </ac:cxnSpMkLst>
        </pc:cxnChg>
        <pc:cxnChg chg="del">
          <ac:chgData name="Christopher Wilkin" userId="10363294-769d-46d1-9962-1839b2820248" providerId="ADAL" clId="{7D4B4FAB-D4FA-41D6-A029-CE3BD6F7BAD5}" dt="2023-10-08T21:07:20.322" v="86" actId="478"/>
          <ac:cxnSpMkLst>
            <pc:docMk/>
            <pc:sldMk cId="2037496043" sldId="483"/>
            <ac:cxnSpMk id="24" creationId="{D771CD86-E60B-8EC6-0B07-344CE6239592}"/>
          </ac:cxnSpMkLst>
        </pc:cxnChg>
      </pc:sldChg>
      <pc:sldChg chg="modSp add del mod">
        <pc:chgData name="Christopher Wilkin" userId="10363294-769d-46d1-9962-1839b2820248" providerId="ADAL" clId="{7D4B4FAB-D4FA-41D6-A029-CE3BD6F7BAD5}" dt="2023-10-08T21:03:17.964" v="57" actId="20577"/>
        <pc:sldMkLst>
          <pc:docMk/>
          <pc:sldMk cId="222857501" sldId="495"/>
        </pc:sldMkLst>
        <pc:spChg chg="mod">
          <ac:chgData name="Christopher Wilkin" userId="10363294-769d-46d1-9962-1839b2820248" providerId="ADAL" clId="{7D4B4FAB-D4FA-41D6-A029-CE3BD6F7BAD5}" dt="2023-10-08T21:03:17.964" v="57" actId="20577"/>
          <ac:spMkLst>
            <pc:docMk/>
            <pc:sldMk cId="222857501" sldId="495"/>
            <ac:spMk id="2" creationId="{6F205FB5-FD5F-77E9-D93C-A359030A718A}"/>
          </ac:spMkLst>
        </pc:spChg>
      </pc:sldChg>
      <pc:sldChg chg="addSp delSp add del setBg delDesignElem">
        <pc:chgData name="Christopher Wilkin" userId="10363294-769d-46d1-9962-1839b2820248" providerId="ADAL" clId="{7D4B4FAB-D4FA-41D6-A029-CE3BD6F7BAD5}" dt="2023-10-08T21:46:11.251" v="1237"/>
        <pc:sldMkLst>
          <pc:docMk/>
          <pc:sldMk cId="99918807" sldId="496"/>
        </pc:sldMkLst>
        <pc:spChg chg="add del">
          <ac:chgData name="Christopher Wilkin" userId="10363294-769d-46d1-9962-1839b2820248" providerId="ADAL" clId="{7D4B4FAB-D4FA-41D6-A029-CE3BD6F7BAD5}" dt="2023-10-08T21:46:11.251" v="1237"/>
          <ac:spMkLst>
            <pc:docMk/>
            <pc:sldMk cId="99918807" sldId="496"/>
            <ac:spMk id="8" creationId="{0671A8AE-40A1-4631-A6B8-581AFF065482}"/>
          </ac:spMkLst>
        </pc:spChg>
        <pc:spChg chg="add del">
          <ac:chgData name="Christopher Wilkin" userId="10363294-769d-46d1-9962-1839b2820248" providerId="ADAL" clId="{7D4B4FAB-D4FA-41D6-A029-CE3BD6F7BAD5}" dt="2023-10-08T21:46:11.251" v="1237"/>
          <ac:spMkLst>
            <pc:docMk/>
            <pc:sldMk cId="99918807" sldId="496"/>
            <ac:spMk id="10" creationId="{AB58EF07-17C2-48CF-ABB0-EEF1F17CB8F0}"/>
          </ac:spMkLst>
        </pc:spChg>
        <pc:spChg chg="add del">
          <ac:chgData name="Christopher Wilkin" userId="10363294-769d-46d1-9962-1839b2820248" providerId="ADAL" clId="{7D4B4FAB-D4FA-41D6-A029-CE3BD6F7BAD5}" dt="2023-10-08T21:46:11.251" v="1237"/>
          <ac:spMkLst>
            <pc:docMk/>
            <pc:sldMk cId="99918807" sldId="496"/>
            <ac:spMk id="12" creationId="{AF2F604E-43BE-4DC3-B983-E071523364F8}"/>
          </ac:spMkLst>
        </pc:spChg>
        <pc:spChg chg="add del">
          <ac:chgData name="Christopher Wilkin" userId="10363294-769d-46d1-9962-1839b2820248" providerId="ADAL" clId="{7D4B4FAB-D4FA-41D6-A029-CE3BD6F7BAD5}" dt="2023-10-08T21:46:11.251" v="1237"/>
          <ac:spMkLst>
            <pc:docMk/>
            <pc:sldMk cId="99918807" sldId="496"/>
            <ac:spMk id="14" creationId="{08C9B587-E65E-4B52-B37C-ABEBB6E87928}"/>
          </ac:spMkLst>
        </pc:spChg>
      </pc:sldChg>
      <pc:sldChg chg="add">
        <pc:chgData name="Christopher Wilkin" userId="10363294-769d-46d1-9962-1839b2820248" providerId="ADAL" clId="{7D4B4FAB-D4FA-41D6-A029-CE3BD6F7BAD5}" dt="2023-10-08T21:46:11.283" v="1238"/>
        <pc:sldMkLst>
          <pc:docMk/>
          <pc:sldMk cId="3145852489" sldId="496"/>
        </pc:sldMkLst>
      </pc:sldChg>
      <pc:sldChg chg="addSp modSp add mod setBg modAnim">
        <pc:chgData name="Christopher Wilkin" userId="10363294-769d-46d1-9962-1839b2820248" providerId="ADAL" clId="{7D4B4FAB-D4FA-41D6-A029-CE3BD6F7BAD5}" dt="2023-10-08T21:57:48.202" v="1545" actId="20577"/>
        <pc:sldMkLst>
          <pc:docMk/>
          <pc:sldMk cId="3889272918" sldId="497"/>
        </pc:sldMkLst>
        <pc:spChg chg="mod">
          <ac:chgData name="Christopher Wilkin" userId="10363294-769d-46d1-9962-1839b2820248" providerId="ADAL" clId="{7D4B4FAB-D4FA-41D6-A029-CE3BD6F7BAD5}" dt="2023-10-08T21:54:38.440" v="1375" actId="1076"/>
          <ac:spMkLst>
            <pc:docMk/>
            <pc:sldMk cId="3889272918" sldId="497"/>
            <ac:spMk id="2" creationId="{C0E0232F-B5AA-489C-A036-EE621A20DA17}"/>
          </ac:spMkLst>
        </pc:spChg>
        <pc:spChg chg="mod">
          <ac:chgData name="Christopher Wilkin" userId="10363294-769d-46d1-9962-1839b2820248" providerId="ADAL" clId="{7D4B4FAB-D4FA-41D6-A029-CE3BD6F7BAD5}" dt="2023-10-08T21:57:13.944" v="1501" actId="20577"/>
          <ac:spMkLst>
            <pc:docMk/>
            <pc:sldMk cId="3889272918" sldId="497"/>
            <ac:spMk id="3" creationId="{FC537F1E-1216-4089-97B2-F635BC5B2541}"/>
          </ac:spMkLst>
        </pc:spChg>
        <pc:spChg chg="add mod">
          <ac:chgData name="Christopher Wilkin" userId="10363294-769d-46d1-9962-1839b2820248" providerId="ADAL" clId="{7D4B4FAB-D4FA-41D6-A029-CE3BD6F7BAD5}" dt="2023-10-08T21:57:48.202" v="1545" actId="20577"/>
          <ac:spMkLst>
            <pc:docMk/>
            <pc:sldMk cId="3889272918" sldId="497"/>
            <ac:spMk id="4" creationId="{198CA27E-627C-0554-0C24-03969E9AA7F5}"/>
          </ac:spMkLst>
        </pc:spChg>
        <pc:picChg chg="mod">
          <ac:chgData name="Christopher Wilkin" userId="10363294-769d-46d1-9962-1839b2820248" providerId="ADAL" clId="{7D4B4FAB-D4FA-41D6-A029-CE3BD6F7BAD5}" dt="2023-10-08T21:54:41.906" v="1377" actId="14100"/>
          <ac:picMkLst>
            <pc:docMk/>
            <pc:sldMk cId="3889272918" sldId="497"/>
            <ac:picMk id="5" creationId="{7FBBFCC6-81E1-39BB-3655-92CA1294E60B}"/>
          </ac:picMkLst>
        </pc:picChg>
      </pc:sldChg>
      <pc:sldChg chg="modSp add mod setBg">
        <pc:chgData name="Christopher Wilkin" userId="10363294-769d-46d1-9962-1839b2820248" providerId="ADAL" clId="{7D4B4FAB-D4FA-41D6-A029-CE3BD6F7BAD5}" dt="2023-10-08T21:58:07.907" v="1550" actId="27636"/>
        <pc:sldMkLst>
          <pc:docMk/>
          <pc:sldMk cId="4266293014" sldId="498"/>
        </pc:sldMkLst>
        <pc:spChg chg="mod">
          <ac:chgData name="Christopher Wilkin" userId="10363294-769d-46d1-9962-1839b2820248" providerId="ADAL" clId="{7D4B4FAB-D4FA-41D6-A029-CE3BD6F7BAD5}" dt="2023-10-08T21:54:54.801" v="1382" actId="14100"/>
          <ac:spMkLst>
            <pc:docMk/>
            <pc:sldMk cId="4266293014" sldId="498"/>
            <ac:spMk id="2" creationId="{C0E0232F-B5AA-489C-A036-EE621A20DA17}"/>
          </ac:spMkLst>
        </pc:spChg>
        <pc:spChg chg="mod">
          <ac:chgData name="Christopher Wilkin" userId="10363294-769d-46d1-9962-1839b2820248" providerId="ADAL" clId="{7D4B4FAB-D4FA-41D6-A029-CE3BD6F7BAD5}" dt="2023-10-08T21:58:07.907" v="1550" actId="27636"/>
          <ac:spMkLst>
            <pc:docMk/>
            <pc:sldMk cId="4266293014" sldId="498"/>
            <ac:spMk id="3" creationId="{FC537F1E-1216-4089-97B2-F635BC5B2541}"/>
          </ac:spMkLst>
        </pc:spChg>
        <pc:picChg chg="mod">
          <ac:chgData name="Christopher Wilkin" userId="10363294-769d-46d1-9962-1839b2820248" providerId="ADAL" clId="{7D4B4FAB-D4FA-41D6-A029-CE3BD6F7BAD5}" dt="2023-10-08T21:57:59.866" v="1547" actId="1076"/>
          <ac:picMkLst>
            <pc:docMk/>
            <pc:sldMk cId="4266293014" sldId="498"/>
            <ac:picMk id="7" creationId="{013F5FD8-CF7D-8721-87F8-67008EDDDAE3}"/>
          </ac:picMkLst>
        </pc:picChg>
        <pc:picChg chg="mod">
          <ac:chgData name="Christopher Wilkin" userId="10363294-769d-46d1-9962-1839b2820248" providerId="ADAL" clId="{7D4B4FAB-D4FA-41D6-A029-CE3BD6F7BAD5}" dt="2023-10-08T21:57:56.319" v="1546" actId="1076"/>
          <ac:picMkLst>
            <pc:docMk/>
            <pc:sldMk cId="4266293014" sldId="498"/>
            <ac:picMk id="8" creationId="{86E470F6-5FED-BC84-8A0E-B5EE3C014CDF}"/>
          </ac:picMkLst>
        </pc:picChg>
      </pc:sldChg>
      <pc:sldChg chg="add">
        <pc:chgData name="Christopher Wilkin" userId="10363294-769d-46d1-9962-1839b2820248" providerId="ADAL" clId="{7D4B4FAB-D4FA-41D6-A029-CE3BD6F7BAD5}" dt="2023-10-08T21:54:03.658" v="1364"/>
        <pc:sldMkLst>
          <pc:docMk/>
          <pc:sldMk cId="2221378248" sldId="499"/>
        </pc:sldMkLst>
      </pc:sldChg>
      <pc:sldMasterChg chg="delSldLayout">
        <pc:chgData name="Christopher Wilkin" userId="10363294-769d-46d1-9962-1839b2820248" providerId="ADAL" clId="{7D4B4FAB-D4FA-41D6-A029-CE3BD6F7BAD5}" dt="2023-10-08T22:01:16.509" v="1662" actId="47"/>
        <pc:sldMasterMkLst>
          <pc:docMk/>
          <pc:sldMasterMk cId="1262128242" sldId="2147483678"/>
        </pc:sldMasterMkLst>
        <pc:sldLayoutChg chg="del">
          <pc:chgData name="Christopher Wilkin" userId="10363294-769d-46d1-9962-1839b2820248" providerId="ADAL" clId="{7D4B4FAB-D4FA-41D6-A029-CE3BD6F7BAD5}" dt="2023-10-08T22:01:16.509" v="1662" actId="47"/>
          <pc:sldLayoutMkLst>
            <pc:docMk/>
            <pc:sldMasterMk cId="1262128242" sldId="2147483678"/>
            <pc:sldLayoutMk cId="341637443" sldId="2147483731"/>
          </pc:sldLayoutMkLst>
        </pc:sldLayoutChg>
        <pc:sldLayoutChg chg="del">
          <pc:chgData name="Christopher Wilkin" userId="10363294-769d-46d1-9962-1839b2820248" providerId="ADAL" clId="{7D4B4FAB-D4FA-41D6-A029-CE3BD6F7BAD5}" dt="2023-10-08T22:00:41.057" v="1648" actId="47"/>
          <pc:sldLayoutMkLst>
            <pc:docMk/>
            <pc:sldMasterMk cId="1262128242" sldId="2147483678"/>
            <pc:sldLayoutMk cId="3692987303" sldId="2147483732"/>
          </pc:sldLayoutMkLst>
        </pc:sldLayoutChg>
        <pc:sldLayoutChg chg="del">
          <pc:chgData name="Christopher Wilkin" userId="10363294-769d-46d1-9962-1839b2820248" providerId="ADAL" clId="{7D4B4FAB-D4FA-41D6-A029-CE3BD6F7BAD5}" dt="2023-10-08T22:00:44.105" v="1650" actId="47"/>
          <pc:sldLayoutMkLst>
            <pc:docMk/>
            <pc:sldMasterMk cId="1262128242" sldId="2147483678"/>
            <pc:sldLayoutMk cId="899834617" sldId="2147483733"/>
          </pc:sldLayoutMkLst>
        </pc:sldLayoutChg>
        <pc:sldLayoutChg chg="del">
          <pc:chgData name="Christopher Wilkin" userId="10363294-769d-46d1-9962-1839b2820248" providerId="ADAL" clId="{7D4B4FAB-D4FA-41D6-A029-CE3BD6F7BAD5}" dt="2023-10-08T22:00:52.184" v="1656" actId="47"/>
          <pc:sldLayoutMkLst>
            <pc:docMk/>
            <pc:sldMasterMk cId="1262128242" sldId="2147483678"/>
            <pc:sldLayoutMk cId="2702823409" sldId="2147483734"/>
          </pc:sldLayoutMkLst>
        </pc:sldLayoutChg>
      </pc:sldMasterChg>
      <pc:sldMasterChg chg="delSldLayout">
        <pc:chgData name="Christopher Wilkin" userId="10363294-769d-46d1-9962-1839b2820248" providerId="ADAL" clId="{7D4B4FAB-D4FA-41D6-A029-CE3BD6F7BAD5}" dt="2023-10-08T22:01:23.019" v="1666" actId="47"/>
        <pc:sldMasterMkLst>
          <pc:docMk/>
          <pc:sldMasterMk cId="2316662969" sldId="2147483680"/>
        </pc:sldMasterMkLst>
        <pc:sldLayoutChg chg="del">
          <pc:chgData name="Christopher Wilkin" userId="10363294-769d-46d1-9962-1839b2820248" providerId="ADAL" clId="{7D4B4FAB-D4FA-41D6-A029-CE3BD6F7BAD5}" dt="2023-10-08T22:01:23.019" v="1666" actId="47"/>
          <pc:sldLayoutMkLst>
            <pc:docMk/>
            <pc:sldMasterMk cId="2316662969" sldId="2147483680"/>
            <pc:sldLayoutMk cId="1820200729" sldId="2147483735"/>
          </pc:sldLayoutMkLst>
        </pc:sldLayoutChg>
      </pc:sldMasterChg>
      <pc:sldMasterChg chg="del delSldLayout">
        <pc:chgData name="Christopher Wilkin" userId="10363294-769d-46d1-9962-1839b2820248" providerId="ADAL" clId="{7D4B4FAB-D4FA-41D6-A029-CE3BD6F7BAD5}" dt="2023-10-08T22:01:32.682" v="1671" actId="47"/>
        <pc:sldMasterMkLst>
          <pc:docMk/>
          <pc:sldMasterMk cId="3814865263" sldId="2147483682"/>
        </pc:sldMasterMkLst>
        <pc:sldLayoutChg chg="del">
          <pc:chgData name="Christopher Wilkin" userId="10363294-769d-46d1-9962-1839b2820248" providerId="ADAL" clId="{7D4B4FAB-D4FA-41D6-A029-CE3BD6F7BAD5}" dt="2023-10-08T22:01:32.682" v="1671" actId="47"/>
          <pc:sldLayoutMkLst>
            <pc:docMk/>
            <pc:sldMasterMk cId="3814865263" sldId="2147483682"/>
            <pc:sldLayoutMk cId="2748274933" sldId="2147483683"/>
          </pc:sldLayoutMkLst>
        </pc:sldLayoutChg>
      </pc:sldMasterChg>
      <pc:sldMasterChg chg="delSldLayout">
        <pc:chgData name="Christopher Wilkin" userId="10363294-769d-46d1-9962-1839b2820248" providerId="ADAL" clId="{7D4B4FAB-D4FA-41D6-A029-CE3BD6F7BAD5}" dt="2023-10-08T22:02:35.483" v="1676" actId="47"/>
        <pc:sldMasterMkLst>
          <pc:docMk/>
          <pc:sldMasterMk cId="3814362308" sldId="2147483764"/>
        </pc:sldMasterMkLst>
        <pc:sldLayoutChg chg="del">
          <pc:chgData name="Christopher Wilkin" userId="10363294-769d-46d1-9962-1839b2820248" providerId="ADAL" clId="{7D4B4FAB-D4FA-41D6-A029-CE3BD6F7BAD5}" dt="2023-10-08T22:02:35.483" v="1676" actId="47"/>
          <pc:sldLayoutMkLst>
            <pc:docMk/>
            <pc:sldMasterMk cId="3814362308" sldId="2147483764"/>
            <pc:sldLayoutMk cId="2666366983" sldId="2147483768"/>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011A03-20EB-475C-81EB-1D77ECCED646}"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9F3DBC0D-3EAE-491D-89AD-FD460816E22A}">
      <dgm:prSet/>
      <dgm:spPr/>
      <dgm:t>
        <a:bodyPr/>
        <a:lstStyle/>
        <a:p>
          <a:r>
            <a:rPr lang="en-GB" dirty="0">
              <a:effectLst>
                <a:outerShdw blurRad="38100" dist="38100" dir="2700000" algn="tl">
                  <a:srgbClr val="000000">
                    <a:alpha val="43137"/>
                  </a:srgbClr>
                </a:outerShdw>
              </a:effectLst>
            </a:rPr>
            <a:t>Once you’ve figured out your strengths, it’s time to be critical and review your weaknesses</a:t>
          </a:r>
          <a:endParaRPr lang="en-US" dirty="0">
            <a:effectLst>
              <a:outerShdw blurRad="38100" dist="38100" dir="2700000" algn="tl">
                <a:srgbClr val="000000">
                  <a:alpha val="43137"/>
                </a:srgbClr>
              </a:outerShdw>
            </a:effectLst>
          </a:endParaRPr>
        </a:p>
      </dgm:t>
    </dgm:pt>
    <dgm:pt modelId="{4526C97B-AB97-48A9-BEF2-1270FB04A2AD}" type="parTrans" cxnId="{8D32CFEE-A58C-4884-8F43-D2C69CE7F9D3}">
      <dgm:prSet/>
      <dgm:spPr/>
      <dgm:t>
        <a:bodyPr/>
        <a:lstStyle/>
        <a:p>
          <a:endParaRPr lang="en-US"/>
        </a:p>
      </dgm:t>
    </dgm:pt>
    <dgm:pt modelId="{7385632E-B5FA-4162-B9C1-5B048D1B4FFB}" type="sibTrans" cxnId="{8D32CFEE-A58C-4884-8F43-D2C69CE7F9D3}">
      <dgm:prSet/>
      <dgm:spPr/>
      <dgm:t>
        <a:bodyPr/>
        <a:lstStyle/>
        <a:p>
          <a:endParaRPr lang="en-US"/>
        </a:p>
      </dgm:t>
    </dgm:pt>
    <dgm:pt modelId="{81FF29EA-32E3-42AE-A30D-8636E98DF65A}">
      <dgm:prSet/>
      <dgm:spPr/>
      <dgm:t>
        <a:bodyPr/>
        <a:lstStyle/>
        <a:p>
          <a:r>
            <a:rPr lang="en-GB" dirty="0">
              <a:effectLst>
                <a:outerShdw blurRad="38100" dist="38100" dir="2700000" algn="tl">
                  <a:srgbClr val="000000">
                    <a:alpha val="43137"/>
                  </a:srgbClr>
                </a:outerShdw>
              </a:effectLst>
            </a:rPr>
            <a:t>What’s holding your business or project back? shortage of skilled people and financial or budgetary limitations.</a:t>
          </a:r>
          <a:endParaRPr lang="en-US" dirty="0">
            <a:effectLst>
              <a:outerShdw blurRad="38100" dist="38100" dir="2700000" algn="tl">
                <a:srgbClr val="000000">
                  <a:alpha val="43137"/>
                </a:srgbClr>
              </a:outerShdw>
            </a:effectLst>
          </a:endParaRPr>
        </a:p>
      </dgm:t>
    </dgm:pt>
    <dgm:pt modelId="{368F675D-97C9-417A-AFD5-552FB4EF32A8}" type="parTrans" cxnId="{8E27E3FC-C54A-4054-914E-3296C53E9118}">
      <dgm:prSet/>
      <dgm:spPr/>
      <dgm:t>
        <a:bodyPr/>
        <a:lstStyle/>
        <a:p>
          <a:endParaRPr lang="en-US"/>
        </a:p>
      </dgm:t>
    </dgm:pt>
    <dgm:pt modelId="{3188C3B0-5006-4F2E-A61D-52EBCE7C4B08}" type="sibTrans" cxnId="{8E27E3FC-C54A-4054-914E-3296C53E9118}">
      <dgm:prSet/>
      <dgm:spPr/>
      <dgm:t>
        <a:bodyPr/>
        <a:lstStyle/>
        <a:p>
          <a:endParaRPr lang="en-US"/>
        </a:p>
      </dgm:t>
    </dgm:pt>
    <dgm:pt modelId="{3B832A83-1351-4E5A-BB90-23B3ED2C8F99}">
      <dgm:prSet/>
      <dgm:spPr/>
      <dgm:t>
        <a:bodyPr/>
        <a:lstStyle/>
        <a:p>
          <a:r>
            <a:rPr lang="en-GB">
              <a:effectLst>
                <a:outerShdw blurRad="38100" dist="38100" dir="2700000" algn="tl">
                  <a:srgbClr val="000000">
                    <a:alpha val="43137"/>
                  </a:srgbClr>
                </a:outerShdw>
              </a:effectLst>
            </a:rPr>
            <a:t>What does the company LACK?</a:t>
          </a:r>
          <a:endParaRPr lang="en-US">
            <a:effectLst>
              <a:outerShdw blurRad="38100" dist="38100" dir="2700000" algn="tl">
                <a:srgbClr val="000000">
                  <a:alpha val="43137"/>
                </a:srgbClr>
              </a:outerShdw>
            </a:effectLst>
          </a:endParaRPr>
        </a:p>
      </dgm:t>
    </dgm:pt>
    <dgm:pt modelId="{16AEAED7-B84A-45D7-BA2B-329739F265F0}" type="parTrans" cxnId="{948A372E-F5A5-4B91-8DCF-0F2F247DEA07}">
      <dgm:prSet/>
      <dgm:spPr/>
      <dgm:t>
        <a:bodyPr/>
        <a:lstStyle/>
        <a:p>
          <a:endParaRPr lang="en-US"/>
        </a:p>
      </dgm:t>
    </dgm:pt>
    <dgm:pt modelId="{7F431C52-DE39-4E46-9C20-222CADB262F9}" type="sibTrans" cxnId="{948A372E-F5A5-4B91-8DCF-0F2F247DEA07}">
      <dgm:prSet/>
      <dgm:spPr/>
      <dgm:t>
        <a:bodyPr/>
        <a:lstStyle/>
        <a:p>
          <a:endParaRPr lang="en-US"/>
        </a:p>
      </dgm:t>
    </dgm:pt>
    <dgm:pt modelId="{3250446C-CE19-46AA-B564-CC717BB6717B}">
      <dgm:prSet/>
      <dgm:spPr/>
      <dgm:t>
        <a:bodyPr/>
        <a:lstStyle/>
        <a:p>
          <a:r>
            <a:rPr lang="en-GB">
              <a:effectLst>
                <a:outerShdw blurRad="38100" dist="38100" dir="2700000" algn="tl">
                  <a:srgbClr val="000000">
                    <a:alpha val="43137"/>
                  </a:srgbClr>
                </a:outerShdw>
              </a:effectLst>
            </a:rPr>
            <a:t>Things your Competitors do better than you?</a:t>
          </a:r>
          <a:endParaRPr lang="en-US">
            <a:effectLst>
              <a:outerShdw blurRad="38100" dist="38100" dir="2700000" algn="tl">
                <a:srgbClr val="000000">
                  <a:alpha val="43137"/>
                </a:srgbClr>
              </a:outerShdw>
            </a:effectLst>
          </a:endParaRPr>
        </a:p>
      </dgm:t>
    </dgm:pt>
    <dgm:pt modelId="{7A4580F8-8F8B-45AC-A926-444668562662}" type="parTrans" cxnId="{CC216110-CB0F-4BD7-81CD-BB05191A5607}">
      <dgm:prSet/>
      <dgm:spPr/>
      <dgm:t>
        <a:bodyPr/>
        <a:lstStyle/>
        <a:p>
          <a:endParaRPr lang="en-US"/>
        </a:p>
      </dgm:t>
    </dgm:pt>
    <dgm:pt modelId="{2C8CE265-B9D2-4FB5-8828-66CE3EF3B220}" type="sibTrans" cxnId="{CC216110-CB0F-4BD7-81CD-BB05191A5607}">
      <dgm:prSet/>
      <dgm:spPr/>
      <dgm:t>
        <a:bodyPr/>
        <a:lstStyle/>
        <a:p>
          <a:endParaRPr lang="en-US"/>
        </a:p>
      </dgm:t>
    </dgm:pt>
    <dgm:pt modelId="{78F8196B-3257-4C8F-84B0-70160847FD1B}">
      <dgm:prSet/>
      <dgm:spPr/>
      <dgm:t>
        <a:bodyPr/>
        <a:lstStyle/>
        <a:p>
          <a:r>
            <a:rPr lang="en-GB">
              <a:effectLst>
                <a:outerShdw blurRad="38100" dist="38100" dir="2700000" algn="tl">
                  <a:srgbClr val="000000">
                    <a:alpha val="43137"/>
                  </a:srgbClr>
                </a:outerShdw>
              </a:effectLst>
            </a:rPr>
            <a:t>Resource Limitations</a:t>
          </a:r>
          <a:endParaRPr lang="en-US">
            <a:effectLst>
              <a:outerShdw blurRad="38100" dist="38100" dir="2700000" algn="tl">
                <a:srgbClr val="000000">
                  <a:alpha val="43137"/>
                </a:srgbClr>
              </a:outerShdw>
            </a:effectLst>
          </a:endParaRPr>
        </a:p>
      </dgm:t>
    </dgm:pt>
    <dgm:pt modelId="{AF8CD2A8-9D8E-43AD-80F6-8364DB5C352F}" type="parTrans" cxnId="{898B870C-4F40-4F04-86E6-C6BD295D2372}">
      <dgm:prSet/>
      <dgm:spPr/>
      <dgm:t>
        <a:bodyPr/>
        <a:lstStyle/>
        <a:p>
          <a:endParaRPr lang="en-US"/>
        </a:p>
      </dgm:t>
    </dgm:pt>
    <dgm:pt modelId="{C49529FB-DED8-4091-A319-533F72376A32}" type="sibTrans" cxnId="{898B870C-4F40-4F04-86E6-C6BD295D2372}">
      <dgm:prSet/>
      <dgm:spPr/>
      <dgm:t>
        <a:bodyPr/>
        <a:lstStyle/>
        <a:p>
          <a:endParaRPr lang="en-US"/>
        </a:p>
      </dgm:t>
    </dgm:pt>
    <dgm:pt modelId="{892C2DBB-3AF1-44C1-A65F-76F23581DDC7}">
      <dgm:prSet/>
      <dgm:spPr/>
      <dgm:t>
        <a:bodyPr/>
        <a:lstStyle/>
        <a:p>
          <a:r>
            <a:rPr lang="en-GB">
              <a:effectLst>
                <a:outerShdw blurRad="38100" dist="38100" dir="2700000" algn="tl">
                  <a:srgbClr val="000000">
                    <a:alpha val="43137"/>
                  </a:srgbClr>
                </a:outerShdw>
              </a:effectLst>
            </a:rPr>
            <a:t>Unclear unique selling position.</a:t>
          </a:r>
          <a:endParaRPr lang="en-US">
            <a:effectLst>
              <a:outerShdw blurRad="38100" dist="38100" dir="2700000" algn="tl">
                <a:srgbClr val="000000">
                  <a:alpha val="43137"/>
                </a:srgbClr>
              </a:outerShdw>
            </a:effectLst>
          </a:endParaRPr>
        </a:p>
      </dgm:t>
    </dgm:pt>
    <dgm:pt modelId="{A23E6E88-26AF-4DED-B713-E0F795C18186}" type="parTrans" cxnId="{C69DB58D-C5BB-4E86-A567-414D18A959D3}">
      <dgm:prSet/>
      <dgm:spPr/>
      <dgm:t>
        <a:bodyPr/>
        <a:lstStyle/>
        <a:p>
          <a:endParaRPr lang="en-US"/>
        </a:p>
      </dgm:t>
    </dgm:pt>
    <dgm:pt modelId="{805B3357-00A2-4A83-8FA8-4EC7B4080899}" type="sibTrans" cxnId="{C69DB58D-C5BB-4E86-A567-414D18A959D3}">
      <dgm:prSet/>
      <dgm:spPr/>
      <dgm:t>
        <a:bodyPr/>
        <a:lstStyle/>
        <a:p>
          <a:endParaRPr lang="en-US"/>
        </a:p>
      </dgm:t>
    </dgm:pt>
    <dgm:pt modelId="{F4D89CE3-BF6C-43F6-B9E5-CE278138150D}" type="pres">
      <dgm:prSet presAssocID="{19011A03-20EB-475C-81EB-1D77ECCED646}" presName="vert0" presStyleCnt="0">
        <dgm:presLayoutVars>
          <dgm:dir/>
          <dgm:animOne val="branch"/>
          <dgm:animLvl val="lvl"/>
        </dgm:presLayoutVars>
      </dgm:prSet>
      <dgm:spPr/>
    </dgm:pt>
    <dgm:pt modelId="{B02D02AE-5851-462E-BE70-F6FB87104F33}" type="pres">
      <dgm:prSet presAssocID="{9F3DBC0D-3EAE-491D-89AD-FD460816E22A}" presName="thickLine" presStyleLbl="alignNode1" presStyleIdx="0" presStyleCnt="6"/>
      <dgm:spPr/>
    </dgm:pt>
    <dgm:pt modelId="{55D25497-EB69-4D7B-9350-25E4FA20ADC0}" type="pres">
      <dgm:prSet presAssocID="{9F3DBC0D-3EAE-491D-89AD-FD460816E22A}" presName="horz1" presStyleCnt="0"/>
      <dgm:spPr/>
    </dgm:pt>
    <dgm:pt modelId="{351557E7-D426-4665-AE89-014FC1025415}" type="pres">
      <dgm:prSet presAssocID="{9F3DBC0D-3EAE-491D-89AD-FD460816E22A}" presName="tx1" presStyleLbl="revTx" presStyleIdx="0" presStyleCnt="6" custLinFactNeighborX="116" custLinFactNeighborY="337"/>
      <dgm:spPr/>
    </dgm:pt>
    <dgm:pt modelId="{69A9F40B-1373-465E-979E-490D49A23870}" type="pres">
      <dgm:prSet presAssocID="{9F3DBC0D-3EAE-491D-89AD-FD460816E22A}" presName="vert1" presStyleCnt="0"/>
      <dgm:spPr/>
    </dgm:pt>
    <dgm:pt modelId="{BE7BBEA4-8342-4FA6-B8DB-E490219D4BD4}" type="pres">
      <dgm:prSet presAssocID="{81FF29EA-32E3-42AE-A30D-8636E98DF65A}" presName="thickLine" presStyleLbl="alignNode1" presStyleIdx="1" presStyleCnt="6"/>
      <dgm:spPr/>
    </dgm:pt>
    <dgm:pt modelId="{060D4671-869B-4C5A-B7C8-97F881EEE153}" type="pres">
      <dgm:prSet presAssocID="{81FF29EA-32E3-42AE-A30D-8636E98DF65A}" presName="horz1" presStyleCnt="0"/>
      <dgm:spPr/>
    </dgm:pt>
    <dgm:pt modelId="{B1944CC4-4543-47AD-8735-9E65364D1F45}" type="pres">
      <dgm:prSet presAssocID="{81FF29EA-32E3-42AE-A30D-8636E98DF65A}" presName="tx1" presStyleLbl="revTx" presStyleIdx="1" presStyleCnt="6"/>
      <dgm:spPr/>
    </dgm:pt>
    <dgm:pt modelId="{21945934-0DC2-4D00-8852-01650D305560}" type="pres">
      <dgm:prSet presAssocID="{81FF29EA-32E3-42AE-A30D-8636E98DF65A}" presName="vert1" presStyleCnt="0"/>
      <dgm:spPr/>
    </dgm:pt>
    <dgm:pt modelId="{F63607F2-C1FD-4B0D-A021-237F372F4355}" type="pres">
      <dgm:prSet presAssocID="{3B832A83-1351-4E5A-BB90-23B3ED2C8F99}" presName="thickLine" presStyleLbl="alignNode1" presStyleIdx="2" presStyleCnt="6"/>
      <dgm:spPr/>
    </dgm:pt>
    <dgm:pt modelId="{676643D1-7592-4611-A820-BFDD4D21BC3B}" type="pres">
      <dgm:prSet presAssocID="{3B832A83-1351-4E5A-BB90-23B3ED2C8F99}" presName="horz1" presStyleCnt="0"/>
      <dgm:spPr/>
    </dgm:pt>
    <dgm:pt modelId="{45955138-467F-4102-8FFE-2E28DE6B035A}" type="pres">
      <dgm:prSet presAssocID="{3B832A83-1351-4E5A-BB90-23B3ED2C8F99}" presName="tx1" presStyleLbl="revTx" presStyleIdx="2" presStyleCnt="6"/>
      <dgm:spPr/>
    </dgm:pt>
    <dgm:pt modelId="{E3DC1453-9A46-4144-B881-90B59C0CEF91}" type="pres">
      <dgm:prSet presAssocID="{3B832A83-1351-4E5A-BB90-23B3ED2C8F99}" presName="vert1" presStyleCnt="0"/>
      <dgm:spPr/>
    </dgm:pt>
    <dgm:pt modelId="{D9876468-DE16-40DB-84AB-E90EC2698DC2}" type="pres">
      <dgm:prSet presAssocID="{3250446C-CE19-46AA-B564-CC717BB6717B}" presName="thickLine" presStyleLbl="alignNode1" presStyleIdx="3" presStyleCnt="6"/>
      <dgm:spPr/>
    </dgm:pt>
    <dgm:pt modelId="{E9750A81-0D97-4A55-A227-07ABEEF8D3A7}" type="pres">
      <dgm:prSet presAssocID="{3250446C-CE19-46AA-B564-CC717BB6717B}" presName="horz1" presStyleCnt="0"/>
      <dgm:spPr/>
    </dgm:pt>
    <dgm:pt modelId="{C0F27D71-5F4E-4153-9442-0277DA63E5C8}" type="pres">
      <dgm:prSet presAssocID="{3250446C-CE19-46AA-B564-CC717BB6717B}" presName="tx1" presStyleLbl="revTx" presStyleIdx="3" presStyleCnt="6"/>
      <dgm:spPr/>
    </dgm:pt>
    <dgm:pt modelId="{9942AAC7-88D5-4F14-952E-CBC439244900}" type="pres">
      <dgm:prSet presAssocID="{3250446C-CE19-46AA-B564-CC717BB6717B}" presName="vert1" presStyleCnt="0"/>
      <dgm:spPr/>
    </dgm:pt>
    <dgm:pt modelId="{84CDFCAF-0136-40B6-90E6-00482056B768}" type="pres">
      <dgm:prSet presAssocID="{78F8196B-3257-4C8F-84B0-70160847FD1B}" presName="thickLine" presStyleLbl="alignNode1" presStyleIdx="4" presStyleCnt="6"/>
      <dgm:spPr/>
    </dgm:pt>
    <dgm:pt modelId="{3143C6A9-DD65-4442-B667-664E842C969E}" type="pres">
      <dgm:prSet presAssocID="{78F8196B-3257-4C8F-84B0-70160847FD1B}" presName="horz1" presStyleCnt="0"/>
      <dgm:spPr/>
    </dgm:pt>
    <dgm:pt modelId="{A4B7DEEB-C676-4BD0-B7CC-97DB257358F7}" type="pres">
      <dgm:prSet presAssocID="{78F8196B-3257-4C8F-84B0-70160847FD1B}" presName="tx1" presStyleLbl="revTx" presStyleIdx="4" presStyleCnt="6"/>
      <dgm:spPr/>
    </dgm:pt>
    <dgm:pt modelId="{006E3334-719F-49CA-B37B-1731605EC076}" type="pres">
      <dgm:prSet presAssocID="{78F8196B-3257-4C8F-84B0-70160847FD1B}" presName="vert1" presStyleCnt="0"/>
      <dgm:spPr/>
    </dgm:pt>
    <dgm:pt modelId="{105906EB-B183-4F53-8E85-0BD3C6ADFE88}" type="pres">
      <dgm:prSet presAssocID="{892C2DBB-3AF1-44C1-A65F-76F23581DDC7}" presName="thickLine" presStyleLbl="alignNode1" presStyleIdx="5" presStyleCnt="6"/>
      <dgm:spPr/>
    </dgm:pt>
    <dgm:pt modelId="{B93C19C3-33CF-4E0D-8809-4B3262AAFE1A}" type="pres">
      <dgm:prSet presAssocID="{892C2DBB-3AF1-44C1-A65F-76F23581DDC7}" presName="horz1" presStyleCnt="0"/>
      <dgm:spPr/>
    </dgm:pt>
    <dgm:pt modelId="{E0E61A87-0253-4BD2-A9FB-D0C195273F35}" type="pres">
      <dgm:prSet presAssocID="{892C2DBB-3AF1-44C1-A65F-76F23581DDC7}" presName="tx1" presStyleLbl="revTx" presStyleIdx="5" presStyleCnt="6"/>
      <dgm:spPr/>
    </dgm:pt>
    <dgm:pt modelId="{A70C3F40-5516-4C04-AA0F-A91417BD15D5}" type="pres">
      <dgm:prSet presAssocID="{892C2DBB-3AF1-44C1-A65F-76F23581DDC7}" presName="vert1" presStyleCnt="0"/>
      <dgm:spPr/>
    </dgm:pt>
  </dgm:ptLst>
  <dgm:cxnLst>
    <dgm:cxn modelId="{7128A20A-FA33-4AF8-87E7-177039E16DB7}" type="presOf" srcId="{3B832A83-1351-4E5A-BB90-23B3ED2C8F99}" destId="{45955138-467F-4102-8FFE-2E28DE6B035A}" srcOrd="0" destOrd="0" presId="urn:microsoft.com/office/officeart/2008/layout/LinedList"/>
    <dgm:cxn modelId="{898B870C-4F40-4F04-86E6-C6BD295D2372}" srcId="{19011A03-20EB-475C-81EB-1D77ECCED646}" destId="{78F8196B-3257-4C8F-84B0-70160847FD1B}" srcOrd="4" destOrd="0" parTransId="{AF8CD2A8-9D8E-43AD-80F6-8364DB5C352F}" sibTransId="{C49529FB-DED8-4091-A319-533F72376A32}"/>
    <dgm:cxn modelId="{CC216110-CB0F-4BD7-81CD-BB05191A5607}" srcId="{19011A03-20EB-475C-81EB-1D77ECCED646}" destId="{3250446C-CE19-46AA-B564-CC717BB6717B}" srcOrd="3" destOrd="0" parTransId="{7A4580F8-8F8B-45AC-A926-444668562662}" sibTransId="{2C8CE265-B9D2-4FB5-8828-66CE3EF3B220}"/>
    <dgm:cxn modelId="{948A372E-F5A5-4B91-8DCF-0F2F247DEA07}" srcId="{19011A03-20EB-475C-81EB-1D77ECCED646}" destId="{3B832A83-1351-4E5A-BB90-23B3ED2C8F99}" srcOrd="2" destOrd="0" parTransId="{16AEAED7-B84A-45D7-BA2B-329739F265F0}" sibTransId="{7F431C52-DE39-4E46-9C20-222CADB262F9}"/>
    <dgm:cxn modelId="{DEE50B49-BEA9-42F3-9D00-B20D7CF71EB2}" type="presOf" srcId="{9F3DBC0D-3EAE-491D-89AD-FD460816E22A}" destId="{351557E7-D426-4665-AE89-014FC1025415}" srcOrd="0" destOrd="0" presId="urn:microsoft.com/office/officeart/2008/layout/LinedList"/>
    <dgm:cxn modelId="{1FE80972-D3A1-42BE-ABEB-225EDAE51323}" type="presOf" srcId="{892C2DBB-3AF1-44C1-A65F-76F23581DDC7}" destId="{E0E61A87-0253-4BD2-A9FB-D0C195273F35}" srcOrd="0" destOrd="0" presId="urn:microsoft.com/office/officeart/2008/layout/LinedList"/>
    <dgm:cxn modelId="{9D428552-C9FA-459B-8785-034FCFE97E82}" type="presOf" srcId="{81FF29EA-32E3-42AE-A30D-8636E98DF65A}" destId="{B1944CC4-4543-47AD-8735-9E65364D1F45}" srcOrd="0" destOrd="0" presId="urn:microsoft.com/office/officeart/2008/layout/LinedList"/>
    <dgm:cxn modelId="{1E9F4B59-719D-4AB6-8451-B8EF332B1B8E}" type="presOf" srcId="{78F8196B-3257-4C8F-84B0-70160847FD1B}" destId="{A4B7DEEB-C676-4BD0-B7CC-97DB257358F7}" srcOrd="0" destOrd="0" presId="urn:microsoft.com/office/officeart/2008/layout/LinedList"/>
    <dgm:cxn modelId="{7B853B7E-D312-45D6-9FFD-56B3813B4771}" type="presOf" srcId="{3250446C-CE19-46AA-B564-CC717BB6717B}" destId="{C0F27D71-5F4E-4153-9442-0277DA63E5C8}" srcOrd="0" destOrd="0" presId="urn:microsoft.com/office/officeart/2008/layout/LinedList"/>
    <dgm:cxn modelId="{C69DB58D-C5BB-4E86-A567-414D18A959D3}" srcId="{19011A03-20EB-475C-81EB-1D77ECCED646}" destId="{892C2DBB-3AF1-44C1-A65F-76F23581DDC7}" srcOrd="5" destOrd="0" parTransId="{A23E6E88-26AF-4DED-B713-E0F795C18186}" sibTransId="{805B3357-00A2-4A83-8FA8-4EC7B4080899}"/>
    <dgm:cxn modelId="{92467ADE-5920-4DAC-8EFF-2D74EC516AA6}" type="presOf" srcId="{19011A03-20EB-475C-81EB-1D77ECCED646}" destId="{F4D89CE3-BF6C-43F6-B9E5-CE278138150D}" srcOrd="0" destOrd="0" presId="urn:microsoft.com/office/officeart/2008/layout/LinedList"/>
    <dgm:cxn modelId="{8D32CFEE-A58C-4884-8F43-D2C69CE7F9D3}" srcId="{19011A03-20EB-475C-81EB-1D77ECCED646}" destId="{9F3DBC0D-3EAE-491D-89AD-FD460816E22A}" srcOrd="0" destOrd="0" parTransId="{4526C97B-AB97-48A9-BEF2-1270FB04A2AD}" sibTransId="{7385632E-B5FA-4162-B9C1-5B048D1B4FFB}"/>
    <dgm:cxn modelId="{8E27E3FC-C54A-4054-914E-3296C53E9118}" srcId="{19011A03-20EB-475C-81EB-1D77ECCED646}" destId="{81FF29EA-32E3-42AE-A30D-8636E98DF65A}" srcOrd="1" destOrd="0" parTransId="{368F675D-97C9-417A-AFD5-552FB4EF32A8}" sibTransId="{3188C3B0-5006-4F2E-A61D-52EBCE7C4B08}"/>
    <dgm:cxn modelId="{FBDD7940-E2FC-4970-8017-94A353563EF6}" type="presParOf" srcId="{F4D89CE3-BF6C-43F6-B9E5-CE278138150D}" destId="{B02D02AE-5851-462E-BE70-F6FB87104F33}" srcOrd="0" destOrd="0" presId="urn:microsoft.com/office/officeart/2008/layout/LinedList"/>
    <dgm:cxn modelId="{1732CE2E-D8FE-4AA4-90DC-76E3E21F318C}" type="presParOf" srcId="{F4D89CE3-BF6C-43F6-B9E5-CE278138150D}" destId="{55D25497-EB69-4D7B-9350-25E4FA20ADC0}" srcOrd="1" destOrd="0" presId="urn:microsoft.com/office/officeart/2008/layout/LinedList"/>
    <dgm:cxn modelId="{91B8A93F-AEEB-4296-AC46-C3CD2D8458FA}" type="presParOf" srcId="{55D25497-EB69-4D7B-9350-25E4FA20ADC0}" destId="{351557E7-D426-4665-AE89-014FC1025415}" srcOrd="0" destOrd="0" presId="urn:microsoft.com/office/officeart/2008/layout/LinedList"/>
    <dgm:cxn modelId="{2CE2AB01-3479-4566-8408-F8510909C9C2}" type="presParOf" srcId="{55D25497-EB69-4D7B-9350-25E4FA20ADC0}" destId="{69A9F40B-1373-465E-979E-490D49A23870}" srcOrd="1" destOrd="0" presId="urn:microsoft.com/office/officeart/2008/layout/LinedList"/>
    <dgm:cxn modelId="{501F3544-2A71-47C8-A5B6-44CF4F901400}" type="presParOf" srcId="{F4D89CE3-BF6C-43F6-B9E5-CE278138150D}" destId="{BE7BBEA4-8342-4FA6-B8DB-E490219D4BD4}" srcOrd="2" destOrd="0" presId="urn:microsoft.com/office/officeart/2008/layout/LinedList"/>
    <dgm:cxn modelId="{92EE9CDB-589D-4902-9B18-4145ABC35226}" type="presParOf" srcId="{F4D89CE3-BF6C-43F6-B9E5-CE278138150D}" destId="{060D4671-869B-4C5A-B7C8-97F881EEE153}" srcOrd="3" destOrd="0" presId="urn:microsoft.com/office/officeart/2008/layout/LinedList"/>
    <dgm:cxn modelId="{24BDF10D-8878-4B77-A9AC-F7FCCE741CE1}" type="presParOf" srcId="{060D4671-869B-4C5A-B7C8-97F881EEE153}" destId="{B1944CC4-4543-47AD-8735-9E65364D1F45}" srcOrd="0" destOrd="0" presId="urn:microsoft.com/office/officeart/2008/layout/LinedList"/>
    <dgm:cxn modelId="{24C20ECC-FEA1-4A94-94C9-3C9BF75B73F9}" type="presParOf" srcId="{060D4671-869B-4C5A-B7C8-97F881EEE153}" destId="{21945934-0DC2-4D00-8852-01650D305560}" srcOrd="1" destOrd="0" presId="urn:microsoft.com/office/officeart/2008/layout/LinedList"/>
    <dgm:cxn modelId="{1AAE7529-62EE-44B1-AF2C-12590F911A7A}" type="presParOf" srcId="{F4D89CE3-BF6C-43F6-B9E5-CE278138150D}" destId="{F63607F2-C1FD-4B0D-A021-237F372F4355}" srcOrd="4" destOrd="0" presId="urn:microsoft.com/office/officeart/2008/layout/LinedList"/>
    <dgm:cxn modelId="{42F034ED-ED2A-4475-B950-FE4C49ABFD34}" type="presParOf" srcId="{F4D89CE3-BF6C-43F6-B9E5-CE278138150D}" destId="{676643D1-7592-4611-A820-BFDD4D21BC3B}" srcOrd="5" destOrd="0" presId="urn:microsoft.com/office/officeart/2008/layout/LinedList"/>
    <dgm:cxn modelId="{D5DF9666-D204-4575-B69F-A1A55B7149B6}" type="presParOf" srcId="{676643D1-7592-4611-A820-BFDD4D21BC3B}" destId="{45955138-467F-4102-8FFE-2E28DE6B035A}" srcOrd="0" destOrd="0" presId="urn:microsoft.com/office/officeart/2008/layout/LinedList"/>
    <dgm:cxn modelId="{91917487-6300-47D7-B16F-8AEC1ED5B5DB}" type="presParOf" srcId="{676643D1-7592-4611-A820-BFDD4D21BC3B}" destId="{E3DC1453-9A46-4144-B881-90B59C0CEF91}" srcOrd="1" destOrd="0" presId="urn:microsoft.com/office/officeart/2008/layout/LinedList"/>
    <dgm:cxn modelId="{5B030A42-5DEB-492C-ABCD-777C18EC8097}" type="presParOf" srcId="{F4D89CE3-BF6C-43F6-B9E5-CE278138150D}" destId="{D9876468-DE16-40DB-84AB-E90EC2698DC2}" srcOrd="6" destOrd="0" presId="urn:microsoft.com/office/officeart/2008/layout/LinedList"/>
    <dgm:cxn modelId="{CE50608F-5D56-4819-B8D6-5ED9CC0AED6D}" type="presParOf" srcId="{F4D89CE3-BF6C-43F6-B9E5-CE278138150D}" destId="{E9750A81-0D97-4A55-A227-07ABEEF8D3A7}" srcOrd="7" destOrd="0" presId="urn:microsoft.com/office/officeart/2008/layout/LinedList"/>
    <dgm:cxn modelId="{5F180EEE-E1C3-42AA-B07D-E2C3242619FB}" type="presParOf" srcId="{E9750A81-0D97-4A55-A227-07ABEEF8D3A7}" destId="{C0F27D71-5F4E-4153-9442-0277DA63E5C8}" srcOrd="0" destOrd="0" presId="urn:microsoft.com/office/officeart/2008/layout/LinedList"/>
    <dgm:cxn modelId="{58F81F8B-D089-45D7-89A3-6623006E7757}" type="presParOf" srcId="{E9750A81-0D97-4A55-A227-07ABEEF8D3A7}" destId="{9942AAC7-88D5-4F14-952E-CBC439244900}" srcOrd="1" destOrd="0" presId="urn:microsoft.com/office/officeart/2008/layout/LinedList"/>
    <dgm:cxn modelId="{199CC6D4-46E9-454E-9C0F-16907451D08B}" type="presParOf" srcId="{F4D89CE3-BF6C-43F6-B9E5-CE278138150D}" destId="{84CDFCAF-0136-40B6-90E6-00482056B768}" srcOrd="8" destOrd="0" presId="urn:microsoft.com/office/officeart/2008/layout/LinedList"/>
    <dgm:cxn modelId="{81C39F3D-22F3-428F-AB5F-C296CF0A8440}" type="presParOf" srcId="{F4D89CE3-BF6C-43F6-B9E5-CE278138150D}" destId="{3143C6A9-DD65-4442-B667-664E842C969E}" srcOrd="9" destOrd="0" presId="urn:microsoft.com/office/officeart/2008/layout/LinedList"/>
    <dgm:cxn modelId="{7AA40669-94C7-40B8-ABF4-BA554A9625F6}" type="presParOf" srcId="{3143C6A9-DD65-4442-B667-664E842C969E}" destId="{A4B7DEEB-C676-4BD0-B7CC-97DB257358F7}" srcOrd="0" destOrd="0" presId="urn:microsoft.com/office/officeart/2008/layout/LinedList"/>
    <dgm:cxn modelId="{9C8B4FD8-40BF-46E0-906E-6541696A9650}" type="presParOf" srcId="{3143C6A9-DD65-4442-B667-664E842C969E}" destId="{006E3334-719F-49CA-B37B-1731605EC076}" srcOrd="1" destOrd="0" presId="urn:microsoft.com/office/officeart/2008/layout/LinedList"/>
    <dgm:cxn modelId="{30993259-C5B9-49A0-83D2-7B1E40192D73}" type="presParOf" srcId="{F4D89CE3-BF6C-43F6-B9E5-CE278138150D}" destId="{105906EB-B183-4F53-8E85-0BD3C6ADFE88}" srcOrd="10" destOrd="0" presId="urn:microsoft.com/office/officeart/2008/layout/LinedList"/>
    <dgm:cxn modelId="{2F7AFC1B-C985-4746-81D0-893115C81F49}" type="presParOf" srcId="{F4D89CE3-BF6C-43F6-B9E5-CE278138150D}" destId="{B93C19C3-33CF-4E0D-8809-4B3262AAFE1A}" srcOrd="11" destOrd="0" presId="urn:microsoft.com/office/officeart/2008/layout/LinedList"/>
    <dgm:cxn modelId="{8E85A9CE-34AD-477A-9F69-D4B961C01061}" type="presParOf" srcId="{B93C19C3-33CF-4E0D-8809-4B3262AAFE1A}" destId="{E0E61A87-0253-4BD2-A9FB-D0C195273F35}" srcOrd="0" destOrd="0" presId="urn:microsoft.com/office/officeart/2008/layout/LinedList"/>
    <dgm:cxn modelId="{053C0D51-C1A3-47C3-966F-D9C37ADCC835}" type="presParOf" srcId="{B93C19C3-33CF-4E0D-8809-4B3262AAFE1A}" destId="{A70C3F40-5516-4C04-AA0F-A91417BD15D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D4B2CE-6019-4E40-AA70-EE7B277C3FEE}" type="doc">
      <dgm:prSet loTypeId="urn:microsoft.com/office/officeart/2008/layout/LinedList" loCatId="list" qsTypeId="urn:microsoft.com/office/officeart/2005/8/quickstyle/simple5" qsCatId="simple" csTypeId="urn:microsoft.com/office/officeart/2005/8/colors/accent0_3" csCatId="mainScheme" phldr="1"/>
      <dgm:spPr/>
      <dgm:t>
        <a:bodyPr/>
        <a:lstStyle/>
        <a:p>
          <a:endParaRPr lang="en-US"/>
        </a:p>
      </dgm:t>
    </dgm:pt>
    <dgm:pt modelId="{C04D39D4-9D16-44FF-B2A8-30784F8C31CC}">
      <dgm:prSet/>
      <dgm:spPr/>
      <dgm:t>
        <a:bodyPr/>
        <a:lstStyle/>
        <a:p>
          <a:r>
            <a:rPr lang="en-GB" dirty="0"/>
            <a:t>The final element of a SWOT analysis are Threats – everything that poses a RISK to either your company itself or its likelihood of success or growth.</a:t>
          </a:r>
          <a:endParaRPr lang="en-US" dirty="0"/>
        </a:p>
      </dgm:t>
    </dgm:pt>
    <dgm:pt modelId="{0CF439D5-8921-4053-96B8-0D9741D54B94}" type="parTrans" cxnId="{414236EA-FCDA-4AB4-882E-F79F2EAA4B1D}">
      <dgm:prSet/>
      <dgm:spPr/>
      <dgm:t>
        <a:bodyPr/>
        <a:lstStyle/>
        <a:p>
          <a:endParaRPr lang="en-US"/>
        </a:p>
      </dgm:t>
    </dgm:pt>
    <dgm:pt modelId="{A2E6EDFC-EC19-487A-9013-2720FFC5D754}" type="sibTrans" cxnId="{414236EA-FCDA-4AB4-882E-F79F2EAA4B1D}">
      <dgm:prSet/>
      <dgm:spPr/>
      <dgm:t>
        <a:bodyPr/>
        <a:lstStyle/>
        <a:p>
          <a:endParaRPr lang="en-US"/>
        </a:p>
      </dgm:t>
    </dgm:pt>
    <dgm:pt modelId="{8A013ED4-634C-43C3-A59B-622F5158C122}">
      <dgm:prSet/>
      <dgm:spPr/>
      <dgm:t>
        <a:bodyPr/>
        <a:lstStyle/>
        <a:p>
          <a:r>
            <a:rPr lang="en-GB" dirty="0"/>
            <a:t>This could include things like emerging competitors, changes in regulatory law, financial risks, and virtually everything else that could potentially jeopardize the future of your company or project.</a:t>
          </a:r>
          <a:endParaRPr lang="en-US" dirty="0"/>
        </a:p>
      </dgm:t>
    </dgm:pt>
    <dgm:pt modelId="{91B799EE-CFD5-470D-9529-594FFE0DDF51}" type="parTrans" cxnId="{F5C602C3-6C62-480F-879E-DAFFBC5B9382}">
      <dgm:prSet/>
      <dgm:spPr/>
      <dgm:t>
        <a:bodyPr/>
        <a:lstStyle/>
        <a:p>
          <a:endParaRPr lang="en-US"/>
        </a:p>
      </dgm:t>
    </dgm:pt>
    <dgm:pt modelId="{77AE0F2F-1143-4E94-B90F-B83D38D92DDC}" type="sibTrans" cxnId="{F5C602C3-6C62-480F-879E-DAFFBC5B9382}">
      <dgm:prSet/>
      <dgm:spPr/>
      <dgm:t>
        <a:bodyPr/>
        <a:lstStyle/>
        <a:p>
          <a:endParaRPr lang="en-US"/>
        </a:p>
      </dgm:t>
    </dgm:pt>
    <dgm:pt modelId="{6FFB4329-F71F-49DF-8ED0-B639EF0FE066}">
      <dgm:prSet/>
      <dgm:spPr/>
      <dgm:t>
        <a:bodyPr/>
        <a:lstStyle/>
        <a:p>
          <a:r>
            <a:rPr lang="en-GB" dirty="0"/>
            <a:t>NEGATIVE Press.</a:t>
          </a:r>
        </a:p>
        <a:p>
          <a:endParaRPr lang="en-GB" dirty="0"/>
        </a:p>
        <a:p>
          <a:r>
            <a:rPr lang="en-GB" dirty="0"/>
            <a:t>New or strengthening rivals/competition</a:t>
          </a:r>
          <a:endParaRPr lang="en-US" dirty="0"/>
        </a:p>
      </dgm:t>
    </dgm:pt>
    <dgm:pt modelId="{D68FEDEF-D9F2-4A8E-B0A4-465C74CA4535}" type="parTrans" cxnId="{BD79E721-5B41-4B98-BBA7-B13F87DCD026}">
      <dgm:prSet/>
      <dgm:spPr/>
      <dgm:t>
        <a:bodyPr/>
        <a:lstStyle/>
        <a:p>
          <a:endParaRPr lang="en-US"/>
        </a:p>
      </dgm:t>
    </dgm:pt>
    <dgm:pt modelId="{64872A65-FA5B-433C-A449-502168137FAC}" type="sibTrans" cxnId="{BD79E721-5B41-4B98-BBA7-B13F87DCD026}">
      <dgm:prSet/>
      <dgm:spPr/>
      <dgm:t>
        <a:bodyPr/>
        <a:lstStyle/>
        <a:p>
          <a:endParaRPr lang="en-US"/>
        </a:p>
      </dgm:t>
    </dgm:pt>
    <dgm:pt modelId="{09244681-9C83-4CF2-BDBC-70DDF51D8744}">
      <dgm:prSet/>
      <dgm:spPr/>
      <dgm:t>
        <a:bodyPr/>
        <a:lstStyle/>
        <a:p>
          <a:r>
            <a:rPr lang="en-GB"/>
            <a:t>Changing CUSTOMER Attitudes towards your company.</a:t>
          </a:r>
          <a:endParaRPr lang="en-US"/>
        </a:p>
      </dgm:t>
    </dgm:pt>
    <dgm:pt modelId="{F0E5C5BA-6995-46B6-997A-721791AEE237}" type="parTrans" cxnId="{44A9F972-EA4B-45D7-AC3A-9C3636F3310F}">
      <dgm:prSet/>
      <dgm:spPr/>
      <dgm:t>
        <a:bodyPr/>
        <a:lstStyle/>
        <a:p>
          <a:endParaRPr lang="en-US"/>
        </a:p>
      </dgm:t>
    </dgm:pt>
    <dgm:pt modelId="{FE7CB61E-2699-472B-BBCC-FA910D138729}" type="sibTrans" cxnId="{44A9F972-EA4B-45D7-AC3A-9C3636F3310F}">
      <dgm:prSet/>
      <dgm:spPr/>
      <dgm:t>
        <a:bodyPr/>
        <a:lstStyle/>
        <a:p>
          <a:endParaRPr lang="en-US"/>
        </a:p>
      </dgm:t>
    </dgm:pt>
    <dgm:pt modelId="{F79C5C01-EE9A-4610-AF2B-C2E5F6348005}">
      <dgm:prSet/>
      <dgm:spPr/>
      <dgm:t>
        <a:bodyPr/>
        <a:lstStyle/>
        <a:p>
          <a:r>
            <a:rPr lang="en-GB" dirty="0"/>
            <a:t>Geopolitical events, Ukraine, Economy, Strikes, NHS, Food banks, </a:t>
          </a:r>
        </a:p>
      </dgm:t>
    </dgm:pt>
    <dgm:pt modelId="{D1D571D2-CA1F-4E5D-8B9F-7815F5A4F6D1}" type="parTrans" cxnId="{AB5E5B4E-BEE6-42AA-B21C-8C044D53CBDB}">
      <dgm:prSet/>
      <dgm:spPr/>
      <dgm:t>
        <a:bodyPr/>
        <a:lstStyle/>
        <a:p>
          <a:endParaRPr lang="en-US"/>
        </a:p>
      </dgm:t>
    </dgm:pt>
    <dgm:pt modelId="{DBC7C526-9B71-4B05-BA27-2094B7E9519E}" type="sibTrans" cxnId="{AB5E5B4E-BEE6-42AA-B21C-8C044D53CBDB}">
      <dgm:prSet/>
      <dgm:spPr/>
      <dgm:t>
        <a:bodyPr/>
        <a:lstStyle/>
        <a:p>
          <a:endParaRPr lang="en-US"/>
        </a:p>
      </dgm:t>
    </dgm:pt>
    <dgm:pt modelId="{0394DF42-501F-4741-B66F-ED26AC447B17}" type="pres">
      <dgm:prSet presAssocID="{84D4B2CE-6019-4E40-AA70-EE7B277C3FEE}" presName="vert0" presStyleCnt="0">
        <dgm:presLayoutVars>
          <dgm:dir/>
          <dgm:animOne val="branch"/>
          <dgm:animLvl val="lvl"/>
        </dgm:presLayoutVars>
      </dgm:prSet>
      <dgm:spPr/>
    </dgm:pt>
    <dgm:pt modelId="{18F931B1-1401-40E6-B823-1473C0B3B046}" type="pres">
      <dgm:prSet presAssocID="{C04D39D4-9D16-44FF-B2A8-30784F8C31CC}" presName="thickLine" presStyleLbl="alignNode1" presStyleIdx="0" presStyleCnt="5"/>
      <dgm:spPr/>
    </dgm:pt>
    <dgm:pt modelId="{8F4C32A4-63A4-44A0-AE2F-506885493596}" type="pres">
      <dgm:prSet presAssocID="{C04D39D4-9D16-44FF-B2A8-30784F8C31CC}" presName="horz1" presStyleCnt="0"/>
      <dgm:spPr/>
    </dgm:pt>
    <dgm:pt modelId="{02DC78E4-832F-4F9B-9D6C-B4FDF44216B3}" type="pres">
      <dgm:prSet presAssocID="{C04D39D4-9D16-44FF-B2A8-30784F8C31CC}" presName="tx1" presStyleLbl="revTx" presStyleIdx="0" presStyleCnt="5"/>
      <dgm:spPr/>
    </dgm:pt>
    <dgm:pt modelId="{38227F4B-D1CD-4211-8F62-0057D424A17C}" type="pres">
      <dgm:prSet presAssocID="{C04D39D4-9D16-44FF-B2A8-30784F8C31CC}" presName="vert1" presStyleCnt="0"/>
      <dgm:spPr/>
    </dgm:pt>
    <dgm:pt modelId="{AEF33ADF-D3A6-44B8-9E54-3B4296F5DD24}" type="pres">
      <dgm:prSet presAssocID="{8A013ED4-634C-43C3-A59B-622F5158C122}" presName="thickLine" presStyleLbl="alignNode1" presStyleIdx="1" presStyleCnt="5"/>
      <dgm:spPr/>
    </dgm:pt>
    <dgm:pt modelId="{AB6CDF1C-8542-4BAA-86EA-DC91C7E5E683}" type="pres">
      <dgm:prSet presAssocID="{8A013ED4-634C-43C3-A59B-622F5158C122}" presName="horz1" presStyleCnt="0"/>
      <dgm:spPr/>
    </dgm:pt>
    <dgm:pt modelId="{81195E4A-23C6-472A-B838-2F0A3B9B5C3D}" type="pres">
      <dgm:prSet presAssocID="{8A013ED4-634C-43C3-A59B-622F5158C122}" presName="tx1" presStyleLbl="revTx" presStyleIdx="1" presStyleCnt="5"/>
      <dgm:spPr/>
    </dgm:pt>
    <dgm:pt modelId="{672CF819-DA30-4989-B284-663DDDC244FF}" type="pres">
      <dgm:prSet presAssocID="{8A013ED4-634C-43C3-A59B-622F5158C122}" presName="vert1" presStyleCnt="0"/>
      <dgm:spPr/>
    </dgm:pt>
    <dgm:pt modelId="{092EDD6B-9621-4BEF-99CE-18BF43B0190E}" type="pres">
      <dgm:prSet presAssocID="{6FFB4329-F71F-49DF-8ED0-B639EF0FE066}" presName="thickLine" presStyleLbl="alignNode1" presStyleIdx="2" presStyleCnt="5"/>
      <dgm:spPr/>
    </dgm:pt>
    <dgm:pt modelId="{5C4980C1-72D3-4E67-8EFA-02FD8DB3BBC1}" type="pres">
      <dgm:prSet presAssocID="{6FFB4329-F71F-49DF-8ED0-B639EF0FE066}" presName="horz1" presStyleCnt="0"/>
      <dgm:spPr/>
    </dgm:pt>
    <dgm:pt modelId="{A27E6C79-9F2A-4AF6-B999-40E03CE772FB}" type="pres">
      <dgm:prSet presAssocID="{6FFB4329-F71F-49DF-8ED0-B639EF0FE066}" presName="tx1" presStyleLbl="revTx" presStyleIdx="2" presStyleCnt="5"/>
      <dgm:spPr/>
    </dgm:pt>
    <dgm:pt modelId="{79E1DA9C-F485-4DB5-9E78-96828383D5D1}" type="pres">
      <dgm:prSet presAssocID="{6FFB4329-F71F-49DF-8ED0-B639EF0FE066}" presName="vert1" presStyleCnt="0"/>
      <dgm:spPr/>
    </dgm:pt>
    <dgm:pt modelId="{9BEDCD4B-5E34-4430-90BC-EFF5A38902EB}" type="pres">
      <dgm:prSet presAssocID="{09244681-9C83-4CF2-BDBC-70DDF51D8744}" presName="thickLine" presStyleLbl="alignNode1" presStyleIdx="3" presStyleCnt="5"/>
      <dgm:spPr/>
    </dgm:pt>
    <dgm:pt modelId="{0C645602-6B2F-4B75-B6B8-E618728DC951}" type="pres">
      <dgm:prSet presAssocID="{09244681-9C83-4CF2-BDBC-70DDF51D8744}" presName="horz1" presStyleCnt="0"/>
      <dgm:spPr/>
    </dgm:pt>
    <dgm:pt modelId="{C6BAF1EA-4A99-497D-A96D-E16BD1D5088C}" type="pres">
      <dgm:prSet presAssocID="{09244681-9C83-4CF2-BDBC-70DDF51D8744}" presName="tx1" presStyleLbl="revTx" presStyleIdx="3" presStyleCnt="5"/>
      <dgm:spPr/>
    </dgm:pt>
    <dgm:pt modelId="{FC491579-AE40-4DF0-8896-F6A38091C530}" type="pres">
      <dgm:prSet presAssocID="{09244681-9C83-4CF2-BDBC-70DDF51D8744}" presName="vert1" presStyleCnt="0"/>
      <dgm:spPr/>
    </dgm:pt>
    <dgm:pt modelId="{619AA726-5DB9-44AB-A9DA-2F55936671A0}" type="pres">
      <dgm:prSet presAssocID="{F79C5C01-EE9A-4610-AF2B-C2E5F6348005}" presName="thickLine" presStyleLbl="alignNode1" presStyleIdx="4" presStyleCnt="5"/>
      <dgm:spPr/>
    </dgm:pt>
    <dgm:pt modelId="{32891396-3479-408D-8DCC-B394EBAF282D}" type="pres">
      <dgm:prSet presAssocID="{F79C5C01-EE9A-4610-AF2B-C2E5F6348005}" presName="horz1" presStyleCnt="0"/>
      <dgm:spPr/>
    </dgm:pt>
    <dgm:pt modelId="{EBAC7FB8-ADEC-48DF-971C-D42E4AB93DE4}" type="pres">
      <dgm:prSet presAssocID="{F79C5C01-EE9A-4610-AF2B-C2E5F6348005}" presName="tx1" presStyleLbl="revTx" presStyleIdx="4" presStyleCnt="5"/>
      <dgm:spPr/>
    </dgm:pt>
    <dgm:pt modelId="{1C573B31-B4F1-49A0-82F2-887821437213}" type="pres">
      <dgm:prSet presAssocID="{F79C5C01-EE9A-4610-AF2B-C2E5F6348005}" presName="vert1" presStyleCnt="0"/>
      <dgm:spPr/>
    </dgm:pt>
  </dgm:ptLst>
  <dgm:cxnLst>
    <dgm:cxn modelId="{BD79E721-5B41-4B98-BBA7-B13F87DCD026}" srcId="{84D4B2CE-6019-4E40-AA70-EE7B277C3FEE}" destId="{6FFB4329-F71F-49DF-8ED0-B639EF0FE066}" srcOrd="2" destOrd="0" parTransId="{D68FEDEF-D9F2-4A8E-B0A4-465C74CA4535}" sibTransId="{64872A65-FA5B-433C-A449-502168137FAC}"/>
    <dgm:cxn modelId="{A93F4A4B-5AEE-4DFC-8143-A76D1342BE42}" type="presOf" srcId="{09244681-9C83-4CF2-BDBC-70DDF51D8744}" destId="{C6BAF1EA-4A99-497D-A96D-E16BD1D5088C}" srcOrd="0" destOrd="0" presId="urn:microsoft.com/office/officeart/2008/layout/LinedList"/>
    <dgm:cxn modelId="{AB5E5B4E-BEE6-42AA-B21C-8C044D53CBDB}" srcId="{84D4B2CE-6019-4E40-AA70-EE7B277C3FEE}" destId="{F79C5C01-EE9A-4610-AF2B-C2E5F6348005}" srcOrd="4" destOrd="0" parTransId="{D1D571D2-CA1F-4E5D-8B9F-7815F5A4F6D1}" sibTransId="{DBC7C526-9B71-4B05-BA27-2094B7E9519E}"/>
    <dgm:cxn modelId="{44A9F972-EA4B-45D7-AC3A-9C3636F3310F}" srcId="{84D4B2CE-6019-4E40-AA70-EE7B277C3FEE}" destId="{09244681-9C83-4CF2-BDBC-70DDF51D8744}" srcOrd="3" destOrd="0" parTransId="{F0E5C5BA-6995-46B6-997A-721791AEE237}" sibTransId="{FE7CB61E-2699-472B-BBCC-FA910D138729}"/>
    <dgm:cxn modelId="{CCE12F5A-DC17-4FE2-99C2-B9727C15554E}" type="presOf" srcId="{6FFB4329-F71F-49DF-8ED0-B639EF0FE066}" destId="{A27E6C79-9F2A-4AF6-B999-40E03CE772FB}" srcOrd="0" destOrd="0" presId="urn:microsoft.com/office/officeart/2008/layout/LinedList"/>
    <dgm:cxn modelId="{D40D688C-6A96-4A66-BDA4-E892D1E16147}" type="presOf" srcId="{8A013ED4-634C-43C3-A59B-622F5158C122}" destId="{81195E4A-23C6-472A-B838-2F0A3B9B5C3D}" srcOrd="0" destOrd="0" presId="urn:microsoft.com/office/officeart/2008/layout/LinedList"/>
    <dgm:cxn modelId="{112EC3AF-98EE-4F69-AC8E-F7443AD5BD7D}" type="presOf" srcId="{F79C5C01-EE9A-4610-AF2B-C2E5F6348005}" destId="{EBAC7FB8-ADEC-48DF-971C-D42E4AB93DE4}" srcOrd="0" destOrd="0" presId="urn:microsoft.com/office/officeart/2008/layout/LinedList"/>
    <dgm:cxn modelId="{F5C602C3-6C62-480F-879E-DAFFBC5B9382}" srcId="{84D4B2CE-6019-4E40-AA70-EE7B277C3FEE}" destId="{8A013ED4-634C-43C3-A59B-622F5158C122}" srcOrd="1" destOrd="0" parTransId="{91B799EE-CFD5-470D-9529-594FFE0DDF51}" sibTransId="{77AE0F2F-1143-4E94-B90F-B83D38D92DDC}"/>
    <dgm:cxn modelId="{7899CEC3-16E5-430A-8B76-8AAC3E2DA532}" type="presOf" srcId="{84D4B2CE-6019-4E40-AA70-EE7B277C3FEE}" destId="{0394DF42-501F-4741-B66F-ED26AC447B17}" srcOrd="0" destOrd="0" presId="urn:microsoft.com/office/officeart/2008/layout/LinedList"/>
    <dgm:cxn modelId="{414236EA-FCDA-4AB4-882E-F79F2EAA4B1D}" srcId="{84D4B2CE-6019-4E40-AA70-EE7B277C3FEE}" destId="{C04D39D4-9D16-44FF-B2A8-30784F8C31CC}" srcOrd="0" destOrd="0" parTransId="{0CF439D5-8921-4053-96B8-0D9741D54B94}" sibTransId="{A2E6EDFC-EC19-487A-9013-2720FFC5D754}"/>
    <dgm:cxn modelId="{CE148FFF-AAE7-4BF2-ABFE-83C976C85A0B}" type="presOf" srcId="{C04D39D4-9D16-44FF-B2A8-30784F8C31CC}" destId="{02DC78E4-832F-4F9B-9D6C-B4FDF44216B3}" srcOrd="0" destOrd="0" presId="urn:microsoft.com/office/officeart/2008/layout/LinedList"/>
    <dgm:cxn modelId="{36C1D771-1393-425A-B365-0BF1AD45D2A0}" type="presParOf" srcId="{0394DF42-501F-4741-B66F-ED26AC447B17}" destId="{18F931B1-1401-40E6-B823-1473C0B3B046}" srcOrd="0" destOrd="0" presId="urn:microsoft.com/office/officeart/2008/layout/LinedList"/>
    <dgm:cxn modelId="{A94E5450-F347-4283-B4CB-63F9BC3BDDD6}" type="presParOf" srcId="{0394DF42-501F-4741-B66F-ED26AC447B17}" destId="{8F4C32A4-63A4-44A0-AE2F-506885493596}" srcOrd="1" destOrd="0" presId="urn:microsoft.com/office/officeart/2008/layout/LinedList"/>
    <dgm:cxn modelId="{41391207-0A3F-435E-B54B-CEDE17EEB873}" type="presParOf" srcId="{8F4C32A4-63A4-44A0-AE2F-506885493596}" destId="{02DC78E4-832F-4F9B-9D6C-B4FDF44216B3}" srcOrd="0" destOrd="0" presId="urn:microsoft.com/office/officeart/2008/layout/LinedList"/>
    <dgm:cxn modelId="{28C58F27-9DF5-4B1E-A388-78A5A9D4D5E6}" type="presParOf" srcId="{8F4C32A4-63A4-44A0-AE2F-506885493596}" destId="{38227F4B-D1CD-4211-8F62-0057D424A17C}" srcOrd="1" destOrd="0" presId="urn:microsoft.com/office/officeart/2008/layout/LinedList"/>
    <dgm:cxn modelId="{86C55866-AC37-4BA5-96A3-2645A0531DFB}" type="presParOf" srcId="{0394DF42-501F-4741-B66F-ED26AC447B17}" destId="{AEF33ADF-D3A6-44B8-9E54-3B4296F5DD24}" srcOrd="2" destOrd="0" presId="urn:microsoft.com/office/officeart/2008/layout/LinedList"/>
    <dgm:cxn modelId="{F4340298-4D76-4FCF-B4A5-1A93D3260557}" type="presParOf" srcId="{0394DF42-501F-4741-B66F-ED26AC447B17}" destId="{AB6CDF1C-8542-4BAA-86EA-DC91C7E5E683}" srcOrd="3" destOrd="0" presId="urn:microsoft.com/office/officeart/2008/layout/LinedList"/>
    <dgm:cxn modelId="{545A836F-0390-4A45-AA5E-72C47E66FB99}" type="presParOf" srcId="{AB6CDF1C-8542-4BAA-86EA-DC91C7E5E683}" destId="{81195E4A-23C6-472A-B838-2F0A3B9B5C3D}" srcOrd="0" destOrd="0" presId="urn:microsoft.com/office/officeart/2008/layout/LinedList"/>
    <dgm:cxn modelId="{C0A2C242-8040-4092-909D-99E3B987266A}" type="presParOf" srcId="{AB6CDF1C-8542-4BAA-86EA-DC91C7E5E683}" destId="{672CF819-DA30-4989-B284-663DDDC244FF}" srcOrd="1" destOrd="0" presId="urn:microsoft.com/office/officeart/2008/layout/LinedList"/>
    <dgm:cxn modelId="{267806E9-2028-4AB7-918E-0F56B4347A3B}" type="presParOf" srcId="{0394DF42-501F-4741-B66F-ED26AC447B17}" destId="{092EDD6B-9621-4BEF-99CE-18BF43B0190E}" srcOrd="4" destOrd="0" presId="urn:microsoft.com/office/officeart/2008/layout/LinedList"/>
    <dgm:cxn modelId="{E34E937F-924C-4852-BF09-AD5257EEBEB2}" type="presParOf" srcId="{0394DF42-501F-4741-B66F-ED26AC447B17}" destId="{5C4980C1-72D3-4E67-8EFA-02FD8DB3BBC1}" srcOrd="5" destOrd="0" presId="urn:microsoft.com/office/officeart/2008/layout/LinedList"/>
    <dgm:cxn modelId="{1490BAB4-59C6-4495-AA10-CB64BF668FF7}" type="presParOf" srcId="{5C4980C1-72D3-4E67-8EFA-02FD8DB3BBC1}" destId="{A27E6C79-9F2A-4AF6-B999-40E03CE772FB}" srcOrd="0" destOrd="0" presId="urn:microsoft.com/office/officeart/2008/layout/LinedList"/>
    <dgm:cxn modelId="{6068002F-05FB-43DA-AC00-39CBC0567C11}" type="presParOf" srcId="{5C4980C1-72D3-4E67-8EFA-02FD8DB3BBC1}" destId="{79E1DA9C-F485-4DB5-9E78-96828383D5D1}" srcOrd="1" destOrd="0" presId="urn:microsoft.com/office/officeart/2008/layout/LinedList"/>
    <dgm:cxn modelId="{ABF34856-7C81-4863-AEC1-1E01B037D689}" type="presParOf" srcId="{0394DF42-501F-4741-B66F-ED26AC447B17}" destId="{9BEDCD4B-5E34-4430-90BC-EFF5A38902EB}" srcOrd="6" destOrd="0" presId="urn:microsoft.com/office/officeart/2008/layout/LinedList"/>
    <dgm:cxn modelId="{37B0BB00-1F3D-4D97-8FD7-93A797092986}" type="presParOf" srcId="{0394DF42-501F-4741-B66F-ED26AC447B17}" destId="{0C645602-6B2F-4B75-B6B8-E618728DC951}" srcOrd="7" destOrd="0" presId="urn:microsoft.com/office/officeart/2008/layout/LinedList"/>
    <dgm:cxn modelId="{70E5FB08-C0BD-4912-92DF-80F551C49848}" type="presParOf" srcId="{0C645602-6B2F-4B75-B6B8-E618728DC951}" destId="{C6BAF1EA-4A99-497D-A96D-E16BD1D5088C}" srcOrd="0" destOrd="0" presId="urn:microsoft.com/office/officeart/2008/layout/LinedList"/>
    <dgm:cxn modelId="{D0C27B68-5C6B-49E1-99B4-74FE21E3424C}" type="presParOf" srcId="{0C645602-6B2F-4B75-B6B8-E618728DC951}" destId="{FC491579-AE40-4DF0-8896-F6A38091C530}" srcOrd="1" destOrd="0" presId="urn:microsoft.com/office/officeart/2008/layout/LinedList"/>
    <dgm:cxn modelId="{D222765C-E54E-4E36-9578-004064546D18}" type="presParOf" srcId="{0394DF42-501F-4741-B66F-ED26AC447B17}" destId="{619AA726-5DB9-44AB-A9DA-2F55936671A0}" srcOrd="8" destOrd="0" presId="urn:microsoft.com/office/officeart/2008/layout/LinedList"/>
    <dgm:cxn modelId="{C7DAF17F-8ABC-4925-8E28-1511A522B71D}" type="presParOf" srcId="{0394DF42-501F-4741-B66F-ED26AC447B17}" destId="{32891396-3479-408D-8DCC-B394EBAF282D}" srcOrd="9" destOrd="0" presId="urn:microsoft.com/office/officeart/2008/layout/LinedList"/>
    <dgm:cxn modelId="{F0EF90E4-93B0-4A76-879E-838F5455D64F}" type="presParOf" srcId="{32891396-3479-408D-8DCC-B394EBAF282D}" destId="{EBAC7FB8-ADEC-48DF-971C-D42E4AB93DE4}" srcOrd="0" destOrd="0" presId="urn:microsoft.com/office/officeart/2008/layout/LinedList"/>
    <dgm:cxn modelId="{05C8A483-0465-48F9-84D7-39386F21BEB1}" type="presParOf" srcId="{32891396-3479-408D-8DCC-B394EBAF282D}" destId="{1C573B31-B4F1-49A0-82F2-88782143721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2D02AE-5851-462E-BE70-F6FB87104F33}">
      <dsp:nvSpPr>
        <dsp:cNvPr id="0" name=""/>
        <dsp:cNvSpPr/>
      </dsp:nvSpPr>
      <dsp:spPr>
        <a:xfrm>
          <a:off x="0" y="2219"/>
          <a:ext cx="45432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51557E7-D426-4665-AE89-014FC1025415}">
      <dsp:nvSpPr>
        <dsp:cNvPr id="0" name=""/>
        <dsp:cNvSpPr/>
      </dsp:nvSpPr>
      <dsp:spPr>
        <a:xfrm>
          <a:off x="0" y="4769"/>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effectLst>
                <a:outerShdw blurRad="38100" dist="38100" dir="2700000" algn="tl">
                  <a:srgbClr val="000000">
                    <a:alpha val="43137"/>
                  </a:srgbClr>
                </a:outerShdw>
              </a:effectLst>
            </a:rPr>
            <a:t>Once you’ve figured out your strengths, it’s time to be critical and review your weaknesses</a:t>
          </a:r>
          <a:endParaRPr lang="en-US" sz="1500" kern="1200" dirty="0">
            <a:effectLst>
              <a:outerShdw blurRad="38100" dist="38100" dir="2700000" algn="tl">
                <a:srgbClr val="000000">
                  <a:alpha val="43137"/>
                </a:srgbClr>
              </a:outerShdw>
            </a:effectLst>
          </a:endParaRPr>
        </a:p>
      </dsp:txBody>
      <dsp:txXfrm>
        <a:off x="0" y="4769"/>
        <a:ext cx="4543279" cy="756682"/>
      </dsp:txXfrm>
    </dsp:sp>
    <dsp:sp modelId="{BE7BBEA4-8342-4FA6-B8DB-E490219D4BD4}">
      <dsp:nvSpPr>
        <dsp:cNvPr id="0" name=""/>
        <dsp:cNvSpPr/>
      </dsp:nvSpPr>
      <dsp:spPr>
        <a:xfrm>
          <a:off x="0" y="758901"/>
          <a:ext cx="4543279"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1944CC4-4543-47AD-8735-9E65364D1F45}">
      <dsp:nvSpPr>
        <dsp:cNvPr id="0" name=""/>
        <dsp:cNvSpPr/>
      </dsp:nvSpPr>
      <dsp:spPr>
        <a:xfrm>
          <a:off x="0" y="758901"/>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effectLst>
                <a:outerShdw blurRad="38100" dist="38100" dir="2700000" algn="tl">
                  <a:srgbClr val="000000">
                    <a:alpha val="43137"/>
                  </a:srgbClr>
                </a:outerShdw>
              </a:effectLst>
            </a:rPr>
            <a:t>What’s holding your business or project back? shortage of skilled people and financial or budgetary limitations.</a:t>
          </a:r>
          <a:endParaRPr lang="en-US" sz="1500" kern="1200" dirty="0">
            <a:effectLst>
              <a:outerShdw blurRad="38100" dist="38100" dir="2700000" algn="tl">
                <a:srgbClr val="000000">
                  <a:alpha val="43137"/>
                </a:srgbClr>
              </a:outerShdw>
            </a:effectLst>
          </a:endParaRPr>
        </a:p>
      </dsp:txBody>
      <dsp:txXfrm>
        <a:off x="0" y="758901"/>
        <a:ext cx="4543279" cy="756682"/>
      </dsp:txXfrm>
    </dsp:sp>
    <dsp:sp modelId="{F63607F2-C1FD-4B0D-A021-237F372F4355}">
      <dsp:nvSpPr>
        <dsp:cNvPr id="0" name=""/>
        <dsp:cNvSpPr/>
      </dsp:nvSpPr>
      <dsp:spPr>
        <a:xfrm>
          <a:off x="0" y="1515583"/>
          <a:ext cx="454327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5955138-467F-4102-8FFE-2E28DE6B035A}">
      <dsp:nvSpPr>
        <dsp:cNvPr id="0" name=""/>
        <dsp:cNvSpPr/>
      </dsp:nvSpPr>
      <dsp:spPr>
        <a:xfrm>
          <a:off x="0" y="1515583"/>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effectLst>
                <a:outerShdw blurRad="38100" dist="38100" dir="2700000" algn="tl">
                  <a:srgbClr val="000000">
                    <a:alpha val="43137"/>
                  </a:srgbClr>
                </a:outerShdw>
              </a:effectLst>
            </a:rPr>
            <a:t>What does the company LACK?</a:t>
          </a:r>
          <a:endParaRPr lang="en-US" sz="1500" kern="1200">
            <a:effectLst>
              <a:outerShdw blurRad="38100" dist="38100" dir="2700000" algn="tl">
                <a:srgbClr val="000000">
                  <a:alpha val="43137"/>
                </a:srgbClr>
              </a:outerShdw>
            </a:effectLst>
          </a:endParaRPr>
        </a:p>
      </dsp:txBody>
      <dsp:txXfrm>
        <a:off x="0" y="1515583"/>
        <a:ext cx="4543279" cy="756682"/>
      </dsp:txXfrm>
    </dsp:sp>
    <dsp:sp modelId="{D9876468-DE16-40DB-84AB-E90EC2698DC2}">
      <dsp:nvSpPr>
        <dsp:cNvPr id="0" name=""/>
        <dsp:cNvSpPr/>
      </dsp:nvSpPr>
      <dsp:spPr>
        <a:xfrm>
          <a:off x="0" y="2272266"/>
          <a:ext cx="454327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0F27D71-5F4E-4153-9442-0277DA63E5C8}">
      <dsp:nvSpPr>
        <dsp:cNvPr id="0" name=""/>
        <dsp:cNvSpPr/>
      </dsp:nvSpPr>
      <dsp:spPr>
        <a:xfrm>
          <a:off x="0" y="2272266"/>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effectLst>
                <a:outerShdw blurRad="38100" dist="38100" dir="2700000" algn="tl">
                  <a:srgbClr val="000000">
                    <a:alpha val="43137"/>
                  </a:srgbClr>
                </a:outerShdw>
              </a:effectLst>
            </a:rPr>
            <a:t>Things your Competitors do better than you?</a:t>
          </a:r>
          <a:endParaRPr lang="en-US" sz="1500" kern="1200">
            <a:effectLst>
              <a:outerShdw blurRad="38100" dist="38100" dir="2700000" algn="tl">
                <a:srgbClr val="000000">
                  <a:alpha val="43137"/>
                </a:srgbClr>
              </a:outerShdw>
            </a:effectLst>
          </a:endParaRPr>
        </a:p>
      </dsp:txBody>
      <dsp:txXfrm>
        <a:off x="0" y="2272266"/>
        <a:ext cx="4543279" cy="756682"/>
      </dsp:txXfrm>
    </dsp:sp>
    <dsp:sp modelId="{84CDFCAF-0136-40B6-90E6-00482056B768}">
      <dsp:nvSpPr>
        <dsp:cNvPr id="0" name=""/>
        <dsp:cNvSpPr/>
      </dsp:nvSpPr>
      <dsp:spPr>
        <a:xfrm>
          <a:off x="0" y="3028948"/>
          <a:ext cx="4543279"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4B7DEEB-C676-4BD0-B7CC-97DB257358F7}">
      <dsp:nvSpPr>
        <dsp:cNvPr id="0" name=""/>
        <dsp:cNvSpPr/>
      </dsp:nvSpPr>
      <dsp:spPr>
        <a:xfrm>
          <a:off x="0" y="3028948"/>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effectLst>
                <a:outerShdw blurRad="38100" dist="38100" dir="2700000" algn="tl">
                  <a:srgbClr val="000000">
                    <a:alpha val="43137"/>
                  </a:srgbClr>
                </a:outerShdw>
              </a:effectLst>
            </a:rPr>
            <a:t>Resource Limitations</a:t>
          </a:r>
          <a:endParaRPr lang="en-US" sz="1500" kern="1200">
            <a:effectLst>
              <a:outerShdw blurRad="38100" dist="38100" dir="2700000" algn="tl">
                <a:srgbClr val="000000">
                  <a:alpha val="43137"/>
                </a:srgbClr>
              </a:outerShdw>
            </a:effectLst>
          </a:endParaRPr>
        </a:p>
      </dsp:txBody>
      <dsp:txXfrm>
        <a:off x="0" y="3028948"/>
        <a:ext cx="4543279" cy="756682"/>
      </dsp:txXfrm>
    </dsp:sp>
    <dsp:sp modelId="{105906EB-B183-4F53-8E85-0BD3C6ADFE88}">
      <dsp:nvSpPr>
        <dsp:cNvPr id="0" name=""/>
        <dsp:cNvSpPr/>
      </dsp:nvSpPr>
      <dsp:spPr>
        <a:xfrm>
          <a:off x="0" y="3785630"/>
          <a:ext cx="454327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0E61A87-0253-4BD2-A9FB-D0C195273F35}">
      <dsp:nvSpPr>
        <dsp:cNvPr id="0" name=""/>
        <dsp:cNvSpPr/>
      </dsp:nvSpPr>
      <dsp:spPr>
        <a:xfrm>
          <a:off x="0" y="3785630"/>
          <a:ext cx="4543279" cy="756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effectLst>
                <a:outerShdw blurRad="38100" dist="38100" dir="2700000" algn="tl">
                  <a:srgbClr val="000000">
                    <a:alpha val="43137"/>
                  </a:srgbClr>
                </a:outerShdw>
              </a:effectLst>
            </a:rPr>
            <a:t>Unclear unique selling position.</a:t>
          </a:r>
          <a:endParaRPr lang="en-US" sz="1500" kern="1200">
            <a:effectLst>
              <a:outerShdw blurRad="38100" dist="38100" dir="2700000" algn="tl">
                <a:srgbClr val="000000">
                  <a:alpha val="43137"/>
                </a:srgbClr>
              </a:outerShdw>
            </a:effectLst>
          </a:endParaRPr>
        </a:p>
      </dsp:txBody>
      <dsp:txXfrm>
        <a:off x="0" y="3785630"/>
        <a:ext cx="4543279" cy="7566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F931B1-1401-40E6-B823-1473C0B3B046}">
      <dsp:nvSpPr>
        <dsp:cNvPr id="0" name=""/>
        <dsp:cNvSpPr/>
      </dsp:nvSpPr>
      <dsp:spPr>
        <a:xfrm>
          <a:off x="0" y="337"/>
          <a:ext cx="359922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2DC78E4-832F-4F9B-9D6C-B4FDF44216B3}">
      <dsp:nvSpPr>
        <dsp:cNvPr id="0" name=""/>
        <dsp:cNvSpPr/>
      </dsp:nvSpPr>
      <dsp:spPr>
        <a:xfrm>
          <a:off x="0" y="337"/>
          <a:ext cx="3599228" cy="553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dirty="0"/>
            <a:t>The final element of a SWOT analysis are Threats – everything that poses a RISK to either your company itself or its likelihood of success or growth.</a:t>
          </a:r>
          <a:endParaRPr lang="en-US" sz="900" kern="1200" dirty="0"/>
        </a:p>
      </dsp:txBody>
      <dsp:txXfrm>
        <a:off x="0" y="337"/>
        <a:ext cx="3599228" cy="553194"/>
      </dsp:txXfrm>
    </dsp:sp>
    <dsp:sp modelId="{AEF33ADF-D3A6-44B8-9E54-3B4296F5DD24}">
      <dsp:nvSpPr>
        <dsp:cNvPr id="0" name=""/>
        <dsp:cNvSpPr/>
      </dsp:nvSpPr>
      <dsp:spPr>
        <a:xfrm>
          <a:off x="0" y="553532"/>
          <a:ext cx="359922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1195E4A-23C6-472A-B838-2F0A3B9B5C3D}">
      <dsp:nvSpPr>
        <dsp:cNvPr id="0" name=""/>
        <dsp:cNvSpPr/>
      </dsp:nvSpPr>
      <dsp:spPr>
        <a:xfrm>
          <a:off x="0" y="553532"/>
          <a:ext cx="3599228" cy="553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dirty="0"/>
            <a:t>This could include things like emerging competitors, changes in regulatory law, financial risks, and virtually everything else that could potentially jeopardize the future of your company or project.</a:t>
          </a:r>
          <a:endParaRPr lang="en-US" sz="900" kern="1200" dirty="0"/>
        </a:p>
      </dsp:txBody>
      <dsp:txXfrm>
        <a:off x="0" y="553532"/>
        <a:ext cx="3599228" cy="553194"/>
      </dsp:txXfrm>
    </dsp:sp>
    <dsp:sp modelId="{092EDD6B-9621-4BEF-99CE-18BF43B0190E}">
      <dsp:nvSpPr>
        <dsp:cNvPr id="0" name=""/>
        <dsp:cNvSpPr/>
      </dsp:nvSpPr>
      <dsp:spPr>
        <a:xfrm>
          <a:off x="0" y="1106727"/>
          <a:ext cx="359922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27E6C79-9F2A-4AF6-B999-40E03CE772FB}">
      <dsp:nvSpPr>
        <dsp:cNvPr id="0" name=""/>
        <dsp:cNvSpPr/>
      </dsp:nvSpPr>
      <dsp:spPr>
        <a:xfrm>
          <a:off x="0" y="1106727"/>
          <a:ext cx="3599228" cy="553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dirty="0"/>
            <a:t>NEGATIVE Press.</a:t>
          </a:r>
        </a:p>
        <a:p>
          <a:pPr marL="0" lvl="0" indent="0" algn="l" defTabSz="400050">
            <a:lnSpc>
              <a:spcPct val="90000"/>
            </a:lnSpc>
            <a:spcBef>
              <a:spcPct val="0"/>
            </a:spcBef>
            <a:spcAft>
              <a:spcPct val="35000"/>
            </a:spcAft>
            <a:buNone/>
          </a:pPr>
          <a:endParaRPr lang="en-GB" sz="900" kern="1200" dirty="0"/>
        </a:p>
        <a:p>
          <a:pPr marL="0" lvl="0" indent="0" algn="l" defTabSz="400050">
            <a:lnSpc>
              <a:spcPct val="90000"/>
            </a:lnSpc>
            <a:spcBef>
              <a:spcPct val="0"/>
            </a:spcBef>
            <a:spcAft>
              <a:spcPct val="35000"/>
            </a:spcAft>
            <a:buNone/>
          </a:pPr>
          <a:r>
            <a:rPr lang="en-GB" sz="900" kern="1200" dirty="0"/>
            <a:t>New or strengthening rivals/competition</a:t>
          </a:r>
          <a:endParaRPr lang="en-US" sz="900" kern="1200" dirty="0"/>
        </a:p>
      </dsp:txBody>
      <dsp:txXfrm>
        <a:off x="0" y="1106727"/>
        <a:ext cx="3599228" cy="553194"/>
      </dsp:txXfrm>
    </dsp:sp>
    <dsp:sp modelId="{9BEDCD4B-5E34-4430-90BC-EFF5A38902EB}">
      <dsp:nvSpPr>
        <dsp:cNvPr id="0" name=""/>
        <dsp:cNvSpPr/>
      </dsp:nvSpPr>
      <dsp:spPr>
        <a:xfrm>
          <a:off x="0" y="1659921"/>
          <a:ext cx="359922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6BAF1EA-4A99-497D-A96D-E16BD1D5088C}">
      <dsp:nvSpPr>
        <dsp:cNvPr id="0" name=""/>
        <dsp:cNvSpPr/>
      </dsp:nvSpPr>
      <dsp:spPr>
        <a:xfrm>
          <a:off x="0" y="1659921"/>
          <a:ext cx="3599228" cy="553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Changing CUSTOMER Attitudes towards your company.</a:t>
          </a:r>
          <a:endParaRPr lang="en-US" sz="900" kern="1200"/>
        </a:p>
      </dsp:txBody>
      <dsp:txXfrm>
        <a:off x="0" y="1659921"/>
        <a:ext cx="3599228" cy="553194"/>
      </dsp:txXfrm>
    </dsp:sp>
    <dsp:sp modelId="{619AA726-5DB9-44AB-A9DA-2F55936671A0}">
      <dsp:nvSpPr>
        <dsp:cNvPr id="0" name=""/>
        <dsp:cNvSpPr/>
      </dsp:nvSpPr>
      <dsp:spPr>
        <a:xfrm>
          <a:off x="0" y="2213116"/>
          <a:ext cx="359922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BAC7FB8-ADEC-48DF-971C-D42E4AB93DE4}">
      <dsp:nvSpPr>
        <dsp:cNvPr id="0" name=""/>
        <dsp:cNvSpPr/>
      </dsp:nvSpPr>
      <dsp:spPr>
        <a:xfrm>
          <a:off x="0" y="2213116"/>
          <a:ext cx="3599228" cy="553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dirty="0"/>
            <a:t>Geopolitical events, Ukraine, Economy, Strikes, NHS, Food banks, </a:t>
          </a:r>
        </a:p>
      </dsp:txBody>
      <dsp:txXfrm>
        <a:off x="0" y="2213116"/>
        <a:ext cx="3599228" cy="55319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00897D-0F5A-43C8-9B79-361F3261D0BC}" type="datetimeFigureOut">
              <a:rPr lang="en-GB" smtClean="0"/>
              <a:t>08/10/2023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1AE680-CCF8-44A4-99B7-5694A4EA13A5}" type="slidenum">
              <a:rPr lang="en-GB" smtClean="0"/>
              <a:t>‹#›</a:t>
            </a:fld>
            <a:endParaRPr lang="en-GB"/>
          </a:p>
        </p:txBody>
      </p:sp>
    </p:spTree>
    <p:extLst>
      <p:ext uri="{BB962C8B-B14F-4D97-AF65-F5344CB8AC3E}">
        <p14:creationId xmlns:p14="http://schemas.microsoft.com/office/powerpoint/2010/main" val="3451014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citethemrightonline-com.ezproxy.uwtsd.ac.uk/"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3148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0" dirty="0">
                <a:sym typeface="Arial" charset="0"/>
              </a:rPr>
              <a:t>1,Richard Cantillon  1755 -</a:t>
            </a:r>
            <a:r>
              <a:rPr lang="en-GB" sz="1200" i="1" kern="0" dirty="0" err="1">
                <a:sym typeface="Arial" charset="0"/>
              </a:rPr>
              <a:t>Essai</a:t>
            </a:r>
            <a:r>
              <a:rPr lang="en-GB" sz="1200" i="1" kern="0" dirty="0">
                <a:sym typeface="Arial" charset="0"/>
              </a:rPr>
              <a:t> sur la nature du commerce </a:t>
            </a:r>
            <a:r>
              <a:rPr lang="en-GB" sz="1200" i="1" kern="0" dirty="0" err="1">
                <a:sym typeface="Arial" charset="0"/>
              </a:rPr>
              <a:t>en</a:t>
            </a:r>
            <a:r>
              <a:rPr lang="en-GB" sz="1200" i="1" kern="0" dirty="0">
                <a:sym typeface="Arial" charset="0"/>
              </a:rPr>
              <a:t> </a:t>
            </a:r>
            <a:r>
              <a:rPr lang="en-GB" sz="1200" i="1" kern="0" dirty="0" err="1">
                <a:sym typeface="Arial" charset="0"/>
              </a:rPr>
              <a:t>général</a:t>
            </a:r>
            <a:r>
              <a:rPr lang="en-GB" sz="1200" kern="0" dirty="0">
                <a:sym typeface="Arial" charset="0"/>
              </a:rPr>
              <a:t>’.</a:t>
            </a:r>
          </a:p>
          <a:p>
            <a:endParaRPr lang="en-GB" dirty="0"/>
          </a:p>
          <a:p>
            <a:endParaRPr lang="en-GB" dirty="0"/>
          </a:p>
          <a:p>
            <a:r>
              <a:rPr lang="en-US" sz="1200" b="0" u="none" dirty="0">
                <a:solidFill>
                  <a:srgbClr val="7030A0"/>
                </a:solidFill>
                <a:ea typeface="+mn-ea"/>
              </a:rPr>
              <a:t>2,Locus of control </a:t>
            </a:r>
            <a:r>
              <a:rPr lang="en-GB" sz="1200" b="0" u="none" dirty="0">
                <a:solidFill>
                  <a:srgbClr val="7030A0"/>
                </a:solidFill>
                <a:ea typeface="+mn-ea"/>
              </a:rPr>
              <a:t>,</a:t>
            </a:r>
            <a:r>
              <a:rPr lang="en-US" sz="1200" b="0" u="none" dirty="0">
                <a:solidFill>
                  <a:srgbClr val="7030A0"/>
                </a:solidFill>
                <a:ea typeface="+mn-ea"/>
              </a:rPr>
              <a:t>Propensity to take Risk</a:t>
            </a:r>
            <a:r>
              <a:rPr lang="en-GB" sz="1200" b="0" u="none" dirty="0">
                <a:solidFill>
                  <a:srgbClr val="7030A0"/>
                </a:solidFill>
                <a:ea typeface="+mn-ea"/>
              </a:rPr>
              <a:t>, </a:t>
            </a:r>
            <a:r>
              <a:rPr lang="en-US" sz="1200" b="0" u="none" dirty="0">
                <a:solidFill>
                  <a:srgbClr val="7030A0"/>
                </a:solidFill>
                <a:ea typeface="+mn-ea"/>
              </a:rPr>
              <a:t>Need for Achievement</a:t>
            </a:r>
            <a:r>
              <a:rPr lang="en-GB" sz="1200" b="0" u="none" dirty="0">
                <a:solidFill>
                  <a:srgbClr val="7030A0"/>
                </a:solidFill>
                <a:ea typeface="+mn-ea"/>
              </a:rPr>
              <a:t>, </a:t>
            </a:r>
            <a:r>
              <a:rPr lang="en-US" sz="1200" b="0" u="none" dirty="0">
                <a:solidFill>
                  <a:srgbClr val="7030A0"/>
                </a:solidFill>
                <a:ea typeface="+mn-ea"/>
              </a:rPr>
              <a:t>Self Confidence, </a:t>
            </a:r>
            <a:r>
              <a:rPr lang="en-US" sz="1200" b="0" u="none" dirty="0">
                <a:solidFill>
                  <a:srgbClr val="7030A0"/>
                </a:solidFill>
                <a:latin typeface="Constantia" charset="0"/>
              </a:rPr>
              <a:t>Creativity, </a:t>
            </a:r>
            <a:r>
              <a:rPr lang="en-US" sz="1200" b="0" u="none" dirty="0">
                <a:solidFill>
                  <a:srgbClr val="7030A0"/>
                </a:solidFill>
                <a:ea typeface="+mn-ea"/>
              </a:rPr>
              <a:t>Good Leadership, Proactive Tendencies, </a:t>
            </a:r>
            <a:r>
              <a:rPr lang="en-US" sz="1200" b="0" u="none" dirty="0">
                <a:solidFill>
                  <a:srgbClr val="7030A0"/>
                </a:solidFill>
                <a:latin typeface="Constantia" charset="0"/>
              </a:rPr>
              <a:t>Tenacity</a:t>
            </a:r>
            <a:r>
              <a:rPr lang="en-US" sz="1200" b="0" u="none" dirty="0">
                <a:solidFill>
                  <a:srgbClr val="7030A0"/>
                </a:solidFill>
                <a:latin typeface="Constantia" charset="0"/>
                <a:ea typeface="+mn-ea"/>
              </a:rPr>
              <a:t>, </a:t>
            </a:r>
            <a:r>
              <a:rPr lang="en-US" sz="1200" b="0" u="none" dirty="0">
                <a:solidFill>
                  <a:srgbClr val="7030A0"/>
                </a:solidFill>
                <a:latin typeface="Constantia" charset="0"/>
              </a:rPr>
              <a:t>Need for Autonomy.</a:t>
            </a:r>
            <a:endParaRPr lang="en-US" sz="1200" b="0" u="none" dirty="0">
              <a:solidFill>
                <a:srgbClr val="7030A0"/>
              </a:solidFill>
              <a:ea typeface="+mn-ea"/>
            </a:endParaRPr>
          </a:p>
          <a:p>
            <a:endParaRPr lang="en-US" sz="1200" b="1" u="sng" dirty="0">
              <a:solidFill>
                <a:srgbClr val="7030A0"/>
              </a:solidFill>
              <a:latin typeface="Constantia" charset="0"/>
              <a:ea typeface="+mn-ea"/>
            </a:endParaRPr>
          </a:p>
          <a:p>
            <a:pPr>
              <a:lnSpc>
                <a:spcPct val="80000"/>
              </a:lnSpc>
              <a:spcAft>
                <a:spcPct val="20000"/>
              </a:spcAft>
            </a:pPr>
            <a:r>
              <a:rPr lang="en-GB" dirty="0"/>
              <a:t>3, Need for personal control, Unwillingness or inability to delegate, Distrust of subordinates, Need for applause &amp; recognition</a:t>
            </a:r>
            <a:endParaRPr lang="en-US" dirty="0"/>
          </a:p>
          <a:p>
            <a:endParaRPr lang="en-GB" sz="1200" b="1" u="sng" dirty="0">
              <a:solidFill>
                <a:srgbClr val="7030A0"/>
              </a:solidFill>
              <a:ea typeface="+mn-ea"/>
            </a:endParaRP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Pass mark 40-60-70/Submission deadline 23.55/late submission protocol / return 20 working days/plagiarism /refs 15 min/etc..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5579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5</a:t>
            </a:fld>
            <a:endParaRPr lang="en-GB"/>
          </a:p>
        </p:txBody>
      </p:sp>
    </p:spTree>
    <p:extLst>
      <p:ext uri="{BB962C8B-B14F-4D97-AF65-F5344CB8AC3E}">
        <p14:creationId xmlns:p14="http://schemas.microsoft.com/office/powerpoint/2010/main" val="25841758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approaching this section of your Situational analysis section of SOSTAC it is useful to consider the 5C’s</a:t>
            </a:r>
          </a:p>
          <a:p>
            <a:endParaRPr lang="en-GB" dirty="0"/>
          </a:p>
          <a:p>
            <a:r>
              <a:rPr lang="en-GB" dirty="0"/>
              <a:t>This is internal and external, today we look at the first two,</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4765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56683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strengths are internal so when you look for something specific that they do the reason why cant be “because of things happening around the world </a:t>
            </a:r>
            <a:r>
              <a:rPr lang="en-GB" dirty="0" err="1"/>
              <a:t>e.g</a:t>
            </a:r>
            <a:r>
              <a:rPr lang="en-GB" dirty="0"/>
              <a:t> economics/politics/war/famine etc, think, do they have the most skilled people, own their own supply chain (vertical integration) etc..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61277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Weakness and opportunity similarity example -  if I have limited geographical range for my business like a local shop, there are many opportunities for growth and expansion, Deliveries, selling online, etc..</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86657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Copy and past the link in the </a:t>
            </a:r>
            <a:r>
              <a:rPr lang="en-GB" dirty="0" err="1">
                <a:hlinkClick r:id="rId3"/>
              </a:rPr>
              <a:t>chatbox</a:t>
            </a:r>
            <a:r>
              <a:rPr lang="en-GB" dirty="0">
                <a:hlinkClick r:id=""/>
              </a:rPr>
              <a:t>, </a:t>
            </a:r>
          </a:p>
          <a:p>
            <a:endParaRPr lang="en-GB" dirty="0">
              <a:hlinkClick r:id=""/>
            </a:endParaRPr>
          </a:p>
          <a:p>
            <a:r>
              <a:rPr lang="en-GB" dirty="0">
                <a:hlinkClick r:id=""/>
              </a:rPr>
              <a:t>Library and Learning Resources | University of Wales Trinity Saint David (uwtsd.ac.uk)</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90265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525F19-5284-4F97-8C54-16AC0FA31F13}" type="slidenum">
              <a:rPr lang="en-GB" smtClean="0"/>
              <a:t>18</a:t>
            </a:fld>
            <a:endParaRPr lang="en-GB"/>
          </a:p>
        </p:txBody>
      </p:sp>
    </p:spTree>
    <p:extLst>
      <p:ext uri="{BB962C8B-B14F-4D97-AF65-F5344CB8AC3E}">
        <p14:creationId xmlns:p14="http://schemas.microsoft.com/office/powerpoint/2010/main" val="18336473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49108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use this information to paint a picture of the “ average” customer/’s by looking at each of these age ranges, incomes, device, browsing habits etc.</a:t>
            </a:r>
          </a:p>
          <a:p>
            <a:endParaRPr lang="en-GB" dirty="0"/>
          </a:p>
          <a:p>
            <a:r>
              <a:rPr lang="en-GB" dirty="0"/>
              <a:t>E.G you may have found that the most common customer profile for your brand is 18-24 range most visitors are female, they also google words like music of travel and most frequently visit your webpage via Facebook and reddit advertisements.  </a:t>
            </a:r>
          </a:p>
          <a:p>
            <a:r>
              <a:rPr lang="en-GB" dirty="0"/>
              <a:t>Now we have a bit of a picture of that customers ‘Profile’</a:t>
            </a:r>
          </a:p>
          <a:p>
            <a:endParaRPr lang="en-GB" dirty="0"/>
          </a:p>
          <a:p>
            <a:r>
              <a:rPr lang="en-GB" dirty="0"/>
              <a:t>Continue to explore this website in your own time (the trial is only 7 days and will reduce to a limited version but will still allow you to access the geographics, demographics, behaviours and some reduced website performance information but you can create new free trial by logging out and signing up with another email address (this will be an invaluable tool for assessment 1!)</a:t>
            </a:r>
          </a:p>
          <a:p>
            <a:r>
              <a:rPr lang="en-GB" dirty="0"/>
              <a:t>  </a:t>
            </a:r>
          </a:p>
        </p:txBody>
      </p:sp>
      <p:sp>
        <p:nvSpPr>
          <p:cNvPr id="4" name="Slide Number Placeholder 3"/>
          <p:cNvSpPr>
            <a:spLocks noGrp="1"/>
          </p:cNvSpPr>
          <p:nvPr>
            <p:ph type="sldNum" sz="quarter" idx="5"/>
          </p:nvPr>
        </p:nvSpPr>
        <p:spPr/>
        <p:txBody>
          <a:bodyPr/>
          <a:lstStyle/>
          <a:p>
            <a:fld id="{EE525F19-5284-4F97-8C54-16AC0FA31F13}" type="slidenum">
              <a:rPr lang="en-GB" smtClean="0"/>
              <a:t>20</a:t>
            </a:fld>
            <a:endParaRPr lang="en-GB"/>
          </a:p>
        </p:txBody>
      </p:sp>
    </p:spTree>
    <p:extLst>
      <p:ext uri="{BB962C8B-B14F-4D97-AF65-F5344CB8AC3E}">
        <p14:creationId xmlns:p14="http://schemas.microsoft.com/office/powerpoint/2010/main" val="15504523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now we know who to target, now how….</a:t>
            </a:r>
          </a:p>
        </p:txBody>
      </p:sp>
      <p:sp>
        <p:nvSpPr>
          <p:cNvPr id="4" name="Slide Number Placeholder 3"/>
          <p:cNvSpPr>
            <a:spLocks noGrp="1"/>
          </p:cNvSpPr>
          <p:nvPr>
            <p:ph type="sldNum" sz="quarter" idx="5"/>
          </p:nvPr>
        </p:nvSpPr>
        <p:spPr/>
        <p:txBody>
          <a:bodyPr/>
          <a:lstStyle/>
          <a:p>
            <a:fld id="{EE525F19-5284-4F97-8C54-16AC0FA31F13}" type="slidenum">
              <a:rPr lang="en-GB" smtClean="0"/>
              <a:t>21</a:t>
            </a:fld>
            <a:endParaRPr lang="en-GB"/>
          </a:p>
        </p:txBody>
      </p:sp>
    </p:spTree>
    <p:extLst>
      <p:ext uri="{BB962C8B-B14F-4D97-AF65-F5344CB8AC3E}">
        <p14:creationId xmlns:p14="http://schemas.microsoft.com/office/powerpoint/2010/main" val="26294764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refences that you see here is where we get the information from that has been used in the presentation. These books are available in the </a:t>
            </a:r>
            <a:r>
              <a:rPr lang="en-GB" dirty="0" err="1"/>
              <a:t>uni</a:t>
            </a:r>
            <a:r>
              <a:rPr lang="en-GB" dirty="0"/>
              <a:t> library ma y are e books so when you go into the moodle page and into your marketing essential module you will see the Leganto reading lists if you </a:t>
            </a:r>
            <a:r>
              <a:rPr lang="en-GB" dirty="0" err="1"/>
              <a:t>loh</a:t>
            </a:r>
            <a:r>
              <a:rPr lang="en-GB" dirty="0"/>
              <a:t>=g in here you will have access to all the reading materials you will need for this module. </a:t>
            </a:r>
          </a:p>
          <a:p>
            <a:r>
              <a:rPr lang="en-GB" dirty="0"/>
              <a:t>And as part of your academic writing you must get used to reading academic work become familiar with what it looks like, how it sounds and how it is written down using Harvard refencing. </a:t>
            </a:r>
          </a:p>
          <a:p>
            <a:r>
              <a:rPr lang="en-GB" dirty="0" err="1"/>
              <a:t>Guiadance</a:t>
            </a:r>
            <a:r>
              <a:rPr lang="en-GB" dirty="0"/>
              <a:t> can be found on Moodle (module information folder)</a:t>
            </a:r>
          </a:p>
          <a:p>
            <a:r>
              <a:rPr lang="en-GB" dirty="0"/>
              <a:t>Cite them right….</a:t>
            </a:r>
            <a:r>
              <a:rPr lang="en-GB" dirty="0">
                <a:hlinkClick r:id="rId3"/>
              </a:rPr>
              <a:t> Cite Them Right - Home (uwtsd.ac.uk)</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3584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65996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5919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2472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94525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7202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46633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80321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20032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69932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66425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1306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73650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39817376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4538237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9542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1779357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10/8/2023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585447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10/8/2023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519549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10/8/2023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061605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10/8/2023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19177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10/8/2023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7741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10/8/2023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8866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10/8/2023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317813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10/8/2023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887229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10/8/2023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355640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10/8/2023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833179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10/8/2023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4713342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203020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953062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300914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138335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857779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9814811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6806731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4762818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988309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875993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0575190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7363362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613933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6375704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59433144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6136866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2603169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11057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0856469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03789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3141976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0160680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89100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8979788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571894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5223337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08/10/2023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330167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08/10/2023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08443654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08/10/2023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1852928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08/10/2023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3292422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08/10/2023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368510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08/10/2023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836700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08/10/2023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4185241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08/10/2023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2605338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08/10/2023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9053752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08/10/2023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4825677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08/10/2023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2638772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0295241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3840063754"/>
      </p:ext>
    </p:extLst>
  </p:cSld>
  <p:clrMapOvr>
    <a:masterClrMapping/>
  </p:clrMapOvr>
  <p:transition>
    <p:dissolve/>
  </p:transition>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08/10/2023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5520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08/10/2023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611725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08/10/2023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3931545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08/10/2023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5031499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08/10/2023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6955518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08/10/2023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7322573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08/10/2023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09936689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08/10/2023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4261700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08/10/2023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8483308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08/10/2023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9009520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08/10/2023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30496851"/>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2" y="1516011"/>
            <a:ext cx="1074419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0605105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0838583"/>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73396725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18806442"/>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9660692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10/8/2023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60628304"/>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10/8/2023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2455633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10/8/2023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076763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1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6.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6.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7.pn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7.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image" Target="../media/image8.png"/><Relationship Id="rId5" Type="http://schemas.openxmlformats.org/officeDocument/2006/relationships/theme" Target="../theme/theme8.xml"/><Relationship Id="rId4" Type="http://schemas.openxmlformats.org/officeDocument/2006/relationships/slideLayout" Target="../slideLayouts/slideLayout42.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2.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9.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5" Type="http://schemas.openxmlformats.org/officeDocument/2006/relationships/image" Target="../media/image9.jpg"/><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theme" Target="../theme/theme10.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74.xml"/><Relationship Id="rId13" Type="http://schemas.openxmlformats.org/officeDocument/2006/relationships/slideLayout" Target="../slideLayouts/slideLayout79.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slideLayout" Target="../slideLayouts/slideLayout7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5" Type="http://schemas.openxmlformats.org/officeDocument/2006/relationships/image" Target="../media/image9.jpg"/><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 Id="rId1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82.xml"/><Relationship Id="rId7" Type="http://schemas.openxmlformats.org/officeDocument/2006/relationships/theme" Target="../theme/theme12.xml"/><Relationship Id="rId2" Type="http://schemas.openxmlformats.org/officeDocument/2006/relationships/slideLayout" Target="../slideLayouts/slideLayout81.xml"/><Relationship Id="rId1" Type="http://schemas.openxmlformats.org/officeDocument/2006/relationships/slideLayout" Target="../slideLayouts/slideLayout80.xml"/><Relationship Id="rId6" Type="http://schemas.openxmlformats.org/officeDocument/2006/relationships/slideLayout" Target="../slideLayouts/slideLayout85.xml"/><Relationship Id="rId5" Type="http://schemas.openxmlformats.org/officeDocument/2006/relationships/slideLayout" Target="../slideLayouts/slideLayout84.xml"/><Relationship Id="rId4" Type="http://schemas.openxmlformats.org/officeDocument/2006/relationships/slideLayout" Target="../slideLayouts/slideLayout8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6677677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5031911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62128242"/>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16662969"/>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830717619"/>
      </p:ext>
    </p:extLst>
  </p:cSld>
  <p:clrMap bg1="lt1" tx1="dk1" bg2="lt2" tx2="dk2" accent1="accent1" accent2="accent2" accent3="accent3" accent4="accent4" accent5="accent5" accent6="accent6" hlink="hlink" folHlink="folHlink"/>
  <p:sldLayoutIdLst>
    <p:sldLayoutId id="2147483685" r:id="rId1"/>
    <p:sldLayoutId id="214748368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3922354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62244361"/>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978523484"/>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808358544"/>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08/10/2023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415608722"/>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08/10/2023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347231036"/>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814362308"/>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9" r:id="rId4"/>
    <p:sldLayoutId id="2147483770" r:id="rId5"/>
    <p:sldLayoutId id="214748377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54.xml"/><Relationship Id="rId4" Type="http://schemas.openxmlformats.org/officeDocument/2006/relationships/image" Target="../media/image11.png"/></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png"/></Relationships>
</file>

<file path=ppt/slides/_rels/slide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9.xml"/><Relationship Id="rId4" Type="http://schemas.openxmlformats.org/officeDocument/2006/relationships/image" Target="../media/image19.jpe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0.png"/><Relationship Id="rId1" Type="http://schemas.openxmlformats.org/officeDocument/2006/relationships/slideLayout" Target="../slideLayouts/slideLayout44.xml"/></Relationships>
</file>

<file path=ppt/slides/_rels/slide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8.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68.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70.xml"/><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70.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6.png"/><Relationship Id="rId2" Type="http://schemas.openxmlformats.org/officeDocument/2006/relationships/diagramData" Target="../diagrams/data1.xml"/><Relationship Id="rId1" Type="http://schemas.openxmlformats.org/officeDocument/2006/relationships/slideLayout" Target="../slideLayouts/slideLayout6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70.xml"/></Relationships>
</file>

<file path=ppt/slides/_rels/slide13.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6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28.png"/></Relationships>
</file>

<file path=ppt/slides/_rels/slide1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3.xml"/></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3.png"/><Relationship Id="rId1" Type="http://schemas.openxmlformats.org/officeDocument/2006/relationships/slideLayout" Target="../slideLayouts/slideLayout70.xml"/><Relationship Id="rId4" Type="http://schemas.openxmlformats.org/officeDocument/2006/relationships/image" Target="../media/image31.png"/></Relationships>
</file>

<file path=ppt/slides/_rels/slide16.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68.xml"/></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68.xml"/></Relationships>
</file>

<file path=ppt/slides/_rels/slide18.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2" Type="http://schemas.openxmlformats.org/officeDocument/2006/relationships/notesSlide" Target="../notesSlides/notesSlide10.xml"/><Relationship Id="rId1" Type="http://schemas.openxmlformats.org/officeDocument/2006/relationships/slideLayout" Target="../slideLayouts/slideLayout68.xml"/><Relationship Id="rId5" Type="http://schemas.openxmlformats.org/officeDocument/2006/relationships/hyperlink" Target="https://www.similarweb.com/" TargetMode="External"/><Relationship Id="rId4" Type="http://schemas.openxmlformats.org/officeDocument/2006/relationships/image" Target="../media/image35.jpeg"/></Relationships>
</file>

<file path=ppt/slides/_rels/slide1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1.xml"/><Relationship Id="rId1" Type="http://schemas.openxmlformats.org/officeDocument/2006/relationships/slideLayout" Target="../slideLayouts/slideLayout65.xml"/></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55.xml"/><Relationship Id="rId4" Type="http://schemas.openxmlformats.org/officeDocument/2006/relationships/image" Target="../media/image38.jpeg"/></Relationships>
</file>

<file path=ppt/slides/_rels/slide2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3.xml"/><Relationship Id="rId1" Type="http://schemas.openxmlformats.org/officeDocument/2006/relationships/slideLayout" Target="../slideLayouts/slideLayout55.xml"/></Relationships>
</file>

<file path=ppt/slides/_rels/slide2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55.xml"/></Relationships>
</file>

<file path=ppt/slides/_rels/slide2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55.xml"/></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55.xml"/></Relationships>
</file>

<file path=ppt/slides/_rels/slide25.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55.xml"/></Relationships>
</file>

<file path=ppt/slides/_rels/slide26.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56.xml"/></Relationships>
</file>

<file path=ppt/slides/_rels/slide2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56.xml"/></Relationships>
</file>

<file path=ppt/slides/_rels/slide2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jpeg"/><Relationship Id="rId1" Type="http://schemas.openxmlformats.org/officeDocument/2006/relationships/slideLayout" Target="../slideLayouts/slideLayout65.xml"/><Relationship Id="rId4" Type="http://schemas.openxmlformats.org/officeDocument/2006/relationships/image" Target="../media/image50.jpeg"/></Relationships>
</file>

<file path=ppt/slides/_rels/slide29.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notesSlide" Target="../notesSlides/notesSlide14.xml"/><Relationship Id="rId1" Type="http://schemas.openxmlformats.org/officeDocument/2006/relationships/slideLayout" Target="../slideLayouts/slideLayout18.xml"/><Relationship Id="rId4" Type="http://schemas.openxmlformats.org/officeDocument/2006/relationships/hyperlink" Target="https://www-citethemrightonline-com.ezproxy.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Crowd in a beach">
            <a:extLst>
              <a:ext uri="{FF2B5EF4-FFF2-40B4-BE49-F238E27FC236}">
                <a16:creationId xmlns:a16="http://schemas.microsoft.com/office/drawing/2014/main" id="{C0997FA1-358D-D37B-0627-2CBAA63A80A3}"/>
              </a:ext>
            </a:extLst>
          </p:cNvPr>
          <p:cNvPicPr>
            <a:picLocks noChangeAspect="1"/>
          </p:cNvPicPr>
          <p:nvPr/>
        </p:nvPicPr>
        <p:blipFill rotWithShape="1">
          <a:blip r:embed="rId3">
            <a:alphaModFix amt="35000"/>
          </a:blip>
          <a:srcRect t="7990" b="7423"/>
          <a:stretch/>
        </p:blipFill>
        <p:spPr>
          <a:xfrm>
            <a:off x="20" y="10"/>
            <a:ext cx="12191980" cy="6857990"/>
          </a:xfrm>
          <a:prstGeom prst="rect">
            <a:avLst/>
          </a:prstGeom>
        </p:spPr>
      </p:pic>
      <p:sp>
        <p:nvSpPr>
          <p:cNvPr id="5" name="TextBox 4">
            <a:extLst>
              <a:ext uri="{FF2B5EF4-FFF2-40B4-BE49-F238E27FC236}">
                <a16:creationId xmlns:a16="http://schemas.microsoft.com/office/drawing/2014/main" id="{066E66B9-5E97-9ABB-EF4B-9D37D0CF9BE5}"/>
              </a:ext>
            </a:extLst>
          </p:cNvPr>
          <p:cNvSpPr txBox="1"/>
          <p:nvPr/>
        </p:nvSpPr>
        <p:spPr>
          <a:xfrm>
            <a:off x="838200" y="365125"/>
            <a:ext cx="10515600" cy="3970901"/>
          </a:xfrm>
          <a:prstGeom prst="rect">
            <a:avLst/>
          </a:prstGeom>
        </p:spPr>
        <p:txBody>
          <a:bodyPr vert="horz" lIns="91440" tIns="45720" rIns="91440" bIns="45720" rtlCol="0" anchor="ctr">
            <a:normAutofit/>
          </a:bodyPr>
          <a:lstStyle/>
          <a:p>
            <a:pPr fontAlgn="auto">
              <a:lnSpc>
                <a:spcPct val="90000"/>
              </a:lnSpc>
              <a:spcBef>
                <a:spcPct val="0"/>
              </a:spcBef>
              <a:spcAft>
                <a:spcPts val="600"/>
              </a:spcAft>
              <a:defRPr/>
            </a:pPr>
            <a:r>
              <a:rPr lang="en-US" b="1" dirty="0">
                <a:solidFill>
                  <a:srgbClr val="FFFFFF"/>
                </a:solidFill>
                <a:latin typeface="+mj-lt"/>
                <a:ea typeface="+mj-ea"/>
                <a:cs typeface="+mj-cs"/>
              </a:rPr>
              <a:t> </a:t>
            </a:r>
            <a:r>
              <a:rPr lang="en-US" sz="4400" b="1" dirty="0">
                <a:solidFill>
                  <a:srgbClr val="FFFFFF"/>
                </a:solidFill>
                <a:latin typeface="+mj-lt"/>
                <a:ea typeface="+mj-ea"/>
                <a:cs typeface="+mj-cs"/>
              </a:rPr>
              <a:t>International Travel, Tourism, Events, Festivals and Leisure Resort Management</a:t>
            </a:r>
          </a:p>
          <a:p>
            <a:pPr fontAlgn="auto">
              <a:lnSpc>
                <a:spcPct val="90000"/>
              </a:lnSpc>
              <a:spcBef>
                <a:spcPct val="0"/>
              </a:spcBef>
              <a:spcAft>
                <a:spcPts val="600"/>
              </a:spcAft>
              <a:defRPr/>
            </a:pPr>
            <a:r>
              <a:rPr lang="en-US" sz="4400" b="1" dirty="0">
                <a:solidFill>
                  <a:srgbClr val="FFFFFF"/>
                </a:solidFill>
                <a:latin typeface="+mj-lt"/>
                <a:ea typeface="+mj-ea"/>
                <a:cs typeface="+mj-cs"/>
              </a:rPr>
              <a:t>   </a:t>
            </a:r>
          </a:p>
          <a:p>
            <a:pPr fontAlgn="auto">
              <a:lnSpc>
                <a:spcPct val="90000"/>
              </a:lnSpc>
              <a:spcBef>
                <a:spcPct val="0"/>
              </a:spcBef>
              <a:spcAft>
                <a:spcPts val="600"/>
              </a:spcAft>
              <a:defRPr/>
            </a:pPr>
            <a:r>
              <a:rPr lang="en-GB" sz="4400" dirty="0"/>
              <a:t>BMTP4014</a:t>
            </a:r>
          </a:p>
          <a:p>
            <a:pPr fontAlgn="auto">
              <a:lnSpc>
                <a:spcPct val="90000"/>
              </a:lnSpc>
              <a:spcBef>
                <a:spcPct val="0"/>
              </a:spcBef>
              <a:spcAft>
                <a:spcPts val="600"/>
              </a:spcAft>
              <a:defRPr/>
            </a:pPr>
            <a:r>
              <a:rPr lang="en-US" sz="4400" b="1" dirty="0">
                <a:solidFill>
                  <a:srgbClr val="FFFFFF"/>
                </a:solidFill>
                <a:latin typeface="+mj-lt"/>
                <a:ea typeface="+mj-ea"/>
                <a:cs typeface="+mj-cs"/>
              </a:rPr>
              <a:t>Niche Marketing And Social Media - Level 4</a:t>
            </a:r>
            <a:endParaRPr kumimoji="0" lang="en-US" sz="4400" b="0" i="0" u="none" strike="noStrike" cap="none" spc="0" normalizeH="0" baseline="0" noProof="0" dirty="0">
              <a:ln>
                <a:noFill/>
              </a:ln>
              <a:solidFill>
                <a:srgbClr val="FFFFFF"/>
              </a:solidFill>
              <a:effectLst/>
              <a:uLnTx/>
              <a:uFillTx/>
              <a:latin typeface="+mj-lt"/>
              <a:ea typeface="+mj-ea"/>
              <a:cs typeface="+mj-cs"/>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7101349" y="4932618"/>
            <a:ext cx="10515600" cy="4351338"/>
          </a:xfrm>
          <a:prstGeom prst="rect">
            <a:avLst/>
          </a:prstGeom>
        </p:spPr>
        <p:txBody>
          <a:bodyPr vert="horz" lIns="91440" tIns="45720" rIns="91440" bIns="45720" rtlCol="0">
            <a:normAutofit/>
          </a:bodyPr>
          <a:lstStyle/>
          <a:p>
            <a:pPr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b="0" i="0" u="none" strike="noStrike" cap="none" spc="0" normalizeH="0" baseline="0" noProof="0" dirty="0">
                <a:ln>
                  <a:noFill/>
                </a:ln>
                <a:solidFill>
                  <a:srgbClr val="FFFFFF"/>
                </a:solidFill>
                <a:effectLst/>
                <a:uLnTx/>
                <a:uFillTx/>
              </a:rPr>
              <a:t>Introduction/Overview to the</a:t>
            </a:r>
          </a:p>
          <a:p>
            <a:pPr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b="0" i="0" u="none" strike="noStrike" cap="none" spc="0" normalizeH="0" baseline="0" noProof="0" dirty="0">
                <a:ln>
                  <a:noFill/>
                </a:ln>
                <a:solidFill>
                  <a:srgbClr val="FFFFFF"/>
                </a:solidFill>
                <a:effectLst/>
                <a:uLnTx/>
                <a:uFillTx/>
              </a:rPr>
              <a:t>Module Introduction to Marketing</a:t>
            </a:r>
          </a:p>
        </p:txBody>
      </p:sp>
      <p:pic>
        <p:nvPicPr>
          <p:cNvPr id="2" name="Picture 1">
            <a:extLst>
              <a:ext uri="{FF2B5EF4-FFF2-40B4-BE49-F238E27FC236}">
                <a16:creationId xmlns:a16="http://schemas.microsoft.com/office/drawing/2014/main" id="{0D33AFE3-8130-6485-4833-AF8A8B0F3578}"/>
              </a:ext>
            </a:extLst>
          </p:cNvPr>
          <p:cNvPicPr>
            <a:picLocks noChangeAspect="1"/>
          </p:cNvPicPr>
          <p:nvPr/>
        </p:nvPicPr>
        <p:blipFill>
          <a:blip r:embed="rId4"/>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5220707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 name="Rectangle 7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hand holding a yellow sign with black text&#10;&#10;Description automatically generated">
            <a:extLst>
              <a:ext uri="{FF2B5EF4-FFF2-40B4-BE49-F238E27FC236}">
                <a16:creationId xmlns:a16="http://schemas.microsoft.com/office/drawing/2014/main" id="{B97F6D9A-FBC6-2CB5-256A-533D49F6E9FC}"/>
              </a:ext>
            </a:extLst>
          </p:cNvPr>
          <p:cNvPicPr>
            <a:picLocks noChangeAspect="1"/>
          </p:cNvPicPr>
          <p:nvPr/>
        </p:nvPicPr>
        <p:blipFill rotWithShape="1">
          <a:blip r:embed="rId2">
            <a:alphaModFix amt="35000"/>
            <a:duotone>
              <a:schemeClr val="accent3">
                <a:shade val="45000"/>
                <a:satMod val="135000"/>
              </a:schemeClr>
              <a:prstClr val="white"/>
            </a:duotone>
          </a:blip>
          <a:srcRect t="31633" b="26179"/>
          <a:stretch/>
        </p:blipFill>
        <p:spPr>
          <a:xfrm>
            <a:off x="-14494" y="14514"/>
            <a:ext cx="12191980" cy="6857990"/>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400" b="1">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838200" y="1576786"/>
            <a:ext cx="10515600" cy="4351338"/>
          </a:xfrm>
        </p:spPr>
        <p:txBody>
          <a:bodyPr vert="horz" lIns="91440" tIns="45720" rIns="91440" bIns="45720" rtlCol="0">
            <a:normAutofit/>
          </a:bodyPr>
          <a:lstStyle/>
          <a:p>
            <a:pPr marL="0"/>
            <a:r>
              <a:rPr lang="en-US" sz="3000" dirty="0">
                <a:solidFill>
                  <a:srgbClr val="FFFFFF"/>
                </a:solidFill>
              </a:rPr>
              <a:t>For you to learn about </a:t>
            </a:r>
            <a:r>
              <a:rPr lang="en-US" sz="3000" b="1" dirty="0">
                <a:solidFill>
                  <a:srgbClr val="FFFFFF"/>
                </a:solidFill>
              </a:rPr>
              <a:t>me</a:t>
            </a:r>
            <a:r>
              <a:rPr lang="en-US" sz="3000" dirty="0">
                <a:solidFill>
                  <a:srgbClr val="FFFFFF"/>
                </a:solidFill>
              </a:rPr>
              <a:t> as your Module Tutor.</a:t>
            </a:r>
          </a:p>
          <a:p>
            <a:endParaRPr lang="en-US" sz="3000" dirty="0">
              <a:solidFill>
                <a:srgbClr val="FFFFFF"/>
              </a:solidFill>
            </a:endParaRPr>
          </a:p>
          <a:p>
            <a:pPr marL="0"/>
            <a:r>
              <a:rPr lang="en-US" sz="3000" dirty="0">
                <a:solidFill>
                  <a:srgbClr val="FFFFFF"/>
                </a:solidFill>
              </a:rPr>
              <a:t>For me to get to know about </a:t>
            </a:r>
            <a:r>
              <a:rPr lang="en-US" sz="3000" b="1" dirty="0">
                <a:solidFill>
                  <a:srgbClr val="FFFFFF"/>
                </a:solidFill>
              </a:rPr>
              <a:t>you</a:t>
            </a:r>
            <a:r>
              <a:rPr lang="en-US" sz="3000" dirty="0">
                <a:solidFill>
                  <a:srgbClr val="FFFFFF"/>
                </a:solidFill>
              </a:rPr>
              <a:t>.</a:t>
            </a:r>
          </a:p>
          <a:p>
            <a:endParaRPr lang="en-US" sz="3000" dirty="0">
              <a:solidFill>
                <a:srgbClr val="FFFFFF"/>
              </a:solidFill>
            </a:endParaRPr>
          </a:p>
          <a:p>
            <a:pPr marL="0"/>
            <a:r>
              <a:rPr lang="en-US" sz="3000" dirty="0">
                <a:solidFill>
                  <a:srgbClr val="FFFFFF"/>
                </a:solidFill>
              </a:rPr>
              <a:t>For </a:t>
            </a:r>
            <a:r>
              <a:rPr lang="en-US" sz="3000" b="1" dirty="0">
                <a:solidFill>
                  <a:srgbClr val="FFFFFF"/>
                </a:solidFill>
              </a:rPr>
              <a:t>you to meet each other </a:t>
            </a:r>
            <a:r>
              <a:rPr lang="en-US" sz="3000" dirty="0">
                <a:solidFill>
                  <a:srgbClr val="FFFFFF"/>
                </a:solidFill>
              </a:rPr>
              <a:t>as student colleagues.</a:t>
            </a:r>
          </a:p>
          <a:p>
            <a:endParaRPr lang="en-US" sz="3000" dirty="0">
              <a:solidFill>
                <a:srgbClr val="FFFFFF"/>
              </a:solidFill>
            </a:endParaRPr>
          </a:p>
          <a:p>
            <a:pPr marL="0"/>
            <a:r>
              <a:rPr lang="en-US" sz="3000" dirty="0">
                <a:solidFill>
                  <a:srgbClr val="FFFFFF"/>
                </a:solidFill>
              </a:rPr>
              <a:t>For </a:t>
            </a:r>
            <a:r>
              <a:rPr lang="en-US" sz="3000" b="1" dirty="0">
                <a:solidFill>
                  <a:srgbClr val="FFFFFF"/>
                </a:solidFill>
              </a:rPr>
              <a:t>all of us </a:t>
            </a:r>
            <a:r>
              <a:rPr lang="en-US" sz="3000" dirty="0">
                <a:solidFill>
                  <a:srgbClr val="FFFFFF"/>
                </a:solidFill>
              </a:rPr>
              <a:t>to have an understanding of  Module content &amp; have an introduction to marketing</a:t>
            </a:r>
          </a:p>
          <a:p>
            <a:pPr marL="0"/>
            <a:endParaRPr lang="en-US" sz="3000" dirty="0">
              <a:solidFill>
                <a:srgbClr val="FFFFFF"/>
              </a:solidFill>
            </a:endParaRPr>
          </a:p>
        </p:txBody>
      </p:sp>
      <p:pic>
        <p:nvPicPr>
          <p:cNvPr id="4" name="Picture 3">
            <a:extLst>
              <a:ext uri="{FF2B5EF4-FFF2-40B4-BE49-F238E27FC236}">
                <a16:creationId xmlns:a16="http://schemas.microsoft.com/office/drawing/2014/main" id="{0DEDCFFC-21C3-A7D0-8E55-24700D9482F2}"/>
              </a:ext>
            </a:extLst>
          </p:cNvPr>
          <p:cNvPicPr>
            <a:picLocks noChangeAspect="1"/>
          </p:cNvPicPr>
          <p:nvPr/>
        </p:nvPicPr>
        <p:blipFill>
          <a:blip r:embed="rId3">
            <a:alphaModFix amt="35000"/>
          </a:blip>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294156442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background with many logos&#10;&#10;Description automatically generated">
            <a:extLst>
              <a:ext uri="{FF2B5EF4-FFF2-40B4-BE49-F238E27FC236}">
                <a16:creationId xmlns:a16="http://schemas.microsoft.com/office/drawing/2014/main" id="{40177C1B-B393-1156-AFDE-A635CCA7BEC2}"/>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0" y="0"/>
            <a:ext cx="12160337" cy="5825382"/>
          </a:xfrm>
          <a:prstGeom prst="rect">
            <a:avLst/>
          </a:prstGeom>
        </p:spPr>
      </p:pic>
      <p:sp>
        <p:nvSpPr>
          <p:cNvPr id="18" name="Frame 17">
            <a:extLst>
              <a:ext uri="{FF2B5EF4-FFF2-40B4-BE49-F238E27FC236}">
                <a16:creationId xmlns:a16="http://schemas.microsoft.com/office/drawing/2014/main" id="{58E60D57-3168-94C0-08DD-E393F4B548AB}"/>
              </a:ext>
            </a:extLst>
          </p:cNvPr>
          <p:cNvSpPr/>
          <p:nvPr/>
        </p:nvSpPr>
        <p:spPr>
          <a:xfrm rot="5400000">
            <a:off x="-463662" y="1240059"/>
            <a:ext cx="4627369" cy="3636719"/>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solidFill>
                  <a:schemeClr val="tx1"/>
                </a:solidFill>
              </a:rPr>
              <a:t>~                   </a:t>
            </a:r>
          </a:p>
        </p:txBody>
      </p:sp>
      <p:sp>
        <p:nvSpPr>
          <p:cNvPr id="17" name="Frame 16">
            <a:extLst>
              <a:ext uri="{FF2B5EF4-FFF2-40B4-BE49-F238E27FC236}">
                <a16:creationId xmlns:a16="http://schemas.microsoft.com/office/drawing/2014/main" id="{DA635104-88E0-C885-D902-18F121AADD6F}"/>
              </a:ext>
            </a:extLst>
          </p:cNvPr>
          <p:cNvSpPr/>
          <p:nvPr/>
        </p:nvSpPr>
        <p:spPr>
          <a:xfrm>
            <a:off x="3820382" y="744733"/>
            <a:ext cx="7552468" cy="4627370"/>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83663" y="-1799187"/>
            <a:ext cx="2712642" cy="4376572"/>
          </a:xfrm>
        </p:spPr>
        <p:txBody>
          <a:bodyPr anchor="ctr">
            <a:normAutofit/>
          </a:bodyPr>
          <a:lstStyle/>
          <a:p>
            <a:r>
              <a:rPr lang="en-GB" altLang="en-US" sz="4800" dirty="0">
                <a:solidFill>
                  <a:schemeClr val="bg1"/>
                </a:solidFill>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454067" y="1104900"/>
            <a:ext cx="3080334" cy="3915537"/>
          </a:xfrm>
        </p:spPr>
        <p:txBody>
          <a:bodyPr anchor="ctr">
            <a:normAutofit fontScale="32500" lnSpcReduction="20000"/>
          </a:bodyPr>
          <a:lstStyle/>
          <a:p>
            <a:pPr marL="0" indent="0">
              <a:buNone/>
            </a:pPr>
            <a:r>
              <a:rPr lang="en-GB" altLang="en-US" sz="5500" b="1" dirty="0">
                <a:solidFill>
                  <a:schemeClr val="bg1"/>
                </a:solidFill>
              </a:rPr>
              <a:t>Last week gave an overview of..</a:t>
            </a:r>
          </a:p>
          <a:p>
            <a:pPr marL="0" indent="0">
              <a:buNone/>
            </a:pPr>
            <a:endParaRPr lang="en-GB" altLang="en-US" sz="5500" b="1" dirty="0">
              <a:solidFill>
                <a:schemeClr val="bg1"/>
              </a:solidFill>
            </a:endParaRPr>
          </a:p>
          <a:p>
            <a:pPr marL="0" indent="0">
              <a:buNone/>
            </a:pPr>
            <a:r>
              <a:rPr lang="en-US" sz="5500" b="1" dirty="0">
                <a:solidFill>
                  <a:schemeClr val="bg1"/>
                </a:solidFill>
              </a:rPr>
              <a:t>where and how entrepreneurship arose.. </a:t>
            </a:r>
          </a:p>
          <a:p>
            <a:pPr marL="0" indent="0">
              <a:buNone/>
            </a:pPr>
            <a:endParaRPr lang="en-US" sz="5500" b="1" dirty="0">
              <a:solidFill>
                <a:schemeClr val="bg1"/>
              </a:solidFill>
            </a:endParaRPr>
          </a:p>
          <a:p>
            <a:pPr marL="0" indent="0">
              <a:buNone/>
            </a:pPr>
            <a:r>
              <a:rPr lang="en-GB" altLang="en-US" sz="5500" b="1" dirty="0">
                <a:solidFill>
                  <a:schemeClr val="bg1"/>
                </a:solidFill>
              </a:rPr>
              <a:t>Assessments 1&amp;2</a:t>
            </a:r>
          </a:p>
          <a:p>
            <a:pPr marL="0" indent="0">
              <a:buNone/>
            </a:pPr>
            <a:endParaRPr lang="en-GB" altLang="en-US" sz="5500" b="1" dirty="0">
              <a:solidFill>
                <a:schemeClr val="bg1"/>
              </a:solidFill>
            </a:endParaRPr>
          </a:p>
          <a:p>
            <a:pPr marL="0" indent="0">
              <a:buNone/>
            </a:pPr>
            <a:r>
              <a:rPr lang="en-GB" altLang="en-US" sz="5500" b="1" dirty="0">
                <a:solidFill>
                  <a:schemeClr val="bg1"/>
                </a:solidFill>
              </a:rPr>
              <a:t>Entrepreneurship in economics</a:t>
            </a:r>
          </a:p>
          <a:p>
            <a:pPr marL="0" indent="0">
              <a:buNone/>
            </a:pPr>
            <a:endParaRPr lang="en-GB" altLang="en-US" sz="5500" b="1" dirty="0">
              <a:solidFill>
                <a:schemeClr val="bg1"/>
              </a:solidFill>
            </a:endParaRPr>
          </a:p>
          <a:p>
            <a:pPr marL="0" indent="0">
              <a:buNone/>
            </a:pPr>
            <a:r>
              <a:rPr lang="en-GB" altLang="en-US" sz="5500" b="1" dirty="0">
                <a:solidFill>
                  <a:schemeClr val="bg1"/>
                </a:solidFill>
              </a:rPr>
              <a:t>Entrepreneurial traits </a:t>
            </a:r>
          </a:p>
          <a:p>
            <a:pPr marL="0" indent="0">
              <a:buNone/>
            </a:pPr>
            <a:endParaRPr lang="en-GB" altLang="en-US" sz="1900" dirty="0">
              <a:solidFill>
                <a:schemeClr val="bg1"/>
              </a:solidFill>
              <a:latin typeface="Trebuchet MS" panose="020B0603020202020204" pitchFamily="34" charset="0"/>
            </a:endParaRPr>
          </a:p>
        </p:txBody>
      </p:sp>
      <p:grpSp>
        <p:nvGrpSpPr>
          <p:cNvPr id="24" name="Group 23">
            <a:extLst>
              <a:ext uri="{FF2B5EF4-FFF2-40B4-BE49-F238E27FC236}">
                <a16:creationId xmlns:a16="http://schemas.microsoft.com/office/drawing/2014/main" id="{81268D33-DA48-978C-FE86-1BED18786645}"/>
              </a:ext>
            </a:extLst>
          </p:cNvPr>
          <p:cNvGrpSpPr/>
          <p:nvPr/>
        </p:nvGrpSpPr>
        <p:grpSpPr>
          <a:xfrm>
            <a:off x="6159032" y="396733"/>
            <a:ext cx="4620506" cy="1025451"/>
            <a:chOff x="5986852" y="389099"/>
            <a:chExt cx="4620506" cy="1025451"/>
          </a:xfrm>
        </p:grpSpPr>
        <p:sp>
          <p:nvSpPr>
            <p:cNvPr id="15" name="TextBox 14">
              <a:extLst>
                <a:ext uri="{FF2B5EF4-FFF2-40B4-BE49-F238E27FC236}">
                  <a16:creationId xmlns:a16="http://schemas.microsoft.com/office/drawing/2014/main" id="{CE882F72-B111-B686-C4BD-EB7B0A4DBA9C}"/>
                </a:ext>
              </a:extLst>
            </p:cNvPr>
            <p:cNvSpPr txBox="1"/>
            <p:nvPr/>
          </p:nvSpPr>
          <p:spPr>
            <a:xfrm>
              <a:off x="5986852" y="389099"/>
              <a:ext cx="3855015"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We discussed the origin of brands, where does the word Brand come from? </a:t>
              </a:r>
            </a:p>
          </p:txBody>
        </p:sp>
        <p:pic>
          <p:nvPicPr>
            <p:cNvPr id="19" name="Picture 2" descr="Amazon.co.uk: Question of the Day : Alexa Skills">
              <a:extLst>
                <a:ext uri="{FF2B5EF4-FFF2-40B4-BE49-F238E27FC236}">
                  <a16:creationId xmlns:a16="http://schemas.microsoft.com/office/drawing/2014/main" id="{B2108CB4-6409-5E33-D70D-AFE66F15E3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81907" y="389099"/>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5" name="Group 24">
            <a:extLst>
              <a:ext uri="{FF2B5EF4-FFF2-40B4-BE49-F238E27FC236}">
                <a16:creationId xmlns:a16="http://schemas.microsoft.com/office/drawing/2014/main" id="{BE3ECC55-9971-9AAB-88B5-A65F35F8B8B9}"/>
              </a:ext>
            </a:extLst>
          </p:cNvPr>
          <p:cNvGrpSpPr/>
          <p:nvPr/>
        </p:nvGrpSpPr>
        <p:grpSpPr>
          <a:xfrm>
            <a:off x="7206776" y="1887240"/>
            <a:ext cx="4047092" cy="1025451"/>
            <a:chOff x="7117700" y="1728826"/>
            <a:chExt cx="4047092" cy="1025451"/>
          </a:xfrm>
        </p:grpSpPr>
        <p:sp>
          <p:nvSpPr>
            <p:cNvPr id="14" name="TextBox 13">
              <a:extLst>
                <a:ext uri="{FF2B5EF4-FFF2-40B4-BE49-F238E27FC236}">
                  <a16:creationId xmlns:a16="http://schemas.microsoft.com/office/drawing/2014/main" id="{93664293-B49B-2681-7AC9-6045DF1035DD}"/>
                </a:ext>
              </a:extLst>
            </p:cNvPr>
            <p:cNvSpPr txBox="1"/>
            <p:nvPr/>
          </p:nvSpPr>
          <p:spPr>
            <a:xfrm>
              <a:off x="7117700" y="1809052"/>
              <a:ext cx="3269886"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lang="en-US" dirty="0">
                  <a:solidFill>
                    <a:prstClr val="black"/>
                  </a:solidFill>
                </a:rPr>
                <a:t>We introduced Aristotle's modes of persuasion- What were they and what do they mean? </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pic>
          <p:nvPicPr>
            <p:cNvPr id="22" name="Picture 2" descr="Amazon.co.uk: Question of the Day : Alexa Skills">
              <a:extLst>
                <a:ext uri="{FF2B5EF4-FFF2-40B4-BE49-F238E27FC236}">
                  <a16:creationId xmlns:a16="http://schemas.microsoft.com/office/drawing/2014/main" id="{2293AB3F-09DF-DA84-6B22-D0637373A6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39341" y="172882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6" name="Group 25">
            <a:extLst>
              <a:ext uri="{FF2B5EF4-FFF2-40B4-BE49-F238E27FC236}">
                <a16:creationId xmlns:a16="http://schemas.microsoft.com/office/drawing/2014/main" id="{0B71081B-E96E-FB89-13F6-DD7A27AC2B8F}"/>
              </a:ext>
            </a:extLst>
          </p:cNvPr>
          <p:cNvGrpSpPr/>
          <p:nvPr/>
        </p:nvGrpSpPr>
        <p:grpSpPr>
          <a:xfrm>
            <a:off x="4182123" y="3363109"/>
            <a:ext cx="3996985" cy="1091342"/>
            <a:chOff x="3554714" y="3515321"/>
            <a:chExt cx="3996985" cy="1091342"/>
          </a:xfrm>
        </p:grpSpPr>
        <p:sp>
          <p:nvSpPr>
            <p:cNvPr id="21" name="TextBox 20">
              <a:extLst>
                <a:ext uri="{FF2B5EF4-FFF2-40B4-BE49-F238E27FC236}">
                  <a16:creationId xmlns:a16="http://schemas.microsoft.com/office/drawing/2014/main" id="{1E704EF5-3CDA-5859-F4BA-6A79F2C925CD}"/>
                </a:ext>
              </a:extLst>
            </p:cNvPr>
            <p:cNvSpPr txBox="1"/>
            <p:nvPr/>
          </p:nvSpPr>
          <p:spPr>
            <a:xfrm>
              <a:off x="3554714" y="3515321"/>
              <a:ext cx="3269886"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lang="en-US" dirty="0">
                  <a:solidFill>
                    <a:prstClr val="black"/>
                  </a:solidFill>
                </a:rPr>
                <a:t>Why does red and yellow make you hungry? </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pic>
          <p:nvPicPr>
            <p:cNvPr id="23" name="Picture 2" descr="Amazon.co.uk: Question of the Day : Alexa Skills">
              <a:extLst>
                <a:ext uri="{FF2B5EF4-FFF2-40B4-BE49-F238E27FC236}">
                  <a16:creationId xmlns:a16="http://schemas.microsoft.com/office/drawing/2014/main" id="{FF2FEB10-EB7A-65ED-5E59-732FD8C03F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26248" y="3581212"/>
              <a:ext cx="1025451"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2" name="Picture 2" descr="See the source image">
            <a:extLst>
              <a:ext uri="{FF2B5EF4-FFF2-40B4-BE49-F238E27FC236}">
                <a16:creationId xmlns:a16="http://schemas.microsoft.com/office/drawing/2014/main" id="{DABB050D-BD1A-7CF7-0086-D270797881F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90717" y="895936"/>
            <a:ext cx="1802906" cy="119962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C:\Users\stephanie\Desktop\Aristotle_9820 (1).JPG">
            <a:extLst>
              <a:ext uri="{FF2B5EF4-FFF2-40B4-BE49-F238E27FC236}">
                <a16:creationId xmlns:a16="http://schemas.microsoft.com/office/drawing/2014/main" id="{36DF9F9F-8D3F-689E-9FD5-668355804B2A}"/>
              </a:ext>
            </a:extLst>
          </p:cNvPr>
          <p:cNvPicPr>
            <a:picLocks noChangeAspect="1" noChangeArrowheads="1"/>
          </p:cNvPicPr>
          <p:nvPr/>
        </p:nvPicPr>
        <p:blipFill>
          <a:blip r:embed="rId6"/>
          <a:srcRect/>
          <a:stretch>
            <a:fillRect/>
          </a:stretch>
        </p:blipFill>
        <p:spPr bwMode="auto">
          <a:xfrm>
            <a:off x="9615576" y="2833432"/>
            <a:ext cx="1457775" cy="1836797"/>
          </a:xfrm>
          <a:prstGeom prst="rect">
            <a:avLst/>
          </a:prstGeom>
          <a:noFill/>
        </p:spPr>
      </p:pic>
      <p:pic>
        <p:nvPicPr>
          <p:cNvPr id="1026" name="Picture 2" descr="Fast Food Tier List Templates - TierMaker">
            <a:extLst>
              <a:ext uri="{FF2B5EF4-FFF2-40B4-BE49-F238E27FC236}">
                <a16:creationId xmlns:a16="http://schemas.microsoft.com/office/drawing/2014/main" id="{C2D7137D-E538-D5A9-FCBC-7A7620723B2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27356" y="4009440"/>
            <a:ext cx="2779420" cy="280324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cTn>
                              </p:par>
                              <p:par>
                                <p:cTn id="8" presetID="10"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6"/>
                                        </p:tgtEl>
                                        <p:attrNameLst>
                                          <p:attrName>style.visibility</p:attrName>
                                        </p:attrNameLst>
                                      </p:cBhvr>
                                      <p:to>
                                        <p:strVal val="visible"/>
                                      </p:to>
                                    </p:set>
                                    <p:animEffect transition="in" filter="fade">
                                      <p:cBhvr>
                                        <p:cTn id="15"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Mobile device with apps">
            <a:extLst>
              <a:ext uri="{FF2B5EF4-FFF2-40B4-BE49-F238E27FC236}">
                <a16:creationId xmlns:a16="http://schemas.microsoft.com/office/drawing/2014/main" id="{87DC802A-4539-34E9-404E-677D2CC0EA31}"/>
              </a:ext>
            </a:extLst>
          </p:cNvPr>
          <p:cNvPicPr>
            <a:picLocks noChangeAspect="1"/>
          </p:cNvPicPr>
          <p:nvPr/>
        </p:nvPicPr>
        <p:blipFill rotWithShape="1">
          <a:blip r:embed="rId3"/>
          <a:srcRect l="23610" r="5290"/>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199747" y="2651445"/>
            <a:ext cx="5791477" cy="3204134"/>
          </a:xfrm>
        </p:spPr>
        <p:txBody>
          <a:bodyPr vert="horz" lIns="91440" tIns="45720" rIns="91440" bIns="45720" rtlCol="0" anchor="b">
            <a:normAutofit fontScale="90000"/>
          </a:bodyPr>
          <a:lstStyle/>
          <a:p>
            <a:pPr>
              <a:spcAft>
                <a:spcPts val="1000"/>
              </a:spcAft>
            </a:pPr>
            <a:r>
              <a:rPr lang="en-US" sz="1800" dirty="0">
                <a:latin typeface="+mj-lt"/>
                <a:cs typeface="+mj-cs"/>
              </a:rPr>
              <a:t>Assessment -1</a:t>
            </a:r>
            <a:br>
              <a:rPr lang="en-US" sz="1800" dirty="0">
                <a:latin typeface="+mj-lt"/>
                <a:cs typeface="+mj-cs"/>
              </a:rPr>
            </a:br>
            <a:r>
              <a:rPr lang="en-US" sz="1800" dirty="0">
                <a:latin typeface="+mj-lt"/>
                <a:cs typeface="+mj-cs"/>
              </a:rPr>
              <a:t>Due:18</a:t>
            </a:r>
            <a:r>
              <a:rPr lang="en-US" sz="1800" baseline="30000" dirty="0">
                <a:latin typeface="+mj-lt"/>
                <a:cs typeface="+mj-cs"/>
              </a:rPr>
              <a:t>th </a:t>
            </a:r>
            <a:r>
              <a:rPr lang="en-US" sz="1800" dirty="0">
                <a:latin typeface="+mj-lt"/>
                <a:cs typeface="+mj-cs"/>
              </a:rPr>
              <a:t>November 23;59</a:t>
            </a:r>
            <a:br>
              <a:rPr lang="en-US" sz="1800" dirty="0">
                <a:latin typeface="+mj-lt"/>
                <a:cs typeface="+mj-cs"/>
              </a:rPr>
            </a:br>
            <a:r>
              <a:rPr lang="en-US" sz="1800" dirty="0">
                <a:latin typeface="+mj-lt"/>
                <a:cs typeface="+mj-cs"/>
              </a:rPr>
              <a:t>A </a:t>
            </a:r>
            <a:r>
              <a:rPr lang="en-US" sz="1800" u="sng" dirty="0">
                <a:latin typeface="+mj-lt"/>
                <a:cs typeface="+mj-cs"/>
              </a:rPr>
              <a:t>marketing report </a:t>
            </a:r>
            <a:r>
              <a:rPr lang="en-US" sz="1800" dirty="0">
                <a:latin typeface="+mj-lt"/>
                <a:cs typeface="+mj-cs"/>
              </a:rPr>
              <a:t>of 1500 words -/+ 10%</a:t>
            </a:r>
            <a:br>
              <a:rPr lang="en-US" sz="1800" dirty="0">
                <a:latin typeface="+mj-lt"/>
                <a:cs typeface="+mj-cs"/>
              </a:rPr>
            </a:br>
            <a:br>
              <a:rPr lang="en-US" sz="1800" dirty="0">
                <a:latin typeface="+mj-lt"/>
                <a:cs typeface="+mj-cs"/>
              </a:rPr>
            </a:br>
            <a:r>
              <a:rPr lang="en-US" sz="1800" dirty="0">
                <a:latin typeface="+mj-lt"/>
                <a:cs typeface="+mj-cs"/>
              </a:rPr>
              <a:t>WORLD TRAVEL MARKET 2024 WTM London is the market leading international travel event unlocking business opportunities. The event enables Tourism Businesses from around the globe to showcase their brand and exhibit at the show. </a:t>
            </a:r>
            <a:br>
              <a:rPr lang="en-US" sz="1800" dirty="0">
                <a:latin typeface="+mj-lt"/>
                <a:cs typeface="+mj-cs"/>
              </a:rPr>
            </a:br>
            <a:br>
              <a:rPr lang="en-US" sz="1800" dirty="0">
                <a:latin typeface="+mj-lt"/>
                <a:cs typeface="+mj-cs"/>
              </a:rPr>
            </a:br>
            <a:r>
              <a:rPr lang="en-US" sz="1800" dirty="0">
                <a:latin typeface="+mj-lt"/>
                <a:cs typeface="+mj-cs"/>
              </a:rPr>
              <a:t>MARKETING REPORT</a:t>
            </a:r>
            <a:br>
              <a:rPr lang="en-US" sz="1800" dirty="0">
                <a:latin typeface="+mj-lt"/>
                <a:cs typeface="+mj-cs"/>
              </a:rPr>
            </a:br>
            <a:br>
              <a:rPr lang="en-US" sz="1800" dirty="0">
                <a:latin typeface="+mj-lt"/>
                <a:cs typeface="+mj-cs"/>
              </a:rPr>
            </a:br>
            <a:r>
              <a:rPr lang="en-US" sz="1800" dirty="0">
                <a:latin typeface="+mj-lt"/>
                <a:cs typeface="+mj-cs"/>
              </a:rPr>
              <a:t>As a Tourism Destination Marketing and Events Team you are required to use academic and industry research to prepare a Report using SOSTAC to market, promote and </a:t>
            </a:r>
            <a:r>
              <a:rPr lang="en-GB" sz="1800" dirty="0">
                <a:latin typeface="+mj-lt"/>
                <a:cs typeface="+mj-cs"/>
              </a:rPr>
              <a:t>publicise</a:t>
            </a:r>
            <a:r>
              <a:rPr lang="en-US" sz="1800" dirty="0">
                <a:latin typeface="+mj-lt"/>
                <a:cs typeface="+mj-cs"/>
              </a:rPr>
              <a:t> Wales as a destination at the 2024 World Travel Market Industry Trade Event.</a:t>
            </a:r>
            <a:br>
              <a:rPr lang="en-US" sz="1800" dirty="0">
                <a:latin typeface="+mj-lt"/>
                <a:cs typeface="+mj-cs"/>
              </a:rPr>
            </a:br>
            <a:r>
              <a:rPr lang="en-US" sz="1800" dirty="0">
                <a:latin typeface="+mj-lt"/>
                <a:cs typeface="+mj-cs"/>
              </a:rPr>
              <a:t>You will need to use market research to develop an effective niche Marketing and Events Report to effectively promote either Wales or a specific Welsh Destination, Resort, Event or Tourism / Leisure Product at this B2B (Business to Business) Event.</a:t>
            </a:r>
            <a:br>
              <a:rPr lang="en-US" sz="1200" dirty="0">
                <a:latin typeface="+mj-lt"/>
                <a:cs typeface="+mj-cs"/>
              </a:rPr>
            </a:br>
            <a:br>
              <a:rPr lang="en-US" sz="1200" dirty="0">
                <a:effectLst/>
                <a:latin typeface="+mj-lt"/>
                <a:cs typeface="+mj-cs"/>
              </a:rPr>
            </a:br>
            <a:br>
              <a:rPr lang="en-US" sz="1200" dirty="0">
                <a:latin typeface="+mj-lt"/>
                <a:cs typeface="+mj-cs"/>
              </a:rPr>
            </a:br>
            <a:br>
              <a:rPr lang="en-US" sz="1200" dirty="0">
                <a:latin typeface="+mj-lt"/>
                <a:cs typeface="+mj-cs"/>
              </a:rPr>
            </a:br>
            <a:endParaRPr lang="en-US" sz="1200" dirty="0">
              <a:latin typeface="+mj-lt"/>
              <a:cs typeface="+mj-cs"/>
            </a:endParaRP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FA82A80E-535D-A72E-4BC4-B9CD4C85A320}"/>
              </a:ext>
            </a:extLst>
          </p:cNvPr>
          <p:cNvPicPr>
            <a:picLocks noChangeAspect="1"/>
          </p:cNvPicPr>
          <p:nvPr/>
        </p:nvPicPr>
        <p:blipFill>
          <a:blip r:embed="rId4"/>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3145852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D623D24-555D-73B5-068B-F95BD3CE1818}"/>
              </a:ext>
            </a:extLst>
          </p:cNvPr>
          <p:cNvPicPr>
            <a:picLocks noChangeAspect="1"/>
          </p:cNvPicPr>
          <p:nvPr/>
        </p:nvPicPr>
        <p:blipFill>
          <a:blip r:embed="rId3"/>
          <a:stretch>
            <a:fillRect/>
          </a:stretch>
        </p:blipFill>
        <p:spPr>
          <a:xfrm>
            <a:off x="14514" y="5814221"/>
            <a:ext cx="12192000" cy="1058283"/>
          </a:xfrm>
          <a:prstGeom prst="rect">
            <a:avLst/>
          </a:prstGeom>
        </p:spPr>
      </p:pic>
      <p:pic>
        <p:nvPicPr>
          <p:cNvPr id="2050" name="Picture 2" descr="Pick a Card, Any Card - Simple Stories">
            <a:extLst>
              <a:ext uri="{FF2B5EF4-FFF2-40B4-BE49-F238E27FC236}">
                <a16:creationId xmlns:a16="http://schemas.microsoft.com/office/drawing/2014/main" id="{5493CABF-3EA0-492C-9913-650AFC71A1A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53225" y="218660"/>
            <a:ext cx="4330976" cy="5774635"/>
          </a:xfrm>
          <a:prstGeom prst="rect">
            <a:avLst/>
          </a:prstGeom>
          <a:noFill/>
          <a:extLst>
            <a:ext uri="{909E8E84-426E-40DD-AFC4-6F175D3DCCD1}">
              <a14:hiddenFill xmlns:a14="http://schemas.microsoft.com/office/drawing/2010/main">
                <a:solidFill>
                  <a:srgbClr val="FFFFFF"/>
                </a:solidFill>
              </a14:hiddenFill>
            </a:ext>
          </a:extLst>
        </p:spPr>
      </p:pic>
      <p:sp>
        <p:nvSpPr>
          <p:cNvPr id="8" name="Title 1">
            <a:extLst>
              <a:ext uri="{FF2B5EF4-FFF2-40B4-BE49-F238E27FC236}">
                <a16:creationId xmlns:a16="http://schemas.microsoft.com/office/drawing/2014/main" id="{5328B916-8434-595A-4B1E-14C2970B8D5A}"/>
              </a:ext>
            </a:extLst>
          </p:cNvPr>
          <p:cNvSpPr>
            <a:spLocks noGrp="1"/>
          </p:cNvSpPr>
          <p:nvPr>
            <p:ph type="title"/>
          </p:nvPr>
        </p:nvSpPr>
        <p:spPr>
          <a:xfrm>
            <a:off x="647286" y="504508"/>
            <a:ext cx="4391024" cy="1323439"/>
          </a:xfrm>
        </p:spPr>
        <p:txBody>
          <a:bodyPr vert="horz" lIns="91440" tIns="45720" rIns="91440" bIns="45720" rtlCol="0" anchor="t">
            <a:normAutofit/>
          </a:bodyPr>
          <a:lstStyle/>
          <a:p>
            <a:r>
              <a:rPr lang="en-US" sz="4000" kern="1200" dirty="0">
                <a:latin typeface="+mj-lt"/>
                <a:ea typeface="+mj-ea"/>
                <a:cs typeface="+mj-cs"/>
              </a:rPr>
              <a:t>Let’s do some marketing</a:t>
            </a:r>
          </a:p>
        </p:txBody>
      </p:sp>
    </p:spTree>
    <p:extLst>
      <p:ext uri="{BB962C8B-B14F-4D97-AF65-F5344CB8AC3E}">
        <p14:creationId xmlns:p14="http://schemas.microsoft.com/office/powerpoint/2010/main" val="161662716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43"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45" name="Rectangle 5144">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Title 1">
            <a:extLst>
              <a:ext uri="{FF2B5EF4-FFF2-40B4-BE49-F238E27FC236}">
                <a16:creationId xmlns:a16="http://schemas.microsoft.com/office/drawing/2014/main" id="{A52F21A1-0B8A-882C-E2C5-50846E38AA88}"/>
              </a:ext>
            </a:extLst>
          </p:cNvPr>
          <p:cNvSpPr>
            <a:spLocks noGrp="1"/>
          </p:cNvSpPr>
          <p:nvPr>
            <p:ph type="title"/>
          </p:nvPr>
        </p:nvSpPr>
        <p:spPr>
          <a:xfrm>
            <a:off x="761995" y="307447"/>
            <a:ext cx="10693884" cy="1109932"/>
          </a:xfrm>
        </p:spPr>
        <p:txBody>
          <a:bodyPr>
            <a:normAutofit/>
          </a:bodyPr>
          <a:lstStyle/>
          <a:p>
            <a:r>
              <a:rPr lang="en-GB" altLang="en-US" sz="4000">
                <a:latin typeface="Trebuchet MS" panose="020B0603020202020204" pitchFamily="34" charset="0"/>
              </a:rPr>
              <a:t>The SOSTAC Planning System</a:t>
            </a:r>
          </a:p>
        </p:txBody>
      </p:sp>
      <p:pic>
        <p:nvPicPr>
          <p:cNvPr id="2" name="Picture 1">
            <a:extLst>
              <a:ext uri="{FF2B5EF4-FFF2-40B4-BE49-F238E27FC236}">
                <a16:creationId xmlns:a16="http://schemas.microsoft.com/office/drawing/2014/main" id="{48F6067F-69CC-FC00-B186-CFF2CAAB29ED}"/>
              </a:ext>
            </a:extLst>
          </p:cNvPr>
          <p:cNvPicPr>
            <a:picLocks noChangeAspect="1"/>
          </p:cNvPicPr>
          <p:nvPr/>
        </p:nvPicPr>
        <p:blipFill>
          <a:blip r:embed="rId2"/>
          <a:stretch>
            <a:fillRect/>
          </a:stretch>
        </p:blipFill>
        <p:spPr>
          <a:xfrm>
            <a:off x="761995" y="1673207"/>
            <a:ext cx="5742195" cy="3775494"/>
          </a:xfrm>
          <a:prstGeom prst="rect">
            <a:avLst/>
          </a:prstGeom>
        </p:spPr>
      </p:pic>
      <p:sp>
        <p:nvSpPr>
          <p:cNvPr id="5123" name="Content Placeholder 2">
            <a:extLst>
              <a:ext uri="{FF2B5EF4-FFF2-40B4-BE49-F238E27FC236}">
                <a16:creationId xmlns:a16="http://schemas.microsoft.com/office/drawing/2014/main" id="{463476FB-F3F5-BBA3-4C4A-1D117B07897B}"/>
              </a:ext>
            </a:extLst>
          </p:cNvPr>
          <p:cNvSpPr>
            <a:spLocks noGrp="1"/>
          </p:cNvSpPr>
          <p:nvPr>
            <p:ph idx="1"/>
          </p:nvPr>
        </p:nvSpPr>
        <p:spPr>
          <a:xfrm>
            <a:off x="7164635" y="1528565"/>
            <a:ext cx="4265370" cy="3902635"/>
          </a:xfrm>
        </p:spPr>
        <p:txBody>
          <a:bodyPr anchor="ctr">
            <a:normAutofit/>
          </a:bodyPr>
          <a:lstStyle/>
          <a:p>
            <a:r>
              <a:rPr lang="en-GB" altLang="en-US" sz="2000" dirty="0">
                <a:latin typeface="Trebuchet MS" panose="020B0603020202020204" pitchFamily="34" charset="0"/>
              </a:rPr>
              <a:t>Many approaches to developing a marketing communications plan</a:t>
            </a:r>
          </a:p>
          <a:p>
            <a:r>
              <a:rPr lang="en-GB" altLang="en-US" sz="2000" dirty="0">
                <a:latin typeface="Trebuchet MS" panose="020B0603020202020204" pitchFamily="34" charset="0"/>
              </a:rPr>
              <a:t>No common approach but essential elements every plan must have</a:t>
            </a:r>
          </a:p>
          <a:p>
            <a:r>
              <a:rPr lang="en-GB" altLang="en-US" sz="2000" dirty="0">
                <a:latin typeface="Trebuchet MS" panose="020B0603020202020204" pitchFamily="34" charset="0"/>
              </a:rPr>
              <a:t>SOSTAC is an aide-memoire to help ensure focus on the key elements</a:t>
            </a:r>
          </a:p>
          <a:p>
            <a:r>
              <a:rPr lang="en-GB" altLang="en-US" sz="2000" dirty="0">
                <a:latin typeface="Trebuchet MS" panose="020B0603020202020204" pitchFamily="34" charset="0"/>
              </a:rPr>
              <a:t>SOSTAC can also be used to develop corporate plans, marketing plans, direct mail plans...even personal plans</a:t>
            </a:r>
          </a:p>
        </p:txBody>
      </p:sp>
      <p:pic>
        <p:nvPicPr>
          <p:cNvPr id="3" name="Picture 2">
            <a:extLst>
              <a:ext uri="{FF2B5EF4-FFF2-40B4-BE49-F238E27FC236}">
                <a16:creationId xmlns:a16="http://schemas.microsoft.com/office/drawing/2014/main" id="{E7444136-6E0B-A17F-18B2-9F27B1AF3456}"/>
              </a:ext>
            </a:extLst>
          </p:cNvPr>
          <p:cNvPicPr>
            <a:picLocks noChangeAspect="1"/>
          </p:cNvPicPr>
          <p:nvPr/>
        </p:nvPicPr>
        <p:blipFill>
          <a:blip r:embed="rId3"/>
          <a:stretch>
            <a:fillRect/>
          </a:stretch>
        </p:blipFill>
        <p:spPr>
          <a:xfrm>
            <a:off x="14514" y="5814221"/>
            <a:ext cx="12192000" cy="1058283"/>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114AC25-2C41-6DDC-094F-D84DC5F44618}"/>
              </a:ext>
            </a:extLst>
          </p:cNvPr>
          <p:cNvSpPr>
            <a:spLocks noGrp="1"/>
          </p:cNvSpPr>
          <p:nvPr>
            <p:ph type="title"/>
          </p:nvPr>
        </p:nvSpPr>
        <p:spPr>
          <a:xfrm>
            <a:off x="6038800" y="-1827584"/>
            <a:ext cx="4536504" cy="2889114"/>
          </a:xfrm>
        </p:spPr>
        <p:txBody>
          <a:bodyPr vert="horz" lIns="91440" tIns="45720" rIns="91440" bIns="45720" rtlCol="0" anchor="b">
            <a:normAutofit/>
          </a:bodyPr>
          <a:lstStyle/>
          <a:p>
            <a:r>
              <a:rPr lang="en-US" altLang="en-US" sz="4700" dirty="0"/>
              <a:t>Situation Analysis</a:t>
            </a:r>
          </a:p>
        </p:txBody>
      </p:sp>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408991" y="0"/>
            <a:ext cx="6048672" cy="602127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0242"/>
                                        </p:tgtEl>
                                        <p:attrNameLst>
                                          <p:attrName>style.visibility</p:attrName>
                                        </p:attrNameLst>
                                      </p:cBhvr>
                                      <p:to>
                                        <p:strVal val="visible"/>
                                      </p:to>
                                    </p:set>
                                    <p:animEffect transition="in" filter="fade">
                                      <p:cBhvr>
                                        <p:cTn id="7" dur="7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BF3CCF0-A053-5F7E-1AE9-1EED101A5F3F}"/>
              </a:ext>
            </a:extLst>
          </p:cNvPr>
          <p:cNvSpPr>
            <a:spLocks noGrp="1"/>
          </p:cNvSpPr>
          <p:nvPr>
            <p:ph type="title"/>
          </p:nvPr>
        </p:nvSpPr>
        <p:spPr>
          <a:xfrm>
            <a:off x="1891903" y="350729"/>
            <a:ext cx="8408194" cy="744836"/>
          </a:xfrm>
        </p:spPr>
        <p:txBody>
          <a:bodyPr vert="horz" lIns="91440" tIns="45720" rIns="91440" bIns="45720" rtlCol="0" anchor="ctr">
            <a:noAutofit/>
          </a:bodyPr>
          <a:lstStyle/>
          <a:p>
            <a:pPr algn="ctr"/>
            <a:r>
              <a:rPr lang="en-US" altLang="en-US" dirty="0">
                <a:solidFill>
                  <a:schemeClr val="tx1">
                    <a:lumMod val="85000"/>
                    <a:lumOff val="15000"/>
                  </a:schemeClr>
                </a:solidFill>
              </a:rPr>
              <a:t>Situational analysis</a:t>
            </a:r>
            <a:br>
              <a:rPr lang="en-US" altLang="en-US" dirty="0">
                <a:solidFill>
                  <a:schemeClr val="tx1">
                    <a:lumMod val="85000"/>
                    <a:lumOff val="15000"/>
                  </a:schemeClr>
                </a:solidFill>
              </a:rPr>
            </a:br>
            <a:r>
              <a:rPr lang="en-US" altLang="en-US" dirty="0">
                <a:solidFill>
                  <a:schemeClr val="tx1">
                    <a:lumMod val="85000"/>
                    <a:lumOff val="15000"/>
                  </a:schemeClr>
                </a:solidFill>
              </a:rPr>
              <a:t>5 ‘C’s</a:t>
            </a:r>
          </a:p>
        </p:txBody>
      </p:sp>
      <p:pic>
        <p:nvPicPr>
          <p:cNvPr id="12" name="Picture 11">
            <a:extLst>
              <a:ext uri="{FF2B5EF4-FFF2-40B4-BE49-F238E27FC236}">
                <a16:creationId xmlns:a16="http://schemas.microsoft.com/office/drawing/2014/main" id="{3420A904-454B-F6A0-F2A7-176CAEFA703F}"/>
              </a:ext>
            </a:extLst>
          </p:cNvPr>
          <p:cNvPicPr>
            <a:picLocks noChangeAspect="1"/>
          </p:cNvPicPr>
          <p:nvPr/>
        </p:nvPicPr>
        <p:blipFill rotWithShape="1">
          <a:blip r:embed="rId3"/>
          <a:srcRect t="14953" b="42254"/>
          <a:stretch/>
        </p:blipFill>
        <p:spPr>
          <a:xfrm>
            <a:off x="1767400" y="1616017"/>
            <a:ext cx="8900600" cy="2856603"/>
          </a:xfrm>
          <a:prstGeom prst="rect">
            <a:avLst/>
          </a:prstGeom>
        </p:spPr>
      </p:pic>
      <p:sp>
        <p:nvSpPr>
          <p:cNvPr id="3" name="TextBox 2">
            <a:extLst>
              <a:ext uri="{FF2B5EF4-FFF2-40B4-BE49-F238E27FC236}">
                <a16:creationId xmlns:a16="http://schemas.microsoft.com/office/drawing/2014/main" id="{83458217-5079-D14D-7E05-B95C8E866BD0}"/>
              </a:ext>
            </a:extLst>
          </p:cNvPr>
          <p:cNvSpPr txBox="1"/>
          <p:nvPr/>
        </p:nvSpPr>
        <p:spPr>
          <a:xfrm>
            <a:off x="6888088" y="4550777"/>
            <a:ext cx="4584878" cy="369332"/>
          </a:xfrm>
          <a:prstGeom prst="rect">
            <a:avLst/>
          </a:prstGeom>
          <a:noFill/>
        </p:spPr>
        <p:txBody>
          <a:bodyPr wrap="square">
            <a:spAutoFit/>
          </a:bodyPr>
          <a:lstStyle/>
          <a:p>
            <a:pPr defTabSz="457200"/>
            <a:r>
              <a:rPr lang="en-GB" dirty="0">
                <a:solidFill>
                  <a:prstClr val="black"/>
                </a:solidFill>
                <a:latin typeface="Calibri" panose="020F0502020204030204"/>
              </a:rPr>
              <a:t>(Corporate finance institute, 2022)</a:t>
            </a:r>
          </a:p>
        </p:txBody>
      </p:sp>
      <p:sp>
        <p:nvSpPr>
          <p:cNvPr id="2" name="TextBox 1">
            <a:extLst>
              <a:ext uri="{FF2B5EF4-FFF2-40B4-BE49-F238E27FC236}">
                <a16:creationId xmlns:a16="http://schemas.microsoft.com/office/drawing/2014/main" id="{765BA59B-5E50-FF27-F7A9-CACC10A8D36C}"/>
              </a:ext>
            </a:extLst>
          </p:cNvPr>
          <p:cNvSpPr txBox="1"/>
          <p:nvPr/>
        </p:nvSpPr>
        <p:spPr>
          <a:xfrm>
            <a:off x="3431704" y="4874706"/>
            <a:ext cx="5048680" cy="369332"/>
          </a:xfrm>
          <a:prstGeom prst="rect">
            <a:avLst/>
          </a:prstGeom>
          <a:solidFill>
            <a:schemeClr val="bg1"/>
          </a:solidFill>
        </p:spPr>
        <p:txBody>
          <a:bodyPr wrap="square" rtlCol="0">
            <a:spAutoFit/>
          </a:bodyPr>
          <a:lstStyle/>
          <a:p>
            <a:pPr defTabSz="457200"/>
            <a:endParaRPr lang="en-GB" dirty="0">
              <a:solidFill>
                <a:prstClr val="white"/>
              </a:solidFill>
              <a:latin typeface="Calibri" panose="020F050202020403020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170"/>
                                        </p:tgtEl>
                                        <p:attrNameLst>
                                          <p:attrName>style.visibility</p:attrName>
                                        </p:attrNameLst>
                                      </p:cBhvr>
                                      <p:to>
                                        <p:strVal val="visible"/>
                                      </p:to>
                                    </p:set>
                                    <p:animEffect transition="in" filter="fade">
                                      <p:cBhvr>
                                        <p:cTn id="7" dur="400"/>
                                        <p:tgtEl>
                                          <p:spTgt spid="7170"/>
                                        </p:tgtEl>
                                      </p:cBhvr>
                                    </p:animEffect>
                                  </p:childTnLst>
                                </p:cTn>
                              </p:par>
                              <p:par>
                                <p:cTn id="8" presetID="10" presetClass="entr" presetSubtype="0" fill="hold" grpId="0" nodeType="withEffect">
                                  <p:stCondLst>
                                    <p:cond delay="700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1893775" y="354180"/>
            <a:ext cx="7886700" cy="1325563"/>
          </a:xfrm>
        </p:spPr>
        <p:txBody>
          <a:bodyPr>
            <a:normAutofit fontScale="90000"/>
          </a:bodyPr>
          <a:lstStyle/>
          <a:p>
            <a:r>
              <a:rPr lang="en-GB" dirty="0"/>
              <a:t>Company</a:t>
            </a:r>
            <a:br>
              <a:rPr lang="en-GB" dirty="0"/>
            </a:br>
            <a:r>
              <a:rPr lang="en-GB" dirty="0"/>
              <a:t>Internal analysis</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411008" y="2152482"/>
            <a:ext cx="4994088" cy="4351338"/>
          </a:xfrm>
        </p:spPr>
        <p:txBody>
          <a:bodyPr/>
          <a:lstStyle/>
          <a:p>
            <a:pPr marL="0" indent="0">
              <a:buNone/>
            </a:pPr>
            <a:r>
              <a:rPr lang="en-GB" sz="2000" dirty="0">
                <a:solidFill>
                  <a:srgbClr val="000000"/>
                </a:solidFill>
              </a:rPr>
              <a:t>What do we sell?</a:t>
            </a:r>
          </a:p>
          <a:p>
            <a:pPr marL="0" indent="0">
              <a:buNone/>
            </a:pPr>
            <a:r>
              <a:rPr lang="en-GB" sz="2000" dirty="0">
                <a:solidFill>
                  <a:srgbClr val="000000"/>
                </a:solidFill>
              </a:rPr>
              <a:t>USP?</a:t>
            </a:r>
          </a:p>
          <a:p>
            <a:pPr marL="0" indent="0">
              <a:buNone/>
            </a:pPr>
            <a:r>
              <a:rPr lang="en-GB" sz="2000" dirty="0">
                <a:solidFill>
                  <a:srgbClr val="000000"/>
                </a:solidFill>
              </a:rPr>
              <a:t>How do we differ from competitors?</a:t>
            </a:r>
          </a:p>
          <a:p>
            <a:pPr marL="0" indent="0">
              <a:buNone/>
            </a:pPr>
            <a:r>
              <a:rPr lang="en-GB" sz="2000" dirty="0">
                <a:solidFill>
                  <a:srgbClr val="000000"/>
                </a:solidFill>
              </a:rPr>
              <a:t>What are our sources of competitive advantage?</a:t>
            </a:r>
          </a:p>
          <a:p>
            <a:pPr marL="0" indent="0">
              <a:buNone/>
            </a:pPr>
            <a:r>
              <a:rPr lang="en-GB" sz="2000" dirty="0">
                <a:solidFill>
                  <a:srgbClr val="000000"/>
                </a:solidFill>
              </a:rPr>
              <a:t>What are our current goals?</a:t>
            </a:r>
          </a:p>
          <a:p>
            <a:pPr marL="0" indent="0">
              <a:buNone/>
            </a:pPr>
            <a:r>
              <a:rPr lang="en-GB" sz="2000" dirty="0">
                <a:solidFill>
                  <a:srgbClr val="000000"/>
                </a:solidFill>
              </a:rPr>
              <a:t>Are we meeting customer needs?</a:t>
            </a:r>
          </a:p>
          <a:p>
            <a:pPr marL="0" indent="0">
              <a:buNone/>
            </a:pPr>
            <a:endParaRPr lang="en-GB" dirty="0"/>
          </a:p>
        </p:txBody>
      </p:sp>
      <p:sp>
        <p:nvSpPr>
          <p:cNvPr id="4" name="Content Placeholder 3">
            <a:extLst>
              <a:ext uri="{FF2B5EF4-FFF2-40B4-BE49-F238E27FC236}">
                <a16:creationId xmlns:a16="http://schemas.microsoft.com/office/drawing/2014/main" id="{B62CDF2D-DCA5-0016-F637-E6F4D00EB845}"/>
              </a:ext>
            </a:extLst>
          </p:cNvPr>
          <p:cNvSpPr>
            <a:spLocks noGrp="1"/>
          </p:cNvSpPr>
          <p:nvPr>
            <p:ph sz="half" idx="2"/>
          </p:nvPr>
        </p:nvSpPr>
        <p:spPr>
          <a:xfrm>
            <a:off x="10077820" y="4199943"/>
            <a:ext cx="3867150" cy="4351338"/>
          </a:xfrm>
        </p:spPr>
        <p:txBody>
          <a:bodyPr/>
          <a:lstStyle/>
          <a:p>
            <a:r>
              <a:rPr lang="en-GB" dirty="0"/>
              <a:t>Strengths </a:t>
            </a:r>
          </a:p>
          <a:p>
            <a:r>
              <a:rPr lang="en-GB" dirty="0"/>
              <a:t>Weaknesses</a:t>
            </a:r>
          </a:p>
          <a:p>
            <a:r>
              <a:rPr lang="en-GB" dirty="0"/>
              <a:t>Opportunities </a:t>
            </a:r>
          </a:p>
          <a:p>
            <a:r>
              <a:rPr lang="en-GB" dirty="0"/>
              <a:t>Threats</a:t>
            </a:r>
          </a:p>
        </p:txBody>
      </p:sp>
      <p:pic>
        <p:nvPicPr>
          <p:cNvPr id="5" name="Picture 4">
            <a:extLst>
              <a:ext uri="{FF2B5EF4-FFF2-40B4-BE49-F238E27FC236}">
                <a16:creationId xmlns:a16="http://schemas.microsoft.com/office/drawing/2014/main" id="{092F7B26-0C65-4555-BF51-4FD24C0AF92E}"/>
              </a:ext>
            </a:extLst>
          </p:cNvPr>
          <p:cNvPicPr>
            <a:picLocks noChangeAspect="1"/>
          </p:cNvPicPr>
          <p:nvPr/>
        </p:nvPicPr>
        <p:blipFill rotWithShape="1">
          <a:blip r:embed="rId3"/>
          <a:srcRect l="3078" t="27334" r="77506"/>
          <a:stretch/>
        </p:blipFill>
        <p:spPr>
          <a:xfrm>
            <a:off x="324407" y="185410"/>
            <a:ext cx="1242954" cy="1494333"/>
          </a:xfrm>
          <a:prstGeom prst="rect">
            <a:avLst/>
          </a:prstGeom>
        </p:spPr>
      </p:pic>
      <p:pic>
        <p:nvPicPr>
          <p:cNvPr id="6" name="Picture 5">
            <a:extLst>
              <a:ext uri="{FF2B5EF4-FFF2-40B4-BE49-F238E27FC236}">
                <a16:creationId xmlns:a16="http://schemas.microsoft.com/office/drawing/2014/main" id="{86D260EA-C42B-6431-4A37-5A6345C55117}"/>
              </a:ext>
            </a:extLst>
          </p:cNvPr>
          <p:cNvPicPr>
            <a:picLocks noChangeAspect="1"/>
          </p:cNvPicPr>
          <p:nvPr/>
        </p:nvPicPr>
        <p:blipFill>
          <a:blip r:embed="rId4"/>
          <a:stretch>
            <a:fillRect/>
          </a:stretch>
        </p:blipFill>
        <p:spPr>
          <a:xfrm>
            <a:off x="7895637" y="212537"/>
            <a:ext cx="3971956" cy="3879890"/>
          </a:xfrm>
          <a:prstGeom prst="rect">
            <a:avLst/>
          </a:prstGeom>
        </p:spPr>
      </p:pic>
    </p:spTree>
    <p:extLst>
      <p:ext uri="{BB962C8B-B14F-4D97-AF65-F5344CB8AC3E}">
        <p14:creationId xmlns:p14="http://schemas.microsoft.com/office/powerpoint/2010/main" val="25515062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8ACB4-3A15-41C5-B1BD-82D4C20858F4}"/>
              </a:ext>
            </a:extLst>
          </p:cNvPr>
          <p:cNvSpPr>
            <a:spLocks noGrp="1"/>
          </p:cNvSpPr>
          <p:nvPr>
            <p:ph type="title"/>
          </p:nvPr>
        </p:nvSpPr>
        <p:spPr>
          <a:xfrm>
            <a:off x="8093157" y="420226"/>
            <a:ext cx="2962672" cy="490066"/>
          </a:xfrm>
        </p:spPr>
        <p:txBody>
          <a:bodyPr>
            <a:normAutofit fontScale="90000"/>
          </a:bodyPr>
          <a:lstStyle/>
          <a:p>
            <a:r>
              <a:rPr lang="en-GB" sz="4400" dirty="0"/>
              <a:t> </a:t>
            </a:r>
            <a:r>
              <a:rPr lang="en-GB" sz="3200" b="1" dirty="0"/>
              <a:t>Strengths</a:t>
            </a:r>
            <a:endParaRPr lang="en-GB" sz="3200" dirty="0"/>
          </a:p>
        </p:txBody>
      </p:sp>
      <p:sp>
        <p:nvSpPr>
          <p:cNvPr id="3" name="Content Placeholder 2">
            <a:extLst>
              <a:ext uri="{FF2B5EF4-FFF2-40B4-BE49-F238E27FC236}">
                <a16:creationId xmlns:a16="http://schemas.microsoft.com/office/drawing/2014/main" id="{20E345C9-1C70-43FB-84CD-27FBFA4DEF3D}"/>
              </a:ext>
            </a:extLst>
          </p:cNvPr>
          <p:cNvSpPr>
            <a:spLocks noGrp="1"/>
          </p:cNvSpPr>
          <p:nvPr>
            <p:ph sz="half" idx="1"/>
          </p:nvPr>
        </p:nvSpPr>
        <p:spPr>
          <a:xfrm>
            <a:off x="629449" y="1005157"/>
            <a:ext cx="4723348" cy="4923366"/>
          </a:xfrm>
        </p:spPr>
        <p:txBody>
          <a:bodyPr>
            <a:normAutofit fontScale="70000" lnSpcReduction="20000"/>
          </a:bodyPr>
          <a:lstStyle/>
          <a:p>
            <a:pPr marL="0" indent="0">
              <a:lnSpc>
                <a:spcPct val="120000"/>
              </a:lnSpc>
              <a:buNone/>
            </a:pPr>
            <a:r>
              <a:rPr lang="en-GB" sz="3300" dirty="0">
                <a:cs typeface="Arial" panose="020B0604020202020204" pitchFamily="34" charset="0"/>
              </a:rPr>
              <a:t>What a Company does especially well. </a:t>
            </a:r>
          </a:p>
          <a:p>
            <a:pPr marL="0" indent="0">
              <a:lnSpc>
                <a:spcPct val="120000"/>
              </a:lnSpc>
              <a:buNone/>
            </a:pPr>
            <a:r>
              <a:rPr lang="en-GB" sz="3300" dirty="0">
                <a:cs typeface="Arial" panose="020B0604020202020204" pitchFamily="34" charset="0"/>
              </a:rPr>
              <a:t>This could be something intangible, such as </a:t>
            </a:r>
            <a:r>
              <a:rPr lang="en-GB" sz="3300" b="1" dirty="0">
                <a:cs typeface="Arial" panose="020B0604020202020204" pitchFamily="34" charset="0"/>
              </a:rPr>
              <a:t>the ‘BRAND’.</a:t>
            </a:r>
          </a:p>
          <a:p>
            <a:pPr marL="0" indent="0">
              <a:lnSpc>
                <a:spcPct val="120000"/>
              </a:lnSpc>
              <a:buNone/>
            </a:pPr>
            <a:r>
              <a:rPr lang="en-GB" sz="3300" dirty="0">
                <a:cs typeface="Arial" panose="020B0604020202020204" pitchFamily="34" charset="0"/>
              </a:rPr>
              <a:t>It could also be your people and your </a:t>
            </a:r>
            <a:r>
              <a:rPr lang="en-GB" sz="3300" b="1" dirty="0">
                <a:cs typeface="Arial" panose="020B0604020202020204" pitchFamily="34" charset="0"/>
              </a:rPr>
              <a:t>highly skilled and knowledgeable staff</a:t>
            </a:r>
            <a:r>
              <a:rPr lang="en-GB" sz="3300" dirty="0">
                <a:cs typeface="Arial" panose="020B0604020202020204" pitchFamily="34" charset="0"/>
              </a:rPr>
              <a:t>.</a:t>
            </a:r>
          </a:p>
          <a:p>
            <a:pPr marL="0" indent="0">
              <a:lnSpc>
                <a:spcPct val="120000"/>
              </a:lnSpc>
              <a:buNone/>
            </a:pPr>
            <a:r>
              <a:rPr lang="en-GB" sz="3300" b="1" dirty="0">
                <a:cs typeface="Arial" panose="020B0604020202020204" pitchFamily="34" charset="0"/>
              </a:rPr>
              <a:t>YOUR Customer Service</a:t>
            </a:r>
            <a:r>
              <a:rPr lang="en-GB" sz="3300" dirty="0">
                <a:cs typeface="Arial" panose="020B0604020202020204" pitchFamily="34" charset="0"/>
              </a:rPr>
              <a:t>.</a:t>
            </a:r>
          </a:p>
          <a:p>
            <a:pPr marL="0" indent="0">
              <a:lnSpc>
                <a:spcPct val="120000"/>
              </a:lnSpc>
              <a:buNone/>
            </a:pPr>
            <a:r>
              <a:rPr lang="en-GB" sz="3300" b="1" dirty="0">
                <a:cs typeface="Arial" panose="020B0604020202020204" pitchFamily="34" charset="0"/>
              </a:rPr>
              <a:t>Your LOCATION.</a:t>
            </a:r>
          </a:p>
          <a:p>
            <a:pPr marL="0" indent="0">
              <a:lnSpc>
                <a:spcPct val="120000"/>
              </a:lnSpc>
              <a:buNone/>
            </a:pPr>
            <a:r>
              <a:rPr lang="en-GB" sz="3300" b="1" dirty="0">
                <a:cs typeface="Arial" panose="020B0604020202020204" pitchFamily="34" charset="0"/>
              </a:rPr>
              <a:t>Strong leadership</a:t>
            </a:r>
            <a:r>
              <a:rPr lang="en-GB" sz="3300" dirty="0">
                <a:cs typeface="Arial" panose="020B0604020202020204" pitchFamily="34" charset="0"/>
              </a:rPr>
              <a:t>, or a great team!</a:t>
            </a:r>
          </a:p>
          <a:p>
            <a:endParaRPr lang="en-GB" dirty="0"/>
          </a:p>
        </p:txBody>
      </p:sp>
      <p:pic>
        <p:nvPicPr>
          <p:cNvPr id="5" name="Content Placeholder 4">
            <a:extLst>
              <a:ext uri="{FF2B5EF4-FFF2-40B4-BE49-F238E27FC236}">
                <a16:creationId xmlns:a16="http://schemas.microsoft.com/office/drawing/2014/main" id="{ED9AC491-C1BE-4A6F-AB74-1BA4A05221E6}"/>
              </a:ext>
            </a:extLst>
          </p:cNvPr>
          <p:cNvPicPr>
            <a:picLocks noGrp="1" noChangeAspect="1"/>
          </p:cNvPicPr>
          <p:nvPr>
            <p:ph sz="half" idx="2"/>
          </p:nvPr>
        </p:nvPicPr>
        <p:blipFill>
          <a:blip r:embed="rId3"/>
          <a:stretch>
            <a:fillRect/>
          </a:stretch>
        </p:blipFill>
        <p:spPr>
          <a:xfrm>
            <a:off x="7221353" y="1005157"/>
            <a:ext cx="3724518" cy="3941330"/>
          </a:xfrm>
          <a:prstGeom prst="rect">
            <a:avLst/>
          </a:prstGeom>
        </p:spPr>
      </p:pic>
      <p:sp>
        <p:nvSpPr>
          <p:cNvPr id="6" name="TextBox 5">
            <a:extLst>
              <a:ext uri="{FF2B5EF4-FFF2-40B4-BE49-F238E27FC236}">
                <a16:creationId xmlns:a16="http://schemas.microsoft.com/office/drawing/2014/main" id="{A3CF8692-F82E-42DE-BAA3-06B7104EB52F}"/>
              </a:ext>
            </a:extLst>
          </p:cNvPr>
          <p:cNvSpPr txBox="1"/>
          <p:nvPr/>
        </p:nvSpPr>
        <p:spPr>
          <a:xfrm>
            <a:off x="263791" y="158616"/>
            <a:ext cx="4572000" cy="523220"/>
          </a:xfrm>
          <a:prstGeom prst="rect">
            <a:avLst/>
          </a:prstGeom>
          <a:noFill/>
        </p:spPr>
        <p:txBody>
          <a:bodyPr wrap="square">
            <a:spAutoFit/>
          </a:bodyPr>
          <a:lstStyle/>
          <a:p>
            <a:pPr defTabSz="457200"/>
            <a:r>
              <a:rPr lang="en-GB" sz="2800" dirty="0">
                <a:solidFill>
                  <a:prstClr val="black"/>
                </a:solidFill>
                <a:latin typeface="Calibri" panose="020F0502020204030204"/>
              </a:rPr>
              <a:t>SWOT</a:t>
            </a:r>
            <a:r>
              <a:rPr lang="en-GB" dirty="0">
                <a:solidFill>
                  <a:prstClr val="black"/>
                </a:solidFill>
                <a:latin typeface="Calibri" panose="020F0502020204030204"/>
              </a:rPr>
              <a:t> ( Micro analysis )</a:t>
            </a:r>
          </a:p>
        </p:txBody>
      </p:sp>
      <p:sp>
        <p:nvSpPr>
          <p:cNvPr id="4" name="TextBox 3">
            <a:extLst>
              <a:ext uri="{FF2B5EF4-FFF2-40B4-BE49-F238E27FC236}">
                <a16:creationId xmlns:a16="http://schemas.microsoft.com/office/drawing/2014/main" id="{C2E358D1-8E05-2A83-E5BE-E678DB311B1C}"/>
              </a:ext>
            </a:extLst>
          </p:cNvPr>
          <p:cNvSpPr txBox="1"/>
          <p:nvPr/>
        </p:nvSpPr>
        <p:spPr>
          <a:xfrm>
            <a:off x="2515579" y="5001993"/>
            <a:ext cx="8067582" cy="923330"/>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Think of a Brand that you like and find me something ‘specific’ </a:t>
            </a:r>
          </a:p>
          <a:p>
            <a:pPr defTabSz="457200"/>
            <a:r>
              <a:rPr lang="en-GB" dirty="0">
                <a:solidFill>
                  <a:prstClr val="black"/>
                </a:solidFill>
                <a:latin typeface="Abadi" panose="020B0604020202020204" pitchFamily="34" charset="0"/>
              </a:rPr>
              <a:t>that you feel they do better than anyone else and prove it (evidence)?    </a:t>
            </a:r>
          </a:p>
          <a:p>
            <a:pPr defTabSz="457200"/>
            <a:r>
              <a:rPr lang="en-GB" dirty="0">
                <a:solidFill>
                  <a:prstClr val="black"/>
                </a:solidFill>
                <a:latin typeface="Abadi" panose="020B0604020202020204" pitchFamily="34" charset="0"/>
              </a:rPr>
              <a:t>(10 mins)</a:t>
            </a:r>
          </a:p>
        </p:txBody>
      </p:sp>
    </p:spTree>
    <p:extLst>
      <p:ext uri="{BB962C8B-B14F-4D97-AF65-F5344CB8AC3E}">
        <p14:creationId xmlns:p14="http://schemas.microsoft.com/office/powerpoint/2010/main" val="958599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96FA8-DCEF-4BD5-9C69-C926A0732182}"/>
              </a:ext>
            </a:extLst>
          </p:cNvPr>
          <p:cNvSpPr>
            <a:spLocks noGrp="1"/>
          </p:cNvSpPr>
          <p:nvPr>
            <p:ph type="title"/>
          </p:nvPr>
        </p:nvSpPr>
        <p:spPr>
          <a:xfrm>
            <a:off x="252449" y="-42094"/>
            <a:ext cx="4094129" cy="1325563"/>
          </a:xfrm>
        </p:spPr>
        <p:txBody>
          <a:bodyPr>
            <a:normAutofit/>
          </a:bodyPr>
          <a:lstStyle/>
          <a:p>
            <a:r>
              <a:rPr lang="en-GB" b="1" dirty="0"/>
              <a:t>Weaknesses</a:t>
            </a:r>
          </a:p>
        </p:txBody>
      </p:sp>
      <p:graphicFrame>
        <p:nvGraphicFramePr>
          <p:cNvPr id="4" name="Content Placeholder 2">
            <a:extLst>
              <a:ext uri="{FF2B5EF4-FFF2-40B4-BE49-F238E27FC236}">
                <a16:creationId xmlns:a16="http://schemas.microsoft.com/office/drawing/2014/main" id="{4375C86C-312F-4EBC-BD54-25569EE8FF8C}"/>
              </a:ext>
            </a:extLst>
          </p:cNvPr>
          <p:cNvGraphicFramePr>
            <a:graphicFrameLocks noGrp="1"/>
          </p:cNvGraphicFramePr>
          <p:nvPr>
            <p:ph idx="1"/>
            <p:extLst>
              <p:ext uri="{D42A27DB-BD31-4B8C-83A1-F6EECF244321}">
                <p14:modId xmlns:p14="http://schemas.microsoft.com/office/powerpoint/2010/main" val="3951637012"/>
              </p:ext>
            </p:extLst>
          </p:nvPr>
        </p:nvGraphicFramePr>
        <p:xfrm>
          <a:off x="6499367" y="402027"/>
          <a:ext cx="4543279" cy="45445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5D440F86-A8B9-4E14-AD8D-3B6301CC76A3}"/>
              </a:ext>
            </a:extLst>
          </p:cNvPr>
          <p:cNvPicPr>
            <a:picLocks noChangeAspect="1"/>
          </p:cNvPicPr>
          <p:nvPr/>
        </p:nvPicPr>
        <p:blipFill>
          <a:blip r:embed="rId7"/>
          <a:stretch>
            <a:fillRect/>
          </a:stretch>
        </p:blipFill>
        <p:spPr>
          <a:xfrm>
            <a:off x="252449" y="1025420"/>
            <a:ext cx="3583036" cy="355616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29C955CE-327A-8669-9570-683FF4BD1BC2}"/>
              </a:ext>
            </a:extLst>
          </p:cNvPr>
          <p:cNvSpPr txBox="1"/>
          <p:nvPr/>
        </p:nvSpPr>
        <p:spPr>
          <a:xfrm>
            <a:off x="1773975" y="4946559"/>
            <a:ext cx="8067582" cy="1200329"/>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For the same brand, find their weakness (these can be hard to find as companies don’t like to advertise their weaknesses, a good place to look is reviews sites! Trip advisor, amazon product reviews, you tube/social media etc.. (10 mins)</a:t>
            </a:r>
          </a:p>
        </p:txBody>
      </p:sp>
    </p:spTree>
    <p:extLst>
      <p:ext uri="{BB962C8B-B14F-4D97-AF65-F5344CB8AC3E}">
        <p14:creationId xmlns:p14="http://schemas.microsoft.com/office/powerpoint/2010/main" val="2474589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069FD-98CA-4C39-AEEB-6B6EFE912BF7}"/>
              </a:ext>
            </a:extLst>
          </p:cNvPr>
          <p:cNvSpPr>
            <a:spLocks noGrp="1"/>
          </p:cNvSpPr>
          <p:nvPr>
            <p:ph type="title"/>
          </p:nvPr>
        </p:nvSpPr>
        <p:spPr>
          <a:xfrm>
            <a:off x="6856766" y="332656"/>
            <a:ext cx="3682752" cy="562074"/>
          </a:xfrm>
        </p:spPr>
        <p:txBody>
          <a:bodyPr anchor="ctr">
            <a:normAutofit/>
          </a:bodyPr>
          <a:lstStyle/>
          <a:p>
            <a:r>
              <a:rPr lang="en-GB" sz="3200" b="1" dirty="0"/>
              <a:t>Opportunities</a:t>
            </a:r>
            <a:endParaRPr lang="en-GB" sz="3200" dirty="0"/>
          </a:p>
        </p:txBody>
      </p:sp>
      <p:sp>
        <p:nvSpPr>
          <p:cNvPr id="3" name="Content Placeholder 2">
            <a:extLst>
              <a:ext uri="{FF2B5EF4-FFF2-40B4-BE49-F238E27FC236}">
                <a16:creationId xmlns:a16="http://schemas.microsoft.com/office/drawing/2014/main" id="{8E5A68BF-068D-4347-A215-629F19B3A14A}"/>
              </a:ext>
            </a:extLst>
          </p:cNvPr>
          <p:cNvSpPr>
            <a:spLocks noGrp="1"/>
          </p:cNvSpPr>
          <p:nvPr>
            <p:ph sz="half" idx="1"/>
          </p:nvPr>
        </p:nvSpPr>
        <p:spPr>
          <a:xfrm>
            <a:off x="1752972" y="341754"/>
            <a:ext cx="4919092" cy="4455399"/>
          </a:xfrm>
        </p:spPr>
        <p:txBody>
          <a:bodyPr>
            <a:normAutofit fontScale="62500" lnSpcReduction="20000"/>
          </a:bodyPr>
          <a:lstStyle/>
          <a:p>
            <a:pPr marL="0" indent="0">
              <a:lnSpc>
                <a:spcPct val="120000"/>
              </a:lnSpc>
              <a:buNone/>
            </a:pPr>
            <a:r>
              <a:rPr lang="en-GB" sz="3400" dirty="0"/>
              <a:t>Marketing team - </a:t>
            </a:r>
            <a:r>
              <a:rPr lang="en-GB" sz="3400" b="1" dirty="0"/>
              <a:t>That’s an opportunity. </a:t>
            </a:r>
          </a:p>
          <a:p>
            <a:pPr marL="0" indent="0">
              <a:lnSpc>
                <a:spcPct val="120000"/>
              </a:lnSpc>
              <a:buNone/>
            </a:pPr>
            <a:r>
              <a:rPr lang="en-GB" sz="3400" dirty="0"/>
              <a:t>Is your company developing an innovative new idea that will open up NEW markets or demographics? </a:t>
            </a:r>
            <a:r>
              <a:rPr lang="en-GB" sz="3400" b="1" dirty="0"/>
              <a:t>That’s another opportunity.</a:t>
            </a:r>
          </a:p>
          <a:p>
            <a:pPr marL="0" indent="0">
              <a:lnSpc>
                <a:spcPct val="120000"/>
              </a:lnSpc>
              <a:buNone/>
            </a:pPr>
            <a:r>
              <a:rPr lang="en-GB" sz="3400" dirty="0"/>
              <a:t>Press/</a:t>
            </a:r>
            <a:r>
              <a:rPr lang="en-GB" sz="3400" b="1" dirty="0"/>
              <a:t>MEDIA coverage </a:t>
            </a:r>
            <a:r>
              <a:rPr lang="en-GB" sz="3400" dirty="0"/>
              <a:t>of your company.</a:t>
            </a:r>
          </a:p>
          <a:p>
            <a:pPr marL="0" indent="0">
              <a:lnSpc>
                <a:spcPct val="120000"/>
              </a:lnSpc>
              <a:buNone/>
            </a:pPr>
            <a:r>
              <a:rPr lang="en-GB" sz="3400" b="1" dirty="0"/>
              <a:t>FEW </a:t>
            </a:r>
            <a:r>
              <a:rPr lang="en-GB" sz="3400" dirty="0"/>
              <a:t>competitors in your area.</a:t>
            </a:r>
          </a:p>
          <a:p>
            <a:pPr marL="0" indent="0">
              <a:lnSpc>
                <a:spcPct val="120000"/>
              </a:lnSpc>
              <a:buNone/>
            </a:pPr>
            <a:r>
              <a:rPr lang="en-GB" sz="3400" dirty="0"/>
              <a:t>A SWOT analysis covers everything you could do to  grow as a company or advance your organization’s mission.</a:t>
            </a:r>
          </a:p>
          <a:p>
            <a:pPr>
              <a:lnSpc>
                <a:spcPct val="90000"/>
              </a:lnSpc>
            </a:pPr>
            <a:endParaRPr lang="en-GB" sz="1500" dirty="0"/>
          </a:p>
        </p:txBody>
      </p:sp>
      <p:pic>
        <p:nvPicPr>
          <p:cNvPr id="4" name="Picture 3" descr="Logo, company name&#10;&#10;Description automatically generated">
            <a:extLst>
              <a:ext uri="{FF2B5EF4-FFF2-40B4-BE49-F238E27FC236}">
                <a16:creationId xmlns:a16="http://schemas.microsoft.com/office/drawing/2014/main" id="{C4DF3306-3D30-4B5D-8340-51B49B7C2C06}"/>
              </a:ext>
            </a:extLst>
          </p:cNvPr>
          <p:cNvPicPr>
            <a:picLocks noChangeAspect="1"/>
          </p:cNvPicPr>
          <p:nvPr/>
        </p:nvPicPr>
        <p:blipFill>
          <a:blip r:embed="rId3"/>
          <a:stretch>
            <a:fillRect/>
          </a:stretch>
        </p:blipFill>
        <p:spPr>
          <a:xfrm>
            <a:off x="6886121" y="1196753"/>
            <a:ext cx="3148556" cy="3124943"/>
          </a:xfrm>
          <a:prstGeom prst="rect">
            <a:avLst/>
          </a:prstGeom>
          <a:noFill/>
        </p:spPr>
      </p:pic>
      <p:sp>
        <p:nvSpPr>
          <p:cNvPr id="5" name="TextBox 4">
            <a:extLst>
              <a:ext uri="{FF2B5EF4-FFF2-40B4-BE49-F238E27FC236}">
                <a16:creationId xmlns:a16="http://schemas.microsoft.com/office/drawing/2014/main" id="{5B3FCFAD-D0A0-AB6E-F00B-3AE2F1B79D7D}"/>
              </a:ext>
            </a:extLst>
          </p:cNvPr>
          <p:cNvSpPr txBox="1"/>
          <p:nvPr/>
        </p:nvSpPr>
        <p:spPr>
          <a:xfrm>
            <a:off x="2135560" y="4437112"/>
            <a:ext cx="8067582" cy="1477328"/>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For the same brand, find an opportunity (Again a good place to look is reviews sites! Often a weakness and opportunity can be the same thing! Find a link which you think shows an opportunity (Not the same link as your weakness) and post in the </a:t>
            </a:r>
            <a:r>
              <a:rPr lang="en-GB" dirty="0" err="1">
                <a:solidFill>
                  <a:prstClr val="black"/>
                </a:solidFill>
                <a:latin typeface="Abadi" panose="020B0604020202020204" pitchFamily="34" charset="0"/>
              </a:rPr>
              <a:t>chatbox</a:t>
            </a:r>
            <a:r>
              <a:rPr lang="en-GB" dirty="0">
                <a:solidFill>
                  <a:prstClr val="black"/>
                </a:solidFill>
                <a:latin typeface="Abadi" panose="020B0604020202020204" pitchFamily="34" charset="0"/>
              </a:rPr>
              <a:t> with a short explanation of what the link says and explain what the opportunity is.  (10 mins)</a:t>
            </a:r>
          </a:p>
        </p:txBody>
      </p:sp>
      <p:sp>
        <p:nvSpPr>
          <p:cNvPr id="6" name="Content Placeholder 2">
            <a:extLst>
              <a:ext uri="{FF2B5EF4-FFF2-40B4-BE49-F238E27FC236}">
                <a16:creationId xmlns:a16="http://schemas.microsoft.com/office/drawing/2014/main" id="{A767EAD5-4810-5144-26A8-5B2400C44AE6}"/>
              </a:ext>
            </a:extLst>
          </p:cNvPr>
          <p:cNvSpPr txBox="1">
            <a:spLocks/>
          </p:cNvSpPr>
          <p:nvPr/>
        </p:nvSpPr>
        <p:spPr>
          <a:xfrm>
            <a:off x="12804576" y="3464031"/>
            <a:ext cx="4919092" cy="260158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GB" sz="1200" b="1" dirty="0">
                <a:solidFill>
                  <a:prstClr val="black"/>
                </a:solidFill>
                <a:latin typeface="Calibri" panose="020F0502020204030204"/>
              </a:rPr>
              <a:t>TOWS </a:t>
            </a:r>
          </a:p>
          <a:p>
            <a:pPr marL="0" indent="0">
              <a:lnSpc>
                <a:spcPct val="120000"/>
              </a:lnSpc>
              <a:buNone/>
            </a:pPr>
            <a:r>
              <a:rPr lang="en-GB" sz="1200" b="1" dirty="0">
                <a:solidFill>
                  <a:prstClr val="black"/>
                </a:solidFill>
                <a:latin typeface="Calibri" panose="020F0502020204030204"/>
              </a:rPr>
              <a:t>Exploring strategy </a:t>
            </a:r>
          </a:p>
          <a:p>
            <a:pPr marL="0" indent="0">
              <a:lnSpc>
                <a:spcPct val="120000"/>
              </a:lnSpc>
              <a:buNone/>
            </a:pPr>
            <a:r>
              <a:rPr lang="en-GB" sz="1200" b="1" dirty="0">
                <a:solidFill>
                  <a:prstClr val="black"/>
                </a:solidFill>
                <a:latin typeface="Calibri" panose="020F0502020204030204"/>
              </a:rPr>
              <a:t>Whittington, Etal</a:t>
            </a:r>
          </a:p>
        </p:txBody>
      </p:sp>
    </p:spTree>
    <p:extLst>
      <p:ext uri="{BB962C8B-B14F-4D97-AF65-F5344CB8AC3E}">
        <p14:creationId xmlns:p14="http://schemas.microsoft.com/office/powerpoint/2010/main" val="2625166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35747-4A2E-4FF2-85A6-6A140B135185}"/>
              </a:ext>
            </a:extLst>
          </p:cNvPr>
          <p:cNvSpPr>
            <a:spLocks noGrp="1"/>
          </p:cNvSpPr>
          <p:nvPr>
            <p:ph type="title"/>
          </p:nvPr>
        </p:nvSpPr>
        <p:spPr>
          <a:xfrm>
            <a:off x="263978" y="-117817"/>
            <a:ext cx="3046982" cy="1043409"/>
          </a:xfrm>
        </p:spPr>
        <p:txBody>
          <a:bodyPr>
            <a:normAutofit/>
          </a:bodyPr>
          <a:lstStyle/>
          <a:p>
            <a:r>
              <a:rPr lang="en-GB" sz="3100" b="1" dirty="0"/>
              <a:t>Threats</a:t>
            </a:r>
            <a:endParaRPr lang="en-GB" sz="3100" dirty="0"/>
          </a:p>
        </p:txBody>
      </p:sp>
      <p:graphicFrame>
        <p:nvGraphicFramePr>
          <p:cNvPr id="4" name="Content Placeholder 2">
            <a:extLst>
              <a:ext uri="{FF2B5EF4-FFF2-40B4-BE49-F238E27FC236}">
                <a16:creationId xmlns:a16="http://schemas.microsoft.com/office/drawing/2014/main" id="{9BC46A71-1BD8-41F9-9F9E-5531BA84CE7B}"/>
              </a:ext>
            </a:extLst>
          </p:cNvPr>
          <p:cNvGraphicFramePr>
            <a:graphicFrameLocks noGrp="1"/>
          </p:cNvGraphicFramePr>
          <p:nvPr>
            <p:ph idx="1"/>
            <p:extLst>
              <p:ext uri="{D42A27DB-BD31-4B8C-83A1-F6EECF244321}">
                <p14:modId xmlns:p14="http://schemas.microsoft.com/office/powerpoint/2010/main" val="1974686028"/>
              </p:ext>
            </p:extLst>
          </p:nvPr>
        </p:nvGraphicFramePr>
        <p:xfrm>
          <a:off x="452282" y="742596"/>
          <a:ext cx="3599228" cy="27666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BE0E461F-92D9-1890-7F74-39EBD0ACF754}"/>
              </a:ext>
            </a:extLst>
          </p:cNvPr>
          <p:cNvSpPr txBox="1"/>
          <p:nvPr/>
        </p:nvSpPr>
        <p:spPr>
          <a:xfrm>
            <a:off x="847021" y="5079949"/>
            <a:ext cx="4927878" cy="1200329"/>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For the same brand find a threat </a:t>
            </a:r>
            <a:r>
              <a:rPr lang="en-GB" b="1" dirty="0">
                <a:solidFill>
                  <a:prstClr val="black"/>
                </a:solidFill>
                <a:latin typeface="Abadi" panose="020B0604020202020204" pitchFamily="34" charset="0"/>
              </a:rPr>
              <a:t>(This time I want you to find something using the Library!) </a:t>
            </a:r>
            <a:r>
              <a:rPr lang="en-GB" dirty="0">
                <a:solidFill>
                  <a:prstClr val="black"/>
                </a:solidFill>
                <a:latin typeface="Abadi" panose="020B0604020202020204" pitchFamily="34" charset="0"/>
              </a:rPr>
              <a:t>Find an academic report which you think shows a Threat (20 mins)</a:t>
            </a:r>
          </a:p>
        </p:txBody>
      </p:sp>
      <p:pic>
        <p:nvPicPr>
          <p:cNvPr id="11" name="Picture 10">
            <a:extLst>
              <a:ext uri="{FF2B5EF4-FFF2-40B4-BE49-F238E27FC236}">
                <a16:creationId xmlns:a16="http://schemas.microsoft.com/office/drawing/2014/main" id="{BCBE4C71-3A0F-85DD-EA89-21B50F4D125C}"/>
              </a:ext>
            </a:extLst>
          </p:cNvPr>
          <p:cNvPicPr>
            <a:picLocks noChangeAspect="1"/>
          </p:cNvPicPr>
          <p:nvPr/>
        </p:nvPicPr>
        <p:blipFill>
          <a:blip r:embed="rId8"/>
          <a:stretch>
            <a:fillRect/>
          </a:stretch>
        </p:blipFill>
        <p:spPr>
          <a:xfrm>
            <a:off x="4351734" y="1977903"/>
            <a:ext cx="1919990" cy="3062683"/>
          </a:xfrm>
          <a:prstGeom prst="rect">
            <a:avLst/>
          </a:prstGeom>
        </p:spPr>
      </p:pic>
      <p:cxnSp>
        <p:nvCxnSpPr>
          <p:cNvPr id="13" name="Straight Arrow Connector 12">
            <a:extLst>
              <a:ext uri="{FF2B5EF4-FFF2-40B4-BE49-F238E27FC236}">
                <a16:creationId xmlns:a16="http://schemas.microsoft.com/office/drawing/2014/main" id="{E6343889-5AB7-3046-D3B4-E474ADBC774C}"/>
              </a:ext>
            </a:extLst>
          </p:cNvPr>
          <p:cNvCxnSpPr>
            <a:cxnSpLocks/>
          </p:cNvCxnSpPr>
          <p:nvPr/>
        </p:nvCxnSpPr>
        <p:spPr>
          <a:xfrm>
            <a:off x="3270304" y="3932920"/>
            <a:ext cx="108143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A22A154A-9390-5324-EDC2-1E92CAE27514}"/>
              </a:ext>
            </a:extLst>
          </p:cNvPr>
          <p:cNvSpPr txBox="1"/>
          <p:nvPr/>
        </p:nvSpPr>
        <p:spPr>
          <a:xfrm>
            <a:off x="1220600" y="3548608"/>
            <a:ext cx="2246503" cy="1200329"/>
          </a:xfrm>
          <a:prstGeom prst="rect">
            <a:avLst/>
          </a:prstGeom>
          <a:noFill/>
        </p:spPr>
        <p:txBody>
          <a:bodyPr wrap="square" rtlCol="0">
            <a:spAutoFit/>
          </a:bodyPr>
          <a:lstStyle/>
          <a:p>
            <a:pPr defTabSz="457200"/>
            <a:r>
              <a:rPr lang="en-GB" dirty="0">
                <a:solidFill>
                  <a:prstClr val="black"/>
                </a:solidFill>
                <a:latin typeface="Calibri" panose="020F0502020204030204"/>
              </a:rPr>
              <a:t>Once your search results appear try some of the different types of resources</a:t>
            </a:r>
          </a:p>
        </p:txBody>
      </p:sp>
      <p:sp>
        <p:nvSpPr>
          <p:cNvPr id="6" name="TextBox 5">
            <a:extLst>
              <a:ext uri="{FF2B5EF4-FFF2-40B4-BE49-F238E27FC236}">
                <a16:creationId xmlns:a16="http://schemas.microsoft.com/office/drawing/2014/main" id="{4E148AAF-04AA-B0CB-B330-4C4C0FF10148}"/>
              </a:ext>
            </a:extLst>
          </p:cNvPr>
          <p:cNvSpPr txBox="1"/>
          <p:nvPr/>
        </p:nvSpPr>
        <p:spPr>
          <a:xfrm>
            <a:off x="6768549" y="4870578"/>
            <a:ext cx="5423452" cy="646331"/>
          </a:xfrm>
          <a:prstGeom prst="rect">
            <a:avLst/>
          </a:prstGeom>
          <a:noFill/>
        </p:spPr>
        <p:txBody>
          <a:bodyPr wrap="square" rtlCol="0">
            <a:spAutoFit/>
          </a:bodyPr>
          <a:lstStyle/>
          <a:p>
            <a:pPr defTabSz="457200"/>
            <a:r>
              <a:rPr lang="en-GB" dirty="0">
                <a:solidFill>
                  <a:prstClr val="black"/>
                </a:solidFill>
                <a:latin typeface="Calibri" panose="020F0502020204030204"/>
              </a:rPr>
              <a:t>If ‘threat to’ does not bring anything useful try other search terms </a:t>
            </a:r>
            <a:r>
              <a:rPr lang="en-GB" dirty="0" err="1">
                <a:solidFill>
                  <a:prstClr val="black"/>
                </a:solidFill>
                <a:latin typeface="Calibri" panose="020F0502020204030204"/>
              </a:rPr>
              <a:t>e.g</a:t>
            </a:r>
            <a:r>
              <a:rPr lang="en-GB" dirty="0">
                <a:solidFill>
                  <a:prstClr val="black"/>
                </a:solidFill>
                <a:latin typeface="Calibri" panose="020F0502020204030204"/>
              </a:rPr>
              <a:t> brand name, or industry news/threats.</a:t>
            </a:r>
          </a:p>
        </p:txBody>
      </p:sp>
      <p:pic>
        <p:nvPicPr>
          <p:cNvPr id="10" name="Picture 9">
            <a:extLst>
              <a:ext uri="{FF2B5EF4-FFF2-40B4-BE49-F238E27FC236}">
                <a16:creationId xmlns:a16="http://schemas.microsoft.com/office/drawing/2014/main" id="{19C8BA49-BABC-D5F7-538C-29994DCA787F}"/>
              </a:ext>
            </a:extLst>
          </p:cNvPr>
          <p:cNvPicPr>
            <a:picLocks noChangeAspect="1"/>
          </p:cNvPicPr>
          <p:nvPr/>
        </p:nvPicPr>
        <p:blipFill>
          <a:blip r:embed="rId9"/>
          <a:stretch>
            <a:fillRect/>
          </a:stretch>
        </p:blipFill>
        <p:spPr>
          <a:xfrm>
            <a:off x="7148929" y="129712"/>
            <a:ext cx="4619225" cy="4619225"/>
          </a:xfrm>
          <a:prstGeom prst="rect">
            <a:avLst/>
          </a:prstGeom>
        </p:spPr>
      </p:pic>
    </p:spTree>
    <p:extLst>
      <p:ext uri="{BB962C8B-B14F-4D97-AF65-F5344CB8AC3E}">
        <p14:creationId xmlns:p14="http://schemas.microsoft.com/office/powerpoint/2010/main" val="2898586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par>
                                <p:cTn id="15" presetID="10" presetClass="entr" presetSubtype="0" fill="hold" nodeType="with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par>
                          <p:cTn id="18" fill="hold">
                            <p:stCondLst>
                              <p:cond delay="1000"/>
                            </p:stCondLst>
                            <p:childTnLst>
                              <p:par>
                                <p:cTn id="19" presetID="10" presetClass="entr" presetSubtype="0" fill="hold" grpId="0" nodeType="after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4"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2D797E3B-077F-0131-69B6-4D01F308F4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48"/>
          <a:stretch/>
        </p:blipFill>
        <p:spPr bwMode="auto">
          <a:xfrm>
            <a:off x="2783632" y="260649"/>
            <a:ext cx="6228692" cy="458438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F205FB5-FD5F-77E9-D93C-A359030A718A}"/>
              </a:ext>
            </a:extLst>
          </p:cNvPr>
          <p:cNvSpPr txBox="1">
            <a:spLocks/>
          </p:cNvSpPr>
          <p:nvPr/>
        </p:nvSpPr>
        <p:spPr>
          <a:xfrm>
            <a:off x="4943872" y="4941169"/>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prstClr val="black"/>
                </a:solidFill>
                <a:latin typeface="Calibri Light" panose="020F0302020204030204"/>
              </a:rPr>
              <a:t>15 mins</a:t>
            </a:r>
            <a:br>
              <a:rPr lang="en-GB" dirty="0">
                <a:solidFill>
                  <a:prstClr val="black"/>
                </a:solidFill>
                <a:latin typeface="Calibri Light" panose="020F0302020204030204"/>
              </a:rPr>
            </a:br>
            <a:endParaRPr lang="en-GB" dirty="0">
              <a:solidFill>
                <a:prstClr val="black"/>
              </a:solidFill>
              <a:latin typeface="Calibri Light" panose="020F0302020204030204"/>
            </a:endParaRPr>
          </a:p>
        </p:txBody>
      </p:sp>
    </p:spTree>
    <p:extLst>
      <p:ext uri="{BB962C8B-B14F-4D97-AF65-F5344CB8AC3E}">
        <p14:creationId xmlns:p14="http://schemas.microsoft.com/office/powerpoint/2010/main" val="2228575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8112332" y="16851"/>
            <a:ext cx="7886700" cy="1325563"/>
          </a:xfrm>
        </p:spPr>
        <p:txBody>
          <a:bodyPr/>
          <a:lstStyle/>
          <a:p>
            <a:r>
              <a:rPr lang="en-GB" dirty="0"/>
              <a:t>Customers</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6066881" y="1370099"/>
            <a:ext cx="4464497" cy="4346094"/>
          </a:xfrm>
        </p:spPr>
        <p:txBody>
          <a:bodyPr/>
          <a:lstStyle/>
          <a:p>
            <a:pPr marL="0" indent="0">
              <a:buNone/>
            </a:pPr>
            <a:r>
              <a:rPr lang="en-GB" sz="2000" dirty="0"/>
              <a:t>Segmentation variables</a:t>
            </a:r>
          </a:p>
          <a:p>
            <a:pPr marL="0" indent="0">
              <a:buNone/>
            </a:pPr>
            <a:r>
              <a:rPr lang="en-GB" sz="2000" dirty="0"/>
              <a:t>Seasons/trends/events?</a:t>
            </a:r>
          </a:p>
          <a:p>
            <a:pPr marL="0" indent="0">
              <a:buNone/>
            </a:pPr>
            <a:r>
              <a:rPr lang="en-GB" sz="2000" dirty="0"/>
              <a:t>What does the ideal customer look like? </a:t>
            </a:r>
          </a:p>
          <a:p>
            <a:pPr marL="0" indent="0">
              <a:buNone/>
            </a:pPr>
            <a:r>
              <a:rPr lang="en-GB" sz="2000" dirty="0"/>
              <a:t>Who is purchasing our product?</a:t>
            </a:r>
          </a:p>
          <a:p>
            <a:pPr marL="0" indent="0">
              <a:buNone/>
            </a:pPr>
            <a:r>
              <a:rPr lang="en-GB" sz="2000" dirty="0"/>
              <a:t>Which products have good/bad reviews?</a:t>
            </a:r>
          </a:p>
          <a:p>
            <a:pPr marL="0" indent="0">
              <a:buNone/>
            </a:pPr>
            <a:r>
              <a:rPr lang="en-GB" sz="2000" dirty="0"/>
              <a:t>What do they think of us?</a:t>
            </a:r>
          </a:p>
          <a:p>
            <a:pPr marL="0" indent="0">
              <a:buNone/>
            </a:pPr>
            <a:r>
              <a:rPr lang="en-GB" sz="2000" dirty="0"/>
              <a:t>What common complaints/praise?</a:t>
            </a:r>
          </a:p>
          <a:p>
            <a:pPr marL="0" indent="0">
              <a:buNone/>
            </a:pPr>
            <a:r>
              <a:rPr lang="en-GB" sz="2000" dirty="0"/>
              <a:t>How do customers like to engage with my brand?</a:t>
            </a:r>
          </a:p>
          <a:p>
            <a:pPr marL="0" indent="0">
              <a:buNone/>
            </a:pPr>
            <a:endParaRPr lang="en-GB" sz="1800" dirty="0"/>
          </a:p>
          <a:p>
            <a:pPr marL="0" indent="0">
              <a:buNone/>
            </a:pPr>
            <a:endParaRPr lang="en-GB" sz="1800" dirty="0"/>
          </a:p>
          <a:p>
            <a:pPr marL="0" indent="0">
              <a:buNone/>
            </a:pPr>
            <a:endParaRPr lang="en-GB" dirty="0"/>
          </a:p>
          <a:p>
            <a:pPr marL="0" indent="0">
              <a:buNone/>
            </a:pPr>
            <a:endParaRPr lang="en-GB" dirty="0"/>
          </a:p>
        </p:txBody>
      </p:sp>
      <p:pic>
        <p:nvPicPr>
          <p:cNvPr id="10" name="Picture 9">
            <a:extLst>
              <a:ext uri="{FF2B5EF4-FFF2-40B4-BE49-F238E27FC236}">
                <a16:creationId xmlns:a16="http://schemas.microsoft.com/office/drawing/2014/main" id="{6EDA7EFB-0ECA-8793-BA3E-203DEBE2909D}"/>
              </a:ext>
            </a:extLst>
          </p:cNvPr>
          <p:cNvPicPr>
            <a:picLocks noChangeAspect="1"/>
          </p:cNvPicPr>
          <p:nvPr/>
        </p:nvPicPr>
        <p:blipFill rotWithShape="1">
          <a:blip r:embed="rId2"/>
          <a:srcRect l="22494" t="27334" r="58899"/>
          <a:stretch/>
        </p:blipFill>
        <p:spPr>
          <a:xfrm>
            <a:off x="10204864" y="116255"/>
            <a:ext cx="1656185" cy="2077708"/>
          </a:xfrm>
          <a:prstGeom prst="rect">
            <a:avLst/>
          </a:prstGeom>
        </p:spPr>
      </p:pic>
      <p:pic>
        <p:nvPicPr>
          <p:cNvPr id="11" name="Picture 10">
            <a:extLst>
              <a:ext uri="{FF2B5EF4-FFF2-40B4-BE49-F238E27FC236}">
                <a16:creationId xmlns:a16="http://schemas.microsoft.com/office/drawing/2014/main" id="{0DBA0DC2-8C00-D9B7-7C81-1998EE438A45}"/>
              </a:ext>
            </a:extLst>
          </p:cNvPr>
          <p:cNvPicPr>
            <a:picLocks noChangeAspect="1"/>
          </p:cNvPicPr>
          <p:nvPr/>
        </p:nvPicPr>
        <p:blipFill>
          <a:blip r:embed="rId3"/>
          <a:stretch>
            <a:fillRect/>
          </a:stretch>
        </p:blipFill>
        <p:spPr>
          <a:xfrm>
            <a:off x="410399" y="116255"/>
            <a:ext cx="4946792" cy="3869940"/>
          </a:xfrm>
          <a:prstGeom prst="rect">
            <a:avLst/>
          </a:prstGeom>
        </p:spPr>
      </p:pic>
      <p:pic>
        <p:nvPicPr>
          <p:cNvPr id="12" name="Picture 11">
            <a:extLst>
              <a:ext uri="{FF2B5EF4-FFF2-40B4-BE49-F238E27FC236}">
                <a16:creationId xmlns:a16="http://schemas.microsoft.com/office/drawing/2014/main" id="{7DA2C167-6EE8-1DE4-D91A-51FDE1D0DA20}"/>
              </a:ext>
            </a:extLst>
          </p:cNvPr>
          <p:cNvPicPr>
            <a:picLocks noChangeAspect="1"/>
          </p:cNvPicPr>
          <p:nvPr/>
        </p:nvPicPr>
        <p:blipFill>
          <a:blip r:embed="rId4"/>
          <a:stretch>
            <a:fillRect/>
          </a:stretch>
        </p:blipFill>
        <p:spPr>
          <a:xfrm>
            <a:off x="410399" y="3894755"/>
            <a:ext cx="5054115" cy="1821438"/>
          </a:xfrm>
          <a:prstGeom prst="rect">
            <a:avLst/>
          </a:prstGeom>
        </p:spPr>
      </p:pic>
    </p:spTree>
    <p:extLst>
      <p:ext uri="{BB962C8B-B14F-4D97-AF65-F5344CB8AC3E}">
        <p14:creationId xmlns:p14="http://schemas.microsoft.com/office/powerpoint/2010/main" val="1655135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tarbucks kicks off $10m 'moon shot' on recyclable cups | News | The Grocer">
            <a:extLst>
              <a:ext uri="{FF2B5EF4-FFF2-40B4-BE49-F238E27FC236}">
                <a16:creationId xmlns:a16="http://schemas.microsoft.com/office/drawing/2014/main" id="{C02C4A2A-8308-4668-9E1D-4B80AA2C3F1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482" r="1" b="1"/>
          <a:stretch/>
        </p:blipFill>
        <p:spPr bwMode="auto">
          <a:xfrm>
            <a:off x="0" y="30554"/>
            <a:ext cx="725221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804779B-2B16-4DDC-AF67-1B3AAA66A25C}"/>
              </a:ext>
            </a:extLst>
          </p:cNvPr>
          <p:cNvSpPr>
            <a:spLocks noGrp="1"/>
          </p:cNvSpPr>
          <p:nvPr>
            <p:ph type="title"/>
          </p:nvPr>
        </p:nvSpPr>
        <p:spPr>
          <a:xfrm>
            <a:off x="7550394" y="232945"/>
            <a:ext cx="3315780" cy="1899912"/>
          </a:xfrm>
        </p:spPr>
        <p:txBody>
          <a:bodyPr>
            <a:normAutofit/>
          </a:bodyPr>
          <a:lstStyle/>
          <a:p>
            <a:r>
              <a:rPr lang="en-GB" sz="3500" dirty="0"/>
              <a:t>Market segments:</a:t>
            </a:r>
          </a:p>
        </p:txBody>
      </p:sp>
      <p:sp>
        <p:nvSpPr>
          <p:cNvPr id="3" name="Content Placeholder 2">
            <a:extLst>
              <a:ext uri="{FF2B5EF4-FFF2-40B4-BE49-F238E27FC236}">
                <a16:creationId xmlns:a16="http://schemas.microsoft.com/office/drawing/2014/main" id="{949D959F-003D-4633-9D7F-267EDB141616}"/>
              </a:ext>
            </a:extLst>
          </p:cNvPr>
          <p:cNvSpPr>
            <a:spLocks noGrp="1"/>
          </p:cNvSpPr>
          <p:nvPr>
            <p:ph idx="1"/>
          </p:nvPr>
        </p:nvSpPr>
        <p:spPr>
          <a:xfrm>
            <a:off x="7550394" y="1665718"/>
            <a:ext cx="4356684" cy="4044107"/>
          </a:xfrm>
        </p:spPr>
        <p:txBody>
          <a:bodyPr>
            <a:normAutofit/>
          </a:bodyPr>
          <a:lstStyle/>
          <a:p>
            <a:pPr marL="0" indent="0">
              <a:buNone/>
            </a:pPr>
            <a:endParaRPr lang="en-GB" sz="1400" dirty="0"/>
          </a:p>
          <a:p>
            <a:pPr marL="0" indent="0">
              <a:buNone/>
            </a:pPr>
            <a:r>
              <a:rPr lang="en-GB" sz="1400" dirty="0"/>
              <a:t>Marketing works best when you have a clear idea of who is likely to buy from you. For Starbucks there are many potential segments – these are just examples:</a:t>
            </a:r>
          </a:p>
          <a:p>
            <a:r>
              <a:rPr lang="en-GB" sz="1400" dirty="0"/>
              <a:t>Commuters</a:t>
            </a:r>
          </a:p>
          <a:p>
            <a:r>
              <a:rPr lang="en-GB" sz="1400" dirty="0"/>
              <a:t>Students </a:t>
            </a:r>
          </a:p>
          <a:p>
            <a:r>
              <a:rPr lang="en-GB" sz="1400" dirty="0"/>
              <a:t>People on a shopping trip</a:t>
            </a:r>
          </a:p>
          <a:p>
            <a:r>
              <a:rPr lang="en-GB" sz="1400" dirty="0"/>
              <a:t>18-55</a:t>
            </a:r>
          </a:p>
          <a:p>
            <a:r>
              <a:rPr lang="en-GB" sz="1400" dirty="0"/>
              <a:t>Higher income etc.. </a:t>
            </a:r>
          </a:p>
        </p:txBody>
      </p:sp>
    </p:spTree>
    <p:extLst>
      <p:ext uri="{BB962C8B-B14F-4D97-AF65-F5344CB8AC3E}">
        <p14:creationId xmlns:p14="http://schemas.microsoft.com/office/powerpoint/2010/main" val="34629300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37367" y="194807"/>
            <a:ext cx="2564892" cy="1463040"/>
          </a:xfrm>
        </p:spPr>
        <p:txBody>
          <a:bodyPr vert="horz" lIns="68580" tIns="34290" rIns="68580" bIns="34290" rtlCol="0" anchor="ctr">
            <a:normAutofit/>
          </a:bodyPr>
          <a:lstStyle/>
          <a:p>
            <a:r>
              <a:rPr lang="en-US" dirty="0"/>
              <a:t>Segmentation variables</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6569764" y="4124739"/>
            <a:ext cx="5622235" cy="1463040"/>
          </a:xfrm>
        </p:spPr>
        <p:txBody>
          <a:bodyPr vert="horz" lIns="68580" tIns="34290" rIns="68580" bIns="34290" rtlCol="0" anchor="ctr">
            <a:normAutofit/>
          </a:bodyPr>
          <a:lstStyle/>
          <a:p>
            <a:pPr marL="0" indent="0">
              <a:buNone/>
            </a:pPr>
            <a:r>
              <a:rPr lang="en-GB" sz="1600" dirty="0"/>
              <a:t>Segmentation is the process of breaking down the market into groups of customers with similar needs. </a:t>
            </a:r>
            <a:r>
              <a:rPr lang="en-US" sz="1600" dirty="0"/>
              <a:t>These four categories can be used to assess and group consumers.</a:t>
            </a:r>
          </a:p>
        </p:txBody>
      </p:sp>
      <p:pic>
        <p:nvPicPr>
          <p:cNvPr id="7" name="Picture 6">
            <a:extLst>
              <a:ext uri="{FF2B5EF4-FFF2-40B4-BE49-F238E27FC236}">
                <a16:creationId xmlns:a16="http://schemas.microsoft.com/office/drawing/2014/main" id="{7B6DA36D-BFF2-E6F9-0266-89579027AACC}"/>
              </a:ext>
            </a:extLst>
          </p:cNvPr>
          <p:cNvPicPr>
            <a:picLocks noChangeAspect="1"/>
          </p:cNvPicPr>
          <p:nvPr/>
        </p:nvPicPr>
        <p:blipFill>
          <a:blip r:embed="rId2"/>
          <a:stretch>
            <a:fillRect/>
          </a:stretch>
        </p:blipFill>
        <p:spPr>
          <a:xfrm>
            <a:off x="6764093" y="194807"/>
            <a:ext cx="5051169" cy="3367446"/>
          </a:xfrm>
          <a:prstGeom prst="rect">
            <a:avLst/>
          </a:prstGeom>
        </p:spPr>
      </p:pic>
      <p:pic>
        <p:nvPicPr>
          <p:cNvPr id="4" name="Picture 3">
            <a:extLst>
              <a:ext uri="{FF2B5EF4-FFF2-40B4-BE49-F238E27FC236}">
                <a16:creationId xmlns:a16="http://schemas.microsoft.com/office/drawing/2014/main" id="{96888C8F-92B0-4E5D-AA34-83621295D2AC}"/>
              </a:ext>
            </a:extLst>
          </p:cNvPr>
          <p:cNvPicPr>
            <a:picLocks noChangeAspect="1"/>
          </p:cNvPicPr>
          <p:nvPr/>
        </p:nvPicPr>
        <p:blipFill rotWithShape="1">
          <a:blip r:embed="rId3"/>
          <a:srcRect b="1910"/>
          <a:stretch/>
        </p:blipFill>
        <p:spPr>
          <a:xfrm>
            <a:off x="247530" y="1878530"/>
            <a:ext cx="5941545" cy="2141811"/>
          </a:xfrm>
          <a:prstGeom prst="rect">
            <a:avLst/>
          </a:prstGeom>
          <a:effectLst>
            <a:softEdge rad="31750"/>
          </a:effectLst>
        </p:spPr>
      </p:pic>
    </p:spTree>
    <p:extLst>
      <p:ext uri="{BB962C8B-B14F-4D97-AF65-F5344CB8AC3E}">
        <p14:creationId xmlns:p14="http://schemas.microsoft.com/office/powerpoint/2010/main" val="14556135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513423" y="3572581"/>
            <a:ext cx="4304209" cy="1463040"/>
          </a:xfrm>
        </p:spPr>
        <p:txBody>
          <a:bodyPr vert="horz" lIns="68580" tIns="34290" rIns="68580" bIns="34290" rtlCol="0" anchor="ctr">
            <a:normAutofit/>
          </a:bodyPr>
          <a:lstStyle/>
          <a:p>
            <a:r>
              <a:rPr lang="en-US" dirty="0"/>
              <a:t>Let’s </a:t>
            </a:r>
            <a:r>
              <a:rPr lang="en-GB" dirty="0"/>
              <a:t>analyse</a:t>
            </a:r>
            <a:r>
              <a:rPr lang="en-US"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2342968" y="6531557"/>
            <a:ext cx="7997431" cy="369332"/>
          </a:xfrm>
          <a:prstGeom prst="rect">
            <a:avLst/>
          </a:prstGeom>
          <a:noFill/>
        </p:spPr>
        <p:txBody>
          <a:bodyPr wrap="square">
            <a:spAutoFit/>
          </a:bodyPr>
          <a:lstStyle/>
          <a:p>
            <a:r>
              <a:rPr lang="en-GB" dirty="0">
                <a:hlinkClick r:id="rId3"/>
              </a:rPr>
              <a:t>The Digital Intelligence Platform You Need to Win Your Market | </a:t>
            </a:r>
            <a:r>
              <a:rPr lang="en-GB" dirty="0" err="1">
                <a:hlinkClick r:id="rId3"/>
              </a:rPr>
              <a:t>Similarweb</a:t>
            </a:r>
            <a:endParaRPr lang="en-GB" dirty="0"/>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4522" y="331095"/>
            <a:ext cx="3230590" cy="286279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75D0E04-09B6-FDB7-6AD8-C0D67AE88EBA}"/>
              </a:ext>
            </a:extLst>
          </p:cNvPr>
          <p:cNvSpPr txBox="1"/>
          <p:nvPr/>
        </p:nvSpPr>
        <p:spPr>
          <a:xfrm>
            <a:off x="5218043" y="585059"/>
            <a:ext cx="6639339" cy="369332"/>
          </a:xfrm>
          <a:prstGeom prst="rect">
            <a:avLst/>
          </a:prstGeom>
          <a:noFill/>
        </p:spPr>
        <p:txBody>
          <a:bodyPr wrap="square">
            <a:spAutoFit/>
          </a:bodyPr>
          <a:lstStyle/>
          <a:p>
            <a:r>
              <a:rPr lang="en-GB" dirty="0">
                <a:hlinkClick r:id="rId5"/>
              </a:rPr>
              <a:t>Website Traffic - Check and </a:t>
            </a:r>
            <a:r>
              <a:rPr lang="en-GB" dirty="0" err="1">
                <a:hlinkClick r:id="rId5"/>
              </a:rPr>
              <a:t>Analyze</a:t>
            </a:r>
            <a:r>
              <a:rPr lang="en-GB" dirty="0">
                <a:hlinkClick r:id="rId5"/>
              </a:rPr>
              <a:t> Any Website | </a:t>
            </a:r>
            <a:r>
              <a:rPr lang="en-GB" dirty="0" err="1">
                <a:hlinkClick r:id="rId5"/>
              </a:rPr>
              <a:t>Similarweb</a:t>
            </a:r>
            <a:endParaRPr lang="en-GB" dirty="0"/>
          </a:p>
        </p:txBody>
      </p:sp>
      <p:sp>
        <p:nvSpPr>
          <p:cNvPr id="7" name="TextBox 6">
            <a:extLst>
              <a:ext uri="{FF2B5EF4-FFF2-40B4-BE49-F238E27FC236}">
                <a16:creationId xmlns:a16="http://schemas.microsoft.com/office/drawing/2014/main" id="{C88E0463-7FFF-AE5C-451D-B647C3634723}"/>
              </a:ext>
            </a:extLst>
          </p:cNvPr>
          <p:cNvSpPr txBox="1"/>
          <p:nvPr/>
        </p:nvSpPr>
        <p:spPr>
          <a:xfrm>
            <a:off x="4987254" y="1582340"/>
            <a:ext cx="6870128" cy="3693319"/>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Use the Canteen/Library computers or your laptops to create a </a:t>
            </a:r>
            <a:r>
              <a:rPr lang="en-GB" dirty="0" err="1">
                <a:solidFill>
                  <a:prstClr val="black"/>
                </a:solidFill>
                <a:latin typeface="Abadi" panose="020B0604020202020204" pitchFamily="34" charset="0"/>
              </a:rPr>
              <a:t>similarweb</a:t>
            </a:r>
            <a:r>
              <a:rPr lang="en-GB" dirty="0">
                <a:solidFill>
                  <a:prstClr val="black"/>
                </a:solidFill>
                <a:latin typeface="Abadi" panose="020B0604020202020204" pitchFamily="34" charset="0"/>
              </a:rPr>
              <a:t> account, (its free and you can use your student account)</a:t>
            </a:r>
          </a:p>
          <a:p>
            <a:pPr defTabSz="457200"/>
            <a:endParaRPr lang="en-GB" dirty="0">
              <a:solidFill>
                <a:prstClr val="black"/>
              </a:solidFill>
              <a:latin typeface="Abadi" panose="020B0604020202020204" pitchFamily="34" charset="0"/>
            </a:endParaRPr>
          </a:p>
          <a:p>
            <a:pPr defTabSz="457200"/>
            <a:r>
              <a:rPr lang="en-GB" dirty="0">
                <a:solidFill>
                  <a:prstClr val="black"/>
                </a:solidFill>
                <a:latin typeface="Abadi" panose="020B0604020202020204" pitchFamily="34" charset="0"/>
              </a:rPr>
              <a:t>For your brands website find out about their traffic and potential customers, come back with the following info – </a:t>
            </a:r>
          </a:p>
          <a:p>
            <a:pPr defTabSz="457200"/>
            <a:endParaRPr lang="en-GB" dirty="0">
              <a:solidFill>
                <a:prstClr val="black"/>
              </a:solidFill>
              <a:latin typeface="Abadi" panose="020B0604020202020204" pitchFamily="34" charset="0"/>
            </a:endParaRPr>
          </a:p>
          <a:p>
            <a:pPr defTabSz="457200"/>
            <a:r>
              <a:rPr lang="en-GB" dirty="0">
                <a:solidFill>
                  <a:prstClr val="black"/>
                </a:solidFill>
                <a:latin typeface="Abadi" panose="020B0604020202020204" pitchFamily="34" charset="0"/>
              </a:rPr>
              <a:t>Top 3 countries they receive traffic from? </a:t>
            </a:r>
          </a:p>
          <a:p>
            <a:pPr defTabSz="457200"/>
            <a:r>
              <a:rPr lang="en-GB" dirty="0">
                <a:solidFill>
                  <a:prstClr val="black"/>
                </a:solidFill>
                <a:latin typeface="Abadi" panose="020B0604020202020204" pitchFamily="34" charset="0"/>
              </a:rPr>
              <a:t>The most and least popular ages ranges?</a:t>
            </a:r>
          </a:p>
          <a:p>
            <a:pPr defTabSz="457200"/>
            <a:r>
              <a:rPr lang="en-GB" dirty="0">
                <a:solidFill>
                  <a:prstClr val="black"/>
                </a:solidFill>
                <a:latin typeface="Abadi" panose="020B0604020202020204" pitchFamily="34" charset="0"/>
              </a:rPr>
              <a:t>Browsing habit information?</a:t>
            </a:r>
          </a:p>
          <a:p>
            <a:pPr defTabSz="457200"/>
            <a:r>
              <a:rPr lang="en-GB" dirty="0">
                <a:solidFill>
                  <a:prstClr val="black"/>
                </a:solidFill>
                <a:latin typeface="Abadi" panose="020B0604020202020204" pitchFamily="34" charset="0"/>
              </a:rPr>
              <a:t>What social media sites are driving the most/least traffic?</a:t>
            </a:r>
          </a:p>
          <a:p>
            <a:pPr defTabSz="457200"/>
            <a:r>
              <a:rPr lang="en-GB" dirty="0">
                <a:solidFill>
                  <a:prstClr val="black"/>
                </a:solidFill>
                <a:latin typeface="Abadi" panose="020B0604020202020204" pitchFamily="34" charset="0"/>
              </a:rPr>
              <a:t>What else do their customers search for? </a:t>
            </a:r>
          </a:p>
          <a:p>
            <a:pPr defTabSz="457200"/>
            <a:endParaRPr lang="en-GB" dirty="0">
              <a:solidFill>
                <a:prstClr val="black"/>
              </a:solidFill>
              <a:latin typeface="Abadi" panose="020B0604020202020204" pitchFamily="34" charset="0"/>
            </a:endParaRPr>
          </a:p>
          <a:p>
            <a:pPr defTabSz="457200"/>
            <a:r>
              <a:rPr lang="en-GB" dirty="0">
                <a:solidFill>
                  <a:prstClr val="black"/>
                </a:solidFill>
                <a:latin typeface="Abadi" panose="020B0604020202020204" pitchFamily="34" charset="0"/>
              </a:rPr>
              <a:t>1 hour</a:t>
            </a:r>
          </a:p>
        </p:txBody>
      </p:sp>
    </p:spTree>
    <p:extLst>
      <p:ext uri="{BB962C8B-B14F-4D97-AF65-F5344CB8AC3E}">
        <p14:creationId xmlns:p14="http://schemas.microsoft.com/office/powerpoint/2010/main" val="2037496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6595419" y="601054"/>
            <a:ext cx="3880287" cy="3607785"/>
          </a:xfrm>
        </p:spPr>
        <p:txBody>
          <a:bodyPr/>
          <a:lstStyle/>
          <a:p>
            <a:br>
              <a:rPr lang="en-GB" dirty="0">
                <a:solidFill>
                  <a:schemeClr val="tx1"/>
                </a:solidFill>
              </a:rPr>
            </a:br>
            <a:br>
              <a:rPr lang="en-GB" dirty="0">
                <a:solidFill>
                  <a:schemeClr val="tx1"/>
                </a:solidFill>
              </a:rPr>
            </a:br>
            <a:r>
              <a:rPr lang="en-GB" dirty="0">
                <a:solidFill>
                  <a:schemeClr val="tx1"/>
                </a:solidFill>
              </a:rPr>
              <a:t>We are going to take a 30 min break…</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43"/>
          <a:stretch/>
        </p:blipFill>
        <p:spPr bwMode="auto">
          <a:xfrm>
            <a:off x="558800" y="301752"/>
            <a:ext cx="5118100" cy="5060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15303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CF45E-781C-4624-A79A-4C7AEBB0D4E1}"/>
              </a:ext>
            </a:extLst>
          </p:cNvPr>
          <p:cNvSpPr>
            <a:spLocks noGrp="1"/>
          </p:cNvSpPr>
          <p:nvPr>
            <p:ph type="title"/>
          </p:nvPr>
        </p:nvSpPr>
        <p:spPr>
          <a:xfrm>
            <a:off x="2152650" y="585217"/>
            <a:ext cx="7886700" cy="1325563"/>
          </a:xfrm>
        </p:spPr>
        <p:txBody>
          <a:bodyPr>
            <a:normAutofit/>
          </a:bodyPr>
          <a:lstStyle/>
          <a:p>
            <a:r>
              <a:rPr lang="en-GB">
                <a:solidFill>
                  <a:schemeClr val="bg1"/>
                </a:solidFill>
              </a:rPr>
              <a:t>Customer profiles</a:t>
            </a:r>
          </a:p>
        </p:txBody>
      </p:sp>
      <p:sp>
        <p:nvSpPr>
          <p:cNvPr id="3" name="Content Placeholder 2">
            <a:extLst>
              <a:ext uri="{FF2B5EF4-FFF2-40B4-BE49-F238E27FC236}">
                <a16:creationId xmlns:a16="http://schemas.microsoft.com/office/drawing/2014/main" id="{C29C6E86-0A22-4805-B7AA-8934C1294D33}"/>
              </a:ext>
            </a:extLst>
          </p:cNvPr>
          <p:cNvSpPr>
            <a:spLocks noGrp="1"/>
          </p:cNvSpPr>
          <p:nvPr>
            <p:ph idx="1"/>
          </p:nvPr>
        </p:nvSpPr>
        <p:spPr>
          <a:xfrm>
            <a:off x="478522" y="753810"/>
            <a:ext cx="5528026" cy="4523868"/>
          </a:xfrm>
        </p:spPr>
        <p:txBody>
          <a:bodyPr anchor="ctr">
            <a:normAutofit/>
          </a:bodyPr>
          <a:lstStyle/>
          <a:p>
            <a:pPr marL="0" indent="0">
              <a:buNone/>
            </a:pPr>
            <a:r>
              <a:rPr lang="en-GB" sz="1600" dirty="0"/>
              <a:t>Customer profiles help us to get a good idea of the similarities within – and the differences between – customer segments. Using segmentation criteria allows us to build these profiles in a way that is meaningful to our brand. </a:t>
            </a:r>
          </a:p>
          <a:p>
            <a:pPr marL="0" indent="0">
              <a:buNone/>
            </a:pPr>
            <a:r>
              <a:rPr lang="en-GB" sz="1600" dirty="0"/>
              <a:t>Ideal buyer profiles are used to target the most profitable customer group as a priority. We can use this information to paint a picture of the “ average” customer/’s by looking at each of these age ranges, incomes, device, browsing habits etc.</a:t>
            </a:r>
          </a:p>
          <a:p>
            <a:pPr marL="0" indent="0">
              <a:buNone/>
            </a:pPr>
            <a:r>
              <a:rPr lang="en-GB" sz="1600" dirty="0"/>
              <a:t>There will typically be several profiles that fit a given brand</a:t>
            </a:r>
          </a:p>
          <a:p>
            <a:endParaRPr lang="en-GB" sz="1600" dirty="0"/>
          </a:p>
          <a:p>
            <a:pPr marL="0" indent="0">
              <a:buNone/>
            </a:pPr>
            <a:r>
              <a:rPr lang="en-GB" sz="1600" dirty="0"/>
              <a:t>E.G you may have found that the most common customer profile for your brand is 18-24 range most visitors are female, they also google words like music or travel and most frequently visit your webpage via Facebook and reddit advertisements.  Now we have a basic picture of our main target customer.</a:t>
            </a:r>
          </a:p>
          <a:p>
            <a:pPr marL="0" indent="0">
              <a:buNone/>
            </a:pPr>
            <a:endParaRPr lang="en-GB" sz="1400" dirty="0"/>
          </a:p>
          <a:p>
            <a:pPr marL="0" indent="0">
              <a:buNone/>
            </a:pPr>
            <a:endParaRPr lang="en-GB" sz="1300" dirty="0"/>
          </a:p>
        </p:txBody>
      </p:sp>
      <p:pic>
        <p:nvPicPr>
          <p:cNvPr id="4" name="Picture 3">
            <a:extLst>
              <a:ext uri="{FF2B5EF4-FFF2-40B4-BE49-F238E27FC236}">
                <a16:creationId xmlns:a16="http://schemas.microsoft.com/office/drawing/2014/main" id="{4DB940DB-0D50-77BE-C84F-E03268818033}"/>
              </a:ext>
            </a:extLst>
          </p:cNvPr>
          <p:cNvPicPr>
            <a:picLocks noChangeAspect="1"/>
          </p:cNvPicPr>
          <p:nvPr/>
        </p:nvPicPr>
        <p:blipFill rotWithShape="1">
          <a:blip r:embed="rId3"/>
          <a:srcRect l="14438" r="12086" b="1"/>
          <a:stretch/>
        </p:blipFill>
        <p:spPr>
          <a:xfrm>
            <a:off x="7035398" y="44673"/>
            <a:ext cx="4150601" cy="3248121"/>
          </a:xfrm>
          <a:prstGeom prst="rect">
            <a:avLst/>
          </a:prstGeom>
        </p:spPr>
      </p:pic>
      <p:pic>
        <p:nvPicPr>
          <p:cNvPr id="3074" name="Picture 2" descr="Customer Profile Template to Reach Your Target Audience">
            <a:extLst>
              <a:ext uri="{FF2B5EF4-FFF2-40B4-BE49-F238E27FC236}">
                <a16:creationId xmlns:a16="http://schemas.microsoft.com/office/drawing/2014/main" id="{0FF0D3A0-B80B-763E-1676-9D7E8BCCD81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925" t="19064" r="3925" b="24169"/>
          <a:stretch/>
        </p:blipFill>
        <p:spPr bwMode="auto">
          <a:xfrm>
            <a:off x="6082366" y="3015744"/>
            <a:ext cx="6056664" cy="2516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68759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2152650" y="4735719"/>
            <a:ext cx="7886700" cy="1114382"/>
          </a:xfrm>
        </p:spPr>
        <p:txBody>
          <a:bodyPr vert="horz" lIns="91440" tIns="45720" rIns="91440" bIns="45720" rtlCol="0" anchor="ctr">
            <a:normAutofit/>
          </a:bodyPr>
          <a:lstStyle/>
          <a:p>
            <a:pPr algn="ctr"/>
            <a:r>
              <a:rPr lang="en-US" sz="4500" dirty="0"/>
              <a:t>Targeting</a:t>
            </a:r>
          </a:p>
        </p:txBody>
      </p:sp>
      <p:pic>
        <p:nvPicPr>
          <p:cNvPr id="5" name="Picture 4">
            <a:extLst>
              <a:ext uri="{FF2B5EF4-FFF2-40B4-BE49-F238E27FC236}">
                <a16:creationId xmlns:a16="http://schemas.microsoft.com/office/drawing/2014/main" id="{E8DEAB91-AA56-7C26-A035-5D30D2EE40BF}"/>
              </a:ext>
            </a:extLst>
          </p:cNvPr>
          <p:cNvPicPr>
            <a:picLocks noChangeAspect="1"/>
          </p:cNvPicPr>
          <p:nvPr/>
        </p:nvPicPr>
        <p:blipFill rotWithShape="1">
          <a:blip r:embed="rId3"/>
          <a:srcRect t="15438" b="14167"/>
          <a:stretch/>
        </p:blipFill>
        <p:spPr>
          <a:xfrm>
            <a:off x="1524010" y="439147"/>
            <a:ext cx="9143980" cy="4296572"/>
          </a:xfrm>
          <a:prstGeom prst="rect">
            <a:avLst/>
          </a:prstGeom>
        </p:spPr>
      </p:pic>
    </p:spTree>
    <p:extLst>
      <p:ext uri="{BB962C8B-B14F-4D97-AF65-F5344CB8AC3E}">
        <p14:creationId xmlns:p14="http://schemas.microsoft.com/office/powerpoint/2010/main" val="1033213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51451" y="35625"/>
            <a:ext cx="7729890" cy="994172"/>
          </a:xfrm>
        </p:spPr>
        <p:txBody>
          <a:bodyPr>
            <a:normAutofit/>
          </a:bodyPr>
          <a:lstStyle/>
          <a:p>
            <a:r>
              <a:rPr lang="en-GB" sz="3000" dirty="0"/>
              <a:t>Undifferentiated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556207" y="1127888"/>
            <a:ext cx="4384591" cy="4010641"/>
          </a:xfrm>
        </p:spPr>
        <p:txBody>
          <a:bodyPr>
            <a:normAutofit/>
          </a:bodyPr>
          <a:lstStyle/>
          <a:p>
            <a:pPr marL="0" indent="0">
              <a:buNone/>
            </a:pPr>
            <a:endParaRPr lang="en-GB" sz="1650" dirty="0"/>
          </a:p>
          <a:p>
            <a:pPr marL="214313" lvl="1" indent="-214313"/>
            <a:r>
              <a:rPr lang="en-GB" sz="1650" dirty="0"/>
              <a:t>Undifferentiated targeting is also known as </a:t>
            </a:r>
            <a:r>
              <a:rPr lang="en-US" sz="1650" dirty="0"/>
              <a:t>mass marketing.</a:t>
            </a:r>
          </a:p>
          <a:p>
            <a:pPr marL="214313" lvl="1" indent="-214313"/>
            <a:r>
              <a:rPr lang="en-GB" sz="1650" dirty="0"/>
              <a:t>One product offered to an entire market with no differentiation. In doing so these companies can benefit from economies of scale by standardizing operations, menus, staffing, purchasing and promotion. e.g., sugar, salt McDonalds.</a:t>
            </a:r>
          </a:p>
          <a:p>
            <a:pPr marL="214313" lvl="1" indent="-214313"/>
            <a:r>
              <a:rPr lang="en-GB" sz="1650" dirty="0"/>
              <a:t>Low cost, but unsustainable when demand decreases, or competition is introduced.</a:t>
            </a:r>
          </a:p>
        </p:txBody>
      </p:sp>
      <p:pic>
        <p:nvPicPr>
          <p:cNvPr id="4" name="Picture 3">
            <a:extLst>
              <a:ext uri="{FF2B5EF4-FFF2-40B4-BE49-F238E27FC236}">
                <a16:creationId xmlns:a16="http://schemas.microsoft.com/office/drawing/2014/main" id="{A4C346A5-2880-4886-E236-F6B103A1A425}"/>
              </a:ext>
            </a:extLst>
          </p:cNvPr>
          <p:cNvPicPr>
            <a:picLocks noChangeAspect="1"/>
          </p:cNvPicPr>
          <p:nvPr/>
        </p:nvPicPr>
        <p:blipFill>
          <a:blip r:embed="rId2"/>
          <a:stretch>
            <a:fillRect/>
          </a:stretch>
        </p:blipFill>
        <p:spPr>
          <a:xfrm>
            <a:off x="5702382" y="1268078"/>
            <a:ext cx="5933411" cy="2941670"/>
          </a:xfrm>
          <a:prstGeom prst="rect">
            <a:avLst/>
          </a:prstGeom>
        </p:spPr>
      </p:pic>
      <p:sp>
        <p:nvSpPr>
          <p:cNvPr id="5" name="TextBox 4">
            <a:extLst>
              <a:ext uri="{FF2B5EF4-FFF2-40B4-BE49-F238E27FC236}">
                <a16:creationId xmlns:a16="http://schemas.microsoft.com/office/drawing/2014/main" id="{DC4812BA-35EF-85C5-D81B-0FB53EDA57C4}"/>
              </a:ext>
            </a:extLst>
          </p:cNvPr>
          <p:cNvSpPr txBox="1"/>
          <p:nvPr/>
        </p:nvSpPr>
        <p:spPr>
          <a:xfrm>
            <a:off x="1480446" y="4815363"/>
            <a:ext cx="4221936" cy="646331"/>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Name an event where you might use this strategy? </a:t>
            </a:r>
          </a:p>
        </p:txBody>
      </p:sp>
    </p:spTree>
    <p:extLst>
      <p:ext uri="{BB962C8B-B14F-4D97-AF65-F5344CB8AC3E}">
        <p14:creationId xmlns:p14="http://schemas.microsoft.com/office/powerpoint/2010/main" val="3058932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442424" y="170953"/>
            <a:ext cx="7626096" cy="1179576"/>
          </a:xfrm>
        </p:spPr>
        <p:txBody>
          <a:bodyPr>
            <a:normAutofit/>
          </a:bodyPr>
          <a:lstStyle/>
          <a:p>
            <a:r>
              <a:rPr lang="en-GB" sz="3500" dirty="0"/>
              <a:t>Differentiated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6856084" y="589588"/>
            <a:ext cx="4895016" cy="4071863"/>
          </a:xfrm>
        </p:spPr>
        <p:txBody>
          <a:bodyPr anchor="ctr">
            <a:normAutofit/>
          </a:bodyPr>
          <a:lstStyle/>
          <a:p>
            <a:pPr marL="0" lvl="1" indent="0">
              <a:buNone/>
            </a:pPr>
            <a:endParaRPr lang="en-GB" sz="1500" dirty="0"/>
          </a:p>
          <a:p>
            <a:pPr marL="214313" lvl="1" indent="-214313"/>
            <a:r>
              <a:rPr lang="en-GB" sz="1500" dirty="0"/>
              <a:t>Differentiated targeting is also known as segmented marketing</a:t>
            </a:r>
            <a:r>
              <a:rPr lang="en-US" sz="1500" dirty="0"/>
              <a:t>.</a:t>
            </a:r>
          </a:p>
          <a:p>
            <a:pPr marL="214313" lvl="1" indent="-214313"/>
            <a:endParaRPr lang="en-US" sz="1500" dirty="0"/>
          </a:p>
          <a:p>
            <a:pPr marL="214313" lvl="1" indent="-214313"/>
            <a:r>
              <a:rPr lang="en-GB" sz="1500" dirty="0"/>
              <a:t>Similar products are offered to different segments as unique offerings e.g., men’s and women’s versions (</a:t>
            </a:r>
            <a:r>
              <a:rPr lang="en-GB" sz="1500" dirty="0" err="1"/>
              <a:t>razors,shampoo</a:t>
            </a:r>
            <a:r>
              <a:rPr lang="en-GB" sz="1500" dirty="0"/>
              <a:t> etc) Economy/standard/premium rooms in hotels (price points), </a:t>
            </a:r>
          </a:p>
          <a:p>
            <a:pPr marL="214313" lvl="1" indent="-214313"/>
            <a:r>
              <a:rPr lang="en-GB" sz="1500" dirty="0"/>
              <a:t>Good for customer satisfaction and better market share but increases the cost of doing business.</a:t>
            </a:r>
          </a:p>
        </p:txBody>
      </p:sp>
      <p:pic>
        <p:nvPicPr>
          <p:cNvPr id="5" name="Picture 4">
            <a:extLst>
              <a:ext uri="{FF2B5EF4-FFF2-40B4-BE49-F238E27FC236}">
                <a16:creationId xmlns:a16="http://schemas.microsoft.com/office/drawing/2014/main" id="{7FBBFCC6-81E1-39BB-3655-92CA1294E60B}"/>
              </a:ext>
            </a:extLst>
          </p:cNvPr>
          <p:cNvPicPr>
            <a:picLocks noChangeAspect="1"/>
          </p:cNvPicPr>
          <p:nvPr/>
        </p:nvPicPr>
        <p:blipFill rotWithShape="1">
          <a:blip r:embed="rId2"/>
          <a:srcRect l="15368" r="15086" b="3"/>
          <a:stretch/>
        </p:blipFill>
        <p:spPr>
          <a:xfrm>
            <a:off x="602020" y="1126302"/>
            <a:ext cx="5493980" cy="4502766"/>
          </a:xfrm>
          <a:prstGeom prst="rect">
            <a:avLst/>
          </a:prstGeom>
        </p:spPr>
      </p:pic>
      <p:sp>
        <p:nvSpPr>
          <p:cNvPr id="4" name="TextBox 3">
            <a:extLst>
              <a:ext uri="{FF2B5EF4-FFF2-40B4-BE49-F238E27FC236}">
                <a16:creationId xmlns:a16="http://schemas.microsoft.com/office/drawing/2014/main" id="{198CA27E-627C-0554-0C24-03969E9AA7F5}"/>
              </a:ext>
            </a:extLst>
          </p:cNvPr>
          <p:cNvSpPr txBox="1"/>
          <p:nvPr/>
        </p:nvSpPr>
        <p:spPr>
          <a:xfrm>
            <a:off x="7016542" y="4547007"/>
            <a:ext cx="4221936" cy="369332"/>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pPr defTabSz="457200"/>
            <a:r>
              <a:rPr lang="en-GB" dirty="0">
                <a:solidFill>
                  <a:prstClr val="black"/>
                </a:solidFill>
                <a:latin typeface="Abadi" panose="020B0604020202020204" pitchFamily="34" charset="0"/>
              </a:rPr>
              <a:t>How might this be used in Events?</a:t>
            </a:r>
          </a:p>
        </p:txBody>
      </p:sp>
    </p:spTree>
    <p:extLst>
      <p:ext uri="{BB962C8B-B14F-4D97-AF65-F5344CB8AC3E}">
        <p14:creationId xmlns:p14="http://schemas.microsoft.com/office/powerpoint/2010/main" val="3889272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274153" y="206099"/>
            <a:ext cx="4059307" cy="1938076"/>
          </a:xfrm>
        </p:spPr>
        <p:txBody>
          <a:bodyPr>
            <a:normAutofit/>
          </a:bodyPr>
          <a:lstStyle/>
          <a:p>
            <a:r>
              <a:rPr lang="en-GB" dirty="0"/>
              <a:t>Concentrated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328479" y="1847181"/>
            <a:ext cx="5348693" cy="3694373"/>
          </a:xfrm>
        </p:spPr>
        <p:txBody>
          <a:bodyPr>
            <a:normAutofit/>
          </a:bodyPr>
          <a:lstStyle/>
          <a:p>
            <a:pPr marL="214313" lvl="1" indent="-214313"/>
            <a:r>
              <a:rPr lang="en-GB" sz="1700" dirty="0"/>
              <a:t>Concentrated marketing is also known as n</a:t>
            </a:r>
            <a:r>
              <a:rPr lang="en-US" sz="1700" dirty="0" err="1"/>
              <a:t>iche</a:t>
            </a:r>
            <a:r>
              <a:rPr lang="en-US" sz="1700" dirty="0"/>
              <a:t> marketing</a:t>
            </a:r>
          </a:p>
          <a:p>
            <a:pPr lvl="0"/>
            <a:r>
              <a:rPr lang="en-GB" sz="1700" dirty="0"/>
              <a:t> An exclusive product is used to cater for one or a few market segments e.g. Ferrari, Armani suits, unique offerings, Sandals a company with 15 luxury resorts in the Caribbean is an example of adoption of a niche strategy, located within one specific geographic area, makes  them vulnerable to any instability in the area, which could impact on travel and customer demand</a:t>
            </a:r>
          </a:p>
          <a:p>
            <a:pPr marL="0" indent="0">
              <a:buNone/>
            </a:pPr>
            <a:endParaRPr lang="en-US" sz="1700" dirty="0"/>
          </a:p>
          <a:p>
            <a:pPr lvl="0"/>
            <a:r>
              <a:rPr lang="en-US" sz="1700" dirty="0"/>
              <a:t> </a:t>
            </a:r>
            <a:r>
              <a:rPr lang="en-GB" sz="1700" dirty="0"/>
              <a:t>Greater knowledge of customer needs and stronger market position, but riskier as businesses are more vulnerable to stronger competition.</a:t>
            </a:r>
          </a:p>
          <a:p>
            <a:pPr marL="257175" lvl="1" indent="-257175">
              <a:buFontTx/>
              <a:buChar char="•"/>
            </a:pPr>
            <a:endParaRPr lang="en-GB" sz="1700" dirty="0"/>
          </a:p>
        </p:txBody>
      </p:sp>
      <p:pic>
        <p:nvPicPr>
          <p:cNvPr id="8" name="Picture 7">
            <a:extLst>
              <a:ext uri="{FF2B5EF4-FFF2-40B4-BE49-F238E27FC236}">
                <a16:creationId xmlns:a16="http://schemas.microsoft.com/office/drawing/2014/main" id="{86E470F6-5FED-BC84-8A0E-B5EE3C014CDF}"/>
              </a:ext>
            </a:extLst>
          </p:cNvPr>
          <p:cNvPicPr>
            <a:picLocks noChangeAspect="1"/>
          </p:cNvPicPr>
          <p:nvPr/>
        </p:nvPicPr>
        <p:blipFill rotWithShape="1">
          <a:blip r:embed="rId2"/>
          <a:srcRect r="-3" b="2393"/>
          <a:stretch/>
        </p:blipFill>
        <p:spPr>
          <a:xfrm>
            <a:off x="6653351" y="-4"/>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7" name="Picture 6">
            <a:extLst>
              <a:ext uri="{FF2B5EF4-FFF2-40B4-BE49-F238E27FC236}">
                <a16:creationId xmlns:a16="http://schemas.microsoft.com/office/drawing/2014/main" id="{013F5FD8-CF7D-8721-87F8-67008EDDDAE3}"/>
              </a:ext>
            </a:extLst>
          </p:cNvPr>
          <p:cNvPicPr>
            <a:picLocks noChangeAspect="1"/>
          </p:cNvPicPr>
          <p:nvPr/>
        </p:nvPicPr>
        <p:blipFill rotWithShape="1">
          <a:blip r:embed="rId3"/>
          <a:srcRect t="18333" r="2" b="2"/>
          <a:stretch/>
        </p:blipFill>
        <p:spPr>
          <a:xfrm>
            <a:off x="6514829" y="3694368"/>
            <a:ext cx="5604285"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4266293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1506961" y="3183410"/>
            <a:ext cx="2468166" cy="2452687"/>
          </a:xfrm>
        </p:spPr>
        <p:txBody>
          <a:bodyPr anchor="ctr">
            <a:normAutofit/>
          </a:bodyPr>
          <a:lstStyle/>
          <a:p>
            <a:r>
              <a:rPr lang="en-GB" sz="3100" dirty="0"/>
              <a:t>Customised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4950404" y="3196049"/>
            <a:ext cx="5614060" cy="2452687"/>
          </a:xfrm>
        </p:spPr>
        <p:txBody>
          <a:bodyPr anchor="ctr">
            <a:normAutofit/>
          </a:bodyPr>
          <a:lstStyle/>
          <a:p>
            <a:pPr marL="0" lvl="1" indent="0">
              <a:buNone/>
            </a:pPr>
            <a:endParaRPr lang="en-GB" sz="1600" dirty="0"/>
          </a:p>
          <a:p>
            <a:pPr marL="214313" lvl="1" indent="-214313"/>
            <a:r>
              <a:rPr lang="en-GB" sz="1600" dirty="0"/>
              <a:t>Customised targeting is also known as </a:t>
            </a:r>
            <a:r>
              <a:rPr lang="en-US" sz="1600" dirty="0"/>
              <a:t>micro marketing.</a:t>
            </a:r>
          </a:p>
          <a:p>
            <a:r>
              <a:rPr lang="en-GB" sz="1600" dirty="0"/>
              <a:t> Targets individuals instead of segments e.g. made-to-order products like clothes, and food.</a:t>
            </a:r>
          </a:p>
          <a:p>
            <a:r>
              <a:rPr lang="en-GB" sz="1600" dirty="0"/>
              <a:t> More customer value, and competitive advantage but expensive and time consuming.</a:t>
            </a:r>
          </a:p>
        </p:txBody>
      </p:sp>
      <p:pic>
        <p:nvPicPr>
          <p:cNvPr id="1026" name="Picture 2" descr="Image result for subway&quot;">
            <a:extLst>
              <a:ext uri="{FF2B5EF4-FFF2-40B4-BE49-F238E27FC236}">
                <a16:creationId xmlns:a16="http://schemas.microsoft.com/office/drawing/2014/main" id="{3FA3CE2B-C0C9-4E8D-ABF1-709B502934E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169" b="13808"/>
          <a:stretch/>
        </p:blipFill>
        <p:spPr bwMode="auto">
          <a:xfrm>
            <a:off x="1712854" y="118662"/>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48597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1866958" y="-397079"/>
            <a:ext cx="7886700" cy="2139553"/>
          </a:xfrm>
        </p:spPr>
        <p:txBody>
          <a:bodyPr/>
          <a:lstStyle/>
          <a:p>
            <a:r>
              <a:rPr lang="en-GB" dirty="0"/>
              <a:t>Any Questions?</a:t>
            </a:r>
          </a:p>
        </p:txBody>
      </p:sp>
      <p:pic>
        <p:nvPicPr>
          <p:cNvPr id="4" name="Picture 2" descr="See the source image">
            <a:extLst>
              <a:ext uri="{FF2B5EF4-FFF2-40B4-BE49-F238E27FC236}">
                <a16:creationId xmlns:a16="http://schemas.microsoft.com/office/drawing/2014/main" id="{3BF81206-D75A-3F98-244B-7CE96B7856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95600" y="1804423"/>
            <a:ext cx="6336704" cy="4054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1378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78" name="Rectangle 15377">
            <a:extLst>
              <a:ext uri="{FF2B5EF4-FFF2-40B4-BE49-F238E27FC236}">
                <a16:creationId xmlns:a16="http://schemas.microsoft.com/office/drawing/2014/main" id="{D880886B-02ED-4317-9236-CB60C22CF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3084819" y="4350472"/>
            <a:ext cx="10908792" cy="1203960"/>
          </a:xfrm>
        </p:spPr>
        <p:txBody>
          <a:bodyPr vert="horz" lIns="91440" tIns="45720" rIns="91440" bIns="45720" rtlCol="0" anchor="ctr">
            <a:normAutofit/>
          </a:bodyPr>
          <a:lstStyle/>
          <a:p>
            <a:pPr algn="ctr"/>
            <a:r>
              <a:rPr lang="en-US" sz="6600" kern="1200" dirty="0">
                <a:solidFill>
                  <a:schemeClr val="tx1"/>
                </a:solidFill>
                <a:latin typeface="+mj-lt"/>
                <a:ea typeface="+mj-ea"/>
                <a:cs typeface="+mj-cs"/>
              </a:rPr>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640080" y="5554432"/>
            <a:ext cx="10908792" cy="548640"/>
          </a:xfrm>
        </p:spPr>
        <p:txBody>
          <a:bodyPr vert="horz" lIns="91440" tIns="45720" rIns="91440" bIns="45720" rtlCol="0" anchor="ctr">
            <a:normAutofit fontScale="25000" lnSpcReduction="20000"/>
          </a:bodyPr>
          <a:lstStyle/>
          <a:p>
            <a:pPr algn="ctr"/>
            <a:r>
              <a:rPr lang="en-US" sz="9600" kern="1200" dirty="0">
                <a:solidFill>
                  <a:schemeClr val="tx1"/>
                </a:solidFill>
                <a:latin typeface="+mn-lt"/>
                <a:ea typeface="+mn-ea"/>
                <a:cs typeface="+mn-cs"/>
              </a:rPr>
              <a:t>Situational analysis</a:t>
            </a:r>
          </a:p>
          <a:p>
            <a:pPr algn="ctr"/>
            <a:r>
              <a:rPr lang="en-US" sz="9600" kern="1200" dirty="0">
                <a:solidFill>
                  <a:schemeClr val="tx1"/>
                </a:solidFill>
                <a:latin typeface="+mn-lt"/>
                <a:ea typeface="+mn-ea"/>
                <a:cs typeface="+mn-cs"/>
              </a:rPr>
              <a:t>Competitors and collaborators</a:t>
            </a:r>
          </a:p>
          <a:p>
            <a:pPr algn="ctr"/>
            <a:r>
              <a:rPr lang="en-US" sz="9600" dirty="0">
                <a:solidFill>
                  <a:schemeClr val="tx1"/>
                </a:solidFill>
              </a:rPr>
              <a:t>Positioning and competition</a:t>
            </a:r>
          </a:p>
        </p:txBody>
      </p:sp>
      <p:pic>
        <p:nvPicPr>
          <p:cNvPr id="15362" name="Picture 2" descr="Next Time On... - TV Podcast | Podchaser">
            <a:extLst>
              <a:ext uri="{FF2B5EF4-FFF2-40B4-BE49-F238E27FC236}">
                <a16:creationId xmlns:a16="http://schemas.microsoft.com/office/drawing/2014/main" id="{0F7DE04A-9DDF-567F-470D-09A7D60DFD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083" b="11105"/>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What Is Marketing? - Principles, Types &amp; Scope – Feedough">
            <a:extLst>
              <a:ext uri="{FF2B5EF4-FFF2-40B4-BE49-F238E27FC236}">
                <a16:creationId xmlns:a16="http://schemas.microsoft.com/office/drawing/2014/main" id="{7BF7BE74-6F62-D91F-DA47-B0941C8235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36" r="15042"/>
          <a:stretch/>
        </p:blipFill>
        <p:spPr bwMode="auto">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
        <p:nvSpPr>
          <p:cNvPr id="15380" name="sketch line">
            <a:extLst>
              <a:ext uri="{FF2B5EF4-FFF2-40B4-BE49-F238E27FC236}">
                <a16:creationId xmlns:a16="http://schemas.microsoft.com/office/drawing/2014/main" id="{28C31856-6ABF-41FD-B683-B06E5FFF9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5598439"/>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078680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851104" y="775400"/>
            <a:ext cx="3282518" cy="2291472"/>
          </a:xfrm>
        </p:spPr>
        <p:txBody>
          <a:bodyPr>
            <a:normAutofit fontScale="90000"/>
          </a:bodyPr>
          <a:lstStyle/>
          <a:p>
            <a:r>
              <a:rPr lang="en-GB" sz="1800" b="1" i="1" dirty="0">
                <a:solidFill>
                  <a:schemeClr val="tx1"/>
                </a:solidFill>
              </a:rPr>
              <a:t>I look forward to seeing you next week.</a:t>
            </a:r>
            <a:br>
              <a:rPr lang="en-GB" sz="1800" b="1" i="1" dirty="0">
                <a:solidFill>
                  <a:schemeClr val="tx1"/>
                </a:solidFill>
              </a:rPr>
            </a:br>
            <a:br>
              <a:rPr lang="en-GB" sz="1800" b="1" i="1" dirty="0">
                <a:solidFill>
                  <a:schemeClr val="tx1"/>
                </a:solidFill>
              </a:rPr>
            </a:br>
            <a:r>
              <a:rPr lang="en-GB" sz="1800" b="1" i="1" dirty="0">
                <a:solidFill>
                  <a:schemeClr val="tx1"/>
                </a:solidFill>
              </a:rPr>
              <a:t>If you have any questions in the meantime, please send an email from your student account</a:t>
            </a:r>
            <a:br>
              <a:rPr lang="en-GB" sz="1800" b="1" i="1" dirty="0">
                <a:solidFill>
                  <a:schemeClr val="tx1"/>
                </a:solidFill>
              </a:rPr>
            </a:br>
            <a:br>
              <a:rPr lang="en-GB" sz="1800" b="1" i="1" dirty="0">
                <a:solidFill>
                  <a:schemeClr val="tx1"/>
                </a:solidFill>
              </a:rPr>
            </a:br>
            <a:r>
              <a:rPr lang="en-GB" sz="1800" b="1" i="1" dirty="0">
                <a:solidFill>
                  <a:schemeClr val="tx1"/>
                </a:solidFill>
              </a:rPr>
              <a:t>C.wilkin@UWTSD.AC.UK</a:t>
            </a:r>
            <a:endParaRPr lang="en-GB" dirty="0">
              <a:solidFill>
                <a:schemeClr val="tx1"/>
              </a:solidFill>
            </a:endParaRPr>
          </a:p>
        </p:txBody>
      </p:sp>
      <p:pic>
        <p:nvPicPr>
          <p:cNvPr id="14338" name="Picture 2" descr="Emoticon with sign - Bye | Emoji symbols, Funny emoji, Funny emoticons">
            <a:extLst>
              <a:ext uri="{FF2B5EF4-FFF2-40B4-BE49-F238E27FC236}">
                <a16:creationId xmlns:a16="http://schemas.microsoft.com/office/drawing/2014/main" id="{F4E13547-0BCB-1C72-2E19-9A5FFE683C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2995613"/>
            <a:ext cx="2757488" cy="2483111"/>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University of Wales Trinity Saint David">
            <a:extLst>
              <a:ext uri="{FF2B5EF4-FFF2-40B4-BE49-F238E27FC236}">
                <a16:creationId xmlns:a16="http://schemas.microsoft.com/office/drawing/2014/main" id="{A71D1A22-9191-FE66-2C07-2A0E203356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3937" y="2216468"/>
            <a:ext cx="7367452" cy="3291840"/>
          </a:xfrm>
          <a:prstGeom prst="rect">
            <a:avLst/>
          </a:prstGeom>
          <a:noFill/>
          <a:extLst>
            <a:ext uri="{909E8E84-426E-40DD-AFC4-6F175D3DCCD1}">
              <a14:hiddenFill xmlns:a14="http://schemas.microsoft.com/office/drawing/2010/main">
                <a:solidFill>
                  <a:srgbClr val="FFFFFF"/>
                </a:solidFill>
              </a14:hiddenFill>
            </a:ext>
          </a:extLst>
        </p:spPr>
      </p:pic>
      <p:pic>
        <p:nvPicPr>
          <p:cNvPr id="14344" name="Picture 8" descr="University of Wales Hub: description, news and contact info">
            <a:extLst>
              <a:ext uri="{FF2B5EF4-FFF2-40B4-BE49-F238E27FC236}">
                <a16:creationId xmlns:a16="http://schemas.microsoft.com/office/drawing/2014/main" id="{249E2212-DE78-927C-25A1-80FA0E7137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63761"/>
            <a:ext cx="4095750" cy="2047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436301"/>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EC682-1E22-449B-9F8D-2973E98B533B}"/>
              </a:ext>
            </a:extLst>
          </p:cNvPr>
          <p:cNvSpPr>
            <a:spLocks noGrp="1"/>
          </p:cNvSpPr>
          <p:nvPr>
            <p:ph type="title"/>
          </p:nvPr>
        </p:nvSpPr>
        <p:spPr>
          <a:xfrm>
            <a:off x="1628867" y="662782"/>
            <a:ext cx="7886700" cy="1325563"/>
          </a:xfrm>
        </p:spPr>
        <p:txBody>
          <a:bodyPr/>
          <a:lstStyle/>
          <a:p>
            <a:r>
              <a:rPr lang="en-GB" sz="3200" dirty="0">
                <a:solidFill>
                  <a:srgbClr val="006699"/>
                </a:solidFill>
                <a:latin typeface="Arial" panose="020B0604020202020204" pitchFamily="34" charset="0"/>
                <a:cs typeface="Arial" panose="020B0604020202020204" pitchFamily="34" charset="0"/>
              </a:rPr>
              <a:t>References</a:t>
            </a:r>
          </a:p>
        </p:txBody>
      </p:sp>
      <p:sp>
        <p:nvSpPr>
          <p:cNvPr id="4" name="Content Placeholder 2">
            <a:extLst>
              <a:ext uri="{FF2B5EF4-FFF2-40B4-BE49-F238E27FC236}">
                <a16:creationId xmlns:a16="http://schemas.microsoft.com/office/drawing/2014/main" id="{0CFDC49F-138F-4343-82AF-312E78BC6295}"/>
              </a:ext>
            </a:extLst>
          </p:cNvPr>
          <p:cNvSpPr>
            <a:spLocks noGrp="1"/>
          </p:cNvSpPr>
          <p:nvPr>
            <p:ph idx="1"/>
          </p:nvPr>
        </p:nvSpPr>
        <p:spPr>
          <a:xfrm>
            <a:off x="1628868" y="1225119"/>
            <a:ext cx="6145013" cy="5215010"/>
          </a:xfrm>
        </p:spPr>
        <p:txBody>
          <a:bodyPr>
            <a:noAutofit/>
          </a:bodyPr>
          <a:lstStyle/>
          <a:p>
            <a:pPr marL="0" indent="0">
              <a:buNone/>
            </a:pPr>
            <a:r>
              <a:rPr lang="en-GB" sz="1800" b="0" i="0" dirty="0">
                <a:solidFill>
                  <a:srgbClr val="000000"/>
                </a:solidFill>
                <a:effectLst/>
                <a:latin typeface="Open Sans" panose="020B0606030504020204" pitchFamily="34" charset="0"/>
              </a:rPr>
              <a:t>Bowie, D. (2017) </a:t>
            </a:r>
            <a:r>
              <a:rPr lang="en-GB" sz="1800" b="0" i="1" dirty="0">
                <a:solidFill>
                  <a:srgbClr val="000000"/>
                </a:solidFill>
                <a:effectLst/>
                <a:latin typeface="Open Sans" panose="020B0606030504020204" pitchFamily="34" charset="0"/>
              </a:rPr>
              <a:t>Hospitality marketing</a:t>
            </a:r>
            <a:r>
              <a:rPr lang="en-GB" sz="1800" b="0" i="0" dirty="0">
                <a:solidFill>
                  <a:srgbClr val="000000"/>
                </a:solidFill>
                <a:effectLst/>
                <a:latin typeface="Open Sans" panose="020B0606030504020204" pitchFamily="34" charset="0"/>
              </a:rPr>
              <a:t>. 3rd ed. London: Routledge.</a:t>
            </a:r>
          </a:p>
          <a:p>
            <a:pPr marL="0" indent="0">
              <a:buNone/>
            </a:pPr>
            <a:r>
              <a:rPr lang="en-GB" sz="1800" b="0" i="0" dirty="0">
                <a:solidFill>
                  <a:srgbClr val="000000"/>
                </a:solidFill>
                <a:effectLst/>
                <a:latin typeface="Open Sans" panose="020B0606030504020204" pitchFamily="34" charset="0"/>
              </a:rPr>
              <a:t>Brassington, F. and Pettitt, S. (2006) </a:t>
            </a:r>
            <a:r>
              <a:rPr lang="en-GB" sz="1800" b="0" i="1" dirty="0">
                <a:solidFill>
                  <a:srgbClr val="000000"/>
                </a:solidFill>
                <a:effectLst/>
                <a:latin typeface="Open Sans" panose="020B0606030504020204" pitchFamily="34" charset="0"/>
              </a:rPr>
              <a:t>Principles of marketing</a:t>
            </a:r>
            <a:r>
              <a:rPr lang="en-GB" sz="1800" b="0" i="0" dirty="0">
                <a:solidFill>
                  <a:srgbClr val="000000"/>
                </a:solidFill>
                <a:effectLst/>
                <a:latin typeface="Open Sans" panose="020B0606030504020204" pitchFamily="34" charset="0"/>
              </a:rPr>
              <a:t>. 4th ed. Harlow: Financial Times Prentice Hall. </a:t>
            </a:r>
          </a:p>
          <a:p>
            <a:pPr marL="0" indent="0">
              <a:buNone/>
            </a:pPr>
            <a:r>
              <a:rPr lang="en-GB" sz="1800" b="0" i="0" dirty="0" err="1">
                <a:solidFill>
                  <a:srgbClr val="000000"/>
                </a:solidFill>
                <a:effectLst/>
                <a:latin typeface="Open Sans" panose="020B0606030504020204" pitchFamily="34" charset="0"/>
              </a:rPr>
              <a:t>Ghauri</a:t>
            </a:r>
            <a:r>
              <a:rPr lang="en-GB" sz="1800" b="0" i="0" dirty="0">
                <a:solidFill>
                  <a:srgbClr val="000000"/>
                </a:solidFill>
                <a:effectLst/>
                <a:latin typeface="Open Sans" panose="020B0606030504020204" pitchFamily="34" charset="0"/>
              </a:rPr>
              <a:t>, P. and </a:t>
            </a:r>
            <a:r>
              <a:rPr lang="en-GB" sz="1800" b="0" i="0" dirty="0" err="1">
                <a:solidFill>
                  <a:srgbClr val="000000"/>
                </a:solidFill>
                <a:effectLst/>
                <a:latin typeface="Open Sans" panose="020B0606030504020204" pitchFamily="34" charset="0"/>
              </a:rPr>
              <a:t>Cateora</a:t>
            </a:r>
            <a:r>
              <a:rPr lang="en-GB" sz="1800" b="0" i="0" dirty="0">
                <a:solidFill>
                  <a:srgbClr val="000000"/>
                </a:solidFill>
                <a:effectLst/>
                <a:latin typeface="Open Sans" panose="020B0606030504020204" pitchFamily="34" charset="0"/>
              </a:rPr>
              <a:t>, P. (2014) </a:t>
            </a:r>
            <a:r>
              <a:rPr lang="en-GB" sz="1800" b="0" i="1" dirty="0">
                <a:solidFill>
                  <a:srgbClr val="000000"/>
                </a:solidFill>
                <a:effectLst/>
                <a:latin typeface="Open Sans" panose="020B0606030504020204" pitchFamily="34" charset="0"/>
              </a:rPr>
              <a:t>International marketing</a:t>
            </a:r>
            <a:r>
              <a:rPr lang="en-GB" sz="1800" b="0" i="0" dirty="0">
                <a:solidFill>
                  <a:srgbClr val="000000"/>
                </a:solidFill>
                <a:effectLst/>
                <a:latin typeface="Open Sans" panose="020B0606030504020204" pitchFamily="34" charset="0"/>
              </a:rPr>
              <a:t>. 4th ed. London: McGraw Hall. </a:t>
            </a:r>
          </a:p>
          <a:p>
            <a:pPr marL="0" indent="0">
              <a:buNone/>
            </a:pPr>
            <a:r>
              <a:rPr lang="en-GB" sz="1800" b="0" i="0" dirty="0">
                <a:solidFill>
                  <a:srgbClr val="000000"/>
                </a:solidFill>
                <a:effectLst/>
                <a:latin typeface="Open Sans" panose="020B0606030504020204" pitchFamily="34" charset="0"/>
              </a:rPr>
              <a:t>Kotler, P. and Armstrong, G. (2013) Principles of marketing. 6th ed. London: Pearson.</a:t>
            </a:r>
            <a:endParaRPr lang="en-GB" sz="1800" dirty="0">
              <a:solidFill>
                <a:srgbClr val="000000"/>
              </a:solidFill>
              <a:latin typeface="Open Sans" panose="020B0606030504020204" pitchFamily="34" charset="0"/>
            </a:endParaRPr>
          </a:p>
          <a:p>
            <a:pPr marL="0" indent="0">
              <a:buNone/>
            </a:pPr>
            <a:r>
              <a:rPr lang="en-GB" sz="1800" b="0" i="0" dirty="0">
                <a:solidFill>
                  <a:srgbClr val="000000"/>
                </a:solidFill>
                <a:effectLst/>
                <a:latin typeface="Open Sans" panose="020B0606030504020204" pitchFamily="34" charset="0"/>
              </a:rPr>
              <a:t>Jenkins, M. and McDonald, M. (2022) Market Segmentation; Organizational archetypes and Research Agendas, European Journal of Marketing, 31(1).</a:t>
            </a:r>
            <a:endParaRPr lang="en-GB" sz="1800" dirty="0">
              <a:solidFill>
                <a:srgbClr val="000000"/>
              </a:solidFill>
              <a:latin typeface="Open Sans" panose="020B0606030504020204" pitchFamily="34" charset="0"/>
            </a:endParaRPr>
          </a:p>
          <a:p>
            <a:pPr marL="0" indent="0">
              <a:buNone/>
            </a:pPr>
            <a:r>
              <a:rPr lang="en-GB" sz="1800" b="0" i="0" dirty="0">
                <a:solidFill>
                  <a:srgbClr val="000000"/>
                </a:solidFill>
                <a:effectLst/>
                <a:latin typeface="Open Sans" panose="020B0606030504020204" pitchFamily="34" charset="0"/>
              </a:rPr>
              <a:t>Piercy, N. and Morgan, N. (1993) Strategic and operational market segmentation: a managerial analysis, Journal of Strategic Marketing, 1(2).</a:t>
            </a:r>
          </a:p>
          <a:p>
            <a:pPr marL="0" indent="0">
              <a:buNone/>
            </a:pPr>
            <a:endParaRPr lang="en-GB" sz="1800" dirty="0"/>
          </a:p>
          <a:p>
            <a:pPr marL="0" indent="0">
              <a:buNone/>
            </a:pPr>
            <a:endParaRPr lang="en-GB" sz="1800" dirty="0"/>
          </a:p>
        </p:txBody>
      </p:sp>
      <p:sp>
        <p:nvSpPr>
          <p:cNvPr id="5" name="TextBox 4">
            <a:extLst>
              <a:ext uri="{FF2B5EF4-FFF2-40B4-BE49-F238E27FC236}">
                <a16:creationId xmlns:a16="http://schemas.microsoft.com/office/drawing/2014/main" id="{92B9333B-2B71-30CD-3A1B-E94BBED567E4}"/>
              </a:ext>
            </a:extLst>
          </p:cNvPr>
          <p:cNvSpPr txBox="1"/>
          <p:nvPr/>
        </p:nvSpPr>
        <p:spPr>
          <a:xfrm>
            <a:off x="8677002" y="5205304"/>
            <a:ext cx="3451737" cy="369332"/>
          </a:xfrm>
          <a:prstGeom prst="rect">
            <a:avLst/>
          </a:prstGeom>
          <a:noFill/>
        </p:spPr>
        <p:txBody>
          <a:bodyPr wrap="square">
            <a:spAutoFit/>
          </a:bodyPr>
          <a:lstStyle/>
          <a:p>
            <a:r>
              <a:rPr lang="en-GB" dirty="0">
                <a:hlinkClick r:id="rId3"/>
              </a:rPr>
              <a:t>Database Search (uwtsd.ac.uk)</a:t>
            </a:r>
            <a:endParaRPr lang="en-GB" dirty="0"/>
          </a:p>
        </p:txBody>
      </p:sp>
      <p:sp>
        <p:nvSpPr>
          <p:cNvPr id="7" name="TextBox 6">
            <a:extLst>
              <a:ext uri="{FF2B5EF4-FFF2-40B4-BE49-F238E27FC236}">
                <a16:creationId xmlns:a16="http://schemas.microsoft.com/office/drawing/2014/main" id="{23596499-6C47-310E-D49C-38DB328A53C9}"/>
              </a:ext>
            </a:extLst>
          </p:cNvPr>
          <p:cNvSpPr txBox="1"/>
          <p:nvPr/>
        </p:nvSpPr>
        <p:spPr>
          <a:xfrm>
            <a:off x="8146520" y="5574636"/>
            <a:ext cx="6096946" cy="369332"/>
          </a:xfrm>
          <a:prstGeom prst="rect">
            <a:avLst/>
          </a:prstGeom>
          <a:noFill/>
        </p:spPr>
        <p:txBody>
          <a:bodyPr wrap="square">
            <a:spAutoFit/>
          </a:bodyPr>
          <a:lstStyle/>
          <a:p>
            <a:r>
              <a:rPr lang="en-GB" dirty="0">
                <a:hlinkClick r:id="rId4"/>
              </a:rPr>
              <a:t>Cite Them Right - Home (uwtsd.ac.uk)</a:t>
            </a:r>
            <a:endParaRPr lang="en-GB" dirty="0"/>
          </a:p>
        </p:txBody>
      </p:sp>
    </p:spTree>
    <p:extLst>
      <p:ext uri="{BB962C8B-B14F-4D97-AF65-F5344CB8AC3E}">
        <p14:creationId xmlns:p14="http://schemas.microsoft.com/office/powerpoint/2010/main" val="116682443"/>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12.xml><?xml version="1.0" encoding="utf-8"?>
<a:theme xmlns:a="http://schemas.openxmlformats.org/drawingml/2006/main" name="3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210D170F-B20A-4844-9C88-E4B63F6D23B0}">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2448</Words>
  <Application>Microsoft Office PowerPoint</Application>
  <PresentationFormat>Widescreen</PresentationFormat>
  <Paragraphs>213</Paragraphs>
  <Slides>29</Slides>
  <Notes>14</Notes>
  <HiddenSlides>0</HiddenSlides>
  <MMClips>0</MMClips>
  <ScaleCrop>false</ScaleCrop>
  <HeadingPairs>
    <vt:vector size="6" baseType="variant">
      <vt:variant>
        <vt:lpstr>Fonts Used</vt:lpstr>
      </vt:variant>
      <vt:variant>
        <vt:i4>7</vt:i4>
      </vt:variant>
      <vt:variant>
        <vt:lpstr>Theme</vt:lpstr>
      </vt:variant>
      <vt:variant>
        <vt:i4>12</vt:i4>
      </vt:variant>
      <vt:variant>
        <vt:lpstr>Slide Titles</vt:lpstr>
      </vt:variant>
      <vt:variant>
        <vt:i4>29</vt:i4>
      </vt:variant>
    </vt:vector>
  </HeadingPairs>
  <TitlesOfParts>
    <vt:vector size="48" baseType="lpstr">
      <vt:lpstr>Abadi</vt:lpstr>
      <vt:lpstr>Arial</vt:lpstr>
      <vt:lpstr>Calibri</vt:lpstr>
      <vt:lpstr>Calibri Light</vt:lpstr>
      <vt:lpstr>Constantia</vt:lpstr>
      <vt:lpstr>Open Sans</vt:lpstr>
      <vt:lpstr>Trebuchet MS</vt:lpstr>
      <vt:lpstr>Title Slide 1</vt:lpstr>
      <vt:lpstr>Text 1</vt:lpstr>
      <vt:lpstr>Title Slide 3</vt:lpstr>
      <vt:lpstr>Sub Title 2</vt:lpstr>
      <vt:lpstr>Sub Title 1</vt:lpstr>
      <vt:lpstr>Text Break Info Slide 2</vt:lpstr>
      <vt:lpstr>Text Break / Info Slide 1</vt:lpstr>
      <vt:lpstr>Text 2</vt:lpstr>
      <vt:lpstr>1_Text 1</vt:lpstr>
      <vt:lpstr>Office Theme</vt:lpstr>
      <vt:lpstr>IHM PPT Template_</vt:lpstr>
      <vt:lpstr>3_Sub Title 1</vt:lpstr>
      <vt:lpstr>PowerPoint Presentation</vt:lpstr>
      <vt:lpstr>Aims for today</vt:lpstr>
      <vt:lpstr>Recap</vt:lpstr>
      <vt:lpstr>Assessment -1 Due:18th November 23;59 A marketing report of 1500 words -/+ 10%  WORLD TRAVEL MARKET 2024 WTM London is the market leading international travel event unlocking business opportunities. The event enables Tourism Businesses from around the globe to showcase their brand and exhibit at the show.   MARKETING REPORT  As a Tourism Destination Marketing and Events Team you are required to use academic and industry research to prepare a Report using SOSTAC to market, promote and publicise Wales as a destination at the 2024 World Travel Market Industry Trade Event. You will need to use market research to develop an effective niche Marketing and Events Report to effectively promote either Wales or a specific Welsh Destination, Resort, Event or Tourism / Leisure Product at this B2B (Business to Business) Event.    </vt:lpstr>
      <vt:lpstr>Let’s do some marketing</vt:lpstr>
      <vt:lpstr>The SOSTAC Planning System</vt:lpstr>
      <vt:lpstr>Situation Analysis</vt:lpstr>
      <vt:lpstr>Situational analysis 5 ‘C’s</vt:lpstr>
      <vt:lpstr>Company Internal analysis </vt:lpstr>
      <vt:lpstr> Strengths</vt:lpstr>
      <vt:lpstr>Weaknesses</vt:lpstr>
      <vt:lpstr>Opportunities</vt:lpstr>
      <vt:lpstr>Threats</vt:lpstr>
      <vt:lpstr>PowerPoint Presentation</vt:lpstr>
      <vt:lpstr>Customers </vt:lpstr>
      <vt:lpstr>Market segments:</vt:lpstr>
      <vt:lpstr>Segmentation variables</vt:lpstr>
      <vt:lpstr>Let’s analyse a website and see what we can find!</vt:lpstr>
      <vt:lpstr>  We are going to take a 30 min break…  See you soon!</vt:lpstr>
      <vt:lpstr>Customer profiles</vt:lpstr>
      <vt:lpstr>Targeting</vt:lpstr>
      <vt:lpstr>Undifferentiated targeting</vt:lpstr>
      <vt:lpstr>Differentiated targeting</vt:lpstr>
      <vt:lpstr>Concentrated targeting</vt:lpstr>
      <vt:lpstr>Customised targeting</vt:lpstr>
      <vt:lpstr>Any Questions?</vt:lpstr>
      <vt:lpstr>Next Week!</vt:lpstr>
      <vt:lpstr>I look forward to seeing you next week.  If you have any questions in the meantime, please send an email from your student account  C.wilkin@UWTSD.AC.UK</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Christopher Wilkin</cp:lastModifiedBy>
  <cp:revision>8</cp:revision>
  <dcterms:created xsi:type="dcterms:W3CDTF">2022-09-15T13:13:50Z</dcterms:created>
  <dcterms:modified xsi:type="dcterms:W3CDTF">2023-10-08T22:06:13Z</dcterms:modified>
</cp:coreProperties>
</file>