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01"/>
  </p:normalViewPr>
  <p:slideViewPr>
    <p:cSldViewPr snapToGrid="0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827D1-660A-5C06-A350-661FF6F23E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39B009-F646-7DAF-B59D-7BA0F406A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CDBA9-65F1-028C-CD6D-AC4A8C545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C49C0-4721-E2F2-04F1-4A0027BF7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72E85-FBDA-53FB-1B93-921813693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77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B5FC3-1B86-BE2F-2780-4885AE00E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45308-FC5E-74BA-25FF-7FB15F66C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5C4FA-76FB-721F-4169-E7ACDB0AF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D6C74-A70B-BDA0-81CD-C095369B9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92828-7F1C-64A6-5C51-14CA00A7D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090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D5F0F-C0FE-4735-CB86-4D060CF15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77241C-3D0B-2FFB-5A57-7F8F08674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69984-CA84-D071-19F7-63B7F3961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B8687-6A8F-2CBF-4873-9C46812A0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A6C9B0-E7E0-CE8A-DD08-C8404B05A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675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13034-2EB4-60F8-3356-46C7BF3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106D0-2D3B-973D-038A-3F69ADE7B7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11344-CE14-35FF-ED0A-73D8EB9244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90D2B7-962C-BD1C-9EAE-0898F660B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C082F-CFB9-F57A-E70F-B24A934D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10132B-2CF0-751F-F4DA-328AABC48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70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B8136-D943-FAD5-EE4B-5851A3DCE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3C1370-8292-E917-5E63-3FC205F628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78116C-9BBE-2C60-915B-B01F155C1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7FDBFC-8131-5166-4772-455F0EF54F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D75FC5-A787-BF92-F8C6-32B33E5E97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71FD12-8CDA-9FA4-97B4-E47DECEF6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35A443-B533-0CF1-EEEB-826620B93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9395A6-8CD0-3B8C-C8D9-8B4E7E114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853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5E65E-B6DD-58FB-F209-7A4D3CC3C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3BF559-20B4-050A-46C0-FA2ED7477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BF91F7-DB89-0A1F-5AD0-B226643B1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7075F-9F1F-871E-B854-CCDD2E365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9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59DB33-7867-B758-F41B-1960AD6D4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F7FC96-65D9-679A-2EE4-C5616F4CA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B0902-D00B-40C3-95AD-66B62A96A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591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142D6-6ABC-6601-BAF4-7E24D2B95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56CE8-BF71-B756-B656-CD6BF9717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E68C7D-7CFF-99BB-EA9F-90D09D8C6E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CE4CE2-FEB6-C110-7A49-EC75438DC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B07045-23C5-57FD-ED2F-DFC368D8B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216999-C261-03D4-924E-786A7DE75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948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65197-FB61-1B34-51EB-D0F77F0CE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561C4B-8EC3-1463-EDFD-34B0CBEDEA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F11EB8-C1C7-CD68-46EC-89804AB5A2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57B1F-EF4F-17DC-CAC2-51CC95202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62B9F-B83A-3C5A-8FB2-6719164AC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8FF279-C4A5-7C29-258F-AFF629612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11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99A05-7409-7545-3B22-453476E46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F99CC5-6852-F405-F99A-A529623974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58A06-7852-2E1C-B583-6D2E85515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DD10E-C84E-F7CF-5039-0E797DF31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1A0B7-4815-4A30-C297-869233B39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302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E4D1F6-8BEE-9EFF-F006-5A6E279954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4A31BE-D11A-C6E8-6621-34B54183C1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0E7A3-6123-4385-25F6-A0C255E56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3CF4D-5140-2F0C-5060-E17C830F0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B3EB8-2F17-437E-F6E1-65D016C9D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61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A19AA8-11F3-F991-52BE-D073CD45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9B0CF0-868C-072A-B396-085A6A74F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9C460-E06F-6AB8-62A9-B4B2CC0459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09C36-2937-424F-A851-17FCF4F05DB8}" type="datetimeFigureOut">
              <a:rPr lang="en-US" smtClean="0"/>
              <a:t>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B12A4-9BB0-BC4B-90D6-2259A7BB99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EF3D7-0259-EA0A-6D85-3C076D23D8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58087-7776-114C-B8D4-112864D4DE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661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Movie on 08-02-2023 at 09.50">
            <a:hlinkClick r:id="" action="ppaction://media"/>
            <a:extLst>
              <a:ext uri="{FF2B5EF4-FFF2-40B4-BE49-F238E27FC236}">
                <a16:creationId xmlns:a16="http://schemas.microsoft.com/office/drawing/2014/main" id="{5A1EB87D-2983-B108-B51A-D576BAE247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1675" y="1227959"/>
            <a:ext cx="6589537" cy="4398514"/>
          </a:xfrm>
          <a:prstGeom prst="rect">
            <a:avLst/>
          </a:prstGeom>
        </p:spPr>
      </p:pic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3" y="623275"/>
            <a:ext cx="401217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A9BD0-2614-EDB4-4642-E9DF16279D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52497" y="1056640"/>
            <a:ext cx="3197660" cy="197411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Self Introduction Video Mandarin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335E75-91DD-25F1-CC62-ECC2826AB8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2496" y="3428999"/>
            <a:ext cx="2705619" cy="2543176"/>
          </a:xfrm>
        </p:spPr>
        <p:txBody>
          <a:bodyPr anchor="t">
            <a:normAutofit/>
          </a:bodyPr>
          <a:lstStyle/>
          <a:p>
            <a:pPr algn="l"/>
            <a:r>
              <a:rPr lang="en-US" sz="2000" dirty="0"/>
              <a:t>Name: Angela Faina </a:t>
            </a:r>
          </a:p>
          <a:p>
            <a:pPr algn="l"/>
            <a:r>
              <a:rPr lang="en-US" sz="2000" dirty="0"/>
              <a:t>Student Number: 2108333</a:t>
            </a:r>
          </a:p>
          <a:p>
            <a:pPr algn="l"/>
            <a:r>
              <a:rPr lang="en-US" sz="2000" dirty="0"/>
              <a:t>Module:</a:t>
            </a:r>
            <a:r>
              <a:rPr lang="en-GB" sz="1800" dirty="0">
                <a:effectLst/>
                <a:latin typeface="Arial" panose="020B0604020202020204" pitchFamily="34" charset="0"/>
              </a:rPr>
              <a:t>Foreign Languages and Cultural Awareness BMIH5003</a:t>
            </a:r>
            <a:r>
              <a:rPr lang="en-GB" sz="1800" b="1" dirty="0">
                <a:effectLst/>
                <a:latin typeface="Arial" panose="020B0604020202020204" pitchFamily="34" charset="0"/>
              </a:rPr>
              <a:t>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Tutor: Li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Jin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Ping</a:t>
            </a:r>
          </a:p>
          <a:p>
            <a:pPr algn="l"/>
            <a:endParaRPr lang="en-GB" sz="1600" dirty="0"/>
          </a:p>
          <a:p>
            <a:pPr algn="l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354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25</Words>
  <Application>Microsoft Macintosh PowerPoint</Application>
  <PresentationFormat>Widescreen</PresentationFormat>
  <Paragraphs>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Self Introduction Video Mandarin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Introduction Video Mandarin</dc:title>
  <dc:creator>Angela Faina (2108333)</dc:creator>
  <cp:lastModifiedBy>Angela Faina (2108333)</cp:lastModifiedBy>
  <cp:revision>1</cp:revision>
  <dcterms:created xsi:type="dcterms:W3CDTF">2023-02-08T09:53:02Z</dcterms:created>
  <dcterms:modified xsi:type="dcterms:W3CDTF">2023-02-08T10:02:54Z</dcterms:modified>
</cp:coreProperties>
</file>