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9" r:id="rId3"/>
    <p:sldId id="280" r:id="rId4"/>
    <p:sldId id="284" r:id="rId5"/>
    <p:sldId id="281" r:id="rId6"/>
    <p:sldId id="282" r:id="rId7"/>
    <p:sldId id="283" r:id="rId8"/>
    <p:sldId id="285" r:id="rId9"/>
    <p:sldId id="286" r:id="rId10"/>
    <p:sldId id="287" r:id="rId11"/>
    <p:sldId id="288" r:id="rId12"/>
    <p:sldId id="289" r:id="rId13"/>
    <p:sldId id="259" r:id="rId14"/>
    <p:sldId id="260" r:id="rId15"/>
    <p:sldId id="261" r:id="rId16"/>
    <p:sldId id="262" r:id="rId17"/>
    <p:sldId id="263" r:id="rId18"/>
    <p:sldId id="264" r:id="rId19"/>
    <p:sldId id="290" r:id="rId20"/>
    <p:sldId id="265" r:id="rId21"/>
    <p:sldId id="268" r:id="rId22"/>
    <p:sldId id="266" r:id="rId23"/>
    <p:sldId id="278" r:id="rId24"/>
    <p:sldId id="269" r:id="rId25"/>
    <p:sldId id="267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7" r:id="rId34"/>
    <p:sldId id="291" r:id="rId35"/>
    <p:sldId id="292" r:id="rId36"/>
    <p:sldId id="293" r:id="rId37"/>
    <p:sldId id="294" r:id="rId38"/>
    <p:sldId id="295" r:id="rId39"/>
    <p:sldId id="296" r:id="rId40"/>
    <p:sldId id="297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>
      <p:cViewPr varScale="1">
        <p:scale>
          <a:sx n="98" d="100"/>
          <a:sy n="98" d="100"/>
        </p:scale>
        <p:origin x="84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3C9DF7-ABB3-4206-9FA0-E08E9C2B56E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BE6BEF5-9DC3-4B55-9626-BD4417DB83EA}">
      <dgm:prSet/>
      <dgm:spPr/>
      <dgm:t>
        <a:bodyPr/>
        <a:lstStyle/>
        <a:p>
          <a:r>
            <a:rPr lang="en-US"/>
            <a:t>Recap of Hardware</a:t>
          </a:r>
        </a:p>
      </dgm:t>
    </dgm:pt>
    <dgm:pt modelId="{AB42E69F-E1EE-4B42-B5C6-51976F86385E}" type="parTrans" cxnId="{0C032D16-DCBE-48F4-8E76-E799233FF295}">
      <dgm:prSet/>
      <dgm:spPr/>
      <dgm:t>
        <a:bodyPr/>
        <a:lstStyle/>
        <a:p>
          <a:endParaRPr lang="en-US"/>
        </a:p>
      </dgm:t>
    </dgm:pt>
    <dgm:pt modelId="{74FF780F-DB4D-49DC-B5C2-376D84B21750}" type="sibTrans" cxnId="{0C032D16-DCBE-48F4-8E76-E799233FF295}">
      <dgm:prSet/>
      <dgm:spPr/>
      <dgm:t>
        <a:bodyPr/>
        <a:lstStyle/>
        <a:p>
          <a:endParaRPr lang="en-US"/>
        </a:p>
      </dgm:t>
    </dgm:pt>
    <dgm:pt modelId="{8A2CBD49-C4D7-4867-8BB0-0C66B75C946F}">
      <dgm:prSet/>
      <dgm:spPr/>
      <dgm:t>
        <a:bodyPr/>
        <a:lstStyle/>
        <a:p>
          <a:r>
            <a:rPr lang="en-US"/>
            <a:t>Purpose and Function</a:t>
          </a:r>
        </a:p>
      </dgm:t>
    </dgm:pt>
    <dgm:pt modelId="{4D1E90A1-E493-4B97-9F7C-7C9992949698}" type="parTrans" cxnId="{C0A4E176-B478-48EE-9004-3D8155783481}">
      <dgm:prSet/>
      <dgm:spPr/>
      <dgm:t>
        <a:bodyPr/>
        <a:lstStyle/>
        <a:p>
          <a:endParaRPr lang="en-US"/>
        </a:p>
      </dgm:t>
    </dgm:pt>
    <dgm:pt modelId="{4EE1E542-EEEA-4BE6-8E61-5634FA183900}" type="sibTrans" cxnId="{C0A4E176-B478-48EE-9004-3D8155783481}">
      <dgm:prSet/>
      <dgm:spPr/>
      <dgm:t>
        <a:bodyPr/>
        <a:lstStyle/>
        <a:p>
          <a:endParaRPr lang="en-US"/>
        </a:p>
      </dgm:t>
    </dgm:pt>
    <dgm:pt modelId="{AF933137-43C2-44C6-BC12-3480F4C5456B}">
      <dgm:prSet/>
      <dgm:spPr/>
      <dgm:t>
        <a:bodyPr/>
        <a:lstStyle/>
        <a:p>
          <a:r>
            <a:rPr lang="en-US"/>
            <a:t>Historic Developments</a:t>
          </a:r>
        </a:p>
      </dgm:t>
    </dgm:pt>
    <dgm:pt modelId="{173A6D54-9D7B-4FB6-AC88-17F6BD68D8AF}" type="parTrans" cxnId="{0A7D1F71-B2F9-4E29-8058-EC495A0A0B88}">
      <dgm:prSet/>
      <dgm:spPr/>
      <dgm:t>
        <a:bodyPr/>
        <a:lstStyle/>
        <a:p>
          <a:endParaRPr lang="en-US"/>
        </a:p>
      </dgm:t>
    </dgm:pt>
    <dgm:pt modelId="{DA3378CF-E70C-4BC4-BB89-04B8E14E056E}" type="sibTrans" cxnId="{0A7D1F71-B2F9-4E29-8058-EC495A0A0B88}">
      <dgm:prSet/>
      <dgm:spPr/>
      <dgm:t>
        <a:bodyPr/>
        <a:lstStyle/>
        <a:p>
          <a:endParaRPr lang="en-US"/>
        </a:p>
      </dgm:t>
    </dgm:pt>
    <dgm:pt modelId="{BC64C351-EFA6-44E6-B324-D4B8E8FB801C}">
      <dgm:prSet/>
      <dgm:spPr/>
      <dgm:t>
        <a:bodyPr/>
        <a:lstStyle/>
        <a:p>
          <a:r>
            <a:rPr lang="en-US"/>
            <a:t>Resource Management</a:t>
          </a:r>
        </a:p>
      </dgm:t>
    </dgm:pt>
    <dgm:pt modelId="{5AF2B306-2310-4BE0-B9CB-6FF7E990CE60}" type="parTrans" cxnId="{DAE54201-F266-442B-B4BB-207764C585F6}">
      <dgm:prSet/>
      <dgm:spPr/>
      <dgm:t>
        <a:bodyPr/>
        <a:lstStyle/>
        <a:p>
          <a:endParaRPr lang="en-US"/>
        </a:p>
      </dgm:t>
    </dgm:pt>
    <dgm:pt modelId="{C4B611EE-5358-4DF1-AF0A-99169AD01A93}" type="sibTrans" cxnId="{DAE54201-F266-442B-B4BB-207764C585F6}">
      <dgm:prSet/>
      <dgm:spPr/>
      <dgm:t>
        <a:bodyPr/>
        <a:lstStyle/>
        <a:p>
          <a:endParaRPr lang="en-US"/>
        </a:p>
      </dgm:t>
    </dgm:pt>
    <dgm:pt modelId="{B3C086B6-AAA6-413F-95DB-A658BFAD85C8}">
      <dgm:prSet/>
      <dgm:spPr/>
      <dgm:t>
        <a:bodyPr/>
        <a:lstStyle/>
        <a:p>
          <a:r>
            <a:rPr lang="en-US"/>
            <a:t>Task Management</a:t>
          </a:r>
        </a:p>
      </dgm:t>
    </dgm:pt>
    <dgm:pt modelId="{924A51A5-A638-478E-A738-D339CE1363A5}" type="parTrans" cxnId="{2FEB2A3B-C4C0-4F13-AA6D-26CF5F4B75A9}">
      <dgm:prSet/>
      <dgm:spPr/>
      <dgm:t>
        <a:bodyPr/>
        <a:lstStyle/>
        <a:p>
          <a:endParaRPr lang="en-US"/>
        </a:p>
      </dgm:t>
    </dgm:pt>
    <dgm:pt modelId="{B00916B8-ABDA-4B91-9FBB-FDF2B9504A02}" type="sibTrans" cxnId="{2FEB2A3B-C4C0-4F13-AA6D-26CF5F4B75A9}">
      <dgm:prSet/>
      <dgm:spPr/>
      <dgm:t>
        <a:bodyPr/>
        <a:lstStyle/>
        <a:p>
          <a:endParaRPr lang="en-US"/>
        </a:p>
      </dgm:t>
    </dgm:pt>
    <dgm:pt modelId="{6B54448C-BCAA-442E-9114-E91ED44B8AC2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70090E8B-2012-43C0-B568-DB51065CDEDE}" type="parTrans" cxnId="{6E4C0AF1-DD2E-40B7-B4EC-4116D4A015D0}">
      <dgm:prSet/>
      <dgm:spPr/>
      <dgm:t>
        <a:bodyPr/>
        <a:lstStyle/>
        <a:p>
          <a:endParaRPr lang="en-US"/>
        </a:p>
      </dgm:t>
    </dgm:pt>
    <dgm:pt modelId="{3CCE5D9A-332D-4E29-B1FE-B37097CF98AA}" type="sibTrans" cxnId="{6E4C0AF1-DD2E-40B7-B4EC-4116D4A015D0}">
      <dgm:prSet/>
      <dgm:spPr/>
      <dgm:t>
        <a:bodyPr/>
        <a:lstStyle/>
        <a:p>
          <a:endParaRPr lang="en-US"/>
        </a:p>
      </dgm:t>
    </dgm:pt>
    <dgm:pt modelId="{016EAD57-FE50-480D-8907-5CDFD8CA5100}">
      <dgm:prSet/>
      <dgm:spPr/>
      <dgm:t>
        <a:bodyPr/>
        <a:lstStyle/>
        <a:p>
          <a:r>
            <a:rPr lang="en-US"/>
            <a:t>Security and Protection</a:t>
          </a:r>
        </a:p>
      </dgm:t>
    </dgm:pt>
    <dgm:pt modelId="{20FF44F8-E830-49A5-B98B-D06E14CD941A}" type="parTrans" cxnId="{8CCF8D07-6B6D-4E0A-90D8-AFF1F9711CD4}">
      <dgm:prSet/>
      <dgm:spPr/>
      <dgm:t>
        <a:bodyPr/>
        <a:lstStyle/>
        <a:p>
          <a:endParaRPr lang="en-US"/>
        </a:p>
      </dgm:t>
    </dgm:pt>
    <dgm:pt modelId="{7FE373DF-3F13-45C8-977E-8815AE7BC413}" type="sibTrans" cxnId="{8CCF8D07-6B6D-4E0A-90D8-AFF1F9711CD4}">
      <dgm:prSet/>
      <dgm:spPr/>
      <dgm:t>
        <a:bodyPr/>
        <a:lstStyle/>
        <a:p>
          <a:endParaRPr lang="en-US"/>
        </a:p>
      </dgm:t>
    </dgm:pt>
    <dgm:pt modelId="{77002660-0C0B-4937-9B4B-F08FB0DD9E58}" type="pres">
      <dgm:prSet presAssocID="{C33C9DF7-ABB3-4206-9FA0-E08E9C2B56E6}" presName="root" presStyleCnt="0">
        <dgm:presLayoutVars>
          <dgm:dir/>
          <dgm:resizeHandles val="exact"/>
        </dgm:presLayoutVars>
      </dgm:prSet>
      <dgm:spPr/>
    </dgm:pt>
    <dgm:pt modelId="{6007C812-A0FC-4FBE-8BD2-2EBE1AEADB9D}" type="pres">
      <dgm:prSet presAssocID="{ABE6BEF5-9DC3-4B55-9626-BD4417DB83EA}" presName="compNode" presStyleCnt="0"/>
      <dgm:spPr/>
    </dgm:pt>
    <dgm:pt modelId="{CE49ABCE-2637-44EA-88B0-9813345295B1}" type="pres">
      <dgm:prSet presAssocID="{ABE6BEF5-9DC3-4B55-9626-BD4417DB83E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C9EC8513-222B-4AC5-82EA-9CC0586262C6}" type="pres">
      <dgm:prSet presAssocID="{ABE6BEF5-9DC3-4B55-9626-BD4417DB83EA}" presName="spaceRect" presStyleCnt="0"/>
      <dgm:spPr/>
    </dgm:pt>
    <dgm:pt modelId="{8F38C72F-14EC-4969-B2E2-67616621D151}" type="pres">
      <dgm:prSet presAssocID="{ABE6BEF5-9DC3-4B55-9626-BD4417DB83EA}" presName="textRect" presStyleLbl="revTx" presStyleIdx="0" presStyleCnt="7">
        <dgm:presLayoutVars>
          <dgm:chMax val="1"/>
          <dgm:chPref val="1"/>
        </dgm:presLayoutVars>
      </dgm:prSet>
      <dgm:spPr/>
    </dgm:pt>
    <dgm:pt modelId="{1E4C3BEE-0F87-45E8-9B46-EBBDDDC7F94F}" type="pres">
      <dgm:prSet presAssocID="{74FF780F-DB4D-49DC-B5C2-376D84B21750}" presName="sibTrans" presStyleCnt="0"/>
      <dgm:spPr/>
    </dgm:pt>
    <dgm:pt modelId="{4DAA07F0-DF2F-4973-9FDE-9650EE7C6DB7}" type="pres">
      <dgm:prSet presAssocID="{8A2CBD49-C4D7-4867-8BB0-0C66B75C946F}" presName="compNode" presStyleCnt="0"/>
      <dgm:spPr/>
    </dgm:pt>
    <dgm:pt modelId="{C9882962-1981-4502-91E0-6A7A8F872BB3}" type="pres">
      <dgm:prSet presAssocID="{8A2CBD49-C4D7-4867-8BB0-0C66B75C946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BF78822-0EF0-4735-9731-91FDD5806023}" type="pres">
      <dgm:prSet presAssocID="{8A2CBD49-C4D7-4867-8BB0-0C66B75C946F}" presName="spaceRect" presStyleCnt="0"/>
      <dgm:spPr/>
    </dgm:pt>
    <dgm:pt modelId="{E9989DB5-BC13-4A07-AB73-6645D93F35CD}" type="pres">
      <dgm:prSet presAssocID="{8A2CBD49-C4D7-4867-8BB0-0C66B75C946F}" presName="textRect" presStyleLbl="revTx" presStyleIdx="1" presStyleCnt="7">
        <dgm:presLayoutVars>
          <dgm:chMax val="1"/>
          <dgm:chPref val="1"/>
        </dgm:presLayoutVars>
      </dgm:prSet>
      <dgm:spPr/>
    </dgm:pt>
    <dgm:pt modelId="{C4B6C35F-B727-482A-BC48-B6511E41AD98}" type="pres">
      <dgm:prSet presAssocID="{4EE1E542-EEEA-4BE6-8E61-5634FA183900}" presName="sibTrans" presStyleCnt="0"/>
      <dgm:spPr/>
    </dgm:pt>
    <dgm:pt modelId="{FCB74256-6B4F-4372-A4F6-13EFA5F1E65E}" type="pres">
      <dgm:prSet presAssocID="{AF933137-43C2-44C6-BC12-3480F4C5456B}" presName="compNode" presStyleCnt="0"/>
      <dgm:spPr/>
    </dgm:pt>
    <dgm:pt modelId="{1B59C3F0-B585-4CD7-BE37-CA2362BBDB4F}" type="pres">
      <dgm:prSet presAssocID="{AF933137-43C2-44C6-BC12-3480F4C5456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AA781460-8E74-4E1C-864D-C9DF8FBF608D}" type="pres">
      <dgm:prSet presAssocID="{AF933137-43C2-44C6-BC12-3480F4C5456B}" presName="spaceRect" presStyleCnt="0"/>
      <dgm:spPr/>
    </dgm:pt>
    <dgm:pt modelId="{CF84DE65-402C-45E8-82B4-72BECC1BA561}" type="pres">
      <dgm:prSet presAssocID="{AF933137-43C2-44C6-BC12-3480F4C5456B}" presName="textRect" presStyleLbl="revTx" presStyleIdx="2" presStyleCnt="7">
        <dgm:presLayoutVars>
          <dgm:chMax val="1"/>
          <dgm:chPref val="1"/>
        </dgm:presLayoutVars>
      </dgm:prSet>
      <dgm:spPr/>
    </dgm:pt>
    <dgm:pt modelId="{60A8EF0B-E0F9-4AF0-AFC0-54F902690E05}" type="pres">
      <dgm:prSet presAssocID="{DA3378CF-E70C-4BC4-BB89-04B8E14E056E}" presName="sibTrans" presStyleCnt="0"/>
      <dgm:spPr/>
    </dgm:pt>
    <dgm:pt modelId="{A6E1579C-9AD3-4D78-AEC7-47FAF317DC28}" type="pres">
      <dgm:prSet presAssocID="{BC64C351-EFA6-44E6-B324-D4B8E8FB801C}" presName="compNode" presStyleCnt="0"/>
      <dgm:spPr/>
    </dgm:pt>
    <dgm:pt modelId="{F9230FBE-312E-479F-B90B-A79545FEA26B}" type="pres">
      <dgm:prSet presAssocID="{BC64C351-EFA6-44E6-B324-D4B8E8FB801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2FF3275-9209-4EFD-8940-4EC87438ACA1}" type="pres">
      <dgm:prSet presAssocID="{BC64C351-EFA6-44E6-B324-D4B8E8FB801C}" presName="spaceRect" presStyleCnt="0"/>
      <dgm:spPr/>
    </dgm:pt>
    <dgm:pt modelId="{0DAF2A65-DEB4-4F5E-97CB-FDA041C37F1F}" type="pres">
      <dgm:prSet presAssocID="{BC64C351-EFA6-44E6-B324-D4B8E8FB801C}" presName="textRect" presStyleLbl="revTx" presStyleIdx="3" presStyleCnt="7">
        <dgm:presLayoutVars>
          <dgm:chMax val="1"/>
          <dgm:chPref val="1"/>
        </dgm:presLayoutVars>
      </dgm:prSet>
      <dgm:spPr/>
    </dgm:pt>
    <dgm:pt modelId="{1DA7C9AE-44CA-45AB-A10C-BB6C1A3152C8}" type="pres">
      <dgm:prSet presAssocID="{C4B611EE-5358-4DF1-AF0A-99169AD01A93}" presName="sibTrans" presStyleCnt="0"/>
      <dgm:spPr/>
    </dgm:pt>
    <dgm:pt modelId="{171E8981-FAC1-4B59-8A5E-BF14578BE0BC}" type="pres">
      <dgm:prSet presAssocID="{B3C086B6-AAA6-413F-95DB-A658BFAD85C8}" presName="compNode" presStyleCnt="0"/>
      <dgm:spPr/>
    </dgm:pt>
    <dgm:pt modelId="{0F17972A-A2BA-4434-A7DB-3FA9C0DA10F1}" type="pres">
      <dgm:prSet presAssocID="{B3C086B6-AAA6-413F-95DB-A658BFAD85C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C3B2FD5-28E4-43EA-BB86-240D1497B305}" type="pres">
      <dgm:prSet presAssocID="{B3C086B6-AAA6-413F-95DB-A658BFAD85C8}" presName="spaceRect" presStyleCnt="0"/>
      <dgm:spPr/>
    </dgm:pt>
    <dgm:pt modelId="{017E20D6-B2C1-4C4E-802E-38B9ECA732BF}" type="pres">
      <dgm:prSet presAssocID="{B3C086B6-AAA6-413F-95DB-A658BFAD85C8}" presName="textRect" presStyleLbl="revTx" presStyleIdx="4" presStyleCnt="7">
        <dgm:presLayoutVars>
          <dgm:chMax val="1"/>
          <dgm:chPref val="1"/>
        </dgm:presLayoutVars>
      </dgm:prSet>
      <dgm:spPr/>
    </dgm:pt>
    <dgm:pt modelId="{7966D84E-5775-4AC6-95C6-087B4864C3AA}" type="pres">
      <dgm:prSet presAssocID="{B00916B8-ABDA-4B91-9FBB-FDF2B9504A02}" presName="sibTrans" presStyleCnt="0"/>
      <dgm:spPr/>
    </dgm:pt>
    <dgm:pt modelId="{07EE2F1F-758D-4C6B-A1CE-C5802B9BA19E}" type="pres">
      <dgm:prSet presAssocID="{6B54448C-BCAA-442E-9114-E91ED44B8AC2}" presName="compNode" presStyleCnt="0"/>
      <dgm:spPr/>
    </dgm:pt>
    <dgm:pt modelId="{70DBD1C7-C954-4DBA-8959-1780E76FAEF9}" type="pres">
      <dgm:prSet presAssocID="{6B54448C-BCAA-442E-9114-E91ED44B8AC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EA4A5FAE-89E5-4543-8D49-2B2D0F513F93}" type="pres">
      <dgm:prSet presAssocID="{6B54448C-BCAA-442E-9114-E91ED44B8AC2}" presName="spaceRect" presStyleCnt="0"/>
      <dgm:spPr/>
    </dgm:pt>
    <dgm:pt modelId="{554BEDD9-97E4-4765-8C24-14D1A3B94D34}" type="pres">
      <dgm:prSet presAssocID="{6B54448C-BCAA-442E-9114-E91ED44B8AC2}" presName="textRect" presStyleLbl="revTx" presStyleIdx="5" presStyleCnt="7">
        <dgm:presLayoutVars>
          <dgm:chMax val="1"/>
          <dgm:chPref val="1"/>
        </dgm:presLayoutVars>
      </dgm:prSet>
      <dgm:spPr/>
    </dgm:pt>
    <dgm:pt modelId="{0560ABB8-7D25-493F-87D7-DA57C5787874}" type="pres">
      <dgm:prSet presAssocID="{3CCE5D9A-332D-4E29-B1FE-B37097CF98AA}" presName="sibTrans" presStyleCnt="0"/>
      <dgm:spPr/>
    </dgm:pt>
    <dgm:pt modelId="{CC9DF912-CA75-4676-8EB0-9BB61C32674F}" type="pres">
      <dgm:prSet presAssocID="{016EAD57-FE50-480D-8907-5CDFD8CA5100}" presName="compNode" presStyleCnt="0"/>
      <dgm:spPr/>
    </dgm:pt>
    <dgm:pt modelId="{6258391D-470F-42AE-A81D-A742A0385921}" type="pres">
      <dgm:prSet presAssocID="{016EAD57-FE50-480D-8907-5CDFD8CA510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CE80E78-6AFC-40E8-A677-78BD74CAAD4B}" type="pres">
      <dgm:prSet presAssocID="{016EAD57-FE50-480D-8907-5CDFD8CA5100}" presName="spaceRect" presStyleCnt="0"/>
      <dgm:spPr/>
    </dgm:pt>
    <dgm:pt modelId="{F0E396F7-60B8-4A18-A0C4-88FC77516198}" type="pres">
      <dgm:prSet presAssocID="{016EAD57-FE50-480D-8907-5CDFD8CA510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AE54201-F266-442B-B4BB-207764C585F6}" srcId="{C33C9DF7-ABB3-4206-9FA0-E08E9C2B56E6}" destId="{BC64C351-EFA6-44E6-B324-D4B8E8FB801C}" srcOrd="3" destOrd="0" parTransId="{5AF2B306-2310-4BE0-B9CB-6FF7E990CE60}" sibTransId="{C4B611EE-5358-4DF1-AF0A-99169AD01A93}"/>
    <dgm:cxn modelId="{8CCF8D07-6B6D-4E0A-90D8-AFF1F9711CD4}" srcId="{C33C9DF7-ABB3-4206-9FA0-E08E9C2B56E6}" destId="{016EAD57-FE50-480D-8907-5CDFD8CA5100}" srcOrd="6" destOrd="0" parTransId="{20FF44F8-E830-49A5-B98B-D06E14CD941A}" sibTransId="{7FE373DF-3F13-45C8-977E-8815AE7BC413}"/>
    <dgm:cxn modelId="{8D0B6311-99C3-46BC-9DCA-960E638B4037}" type="presOf" srcId="{8A2CBD49-C4D7-4867-8BB0-0C66B75C946F}" destId="{E9989DB5-BC13-4A07-AB73-6645D93F35CD}" srcOrd="0" destOrd="0" presId="urn:microsoft.com/office/officeart/2018/2/layout/IconLabelList"/>
    <dgm:cxn modelId="{0C032D16-DCBE-48F4-8E76-E799233FF295}" srcId="{C33C9DF7-ABB3-4206-9FA0-E08E9C2B56E6}" destId="{ABE6BEF5-9DC3-4B55-9626-BD4417DB83EA}" srcOrd="0" destOrd="0" parTransId="{AB42E69F-E1EE-4B42-B5C6-51976F86385E}" sibTransId="{74FF780F-DB4D-49DC-B5C2-376D84B21750}"/>
    <dgm:cxn modelId="{7FDD4B2C-5F29-4A8D-B2BC-FAA5F8490618}" type="presOf" srcId="{C33C9DF7-ABB3-4206-9FA0-E08E9C2B56E6}" destId="{77002660-0C0B-4937-9B4B-F08FB0DD9E58}" srcOrd="0" destOrd="0" presId="urn:microsoft.com/office/officeart/2018/2/layout/IconLabelList"/>
    <dgm:cxn modelId="{2FEB2A3B-C4C0-4F13-AA6D-26CF5F4B75A9}" srcId="{C33C9DF7-ABB3-4206-9FA0-E08E9C2B56E6}" destId="{B3C086B6-AAA6-413F-95DB-A658BFAD85C8}" srcOrd="4" destOrd="0" parTransId="{924A51A5-A638-478E-A738-D339CE1363A5}" sibTransId="{B00916B8-ABDA-4B91-9FBB-FDF2B9504A02}"/>
    <dgm:cxn modelId="{46139648-6BD4-4CD2-BB39-A5CCA655A843}" type="presOf" srcId="{BC64C351-EFA6-44E6-B324-D4B8E8FB801C}" destId="{0DAF2A65-DEB4-4F5E-97CB-FDA041C37F1F}" srcOrd="0" destOrd="0" presId="urn:microsoft.com/office/officeart/2018/2/layout/IconLabelList"/>
    <dgm:cxn modelId="{0A7D1F71-B2F9-4E29-8058-EC495A0A0B88}" srcId="{C33C9DF7-ABB3-4206-9FA0-E08E9C2B56E6}" destId="{AF933137-43C2-44C6-BC12-3480F4C5456B}" srcOrd="2" destOrd="0" parTransId="{173A6D54-9D7B-4FB6-AC88-17F6BD68D8AF}" sibTransId="{DA3378CF-E70C-4BC4-BB89-04B8E14E056E}"/>
    <dgm:cxn modelId="{C0A4E176-B478-48EE-9004-3D8155783481}" srcId="{C33C9DF7-ABB3-4206-9FA0-E08E9C2B56E6}" destId="{8A2CBD49-C4D7-4867-8BB0-0C66B75C946F}" srcOrd="1" destOrd="0" parTransId="{4D1E90A1-E493-4B97-9F7C-7C9992949698}" sibTransId="{4EE1E542-EEEA-4BE6-8E61-5634FA183900}"/>
    <dgm:cxn modelId="{DA01AA7E-F35E-49E1-ADA8-63957A195FB9}" type="presOf" srcId="{B3C086B6-AAA6-413F-95DB-A658BFAD85C8}" destId="{017E20D6-B2C1-4C4E-802E-38B9ECA732BF}" srcOrd="0" destOrd="0" presId="urn:microsoft.com/office/officeart/2018/2/layout/IconLabelList"/>
    <dgm:cxn modelId="{3169E181-6C87-49E5-ADBB-2757E180D9CB}" type="presOf" srcId="{6B54448C-BCAA-442E-9114-E91ED44B8AC2}" destId="{554BEDD9-97E4-4765-8C24-14D1A3B94D34}" srcOrd="0" destOrd="0" presId="urn:microsoft.com/office/officeart/2018/2/layout/IconLabelList"/>
    <dgm:cxn modelId="{BE22A2CC-8A79-4251-97D2-492AF5237F78}" type="presOf" srcId="{ABE6BEF5-9DC3-4B55-9626-BD4417DB83EA}" destId="{8F38C72F-14EC-4969-B2E2-67616621D151}" srcOrd="0" destOrd="0" presId="urn:microsoft.com/office/officeart/2018/2/layout/IconLabelList"/>
    <dgm:cxn modelId="{F41EE5D3-E523-41E7-AE9C-1B0500445380}" type="presOf" srcId="{AF933137-43C2-44C6-BC12-3480F4C5456B}" destId="{CF84DE65-402C-45E8-82B4-72BECC1BA561}" srcOrd="0" destOrd="0" presId="urn:microsoft.com/office/officeart/2018/2/layout/IconLabelList"/>
    <dgm:cxn modelId="{CDD556D6-54CE-4DFD-BBB2-50A3D530972F}" type="presOf" srcId="{016EAD57-FE50-480D-8907-5CDFD8CA5100}" destId="{F0E396F7-60B8-4A18-A0C4-88FC77516198}" srcOrd="0" destOrd="0" presId="urn:microsoft.com/office/officeart/2018/2/layout/IconLabelList"/>
    <dgm:cxn modelId="{6E4C0AF1-DD2E-40B7-B4EC-4116D4A015D0}" srcId="{C33C9DF7-ABB3-4206-9FA0-E08E9C2B56E6}" destId="{6B54448C-BCAA-442E-9114-E91ED44B8AC2}" srcOrd="5" destOrd="0" parTransId="{70090E8B-2012-43C0-B568-DB51065CDEDE}" sibTransId="{3CCE5D9A-332D-4E29-B1FE-B37097CF98AA}"/>
    <dgm:cxn modelId="{19A137CF-0236-4284-906B-0335BE18FC8C}" type="presParOf" srcId="{77002660-0C0B-4937-9B4B-F08FB0DD9E58}" destId="{6007C812-A0FC-4FBE-8BD2-2EBE1AEADB9D}" srcOrd="0" destOrd="0" presId="urn:microsoft.com/office/officeart/2018/2/layout/IconLabelList"/>
    <dgm:cxn modelId="{7D229BE7-97D3-43E7-962C-A9F992535EB0}" type="presParOf" srcId="{6007C812-A0FC-4FBE-8BD2-2EBE1AEADB9D}" destId="{CE49ABCE-2637-44EA-88B0-9813345295B1}" srcOrd="0" destOrd="0" presId="urn:microsoft.com/office/officeart/2018/2/layout/IconLabelList"/>
    <dgm:cxn modelId="{B3648EEB-2CC0-4AA9-A6D3-4C689B4CACFE}" type="presParOf" srcId="{6007C812-A0FC-4FBE-8BD2-2EBE1AEADB9D}" destId="{C9EC8513-222B-4AC5-82EA-9CC0586262C6}" srcOrd="1" destOrd="0" presId="urn:microsoft.com/office/officeart/2018/2/layout/IconLabelList"/>
    <dgm:cxn modelId="{57046394-A0EA-45A5-89E5-82569B8A978C}" type="presParOf" srcId="{6007C812-A0FC-4FBE-8BD2-2EBE1AEADB9D}" destId="{8F38C72F-14EC-4969-B2E2-67616621D151}" srcOrd="2" destOrd="0" presId="urn:microsoft.com/office/officeart/2018/2/layout/IconLabelList"/>
    <dgm:cxn modelId="{5956972D-67FD-406E-80F4-972CC7BDE033}" type="presParOf" srcId="{77002660-0C0B-4937-9B4B-F08FB0DD9E58}" destId="{1E4C3BEE-0F87-45E8-9B46-EBBDDDC7F94F}" srcOrd="1" destOrd="0" presId="urn:microsoft.com/office/officeart/2018/2/layout/IconLabelList"/>
    <dgm:cxn modelId="{D0E2A2A7-6E44-410F-B2BA-47F0579815D8}" type="presParOf" srcId="{77002660-0C0B-4937-9B4B-F08FB0DD9E58}" destId="{4DAA07F0-DF2F-4973-9FDE-9650EE7C6DB7}" srcOrd="2" destOrd="0" presId="urn:microsoft.com/office/officeart/2018/2/layout/IconLabelList"/>
    <dgm:cxn modelId="{4CA04845-1FA1-4149-BAB0-681CF0D9DD2E}" type="presParOf" srcId="{4DAA07F0-DF2F-4973-9FDE-9650EE7C6DB7}" destId="{C9882962-1981-4502-91E0-6A7A8F872BB3}" srcOrd="0" destOrd="0" presId="urn:microsoft.com/office/officeart/2018/2/layout/IconLabelList"/>
    <dgm:cxn modelId="{208E9CDB-436C-4FEC-889E-324F98300BD2}" type="presParOf" srcId="{4DAA07F0-DF2F-4973-9FDE-9650EE7C6DB7}" destId="{BBF78822-0EF0-4735-9731-91FDD5806023}" srcOrd="1" destOrd="0" presId="urn:microsoft.com/office/officeart/2018/2/layout/IconLabelList"/>
    <dgm:cxn modelId="{3FA3AF0A-5B86-40F7-83EF-3E89557CFAFC}" type="presParOf" srcId="{4DAA07F0-DF2F-4973-9FDE-9650EE7C6DB7}" destId="{E9989DB5-BC13-4A07-AB73-6645D93F35CD}" srcOrd="2" destOrd="0" presId="urn:microsoft.com/office/officeart/2018/2/layout/IconLabelList"/>
    <dgm:cxn modelId="{FFE9DE50-578F-427D-99CA-18431455D234}" type="presParOf" srcId="{77002660-0C0B-4937-9B4B-F08FB0DD9E58}" destId="{C4B6C35F-B727-482A-BC48-B6511E41AD98}" srcOrd="3" destOrd="0" presId="urn:microsoft.com/office/officeart/2018/2/layout/IconLabelList"/>
    <dgm:cxn modelId="{C25ABA82-B0EB-4634-86DE-466FDF1F13F7}" type="presParOf" srcId="{77002660-0C0B-4937-9B4B-F08FB0DD9E58}" destId="{FCB74256-6B4F-4372-A4F6-13EFA5F1E65E}" srcOrd="4" destOrd="0" presId="urn:microsoft.com/office/officeart/2018/2/layout/IconLabelList"/>
    <dgm:cxn modelId="{64C31B3F-5A3D-475C-A706-33DBB04D2735}" type="presParOf" srcId="{FCB74256-6B4F-4372-A4F6-13EFA5F1E65E}" destId="{1B59C3F0-B585-4CD7-BE37-CA2362BBDB4F}" srcOrd="0" destOrd="0" presId="urn:microsoft.com/office/officeart/2018/2/layout/IconLabelList"/>
    <dgm:cxn modelId="{6D147356-2B8E-49F7-9580-9BFA04B57CAD}" type="presParOf" srcId="{FCB74256-6B4F-4372-A4F6-13EFA5F1E65E}" destId="{AA781460-8E74-4E1C-864D-C9DF8FBF608D}" srcOrd="1" destOrd="0" presId="urn:microsoft.com/office/officeart/2018/2/layout/IconLabelList"/>
    <dgm:cxn modelId="{9A7B01C5-C4FF-413B-ADA0-25B7BF8811DA}" type="presParOf" srcId="{FCB74256-6B4F-4372-A4F6-13EFA5F1E65E}" destId="{CF84DE65-402C-45E8-82B4-72BECC1BA561}" srcOrd="2" destOrd="0" presId="urn:microsoft.com/office/officeart/2018/2/layout/IconLabelList"/>
    <dgm:cxn modelId="{71119603-ADF4-4328-B381-51A2026C31D8}" type="presParOf" srcId="{77002660-0C0B-4937-9B4B-F08FB0DD9E58}" destId="{60A8EF0B-E0F9-4AF0-AFC0-54F902690E05}" srcOrd="5" destOrd="0" presId="urn:microsoft.com/office/officeart/2018/2/layout/IconLabelList"/>
    <dgm:cxn modelId="{34F4926D-FC5B-421C-9D87-88D000CB6FD9}" type="presParOf" srcId="{77002660-0C0B-4937-9B4B-F08FB0DD9E58}" destId="{A6E1579C-9AD3-4D78-AEC7-47FAF317DC28}" srcOrd="6" destOrd="0" presId="urn:microsoft.com/office/officeart/2018/2/layout/IconLabelList"/>
    <dgm:cxn modelId="{ED607635-9DDF-49DE-AA52-26ABCE03DC72}" type="presParOf" srcId="{A6E1579C-9AD3-4D78-AEC7-47FAF317DC28}" destId="{F9230FBE-312E-479F-B90B-A79545FEA26B}" srcOrd="0" destOrd="0" presId="urn:microsoft.com/office/officeart/2018/2/layout/IconLabelList"/>
    <dgm:cxn modelId="{1B7880F7-C122-4091-AAE7-87E293593E65}" type="presParOf" srcId="{A6E1579C-9AD3-4D78-AEC7-47FAF317DC28}" destId="{A2FF3275-9209-4EFD-8940-4EC87438ACA1}" srcOrd="1" destOrd="0" presId="urn:microsoft.com/office/officeart/2018/2/layout/IconLabelList"/>
    <dgm:cxn modelId="{89043DC5-FD54-4AE4-9B29-E33E8630D5CB}" type="presParOf" srcId="{A6E1579C-9AD3-4D78-AEC7-47FAF317DC28}" destId="{0DAF2A65-DEB4-4F5E-97CB-FDA041C37F1F}" srcOrd="2" destOrd="0" presId="urn:microsoft.com/office/officeart/2018/2/layout/IconLabelList"/>
    <dgm:cxn modelId="{16199090-99A1-4277-91B0-7B213275908F}" type="presParOf" srcId="{77002660-0C0B-4937-9B4B-F08FB0DD9E58}" destId="{1DA7C9AE-44CA-45AB-A10C-BB6C1A3152C8}" srcOrd="7" destOrd="0" presId="urn:microsoft.com/office/officeart/2018/2/layout/IconLabelList"/>
    <dgm:cxn modelId="{CB39C0A7-9CD6-4586-A23F-BF138CA729BC}" type="presParOf" srcId="{77002660-0C0B-4937-9B4B-F08FB0DD9E58}" destId="{171E8981-FAC1-4B59-8A5E-BF14578BE0BC}" srcOrd="8" destOrd="0" presId="urn:microsoft.com/office/officeart/2018/2/layout/IconLabelList"/>
    <dgm:cxn modelId="{D0AE2357-344F-4CD4-8451-89446A2DA849}" type="presParOf" srcId="{171E8981-FAC1-4B59-8A5E-BF14578BE0BC}" destId="{0F17972A-A2BA-4434-A7DB-3FA9C0DA10F1}" srcOrd="0" destOrd="0" presId="urn:microsoft.com/office/officeart/2018/2/layout/IconLabelList"/>
    <dgm:cxn modelId="{A5BE49CD-5D3E-433B-824A-0B7F193C454B}" type="presParOf" srcId="{171E8981-FAC1-4B59-8A5E-BF14578BE0BC}" destId="{8C3B2FD5-28E4-43EA-BB86-240D1497B305}" srcOrd="1" destOrd="0" presId="urn:microsoft.com/office/officeart/2018/2/layout/IconLabelList"/>
    <dgm:cxn modelId="{17EA5970-EEF3-43C7-AA4E-9DC487E4CF94}" type="presParOf" srcId="{171E8981-FAC1-4B59-8A5E-BF14578BE0BC}" destId="{017E20D6-B2C1-4C4E-802E-38B9ECA732BF}" srcOrd="2" destOrd="0" presId="urn:microsoft.com/office/officeart/2018/2/layout/IconLabelList"/>
    <dgm:cxn modelId="{2E72262A-7556-4EFC-89B3-789BDEB55801}" type="presParOf" srcId="{77002660-0C0B-4937-9B4B-F08FB0DD9E58}" destId="{7966D84E-5775-4AC6-95C6-087B4864C3AA}" srcOrd="9" destOrd="0" presId="urn:microsoft.com/office/officeart/2018/2/layout/IconLabelList"/>
    <dgm:cxn modelId="{DCE4A226-7018-4319-9D6D-D15D34683A38}" type="presParOf" srcId="{77002660-0C0B-4937-9B4B-F08FB0DD9E58}" destId="{07EE2F1F-758D-4C6B-A1CE-C5802B9BA19E}" srcOrd="10" destOrd="0" presId="urn:microsoft.com/office/officeart/2018/2/layout/IconLabelList"/>
    <dgm:cxn modelId="{9D2B4F49-F4D0-4DF9-A571-D650E23D3AA0}" type="presParOf" srcId="{07EE2F1F-758D-4C6B-A1CE-C5802B9BA19E}" destId="{70DBD1C7-C954-4DBA-8959-1780E76FAEF9}" srcOrd="0" destOrd="0" presId="urn:microsoft.com/office/officeart/2018/2/layout/IconLabelList"/>
    <dgm:cxn modelId="{D9E6157D-A281-414F-9593-2C5894570324}" type="presParOf" srcId="{07EE2F1F-758D-4C6B-A1CE-C5802B9BA19E}" destId="{EA4A5FAE-89E5-4543-8D49-2B2D0F513F93}" srcOrd="1" destOrd="0" presId="urn:microsoft.com/office/officeart/2018/2/layout/IconLabelList"/>
    <dgm:cxn modelId="{4E9C98F3-B7B7-478B-BAD1-B592FD59A481}" type="presParOf" srcId="{07EE2F1F-758D-4C6B-A1CE-C5802B9BA19E}" destId="{554BEDD9-97E4-4765-8C24-14D1A3B94D34}" srcOrd="2" destOrd="0" presId="urn:microsoft.com/office/officeart/2018/2/layout/IconLabelList"/>
    <dgm:cxn modelId="{450AEF23-698C-4046-8016-BC166CB039F7}" type="presParOf" srcId="{77002660-0C0B-4937-9B4B-F08FB0DD9E58}" destId="{0560ABB8-7D25-493F-87D7-DA57C5787874}" srcOrd="11" destOrd="0" presId="urn:microsoft.com/office/officeart/2018/2/layout/IconLabelList"/>
    <dgm:cxn modelId="{60493D1D-4109-4CA8-84EB-FF9286A7E328}" type="presParOf" srcId="{77002660-0C0B-4937-9B4B-F08FB0DD9E58}" destId="{CC9DF912-CA75-4676-8EB0-9BB61C32674F}" srcOrd="12" destOrd="0" presId="urn:microsoft.com/office/officeart/2018/2/layout/IconLabelList"/>
    <dgm:cxn modelId="{AB15AC2B-3AA8-44D5-A53E-77FF3EE8EF1C}" type="presParOf" srcId="{CC9DF912-CA75-4676-8EB0-9BB61C32674F}" destId="{6258391D-470F-42AE-A81D-A742A0385921}" srcOrd="0" destOrd="0" presId="urn:microsoft.com/office/officeart/2018/2/layout/IconLabelList"/>
    <dgm:cxn modelId="{80EB84C3-2D90-447F-9A4D-0B19DCECD20F}" type="presParOf" srcId="{CC9DF912-CA75-4676-8EB0-9BB61C32674F}" destId="{DCE80E78-6AFC-40E8-A677-78BD74CAAD4B}" srcOrd="1" destOrd="0" presId="urn:microsoft.com/office/officeart/2018/2/layout/IconLabelList"/>
    <dgm:cxn modelId="{74B67F01-65CA-4A08-AF0A-70B4022EC92C}" type="presParOf" srcId="{CC9DF912-CA75-4676-8EB0-9BB61C32674F}" destId="{F0E396F7-60B8-4A18-A0C4-88FC7751619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043F93-0B1B-4966-982C-8C18B00EE0D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5D295F5-9758-4EC8-84E5-45153A1CFF63}">
      <dgm:prSet/>
      <dgm:spPr/>
      <dgm:t>
        <a:bodyPr/>
        <a:lstStyle/>
        <a:p>
          <a:r>
            <a:rPr lang="en-US"/>
            <a:t>There are a number of different functional blocks in a computer</a:t>
          </a:r>
        </a:p>
      </dgm:t>
    </dgm:pt>
    <dgm:pt modelId="{C910341D-AA28-47DA-8ED1-DAC145D10665}" type="parTrans" cxnId="{43E82628-C262-40F4-A21E-E4438B34E6C3}">
      <dgm:prSet/>
      <dgm:spPr/>
      <dgm:t>
        <a:bodyPr/>
        <a:lstStyle/>
        <a:p>
          <a:endParaRPr lang="en-US"/>
        </a:p>
      </dgm:t>
    </dgm:pt>
    <dgm:pt modelId="{2483C65E-43C3-40E0-87C1-1D12B7245AAE}" type="sibTrans" cxnId="{43E82628-C262-40F4-A21E-E4438B34E6C3}">
      <dgm:prSet/>
      <dgm:spPr/>
      <dgm:t>
        <a:bodyPr/>
        <a:lstStyle/>
        <a:p>
          <a:endParaRPr lang="en-US"/>
        </a:p>
      </dgm:t>
    </dgm:pt>
    <dgm:pt modelId="{81FCDFCD-2F4E-4E3D-9B7B-1AA6B5AC2209}">
      <dgm:prSet/>
      <dgm:spPr/>
      <dgm:t>
        <a:bodyPr/>
        <a:lstStyle/>
        <a:p>
          <a:r>
            <a:rPr lang="en-US"/>
            <a:t>Each of these functional blocks handle movement of data in some form</a:t>
          </a:r>
        </a:p>
      </dgm:t>
    </dgm:pt>
    <dgm:pt modelId="{2964F0BD-7902-4C90-BEBF-68331B63EE7C}" type="parTrans" cxnId="{CD795819-C424-428B-9410-B95E9F2F7C73}">
      <dgm:prSet/>
      <dgm:spPr/>
      <dgm:t>
        <a:bodyPr/>
        <a:lstStyle/>
        <a:p>
          <a:endParaRPr lang="en-US"/>
        </a:p>
      </dgm:t>
    </dgm:pt>
    <dgm:pt modelId="{2CD2D8E7-5F3B-4BAC-96D3-72808ECF5863}" type="sibTrans" cxnId="{CD795819-C424-428B-9410-B95E9F2F7C73}">
      <dgm:prSet/>
      <dgm:spPr/>
      <dgm:t>
        <a:bodyPr/>
        <a:lstStyle/>
        <a:p>
          <a:endParaRPr lang="en-US"/>
        </a:p>
      </dgm:t>
    </dgm:pt>
    <dgm:pt modelId="{6555B06C-A7D2-4C46-985B-163CBA25850A}">
      <dgm:prSet/>
      <dgm:spPr/>
      <dgm:t>
        <a:bodyPr/>
        <a:lstStyle/>
        <a:p>
          <a:r>
            <a:rPr lang="en-US"/>
            <a:t>This functionality is the fundamental of why a computer exists</a:t>
          </a:r>
        </a:p>
      </dgm:t>
    </dgm:pt>
    <dgm:pt modelId="{B45EC6F4-5C8A-4AC1-A261-CBCAB402809C}" type="parTrans" cxnId="{1AC85257-86FB-4236-8ED4-ED7B4CDCA2D7}">
      <dgm:prSet/>
      <dgm:spPr/>
      <dgm:t>
        <a:bodyPr/>
        <a:lstStyle/>
        <a:p>
          <a:endParaRPr lang="en-US"/>
        </a:p>
      </dgm:t>
    </dgm:pt>
    <dgm:pt modelId="{A7013885-0342-4162-B8FE-2DBAA971EEE4}" type="sibTrans" cxnId="{1AC85257-86FB-4236-8ED4-ED7B4CDCA2D7}">
      <dgm:prSet/>
      <dgm:spPr/>
      <dgm:t>
        <a:bodyPr/>
        <a:lstStyle/>
        <a:p>
          <a:endParaRPr lang="en-US"/>
        </a:p>
      </dgm:t>
    </dgm:pt>
    <dgm:pt modelId="{433C58D0-98DA-4813-85B7-30579A43A609}">
      <dgm:prSet/>
      <dgm:spPr/>
      <dgm:t>
        <a:bodyPr/>
        <a:lstStyle/>
        <a:p>
          <a:r>
            <a:rPr lang="en-US"/>
            <a:t>Consider the components discussed</a:t>
          </a:r>
        </a:p>
      </dgm:t>
    </dgm:pt>
    <dgm:pt modelId="{38A369DB-78BA-4E45-B3E8-6A7254D63210}" type="parTrans" cxnId="{2C141EA4-E042-4A66-92E1-28D9188DEDA7}">
      <dgm:prSet/>
      <dgm:spPr/>
      <dgm:t>
        <a:bodyPr/>
        <a:lstStyle/>
        <a:p>
          <a:endParaRPr lang="en-US"/>
        </a:p>
      </dgm:t>
    </dgm:pt>
    <dgm:pt modelId="{B0622E94-8304-4AF2-9A6F-A1EF8B2FE41F}" type="sibTrans" cxnId="{2C141EA4-E042-4A66-92E1-28D9188DEDA7}">
      <dgm:prSet/>
      <dgm:spPr/>
      <dgm:t>
        <a:bodyPr/>
        <a:lstStyle/>
        <a:p>
          <a:endParaRPr lang="en-US"/>
        </a:p>
      </dgm:t>
    </dgm:pt>
    <dgm:pt modelId="{6E815A1C-3D5C-8B41-B9FA-029D57000ABD}" type="pres">
      <dgm:prSet presAssocID="{7D043F93-0B1B-4966-982C-8C18B00EE0D2}" presName="linear" presStyleCnt="0">
        <dgm:presLayoutVars>
          <dgm:animLvl val="lvl"/>
          <dgm:resizeHandles val="exact"/>
        </dgm:presLayoutVars>
      </dgm:prSet>
      <dgm:spPr/>
    </dgm:pt>
    <dgm:pt modelId="{0E5098DE-4C48-6045-9528-0BB5A5540D87}" type="pres">
      <dgm:prSet presAssocID="{65D295F5-9758-4EC8-84E5-45153A1CFF6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25B11E8-AF20-8740-BCAF-4B2C7563E08F}" type="pres">
      <dgm:prSet presAssocID="{2483C65E-43C3-40E0-87C1-1D12B7245AAE}" presName="spacer" presStyleCnt="0"/>
      <dgm:spPr/>
    </dgm:pt>
    <dgm:pt modelId="{318C63CE-6676-5341-9C26-9C22BD381BF9}" type="pres">
      <dgm:prSet presAssocID="{81FCDFCD-2F4E-4E3D-9B7B-1AA6B5AC220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831F989-94E7-5A4A-9439-26F73203E926}" type="pres">
      <dgm:prSet presAssocID="{2CD2D8E7-5F3B-4BAC-96D3-72808ECF5863}" presName="spacer" presStyleCnt="0"/>
      <dgm:spPr/>
    </dgm:pt>
    <dgm:pt modelId="{9ECA70B7-60E8-DA4D-8A3D-FBEE57AA957B}" type="pres">
      <dgm:prSet presAssocID="{6555B06C-A7D2-4C46-985B-163CBA25850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93F0BCE-2EB8-9845-A3D7-B6F31D4DA805}" type="pres">
      <dgm:prSet presAssocID="{A7013885-0342-4162-B8FE-2DBAA971EEE4}" presName="spacer" presStyleCnt="0"/>
      <dgm:spPr/>
    </dgm:pt>
    <dgm:pt modelId="{FE54DF1A-AF02-5E40-A37E-ACC5F2FBD45B}" type="pres">
      <dgm:prSet presAssocID="{433C58D0-98DA-4813-85B7-30579A43A60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0368C18-DE74-CF4D-B5A8-0ED192487A8D}" type="presOf" srcId="{81FCDFCD-2F4E-4E3D-9B7B-1AA6B5AC2209}" destId="{318C63CE-6676-5341-9C26-9C22BD381BF9}" srcOrd="0" destOrd="0" presId="urn:microsoft.com/office/officeart/2005/8/layout/vList2"/>
    <dgm:cxn modelId="{CD795819-C424-428B-9410-B95E9F2F7C73}" srcId="{7D043F93-0B1B-4966-982C-8C18B00EE0D2}" destId="{81FCDFCD-2F4E-4E3D-9B7B-1AA6B5AC2209}" srcOrd="1" destOrd="0" parTransId="{2964F0BD-7902-4C90-BEBF-68331B63EE7C}" sibTransId="{2CD2D8E7-5F3B-4BAC-96D3-72808ECF5863}"/>
    <dgm:cxn modelId="{43E82628-C262-40F4-A21E-E4438B34E6C3}" srcId="{7D043F93-0B1B-4966-982C-8C18B00EE0D2}" destId="{65D295F5-9758-4EC8-84E5-45153A1CFF63}" srcOrd="0" destOrd="0" parTransId="{C910341D-AA28-47DA-8ED1-DAC145D10665}" sibTransId="{2483C65E-43C3-40E0-87C1-1D12B7245AAE}"/>
    <dgm:cxn modelId="{0EACE13A-4D90-754B-A0B5-63A1998008B1}" type="presOf" srcId="{433C58D0-98DA-4813-85B7-30579A43A609}" destId="{FE54DF1A-AF02-5E40-A37E-ACC5F2FBD45B}" srcOrd="0" destOrd="0" presId="urn:microsoft.com/office/officeart/2005/8/layout/vList2"/>
    <dgm:cxn modelId="{818C1647-1D5F-664A-AE84-92EA4E8B019D}" type="presOf" srcId="{7D043F93-0B1B-4966-982C-8C18B00EE0D2}" destId="{6E815A1C-3D5C-8B41-B9FA-029D57000ABD}" srcOrd="0" destOrd="0" presId="urn:microsoft.com/office/officeart/2005/8/layout/vList2"/>
    <dgm:cxn modelId="{1AC85257-86FB-4236-8ED4-ED7B4CDCA2D7}" srcId="{7D043F93-0B1B-4966-982C-8C18B00EE0D2}" destId="{6555B06C-A7D2-4C46-985B-163CBA25850A}" srcOrd="2" destOrd="0" parTransId="{B45EC6F4-5C8A-4AC1-A261-CBCAB402809C}" sibTransId="{A7013885-0342-4162-B8FE-2DBAA971EEE4}"/>
    <dgm:cxn modelId="{63D8146B-E0F4-7F47-9AD0-C99A42AE1F12}" type="presOf" srcId="{6555B06C-A7D2-4C46-985B-163CBA25850A}" destId="{9ECA70B7-60E8-DA4D-8A3D-FBEE57AA957B}" srcOrd="0" destOrd="0" presId="urn:microsoft.com/office/officeart/2005/8/layout/vList2"/>
    <dgm:cxn modelId="{6D385B85-F77F-AF46-9600-2C2227AF926E}" type="presOf" srcId="{65D295F5-9758-4EC8-84E5-45153A1CFF63}" destId="{0E5098DE-4C48-6045-9528-0BB5A5540D87}" srcOrd="0" destOrd="0" presId="urn:microsoft.com/office/officeart/2005/8/layout/vList2"/>
    <dgm:cxn modelId="{2C141EA4-E042-4A66-92E1-28D9188DEDA7}" srcId="{7D043F93-0B1B-4966-982C-8C18B00EE0D2}" destId="{433C58D0-98DA-4813-85B7-30579A43A609}" srcOrd="3" destOrd="0" parTransId="{38A369DB-78BA-4E45-B3E8-6A7254D63210}" sibTransId="{B0622E94-8304-4AF2-9A6F-A1EF8B2FE41F}"/>
    <dgm:cxn modelId="{C324CF07-BB5D-A845-ABE3-A97AA282A088}" type="presParOf" srcId="{6E815A1C-3D5C-8B41-B9FA-029D57000ABD}" destId="{0E5098DE-4C48-6045-9528-0BB5A5540D87}" srcOrd="0" destOrd="0" presId="urn:microsoft.com/office/officeart/2005/8/layout/vList2"/>
    <dgm:cxn modelId="{30ACC41E-B508-774C-BFDF-1669A2BB759F}" type="presParOf" srcId="{6E815A1C-3D5C-8B41-B9FA-029D57000ABD}" destId="{A25B11E8-AF20-8740-BCAF-4B2C7563E08F}" srcOrd="1" destOrd="0" presId="urn:microsoft.com/office/officeart/2005/8/layout/vList2"/>
    <dgm:cxn modelId="{9FDD5BA0-0B7C-F549-87C8-6322BDBC0D1B}" type="presParOf" srcId="{6E815A1C-3D5C-8B41-B9FA-029D57000ABD}" destId="{318C63CE-6676-5341-9C26-9C22BD381BF9}" srcOrd="2" destOrd="0" presId="urn:microsoft.com/office/officeart/2005/8/layout/vList2"/>
    <dgm:cxn modelId="{60DA2D73-7C95-4243-9AB4-90783AF669C4}" type="presParOf" srcId="{6E815A1C-3D5C-8B41-B9FA-029D57000ABD}" destId="{A831F989-94E7-5A4A-9439-26F73203E926}" srcOrd="3" destOrd="0" presId="urn:microsoft.com/office/officeart/2005/8/layout/vList2"/>
    <dgm:cxn modelId="{05949ED1-D83F-CE4C-A0B7-E03142B85F18}" type="presParOf" srcId="{6E815A1C-3D5C-8B41-B9FA-029D57000ABD}" destId="{9ECA70B7-60E8-DA4D-8A3D-FBEE57AA957B}" srcOrd="4" destOrd="0" presId="urn:microsoft.com/office/officeart/2005/8/layout/vList2"/>
    <dgm:cxn modelId="{F38CB423-E848-CF46-BFEE-67CB66369C32}" type="presParOf" srcId="{6E815A1C-3D5C-8B41-B9FA-029D57000ABD}" destId="{293F0BCE-2EB8-9845-A3D7-B6F31D4DA805}" srcOrd="5" destOrd="0" presId="urn:microsoft.com/office/officeart/2005/8/layout/vList2"/>
    <dgm:cxn modelId="{354C7382-AB64-FF43-B47C-40467BC83C09}" type="presParOf" srcId="{6E815A1C-3D5C-8B41-B9FA-029D57000ABD}" destId="{FE54DF1A-AF02-5E40-A37E-ACC5F2FBD4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161752-4E0F-4E9F-8C22-28246285C12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BE3646D-850C-4C8C-BF90-F794D5F11C71}">
      <dgm:prSet/>
      <dgm:spPr/>
      <dgm:t>
        <a:bodyPr/>
        <a:lstStyle/>
        <a:p>
          <a:r>
            <a:rPr lang="en-US"/>
            <a:t>CPU</a:t>
          </a:r>
        </a:p>
      </dgm:t>
    </dgm:pt>
    <dgm:pt modelId="{2538821E-6E49-4CEB-9CB4-684D34B9B02E}" type="parTrans" cxnId="{D2D87E93-318A-41FB-B524-DBFACE503242}">
      <dgm:prSet/>
      <dgm:spPr/>
      <dgm:t>
        <a:bodyPr/>
        <a:lstStyle/>
        <a:p>
          <a:endParaRPr lang="en-US"/>
        </a:p>
      </dgm:t>
    </dgm:pt>
    <dgm:pt modelId="{8561FADF-E854-4059-91FB-B0884F5BAA8E}" type="sibTrans" cxnId="{D2D87E93-318A-41FB-B524-DBFACE503242}">
      <dgm:prSet/>
      <dgm:spPr/>
      <dgm:t>
        <a:bodyPr/>
        <a:lstStyle/>
        <a:p>
          <a:endParaRPr lang="en-US"/>
        </a:p>
      </dgm:t>
    </dgm:pt>
    <dgm:pt modelId="{E9BFD606-EC1C-47D2-BB7E-606113D5C3DC}">
      <dgm:prSet/>
      <dgm:spPr/>
      <dgm:t>
        <a:bodyPr/>
        <a:lstStyle/>
        <a:p>
          <a:r>
            <a:rPr lang="en-US"/>
            <a:t>Memory</a:t>
          </a:r>
        </a:p>
      </dgm:t>
    </dgm:pt>
    <dgm:pt modelId="{E0A751F5-8B08-422E-8B99-74A842837A10}" type="parTrans" cxnId="{FC5FA58E-8202-4152-9EA4-3DF184DF9890}">
      <dgm:prSet/>
      <dgm:spPr/>
      <dgm:t>
        <a:bodyPr/>
        <a:lstStyle/>
        <a:p>
          <a:endParaRPr lang="en-US"/>
        </a:p>
      </dgm:t>
    </dgm:pt>
    <dgm:pt modelId="{4447B5E7-2AF5-437D-9BD7-A99FEEF809DA}" type="sibTrans" cxnId="{FC5FA58E-8202-4152-9EA4-3DF184DF9890}">
      <dgm:prSet/>
      <dgm:spPr/>
      <dgm:t>
        <a:bodyPr/>
        <a:lstStyle/>
        <a:p>
          <a:endParaRPr lang="en-US"/>
        </a:p>
      </dgm:t>
    </dgm:pt>
    <dgm:pt modelId="{11B244D0-2050-4181-8DED-3F5E0178AB80}">
      <dgm:prSet/>
      <dgm:spPr/>
      <dgm:t>
        <a:bodyPr/>
        <a:lstStyle/>
        <a:p>
          <a:r>
            <a:rPr lang="en-US"/>
            <a:t>IO</a:t>
          </a:r>
        </a:p>
      </dgm:t>
    </dgm:pt>
    <dgm:pt modelId="{35EDF7F3-1FB9-4662-8232-429AFD97BBFA}" type="parTrans" cxnId="{5012FB6A-C094-4529-887D-64C1A3397023}">
      <dgm:prSet/>
      <dgm:spPr/>
      <dgm:t>
        <a:bodyPr/>
        <a:lstStyle/>
        <a:p>
          <a:endParaRPr lang="en-US"/>
        </a:p>
      </dgm:t>
    </dgm:pt>
    <dgm:pt modelId="{E9CDBD60-A6C7-4416-BDB0-E77A59C43111}" type="sibTrans" cxnId="{5012FB6A-C094-4529-887D-64C1A3397023}">
      <dgm:prSet/>
      <dgm:spPr/>
      <dgm:t>
        <a:bodyPr/>
        <a:lstStyle/>
        <a:p>
          <a:endParaRPr lang="en-US"/>
        </a:p>
      </dgm:t>
    </dgm:pt>
    <dgm:pt modelId="{9F60CBB3-E019-4516-AE71-E1A6D7F5D50B}">
      <dgm:prSet/>
      <dgm:spPr/>
      <dgm:t>
        <a:bodyPr/>
        <a:lstStyle/>
        <a:p>
          <a:r>
            <a:rPr lang="en-US"/>
            <a:t>Graphics</a:t>
          </a:r>
        </a:p>
      </dgm:t>
    </dgm:pt>
    <dgm:pt modelId="{46C51FDE-379E-4F64-8D50-4C377E767995}" type="parTrans" cxnId="{FFBDBA8E-57A2-44F2-A27D-4760647E8D50}">
      <dgm:prSet/>
      <dgm:spPr/>
      <dgm:t>
        <a:bodyPr/>
        <a:lstStyle/>
        <a:p>
          <a:endParaRPr lang="en-US"/>
        </a:p>
      </dgm:t>
    </dgm:pt>
    <dgm:pt modelId="{C13354FF-8783-4941-8081-171C582D4554}" type="sibTrans" cxnId="{FFBDBA8E-57A2-44F2-A27D-4760647E8D50}">
      <dgm:prSet/>
      <dgm:spPr/>
      <dgm:t>
        <a:bodyPr/>
        <a:lstStyle/>
        <a:p>
          <a:endParaRPr lang="en-US"/>
        </a:p>
      </dgm:t>
    </dgm:pt>
    <dgm:pt modelId="{DE106630-2105-4486-A845-9A6C00F480CD}">
      <dgm:prSet/>
      <dgm:spPr/>
      <dgm:t>
        <a:bodyPr/>
        <a:lstStyle/>
        <a:p>
          <a:r>
            <a:rPr lang="en-US"/>
            <a:t>Storage</a:t>
          </a:r>
        </a:p>
      </dgm:t>
    </dgm:pt>
    <dgm:pt modelId="{04A815F9-1AFA-4F42-90DB-3A41F7E2E741}" type="parTrans" cxnId="{303A7664-E345-48B4-A628-0BD142875FC1}">
      <dgm:prSet/>
      <dgm:spPr/>
      <dgm:t>
        <a:bodyPr/>
        <a:lstStyle/>
        <a:p>
          <a:endParaRPr lang="en-US"/>
        </a:p>
      </dgm:t>
    </dgm:pt>
    <dgm:pt modelId="{33D47752-5663-4C97-9969-C9FDCBBF2C98}" type="sibTrans" cxnId="{303A7664-E345-48B4-A628-0BD142875FC1}">
      <dgm:prSet/>
      <dgm:spPr/>
      <dgm:t>
        <a:bodyPr/>
        <a:lstStyle/>
        <a:p>
          <a:endParaRPr lang="en-US"/>
        </a:p>
      </dgm:t>
    </dgm:pt>
    <dgm:pt modelId="{883A3514-5CA3-424B-95A9-EBDC74B386EC}">
      <dgm:prSet/>
      <dgm:spPr/>
      <dgm:t>
        <a:bodyPr/>
        <a:lstStyle/>
        <a:p>
          <a:r>
            <a:rPr lang="en-US"/>
            <a:t>Power Supply</a:t>
          </a:r>
        </a:p>
      </dgm:t>
    </dgm:pt>
    <dgm:pt modelId="{3093273C-7BF9-48FA-8A0D-6BAFAC03B6BC}" type="parTrans" cxnId="{227B1822-E03D-431C-919B-3A52B8217DF7}">
      <dgm:prSet/>
      <dgm:spPr/>
      <dgm:t>
        <a:bodyPr/>
        <a:lstStyle/>
        <a:p>
          <a:endParaRPr lang="en-US"/>
        </a:p>
      </dgm:t>
    </dgm:pt>
    <dgm:pt modelId="{E0A723DD-32C9-434A-9674-91E511DBEBF6}" type="sibTrans" cxnId="{227B1822-E03D-431C-919B-3A52B8217DF7}">
      <dgm:prSet/>
      <dgm:spPr/>
      <dgm:t>
        <a:bodyPr/>
        <a:lstStyle/>
        <a:p>
          <a:endParaRPr lang="en-US"/>
        </a:p>
      </dgm:t>
    </dgm:pt>
    <dgm:pt modelId="{C469D395-B9B7-0648-96E4-827B269CDE0D}" type="pres">
      <dgm:prSet presAssocID="{4A161752-4E0F-4E9F-8C22-28246285C124}" presName="diagram" presStyleCnt="0">
        <dgm:presLayoutVars>
          <dgm:dir/>
          <dgm:resizeHandles val="exact"/>
        </dgm:presLayoutVars>
      </dgm:prSet>
      <dgm:spPr/>
    </dgm:pt>
    <dgm:pt modelId="{5A466CA7-DDED-8F45-B55D-3429E6255A1C}" type="pres">
      <dgm:prSet presAssocID="{8BE3646D-850C-4C8C-BF90-F794D5F11C71}" presName="node" presStyleLbl="node1" presStyleIdx="0" presStyleCnt="6">
        <dgm:presLayoutVars>
          <dgm:bulletEnabled val="1"/>
        </dgm:presLayoutVars>
      </dgm:prSet>
      <dgm:spPr/>
    </dgm:pt>
    <dgm:pt modelId="{5433ACFB-DD15-F048-A57F-1B9B2695D33C}" type="pres">
      <dgm:prSet presAssocID="{8561FADF-E854-4059-91FB-B0884F5BAA8E}" presName="sibTrans" presStyleCnt="0"/>
      <dgm:spPr/>
    </dgm:pt>
    <dgm:pt modelId="{E0259207-6812-5448-958D-CAD9B755C559}" type="pres">
      <dgm:prSet presAssocID="{E9BFD606-EC1C-47D2-BB7E-606113D5C3DC}" presName="node" presStyleLbl="node1" presStyleIdx="1" presStyleCnt="6">
        <dgm:presLayoutVars>
          <dgm:bulletEnabled val="1"/>
        </dgm:presLayoutVars>
      </dgm:prSet>
      <dgm:spPr/>
    </dgm:pt>
    <dgm:pt modelId="{61CD028D-D15D-CB41-997B-68D447D870A7}" type="pres">
      <dgm:prSet presAssocID="{4447B5E7-2AF5-437D-9BD7-A99FEEF809DA}" presName="sibTrans" presStyleCnt="0"/>
      <dgm:spPr/>
    </dgm:pt>
    <dgm:pt modelId="{BA01ED54-C375-7A40-90A4-18665E563625}" type="pres">
      <dgm:prSet presAssocID="{11B244D0-2050-4181-8DED-3F5E0178AB80}" presName="node" presStyleLbl="node1" presStyleIdx="2" presStyleCnt="6">
        <dgm:presLayoutVars>
          <dgm:bulletEnabled val="1"/>
        </dgm:presLayoutVars>
      </dgm:prSet>
      <dgm:spPr/>
    </dgm:pt>
    <dgm:pt modelId="{2BA7B905-66AC-964F-8E8D-61CEA144ADE8}" type="pres">
      <dgm:prSet presAssocID="{E9CDBD60-A6C7-4416-BDB0-E77A59C43111}" presName="sibTrans" presStyleCnt="0"/>
      <dgm:spPr/>
    </dgm:pt>
    <dgm:pt modelId="{04FE533D-1D11-6748-9F52-A0DC72B09DD6}" type="pres">
      <dgm:prSet presAssocID="{9F60CBB3-E019-4516-AE71-E1A6D7F5D50B}" presName="node" presStyleLbl="node1" presStyleIdx="3" presStyleCnt="6">
        <dgm:presLayoutVars>
          <dgm:bulletEnabled val="1"/>
        </dgm:presLayoutVars>
      </dgm:prSet>
      <dgm:spPr/>
    </dgm:pt>
    <dgm:pt modelId="{F0145FA6-F361-3440-BAA6-9948665DD9D5}" type="pres">
      <dgm:prSet presAssocID="{C13354FF-8783-4941-8081-171C582D4554}" presName="sibTrans" presStyleCnt="0"/>
      <dgm:spPr/>
    </dgm:pt>
    <dgm:pt modelId="{31F4D41E-E1C1-E241-8A67-BA8379A22AAA}" type="pres">
      <dgm:prSet presAssocID="{DE106630-2105-4486-A845-9A6C00F480CD}" presName="node" presStyleLbl="node1" presStyleIdx="4" presStyleCnt="6">
        <dgm:presLayoutVars>
          <dgm:bulletEnabled val="1"/>
        </dgm:presLayoutVars>
      </dgm:prSet>
      <dgm:spPr/>
    </dgm:pt>
    <dgm:pt modelId="{DF609171-04AD-C344-B284-9DD431CC0704}" type="pres">
      <dgm:prSet presAssocID="{33D47752-5663-4C97-9969-C9FDCBBF2C98}" presName="sibTrans" presStyleCnt="0"/>
      <dgm:spPr/>
    </dgm:pt>
    <dgm:pt modelId="{7CED2631-C73F-3F44-8F3B-35C06052622F}" type="pres">
      <dgm:prSet presAssocID="{883A3514-5CA3-424B-95A9-EBDC74B386EC}" presName="node" presStyleLbl="node1" presStyleIdx="5" presStyleCnt="6">
        <dgm:presLayoutVars>
          <dgm:bulletEnabled val="1"/>
        </dgm:presLayoutVars>
      </dgm:prSet>
      <dgm:spPr/>
    </dgm:pt>
  </dgm:ptLst>
  <dgm:cxnLst>
    <dgm:cxn modelId="{A8863904-B384-3748-A2B5-17569602B991}" type="presOf" srcId="{8BE3646D-850C-4C8C-BF90-F794D5F11C71}" destId="{5A466CA7-DDED-8F45-B55D-3429E6255A1C}" srcOrd="0" destOrd="0" presId="urn:microsoft.com/office/officeart/2005/8/layout/default"/>
    <dgm:cxn modelId="{227B1822-E03D-431C-919B-3A52B8217DF7}" srcId="{4A161752-4E0F-4E9F-8C22-28246285C124}" destId="{883A3514-5CA3-424B-95A9-EBDC74B386EC}" srcOrd="5" destOrd="0" parTransId="{3093273C-7BF9-48FA-8A0D-6BAFAC03B6BC}" sibTransId="{E0A723DD-32C9-434A-9674-91E511DBEBF6}"/>
    <dgm:cxn modelId="{303A7664-E345-48B4-A628-0BD142875FC1}" srcId="{4A161752-4E0F-4E9F-8C22-28246285C124}" destId="{DE106630-2105-4486-A845-9A6C00F480CD}" srcOrd="4" destOrd="0" parTransId="{04A815F9-1AFA-4F42-90DB-3A41F7E2E741}" sibTransId="{33D47752-5663-4C97-9969-C9FDCBBF2C98}"/>
    <dgm:cxn modelId="{5012FB6A-C094-4529-887D-64C1A3397023}" srcId="{4A161752-4E0F-4E9F-8C22-28246285C124}" destId="{11B244D0-2050-4181-8DED-3F5E0178AB80}" srcOrd="2" destOrd="0" parTransId="{35EDF7F3-1FB9-4662-8232-429AFD97BBFA}" sibTransId="{E9CDBD60-A6C7-4416-BDB0-E77A59C43111}"/>
    <dgm:cxn modelId="{FC5FA58E-8202-4152-9EA4-3DF184DF9890}" srcId="{4A161752-4E0F-4E9F-8C22-28246285C124}" destId="{E9BFD606-EC1C-47D2-BB7E-606113D5C3DC}" srcOrd="1" destOrd="0" parTransId="{E0A751F5-8B08-422E-8B99-74A842837A10}" sibTransId="{4447B5E7-2AF5-437D-9BD7-A99FEEF809DA}"/>
    <dgm:cxn modelId="{FFBDBA8E-57A2-44F2-A27D-4760647E8D50}" srcId="{4A161752-4E0F-4E9F-8C22-28246285C124}" destId="{9F60CBB3-E019-4516-AE71-E1A6D7F5D50B}" srcOrd="3" destOrd="0" parTransId="{46C51FDE-379E-4F64-8D50-4C377E767995}" sibTransId="{C13354FF-8783-4941-8081-171C582D4554}"/>
    <dgm:cxn modelId="{D2D87E93-318A-41FB-B524-DBFACE503242}" srcId="{4A161752-4E0F-4E9F-8C22-28246285C124}" destId="{8BE3646D-850C-4C8C-BF90-F794D5F11C71}" srcOrd="0" destOrd="0" parTransId="{2538821E-6E49-4CEB-9CB4-684D34B9B02E}" sibTransId="{8561FADF-E854-4059-91FB-B0884F5BAA8E}"/>
    <dgm:cxn modelId="{CB289C97-BCEE-734B-B336-77A303EEEEE9}" type="presOf" srcId="{DE106630-2105-4486-A845-9A6C00F480CD}" destId="{31F4D41E-E1C1-E241-8A67-BA8379A22AAA}" srcOrd="0" destOrd="0" presId="urn:microsoft.com/office/officeart/2005/8/layout/default"/>
    <dgm:cxn modelId="{D50F59B1-4911-7C40-895A-41F5F9113606}" type="presOf" srcId="{883A3514-5CA3-424B-95A9-EBDC74B386EC}" destId="{7CED2631-C73F-3F44-8F3B-35C06052622F}" srcOrd="0" destOrd="0" presId="urn:microsoft.com/office/officeart/2005/8/layout/default"/>
    <dgm:cxn modelId="{D5CAF2C1-A59A-FD49-AFF0-5D06742FE448}" type="presOf" srcId="{9F60CBB3-E019-4516-AE71-E1A6D7F5D50B}" destId="{04FE533D-1D11-6748-9F52-A0DC72B09DD6}" srcOrd="0" destOrd="0" presId="urn:microsoft.com/office/officeart/2005/8/layout/default"/>
    <dgm:cxn modelId="{F65A8ECE-4D44-E34C-89E4-B3386F6F328C}" type="presOf" srcId="{E9BFD606-EC1C-47D2-BB7E-606113D5C3DC}" destId="{E0259207-6812-5448-958D-CAD9B755C559}" srcOrd="0" destOrd="0" presId="urn:microsoft.com/office/officeart/2005/8/layout/default"/>
    <dgm:cxn modelId="{38F11BF9-BA23-ED49-8842-6DFF72F2ECED}" type="presOf" srcId="{4A161752-4E0F-4E9F-8C22-28246285C124}" destId="{C469D395-B9B7-0648-96E4-827B269CDE0D}" srcOrd="0" destOrd="0" presId="urn:microsoft.com/office/officeart/2005/8/layout/default"/>
    <dgm:cxn modelId="{5AD010FE-1F1E-EC42-AA0D-958A50DDE532}" type="presOf" srcId="{11B244D0-2050-4181-8DED-3F5E0178AB80}" destId="{BA01ED54-C375-7A40-90A4-18665E563625}" srcOrd="0" destOrd="0" presId="urn:microsoft.com/office/officeart/2005/8/layout/default"/>
    <dgm:cxn modelId="{580F65D5-7845-2D42-9B01-547A8F062753}" type="presParOf" srcId="{C469D395-B9B7-0648-96E4-827B269CDE0D}" destId="{5A466CA7-DDED-8F45-B55D-3429E6255A1C}" srcOrd="0" destOrd="0" presId="urn:microsoft.com/office/officeart/2005/8/layout/default"/>
    <dgm:cxn modelId="{17615FAF-9E5E-0C46-9596-6170E884AA26}" type="presParOf" srcId="{C469D395-B9B7-0648-96E4-827B269CDE0D}" destId="{5433ACFB-DD15-F048-A57F-1B9B2695D33C}" srcOrd="1" destOrd="0" presId="urn:microsoft.com/office/officeart/2005/8/layout/default"/>
    <dgm:cxn modelId="{1DED0E71-C32D-724A-B7F8-4B70A5D7FB91}" type="presParOf" srcId="{C469D395-B9B7-0648-96E4-827B269CDE0D}" destId="{E0259207-6812-5448-958D-CAD9B755C559}" srcOrd="2" destOrd="0" presId="urn:microsoft.com/office/officeart/2005/8/layout/default"/>
    <dgm:cxn modelId="{2763BC4A-A273-1E4A-A4B0-1E5B6F8F7A3D}" type="presParOf" srcId="{C469D395-B9B7-0648-96E4-827B269CDE0D}" destId="{61CD028D-D15D-CB41-997B-68D447D870A7}" srcOrd="3" destOrd="0" presId="urn:microsoft.com/office/officeart/2005/8/layout/default"/>
    <dgm:cxn modelId="{0AE51256-CDA1-554C-9536-243DFD86AC08}" type="presParOf" srcId="{C469D395-B9B7-0648-96E4-827B269CDE0D}" destId="{BA01ED54-C375-7A40-90A4-18665E563625}" srcOrd="4" destOrd="0" presId="urn:microsoft.com/office/officeart/2005/8/layout/default"/>
    <dgm:cxn modelId="{61A833A7-01C4-444C-BA5C-91C143E2C5FC}" type="presParOf" srcId="{C469D395-B9B7-0648-96E4-827B269CDE0D}" destId="{2BA7B905-66AC-964F-8E8D-61CEA144ADE8}" srcOrd="5" destOrd="0" presId="urn:microsoft.com/office/officeart/2005/8/layout/default"/>
    <dgm:cxn modelId="{3D977C7B-61BE-2D48-BE2C-9AC8250296A8}" type="presParOf" srcId="{C469D395-B9B7-0648-96E4-827B269CDE0D}" destId="{04FE533D-1D11-6748-9F52-A0DC72B09DD6}" srcOrd="6" destOrd="0" presId="urn:microsoft.com/office/officeart/2005/8/layout/default"/>
    <dgm:cxn modelId="{E225BE91-C02A-DE47-860E-9E74FF4C097E}" type="presParOf" srcId="{C469D395-B9B7-0648-96E4-827B269CDE0D}" destId="{F0145FA6-F361-3440-BAA6-9948665DD9D5}" srcOrd="7" destOrd="0" presId="urn:microsoft.com/office/officeart/2005/8/layout/default"/>
    <dgm:cxn modelId="{DC793AA2-5E56-AA49-8AAC-A5AA3E60C758}" type="presParOf" srcId="{C469D395-B9B7-0648-96E4-827B269CDE0D}" destId="{31F4D41E-E1C1-E241-8A67-BA8379A22AAA}" srcOrd="8" destOrd="0" presId="urn:microsoft.com/office/officeart/2005/8/layout/default"/>
    <dgm:cxn modelId="{01140C15-97A2-EE4C-B682-C589B363CCAB}" type="presParOf" srcId="{C469D395-B9B7-0648-96E4-827B269CDE0D}" destId="{DF609171-04AD-C344-B284-9DD431CC0704}" srcOrd="9" destOrd="0" presId="urn:microsoft.com/office/officeart/2005/8/layout/default"/>
    <dgm:cxn modelId="{793A0FFC-EA94-1645-A118-C7ED2B7B5338}" type="presParOf" srcId="{C469D395-B9B7-0648-96E4-827B269CDE0D}" destId="{7CED2631-C73F-3F44-8F3B-35C06052622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09F9C8-DE39-4C62-B990-C95C90464F6D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A5DF3D-89AC-4F3E-AE23-1DED6F7CD9D5}">
      <dgm:prSet/>
      <dgm:spPr/>
      <dgm:t>
        <a:bodyPr/>
        <a:lstStyle/>
        <a:p>
          <a:r>
            <a:rPr lang="en-US"/>
            <a:t>Handling resource management manually would be error-prone and tiresome</a:t>
          </a:r>
        </a:p>
      </dgm:t>
    </dgm:pt>
    <dgm:pt modelId="{B91A0066-A78D-4938-8965-2440332660DF}" type="parTrans" cxnId="{F6C9F9C8-D360-4017-9429-3E2027C0B80B}">
      <dgm:prSet/>
      <dgm:spPr/>
      <dgm:t>
        <a:bodyPr/>
        <a:lstStyle/>
        <a:p>
          <a:endParaRPr lang="en-US"/>
        </a:p>
      </dgm:t>
    </dgm:pt>
    <dgm:pt modelId="{C6F71819-66A8-401F-9865-7E007E8145B7}" type="sibTrans" cxnId="{F6C9F9C8-D360-4017-9429-3E2027C0B80B}">
      <dgm:prSet/>
      <dgm:spPr/>
      <dgm:t>
        <a:bodyPr/>
        <a:lstStyle/>
        <a:p>
          <a:endParaRPr lang="en-US"/>
        </a:p>
      </dgm:t>
    </dgm:pt>
    <dgm:pt modelId="{A9CCB47D-FF97-44ED-ACFD-7AEDF15D7868}">
      <dgm:prSet/>
      <dgm:spPr/>
      <dgm:t>
        <a:bodyPr/>
        <a:lstStyle/>
        <a:p>
          <a:r>
            <a:rPr lang="en-US"/>
            <a:t>We can offload this to a highly specialized piece of software</a:t>
          </a:r>
        </a:p>
      </dgm:t>
    </dgm:pt>
    <dgm:pt modelId="{4C9CC2BB-3D9A-454B-A7EE-8DB1B5293CE4}" type="parTrans" cxnId="{EE88E901-AC3A-4754-A0BC-2CC01361249E}">
      <dgm:prSet/>
      <dgm:spPr/>
      <dgm:t>
        <a:bodyPr/>
        <a:lstStyle/>
        <a:p>
          <a:endParaRPr lang="en-US"/>
        </a:p>
      </dgm:t>
    </dgm:pt>
    <dgm:pt modelId="{94DDE1EE-55F6-48C9-BCC3-55665EF81A4F}" type="sibTrans" cxnId="{EE88E901-AC3A-4754-A0BC-2CC01361249E}">
      <dgm:prSet/>
      <dgm:spPr/>
      <dgm:t>
        <a:bodyPr/>
        <a:lstStyle/>
        <a:p>
          <a:endParaRPr lang="en-US"/>
        </a:p>
      </dgm:t>
    </dgm:pt>
    <dgm:pt modelId="{8CCA31DF-215C-409B-AB52-D8934BE7EA0F}">
      <dgm:prSet/>
      <dgm:spPr/>
      <dgm:t>
        <a:bodyPr/>
        <a:lstStyle/>
        <a:p>
          <a:r>
            <a:rPr lang="en-US"/>
            <a:t>The operating system</a:t>
          </a:r>
        </a:p>
      </dgm:t>
    </dgm:pt>
    <dgm:pt modelId="{F93881B1-30F0-4246-BD0C-181419239594}" type="parTrans" cxnId="{19D89FFD-2AA7-46A3-B70E-F2AEA6F5B989}">
      <dgm:prSet/>
      <dgm:spPr/>
      <dgm:t>
        <a:bodyPr/>
        <a:lstStyle/>
        <a:p>
          <a:endParaRPr lang="en-US"/>
        </a:p>
      </dgm:t>
    </dgm:pt>
    <dgm:pt modelId="{71CDEEDB-84C1-4012-BADD-6A4C8BACEC5B}" type="sibTrans" cxnId="{19D89FFD-2AA7-46A3-B70E-F2AEA6F5B989}">
      <dgm:prSet/>
      <dgm:spPr/>
      <dgm:t>
        <a:bodyPr/>
        <a:lstStyle/>
        <a:p>
          <a:endParaRPr lang="en-US"/>
        </a:p>
      </dgm:t>
    </dgm:pt>
    <dgm:pt modelId="{939E934C-6492-4841-AD0B-F05BA365112A}" type="pres">
      <dgm:prSet presAssocID="{4509F9C8-DE39-4C62-B990-C95C90464F6D}" presName="Name0" presStyleCnt="0">
        <dgm:presLayoutVars>
          <dgm:dir/>
          <dgm:animLvl val="lvl"/>
          <dgm:resizeHandles val="exact"/>
        </dgm:presLayoutVars>
      </dgm:prSet>
      <dgm:spPr/>
    </dgm:pt>
    <dgm:pt modelId="{1DCB4346-324A-B54A-9BC4-A946657F9BE6}" type="pres">
      <dgm:prSet presAssocID="{3CA5DF3D-89AC-4F3E-AE23-1DED6F7CD9D5}" presName="composite" presStyleCnt="0"/>
      <dgm:spPr/>
    </dgm:pt>
    <dgm:pt modelId="{B68CDF9F-3C7E-964E-A2D8-1A0179B437A9}" type="pres">
      <dgm:prSet presAssocID="{3CA5DF3D-89AC-4F3E-AE23-1DED6F7CD9D5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ACC9303-7580-764C-BEA9-E62B4B4DEB06}" type="pres">
      <dgm:prSet presAssocID="{3CA5DF3D-89AC-4F3E-AE23-1DED6F7CD9D5}" presName="desTx" presStyleLbl="alignAccFollowNode1" presStyleIdx="0" presStyleCnt="2">
        <dgm:presLayoutVars>
          <dgm:bulletEnabled val="1"/>
        </dgm:presLayoutVars>
      </dgm:prSet>
      <dgm:spPr/>
    </dgm:pt>
    <dgm:pt modelId="{C912BBFD-67E5-654D-9C46-170127D8FDB1}" type="pres">
      <dgm:prSet presAssocID="{C6F71819-66A8-401F-9865-7E007E8145B7}" presName="space" presStyleCnt="0"/>
      <dgm:spPr/>
    </dgm:pt>
    <dgm:pt modelId="{CB087F9A-FAA2-AE49-B327-926AAE329E6C}" type="pres">
      <dgm:prSet presAssocID="{A9CCB47D-FF97-44ED-ACFD-7AEDF15D7868}" presName="composite" presStyleCnt="0"/>
      <dgm:spPr/>
    </dgm:pt>
    <dgm:pt modelId="{27E5B23B-E17E-934F-B10B-C7C6B47A8902}" type="pres">
      <dgm:prSet presAssocID="{A9CCB47D-FF97-44ED-ACFD-7AEDF15D786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F361065-EF68-6140-94B7-D54FF33261C8}" type="pres">
      <dgm:prSet presAssocID="{A9CCB47D-FF97-44ED-ACFD-7AEDF15D786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E88E901-AC3A-4754-A0BC-2CC01361249E}" srcId="{4509F9C8-DE39-4C62-B990-C95C90464F6D}" destId="{A9CCB47D-FF97-44ED-ACFD-7AEDF15D7868}" srcOrd="1" destOrd="0" parTransId="{4C9CC2BB-3D9A-454B-A7EE-8DB1B5293CE4}" sibTransId="{94DDE1EE-55F6-48C9-BCC3-55665EF81A4F}"/>
    <dgm:cxn modelId="{2D14F616-7E10-6441-A34E-B2E6A97E4094}" type="presOf" srcId="{4509F9C8-DE39-4C62-B990-C95C90464F6D}" destId="{939E934C-6492-4841-AD0B-F05BA365112A}" srcOrd="0" destOrd="0" presId="urn:microsoft.com/office/officeart/2005/8/layout/hList1"/>
    <dgm:cxn modelId="{BBD9B52C-7BD9-1E44-96E6-043E3A87C887}" type="presOf" srcId="{8CCA31DF-215C-409B-AB52-D8934BE7EA0F}" destId="{8F361065-EF68-6140-94B7-D54FF33261C8}" srcOrd="0" destOrd="0" presId="urn:microsoft.com/office/officeart/2005/8/layout/hList1"/>
    <dgm:cxn modelId="{C61B2D7F-24BA-894D-9FF5-CB1B76E518D2}" type="presOf" srcId="{3CA5DF3D-89AC-4F3E-AE23-1DED6F7CD9D5}" destId="{B68CDF9F-3C7E-964E-A2D8-1A0179B437A9}" srcOrd="0" destOrd="0" presId="urn:microsoft.com/office/officeart/2005/8/layout/hList1"/>
    <dgm:cxn modelId="{15368D8C-4A58-3146-A684-1D2279A3C747}" type="presOf" srcId="{A9CCB47D-FF97-44ED-ACFD-7AEDF15D7868}" destId="{27E5B23B-E17E-934F-B10B-C7C6B47A8902}" srcOrd="0" destOrd="0" presId="urn:microsoft.com/office/officeart/2005/8/layout/hList1"/>
    <dgm:cxn modelId="{F6C9F9C8-D360-4017-9429-3E2027C0B80B}" srcId="{4509F9C8-DE39-4C62-B990-C95C90464F6D}" destId="{3CA5DF3D-89AC-4F3E-AE23-1DED6F7CD9D5}" srcOrd="0" destOrd="0" parTransId="{B91A0066-A78D-4938-8965-2440332660DF}" sibTransId="{C6F71819-66A8-401F-9865-7E007E8145B7}"/>
    <dgm:cxn modelId="{19D89FFD-2AA7-46A3-B70E-F2AEA6F5B989}" srcId="{A9CCB47D-FF97-44ED-ACFD-7AEDF15D7868}" destId="{8CCA31DF-215C-409B-AB52-D8934BE7EA0F}" srcOrd="0" destOrd="0" parTransId="{F93881B1-30F0-4246-BD0C-181419239594}" sibTransId="{71CDEEDB-84C1-4012-BADD-6A4C8BACEC5B}"/>
    <dgm:cxn modelId="{77B268A6-0DC2-C440-AF4B-80543A0A2255}" type="presParOf" srcId="{939E934C-6492-4841-AD0B-F05BA365112A}" destId="{1DCB4346-324A-B54A-9BC4-A946657F9BE6}" srcOrd="0" destOrd="0" presId="urn:microsoft.com/office/officeart/2005/8/layout/hList1"/>
    <dgm:cxn modelId="{EC00EBFA-208B-0140-BE3D-47E94EA5A720}" type="presParOf" srcId="{1DCB4346-324A-B54A-9BC4-A946657F9BE6}" destId="{B68CDF9F-3C7E-964E-A2D8-1A0179B437A9}" srcOrd="0" destOrd="0" presId="urn:microsoft.com/office/officeart/2005/8/layout/hList1"/>
    <dgm:cxn modelId="{ED802B23-8188-254C-AC38-980492D1754E}" type="presParOf" srcId="{1DCB4346-324A-B54A-9BC4-A946657F9BE6}" destId="{1ACC9303-7580-764C-BEA9-E62B4B4DEB06}" srcOrd="1" destOrd="0" presId="urn:microsoft.com/office/officeart/2005/8/layout/hList1"/>
    <dgm:cxn modelId="{BFC76504-E3B3-0D42-B1BA-C2DF68663580}" type="presParOf" srcId="{939E934C-6492-4841-AD0B-F05BA365112A}" destId="{C912BBFD-67E5-654D-9C46-170127D8FDB1}" srcOrd="1" destOrd="0" presId="urn:microsoft.com/office/officeart/2005/8/layout/hList1"/>
    <dgm:cxn modelId="{82202DFF-9DD2-1145-96D6-9DDD6F7A475F}" type="presParOf" srcId="{939E934C-6492-4841-AD0B-F05BA365112A}" destId="{CB087F9A-FAA2-AE49-B327-926AAE329E6C}" srcOrd="2" destOrd="0" presId="urn:microsoft.com/office/officeart/2005/8/layout/hList1"/>
    <dgm:cxn modelId="{F11D5C0B-A05C-D945-BB55-995D2E28E07C}" type="presParOf" srcId="{CB087F9A-FAA2-AE49-B327-926AAE329E6C}" destId="{27E5B23B-E17E-934F-B10B-C7C6B47A8902}" srcOrd="0" destOrd="0" presId="urn:microsoft.com/office/officeart/2005/8/layout/hList1"/>
    <dgm:cxn modelId="{E5BE14DB-3550-E94B-ACCB-B41D79AF295A}" type="presParOf" srcId="{CB087F9A-FAA2-AE49-B327-926AAE329E6C}" destId="{8F361065-EF68-6140-94B7-D54FF33261C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CEA9C8-444E-4263-AA95-E054D48563F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D68176F-13B2-416D-BF34-18C2C6EE90FC}">
      <dgm:prSet/>
      <dgm:spPr/>
      <dgm:t>
        <a:bodyPr/>
        <a:lstStyle/>
        <a:p>
          <a:r>
            <a:rPr lang="en-US"/>
            <a:t>In the latter 1950’s some people realized there was far greater benefit in more general use offerings</a:t>
          </a:r>
        </a:p>
      </dgm:t>
    </dgm:pt>
    <dgm:pt modelId="{CF04D41A-6EF7-4AFE-855E-481FE8EBB91A}" type="parTrans" cxnId="{ED322258-1FF1-48D3-BFD3-D42BAB619ED6}">
      <dgm:prSet/>
      <dgm:spPr/>
      <dgm:t>
        <a:bodyPr/>
        <a:lstStyle/>
        <a:p>
          <a:endParaRPr lang="en-US"/>
        </a:p>
      </dgm:t>
    </dgm:pt>
    <dgm:pt modelId="{CD923D61-45FC-4DD4-B31F-EC2E28708210}" type="sibTrans" cxnId="{ED322258-1FF1-48D3-BFD3-D42BAB619ED6}">
      <dgm:prSet/>
      <dgm:spPr/>
      <dgm:t>
        <a:bodyPr/>
        <a:lstStyle/>
        <a:p>
          <a:endParaRPr lang="en-US"/>
        </a:p>
      </dgm:t>
    </dgm:pt>
    <dgm:pt modelId="{68B8D303-176E-4FC8-AD74-E937D89E28A3}">
      <dgm:prSet/>
      <dgm:spPr/>
      <dgm:t>
        <a:bodyPr/>
        <a:lstStyle/>
        <a:p>
          <a:r>
            <a:rPr lang="en-US"/>
            <a:t>This fostered development of machines that could be repurposed to perform many tasks though still only one at a time</a:t>
          </a:r>
        </a:p>
      </dgm:t>
    </dgm:pt>
    <dgm:pt modelId="{848123C1-FC99-40E2-8000-1A5B4CC4C6BA}" type="parTrans" cxnId="{5BE370FB-3A23-48D5-A24D-5C315EE238E2}">
      <dgm:prSet/>
      <dgm:spPr/>
      <dgm:t>
        <a:bodyPr/>
        <a:lstStyle/>
        <a:p>
          <a:endParaRPr lang="en-US"/>
        </a:p>
      </dgm:t>
    </dgm:pt>
    <dgm:pt modelId="{41D776E8-7952-4879-A1AC-5EF4AA00D956}" type="sibTrans" cxnId="{5BE370FB-3A23-48D5-A24D-5C315EE238E2}">
      <dgm:prSet/>
      <dgm:spPr/>
      <dgm:t>
        <a:bodyPr/>
        <a:lstStyle/>
        <a:p>
          <a:endParaRPr lang="en-US"/>
        </a:p>
      </dgm:t>
    </dgm:pt>
    <dgm:pt modelId="{38FDFDF0-3CB7-4B86-AC89-6151161E6A71}">
      <dgm:prSet/>
      <dgm:spPr/>
      <dgm:t>
        <a:bodyPr/>
        <a:lstStyle/>
        <a:p>
          <a:r>
            <a:rPr lang="en-US"/>
            <a:t>The changing of programs was achieved by a resident monitor program</a:t>
          </a:r>
        </a:p>
      </dgm:t>
    </dgm:pt>
    <dgm:pt modelId="{7FEDFEF1-4503-4966-B044-20EBBCD34D94}" type="parTrans" cxnId="{84803A95-8FB5-4DFE-848D-E33797C0024F}">
      <dgm:prSet/>
      <dgm:spPr/>
      <dgm:t>
        <a:bodyPr/>
        <a:lstStyle/>
        <a:p>
          <a:endParaRPr lang="en-US"/>
        </a:p>
      </dgm:t>
    </dgm:pt>
    <dgm:pt modelId="{26F6A434-7FEB-40DE-A735-653A279A4838}" type="sibTrans" cxnId="{84803A95-8FB5-4DFE-848D-E33797C0024F}">
      <dgm:prSet/>
      <dgm:spPr/>
      <dgm:t>
        <a:bodyPr/>
        <a:lstStyle/>
        <a:p>
          <a:endParaRPr lang="en-US"/>
        </a:p>
      </dgm:t>
    </dgm:pt>
    <dgm:pt modelId="{91A8DE32-858A-824C-95E4-1B44E5A5FAEC}" type="pres">
      <dgm:prSet presAssocID="{84CEA9C8-444E-4263-AA95-E054D48563F1}" presName="vert0" presStyleCnt="0">
        <dgm:presLayoutVars>
          <dgm:dir/>
          <dgm:animOne val="branch"/>
          <dgm:animLvl val="lvl"/>
        </dgm:presLayoutVars>
      </dgm:prSet>
      <dgm:spPr/>
    </dgm:pt>
    <dgm:pt modelId="{944C20B8-7E95-DF4B-8662-C2DBFBCB4F50}" type="pres">
      <dgm:prSet presAssocID="{4D68176F-13B2-416D-BF34-18C2C6EE90FC}" presName="thickLine" presStyleLbl="alignNode1" presStyleIdx="0" presStyleCnt="3"/>
      <dgm:spPr/>
    </dgm:pt>
    <dgm:pt modelId="{B78A9618-0F70-6342-B267-4F141F753467}" type="pres">
      <dgm:prSet presAssocID="{4D68176F-13B2-416D-BF34-18C2C6EE90FC}" presName="horz1" presStyleCnt="0"/>
      <dgm:spPr/>
    </dgm:pt>
    <dgm:pt modelId="{E8A955B8-5AF7-BA4D-AD4D-1314EF47B37C}" type="pres">
      <dgm:prSet presAssocID="{4D68176F-13B2-416D-BF34-18C2C6EE90FC}" presName="tx1" presStyleLbl="revTx" presStyleIdx="0" presStyleCnt="3"/>
      <dgm:spPr/>
    </dgm:pt>
    <dgm:pt modelId="{F9556ACF-B750-2540-A100-6740F7839F2E}" type="pres">
      <dgm:prSet presAssocID="{4D68176F-13B2-416D-BF34-18C2C6EE90FC}" presName="vert1" presStyleCnt="0"/>
      <dgm:spPr/>
    </dgm:pt>
    <dgm:pt modelId="{663834C3-3243-5C4D-B56C-2BA8CFF47290}" type="pres">
      <dgm:prSet presAssocID="{68B8D303-176E-4FC8-AD74-E937D89E28A3}" presName="thickLine" presStyleLbl="alignNode1" presStyleIdx="1" presStyleCnt="3"/>
      <dgm:spPr/>
    </dgm:pt>
    <dgm:pt modelId="{F7DFBD42-0D45-994E-B3F2-5090C3B447C1}" type="pres">
      <dgm:prSet presAssocID="{68B8D303-176E-4FC8-AD74-E937D89E28A3}" presName="horz1" presStyleCnt="0"/>
      <dgm:spPr/>
    </dgm:pt>
    <dgm:pt modelId="{5622366B-A149-9646-A9EB-02BEB6A11FFC}" type="pres">
      <dgm:prSet presAssocID="{68B8D303-176E-4FC8-AD74-E937D89E28A3}" presName="tx1" presStyleLbl="revTx" presStyleIdx="1" presStyleCnt="3"/>
      <dgm:spPr/>
    </dgm:pt>
    <dgm:pt modelId="{4FA41897-E4C2-4C46-8470-F3196B260A3D}" type="pres">
      <dgm:prSet presAssocID="{68B8D303-176E-4FC8-AD74-E937D89E28A3}" presName="vert1" presStyleCnt="0"/>
      <dgm:spPr/>
    </dgm:pt>
    <dgm:pt modelId="{5320E04F-AEC2-9D43-AB2A-E965600A4DAE}" type="pres">
      <dgm:prSet presAssocID="{38FDFDF0-3CB7-4B86-AC89-6151161E6A71}" presName="thickLine" presStyleLbl="alignNode1" presStyleIdx="2" presStyleCnt="3"/>
      <dgm:spPr/>
    </dgm:pt>
    <dgm:pt modelId="{A98A7214-8360-154A-BDF7-BD5AB6230883}" type="pres">
      <dgm:prSet presAssocID="{38FDFDF0-3CB7-4B86-AC89-6151161E6A71}" presName="horz1" presStyleCnt="0"/>
      <dgm:spPr/>
    </dgm:pt>
    <dgm:pt modelId="{FD5F330A-AA9C-BC48-B7D5-D18E1B92C986}" type="pres">
      <dgm:prSet presAssocID="{38FDFDF0-3CB7-4B86-AC89-6151161E6A71}" presName="tx1" presStyleLbl="revTx" presStyleIdx="2" presStyleCnt="3"/>
      <dgm:spPr/>
    </dgm:pt>
    <dgm:pt modelId="{BF72BDC6-0F39-254D-9AEC-9A5FE99BC7C5}" type="pres">
      <dgm:prSet presAssocID="{38FDFDF0-3CB7-4B86-AC89-6151161E6A71}" presName="vert1" presStyleCnt="0"/>
      <dgm:spPr/>
    </dgm:pt>
  </dgm:ptLst>
  <dgm:cxnLst>
    <dgm:cxn modelId="{F919821D-1042-384D-81A3-2AC2D5E26A09}" type="presOf" srcId="{38FDFDF0-3CB7-4B86-AC89-6151161E6A71}" destId="{FD5F330A-AA9C-BC48-B7D5-D18E1B92C986}" srcOrd="0" destOrd="0" presId="urn:microsoft.com/office/officeart/2008/layout/LinedList"/>
    <dgm:cxn modelId="{E5648E3E-C764-0648-B34D-843FB7DA3329}" type="presOf" srcId="{4D68176F-13B2-416D-BF34-18C2C6EE90FC}" destId="{E8A955B8-5AF7-BA4D-AD4D-1314EF47B37C}" srcOrd="0" destOrd="0" presId="urn:microsoft.com/office/officeart/2008/layout/LinedList"/>
    <dgm:cxn modelId="{ED322258-1FF1-48D3-BFD3-D42BAB619ED6}" srcId="{84CEA9C8-444E-4263-AA95-E054D48563F1}" destId="{4D68176F-13B2-416D-BF34-18C2C6EE90FC}" srcOrd="0" destOrd="0" parTransId="{CF04D41A-6EF7-4AFE-855E-481FE8EBB91A}" sibTransId="{CD923D61-45FC-4DD4-B31F-EC2E28708210}"/>
    <dgm:cxn modelId="{C9CB135E-0200-CB4F-8C1F-063298F0DA85}" type="presOf" srcId="{84CEA9C8-444E-4263-AA95-E054D48563F1}" destId="{91A8DE32-858A-824C-95E4-1B44E5A5FAEC}" srcOrd="0" destOrd="0" presId="urn:microsoft.com/office/officeart/2008/layout/LinedList"/>
    <dgm:cxn modelId="{84803A95-8FB5-4DFE-848D-E33797C0024F}" srcId="{84CEA9C8-444E-4263-AA95-E054D48563F1}" destId="{38FDFDF0-3CB7-4B86-AC89-6151161E6A71}" srcOrd="2" destOrd="0" parTransId="{7FEDFEF1-4503-4966-B044-20EBBCD34D94}" sibTransId="{26F6A434-7FEB-40DE-A735-653A279A4838}"/>
    <dgm:cxn modelId="{2F1DA1FA-C2BB-014D-B283-A6594B599CEC}" type="presOf" srcId="{68B8D303-176E-4FC8-AD74-E937D89E28A3}" destId="{5622366B-A149-9646-A9EB-02BEB6A11FFC}" srcOrd="0" destOrd="0" presId="urn:microsoft.com/office/officeart/2008/layout/LinedList"/>
    <dgm:cxn modelId="{5BE370FB-3A23-48D5-A24D-5C315EE238E2}" srcId="{84CEA9C8-444E-4263-AA95-E054D48563F1}" destId="{68B8D303-176E-4FC8-AD74-E937D89E28A3}" srcOrd="1" destOrd="0" parTransId="{848123C1-FC99-40E2-8000-1A5B4CC4C6BA}" sibTransId="{41D776E8-7952-4879-A1AC-5EF4AA00D956}"/>
    <dgm:cxn modelId="{2FCA1BFC-58FA-4842-B633-7BEB991E6374}" type="presParOf" srcId="{91A8DE32-858A-824C-95E4-1B44E5A5FAEC}" destId="{944C20B8-7E95-DF4B-8662-C2DBFBCB4F50}" srcOrd="0" destOrd="0" presId="urn:microsoft.com/office/officeart/2008/layout/LinedList"/>
    <dgm:cxn modelId="{5D3C4F1B-2B93-EE4A-8B77-E53676975546}" type="presParOf" srcId="{91A8DE32-858A-824C-95E4-1B44E5A5FAEC}" destId="{B78A9618-0F70-6342-B267-4F141F753467}" srcOrd="1" destOrd="0" presId="urn:microsoft.com/office/officeart/2008/layout/LinedList"/>
    <dgm:cxn modelId="{6955E5E1-DB28-3C48-AA4F-B20CA9E3EA18}" type="presParOf" srcId="{B78A9618-0F70-6342-B267-4F141F753467}" destId="{E8A955B8-5AF7-BA4D-AD4D-1314EF47B37C}" srcOrd="0" destOrd="0" presId="urn:microsoft.com/office/officeart/2008/layout/LinedList"/>
    <dgm:cxn modelId="{DF123333-DCD2-8F49-90F7-E20BF1E9BD5F}" type="presParOf" srcId="{B78A9618-0F70-6342-B267-4F141F753467}" destId="{F9556ACF-B750-2540-A100-6740F7839F2E}" srcOrd="1" destOrd="0" presId="urn:microsoft.com/office/officeart/2008/layout/LinedList"/>
    <dgm:cxn modelId="{21AB29D6-1EC8-6E49-88F3-227240F887F0}" type="presParOf" srcId="{91A8DE32-858A-824C-95E4-1B44E5A5FAEC}" destId="{663834C3-3243-5C4D-B56C-2BA8CFF47290}" srcOrd="2" destOrd="0" presId="urn:microsoft.com/office/officeart/2008/layout/LinedList"/>
    <dgm:cxn modelId="{EAB6ADBB-E8FA-5140-8EB2-4F841F07F478}" type="presParOf" srcId="{91A8DE32-858A-824C-95E4-1B44E5A5FAEC}" destId="{F7DFBD42-0D45-994E-B3F2-5090C3B447C1}" srcOrd="3" destOrd="0" presId="urn:microsoft.com/office/officeart/2008/layout/LinedList"/>
    <dgm:cxn modelId="{2AB9AEC6-DE3D-674C-9BA7-8630F162DDE3}" type="presParOf" srcId="{F7DFBD42-0D45-994E-B3F2-5090C3B447C1}" destId="{5622366B-A149-9646-A9EB-02BEB6A11FFC}" srcOrd="0" destOrd="0" presId="urn:microsoft.com/office/officeart/2008/layout/LinedList"/>
    <dgm:cxn modelId="{C8221C98-0DFC-1349-8E90-2E0F1BC20AA6}" type="presParOf" srcId="{F7DFBD42-0D45-994E-B3F2-5090C3B447C1}" destId="{4FA41897-E4C2-4C46-8470-F3196B260A3D}" srcOrd="1" destOrd="0" presId="urn:microsoft.com/office/officeart/2008/layout/LinedList"/>
    <dgm:cxn modelId="{76AB1FBC-4219-0A49-AB0A-78488BDFD0FD}" type="presParOf" srcId="{91A8DE32-858A-824C-95E4-1B44E5A5FAEC}" destId="{5320E04F-AEC2-9D43-AB2A-E965600A4DAE}" srcOrd="4" destOrd="0" presId="urn:microsoft.com/office/officeart/2008/layout/LinedList"/>
    <dgm:cxn modelId="{0CAC74E7-F67D-BB4A-B848-A3A334E7330E}" type="presParOf" srcId="{91A8DE32-858A-824C-95E4-1B44E5A5FAEC}" destId="{A98A7214-8360-154A-BDF7-BD5AB6230883}" srcOrd="5" destOrd="0" presId="urn:microsoft.com/office/officeart/2008/layout/LinedList"/>
    <dgm:cxn modelId="{5B0E6243-F831-4041-8BF8-B9AA220417A7}" type="presParOf" srcId="{A98A7214-8360-154A-BDF7-BD5AB6230883}" destId="{FD5F330A-AA9C-BC48-B7D5-D18E1B92C986}" srcOrd="0" destOrd="0" presId="urn:microsoft.com/office/officeart/2008/layout/LinedList"/>
    <dgm:cxn modelId="{3D051EAD-F1FD-7F4B-BABD-53C3B54CC1CB}" type="presParOf" srcId="{A98A7214-8360-154A-BDF7-BD5AB6230883}" destId="{BF72BDC6-0F39-254D-9AEC-9A5FE99BC7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4246022-C64F-42BF-BBAB-2C871CFA917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B5C6C2-E93A-4ADB-9FBB-AC72C1492101}">
      <dgm:prSet/>
      <dgm:spPr/>
      <dgm:t>
        <a:bodyPr/>
        <a:lstStyle/>
        <a:p>
          <a:r>
            <a:rPr lang="en-GB"/>
            <a:t>OS - nothing magical, just another computer program executed on the CPU</a:t>
          </a:r>
          <a:endParaRPr lang="en-US"/>
        </a:p>
      </dgm:t>
    </dgm:pt>
    <dgm:pt modelId="{A2112C17-BBBF-4607-868E-97476206639B}" type="parTrans" cxnId="{DF4C0430-FCC0-4FED-9EDF-53535276947F}">
      <dgm:prSet/>
      <dgm:spPr/>
      <dgm:t>
        <a:bodyPr/>
        <a:lstStyle/>
        <a:p>
          <a:endParaRPr lang="en-US"/>
        </a:p>
      </dgm:t>
    </dgm:pt>
    <dgm:pt modelId="{E6E8F21A-5F4D-4911-BEE2-17D55DEABE2C}" type="sibTrans" cxnId="{DF4C0430-FCC0-4FED-9EDF-53535276947F}">
      <dgm:prSet/>
      <dgm:spPr/>
      <dgm:t>
        <a:bodyPr/>
        <a:lstStyle/>
        <a:p>
          <a:endParaRPr lang="en-US"/>
        </a:p>
      </dgm:t>
    </dgm:pt>
    <dgm:pt modelId="{FAF34445-5261-457E-AFCB-8A0E9F985F9A}">
      <dgm:prSet/>
      <dgm:spPr/>
      <dgm:t>
        <a:bodyPr/>
        <a:lstStyle/>
        <a:p>
          <a:r>
            <a:rPr lang="en-GB"/>
            <a:t>When not running, not in control</a:t>
          </a:r>
          <a:endParaRPr lang="en-US"/>
        </a:p>
      </dgm:t>
    </dgm:pt>
    <dgm:pt modelId="{D4E2AA13-B7C2-458F-978E-D07CC7B27C4E}" type="parTrans" cxnId="{217E5F54-00F4-4667-9263-77E01554CAAE}">
      <dgm:prSet/>
      <dgm:spPr/>
      <dgm:t>
        <a:bodyPr/>
        <a:lstStyle/>
        <a:p>
          <a:endParaRPr lang="en-US"/>
        </a:p>
      </dgm:t>
    </dgm:pt>
    <dgm:pt modelId="{DA85E27B-F67F-43B7-A41E-B28B19DC6791}" type="sibTrans" cxnId="{217E5F54-00F4-4667-9263-77E01554CAAE}">
      <dgm:prSet/>
      <dgm:spPr/>
      <dgm:t>
        <a:bodyPr/>
        <a:lstStyle/>
        <a:p>
          <a:endParaRPr lang="en-US"/>
        </a:p>
      </dgm:t>
    </dgm:pt>
    <dgm:pt modelId="{944F5858-E2B0-4B98-BE55-A0AED756111A}">
      <dgm:prSet/>
      <dgm:spPr/>
      <dgm:t>
        <a:bodyPr/>
        <a:lstStyle/>
        <a:p>
          <a:r>
            <a:rPr lang="en-GB"/>
            <a:t>Relies on the CPU to bring it back in periodically</a:t>
          </a:r>
          <a:endParaRPr lang="en-US"/>
        </a:p>
      </dgm:t>
    </dgm:pt>
    <dgm:pt modelId="{E6274EBA-35C2-4FB9-AB09-B422D6CF40B9}" type="parTrans" cxnId="{282348D7-A792-4DCD-8BBF-9B7C781E4D38}">
      <dgm:prSet/>
      <dgm:spPr/>
      <dgm:t>
        <a:bodyPr/>
        <a:lstStyle/>
        <a:p>
          <a:endParaRPr lang="en-US"/>
        </a:p>
      </dgm:t>
    </dgm:pt>
    <dgm:pt modelId="{3E5DDD4B-B34C-4992-8FD1-7C6A20F38847}" type="sibTrans" cxnId="{282348D7-A792-4DCD-8BBF-9B7C781E4D38}">
      <dgm:prSet/>
      <dgm:spPr/>
      <dgm:t>
        <a:bodyPr/>
        <a:lstStyle/>
        <a:p>
          <a:endParaRPr lang="en-US"/>
        </a:p>
      </dgm:t>
    </dgm:pt>
    <dgm:pt modelId="{B12441E8-A0EB-417B-8F8E-3E1689BCDD73}">
      <dgm:prSet/>
      <dgm:spPr/>
      <dgm:t>
        <a:bodyPr/>
        <a:lstStyle/>
        <a:p>
          <a:r>
            <a:rPr lang="en-GB"/>
            <a:t>As the OS is just software:</a:t>
          </a:r>
          <a:endParaRPr lang="en-US"/>
        </a:p>
      </dgm:t>
    </dgm:pt>
    <dgm:pt modelId="{A4C3697C-3A3D-4926-BB68-306A37CD2146}" type="parTrans" cxnId="{36413414-7D08-4789-AE90-C10C8FE8AAA8}">
      <dgm:prSet/>
      <dgm:spPr/>
      <dgm:t>
        <a:bodyPr/>
        <a:lstStyle/>
        <a:p>
          <a:endParaRPr lang="en-US"/>
        </a:p>
      </dgm:t>
    </dgm:pt>
    <dgm:pt modelId="{284C383A-25FF-4229-A14F-A17731A78762}" type="sibTrans" cxnId="{36413414-7D08-4789-AE90-C10C8FE8AAA8}">
      <dgm:prSet/>
      <dgm:spPr/>
      <dgm:t>
        <a:bodyPr/>
        <a:lstStyle/>
        <a:p>
          <a:endParaRPr lang="en-US"/>
        </a:p>
      </dgm:t>
    </dgm:pt>
    <dgm:pt modelId="{8BC992E1-8D98-4E01-88EF-846584AA4494}">
      <dgm:prSet/>
      <dgm:spPr/>
      <dgm:t>
        <a:bodyPr/>
        <a:lstStyle/>
        <a:p>
          <a:r>
            <a:rPr lang="en-GB"/>
            <a:t>There are Mechanisms of operation</a:t>
          </a:r>
          <a:endParaRPr lang="en-US"/>
        </a:p>
      </dgm:t>
    </dgm:pt>
    <dgm:pt modelId="{BDCBC995-19F1-4DBD-9CEF-0B479C9D95A4}" type="parTrans" cxnId="{08579FDB-510C-4DEE-855B-B15325A98DC6}">
      <dgm:prSet/>
      <dgm:spPr/>
      <dgm:t>
        <a:bodyPr/>
        <a:lstStyle/>
        <a:p>
          <a:endParaRPr lang="en-US"/>
        </a:p>
      </dgm:t>
    </dgm:pt>
    <dgm:pt modelId="{643FCFF7-5CF8-43E4-85D3-5822C2AF9CE0}" type="sibTrans" cxnId="{08579FDB-510C-4DEE-855B-B15325A98DC6}">
      <dgm:prSet/>
      <dgm:spPr/>
      <dgm:t>
        <a:bodyPr/>
        <a:lstStyle/>
        <a:p>
          <a:endParaRPr lang="en-US"/>
        </a:p>
      </dgm:t>
    </dgm:pt>
    <dgm:pt modelId="{043B00AD-7859-4BCD-80FF-DCFCCD84C87E}">
      <dgm:prSet/>
      <dgm:spPr/>
      <dgm:t>
        <a:bodyPr/>
        <a:lstStyle/>
        <a:p>
          <a:r>
            <a:rPr lang="en-GB"/>
            <a:t>Impact on efficiency </a:t>
          </a:r>
          <a:endParaRPr lang="en-US"/>
        </a:p>
      </dgm:t>
    </dgm:pt>
    <dgm:pt modelId="{9DFF4717-4DCF-440C-B11D-78CB6453072E}" type="parTrans" cxnId="{548E96AD-97A5-4DB6-87E4-9A13BD871882}">
      <dgm:prSet/>
      <dgm:spPr/>
      <dgm:t>
        <a:bodyPr/>
        <a:lstStyle/>
        <a:p>
          <a:endParaRPr lang="en-US"/>
        </a:p>
      </dgm:t>
    </dgm:pt>
    <dgm:pt modelId="{F061EDD0-1DE0-488D-96A3-3B2320E1F78A}" type="sibTrans" cxnId="{548E96AD-97A5-4DB6-87E4-9A13BD871882}">
      <dgm:prSet/>
      <dgm:spPr/>
      <dgm:t>
        <a:bodyPr/>
        <a:lstStyle/>
        <a:p>
          <a:endParaRPr lang="en-US"/>
        </a:p>
      </dgm:t>
    </dgm:pt>
    <dgm:pt modelId="{0AF16982-7304-4026-B457-B61F37832FD5}">
      <dgm:prSet/>
      <dgm:spPr/>
      <dgm:t>
        <a:bodyPr/>
        <a:lstStyle/>
        <a:p>
          <a:r>
            <a:rPr lang="en-GB"/>
            <a:t>Priorities for operation</a:t>
          </a:r>
          <a:endParaRPr lang="en-US"/>
        </a:p>
      </dgm:t>
    </dgm:pt>
    <dgm:pt modelId="{6D494DD9-3F2B-435B-BBCB-4396435D59EE}" type="parTrans" cxnId="{A7C97405-13B4-4755-BA75-C7686597F334}">
      <dgm:prSet/>
      <dgm:spPr/>
      <dgm:t>
        <a:bodyPr/>
        <a:lstStyle/>
        <a:p>
          <a:endParaRPr lang="en-US"/>
        </a:p>
      </dgm:t>
    </dgm:pt>
    <dgm:pt modelId="{2699B310-EB64-4604-9C2B-723A1621133F}" type="sibTrans" cxnId="{A7C97405-13B4-4755-BA75-C7686597F334}">
      <dgm:prSet/>
      <dgm:spPr/>
      <dgm:t>
        <a:bodyPr/>
        <a:lstStyle/>
        <a:p>
          <a:endParaRPr lang="en-US"/>
        </a:p>
      </dgm:t>
    </dgm:pt>
    <dgm:pt modelId="{1C065881-C98A-4846-83D9-E8BDD0C29970}" type="pres">
      <dgm:prSet presAssocID="{F4246022-C64F-42BF-BBAB-2C871CFA9173}" presName="linear" presStyleCnt="0">
        <dgm:presLayoutVars>
          <dgm:animLvl val="lvl"/>
          <dgm:resizeHandles val="exact"/>
        </dgm:presLayoutVars>
      </dgm:prSet>
      <dgm:spPr/>
    </dgm:pt>
    <dgm:pt modelId="{FE0A73FB-C9E6-0E42-BF7F-A203523EA613}" type="pres">
      <dgm:prSet presAssocID="{F0B5C6C2-E93A-4ADB-9FBB-AC72C149210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E0D5BCC-BAC3-7F44-A055-5CB6577DC7EB}" type="pres">
      <dgm:prSet presAssocID="{E6E8F21A-5F4D-4911-BEE2-17D55DEABE2C}" presName="spacer" presStyleCnt="0"/>
      <dgm:spPr/>
    </dgm:pt>
    <dgm:pt modelId="{FC734944-4F30-7549-890B-78B50F24EF7C}" type="pres">
      <dgm:prSet presAssocID="{FAF34445-5261-457E-AFCB-8A0E9F985F9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D4F6C46-DC5A-564F-84A5-1F46E4CDC883}" type="pres">
      <dgm:prSet presAssocID="{DA85E27B-F67F-43B7-A41E-B28B19DC6791}" presName="spacer" presStyleCnt="0"/>
      <dgm:spPr/>
    </dgm:pt>
    <dgm:pt modelId="{7C1F48D6-B097-E440-B46F-C0777701A6A8}" type="pres">
      <dgm:prSet presAssocID="{944F5858-E2B0-4B98-BE55-A0AED75611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6A0087-DBDD-DB46-8741-3E53E9D455DF}" type="pres">
      <dgm:prSet presAssocID="{3E5DDD4B-B34C-4992-8FD1-7C6A20F38847}" presName="spacer" presStyleCnt="0"/>
      <dgm:spPr/>
    </dgm:pt>
    <dgm:pt modelId="{0AEC948E-4ECF-4948-8A6A-25FCD3C55B09}" type="pres">
      <dgm:prSet presAssocID="{B12441E8-A0EB-417B-8F8E-3E1689BCDD7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FF4D955-D13A-4740-9642-BF87C9CDC782}" type="pres">
      <dgm:prSet presAssocID="{B12441E8-A0EB-417B-8F8E-3E1689BCDD7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7C97405-13B4-4755-BA75-C7686597F334}" srcId="{B12441E8-A0EB-417B-8F8E-3E1689BCDD73}" destId="{0AF16982-7304-4026-B457-B61F37832FD5}" srcOrd="2" destOrd="0" parTransId="{6D494DD9-3F2B-435B-BBCB-4396435D59EE}" sibTransId="{2699B310-EB64-4604-9C2B-723A1621133F}"/>
    <dgm:cxn modelId="{36413414-7D08-4789-AE90-C10C8FE8AAA8}" srcId="{F4246022-C64F-42BF-BBAB-2C871CFA9173}" destId="{B12441E8-A0EB-417B-8F8E-3E1689BCDD73}" srcOrd="3" destOrd="0" parTransId="{A4C3697C-3A3D-4926-BB68-306A37CD2146}" sibTransId="{284C383A-25FF-4229-A14F-A17731A78762}"/>
    <dgm:cxn modelId="{AE560B23-48A9-1B49-95AD-F309713F32F3}" type="presOf" srcId="{944F5858-E2B0-4B98-BE55-A0AED756111A}" destId="{7C1F48D6-B097-E440-B46F-C0777701A6A8}" srcOrd="0" destOrd="0" presId="urn:microsoft.com/office/officeart/2005/8/layout/vList2"/>
    <dgm:cxn modelId="{DF4C0430-FCC0-4FED-9EDF-53535276947F}" srcId="{F4246022-C64F-42BF-BBAB-2C871CFA9173}" destId="{F0B5C6C2-E93A-4ADB-9FBB-AC72C1492101}" srcOrd="0" destOrd="0" parTransId="{A2112C17-BBBF-4607-868E-97476206639B}" sibTransId="{E6E8F21A-5F4D-4911-BEE2-17D55DEABE2C}"/>
    <dgm:cxn modelId="{B92A3538-9C65-7B49-AD3C-A697C9BE8EAF}" type="presOf" srcId="{043B00AD-7859-4BCD-80FF-DCFCCD84C87E}" destId="{1FF4D955-D13A-4740-9642-BF87C9CDC782}" srcOrd="0" destOrd="1" presId="urn:microsoft.com/office/officeart/2005/8/layout/vList2"/>
    <dgm:cxn modelId="{217E5F54-00F4-4667-9263-77E01554CAAE}" srcId="{F4246022-C64F-42BF-BBAB-2C871CFA9173}" destId="{FAF34445-5261-457E-AFCB-8A0E9F985F9A}" srcOrd="1" destOrd="0" parTransId="{D4E2AA13-B7C2-458F-978E-D07CC7B27C4E}" sibTransId="{DA85E27B-F67F-43B7-A41E-B28B19DC6791}"/>
    <dgm:cxn modelId="{E774685E-83FD-6448-9343-089FA812E535}" type="presOf" srcId="{F0B5C6C2-E93A-4ADB-9FBB-AC72C1492101}" destId="{FE0A73FB-C9E6-0E42-BF7F-A203523EA613}" srcOrd="0" destOrd="0" presId="urn:microsoft.com/office/officeart/2005/8/layout/vList2"/>
    <dgm:cxn modelId="{01B21C6F-56B0-D641-A85F-4CB2C769AA4D}" type="presOf" srcId="{B12441E8-A0EB-417B-8F8E-3E1689BCDD73}" destId="{0AEC948E-4ECF-4948-8A6A-25FCD3C55B09}" srcOrd="0" destOrd="0" presId="urn:microsoft.com/office/officeart/2005/8/layout/vList2"/>
    <dgm:cxn modelId="{4A884976-0A72-6040-9BFD-64A1FBB4323C}" type="presOf" srcId="{0AF16982-7304-4026-B457-B61F37832FD5}" destId="{1FF4D955-D13A-4740-9642-BF87C9CDC782}" srcOrd="0" destOrd="2" presId="urn:microsoft.com/office/officeart/2005/8/layout/vList2"/>
    <dgm:cxn modelId="{18543E79-D141-234A-929C-2CC400DB310D}" type="presOf" srcId="{8BC992E1-8D98-4E01-88EF-846584AA4494}" destId="{1FF4D955-D13A-4740-9642-BF87C9CDC782}" srcOrd="0" destOrd="0" presId="urn:microsoft.com/office/officeart/2005/8/layout/vList2"/>
    <dgm:cxn modelId="{548E96AD-97A5-4DB6-87E4-9A13BD871882}" srcId="{B12441E8-A0EB-417B-8F8E-3E1689BCDD73}" destId="{043B00AD-7859-4BCD-80FF-DCFCCD84C87E}" srcOrd="1" destOrd="0" parTransId="{9DFF4717-4DCF-440C-B11D-78CB6453072E}" sibTransId="{F061EDD0-1DE0-488D-96A3-3B2320E1F78A}"/>
    <dgm:cxn modelId="{282348D7-A792-4DCD-8BBF-9B7C781E4D38}" srcId="{F4246022-C64F-42BF-BBAB-2C871CFA9173}" destId="{944F5858-E2B0-4B98-BE55-A0AED756111A}" srcOrd="2" destOrd="0" parTransId="{E6274EBA-35C2-4FB9-AB09-B422D6CF40B9}" sibTransId="{3E5DDD4B-B34C-4992-8FD1-7C6A20F38847}"/>
    <dgm:cxn modelId="{08579FDB-510C-4DEE-855B-B15325A98DC6}" srcId="{B12441E8-A0EB-417B-8F8E-3E1689BCDD73}" destId="{8BC992E1-8D98-4E01-88EF-846584AA4494}" srcOrd="0" destOrd="0" parTransId="{BDCBC995-19F1-4DBD-9CEF-0B479C9D95A4}" sibTransId="{643FCFF7-5CF8-43E4-85D3-5822C2AF9CE0}"/>
    <dgm:cxn modelId="{86F828F1-1A9C-364A-A468-403687F6F2EE}" type="presOf" srcId="{F4246022-C64F-42BF-BBAB-2C871CFA9173}" destId="{1C065881-C98A-4846-83D9-E8BDD0C29970}" srcOrd="0" destOrd="0" presId="urn:microsoft.com/office/officeart/2005/8/layout/vList2"/>
    <dgm:cxn modelId="{8C29FEF2-164B-4B4A-95B1-C243624D314E}" type="presOf" srcId="{FAF34445-5261-457E-AFCB-8A0E9F985F9A}" destId="{FC734944-4F30-7549-890B-78B50F24EF7C}" srcOrd="0" destOrd="0" presId="urn:microsoft.com/office/officeart/2005/8/layout/vList2"/>
    <dgm:cxn modelId="{4AFFF930-6875-1741-88DD-3002F9970895}" type="presParOf" srcId="{1C065881-C98A-4846-83D9-E8BDD0C29970}" destId="{FE0A73FB-C9E6-0E42-BF7F-A203523EA613}" srcOrd="0" destOrd="0" presId="urn:microsoft.com/office/officeart/2005/8/layout/vList2"/>
    <dgm:cxn modelId="{5B9BB4C5-70CB-6440-87D4-A9C490436B0C}" type="presParOf" srcId="{1C065881-C98A-4846-83D9-E8BDD0C29970}" destId="{0E0D5BCC-BAC3-7F44-A055-5CB6577DC7EB}" srcOrd="1" destOrd="0" presId="urn:microsoft.com/office/officeart/2005/8/layout/vList2"/>
    <dgm:cxn modelId="{580AF896-B92E-B547-8BBE-B419057582A5}" type="presParOf" srcId="{1C065881-C98A-4846-83D9-E8BDD0C29970}" destId="{FC734944-4F30-7549-890B-78B50F24EF7C}" srcOrd="2" destOrd="0" presId="urn:microsoft.com/office/officeart/2005/8/layout/vList2"/>
    <dgm:cxn modelId="{78FCFC81-408E-7D4D-AB09-027389E766A4}" type="presParOf" srcId="{1C065881-C98A-4846-83D9-E8BDD0C29970}" destId="{1D4F6C46-DC5A-564F-84A5-1F46E4CDC883}" srcOrd="3" destOrd="0" presId="urn:microsoft.com/office/officeart/2005/8/layout/vList2"/>
    <dgm:cxn modelId="{3EFC86E0-94A5-064B-9E0F-455DCEF78B91}" type="presParOf" srcId="{1C065881-C98A-4846-83D9-E8BDD0C29970}" destId="{7C1F48D6-B097-E440-B46F-C0777701A6A8}" srcOrd="4" destOrd="0" presId="urn:microsoft.com/office/officeart/2005/8/layout/vList2"/>
    <dgm:cxn modelId="{A1CD9B30-46B3-3C49-A864-51B08D854220}" type="presParOf" srcId="{1C065881-C98A-4846-83D9-E8BDD0C29970}" destId="{936A0087-DBDD-DB46-8741-3E53E9D455DF}" srcOrd="5" destOrd="0" presId="urn:microsoft.com/office/officeart/2005/8/layout/vList2"/>
    <dgm:cxn modelId="{9C0EE6D0-EBFA-9D46-B0D8-7FBC167309D9}" type="presParOf" srcId="{1C065881-C98A-4846-83D9-E8BDD0C29970}" destId="{0AEC948E-4ECF-4948-8A6A-25FCD3C55B09}" srcOrd="6" destOrd="0" presId="urn:microsoft.com/office/officeart/2005/8/layout/vList2"/>
    <dgm:cxn modelId="{4A2FCCBF-E414-B44C-BB90-42220D4F660F}" type="presParOf" srcId="{1C065881-C98A-4846-83D9-E8BDD0C29970}" destId="{1FF4D955-D13A-4740-9642-BF87C9CDC782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6AEBDFF-CE21-4745-932C-005658DC869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FA84CD-CB00-4F68-948B-97BE79010716}">
      <dgm:prSet/>
      <dgm:spPr/>
      <dgm:t>
        <a:bodyPr/>
        <a:lstStyle/>
        <a:p>
          <a:r>
            <a:rPr lang="en-GB"/>
            <a:t>Traps are software calls to the operating system</a:t>
          </a:r>
          <a:endParaRPr lang="en-US"/>
        </a:p>
      </dgm:t>
    </dgm:pt>
    <dgm:pt modelId="{117BE5EE-DBCF-4061-90BC-9E61428A9436}" type="parTrans" cxnId="{DDB7EBED-1DFF-4352-B5EF-E6AFF7E32FF8}">
      <dgm:prSet/>
      <dgm:spPr/>
      <dgm:t>
        <a:bodyPr/>
        <a:lstStyle/>
        <a:p>
          <a:endParaRPr lang="en-US"/>
        </a:p>
      </dgm:t>
    </dgm:pt>
    <dgm:pt modelId="{E20A3921-BAAC-4093-9C19-0E70A4E1390B}" type="sibTrans" cxnId="{DDB7EBED-1DFF-4352-B5EF-E6AFF7E32FF8}">
      <dgm:prSet/>
      <dgm:spPr/>
      <dgm:t>
        <a:bodyPr/>
        <a:lstStyle/>
        <a:p>
          <a:endParaRPr lang="en-US"/>
        </a:p>
      </dgm:t>
    </dgm:pt>
    <dgm:pt modelId="{A2226381-EC82-401C-A85F-EF1B77DE1727}">
      <dgm:prSet/>
      <dgm:spPr/>
      <dgm:t>
        <a:bodyPr/>
        <a:lstStyle/>
        <a:p>
          <a:r>
            <a:rPr lang="en-GB"/>
            <a:t>Interrupts are hardware calls to the operating system</a:t>
          </a:r>
          <a:endParaRPr lang="en-US"/>
        </a:p>
      </dgm:t>
    </dgm:pt>
    <dgm:pt modelId="{837677FD-88E2-4467-B5B8-C3197F9C37ED}" type="parTrans" cxnId="{BA0A1954-B055-47DF-8544-55E510C06B60}">
      <dgm:prSet/>
      <dgm:spPr/>
      <dgm:t>
        <a:bodyPr/>
        <a:lstStyle/>
        <a:p>
          <a:endParaRPr lang="en-US"/>
        </a:p>
      </dgm:t>
    </dgm:pt>
    <dgm:pt modelId="{F42C4099-0EA8-441C-8C76-B06E0BFA79CD}" type="sibTrans" cxnId="{BA0A1954-B055-47DF-8544-55E510C06B60}">
      <dgm:prSet/>
      <dgm:spPr/>
      <dgm:t>
        <a:bodyPr/>
        <a:lstStyle/>
        <a:p>
          <a:endParaRPr lang="en-US"/>
        </a:p>
      </dgm:t>
    </dgm:pt>
    <dgm:pt modelId="{DABD1C81-8FD8-4FA9-88D2-3169F53903A9}">
      <dgm:prSet/>
      <dgm:spPr/>
      <dgm:t>
        <a:bodyPr/>
        <a:lstStyle/>
        <a:p>
          <a:r>
            <a:rPr lang="en-GB"/>
            <a:t>Both cause the processor to suspend its current activity and run other processes</a:t>
          </a:r>
          <a:endParaRPr lang="en-US"/>
        </a:p>
      </dgm:t>
    </dgm:pt>
    <dgm:pt modelId="{2801D0A2-34F6-44FA-BECC-D2D1AFD48796}" type="parTrans" cxnId="{CC5DBD87-6F80-44A6-B235-51F17DC43977}">
      <dgm:prSet/>
      <dgm:spPr/>
      <dgm:t>
        <a:bodyPr/>
        <a:lstStyle/>
        <a:p>
          <a:endParaRPr lang="en-US"/>
        </a:p>
      </dgm:t>
    </dgm:pt>
    <dgm:pt modelId="{70322E88-A425-43D8-B19E-5754F4786C6D}" type="sibTrans" cxnId="{CC5DBD87-6F80-44A6-B235-51F17DC43977}">
      <dgm:prSet/>
      <dgm:spPr/>
      <dgm:t>
        <a:bodyPr/>
        <a:lstStyle/>
        <a:p>
          <a:endParaRPr lang="en-US"/>
        </a:p>
      </dgm:t>
    </dgm:pt>
    <dgm:pt modelId="{7E343EC0-C8BA-4DE6-8FCE-A942AD51C529}">
      <dgm:prSet/>
      <dgm:spPr/>
      <dgm:t>
        <a:bodyPr/>
        <a:lstStyle/>
        <a:p>
          <a:r>
            <a:rPr lang="en-GB"/>
            <a:t>More on process switching later …</a:t>
          </a:r>
          <a:endParaRPr lang="en-US"/>
        </a:p>
      </dgm:t>
    </dgm:pt>
    <dgm:pt modelId="{10780C6A-D8EA-46F8-93F4-EB3671F90EBE}" type="parTrans" cxnId="{43998F56-DB43-4C98-87F3-A4A58A1E56D0}">
      <dgm:prSet/>
      <dgm:spPr/>
      <dgm:t>
        <a:bodyPr/>
        <a:lstStyle/>
        <a:p>
          <a:endParaRPr lang="en-US"/>
        </a:p>
      </dgm:t>
    </dgm:pt>
    <dgm:pt modelId="{506E6262-B748-4541-9588-E2BD8FECDB8D}" type="sibTrans" cxnId="{43998F56-DB43-4C98-87F3-A4A58A1E56D0}">
      <dgm:prSet/>
      <dgm:spPr/>
      <dgm:t>
        <a:bodyPr/>
        <a:lstStyle/>
        <a:p>
          <a:endParaRPr lang="en-US"/>
        </a:p>
      </dgm:t>
    </dgm:pt>
    <dgm:pt modelId="{A5EB3C21-A786-374A-9287-24B762AC358C}" type="pres">
      <dgm:prSet presAssocID="{D6AEBDFF-CE21-4745-932C-005658DC8693}" presName="vert0" presStyleCnt="0">
        <dgm:presLayoutVars>
          <dgm:dir/>
          <dgm:animOne val="branch"/>
          <dgm:animLvl val="lvl"/>
        </dgm:presLayoutVars>
      </dgm:prSet>
      <dgm:spPr/>
    </dgm:pt>
    <dgm:pt modelId="{81A6AB29-3F53-8B42-B40B-1B435AA5AA77}" type="pres">
      <dgm:prSet presAssocID="{DBFA84CD-CB00-4F68-948B-97BE79010716}" presName="thickLine" presStyleLbl="alignNode1" presStyleIdx="0" presStyleCnt="4"/>
      <dgm:spPr/>
    </dgm:pt>
    <dgm:pt modelId="{A6D194B3-41D6-8240-86D1-FA834E689A1B}" type="pres">
      <dgm:prSet presAssocID="{DBFA84CD-CB00-4F68-948B-97BE79010716}" presName="horz1" presStyleCnt="0"/>
      <dgm:spPr/>
    </dgm:pt>
    <dgm:pt modelId="{83E9BAB8-FC0C-B54D-8A44-7CDF5F521161}" type="pres">
      <dgm:prSet presAssocID="{DBFA84CD-CB00-4F68-948B-97BE79010716}" presName="tx1" presStyleLbl="revTx" presStyleIdx="0" presStyleCnt="4"/>
      <dgm:spPr/>
    </dgm:pt>
    <dgm:pt modelId="{8A0BFA64-D2D1-D64F-BA33-37545E364C69}" type="pres">
      <dgm:prSet presAssocID="{DBFA84CD-CB00-4F68-948B-97BE79010716}" presName="vert1" presStyleCnt="0"/>
      <dgm:spPr/>
    </dgm:pt>
    <dgm:pt modelId="{506A63A6-3A45-DF48-98A0-A624A316808F}" type="pres">
      <dgm:prSet presAssocID="{A2226381-EC82-401C-A85F-EF1B77DE1727}" presName="thickLine" presStyleLbl="alignNode1" presStyleIdx="1" presStyleCnt="4"/>
      <dgm:spPr/>
    </dgm:pt>
    <dgm:pt modelId="{F3287D89-8D0D-354F-8DC8-1E7A78B0447E}" type="pres">
      <dgm:prSet presAssocID="{A2226381-EC82-401C-A85F-EF1B77DE1727}" presName="horz1" presStyleCnt="0"/>
      <dgm:spPr/>
    </dgm:pt>
    <dgm:pt modelId="{E6FEDB00-FE97-ED40-9955-A3BF8B780BB8}" type="pres">
      <dgm:prSet presAssocID="{A2226381-EC82-401C-A85F-EF1B77DE1727}" presName="tx1" presStyleLbl="revTx" presStyleIdx="1" presStyleCnt="4"/>
      <dgm:spPr/>
    </dgm:pt>
    <dgm:pt modelId="{6F8CE656-047B-6641-B180-B59B7B3F0EB3}" type="pres">
      <dgm:prSet presAssocID="{A2226381-EC82-401C-A85F-EF1B77DE1727}" presName="vert1" presStyleCnt="0"/>
      <dgm:spPr/>
    </dgm:pt>
    <dgm:pt modelId="{42E659B9-6EFD-2E4B-9C91-76832C578BE6}" type="pres">
      <dgm:prSet presAssocID="{DABD1C81-8FD8-4FA9-88D2-3169F53903A9}" presName="thickLine" presStyleLbl="alignNode1" presStyleIdx="2" presStyleCnt="4"/>
      <dgm:spPr/>
    </dgm:pt>
    <dgm:pt modelId="{5B1756EA-68F7-D54F-9927-648809C72002}" type="pres">
      <dgm:prSet presAssocID="{DABD1C81-8FD8-4FA9-88D2-3169F53903A9}" presName="horz1" presStyleCnt="0"/>
      <dgm:spPr/>
    </dgm:pt>
    <dgm:pt modelId="{C81A5A8C-4CA4-7544-9D34-F640BFFEC56B}" type="pres">
      <dgm:prSet presAssocID="{DABD1C81-8FD8-4FA9-88D2-3169F53903A9}" presName="tx1" presStyleLbl="revTx" presStyleIdx="2" presStyleCnt="4"/>
      <dgm:spPr/>
    </dgm:pt>
    <dgm:pt modelId="{22644AF3-BB7B-264B-BB02-E92568F7D313}" type="pres">
      <dgm:prSet presAssocID="{DABD1C81-8FD8-4FA9-88D2-3169F53903A9}" presName="vert1" presStyleCnt="0"/>
      <dgm:spPr/>
    </dgm:pt>
    <dgm:pt modelId="{825D6C21-4B5C-F44F-9C12-2B0050921A97}" type="pres">
      <dgm:prSet presAssocID="{7E343EC0-C8BA-4DE6-8FCE-A942AD51C529}" presName="thickLine" presStyleLbl="alignNode1" presStyleIdx="3" presStyleCnt="4"/>
      <dgm:spPr/>
    </dgm:pt>
    <dgm:pt modelId="{1A32D79F-76C3-5F43-B754-F63AEDE50522}" type="pres">
      <dgm:prSet presAssocID="{7E343EC0-C8BA-4DE6-8FCE-A942AD51C529}" presName="horz1" presStyleCnt="0"/>
      <dgm:spPr/>
    </dgm:pt>
    <dgm:pt modelId="{04700021-B173-4F42-B995-149E5727D59D}" type="pres">
      <dgm:prSet presAssocID="{7E343EC0-C8BA-4DE6-8FCE-A942AD51C529}" presName="tx1" presStyleLbl="revTx" presStyleIdx="3" presStyleCnt="4"/>
      <dgm:spPr/>
    </dgm:pt>
    <dgm:pt modelId="{D53445E2-08DE-2844-A8F0-0C6F86400511}" type="pres">
      <dgm:prSet presAssocID="{7E343EC0-C8BA-4DE6-8FCE-A942AD51C529}" presName="vert1" presStyleCnt="0"/>
      <dgm:spPr/>
    </dgm:pt>
  </dgm:ptLst>
  <dgm:cxnLst>
    <dgm:cxn modelId="{96926E01-5476-644F-8695-E400D568FFF8}" type="presOf" srcId="{DABD1C81-8FD8-4FA9-88D2-3169F53903A9}" destId="{C81A5A8C-4CA4-7544-9D34-F640BFFEC56B}" srcOrd="0" destOrd="0" presId="urn:microsoft.com/office/officeart/2008/layout/LinedList"/>
    <dgm:cxn modelId="{DA42FC45-671B-1D48-AFE5-F24DBA556762}" type="presOf" srcId="{7E343EC0-C8BA-4DE6-8FCE-A942AD51C529}" destId="{04700021-B173-4F42-B995-149E5727D59D}" srcOrd="0" destOrd="0" presId="urn:microsoft.com/office/officeart/2008/layout/LinedList"/>
    <dgm:cxn modelId="{BA0A1954-B055-47DF-8544-55E510C06B60}" srcId="{D6AEBDFF-CE21-4745-932C-005658DC8693}" destId="{A2226381-EC82-401C-A85F-EF1B77DE1727}" srcOrd="1" destOrd="0" parTransId="{837677FD-88E2-4467-B5B8-C3197F9C37ED}" sibTransId="{F42C4099-0EA8-441C-8C76-B06E0BFA79CD}"/>
    <dgm:cxn modelId="{43998F56-DB43-4C98-87F3-A4A58A1E56D0}" srcId="{D6AEBDFF-CE21-4745-932C-005658DC8693}" destId="{7E343EC0-C8BA-4DE6-8FCE-A942AD51C529}" srcOrd="3" destOrd="0" parTransId="{10780C6A-D8EA-46F8-93F4-EB3671F90EBE}" sibTransId="{506E6262-B748-4541-9588-E2BD8FECDB8D}"/>
    <dgm:cxn modelId="{322A6971-1512-264E-8A8C-EB382E80BD0C}" type="presOf" srcId="{A2226381-EC82-401C-A85F-EF1B77DE1727}" destId="{E6FEDB00-FE97-ED40-9955-A3BF8B780BB8}" srcOrd="0" destOrd="0" presId="urn:microsoft.com/office/officeart/2008/layout/LinedList"/>
    <dgm:cxn modelId="{CC5DBD87-6F80-44A6-B235-51F17DC43977}" srcId="{D6AEBDFF-CE21-4745-932C-005658DC8693}" destId="{DABD1C81-8FD8-4FA9-88D2-3169F53903A9}" srcOrd="2" destOrd="0" parTransId="{2801D0A2-34F6-44FA-BECC-D2D1AFD48796}" sibTransId="{70322E88-A425-43D8-B19E-5754F4786C6D}"/>
    <dgm:cxn modelId="{CD2C70EA-D384-3645-9AF5-F61D0218B832}" type="presOf" srcId="{DBFA84CD-CB00-4F68-948B-97BE79010716}" destId="{83E9BAB8-FC0C-B54D-8A44-7CDF5F521161}" srcOrd="0" destOrd="0" presId="urn:microsoft.com/office/officeart/2008/layout/LinedList"/>
    <dgm:cxn modelId="{DDB7EBED-1DFF-4352-B5EF-E6AFF7E32FF8}" srcId="{D6AEBDFF-CE21-4745-932C-005658DC8693}" destId="{DBFA84CD-CB00-4F68-948B-97BE79010716}" srcOrd="0" destOrd="0" parTransId="{117BE5EE-DBCF-4061-90BC-9E61428A9436}" sibTransId="{E20A3921-BAAC-4093-9C19-0E70A4E1390B}"/>
    <dgm:cxn modelId="{D92442F3-9F83-7F4D-A50D-C3ADADB07D02}" type="presOf" srcId="{D6AEBDFF-CE21-4745-932C-005658DC8693}" destId="{A5EB3C21-A786-374A-9287-24B762AC358C}" srcOrd="0" destOrd="0" presId="urn:microsoft.com/office/officeart/2008/layout/LinedList"/>
    <dgm:cxn modelId="{6AE44076-8057-8D42-BCF9-D5C64061DB54}" type="presParOf" srcId="{A5EB3C21-A786-374A-9287-24B762AC358C}" destId="{81A6AB29-3F53-8B42-B40B-1B435AA5AA77}" srcOrd="0" destOrd="0" presId="urn:microsoft.com/office/officeart/2008/layout/LinedList"/>
    <dgm:cxn modelId="{8041A1C6-4FBA-2D48-AEF1-55CBE284B94E}" type="presParOf" srcId="{A5EB3C21-A786-374A-9287-24B762AC358C}" destId="{A6D194B3-41D6-8240-86D1-FA834E689A1B}" srcOrd="1" destOrd="0" presId="urn:microsoft.com/office/officeart/2008/layout/LinedList"/>
    <dgm:cxn modelId="{B0F06A4C-2CBF-9846-A397-015ED1603611}" type="presParOf" srcId="{A6D194B3-41D6-8240-86D1-FA834E689A1B}" destId="{83E9BAB8-FC0C-B54D-8A44-7CDF5F521161}" srcOrd="0" destOrd="0" presId="urn:microsoft.com/office/officeart/2008/layout/LinedList"/>
    <dgm:cxn modelId="{7B7F4F5E-ED9C-F44E-9196-26563F3DEE08}" type="presParOf" srcId="{A6D194B3-41D6-8240-86D1-FA834E689A1B}" destId="{8A0BFA64-D2D1-D64F-BA33-37545E364C69}" srcOrd="1" destOrd="0" presId="urn:microsoft.com/office/officeart/2008/layout/LinedList"/>
    <dgm:cxn modelId="{BDF34450-A48C-E547-ADDD-3C1DE068E423}" type="presParOf" srcId="{A5EB3C21-A786-374A-9287-24B762AC358C}" destId="{506A63A6-3A45-DF48-98A0-A624A316808F}" srcOrd="2" destOrd="0" presId="urn:microsoft.com/office/officeart/2008/layout/LinedList"/>
    <dgm:cxn modelId="{EC351139-3229-FF47-98E5-90E5B7435BEF}" type="presParOf" srcId="{A5EB3C21-A786-374A-9287-24B762AC358C}" destId="{F3287D89-8D0D-354F-8DC8-1E7A78B0447E}" srcOrd="3" destOrd="0" presId="urn:microsoft.com/office/officeart/2008/layout/LinedList"/>
    <dgm:cxn modelId="{2EB4C112-CC62-FD4D-9F55-44BBA608D2AA}" type="presParOf" srcId="{F3287D89-8D0D-354F-8DC8-1E7A78B0447E}" destId="{E6FEDB00-FE97-ED40-9955-A3BF8B780BB8}" srcOrd="0" destOrd="0" presId="urn:microsoft.com/office/officeart/2008/layout/LinedList"/>
    <dgm:cxn modelId="{C9454612-F45B-4A4C-B5CE-865322847876}" type="presParOf" srcId="{F3287D89-8D0D-354F-8DC8-1E7A78B0447E}" destId="{6F8CE656-047B-6641-B180-B59B7B3F0EB3}" srcOrd="1" destOrd="0" presId="urn:microsoft.com/office/officeart/2008/layout/LinedList"/>
    <dgm:cxn modelId="{11896FE5-CE1F-FA42-A027-FA65AD44E990}" type="presParOf" srcId="{A5EB3C21-A786-374A-9287-24B762AC358C}" destId="{42E659B9-6EFD-2E4B-9C91-76832C578BE6}" srcOrd="4" destOrd="0" presId="urn:microsoft.com/office/officeart/2008/layout/LinedList"/>
    <dgm:cxn modelId="{D0CB91B7-D3A5-AA44-9E78-40FABF47E79E}" type="presParOf" srcId="{A5EB3C21-A786-374A-9287-24B762AC358C}" destId="{5B1756EA-68F7-D54F-9927-648809C72002}" srcOrd="5" destOrd="0" presId="urn:microsoft.com/office/officeart/2008/layout/LinedList"/>
    <dgm:cxn modelId="{32B2E04A-4DB1-F146-A66A-1DB9D0860D67}" type="presParOf" srcId="{5B1756EA-68F7-D54F-9927-648809C72002}" destId="{C81A5A8C-4CA4-7544-9D34-F640BFFEC56B}" srcOrd="0" destOrd="0" presId="urn:microsoft.com/office/officeart/2008/layout/LinedList"/>
    <dgm:cxn modelId="{11CB5420-F41C-454D-A962-110554AA6C6E}" type="presParOf" srcId="{5B1756EA-68F7-D54F-9927-648809C72002}" destId="{22644AF3-BB7B-264B-BB02-E92568F7D313}" srcOrd="1" destOrd="0" presId="urn:microsoft.com/office/officeart/2008/layout/LinedList"/>
    <dgm:cxn modelId="{EF95169B-D4C3-2E41-8F6A-B9A09754FE81}" type="presParOf" srcId="{A5EB3C21-A786-374A-9287-24B762AC358C}" destId="{825D6C21-4B5C-F44F-9C12-2B0050921A97}" srcOrd="6" destOrd="0" presId="urn:microsoft.com/office/officeart/2008/layout/LinedList"/>
    <dgm:cxn modelId="{6E5B4B41-62A8-5144-B274-F5E062535B9D}" type="presParOf" srcId="{A5EB3C21-A786-374A-9287-24B762AC358C}" destId="{1A32D79F-76C3-5F43-B754-F63AEDE50522}" srcOrd="7" destOrd="0" presId="urn:microsoft.com/office/officeart/2008/layout/LinedList"/>
    <dgm:cxn modelId="{3224B27F-52CC-AA4F-80D9-99F62B58BEEF}" type="presParOf" srcId="{1A32D79F-76C3-5F43-B754-F63AEDE50522}" destId="{04700021-B173-4F42-B995-149E5727D59D}" srcOrd="0" destOrd="0" presId="urn:microsoft.com/office/officeart/2008/layout/LinedList"/>
    <dgm:cxn modelId="{AC9F83C9-1327-D643-B987-CFBDF95CACB2}" type="presParOf" srcId="{1A32D79F-76C3-5F43-B754-F63AEDE50522}" destId="{D53445E2-08DE-2844-A8F0-0C6F864005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9138850-2F9A-46F2-AB86-E7A9D842D18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7933B5-7898-4AFE-9B56-F488A6088587}">
      <dgm:prSet/>
      <dgm:spPr/>
      <dgm:t>
        <a:bodyPr/>
        <a:lstStyle/>
        <a:p>
          <a:r>
            <a:rPr lang="en-GB"/>
            <a:t>Kernel Mode</a:t>
          </a:r>
          <a:endParaRPr lang="en-US"/>
        </a:p>
      </dgm:t>
    </dgm:pt>
    <dgm:pt modelId="{E6852611-1D9A-4172-BEED-BCA822A2CE4F}" type="parTrans" cxnId="{46A6936F-1F67-418D-AD45-B27A599A6B14}">
      <dgm:prSet/>
      <dgm:spPr/>
      <dgm:t>
        <a:bodyPr/>
        <a:lstStyle/>
        <a:p>
          <a:endParaRPr lang="en-US"/>
        </a:p>
      </dgm:t>
    </dgm:pt>
    <dgm:pt modelId="{F24A3EB4-71BD-435C-BA1A-196996EF7F83}" type="sibTrans" cxnId="{46A6936F-1F67-418D-AD45-B27A599A6B14}">
      <dgm:prSet/>
      <dgm:spPr/>
      <dgm:t>
        <a:bodyPr/>
        <a:lstStyle/>
        <a:p>
          <a:endParaRPr lang="en-US"/>
        </a:p>
      </dgm:t>
    </dgm:pt>
    <dgm:pt modelId="{5189D32E-D90B-4730-B066-B79172A01C75}">
      <dgm:prSet/>
      <dgm:spPr/>
      <dgm:t>
        <a:bodyPr/>
        <a:lstStyle/>
        <a:p>
          <a:r>
            <a:rPr lang="en-GB"/>
            <a:t>Like super-user: all powerful</a:t>
          </a:r>
          <a:endParaRPr lang="en-US"/>
        </a:p>
      </dgm:t>
    </dgm:pt>
    <dgm:pt modelId="{AB530544-70C6-4FB7-BDEE-EF270261821F}" type="parTrans" cxnId="{A263415C-2E23-4C48-86CA-2E26034C45BA}">
      <dgm:prSet/>
      <dgm:spPr/>
      <dgm:t>
        <a:bodyPr/>
        <a:lstStyle/>
        <a:p>
          <a:endParaRPr lang="en-US"/>
        </a:p>
      </dgm:t>
    </dgm:pt>
    <dgm:pt modelId="{B3DEAED1-20F2-4647-8724-29F2C69FB8AA}" type="sibTrans" cxnId="{A263415C-2E23-4C48-86CA-2E26034C45BA}">
      <dgm:prSet/>
      <dgm:spPr/>
      <dgm:t>
        <a:bodyPr/>
        <a:lstStyle/>
        <a:p>
          <a:endParaRPr lang="en-US"/>
        </a:p>
      </dgm:t>
    </dgm:pt>
    <dgm:pt modelId="{7A9B0C54-7AD7-4162-9B66-8AE340B2DD86}">
      <dgm:prSet/>
      <dgm:spPr/>
      <dgm:t>
        <a:bodyPr/>
        <a:lstStyle/>
        <a:p>
          <a:r>
            <a:rPr lang="en-GB"/>
            <a:t>Can execute any machine instruction</a:t>
          </a:r>
          <a:endParaRPr lang="en-US"/>
        </a:p>
      </dgm:t>
    </dgm:pt>
    <dgm:pt modelId="{CB40265F-D931-4EF6-A54A-EEF6B32AB3A0}" type="parTrans" cxnId="{68E2E680-AC9F-4547-A074-A6CA79E0AA6E}">
      <dgm:prSet/>
      <dgm:spPr/>
      <dgm:t>
        <a:bodyPr/>
        <a:lstStyle/>
        <a:p>
          <a:endParaRPr lang="en-US"/>
        </a:p>
      </dgm:t>
    </dgm:pt>
    <dgm:pt modelId="{017949F5-FE4A-434B-9D13-D9ABFEA4176E}" type="sibTrans" cxnId="{68E2E680-AC9F-4547-A074-A6CA79E0AA6E}">
      <dgm:prSet/>
      <dgm:spPr/>
      <dgm:t>
        <a:bodyPr/>
        <a:lstStyle/>
        <a:p>
          <a:endParaRPr lang="en-US"/>
        </a:p>
      </dgm:t>
    </dgm:pt>
    <dgm:pt modelId="{244EE983-8E24-470D-B9F5-73246C855124}">
      <dgm:prSet/>
      <dgm:spPr/>
      <dgm:t>
        <a:bodyPr/>
        <a:lstStyle/>
        <a:p>
          <a:r>
            <a:rPr lang="en-GB"/>
            <a:t>User Mode</a:t>
          </a:r>
          <a:endParaRPr lang="en-US"/>
        </a:p>
      </dgm:t>
    </dgm:pt>
    <dgm:pt modelId="{AEE39A9A-79B6-40EF-AA6D-B0343240C571}" type="parTrans" cxnId="{140E5EA7-64B8-4C8B-90FB-087D1F8AF27D}">
      <dgm:prSet/>
      <dgm:spPr/>
      <dgm:t>
        <a:bodyPr/>
        <a:lstStyle/>
        <a:p>
          <a:endParaRPr lang="en-US"/>
        </a:p>
      </dgm:t>
    </dgm:pt>
    <dgm:pt modelId="{5BACE0D3-3FCB-4907-BD88-620FA6E44942}" type="sibTrans" cxnId="{140E5EA7-64B8-4C8B-90FB-087D1F8AF27D}">
      <dgm:prSet/>
      <dgm:spPr/>
      <dgm:t>
        <a:bodyPr/>
        <a:lstStyle/>
        <a:p>
          <a:endParaRPr lang="en-US"/>
        </a:p>
      </dgm:t>
    </dgm:pt>
    <dgm:pt modelId="{191F7BBB-7D2D-48F5-9BC2-17EA0E8D00E6}">
      <dgm:prSet/>
      <dgm:spPr/>
      <dgm:t>
        <a:bodyPr/>
        <a:lstStyle/>
        <a:p>
          <a:r>
            <a:rPr lang="en-GB"/>
            <a:t>Like ordinary user: limited</a:t>
          </a:r>
          <a:endParaRPr lang="en-US"/>
        </a:p>
      </dgm:t>
    </dgm:pt>
    <dgm:pt modelId="{1CA5DC61-CF6A-44C5-B5BB-CF8BB5554D0E}" type="parTrans" cxnId="{C39D8603-06DA-446B-8175-BB4FBD14DCA7}">
      <dgm:prSet/>
      <dgm:spPr/>
      <dgm:t>
        <a:bodyPr/>
        <a:lstStyle/>
        <a:p>
          <a:endParaRPr lang="en-US"/>
        </a:p>
      </dgm:t>
    </dgm:pt>
    <dgm:pt modelId="{04B26D78-EDCE-40B9-BEED-121CC7446D58}" type="sibTrans" cxnId="{C39D8603-06DA-446B-8175-BB4FBD14DCA7}">
      <dgm:prSet/>
      <dgm:spPr/>
      <dgm:t>
        <a:bodyPr/>
        <a:lstStyle/>
        <a:p>
          <a:endParaRPr lang="en-US"/>
        </a:p>
      </dgm:t>
    </dgm:pt>
    <dgm:pt modelId="{BE9011D0-A099-4011-A1C6-3E08EA28AEF3}">
      <dgm:prSet/>
      <dgm:spPr/>
      <dgm:t>
        <a:bodyPr/>
        <a:lstStyle/>
        <a:p>
          <a:r>
            <a:rPr lang="en-GB"/>
            <a:t>Attempts to execute some instructions will TRAP</a:t>
          </a:r>
          <a:endParaRPr lang="en-US"/>
        </a:p>
      </dgm:t>
    </dgm:pt>
    <dgm:pt modelId="{9E280C46-E46B-4A41-AC8A-841C7DD05519}" type="parTrans" cxnId="{359DF764-6406-4775-AC1E-905F36642303}">
      <dgm:prSet/>
      <dgm:spPr/>
      <dgm:t>
        <a:bodyPr/>
        <a:lstStyle/>
        <a:p>
          <a:endParaRPr lang="en-US"/>
        </a:p>
      </dgm:t>
    </dgm:pt>
    <dgm:pt modelId="{61E9EBE5-DE18-4934-AB87-0803226C3E8D}" type="sibTrans" cxnId="{359DF764-6406-4775-AC1E-905F36642303}">
      <dgm:prSet/>
      <dgm:spPr/>
      <dgm:t>
        <a:bodyPr/>
        <a:lstStyle/>
        <a:p>
          <a:endParaRPr lang="en-US"/>
        </a:p>
      </dgm:t>
    </dgm:pt>
    <dgm:pt modelId="{4B52B2D2-D7D6-40D1-9265-47CB7D7A1D35}">
      <dgm:prSet/>
      <dgm:spPr/>
      <dgm:t>
        <a:bodyPr/>
        <a:lstStyle/>
        <a:p>
          <a:r>
            <a:rPr lang="en-GB"/>
            <a:t>Attempts to access some memory locations will TRAP</a:t>
          </a:r>
          <a:endParaRPr lang="en-US"/>
        </a:p>
      </dgm:t>
    </dgm:pt>
    <dgm:pt modelId="{9A7910AB-B882-480B-BF7F-8055F0DFF320}" type="parTrans" cxnId="{C68BAA7B-AC4E-4FC3-AD51-22B12C1AE7B6}">
      <dgm:prSet/>
      <dgm:spPr/>
      <dgm:t>
        <a:bodyPr/>
        <a:lstStyle/>
        <a:p>
          <a:endParaRPr lang="en-US"/>
        </a:p>
      </dgm:t>
    </dgm:pt>
    <dgm:pt modelId="{0153F856-B634-4F0E-9AAB-0F406EF2F1C2}" type="sibTrans" cxnId="{C68BAA7B-AC4E-4FC3-AD51-22B12C1AE7B6}">
      <dgm:prSet/>
      <dgm:spPr/>
      <dgm:t>
        <a:bodyPr/>
        <a:lstStyle/>
        <a:p>
          <a:endParaRPr lang="en-US"/>
        </a:p>
      </dgm:t>
    </dgm:pt>
    <dgm:pt modelId="{5F0CC405-E984-514A-9133-42E4E6FC0B27}" type="pres">
      <dgm:prSet presAssocID="{59138850-2F9A-46F2-AB86-E7A9D842D188}" presName="linear" presStyleCnt="0">
        <dgm:presLayoutVars>
          <dgm:animLvl val="lvl"/>
          <dgm:resizeHandles val="exact"/>
        </dgm:presLayoutVars>
      </dgm:prSet>
      <dgm:spPr/>
    </dgm:pt>
    <dgm:pt modelId="{413E3A3B-7BFD-9B40-B0D1-266B9E089089}" type="pres">
      <dgm:prSet presAssocID="{A37933B5-7898-4AFE-9B56-F488A608858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977DBD2-BACE-CE41-AA4A-45E23A840F25}" type="pres">
      <dgm:prSet presAssocID="{A37933B5-7898-4AFE-9B56-F488A6088587}" presName="childText" presStyleLbl="revTx" presStyleIdx="0" presStyleCnt="2">
        <dgm:presLayoutVars>
          <dgm:bulletEnabled val="1"/>
        </dgm:presLayoutVars>
      </dgm:prSet>
      <dgm:spPr/>
    </dgm:pt>
    <dgm:pt modelId="{80C2A3BC-2BB5-C148-A2F4-45F8AC71C8F6}" type="pres">
      <dgm:prSet presAssocID="{244EE983-8E24-470D-B9F5-73246C85512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7F6BE17F-8D70-7641-A559-23D587162549}" type="pres">
      <dgm:prSet presAssocID="{244EE983-8E24-470D-B9F5-73246C85512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39D8603-06DA-446B-8175-BB4FBD14DCA7}" srcId="{244EE983-8E24-470D-B9F5-73246C855124}" destId="{191F7BBB-7D2D-48F5-9BC2-17EA0E8D00E6}" srcOrd="0" destOrd="0" parTransId="{1CA5DC61-CF6A-44C5-B5BB-CF8BB5554D0E}" sibTransId="{04B26D78-EDCE-40B9-BEED-121CC7446D58}"/>
    <dgm:cxn modelId="{E2303F2C-F944-0249-A4F0-E79E831BE760}" type="presOf" srcId="{BE9011D0-A099-4011-A1C6-3E08EA28AEF3}" destId="{7F6BE17F-8D70-7641-A559-23D587162549}" srcOrd="0" destOrd="1" presId="urn:microsoft.com/office/officeart/2005/8/layout/vList2"/>
    <dgm:cxn modelId="{E926AE2C-6655-E442-9449-192242050FB3}" type="presOf" srcId="{59138850-2F9A-46F2-AB86-E7A9D842D188}" destId="{5F0CC405-E984-514A-9133-42E4E6FC0B27}" srcOrd="0" destOrd="0" presId="urn:microsoft.com/office/officeart/2005/8/layout/vList2"/>
    <dgm:cxn modelId="{64CF6D2F-8E80-1749-BC68-A4FF243A1420}" type="presOf" srcId="{5189D32E-D90B-4730-B066-B79172A01C75}" destId="{4977DBD2-BACE-CE41-AA4A-45E23A840F25}" srcOrd="0" destOrd="0" presId="urn:microsoft.com/office/officeart/2005/8/layout/vList2"/>
    <dgm:cxn modelId="{7C3C9B3D-48D1-CF4F-90EE-5311FBDFAFA3}" type="presOf" srcId="{4B52B2D2-D7D6-40D1-9265-47CB7D7A1D35}" destId="{7F6BE17F-8D70-7641-A559-23D587162549}" srcOrd="0" destOrd="2" presId="urn:microsoft.com/office/officeart/2005/8/layout/vList2"/>
    <dgm:cxn modelId="{E406D759-7E7B-074B-BE5C-F67F9A26CE5D}" type="presOf" srcId="{A37933B5-7898-4AFE-9B56-F488A6088587}" destId="{413E3A3B-7BFD-9B40-B0D1-266B9E089089}" srcOrd="0" destOrd="0" presId="urn:microsoft.com/office/officeart/2005/8/layout/vList2"/>
    <dgm:cxn modelId="{A263415C-2E23-4C48-86CA-2E26034C45BA}" srcId="{A37933B5-7898-4AFE-9B56-F488A6088587}" destId="{5189D32E-D90B-4730-B066-B79172A01C75}" srcOrd="0" destOrd="0" parTransId="{AB530544-70C6-4FB7-BDEE-EF270261821F}" sibTransId="{B3DEAED1-20F2-4647-8724-29F2C69FB8AA}"/>
    <dgm:cxn modelId="{359DF764-6406-4775-AC1E-905F36642303}" srcId="{244EE983-8E24-470D-B9F5-73246C855124}" destId="{BE9011D0-A099-4011-A1C6-3E08EA28AEF3}" srcOrd="1" destOrd="0" parTransId="{9E280C46-E46B-4A41-AC8A-841C7DD05519}" sibTransId="{61E9EBE5-DE18-4934-AB87-0803226C3E8D}"/>
    <dgm:cxn modelId="{46A6936F-1F67-418D-AD45-B27A599A6B14}" srcId="{59138850-2F9A-46F2-AB86-E7A9D842D188}" destId="{A37933B5-7898-4AFE-9B56-F488A6088587}" srcOrd="0" destOrd="0" parTransId="{E6852611-1D9A-4172-BEED-BCA822A2CE4F}" sibTransId="{F24A3EB4-71BD-435C-BA1A-196996EF7F83}"/>
    <dgm:cxn modelId="{C68BAA7B-AC4E-4FC3-AD51-22B12C1AE7B6}" srcId="{244EE983-8E24-470D-B9F5-73246C855124}" destId="{4B52B2D2-D7D6-40D1-9265-47CB7D7A1D35}" srcOrd="2" destOrd="0" parTransId="{9A7910AB-B882-480B-BF7F-8055F0DFF320}" sibTransId="{0153F856-B634-4F0E-9AAB-0F406EF2F1C2}"/>
    <dgm:cxn modelId="{68E2E680-AC9F-4547-A074-A6CA79E0AA6E}" srcId="{A37933B5-7898-4AFE-9B56-F488A6088587}" destId="{7A9B0C54-7AD7-4162-9B66-8AE340B2DD86}" srcOrd="1" destOrd="0" parTransId="{CB40265F-D931-4EF6-A54A-EEF6B32AB3A0}" sibTransId="{017949F5-FE4A-434B-9D13-D9ABFEA4176E}"/>
    <dgm:cxn modelId="{E3D47F9A-71CF-D74B-BDBA-658BC129F746}" type="presOf" srcId="{191F7BBB-7D2D-48F5-9BC2-17EA0E8D00E6}" destId="{7F6BE17F-8D70-7641-A559-23D587162549}" srcOrd="0" destOrd="0" presId="urn:microsoft.com/office/officeart/2005/8/layout/vList2"/>
    <dgm:cxn modelId="{B790629D-CE64-CE41-852E-6C26EC436F6E}" type="presOf" srcId="{7A9B0C54-7AD7-4162-9B66-8AE340B2DD86}" destId="{4977DBD2-BACE-CE41-AA4A-45E23A840F25}" srcOrd="0" destOrd="1" presId="urn:microsoft.com/office/officeart/2005/8/layout/vList2"/>
    <dgm:cxn modelId="{140E5EA7-64B8-4C8B-90FB-087D1F8AF27D}" srcId="{59138850-2F9A-46F2-AB86-E7A9D842D188}" destId="{244EE983-8E24-470D-B9F5-73246C855124}" srcOrd="1" destOrd="0" parTransId="{AEE39A9A-79B6-40EF-AA6D-B0343240C571}" sibTransId="{5BACE0D3-3FCB-4907-BD88-620FA6E44942}"/>
    <dgm:cxn modelId="{059E3EFE-6637-2843-BF69-C55DC797C186}" type="presOf" srcId="{244EE983-8E24-470D-B9F5-73246C855124}" destId="{80C2A3BC-2BB5-C148-A2F4-45F8AC71C8F6}" srcOrd="0" destOrd="0" presId="urn:microsoft.com/office/officeart/2005/8/layout/vList2"/>
    <dgm:cxn modelId="{94DCA73C-33F7-3B44-B9F5-31BFEA4CE5DE}" type="presParOf" srcId="{5F0CC405-E984-514A-9133-42E4E6FC0B27}" destId="{413E3A3B-7BFD-9B40-B0D1-266B9E089089}" srcOrd="0" destOrd="0" presId="urn:microsoft.com/office/officeart/2005/8/layout/vList2"/>
    <dgm:cxn modelId="{A6B4A789-AB1B-C043-9810-C3B0C0F0548D}" type="presParOf" srcId="{5F0CC405-E984-514A-9133-42E4E6FC0B27}" destId="{4977DBD2-BACE-CE41-AA4A-45E23A840F25}" srcOrd="1" destOrd="0" presId="urn:microsoft.com/office/officeart/2005/8/layout/vList2"/>
    <dgm:cxn modelId="{A40BEB29-E161-4445-90B2-92CE30E7E0F7}" type="presParOf" srcId="{5F0CC405-E984-514A-9133-42E4E6FC0B27}" destId="{80C2A3BC-2BB5-C148-A2F4-45F8AC71C8F6}" srcOrd="2" destOrd="0" presId="urn:microsoft.com/office/officeart/2005/8/layout/vList2"/>
    <dgm:cxn modelId="{B7B7E520-6B3A-5445-9200-C9EF7CECA1F3}" type="presParOf" srcId="{5F0CC405-E984-514A-9133-42E4E6FC0B27}" destId="{7F6BE17F-8D70-7641-A559-23D58716254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CB04727-4DAB-4F0E-9513-16B5D1D3C26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D29CFA-0914-4DC9-B4B0-1F36D6B96C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More than one process running means using areas of memory for each process</a:t>
          </a:r>
          <a:endParaRPr lang="en-US"/>
        </a:p>
      </dgm:t>
    </dgm:pt>
    <dgm:pt modelId="{267C2CF4-96C6-4A83-8A21-BE2B86F75860}" type="parTrans" cxnId="{9F42A86D-C675-4748-BD60-D90B3C7104DB}">
      <dgm:prSet/>
      <dgm:spPr/>
      <dgm:t>
        <a:bodyPr/>
        <a:lstStyle/>
        <a:p>
          <a:endParaRPr lang="en-US"/>
        </a:p>
      </dgm:t>
    </dgm:pt>
    <dgm:pt modelId="{53FF3154-B03C-47B9-926E-38E2CC7008F2}" type="sibTrans" cxnId="{9F42A86D-C675-4748-BD60-D90B3C7104DB}">
      <dgm:prSet/>
      <dgm:spPr/>
      <dgm:t>
        <a:bodyPr/>
        <a:lstStyle/>
        <a:p>
          <a:endParaRPr lang="en-US"/>
        </a:p>
      </dgm:t>
    </dgm:pt>
    <dgm:pt modelId="{C7F2BE7A-A274-44BE-AAE9-03BC7920D6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Can’t overlap (obviously)</a:t>
          </a:r>
          <a:endParaRPr lang="en-US"/>
        </a:p>
      </dgm:t>
    </dgm:pt>
    <dgm:pt modelId="{B55D411B-FDE0-4AB0-A7BC-579480021198}" type="parTrans" cxnId="{0582780A-AFCE-4064-BB8A-A9A702F13680}">
      <dgm:prSet/>
      <dgm:spPr/>
      <dgm:t>
        <a:bodyPr/>
        <a:lstStyle/>
        <a:p>
          <a:endParaRPr lang="en-US"/>
        </a:p>
      </dgm:t>
    </dgm:pt>
    <dgm:pt modelId="{1DC60322-1AD2-49C5-B4F1-4E78DBC29853}" type="sibTrans" cxnId="{0582780A-AFCE-4064-BB8A-A9A702F13680}">
      <dgm:prSet/>
      <dgm:spPr/>
      <dgm:t>
        <a:bodyPr/>
        <a:lstStyle/>
        <a:p>
          <a:endParaRPr lang="en-US"/>
        </a:p>
      </dgm:t>
    </dgm:pt>
    <dgm:pt modelId="{D1C9A35A-25BF-4322-8E60-3D38F67F11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 use a base register and a limit register</a:t>
          </a:r>
          <a:endParaRPr lang="en-US"/>
        </a:p>
      </dgm:t>
    </dgm:pt>
    <dgm:pt modelId="{A5E5E79D-C55C-4392-AF6B-D7A0D77E2D75}" type="parTrans" cxnId="{8D355F0B-890F-4809-9B53-4BE0B1C72A9A}">
      <dgm:prSet/>
      <dgm:spPr/>
      <dgm:t>
        <a:bodyPr/>
        <a:lstStyle/>
        <a:p>
          <a:endParaRPr lang="en-US"/>
        </a:p>
      </dgm:t>
    </dgm:pt>
    <dgm:pt modelId="{DFE8A717-A59E-430A-A526-08D24A5F4483}" type="sibTrans" cxnId="{8D355F0B-890F-4809-9B53-4BE0B1C72A9A}">
      <dgm:prSet/>
      <dgm:spPr/>
      <dgm:t>
        <a:bodyPr/>
        <a:lstStyle/>
        <a:p>
          <a:endParaRPr lang="en-US"/>
        </a:p>
      </dgm:t>
    </dgm:pt>
    <dgm:pt modelId="{FC239C6B-02BD-4537-9429-F8F3F7691D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Base</a:t>
          </a:r>
          <a:r>
            <a:rPr lang="en-GB"/>
            <a:t> is the start address for this process’s code</a:t>
          </a:r>
          <a:endParaRPr lang="en-US"/>
        </a:p>
      </dgm:t>
    </dgm:pt>
    <dgm:pt modelId="{C1834BFC-3596-4006-9D8F-825AA94D75E3}" type="parTrans" cxnId="{B0C67B4D-9B5A-4DB3-9DE4-1F004952F5D8}">
      <dgm:prSet/>
      <dgm:spPr/>
      <dgm:t>
        <a:bodyPr/>
        <a:lstStyle/>
        <a:p>
          <a:endParaRPr lang="en-US"/>
        </a:p>
      </dgm:t>
    </dgm:pt>
    <dgm:pt modelId="{1EC289B4-0478-469D-9B60-51CA1D0C9D42}" type="sibTrans" cxnId="{B0C67B4D-9B5A-4DB3-9DE4-1F004952F5D8}">
      <dgm:prSet/>
      <dgm:spPr/>
      <dgm:t>
        <a:bodyPr/>
        <a:lstStyle/>
        <a:p>
          <a:endParaRPr lang="en-US"/>
        </a:p>
      </dgm:t>
    </dgm:pt>
    <dgm:pt modelId="{490A0A18-9E97-4160-82D0-38A12F7EF8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Limit</a:t>
          </a:r>
          <a:r>
            <a:rPr lang="en-GB"/>
            <a:t> is highest address available to the process</a:t>
          </a:r>
          <a:endParaRPr lang="en-US"/>
        </a:p>
      </dgm:t>
    </dgm:pt>
    <dgm:pt modelId="{A99BBE49-37AF-40BD-B81C-C36584AA2135}" type="parTrans" cxnId="{E2B6EF06-F401-4870-BC70-D79344BECAD9}">
      <dgm:prSet/>
      <dgm:spPr/>
      <dgm:t>
        <a:bodyPr/>
        <a:lstStyle/>
        <a:p>
          <a:endParaRPr lang="en-US"/>
        </a:p>
      </dgm:t>
    </dgm:pt>
    <dgm:pt modelId="{7CF070A9-36AB-4EB8-AF33-6EEB46114475}" type="sibTrans" cxnId="{E2B6EF06-F401-4870-BC70-D79344BECAD9}">
      <dgm:prSet/>
      <dgm:spPr/>
      <dgm:t>
        <a:bodyPr/>
        <a:lstStyle/>
        <a:p>
          <a:endParaRPr lang="en-US"/>
        </a:p>
      </dgm:t>
    </dgm:pt>
    <dgm:pt modelId="{4A926DD4-A766-460F-969D-6451709907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to use </a:t>
          </a:r>
          <a:r>
            <a:rPr lang="en-GB" b="1"/>
            <a:t>virtual memory</a:t>
          </a:r>
          <a:r>
            <a:rPr lang="en-GB"/>
            <a:t> techniques if the process is bigger than the defined slot</a:t>
          </a:r>
          <a:endParaRPr lang="en-US"/>
        </a:p>
      </dgm:t>
    </dgm:pt>
    <dgm:pt modelId="{24DCC3E0-DE71-44CB-B80E-ECA73D445361}" type="parTrans" cxnId="{C6647EFE-2F0A-4CDF-B3A7-F3624151DB97}">
      <dgm:prSet/>
      <dgm:spPr/>
      <dgm:t>
        <a:bodyPr/>
        <a:lstStyle/>
        <a:p>
          <a:endParaRPr lang="en-US"/>
        </a:p>
      </dgm:t>
    </dgm:pt>
    <dgm:pt modelId="{4E060AA4-F064-41C4-8747-BCEF9FCA9EAF}" type="sibTrans" cxnId="{C6647EFE-2F0A-4CDF-B3A7-F3624151DB97}">
      <dgm:prSet/>
      <dgm:spPr/>
      <dgm:t>
        <a:bodyPr/>
        <a:lstStyle/>
        <a:p>
          <a:endParaRPr lang="en-US"/>
        </a:p>
      </dgm:t>
    </dgm:pt>
    <dgm:pt modelId="{A5E1073F-A602-4D7B-B014-606ADB16743F}" type="pres">
      <dgm:prSet presAssocID="{FCB04727-4DAB-4F0E-9513-16B5D1D3C26D}" presName="root" presStyleCnt="0">
        <dgm:presLayoutVars>
          <dgm:dir/>
          <dgm:resizeHandles val="exact"/>
        </dgm:presLayoutVars>
      </dgm:prSet>
      <dgm:spPr/>
    </dgm:pt>
    <dgm:pt modelId="{A948D506-1F78-4B6A-BE96-C6C0A0231D16}" type="pres">
      <dgm:prSet presAssocID="{3DD29CFA-0914-4DC9-B4B0-1F36D6B96C93}" presName="compNode" presStyleCnt="0"/>
      <dgm:spPr/>
    </dgm:pt>
    <dgm:pt modelId="{15762F18-EE25-4E97-AB46-412B693323CD}" type="pres">
      <dgm:prSet presAssocID="{3DD29CFA-0914-4DC9-B4B0-1F36D6B96C93}" presName="bgRect" presStyleLbl="bgShp" presStyleIdx="0" presStyleCnt="4"/>
      <dgm:spPr/>
    </dgm:pt>
    <dgm:pt modelId="{F864B9E7-98D0-4C96-B24B-5041880E0257}" type="pres">
      <dgm:prSet presAssocID="{3DD29CFA-0914-4DC9-B4B0-1F36D6B96C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F227F1E-4C04-4980-B12E-B5718141DACC}" type="pres">
      <dgm:prSet presAssocID="{3DD29CFA-0914-4DC9-B4B0-1F36D6B96C93}" presName="spaceRect" presStyleCnt="0"/>
      <dgm:spPr/>
    </dgm:pt>
    <dgm:pt modelId="{E3F71B1B-9500-4A90-A8DB-0423377F7F24}" type="pres">
      <dgm:prSet presAssocID="{3DD29CFA-0914-4DC9-B4B0-1F36D6B96C93}" presName="parTx" presStyleLbl="revTx" presStyleIdx="0" presStyleCnt="5">
        <dgm:presLayoutVars>
          <dgm:chMax val="0"/>
          <dgm:chPref val="0"/>
        </dgm:presLayoutVars>
      </dgm:prSet>
      <dgm:spPr/>
    </dgm:pt>
    <dgm:pt modelId="{ED3A8FFA-E27F-4266-B070-6D5347C99BCF}" type="pres">
      <dgm:prSet presAssocID="{53FF3154-B03C-47B9-926E-38E2CC7008F2}" presName="sibTrans" presStyleCnt="0"/>
      <dgm:spPr/>
    </dgm:pt>
    <dgm:pt modelId="{019B825A-CC5A-4E8B-8C10-BAF6B8E2331B}" type="pres">
      <dgm:prSet presAssocID="{C7F2BE7A-A274-44BE-AAE9-03BC7920D67F}" presName="compNode" presStyleCnt="0"/>
      <dgm:spPr/>
    </dgm:pt>
    <dgm:pt modelId="{E282E960-029D-4BDB-BDEB-CE1ED1E1CA03}" type="pres">
      <dgm:prSet presAssocID="{C7F2BE7A-A274-44BE-AAE9-03BC7920D67F}" presName="bgRect" presStyleLbl="bgShp" presStyleIdx="1" presStyleCnt="4"/>
      <dgm:spPr/>
    </dgm:pt>
    <dgm:pt modelId="{35401F7D-4BD2-46DB-9B6A-D9EA406E10B3}" type="pres">
      <dgm:prSet presAssocID="{C7F2BE7A-A274-44BE-AAE9-03BC7920D67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ider Web"/>
        </a:ext>
      </dgm:extLst>
    </dgm:pt>
    <dgm:pt modelId="{DACF2237-A179-4825-BFF9-4797EF11628B}" type="pres">
      <dgm:prSet presAssocID="{C7F2BE7A-A274-44BE-AAE9-03BC7920D67F}" presName="spaceRect" presStyleCnt="0"/>
      <dgm:spPr/>
    </dgm:pt>
    <dgm:pt modelId="{E74E2D3F-FB64-458D-B404-E774B9D9020C}" type="pres">
      <dgm:prSet presAssocID="{C7F2BE7A-A274-44BE-AAE9-03BC7920D67F}" presName="parTx" presStyleLbl="revTx" presStyleIdx="1" presStyleCnt="5">
        <dgm:presLayoutVars>
          <dgm:chMax val="0"/>
          <dgm:chPref val="0"/>
        </dgm:presLayoutVars>
      </dgm:prSet>
      <dgm:spPr/>
    </dgm:pt>
    <dgm:pt modelId="{26D08E9C-136E-4836-81EF-E866A2A749F4}" type="pres">
      <dgm:prSet presAssocID="{1DC60322-1AD2-49C5-B4F1-4E78DBC29853}" presName="sibTrans" presStyleCnt="0"/>
      <dgm:spPr/>
    </dgm:pt>
    <dgm:pt modelId="{16E93BDF-EF99-442D-9222-266600745214}" type="pres">
      <dgm:prSet presAssocID="{D1C9A35A-25BF-4322-8E60-3D38F67F1196}" presName="compNode" presStyleCnt="0"/>
      <dgm:spPr/>
    </dgm:pt>
    <dgm:pt modelId="{F7DDAB60-0969-4621-B4AA-51A1A6D97DA0}" type="pres">
      <dgm:prSet presAssocID="{D1C9A35A-25BF-4322-8E60-3D38F67F1196}" presName="bgRect" presStyleLbl="bgShp" presStyleIdx="2" presStyleCnt="4"/>
      <dgm:spPr/>
    </dgm:pt>
    <dgm:pt modelId="{2B004E67-7283-416E-B244-B60F4950E2AD}" type="pres">
      <dgm:prSet presAssocID="{D1C9A35A-25BF-4322-8E60-3D38F67F11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05623A3-7B2B-47B3-A40B-1D572468A361}" type="pres">
      <dgm:prSet presAssocID="{D1C9A35A-25BF-4322-8E60-3D38F67F1196}" presName="spaceRect" presStyleCnt="0"/>
      <dgm:spPr/>
    </dgm:pt>
    <dgm:pt modelId="{FECF2F7F-23DD-4D24-A41A-E3EA0624CFB3}" type="pres">
      <dgm:prSet presAssocID="{D1C9A35A-25BF-4322-8E60-3D38F67F1196}" presName="parTx" presStyleLbl="revTx" presStyleIdx="2" presStyleCnt="5">
        <dgm:presLayoutVars>
          <dgm:chMax val="0"/>
          <dgm:chPref val="0"/>
        </dgm:presLayoutVars>
      </dgm:prSet>
      <dgm:spPr/>
    </dgm:pt>
    <dgm:pt modelId="{7898B439-6CFB-4D67-9B02-398005AB429D}" type="pres">
      <dgm:prSet presAssocID="{D1C9A35A-25BF-4322-8E60-3D38F67F1196}" presName="desTx" presStyleLbl="revTx" presStyleIdx="3" presStyleCnt="5">
        <dgm:presLayoutVars/>
      </dgm:prSet>
      <dgm:spPr/>
    </dgm:pt>
    <dgm:pt modelId="{CCDB3E5B-41F5-42E0-BF5D-85F871384EA7}" type="pres">
      <dgm:prSet presAssocID="{DFE8A717-A59E-430A-A526-08D24A5F4483}" presName="sibTrans" presStyleCnt="0"/>
      <dgm:spPr/>
    </dgm:pt>
    <dgm:pt modelId="{ED1012D8-F8FF-41A8-BDC0-778238583AD1}" type="pres">
      <dgm:prSet presAssocID="{4A926DD4-A766-460F-969D-64517099077A}" presName="compNode" presStyleCnt="0"/>
      <dgm:spPr/>
    </dgm:pt>
    <dgm:pt modelId="{6F7641E0-8C2D-45B1-AA39-BF8679D98771}" type="pres">
      <dgm:prSet presAssocID="{4A926DD4-A766-460F-969D-64517099077A}" presName="bgRect" presStyleLbl="bgShp" presStyleIdx="3" presStyleCnt="4"/>
      <dgm:spPr/>
    </dgm:pt>
    <dgm:pt modelId="{DA8A7C7F-E96F-47FB-BCA3-86523DD02537}" type="pres">
      <dgm:prSet presAssocID="{4A926DD4-A766-460F-969D-6451709907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F32713F1-69CA-48E1-9940-3B6820CD21F4}" type="pres">
      <dgm:prSet presAssocID="{4A926DD4-A766-460F-969D-64517099077A}" presName="spaceRect" presStyleCnt="0"/>
      <dgm:spPr/>
    </dgm:pt>
    <dgm:pt modelId="{8D797DC0-987A-4B4D-869E-25D5E46B9841}" type="pres">
      <dgm:prSet presAssocID="{4A926DD4-A766-460F-969D-64517099077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2B6EF06-F401-4870-BC70-D79344BECAD9}" srcId="{D1C9A35A-25BF-4322-8E60-3D38F67F1196}" destId="{490A0A18-9E97-4160-82D0-38A12F7EF805}" srcOrd="1" destOrd="0" parTransId="{A99BBE49-37AF-40BD-B81C-C36584AA2135}" sibTransId="{7CF070A9-36AB-4EB8-AF33-6EEB46114475}"/>
    <dgm:cxn modelId="{0582780A-AFCE-4064-BB8A-A9A702F13680}" srcId="{FCB04727-4DAB-4F0E-9513-16B5D1D3C26D}" destId="{C7F2BE7A-A274-44BE-AAE9-03BC7920D67F}" srcOrd="1" destOrd="0" parTransId="{B55D411B-FDE0-4AB0-A7BC-579480021198}" sibTransId="{1DC60322-1AD2-49C5-B4F1-4E78DBC29853}"/>
    <dgm:cxn modelId="{8D355F0B-890F-4809-9B53-4BE0B1C72A9A}" srcId="{FCB04727-4DAB-4F0E-9513-16B5D1D3C26D}" destId="{D1C9A35A-25BF-4322-8E60-3D38F67F1196}" srcOrd="2" destOrd="0" parTransId="{A5E5E79D-C55C-4392-AF6B-D7A0D77E2D75}" sibTransId="{DFE8A717-A59E-430A-A526-08D24A5F4483}"/>
    <dgm:cxn modelId="{B0C67B4D-9B5A-4DB3-9DE4-1F004952F5D8}" srcId="{D1C9A35A-25BF-4322-8E60-3D38F67F1196}" destId="{FC239C6B-02BD-4537-9429-F8F3F7691D02}" srcOrd="0" destOrd="0" parTransId="{C1834BFC-3596-4006-9D8F-825AA94D75E3}" sibTransId="{1EC289B4-0478-469D-9B60-51CA1D0C9D42}"/>
    <dgm:cxn modelId="{ACB03655-1349-445E-AA00-3371170D98EC}" type="presOf" srcId="{D1C9A35A-25BF-4322-8E60-3D38F67F1196}" destId="{FECF2F7F-23DD-4D24-A41A-E3EA0624CFB3}" srcOrd="0" destOrd="0" presId="urn:microsoft.com/office/officeart/2018/2/layout/IconVerticalSolidList"/>
    <dgm:cxn modelId="{9F42A86D-C675-4748-BD60-D90B3C7104DB}" srcId="{FCB04727-4DAB-4F0E-9513-16B5D1D3C26D}" destId="{3DD29CFA-0914-4DC9-B4B0-1F36D6B96C93}" srcOrd="0" destOrd="0" parTransId="{267C2CF4-96C6-4A83-8A21-BE2B86F75860}" sibTransId="{53FF3154-B03C-47B9-926E-38E2CC7008F2}"/>
    <dgm:cxn modelId="{705C4D75-7A5A-4BE6-A514-17A576D6D74B}" type="presOf" srcId="{3DD29CFA-0914-4DC9-B4B0-1F36D6B96C93}" destId="{E3F71B1B-9500-4A90-A8DB-0423377F7F24}" srcOrd="0" destOrd="0" presId="urn:microsoft.com/office/officeart/2018/2/layout/IconVerticalSolidList"/>
    <dgm:cxn modelId="{26CA1885-0358-4CC0-850D-EC03505FCC78}" type="presOf" srcId="{C7F2BE7A-A274-44BE-AAE9-03BC7920D67F}" destId="{E74E2D3F-FB64-458D-B404-E774B9D9020C}" srcOrd="0" destOrd="0" presId="urn:microsoft.com/office/officeart/2018/2/layout/IconVerticalSolidList"/>
    <dgm:cxn modelId="{7AA956AB-4DB4-40BC-A482-82ED9C293BF7}" type="presOf" srcId="{490A0A18-9E97-4160-82D0-38A12F7EF805}" destId="{7898B439-6CFB-4D67-9B02-398005AB429D}" srcOrd="0" destOrd="1" presId="urn:microsoft.com/office/officeart/2018/2/layout/IconVerticalSolidList"/>
    <dgm:cxn modelId="{B91EAEC2-0E2F-40DB-B143-0781F99C95E3}" type="presOf" srcId="{4A926DD4-A766-460F-969D-64517099077A}" destId="{8D797DC0-987A-4B4D-869E-25D5E46B9841}" srcOrd="0" destOrd="0" presId="urn:microsoft.com/office/officeart/2018/2/layout/IconVerticalSolidList"/>
    <dgm:cxn modelId="{C3E2BBD2-93AA-44BE-AC35-AF3BF9E20661}" type="presOf" srcId="{FC239C6B-02BD-4537-9429-F8F3F7691D02}" destId="{7898B439-6CFB-4D67-9B02-398005AB429D}" srcOrd="0" destOrd="0" presId="urn:microsoft.com/office/officeart/2018/2/layout/IconVerticalSolidList"/>
    <dgm:cxn modelId="{79FC82D7-93D2-44A3-8399-B204732D6C5F}" type="presOf" srcId="{FCB04727-4DAB-4F0E-9513-16B5D1D3C26D}" destId="{A5E1073F-A602-4D7B-B014-606ADB16743F}" srcOrd="0" destOrd="0" presId="urn:microsoft.com/office/officeart/2018/2/layout/IconVerticalSolidList"/>
    <dgm:cxn modelId="{C6647EFE-2F0A-4CDF-B3A7-F3624151DB97}" srcId="{FCB04727-4DAB-4F0E-9513-16B5D1D3C26D}" destId="{4A926DD4-A766-460F-969D-64517099077A}" srcOrd="3" destOrd="0" parTransId="{24DCC3E0-DE71-44CB-B80E-ECA73D445361}" sibTransId="{4E060AA4-F064-41C4-8747-BCEF9FCA9EAF}"/>
    <dgm:cxn modelId="{DE0CAA21-90DC-4320-B5F3-59FB6A57F9AB}" type="presParOf" srcId="{A5E1073F-A602-4D7B-B014-606ADB16743F}" destId="{A948D506-1F78-4B6A-BE96-C6C0A0231D16}" srcOrd="0" destOrd="0" presId="urn:microsoft.com/office/officeart/2018/2/layout/IconVerticalSolidList"/>
    <dgm:cxn modelId="{A19A2733-C0F8-4E79-B624-A26F3566EAEB}" type="presParOf" srcId="{A948D506-1F78-4B6A-BE96-C6C0A0231D16}" destId="{15762F18-EE25-4E97-AB46-412B693323CD}" srcOrd="0" destOrd="0" presId="urn:microsoft.com/office/officeart/2018/2/layout/IconVerticalSolidList"/>
    <dgm:cxn modelId="{7EFB1830-EA93-4577-A9DE-41E160716F8F}" type="presParOf" srcId="{A948D506-1F78-4B6A-BE96-C6C0A0231D16}" destId="{F864B9E7-98D0-4C96-B24B-5041880E0257}" srcOrd="1" destOrd="0" presId="urn:microsoft.com/office/officeart/2018/2/layout/IconVerticalSolidList"/>
    <dgm:cxn modelId="{55795B00-A1B4-44FC-9A1C-6D9EAF369226}" type="presParOf" srcId="{A948D506-1F78-4B6A-BE96-C6C0A0231D16}" destId="{DF227F1E-4C04-4980-B12E-B5718141DACC}" srcOrd="2" destOrd="0" presId="urn:microsoft.com/office/officeart/2018/2/layout/IconVerticalSolidList"/>
    <dgm:cxn modelId="{D9D662BC-E85F-45BD-84BE-8698C5CECB64}" type="presParOf" srcId="{A948D506-1F78-4B6A-BE96-C6C0A0231D16}" destId="{E3F71B1B-9500-4A90-A8DB-0423377F7F24}" srcOrd="3" destOrd="0" presId="urn:microsoft.com/office/officeart/2018/2/layout/IconVerticalSolidList"/>
    <dgm:cxn modelId="{63734EE7-6BC8-4CB5-8CF2-E938C34199E9}" type="presParOf" srcId="{A5E1073F-A602-4D7B-B014-606ADB16743F}" destId="{ED3A8FFA-E27F-4266-B070-6D5347C99BCF}" srcOrd="1" destOrd="0" presId="urn:microsoft.com/office/officeart/2018/2/layout/IconVerticalSolidList"/>
    <dgm:cxn modelId="{29BAAA12-9AE1-4433-8B57-5E42DFD75E3C}" type="presParOf" srcId="{A5E1073F-A602-4D7B-B014-606ADB16743F}" destId="{019B825A-CC5A-4E8B-8C10-BAF6B8E2331B}" srcOrd="2" destOrd="0" presId="urn:microsoft.com/office/officeart/2018/2/layout/IconVerticalSolidList"/>
    <dgm:cxn modelId="{7C388EF5-B23C-4963-A281-478761F6952E}" type="presParOf" srcId="{019B825A-CC5A-4E8B-8C10-BAF6B8E2331B}" destId="{E282E960-029D-4BDB-BDEB-CE1ED1E1CA03}" srcOrd="0" destOrd="0" presId="urn:microsoft.com/office/officeart/2018/2/layout/IconVerticalSolidList"/>
    <dgm:cxn modelId="{D8F884E2-A853-4A1C-AE19-76D5ECEA943A}" type="presParOf" srcId="{019B825A-CC5A-4E8B-8C10-BAF6B8E2331B}" destId="{35401F7D-4BD2-46DB-9B6A-D9EA406E10B3}" srcOrd="1" destOrd="0" presId="urn:microsoft.com/office/officeart/2018/2/layout/IconVerticalSolidList"/>
    <dgm:cxn modelId="{29F88822-FDF0-46A0-87DC-FC06C06C13FC}" type="presParOf" srcId="{019B825A-CC5A-4E8B-8C10-BAF6B8E2331B}" destId="{DACF2237-A179-4825-BFF9-4797EF11628B}" srcOrd="2" destOrd="0" presId="urn:microsoft.com/office/officeart/2018/2/layout/IconVerticalSolidList"/>
    <dgm:cxn modelId="{A4A8DA73-98B3-4C59-8E7C-0C3D409CDA26}" type="presParOf" srcId="{019B825A-CC5A-4E8B-8C10-BAF6B8E2331B}" destId="{E74E2D3F-FB64-458D-B404-E774B9D9020C}" srcOrd="3" destOrd="0" presId="urn:microsoft.com/office/officeart/2018/2/layout/IconVerticalSolidList"/>
    <dgm:cxn modelId="{76758E82-3C19-4F85-BD02-AA35DFFECA94}" type="presParOf" srcId="{A5E1073F-A602-4D7B-B014-606ADB16743F}" destId="{26D08E9C-136E-4836-81EF-E866A2A749F4}" srcOrd="3" destOrd="0" presId="urn:microsoft.com/office/officeart/2018/2/layout/IconVerticalSolidList"/>
    <dgm:cxn modelId="{033F0EB7-F331-45CF-BB3D-D0DCE9C4AA6C}" type="presParOf" srcId="{A5E1073F-A602-4D7B-B014-606ADB16743F}" destId="{16E93BDF-EF99-442D-9222-266600745214}" srcOrd="4" destOrd="0" presId="urn:microsoft.com/office/officeart/2018/2/layout/IconVerticalSolidList"/>
    <dgm:cxn modelId="{C8D1EDA7-EBBF-4120-804C-8D10970C4475}" type="presParOf" srcId="{16E93BDF-EF99-442D-9222-266600745214}" destId="{F7DDAB60-0969-4621-B4AA-51A1A6D97DA0}" srcOrd="0" destOrd="0" presId="urn:microsoft.com/office/officeart/2018/2/layout/IconVerticalSolidList"/>
    <dgm:cxn modelId="{E5615DDA-1FC6-4FC9-8A9D-D40B658B32A9}" type="presParOf" srcId="{16E93BDF-EF99-442D-9222-266600745214}" destId="{2B004E67-7283-416E-B244-B60F4950E2AD}" srcOrd="1" destOrd="0" presId="urn:microsoft.com/office/officeart/2018/2/layout/IconVerticalSolidList"/>
    <dgm:cxn modelId="{E075354F-D42A-4028-8167-2E53A04A765A}" type="presParOf" srcId="{16E93BDF-EF99-442D-9222-266600745214}" destId="{C05623A3-7B2B-47B3-A40B-1D572468A361}" srcOrd="2" destOrd="0" presId="urn:microsoft.com/office/officeart/2018/2/layout/IconVerticalSolidList"/>
    <dgm:cxn modelId="{E416F936-7D5E-4FBF-B144-33B7A4771378}" type="presParOf" srcId="{16E93BDF-EF99-442D-9222-266600745214}" destId="{FECF2F7F-23DD-4D24-A41A-E3EA0624CFB3}" srcOrd="3" destOrd="0" presId="urn:microsoft.com/office/officeart/2018/2/layout/IconVerticalSolidList"/>
    <dgm:cxn modelId="{EFFDBF3C-CFF6-4627-BF8F-33783D177BD0}" type="presParOf" srcId="{16E93BDF-EF99-442D-9222-266600745214}" destId="{7898B439-6CFB-4D67-9B02-398005AB429D}" srcOrd="4" destOrd="0" presId="urn:microsoft.com/office/officeart/2018/2/layout/IconVerticalSolidList"/>
    <dgm:cxn modelId="{8A5B2C0B-7260-4001-A2C0-F4AC4489D4CC}" type="presParOf" srcId="{A5E1073F-A602-4D7B-B014-606ADB16743F}" destId="{CCDB3E5B-41F5-42E0-BF5D-85F871384EA7}" srcOrd="5" destOrd="0" presId="urn:microsoft.com/office/officeart/2018/2/layout/IconVerticalSolidList"/>
    <dgm:cxn modelId="{FC39119C-0767-4B31-86ED-6ADBA31BCDFB}" type="presParOf" srcId="{A5E1073F-A602-4D7B-B014-606ADB16743F}" destId="{ED1012D8-F8FF-41A8-BDC0-778238583AD1}" srcOrd="6" destOrd="0" presId="urn:microsoft.com/office/officeart/2018/2/layout/IconVerticalSolidList"/>
    <dgm:cxn modelId="{5A72ABCA-5FBD-458B-81C1-BC97FFD6A0D6}" type="presParOf" srcId="{ED1012D8-F8FF-41A8-BDC0-778238583AD1}" destId="{6F7641E0-8C2D-45B1-AA39-BF8679D98771}" srcOrd="0" destOrd="0" presId="urn:microsoft.com/office/officeart/2018/2/layout/IconVerticalSolidList"/>
    <dgm:cxn modelId="{6B8065DD-D3CF-439E-A3CC-236095C95E06}" type="presParOf" srcId="{ED1012D8-F8FF-41A8-BDC0-778238583AD1}" destId="{DA8A7C7F-E96F-47FB-BCA3-86523DD02537}" srcOrd="1" destOrd="0" presId="urn:microsoft.com/office/officeart/2018/2/layout/IconVerticalSolidList"/>
    <dgm:cxn modelId="{9FD42F5E-E93F-4EA2-83F1-6E10319B07B2}" type="presParOf" srcId="{ED1012D8-F8FF-41A8-BDC0-778238583AD1}" destId="{F32713F1-69CA-48E1-9940-3B6820CD21F4}" srcOrd="2" destOrd="0" presId="urn:microsoft.com/office/officeart/2018/2/layout/IconVerticalSolidList"/>
    <dgm:cxn modelId="{67E87B00-AB5C-49DB-A96F-E08F099B4434}" type="presParOf" srcId="{ED1012D8-F8FF-41A8-BDC0-778238583AD1}" destId="{8D797DC0-987A-4B4D-869E-25D5E46B98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3D13ECD-DEC7-433E-99B3-DC5CDC5666F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07B160-F118-441A-901C-F3EA5B8C598B}">
      <dgm:prSet/>
      <dgm:spPr/>
      <dgm:t>
        <a:bodyPr/>
        <a:lstStyle/>
        <a:p>
          <a:r>
            <a:rPr lang="en-GB"/>
            <a:t>A process must be in memory to run</a:t>
          </a:r>
          <a:endParaRPr lang="en-US"/>
        </a:p>
      </dgm:t>
    </dgm:pt>
    <dgm:pt modelId="{5CF57FEF-DA61-457D-A4EF-DC47AD5D05CC}" type="parTrans" cxnId="{1F5583E4-5073-466F-B593-4F02ADC252F3}">
      <dgm:prSet/>
      <dgm:spPr/>
      <dgm:t>
        <a:bodyPr/>
        <a:lstStyle/>
        <a:p>
          <a:endParaRPr lang="en-US"/>
        </a:p>
      </dgm:t>
    </dgm:pt>
    <dgm:pt modelId="{427909CE-390F-4856-9ED6-3C18C9DAB6A1}" type="sibTrans" cxnId="{1F5583E4-5073-466F-B593-4F02ADC252F3}">
      <dgm:prSet/>
      <dgm:spPr/>
      <dgm:t>
        <a:bodyPr/>
        <a:lstStyle/>
        <a:p>
          <a:endParaRPr lang="en-US"/>
        </a:p>
      </dgm:t>
    </dgm:pt>
    <dgm:pt modelId="{EDAA2D19-D3C7-43D5-B155-66ADFFD5531D}">
      <dgm:prSet/>
      <dgm:spPr/>
      <dgm:t>
        <a:bodyPr/>
        <a:lstStyle/>
        <a:p>
          <a:r>
            <a:rPr lang="en-GB"/>
            <a:t>Decisions – </a:t>
          </a:r>
          <a:endParaRPr lang="en-US"/>
        </a:p>
      </dgm:t>
    </dgm:pt>
    <dgm:pt modelId="{E82897D7-B636-40A9-8502-D7030B04FBFE}" type="parTrans" cxnId="{CBF96BEF-804B-414D-A071-B345CBDC0EFF}">
      <dgm:prSet/>
      <dgm:spPr/>
      <dgm:t>
        <a:bodyPr/>
        <a:lstStyle/>
        <a:p>
          <a:endParaRPr lang="en-US"/>
        </a:p>
      </dgm:t>
    </dgm:pt>
    <dgm:pt modelId="{C70F1B5B-510B-4C32-8B04-ABA220457869}" type="sibTrans" cxnId="{CBF96BEF-804B-414D-A071-B345CBDC0EFF}">
      <dgm:prSet/>
      <dgm:spPr/>
      <dgm:t>
        <a:bodyPr/>
        <a:lstStyle/>
        <a:p>
          <a:endParaRPr lang="en-US"/>
        </a:p>
      </dgm:t>
    </dgm:pt>
    <dgm:pt modelId="{2F85DA34-DC0E-49D0-8669-F768C4861C23}">
      <dgm:prSet/>
      <dgm:spPr/>
      <dgm:t>
        <a:bodyPr/>
        <a:lstStyle/>
        <a:p>
          <a:r>
            <a:rPr lang="en-GB"/>
            <a:t>How many processes should be in memory?</a:t>
          </a:r>
          <a:endParaRPr lang="en-US"/>
        </a:p>
      </dgm:t>
    </dgm:pt>
    <dgm:pt modelId="{2A5C3289-579F-4137-98DB-DFD0F8A367B5}" type="parTrans" cxnId="{52431836-D2F7-472B-A423-5492B287F6C3}">
      <dgm:prSet/>
      <dgm:spPr/>
      <dgm:t>
        <a:bodyPr/>
        <a:lstStyle/>
        <a:p>
          <a:endParaRPr lang="en-US"/>
        </a:p>
      </dgm:t>
    </dgm:pt>
    <dgm:pt modelId="{9C98D9AC-71A3-4F33-946F-AC57932A0435}" type="sibTrans" cxnId="{52431836-D2F7-472B-A423-5492B287F6C3}">
      <dgm:prSet/>
      <dgm:spPr/>
      <dgm:t>
        <a:bodyPr/>
        <a:lstStyle/>
        <a:p>
          <a:endParaRPr lang="en-US"/>
        </a:p>
      </dgm:t>
    </dgm:pt>
    <dgm:pt modelId="{BED4D738-84D2-4ACE-914E-D7C595474FCC}">
      <dgm:prSet/>
      <dgm:spPr/>
      <dgm:t>
        <a:bodyPr/>
        <a:lstStyle/>
        <a:p>
          <a:r>
            <a:rPr lang="en-GB"/>
            <a:t>Which ones?</a:t>
          </a:r>
          <a:endParaRPr lang="en-US"/>
        </a:p>
      </dgm:t>
    </dgm:pt>
    <dgm:pt modelId="{065D3231-BE94-429D-9FAA-A0EBC9F35F0A}" type="parTrans" cxnId="{1A83385A-8EBB-4EE9-8377-05EF021486A5}">
      <dgm:prSet/>
      <dgm:spPr/>
      <dgm:t>
        <a:bodyPr/>
        <a:lstStyle/>
        <a:p>
          <a:endParaRPr lang="en-US"/>
        </a:p>
      </dgm:t>
    </dgm:pt>
    <dgm:pt modelId="{CDD5C528-2E9C-4194-B43F-34EA8150AFED}" type="sibTrans" cxnId="{1A83385A-8EBB-4EE9-8377-05EF021486A5}">
      <dgm:prSet/>
      <dgm:spPr/>
      <dgm:t>
        <a:bodyPr/>
        <a:lstStyle/>
        <a:p>
          <a:endParaRPr lang="en-US"/>
        </a:p>
      </dgm:t>
    </dgm:pt>
    <dgm:pt modelId="{E1533F13-CF44-4BCD-B014-0C6CABEB16CC}">
      <dgm:prSet/>
      <dgm:spPr/>
      <dgm:t>
        <a:bodyPr/>
        <a:lstStyle/>
        <a:p>
          <a:r>
            <a:rPr lang="en-GB"/>
            <a:t>What do we do when one can’t proceed?</a:t>
          </a:r>
          <a:endParaRPr lang="en-US"/>
        </a:p>
      </dgm:t>
    </dgm:pt>
    <dgm:pt modelId="{653F0EDF-755D-4750-8B9D-BF9614C0F7C4}" type="parTrans" cxnId="{C783582A-7FA4-44BC-B6CF-FEB2A1D55B45}">
      <dgm:prSet/>
      <dgm:spPr/>
      <dgm:t>
        <a:bodyPr/>
        <a:lstStyle/>
        <a:p>
          <a:endParaRPr lang="en-US"/>
        </a:p>
      </dgm:t>
    </dgm:pt>
    <dgm:pt modelId="{304F3E32-893B-4C64-AE90-850B76F68ED8}" type="sibTrans" cxnId="{C783582A-7FA4-44BC-B6CF-FEB2A1D55B45}">
      <dgm:prSet/>
      <dgm:spPr/>
      <dgm:t>
        <a:bodyPr/>
        <a:lstStyle/>
        <a:p>
          <a:endParaRPr lang="en-US"/>
        </a:p>
      </dgm:t>
    </dgm:pt>
    <dgm:pt modelId="{DC941324-A729-4B87-BD98-E281DCFBF50A}">
      <dgm:prSet/>
      <dgm:spPr/>
      <dgm:t>
        <a:bodyPr/>
        <a:lstStyle/>
        <a:p>
          <a:r>
            <a:rPr lang="en-GB"/>
            <a:t>Needs resources that are already in use</a:t>
          </a:r>
          <a:endParaRPr lang="en-US"/>
        </a:p>
      </dgm:t>
    </dgm:pt>
    <dgm:pt modelId="{9A4A304E-0520-47D9-A2EA-D239936522A7}" type="parTrans" cxnId="{7EB533C2-56FE-401B-A0E1-7C8BFD89B868}">
      <dgm:prSet/>
      <dgm:spPr/>
      <dgm:t>
        <a:bodyPr/>
        <a:lstStyle/>
        <a:p>
          <a:endParaRPr lang="en-US"/>
        </a:p>
      </dgm:t>
    </dgm:pt>
    <dgm:pt modelId="{FAF8599A-846C-4CF1-8F28-80369C3A389F}" type="sibTrans" cxnId="{7EB533C2-56FE-401B-A0E1-7C8BFD89B868}">
      <dgm:prSet/>
      <dgm:spPr/>
      <dgm:t>
        <a:bodyPr/>
        <a:lstStyle/>
        <a:p>
          <a:endParaRPr lang="en-US"/>
        </a:p>
      </dgm:t>
    </dgm:pt>
    <dgm:pt modelId="{4B429F30-B823-49B8-B90E-B0A47004053F}">
      <dgm:prSet/>
      <dgm:spPr/>
      <dgm:t>
        <a:bodyPr/>
        <a:lstStyle/>
        <a:p>
          <a:r>
            <a:rPr lang="en-GB"/>
            <a:t>Has to wait for a physical action to complete</a:t>
          </a:r>
          <a:endParaRPr lang="en-US"/>
        </a:p>
      </dgm:t>
    </dgm:pt>
    <dgm:pt modelId="{155BE05D-F194-45D2-ADD7-F87AC3BA623F}" type="parTrans" cxnId="{F518EC0E-A4C0-45B7-A146-52581C8571FE}">
      <dgm:prSet/>
      <dgm:spPr/>
      <dgm:t>
        <a:bodyPr/>
        <a:lstStyle/>
        <a:p>
          <a:endParaRPr lang="en-US"/>
        </a:p>
      </dgm:t>
    </dgm:pt>
    <dgm:pt modelId="{9E15AA01-6B46-40D3-96E5-104F51FB67A9}" type="sibTrans" cxnId="{F518EC0E-A4C0-45B7-A146-52581C8571FE}">
      <dgm:prSet/>
      <dgm:spPr/>
      <dgm:t>
        <a:bodyPr/>
        <a:lstStyle/>
        <a:p>
          <a:endParaRPr lang="en-US"/>
        </a:p>
      </dgm:t>
    </dgm:pt>
    <dgm:pt modelId="{8004CE41-CC55-4A51-9656-13D7C98A3DFA}">
      <dgm:prSet/>
      <dgm:spPr/>
      <dgm:t>
        <a:bodyPr/>
        <a:lstStyle/>
        <a:p>
          <a:r>
            <a:rPr lang="en-GB"/>
            <a:t>When a process is in memory, how much processor time should it receive?</a:t>
          </a:r>
          <a:endParaRPr lang="en-US"/>
        </a:p>
      </dgm:t>
    </dgm:pt>
    <dgm:pt modelId="{44B9ED2E-C53D-4AE7-9A9F-6E0A03605FD4}" type="parTrans" cxnId="{528FAA12-FB2A-46DD-BE11-DD029C0AB945}">
      <dgm:prSet/>
      <dgm:spPr/>
      <dgm:t>
        <a:bodyPr/>
        <a:lstStyle/>
        <a:p>
          <a:endParaRPr lang="en-US"/>
        </a:p>
      </dgm:t>
    </dgm:pt>
    <dgm:pt modelId="{0E99FCDD-3572-4B00-8AFB-4EB03C96C36F}" type="sibTrans" cxnId="{528FAA12-FB2A-46DD-BE11-DD029C0AB945}">
      <dgm:prSet/>
      <dgm:spPr/>
      <dgm:t>
        <a:bodyPr/>
        <a:lstStyle/>
        <a:p>
          <a:endParaRPr lang="en-US"/>
        </a:p>
      </dgm:t>
    </dgm:pt>
    <dgm:pt modelId="{1D7C06E2-9BD0-4342-B65F-1C91F7643E0A}" type="pres">
      <dgm:prSet presAssocID="{A3D13ECD-DEC7-433E-99B3-DC5CDC5666F2}" presName="linear" presStyleCnt="0">
        <dgm:presLayoutVars>
          <dgm:dir/>
          <dgm:animLvl val="lvl"/>
          <dgm:resizeHandles val="exact"/>
        </dgm:presLayoutVars>
      </dgm:prSet>
      <dgm:spPr/>
    </dgm:pt>
    <dgm:pt modelId="{03B77C4F-175D-7940-9DBD-7A5F85F43586}" type="pres">
      <dgm:prSet presAssocID="{7207B160-F118-441A-901C-F3EA5B8C598B}" presName="parentLin" presStyleCnt="0"/>
      <dgm:spPr/>
    </dgm:pt>
    <dgm:pt modelId="{77375B22-DC1A-F848-A5C8-AE9FFF133317}" type="pres">
      <dgm:prSet presAssocID="{7207B160-F118-441A-901C-F3EA5B8C598B}" presName="parentLeftMargin" presStyleLbl="node1" presStyleIdx="0" presStyleCnt="2"/>
      <dgm:spPr/>
    </dgm:pt>
    <dgm:pt modelId="{C190E5B2-9154-634A-931C-7BF8CB69020A}" type="pres">
      <dgm:prSet presAssocID="{7207B160-F118-441A-901C-F3EA5B8C598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E5C4928-B9B9-E243-BE4A-84722EB3B285}" type="pres">
      <dgm:prSet presAssocID="{7207B160-F118-441A-901C-F3EA5B8C598B}" presName="negativeSpace" presStyleCnt="0"/>
      <dgm:spPr/>
    </dgm:pt>
    <dgm:pt modelId="{46720881-5422-BF4F-BBAC-7DE416287817}" type="pres">
      <dgm:prSet presAssocID="{7207B160-F118-441A-901C-F3EA5B8C598B}" presName="childText" presStyleLbl="conFgAcc1" presStyleIdx="0" presStyleCnt="2">
        <dgm:presLayoutVars>
          <dgm:bulletEnabled val="1"/>
        </dgm:presLayoutVars>
      </dgm:prSet>
      <dgm:spPr/>
    </dgm:pt>
    <dgm:pt modelId="{82B4EE83-B952-094B-B528-83E3DE8E8D4B}" type="pres">
      <dgm:prSet presAssocID="{427909CE-390F-4856-9ED6-3C18C9DAB6A1}" presName="spaceBetweenRectangles" presStyleCnt="0"/>
      <dgm:spPr/>
    </dgm:pt>
    <dgm:pt modelId="{99A3A912-E457-1444-ACE5-E418008C1C26}" type="pres">
      <dgm:prSet presAssocID="{EDAA2D19-D3C7-43D5-B155-66ADFFD5531D}" presName="parentLin" presStyleCnt="0"/>
      <dgm:spPr/>
    </dgm:pt>
    <dgm:pt modelId="{D828B68B-0552-7447-8BC6-F0AA57935925}" type="pres">
      <dgm:prSet presAssocID="{EDAA2D19-D3C7-43D5-B155-66ADFFD5531D}" presName="parentLeftMargin" presStyleLbl="node1" presStyleIdx="0" presStyleCnt="2"/>
      <dgm:spPr/>
    </dgm:pt>
    <dgm:pt modelId="{E8D5628F-522C-D94B-A296-B58E5503B5BB}" type="pres">
      <dgm:prSet presAssocID="{EDAA2D19-D3C7-43D5-B155-66ADFFD5531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C0AC386-7F7B-3C4B-9B2E-AD2B082214B0}" type="pres">
      <dgm:prSet presAssocID="{EDAA2D19-D3C7-43D5-B155-66ADFFD5531D}" presName="negativeSpace" presStyleCnt="0"/>
      <dgm:spPr/>
    </dgm:pt>
    <dgm:pt modelId="{D3E26B00-6ADA-3F4E-8291-C78FE488AEA3}" type="pres">
      <dgm:prSet presAssocID="{EDAA2D19-D3C7-43D5-B155-66ADFFD5531D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F518EC0E-A4C0-45B7-A146-52581C8571FE}" srcId="{E1533F13-CF44-4BCD-B014-0C6CABEB16CC}" destId="{4B429F30-B823-49B8-B90E-B0A47004053F}" srcOrd="1" destOrd="0" parTransId="{155BE05D-F194-45D2-ADD7-F87AC3BA623F}" sibTransId="{9E15AA01-6B46-40D3-96E5-104F51FB67A9}"/>
    <dgm:cxn modelId="{528FAA12-FB2A-46DD-BE11-DD029C0AB945}" srcId="{EDAA2D19-D3C7-43D5-B155-66ADFFD5531D}" destId="{8004CE41-CC55-4A51-9656-13D7C98A3DFA}" srcOrd="3" destOrd="0" parTransId="{44B9ED2E-C53D-4AE7-9A9F-6E0A03605FD4}" sibTransId="{0E99FCDD-3572-4B00-8AFB-4EB03C96C36F}"/>
    <dgm:cxn modelId="{6B8F3517-897D-4F4D-88D6-4DD899F6C930}" type="presOf" srcId="{EDAA2D19-D3C7-43D5-B155-66ADFFD5531D}" destId="{D828B68B-0552-7447-8BC6-F0AA57935925}" srcOrd="0" destOrd="0" presId="urn:microsoft.com/office/officeart/2005/8/layout/list1"/>
    <dgm:cxn modelId="{C783582A-7FA4-44BC-B6CF-FEB2A1D55B45}" srcId="{EDAA2D19-D3C7-43D5-B155-66ADFFD5531D}" destId="{E1533F13-CF44-4BCD-B014-0C6CABEB16CC}" srcOrd="2" destOrd="0" parTransId="{653F0EDF-755D-4750-8B9D-BF9614C0F7C4}" sibTransId="{304F3E32-893B-4C64-AE90-850B76F68ED8}"/>
    <dgm:cxn modelId="{40A1E731-D711-624A-9D90-F348BE8657D0}" type="presOf" srcId="{A3D13ECD-DEC7-433E-99B3-DC5CDC5666F2}" destId="{1D7C06E2-9BD0-4342-B65F-1C91F7643E0A}" srcOrd="0" destOrd="0" presId="urn:microsoft.com/office/officeart/2005/8/layout/list1"/>
    <dgm:cxn modelId="{52431836-D2F7-472B-A423-5492B287F6C3}" srcId="{EDAA2D19-D3C7-43D5-B155-66ADFFD5531D}" destId="{2F85DA34-DC0E-49D0-8669-F768C4861C23}" srcOrd="0" destOrd="0" parTransId="{2A5C3289-579F-4137-98DB-DFD0F8A367B5}" sibTransId="{9C98D9AC-71A3-4F33-946F-AC57932A0435}"/>
    <dgm:cxn modelId="{7EAB6656-A9D9-EB49-AA75-C9A3AD1C0FBF}" type="presOf" srcId="{8004CE41-CC55-4A51-9656-13D7C98A3DFA}" destId="{D3E26B00-6ADA-3F4E-8291-C78FE488AEA3}" srcOrd="0" destOrd="5" presId="urn:microsoft.com/office/officeart/2005/8/layout/list1"/>
    <dgm:cxn modelId="{1A83385A-8EBB-4EE9-8377-05EF021486A5}" srcId="{EDAA2D19-D3C7-43D5-B155-66ADFFD5531D}" destId="{BED4D738-84D2-4ACE-914E-D7C595474FCC}" srcOrd="1" destOrd="0" parTransId="{065D3231-BE94-429D-9FAA-A0EBC9F35F0A}" sibTransId="{CDD5C528-2E9C-4194-B43F-34EA8150AFED}"/>
    <dgm:cxn modelId="{C23EC85F-386D-324B-AC29-A39C7B513E29}" type="presOf" srcId="{E1533F13-CF44-4BCD-B014-0C6CABEB16CC}" destId="{D3E26B00-6ADA-3F4E-8291-C78FE488AEA3}" srcOrd="0" destOrd="2" presId="urn:microsoft.com/office/officeart/2005/8/layout/list1"/>
    <dgm:cxn modelId="{202CC187-F71E-C747-82FF-4E4F0BEB7471}" type="presOf" srcId="{7207B160-F118-441A-901C-F3EA5B8C598B}" destId="{C190E5B2-9154-634A-931C-7BF8CB69020A}" srcOrd="1" destOrd="0" presId="urn:microsoft.com/office/officeart/2005/8/layout/list1"/>
    <dgm:cxn modelId="{E1508699-763B-9546-8CB7-80394AE176B8}" type="presOf" srcId="{DC941324-A729-4B87-BD98-E281DCFBF50A}" destId="{D3E26B00-6ADA-3F4E-8291-C78FE488AEA3}" srcOrd="0" destOrd="3" presId="urn:microsoft.com/office/officeart/2005/8/layout/list1"/>
    <dgm:cxn modelId="{87762D9C-0287-6144-8689-D4EF9581A7CF}" type="presOf" srcId="{BED4D738-84D2-4ACE-914E-D7C595474FCC}" destId="{D3E26B00-6ADA-3F4E-8291-C78FE488AEA3}" srcOrd="0" destOrd="1" presId="urn:microsoft.com/office/officeart/2005/8/layout/list1"/>
    <dgm:cxn modelId="{6B1155B6-3B25-5249-9E38-B99BA2862926}" type="presOf" srcId="{7207B160-F118-441A-901C-F3EA5B8C598B}" destId="{77375B22-DC1A-F848-A5C8-AE9FFF133317}" srcOrd="0" destOrd="0" presId="urn:microsoft.com/office/officeart/2005/8/layout/list1"/>
    <dgm:cxn modelId="{F59237BB-B74D-BA41-842D-57CCC8164340}" type="presOf" srcId="{2F85DA34-DC0E-49D0-8669-F768C4861C23}" destId="{D3E26B00-6ADA-3F4E-8291-C78FE488AEA3}" srcOrd="0" destOrd="0" presId="urn:microsoft.com/office/officeart/2005/8/layout/list1"/>
    <dgm:cxn modelId="{7EB533C2-56FE-401B-A0E1-7C8BFD89B868}" srcId="{E1533F13-CF44-4BCD-B014-0C6CABEB16CC}" destId="{DC941324-A729-4B87-BD98-E281DCFBF50A}" srcOrd="0" destOrd="0" parTransId="{9A4A304E-0520-47D9-A2EA-D239936522A7}" sibTransId="{FAF8599A-846C-4CF1-8F28-80369C3A389F}"/>
    <dgm:cxn modelId="{09B0A0C7-61A9-9740-9D57-C581B0D7FACD}" type="presOf" srcId="{EDAA2D19-D3C7-43D5-B155-66ADFFD5531D}" destId="{E8D5628F-522C-D94B-A296-B58E5503B5BB}" srcOrd="1" destOrd="0" presId="urn:microsoft.com/office/officeart/2005/8/layout/list1"/>
    <dgm:cxn modelId="{013328DC-3096-7140-8213-5518FBFF6582}" type="presOf" srcId="{4B429F30-B823-49B8-B90E-B0A47004053F}" destId="{D3E26B00-6ADA-3F4E-8291-C78FE488AEA3}" srcOrd="0" destOrd="4" presId="urn:microsoft.com/office/officeart/2005/8/layout/list1"/>
    <dgm:cxn modelId="{1F5583E4-5073-466F-B593-4F02ADC252F3}" srcId="{A3D13ECD-DEC7-433E-99B3-DC5CDC5666F2}" destId="{7207B160-F118-441A-901C-F3EA5B8C598B}" srcOrd="0" destOrd="0" parTransId="{5CF57FEF-DA61-457D-A4EF-DC47AD5D05CC}" sibTransId="{427909CE-390F-4856-9ED6-3C18C9DAB6A1}"/>
    <dgm:cxn modelId="{CBF96BEF-804B-414D-A071-B345CBDC0EFF}" srcId="{A3D13ECD-DEC7-433E-99B3-DC5CDC5666F2}" destId="{EDAA2D19-D3C7-43D5-B155-66ADFFD5531D}" srcOrd="1" destOrd="0" parTransId="{E82897D7-B636-40A9-8502-D7030B04FBFE}" sibTransId="{C70F1B5B-510B-4C32-8B04-ABA220457869}"/>
    <dgm:cxn modelId="{87AFFEA8-9F4A-4D45-B812-B9A8692E7D51}" type="presParOf" srcId="{1D7C06E2-9BD0-4342-B65F-1C91F7643E0A}" destId="{03B77C4F-175D-7940-9DBD-7A5F85F43586}" srcOrd="0" destOrd="0" presId="urn:microsoft.com/office/officeart/2005/8/layout/list1"/>
    <dgm:cxn modelId="{35833CB1-B162-CC43-8AB6-872D9F7E0EE4}" type="presParOf" srcId="{03B77C4F-175D-7940-9DBD-7A5F85F43586}" destId="{77375B22-DC1A-F848-A5C8-AE9FFF133317}" srcOrd="0" destOrd="0" presId="urn:microsoft.com/office/officeart/2005/8/layout/list1"/>
    <dgm:cxn modelId="{E3671130-39F5-0A45-A1BF-62657440D232}" type="presParOf" srcId="{03B77C4F-175D-7940-9DBD-7A5F85F43586}" destId="{C190E5B2-9154-634A-931C-7BF8CB69020A}" srcOrd="1" destOrd="0" presId="urn:microsoft.com/office/officeart/2005/8/layout/list1"/>
    <dgm:cxn modelId="{6461BA29-5E31-C744-9085-E89D1C51B8F8}" type="presParOf" srcId="{1D7C06E2-9BD0-4342-B65F-1C91F7643E0A}" destId="{EE5C4928-B9B9-E243-BE4A-84722EB3B285}" srcOrd="1" destOrd="0" presId="urn:microsoft.com/office/officeart/2005/8/layout/list1"/>
    <dgm:cxn modelId="{A0B39BAB-7DE1-984C-9D92-C638DD08AB03}" type="presParOf" srcId="{1D7C06E2-9BD0-4342-B65F-1C91F7643E0A}" destId="{46720881-5422-BF4F-BBAC-7DE416287817}" srcOrd="2" destOrd="0" presId="urn:microsoft.com/office/officeart/2005/8/layout/list1"/>
    <dgm:cxn modelId="{5A97247A-462F-1E4C-B59A-8D894B2D8E16}" type="presParOf" srcId="{1D7C06E2-9BD0-4342-B65F-1C91F7643E0A}" destId="{82B4EE83-B952-094B-B528-83E3DE8E8D4B}" srcOrd="3" destOrd="0" presId="urn:microsoft.com/office/officeart/2005/8/layout/list1"/>
    <dgm:cxn modelId="{44E7D889-DA7C-7544-80F7-7C14692F13A1}" type="presParOf" srcId="{1D7C06E2-9BD0-4342-B65F-1C91F7643E0A}" destId="{99A3A912-E457-1444-ACE5-E418008C1C26}" srcOrd="4" destOrd="0" presId="urn:microsoft.com/office/officeart/2005/8/layout/list1"/>
    <dgm:cxn modelId="{C1947B25-8B99-2E47-9FB0-531939E5D60B}" type="presParOf" srcId="{99A3A912-E457-1444-ACE5-E418008C1C26}" destId="{D828B68B-0552-7447-8BC6-F0AA57935925}" srcOrd="0" destOrd="0" presId="urn:microsoft.com/office/officeart/2005/8/layout/list1"/>
    <dgm:cxn modelId="{7523CBE8-03EF-F640-9A9E-9FA4E5007A12}" type="presParOf" srcId="{99A3A912-E457-1444-ACE5-E418008C1C26}" destId="{E8D5628F-522C-D94B-A296-B58E5503B5BB}" srcOrd="1" destOrd="0" presId="urn:microsoft.com/office/officeart/2005/8/layout/list1"/>
    <dgm:cxn modelId="{4C72FA15-905F-9849-BC7C-8B13C82D5FF6}" type="presParOf" srcId="{1D7C06E2-9BD0-4342-B65F-1C91F7643E0A}" destId="{CC0AC386-7F7B-3C4B-9B2E-AD2B082214B0}" srcOrd="5" destOrd="0" presId="urn:microsoft.com/office/officeart/2005/8/layout/list1"/>
    <dgm:cxn modelId="{059957E0-C5B6-BF4E-AC0C-CC5106A091E5}" type="presParOf" srcId="{1D7C06E2-9BD0-4342-B65F-1C91F7643E0A}" destId="{D3E26B00-6ADA-3F4E-8291-C78FE488AEA3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74B9291-9C45-4EA0-8088-22BB782BC1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DCC227-1DA2-4341-8806-3862EC7C3437}">
      <dgm:prSet/>
      <dgm:spPr/>
      <dgm:t>
        <a:bodyPr/>
        <a:lstStyle/>
        <a:p>
          <a:r>
            <a:rPr lang="en-GB"/>
            <a:t>High-level scheduling</a:t>
          </a:r>
          <a:endParaRPr lang="en-US"/>
        </a:p>
      </dgm:t>
    </dgm:pt>
    <dgm:pt modelId="{A14D1910-E213-4A51-8EB9-121C28D4CCF9}" type="parTrans" cxnId="{E3EA45A7-B53B-4702-A637-F7FFA557A674}">
      <dgm:prSet/>
      <dgm:spPr/>
      <dgm:t>
        <a:bodyPr/>
        <a:lstStyle/>
        <a:p>
          <a:endParaRPr lang="en-US"/>
        </a:p>
      </dgm:t>
    </dgm:pt>
    <dgm:pt modelId="{BD5EBDA7-4F47-458A-AACF-8F65DD8B8318}" type="sibTrans" cxnId="{E3EA45A7-B53B-4702-A637-F7FFA557A674}">
      <dgm:prSet/>
      <dgm:spPr/>
      <dgm:t>
        <a:bodyPr/>
        <a:lstStyle/>
        <a:p>
          <a:endParaRPr lang="en-US"/>
        </a:p>
      </dgm:t>
    </dgm:pt>
    <dgm:pt modelId="{1CB918BD-2C78-419F-92FD-45F007CC6F31}">
      <dgm:prSet/>
      <dgm:spPr/>
      <dgm:t>
        <a:bodyPr/>
        <a:lstStyle/>
        <a:p>
          <a:r>
            <a:rPr lang="en-GB"/>
            <a:t>The decision to add to the pool of programs to be executed</a:t>
          </a:r>
          <a:endParaRPr lang="en-US"/>
        </a:p>
      </dgm:t>
    </dgm:pt>
    <dgm:pt modelId="{5C3A9F63-1A69-49DD-B826-B72388825537}" type="parTrans" cxnId="{314E28F4-808C-46C1-A825-7196CAA9DF35}">
      <dgm:prSet/>
      <dgm:spPr/>
      <dgm:t>
        <a:bodyPr/>
        <a:lstStyle/>
        <a:p>
          <a:endParaRPr lang="en-US"/>
        </a:p>
      </dgm:t>
    </dgm:pt>
    <dgm:pt modelId="{6E607477-5F76-4917-9DB6-469A6601083B}" type="sibTrans" cxnId="{314E28F4-808C-46C1-A825-7196CAA9DF35}">
      <dgm:prSet/>
      <dgm:spPr/>
      <dgm:t>
        <a:bodyPr/>
        <a:lstStyle/>
        <a:p>
          <a:endParaRPr lang="en-US"/>
        </a:p>
      </dgm:t>
    </dgm:pt>
    <dgm:pt modelId="{28A44410-3D11-4A42-A560-2E2EA21E2058}">
      <dgm:prSet/>
      <dgm:spPr/>
      <dgm:t>
        <a:bodyPr/>
        <a:lstStyle/>
        <a:p>
          <a:r>
            <a:rPr lang="en-GB"/>
            <a:t>Short-term scheduling</a:t>
          </a:r>
          <a:endParaRPr lang="en-US"/>
        </a:p>
      </dgm:t>
    </dgm:pt>
    <dgm:pt modelId="{234F6F9C-D17C-44EE-B51E-53A3B5D177EA}" type="parTrans" cxnId="{69AD609B-B48D-4B29-A7A1-627FE90F09BD}">
      <dgm:prSet/>
      <dgm:spPr/>
      <dgm:t>
        <a:bodyPr/>
        <a:lstStyle/>
        <a:p>
          <a:endParaRPr lang="en-US"/>
        </a:p>
      </dgm:t>
    </dgm:pt>
    <dgm:pt modelId="{71930E7C-5AAB-494D-B79B-EC876195B190}" type="sibTrans" cxnId="{69AD609B-B48D-4B29-A7A1-627FE90F09BD}">
      <dgm:prSet/>
      <dgm:spPr/>
      <dgm:t>
        <a:bodyPr/>
        <a:lstStyle/>
        <a:p>
          <a:endParaRPr lang="en-US"/>
        </a:p>
      </dgm:t>
    </dgm:pt>
    <dgm:pt modelId="{C9DAC34A-F7A0-48B4-BAAB-8F863EB3F1B9}">
      <dgm:prSet/>
      <dgm:spPr/>
      <dgm:t>
        <a:bodyPr/>
        <a:lstStyle/>
        <a:p>
          <a:r>
            <a:rPr lang="en-GB"/>
            <a:t>The decision as to which available process shall be executed on the processor</a:t>
          </a:r>
          <a:endParaRPr lang="en-US"/>
        </a:p>
      </dgm:t>
    </dgm:pt>
    <dgm:pt modelId="{F764F1F1-1D5B-4AA0-AF6F-2F35C114ABB5}" type="parTrans" cxnId="{080D4CE2-3DC6-45A8-93F3-56DACFB0BABF}">
      <dgm:prSet/>
      <dgm:spPr/>
      <dgm:t>
        <a:bodyPr/>
        <a:lstStyle/>
        <a:p>
          <a:endParaRPr lang="en-US"/>
        </a:p>
      </dgm:t>
    </dgm:pt>
    <dgm:pt modelId="{25A4D6C5-102B-4444-BD8B-E81614D9BCC6}" type="sibTrans" cxnId="{080D4CE2-3DC6-45A8-93F3-56DACFB0BABF}">
      <dgm:prSet/>
      <dgm:spPr/>
      <dgm:t>
        <a:bodyPr/>
        <a:lstStyle/>
        <a:p>
          <a:endParaRPr lang="en-US"/>
        </a:p>
      </dgm:t>
    </dgm:pt>
    <dgm:pt modelId="{85E50E32-11EA-4D26-99EB-B808B4A765E0}">
      <dgm:prSet/>
      <dgm:spPr/>
      <dgm:t>
        <a:bodyPr/>
        <a:lstStyle/>
        <a:p>
          <a:r>
            <a:rPr lang="en-GB"/>
            <a:t>I/O scheduling</a:t>
          </a:r>
          <a:endParaRPr lang="en-US"/>
        </a:p>
      </dgm:t>
    </dgm:pt>
    <dgm:pt modelId="{FE56041E-2D34-480E-9D0F-680CA703CDC2}" type="parTrans" cxnId="{0DA4C650-13C9-4885-93A0-7E3399674C1A}">
      <dgm:prSet/>
      <dgm:spPr/>
      <dgm:t>
        <a:bodyPr/>
        <a:lstStyle/>
        <a:p>
          <a:endParaRPr lang="en-US"/>
        </a:p>
      </dgm:t>
    </dgm:pt>
    <dgm:pt modelId="{49EA1551-15F1-4040-9D9C-93AFCE4D7CA6}" type="sibTrans" cxnId="{0DA4C650-13C9-4885-93A0-7E3399674C1A}">
      <dgm:prSet/>
      <dgm:spPr/>
      <dgm:t>
        <a:bodyPr/>
        <a:lstStyle/>
        <a:p>
          <a:endParaRPr lang="en-US"/>
        </a:p>
      </dgm:t>
    </dgm:pt>
    <dgm:pt modelId="{4F5754D8-EA2B-4621-BE09-A5BFEF7D691C}">
      <dgm:prSet/>
      <dgm:spPr/>
      <dgm:t>
        <a:bodyPr/>
        <a:lstStyle/>
        <a:p>
          <a:r>
            <a:rPr lang="en-GB"/>
            <a:t>The decision as to which process’s pending I/O request shall be handled by an available I/O device</a:t>
          </a:r>
          <a:endParaRPr lang="en-US"/>
        </a:p>
      </dgm:t>
    </dgm:pt>
    <dgm:pt modelId="{6E105448-74DF-45BF-9F88-24BC06CF2F66}" type="parTrans" cxnId="{EDD1749C-F77E-42F2-8290-64090D333270}">
      <dgm:prSet/>
      <dgm:spPr/>
      <dgm:t>
        <a:bodyPr/>
        <a:lstStyle/>
        <a:p>
          <a:endParaRPr lang="en-US"/>
        </a:p>
      </dgm:t>
    </dgm:pt>
    <dgm:pt modelId="{403C01DC-06BD-4305-8977-C540211CFB76}" type="sibTrans" cxnId="{EDD1749C-F77E-42F2-8290-64090D333270}">
      <dgm:prSet/>
      <dgm:spPr/>
      <dgm:t>
        <a:bodyPr/>
        <a:lstStyle/>
        <a:p>
          <a:endParaRPr lang="en-US"/>
        </a:p>
      </dgm:t>
    </dgm:pt>
    <dgm:pt modelId="{30732113-3A3A-D94B-B90D-0EE98969D203}" type="pres">
      <dgm:prSet presAssocID="{D74B9291-9C45-4EA0-8088-22BB782BC171}" presName="linear" presStyleCnt="0">
        <dgm:presLayoutVars>
          <dgm:animLvl val="lvl"/>
          <dgm:resizeHandles val="exact"/>
        </dgm:presLayoutVars>
      </dgm:prSet>
      <dgm:spPr/>
    </dgm:pt>
    <dgm:pt modelId="{CAF690A4-54E9-DB45-9B3B-0F63114CAD22}" type="pres">
      <dgm:prSet presAssocID="{50DCC227-1DA2-4341-8806-3862EC7C343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2ECC4D-2DDA-0E42-92B1-FD5919AED049}" type="pres">
      <dgm:prSet presAssocID="{50DCC227-1DA2-4341-8806-3862EC7C3437}" presName="childText" presStyleLbl="revTx" presStyleIdx="0" presStyleCnt="3">
        <dgm:presLayoutVars>
          <dgm:bulletEnabled val="1"/>
        </dgm:presLayoutVars>
      </dgm:prSet>
      <dgm:spPr/>
    </dgm:pt>
    <dgm:pt modelId="{F5B807AE-06A4-F045-83F2-13DEF31B6A73}" type="pres">
      <dgm:prSet presAssocID="{28A44410-3D11-4A42-A560-2E2EA21E20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9B8715-1B65-0344-AD5E-81911AF173BE}" type="pres">
      <dgm:prSet presAssocID="{28A44410-3D11-4A42-A560-2E2EA21E2058}" presName="childText" presStyleLbl="revTx" presStyleIdx="1" presStyleCnt="3">
        <dgm:presLayoutVars>
          <dgm:bulletEnabled val="1"/>
        </dgm:presLayoutVars>
      </dgm:prSet>
      <dgm:spPr/>
    </dgm:pt>
    <dgm:pt modelId="{853D4440-3880-344C-9BEB-6A0EF3F2414B}" type="pres">
      <dgm:prSet presAssocID="{85E50E32-11EA-4D26-99EB-B808B4A765E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5A96865-F3CA-8340-AC6E-3D813BD36197}" type="pres">
      <dgm:prSet presAssocID="{85E50E32-11EA-4D26-99EB-B808B4A765E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52634323-2E6C-0B4F-A2D9-FD68A5F3A270}" type="presOf" srcId="{85E50E32-11EA-4D26-99EB-B808B4A765E0}" destId="{853D4440-3880-344C-9BEB-6A0EF3F2414B}" srcOrd="0" destOrd="0" presId="urn:microsoft.com/office/officeart/2005/8/layout/vList2"/>
    <dgm:cxn modelId="{405C5324-4863-644E-9C4C-7AC170CECCAC}" type="presOf" srcId="{D74B9291-9C45-4EA0-8088-22BB782BC171}" destId="{30732113-3A3A-D94B-B90D-0EE98969D203}" srcOrd="0" destOrd="0" presId="urn:microsoft.com/office/officeart/2005/8/layout/vList2"/>
    <dgm:cxn modelId="{A8877050-5E5C-9547-9409-86DD528C53ED}" type="presOf" srcId="{C9DAC34A-F7A0-48B4-BAAB-8F863EB3F1B9}" destId="{E39B8715-1B65-0344-AD5E-81911AF173BE}" srcOrd="0" destOrd="0" presId="urn:microsoft.com/office/officeart/2005/8/layout/vList2"/>
    <dgm:cxn modelId="{0DA4C650-13C9-4885-93A0-7E3399674C1A}" srcId="{D74B9291-9C45-4EA0-8088-22BB782BC171}" destId="{85E50E32-11EA-4D26-99EB-B808B4A765E0}" srcOrd="2" destOrd="0" parTransId="{FE56041E-2D34-480E-9D0F-680CA703CDC2}" sibTransId="{49EA1551-15F1-4040-9D9C-93AFCE4D7CA6}"/>
    <dgm:cxn modelId="{89810355-2789-234D-89D2-06CFA5EEC46C}" type="presOf" srcId="{50DCC227-1DA2-4341-8806-3862EC7C3437}" destId="{CAF690A4-54E9-DB45-9B3B-0F63114CAD22}" srcOrd="0" destOrd="0" presId="urn:microsoft.com/office/officeart/2005/8/layout/vList2"/>
    <dgm:cxn modelId="{55B74C66-DA42-DC49-AD1C-B167676EE23B}" type="presOf" srcId="{4F5754D8-EA2B-4621-BE09-A5BFEF7D691C}" destId="{F5A96865-F3CA-8340-AC6E-3D813BD36197}" srcOrd="0" destOrd="0" presId="urn:microsoft.com/office/officeart/2005/8/layout/vList2"/>
    <dgm:cxn modelId="{69AD609B-B48D-4B29-A7A1-627FE90F09BD}" srcId="{D74B9291-9C45-4EA0-8088-22BB782BC171}" destId="{28A44410-3D11-4A42-A560-2E2EA21E2058}" srcOrd="1" destOrd="0" parTransId="{234F6F9C-D17C-44EE-B51E-53A3B5D177EA}" sibTransId="{71930E7C-5AAB-494D-B79B-EC876195B190}"/>
    <dgm:cxn modelId="{EDD1749C-F77E-42F2-8290-64090D333270}" srcId="{85E50E32-11EA-4D26-99EB-B808B4A765E0}" destId="{4F5754D8-EA2B-4621-BE09-A5BFEF7D691C}" srcOrd="0" destOrd="0" parTransId="{6E105448-74DF-45BF-9F88-24BC06CF2F66}" sibTransId="{403C01DC-06BD-4305-8977-C540211CFB76}"/>
    <dgm:cxn modelId="{E3EA45A7-B53B-4702-A637-F7FFA557A674}" srcId="{D74B9291-9C45-4EA0-8088-22BB782BC171}" destId="{50DCC227-1DA2-4341-8806-3862EC7C3437}" srcOrd="0" destOrd="0" parTransId="{A14D1910-E213-4A51-8EB9-121C28D4CCF9}" sibTransId="{BD5EBDA7-4F47-458A-AACF-8F65DD8B8318}"/>
    <dgm:cxn modelId="{82832DAF-4320-914C-A11B-45454EE18A6B}" type="presOf" srcId="{1CB918BD-2C78-419F-92FD-45F007CC6F31}" destId="{092ECC4D-2DDA-0E42-92B1-FD5919AED049}" srcOrd="0" destOrd="0" presId="urn:microsoft.com/office/officeart/2005/8/layout/vList2"/>
    <dgm:cxn modelId="{B2365BCC-D9EB-8A4B-81CD-476D8CCC1D9A}" type="presOf" srcId="{28A44410-3D11-4A42-A560-2E2EA21E2058}" destId="{F5B807AE-06A4-F045-83F2-13DEF31B6A73}" srcOrd="0" destOrd="0" presId="urn:microsoft.com/office/officeart/2005/8/layout/vList2"/>
    <dgm:cxn modelId="{080D4CE2-3DC6-45A8-93F3-56DACFB0BABF}" srcId="{28A44410-3D11-4A42-A560-2E2EA21E2058}" destId="{C9DAC34A-F7A0-48B4-BAAB-8F863EB3F1B9}" srcOrd="0" destOrd="0" parTransId="{F764F1F1-1D5B-4AA0-AF6F-2F35C114ABB5}" sibTransId="{25A4D6C5-102B-4444-BD8B-E81614D9BCC6}"/>
    <dgm:cxn modelId="{314E28F4-808C-46C1-A825-7196CAA9DF35}" srcId="{50DCC227-1DA2-4341-8806-3862EC7C3437}" destId="{1CB918BD-2C78-419F-92FD-45F007CC6F31}" srcOrd="0" destOrd="0" parTransId="{5C3A9F63-1A69-49DD-B826-B72388825537}" sibTransId="{6E607477-5F76-4917-9DB6-469A6601083B}"/>
    <dgm:cxn modelId="{9DAFAB90-6EBD-4240-87C4-ABAC4CD7CD1B}" type="presParOf" srcId="{30732113-3A3A-D94B-B90D-0EE98969D203}" destId="{CAF690A4-54E9-DB45-9B3B-0F63114CAD22}" srcOrd="0" destOrd="0" presId="urn:microsoft.com/office/officeart/2005/8/layout/vList2"/>
    <dgm:cxn modelId="{E328ABEF-A0B7-AA4D-A30F-03DAE5EC90DE}" type="presParOf" srcId="{30732113-3A3A-D94B-B90D-0EE98969D203}" destId="{092ECC4D-2DDA-0E42-92B1-FD5919AED049}" srcOrd="1" destOrd="0" presId="urn:microsoft.com/office/officeart/2005/8/layout/vList2"/>
    <dgm:cxn modelId="{560F857F-A66B-A942-A2BA-F48A79F77C5B}" type="presParOf" srcId="{30732113-3A3A-D94B-B90D-0EE98969D203}" destId="{F5B807AE-06A4-F045-83F2-13DEF31B6A73}" srcOrd="2" destOrd="0" presId="urn:microsoft.com/office/officeart/2005/8/layout/vList2"/>
    <dgm:cxn modelId="{271C95B8-F91E-AC48-9FC4-AC9C15127176}" type="presParOf" srcId="{30732113-3A3A-D94B-B90D-0EE98969D203}" destId="{E39B8715-1B65-0344-AD5E-81911AF173BE}" srcOrd="3" destOrd="0" presId="urn:microsoft.com/office/officeart/2005/8/layout/vList2"/>
    <dgm:cxn modelId="{8F048C84-5F3C-A24F-AB48-824173E861C9}" type="presParOf" srcId="{30732113-3A3A-D94B-B90D-0EE98969D203}" destId="{853D4440-3880-344C-9BEB-6A0EF3F2414B}" srcOrd="4" destOrd="0" presId="urn:microsoft.com/office/officeart/2005/8/layout/vList2"/>
    <dgm:cxn modelId="{DB4E17E6-B80F-694A-AB18-45E5561A3421}" type="presParOf" srcId="{30732113-3A3A-D94B-B90D-0EE98969D203}" destId="{F5A96865-F3CA-8340-AC6E-3D813BD3619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66C968B-4AE9-4F1C-8A60-895B0FB281E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72097E-0E83-4F9A-B9A2-B3DF01A1B869}">
      <dgm:prSet/>
      <dgm:spPr/>
      <dgm:t>
        <a:bodyPr/>
        <a:lstStyle/>
        <a:p>
          <a:r>
            <a:rPr lang="en-GB"/>
            <a:t>Process A issues a service call to the OS, e.g. an I/O request</a:t>
          </a:r>
          <a:endParaRPr lang="en-US"/>
        </a:p>
      </dgm:t>
    </dgm:pt>
    <dgm:pt modelId="{6510F0DD-0D25-4000-9AC3-35C299A70C2F}" type="parTrans" cxnId="{9F2890D7-4417-48A6-B38A-04AEFB2E0C69}">
      <dgm:prSet/>
      <dgm:spPr/>
      <dgm:t>
        <a:bodyPr/>
        <a:lstStyle/>
        <a:p>
          <a:endParaRPr lang="en-US"/>
        </a:p>
      </dgm:t>
    </dgm:pt>
    <dgm:pt modelId="{3DE97854-7794-481B-A76B-4D468039B2BE}" type="sibTrans" cxnId="{9F2890D7-4417-48A6-B38A-04AEFB2E0C69}">
      <dgm:prSet/>
      <dgm:spPr/>
      <dgm:t>
        <a:bodyPr/>
        <a:lstStyle/>
        <a:p>
          <a:endParaRPr lang="en-US"/>
        </a:p>
      </dgm:t>
    </dgm:pt>
    <dgm:pt modelId="{21007A8F-BA12-4F71-824D-3DEBCA1A7DEF}">
      <dgm:prSet/>
      <dgm:spPr/>
      <dgm:t>
        <a:bodyPr/>
        <a:lstStyle/>
        <a:p>
          <a:r>
            <a:rPr lang="en-GB"/>
            <a:t>Execution of A is suspended until serviced</a:t>
          </a:r>
          <a:endParaRPr lang="en-US"/>
        </a:p>
      </dgm:t>
    </dgm:pt>
    <dgm:pt modelId="{2E25A267-5025-425E-B165-454C413BAD4D}" type="parTrans" cxnId="{9077D094-30F5-4668-BE83-00D0627D2775}">
      <dgm:prSet/>
      <dgm:spPr/>
      <dgm:t>
        <a:bodyPr/>
        <a:lstStyle/>
        <a:p>
          <a:endParaRPr lang="en-US"/>
        </a:p>
      </dgm:t>
    </dgm:pt>
    <dgm:pt modelId="{F022BD3C-FEEE-4A3D-9AE3-94ED77D015E3}" type="sibTrans" cxnId="{9077D094-30F5-4668-BE83-00D0627D2775}">
      <dgm:prSet/>
      <dgm:spPr/>
      <dgm:t>
        <a:bodyPr/>
        <a:lstStyle/>
        <a:p>
          <a:endParaRPr lang="en-US"/>
        </a:p>
      </dgm:t>
    </dgm:pt>
    <dgm:pt modelId="{173FA9D2-390A-4021-9F63-5100C4D84415}">
      <dgm:prSet/>
      <dgm:spPr/>
      <dgm:t>
        <a:bodyPr/>
        <a:lstStyle/>
        <a:p>
          <a:r>
            <a:rPr lang="en-GB"/>
            <a:t>Process A causes an interrupt</a:t>
          </a:r>
          <a:endParaRPr lang="en-US"/>
        </a:p>
      </dgm:t>
    </dgm:pt>
    <dgm:pt modelId="{4302BE9B-5EF6-466D-84E4-F67A70F67101}" type="parTrans" cxnId="{04058247-E55E-4609-9C51-F2B1253ACCBE}">
      <dgm:prSet/>
      <dgm:spPr/>
      <dgm:t>
        <a:bodyPr/>
        <a:lstStyle/>
        <a:p>
          <a:endParaRPr lang="en-US"/>
        </a:p>
      </dgm:t>
    </dgm:pt>
    <dgm:pt modelId="{460C40C3-9857-45F4-BB86-28ACBF620358}" type="sibTrans" cxnId="{04058247-E55E-4609-9C51-F2B1253ACCBE}">
      <dgm:prSet/>
      <dgm:spPr/>
      <dgm:t>
        <a:bodyPr/>
        <a:lstStyle/>
        <a:p>
          <a:endParaRPr lang="en-US"/>
        </a:p>
      </dgm:t>
    </dgm:pt>
    <dgm:pt modelId="{6E2AAE84-C18F-4C54-80B1-A5094B7A35EA}">
      <dgm:prSet/>
      <dgm:spPr/>
      <dgm:t>
        <a:bodyPr/>
        <a:lstStyle/>
        <a:p>
          <a:r>
            <a:rPr lang="en-GB"/>
            <a:t>On detection of interrupt, execution of A is ceased and transfers to an interrupt handler in the OS</a:t>
          </a:r>
          <a:endParaRPr lang="en-US"/>
        </a:p>
      </dgm:t>
    </dgm:pt>
    <dgm:pt modelId="{0E4DE843-1474-4D1D-9128-7BF5E383A26A}" type="parTrans" cxnId="{1C039A75-9B42-4A10-9ADC-3CF54A59E116}">
      <dgm:prSet/>
      <dgm:spPr/>
      <dgm:t>
        <a:bodyPr/>
        <a:lstStyle/>
        <a:p>
          <a:endParaRPr lang="en-US"/>
        </a:p>
      </dgm:t>
    </dgm:pt>
    <dgm:pt modelId="{1B252E8D-3DDE-4AED-869A-0756B8D5A825}" type="sibTrans" cxnId="{1C039A75-9B42-4A10-9ADC-3CF54A59E116}">
      <dgm:prSet/>
      <dgm:spPr/>
      <dgm:t>
        <a:bodyPr/>
        <a:lstStyle/>
        <a:p>
          <a:endParaRPr lang="en-US"/>
        </a:p>
      </dgm:t>
    </dgm:pt>
    <dgm:pt modelId="{CB9AD87E-9648-4717-9B7E-11F4E3761F2B}">
      <dgm:prSet/>
      <dgm:spPr/>
      <dgm:t>
        <a:bodyPr/>
        <a:lstStyle/>
        <a:p>
          <a:r>
            <a:rPr lang="en-GB"/>
            <a:t>An event unrelated to Process A causes an interrupt</a:t>
          </a:r>
          <a:endParaRPr lang="en-US"/>
        </a:p>
      </dgm:t>
    </dgm:pt>
    <dgm:pt modelId="{02773D50-EDB8-4C06-A82A-0D5D02CD5E56}" type="parTrans" cxnId="{A382FF81-6959-4357-BE12-12703634EDB1}">
      <dgm:prSet/>
      <dgm:spPr/>
      <dgm:t>
        <a:bodyPr/>
        <a:lstStyle/>
        <a:p>
          <a:endParaRPr lang="en-US"/>
        </a:p>
      </dgm:t>
    </dgm:pt>
    <dgm:pt modelId="{3D44E749-E196-45C9-8E15-0D46AF5C906A}" type="sibTrans" cxnId="{A382FF81-6959-4357-BE12-12703634EDB1}">
      <dgm:prSet/>
      <dgm:spPr/>
      <dgm:t>
        <a:bodyPr/>
        <a:lstStyle/>
        <a:p>
          <a:endParaRPr lang="en-US"/>
        </a:p>
      </dgm:t>
    </dgm:pt>
    <dgm:pt modelId="{2659744B-69F7-47EA-AC6A-D1AD6BD3280A}">
      <dgm:prSet/>
      <dgm:spPr/>
      <dgm:t>
        <a:bodyPr/>
        <a:lstStyle/>
        <a:p>
          <a:r>
            <a:rPr lang="en-GB"/>
            <a:t>(As last point)</a:t>
          </a:r>
          <a:endParaRPr lang="en-US"/>
        </a:p>
      </dgm:t>
    </dgm:pt>
    <dgm:pt modelId="{6A68A96A-7225-46DB-9A7E-72CB8C12D41E}" type="parTrans" cxnId="{64549D2E-6454-4593-8E30-8B92B9F357CE}">
      <dgm:prSet/>
      <dgm:spPr/>
      <dgm:t>
        <a:bodyPr/>
        <a:lstStyle/>
        <a:p>
          <a:endParaRPr lang="en-US"/>
        </a:p>
      </dgm:t>
    </dgm:pt>
    <dgm:pt modelId="{B1B27D54-719A-4BFF-9DB3-8E5E44D0913D}" type="sibTrans" cxnId="{64549D2E-6454-4593-8E30-8B92B9F357CE}">
      <dgm:prSet/>
      <dgm:spPr/>
      <dgm:t>
        <a:bodyPr/>
        <a:lstStyle/>
        <a:p>
          <a:endParaRPr lang="en-US"/>
        </a:p>
      </dgm:t>
    </dgm:pt>
    <dgm:pt modelId="{1F2C5A87-8518-4947-9D40-C418289BA70D}" type="pres">
      <dgm:prSet presAssocID="{C66C968B-4AE9-4F1C-8A60-895B0FB281EC}" presName="linear" presStyleCnt="0">
        <dgm:presLayoutVars>
          <dgm:dir/>
          <dgm:animLvl val="lvl"/>
          <dgm:resizeHandles val="exact"/>
        </dgm:presLayoutVars>
      </dgm:prSet>
      <dgm:spPr/>
    </dgm:pt>
    <dgm:pt modelId="{A558C37A-DF0F-2440-8080-BF4D2981D17D}" type="pres">
      <dgm:prSet presAssocID="{A772097E-0E83-4F9A-B9A2-B3DF01A1B869}" presName="parentLin" presStyleCnt="0"/>
      <dgm:spPr/>
    </dgm:pt>
    <dgm:pt modelId="{87A85240-9F98-7A48-A25E-B85EAB3AF290}" type="pres">
      <dgm:prSet presAssocID="{A772097E-0E83-4F9A-B9A2-B3DF01A1B869}" presName="parentLeftMargin" presStyleLbl="node1" presStyleIdx="0" presStyleCnt="3"/>
      <dgm:spPr/>
    </dgm:pt>
    <dgm:pt modelId="{E6EA79AA-39F1-3C42-A13D-35DBFDD580D8}" type="pres">
      <dgm:prSet presAssocID="{A772097E-0E83-4F9A-B9A2-B3DF01A1B8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2609735-623F-A44F-9B1D-34D4DA6136E2}" type="pres">
      <dgm:prSet presAssocID="{A772097E-0E83-4F9A-B9A2-B3DF01A1B869}" presName="negativeSpace" presStyleCnt="0"/>
      <dgm:spPr/>
    </dgm:pt>
    <dgm:pt modelId="{A64B52DD-98F0-C249-B90A-27AB13BD1BD0}" type="pres">
      <dgm:prSet presAssocID="{A772097E-0E83-4F9A-B9A2-B3DF01A1B869}" presName="childText" presStyleLbl="conFgAcc1" presStyleIdx="0" presStyleCnt="3">
        <dgm:presLayoutVars>
          <dgm:bulletEnabled val="1"/>
        </dgm:presLayoutVars>
      </dgm:prSet>
      <dgm:spPr/>
    </dgm:pt>
    <dgm:pt modelId="{A6942A78-526B-EC44-949F-31C57D67C143}" type="pres">
      <dgm:prSet presAssocID="{3DE97854-7794-481B-A76B-4D468039B2BE}" presName="spaceBetweenRectangles" presStyleCnt="0"/>
      <dgm:spPr/>
    </dgm:pt>
    <dgm:pt modelId="{567CF919-4204-C146-85DF-CBE4186E3746}" type="pres">
      <dgm:prSet presAssocID="{173FA9D2-390A-4021-9F63-5100C4D84415}" presName="parentLin" presStyleCnt="0"/>
      <dgm:spPr/>
    </dgm:pt>
    <dgm:pt modelId="{BAD90876-F960-5F45-A8CC-065E032620A8}" type="pres">
      <dgm:prSet presAssocID="{173FA9D2-390A-4021-9F63-5100C4D84415}" presName="parentLeftMargin" presStyleLbl="node1" presStyleIdx="0" presStyleCnt="3"/>
      <dgm:spPr/>
    </dgm:pt>
    <dgm:pt modelId="{EE6B3CFD-F97A-984C-A90F-BEB367D0B472}" type="pres">
      <dgm:prSet presAssocID="{173FA9D2-390A-4021-9F63-5100C4D844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A494E3-9381-5543-8F1E-AB9E8BDD7478}" type="pres">
      <dgm:prSet presAssocID="{173FA9D2-390A-4021-9F63-5100C4D84415}" presName="negativeSpace" presStyleCnt="0"/>
      <dgm:spPr/>
    </dgm:pt>
    <dgm:pt modelId="{5B8E9C89-1648-AA48-9923-18A5A14FA3E2}" type="pres">
      <dgm:prSet presAssocID="{173FA9D2-390A-4021-9F63-5100C4D84415}" presName="childText" presStyleLbl="conFgAcc1" presStyleIdx="1" presStyleCnt="3">
        <dgm:presLayoutVars>
          <dgm:bulletEnabled val="1"/>
        </dgm:presLayoutVars>
      </dgm:prSet>
      <dgm:spPr/>
    </dgm:pt>
    <dgm:pt modelId="{E37702EF-710B-3B49-B2FC-26A770335503}" type="pres">
      <dgm:prSet presAssocID="{460C40C3-9857-45F4-BB86-28ACBF620358}" presName="spaceBetweenRectangles" presStyleCnt="0"/>
      <dgm:spPr/>
    </dgm:pt>
    <dgm:pt modelId="{1FA04363-D512-D54E-8FDF-11557BC17EBF}" type="pres">
      <dgm:prSet presAssocID="{CB9AD87E-9648-4717-9B7E-11F4E3761F2B}" presName="parentLin" presStyleCnt="0"/>
      <dgm:spPr/>
    </dgm:pt>
    <dgm:pt modelId="{F0052082-73F5-FE4E-9DB0-57C4A2F3ADB0}" type="pres">
      <dgm:prSet presAssocID="{CB9AD87E-9648-4717-9B7E-11F4E3761F2B}" presName="parentLeftMargin" presStyleLbl="node1" presStyleIdx="1" presStyleCnt="3"/>
      <dgm:spPr/>
    </dgm:pt>
    <dgm:pt modelId="{0179C2CF-E06D-1948-A0C5-745C6A7AB3E5}" type="pres">
      <dgm:prSet presAssocID="{CB9AD87E-9648-4717-9B7E-11F4E3761F2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DF418A2-12E9-404F-9C7E-031E69B1DB65}" type="pres">
      <dgm:prSet presAssocID="{CB9AD87E-9648-4717-9B7E-11F4E3761F2B}" presName="negativeSpace" presStyleCnt="0"/>
      <dgm:spPr/>
    </dgm:pt>
    <dgm:pt modelId="{F2D145A4-3B9B-1F45-AEEA-EFA62B2C61E8}" type="pres">
      <dgm:prSet presAssocID="{CB9AD87E-9648-4717-9B7E-11F4E3761F2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4549D2E-6454-4593-8E30-8B92B9F357CE}" srcId="{CB9AD87E-9648-4717-9B7E-11F4E3761F2B}" destId="{2659744B-69F7-47EA-AC6A-D1AD6BD3280A}" srcOrd="0" destOrd="0" parTransId="{6A68A96A-7225-46DB-9A7E-72CB8C12D41E}" sibTransId="{B1B27D54-719A-4BFF-9DB3-8E5E44D0913D}"/>
    <dgm:cxn modelId="{967C9330-2E56-A947-9194-6B7646745681}" type="presOf" srcId="{C66C968B-4AE9-4F1C-8A60-895B0FB281EC}" destId="{1F2C5A87-8518-4947-9D40-C418289BA70D}" srcOrd="0" destOrd="0" presId="urn:microsoft.com/office/officeart/2005/8/layout/list1"/>
    <dgm:cxn modelId="{2AA62C40-51CE-7342-8A03-FFDD5617415A}" type="presOf" srcId="{A772097E-0E83-4F9A-B9A2-B3DF01A1B869}" destId="{E6EA79AA-39F1-3C42-A13D-35DBFDD580D8}" srcOrd="1" destOrd="0" presId="urn:microsoft.com/office/officeart/2005/8/layout/list1"/>
    <dgm:cxn modelId="{04058247-E55E-4609-9C51-F2B1253ACCBE}" srcId="{C66C968B-4AE9-4F1C-8A60-895B0FB281EC}" destId="{173FA9D2-390A-4021-9F63-5100C4D84415}" srcOrd="1" destOrd="0" parTransId="{4302BE9B-5EF6-466D-84E4-F67A70F67101}" sibTransId="{460C40C3-9857-45F4-BB86-28ACBF620358}"/>
    <dgm:cxn modelId="{BD1A1D73-469A-634F-B432-B18D40801BD7}" type="presOf" srcId="{2659744B-69F7-47EA-AC6A-D1AD6BD3280A}" destId="{F2D145A4-3B9B-1F45-AEEA-EFA62B2C61E8}" srcOrd="0" destOrd="0" presId="urn:microsoft.com/office/officeart/2005/8/layout/list1"/>
    <dgm:cxn modelId="{1C039A75-9B42-4A10-9ADC-3CF54A59E116}" srcId="{173FA9D2-390A-4021-9F63-5100C4D84415}" destId="{6E2AAE84-C18F-4C54-80B1-A5094B7A35EA}" srcOrd="0" destOrd="0" parTransId="{0E4DE843-1474-4D1D-9128-7BF5E383A26A}" sibTransId="{1B252E8D-3DDE-4AED-869A-0756B8D5A825}"/>
    <dgm:cxn modelId="{039AA975-5157-6746-AD30-F14A5DA3899B}" type="presOf" srcId="{21007A8F-BA12-4F71-824D-3DEBCA1A7DEF}" destId="{A64B52DD-98F0-C249-B90A-27AB13BD1BD0}" srcOrd="0" destOrd="0" presId="urn:microsoft.com/office/officeart/2005/8/layout/list1"/>
    <dgm:cxn modelId="{BA89A276-1F8F-B844-B48A-CBA6D3C114C0}" type="presOf" srcId="{173FA9D2-390A-4021-9F63-5100C4D84415}" destId="{EE6B3CFD-F97A-984C-A90F-BEB367D0B472}" srcOrd="1" destOrd="0" presId="urn:microsoft.com/office/officeart/2005/8/layout/list1"/>
    <dgm:cxn modelId="{04BFF37B-9F9C-EF4E-82D2-60CC180CE7E9}" type="presOf" srcId="{A772097E-0E83-4F9A-B9A2-B3DF01A1B869}" destId="{87A85240-9F98-7A48-A25E-B85EAB3AF290}" srcOrd="0" destOrd="0" presId="urn:microsoft.com/office/officeart/2005/8/layout/list1"/>
    <dgm:cxn modelId="{A382FF81-6959-4357-BE12-12703634EDB1}" srcId="{C66C968B-4AE9-4F1C-8A60-895B0FB281EC}" destId="{CB9AD87E-9648-4717-9B7E-11F4E3761F2B}" srcOrd="2" destOrd="0" parTransId="{02773D50-EDB8-4C06-A82A-0D5D02CD5E56}" sibTransId="{3D44E749-E196-45C9-8E15-0D46AF5C906A}"/>
    <dgm:cxn modelId="{9077D094-30F5-4668-BE83-00D0627D2775}" srcId="{A772097E-0E83-4F9A-B9A2-B3DF01A1B869}" destId="{21007A8F-BA12-4F71-824D-3DEBCA1A7DEF}" srcOrd="0" destOrd="0" parTransId="{2E25A267-5025-425E-B165-454C413BAD4D}" sibTransId="{F022BD3C-FEEE-4A3D-9AE3-94ED77D015E3}"/>
    <dgm:cxn modelId="{2F62629D-7BE4-174A-869A-429DAAD25254}" type="presOf" srcId="{CB9AD87E-9648-4717-9B7E-11F4E3761F2B}" destId="{0179C2CF-E06D-1948-A0C5-745C6A7AB3E5}" srcOrd="1" destOrd="0" presId="urn:microsoft.com/office/officeart/2005/8/layout/list1"/>
    <dgm:cxn modelId="{FBCFE9A1-ADAA-7042-A0AE-77D0618B3F4B}" type="presOf" srcId="{CB9AD87E-9648-4717-9B7E-11F4E3761F2B}" destId="{F0052082-73F5-FE4E-9DB0-57C4A2F3ADB0}" srcOrd="0" destOrd="0" presId="urn:microsoft.com/office/officeart/2005/8/layout/list1"/>
    <dgm:cxn modelId="{9C5761A2-D7D9-3540-817A-83EA451B4529}" type="presOf" srcId="{173FA9D2-390A-4021-9F63-5100C4D84415}" destId="{BAD90876-F960-5F45-A8CC-065E032620A8}" srcOrd="0" destOrd="0" presId="urn:microsoft.com/office/officeart/2005/8/layout/list1"/>
    <dgm:cxn modelId="{9F2890D7-4417-48A6-B38A-04AEFB2E0C69}" srcId="{C66C968B-4AE9-4F1C-8A60-895B0FB281EC}" destId="{A772097E-0E83-4F9A-B9A2-B3DF01A1B869}" srcOrd="0" destOrd="0" parTransId="{6510F0DD-0D25-4000-9AC3-35C299A70C2F}" sibTransId="{3DE97854-7794-481B-A76B-4D468039B2BE}"/>
    <dgm:cxn modelId="{CD7AEFFF-3ABA-A741-9060-4174273E35D8}" type="presOf" srcId="{6E2AAE84-C18F-4C54-80B1-A5094B7A35EA}" destId="{5B8E9C89-1648-AA48-9923-18A5A14FA3E2}" srcOrd="0" destOrd="0" presId="urn:microsoft.com/office/officeart/2005/8/layout/list1"/>
    <dgm:cxn modelId="{94C92078-BF79-1649-8662-02EBC45FA49B}" type="presParOf" srcId="{1F2C5A87-8518-4947-9D40-C418289BA70D}" destId="{A558C37A-DF0F-2440-8080-BF4D2981D17D}" srcOrd="0" destOrd="0" presId="urn:microsoft.com/office/officeart/2005/8/layout/list1"/>
    <dgm:cxn modelId="{68DC989E-0D1A-5342-AC47-5FA671E53CA2}" type="presParOf" srcId="{A558C37A-DF0F-2440-8080-BF4D2981D17D}" destId="{87A85240-9F98-7A48-A25E-B85EAB3AF290}" srcOrd="0" destOrd="0" presId="urn:microsoft.com/office/officeart/2005/8/layout/list1"/>
    <dgm:cxn modelId="{02D6760A-4CC5-2648-872C-423B16B0FDBC}" type="presParOf" srcId="{A558C37A-DF0F-2440-8080-BF4D2981D17D}" destId="{E6EA79AA-39F1-3C42-A13D-35DBFDD580D8}" srcOrd="1" destOrd="0" presId="urn:microsoft.com/office/officeart/2005/8/layout/list1"/>
    <dgm:cxn modelId="{62BC7755-CC97-164F-BBA6-F66A23DC6CD3}" type="presParOf" srcId="{1F2C5A87-8518-4947-9D40-C418289BA70D}" destId="{62609735-623F-A44F-9B1D-34D4DA6136E2}" srcOrd="1" destOrd="0" presId="urn:microsoft.com/office/officeart/2005/8/layout/list1"/>
    <dgm:cxn modelId="{8EA62BBA-018C-CD47-B7F9-B0CA05AA6CA5}" type="presParOf" srcId="{1F2C5A87-8518-4947-9D40-C418289BA70D}" destId="{A64B52DD-98F0-C249-B90A-27AB13BD1BD0}" srcOrd="2" destOrd="0" presId="urn:microsoft.com/office/officeart/2005/8/layout/list1"/>
    <dgm:cxn modelId="{B7F46498-9052-4047-A8B1-C02249C04634}" type="presParOf" srcId="{1F2C5A87-8518-4947-9D40-C418289BA70D}" destId="{A6942A78-526B-EC44-949F-31C57D67C143}" srcOrd="3" destOrd="0" presId="urn:microsoft.com/office/officeart/2005/8/layout/list1"/>
    <dgm:cxn modelId="{764FC49F-8851-4540-B91C-851E348D0E7D}" type="presParOf" srcId="{1F2C5A87-8518-4947-9D40-C418289BA70D}" destId="{567CF919-4204-C146-85DF-CBE4186E3746}" srcOrd="4" destOrd="0" presId="urn:microsoft.com/office/officeart/2005/8/layout/list1"/>
    <dgm:cxn modelId="{9AC12E1B-79CC-B04E-978A-EBA4531D4002}" type="presParOf" srcId="{567CF919-4204-C146-85DF-CBE4186E3746}" destId="{BAD90876-F960-5F45-A8CC-065E032620A8}" srcOrd="0" destOrd="0" presId="urn:microsoft.com/office/officeart/2005/8/layout/list1"/>
    <dgm:cxn modelId="{5CD6AF70-532A-AD4F-9A11-B705759A4976}" type="presParOf" srcId="{567CF919-4204-C146-85DF-CBE4186E3746}" destId="{EE6B3CFD-F97A-984C-A90F-BEB367D0B472}" srcOrd="1" destOrd="0" presId="urn:microsoft.com/office/officeart/2005/8/layout/list1"/>
    <dgm:cxn modelId="{A6E23754-8F66-EA44-ADA4-32175D0970A5}" type="presParOf" srcId="{1F2C5A87-8518-4947-9D40-C418289BA70D}" destId="{9BA494E3-9381-5543-8F1E-AB9E8BDD7478}" srcOrd="5" destOrd="0" presId="urn:microsoft.com/office/officeart/2005/8/layout/list1"/>
    <dgm:cxn modelId="{48E9E705-400D-F649-A3D5-B43210072433}" type="presParOf" srcId="{1F2C5A87-8518-4947-9D40-C418289BA70D}" destId="{5B8E9C89-1648-AA48-9923-18A5A14FA3E2}" srcOrd="6" destOrd="0" presId="urn:microsoft.com/office/officeart/2005/8/layout/list1"/>
    <dgm:cxn modelId="{0EF071E6-214C-9241-A96C-B85E551CEC7F}" type="presParOf" srcId="{1F2C5A87-8518-4947-9D40-C418289BA70D}" destId="{E37702EF-710B-3B49-B2FC-26A770335503}" srcOrd="7" destOrd="0" presId="urn:microsoft.com/office/officeart/2005/8/layout/list1"/>
    <dgm:cxn modelId="{2B75B8E0-B23A-C04E-977B-F368A414FDC1}" type="presParOf" srcId="{1F2C5A87-8518-4947-9D40-C418289BA70D}" destId="{1FA04363-D512-D54E-8FDF-11557BC17EBF}" srcOrd="8" destOrd="0" presId="urn:microsoft.com/office/officeart/2005/8/layout/list1"/>
    <dgm:cxn modelId="{9DAE8C55-CBDA-D74A-A9C6-0E17B686C70F}" type="presParOf" srcId="{1FA04363-D512-D54E-8FDF-11557BC17EBF}" destId="{F0052082-73F5-FE4E-9DB0-57C4A2F3ADB0}" srcOrd="0" destOrd="0" presId="urn:microsoft.com/office/officeart/2005/8/layout/list1"/>
    <dgm:cxn modelId="{6420D6E9-1D61-F843-9365-F55013245A27}" type="presParOf" srcId="{1FA04363-D512-D54E-8FDF-11557BC17EBF}" destId="{0179C2CF-E06D-1948-A0C5-745C6A7AB3E5}" srcOrd="1" destOrd="0" presId="urn:microsoft.com/office/officeart/2005/8/layout/list1"/>
    <dgm:cxn modelId="{2DF41138-5720-4D48-BB74-8F43AEECB7BD}" type="presParOf" srcId="{1F2C5A87-8518-4947-9D40-C418289BA70D}" destId="{DDF418A2-12E9-404F-9C7E-031E69B1DB65}" srcOrd="9" destOrd="0" presId="urn:microsoft.com/office/officeart/2005/8/layout/list1"/>
    <dgm:cxn modelId="{FDD5CF43-156D-5641-B3CB-1BF502E54C2D}" type="presParOf" srcId="{1F2C5A87-8518-4947-9D40-C418289BA70D}" destId="{F2D145A4-3B9B-1F45-AEEA-EFA62B2C61E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65B5C09-1FA0-44C5-8F42-85D5908BA3BD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83EA29-15BA-4247-A06A-8F7F616FB996}">
      <dgm:prSet/>
      <dgm:spPr/>
      <dgm:t>
        <a:bodyPr/>
        <a:lstStyle/>
        <a:p>
          <a:r>
            <a:rPr lang="en-GB"/>
            <a:t>Leaves it in a “ready” condition in the short-term queue</a:t>
          </a:r>
          <a:endParaRPr lang="en-US"/>
        </a:p>
      </dgm:t>
    </dgm:pt>
    <dgm:pt modelId="{50BFC567-7613-4B75-8366-D1C321BD73BA}" type="parTrans" cxnId="{D239E3B9-7385-4CE1-B345-948AD22E5861}">
      <dgm:prSet/>
      <dgm:spPr/>
      <dgm:t>
        <a:bodyPr/>
        <a:lstStyle/>
        <a:p>
          <a:endParaRPr lang="en-US"/>
        </a:p>
      </dgm:t>
    </dgm:pt>
    <dgm:pt modelId="{F78CFEBF-11DA-4414-93AC-C06D4027E553}" type="sibTrans" cxnId="{D239E3B9-7385-4CE1-B345-948AD22E5861}">
      <dgm:prSet/>
      <dgm:spPr/>
      <dgm:t>
        <a:bodyPr/>
        <a:lstStyle/>
        <a:p>
          <a:endParaRPr lang="en-US"/>
        </a:p>
      </dgm:t>
    </dgm:pt>
    <dgm:pt modelId="{A91033DC-F00B-46FC-A800-FD94AA23E08A}">
      <dgm:prSet/>
      <dgm:spPr/>
      <dgm:t>
        <a:bodyPr/>
        <a:lstStyle/>
        <a:p>
          <a:r>
            <a:rPr lang="en-GB"/>
            <a:t>Updates its process control block</a:t>
          </a:r>
          <a:endParaRPr lang="en-US"/>
        </a:p>
      </dgm:t>
    </dgm:pt>
    <dgm:pt modelId="{1F6191E6-84AA-4C95-916F-AA02F7D0404D}" type="parTrans" cxnId="{CAA3A669-63D5-48B1-8E27-5227446B4C7A}">
      <dgm:prSet/>
      <dgm:spPr/>
      <dgm:t>
        <a:bodyPr/>
        <a:lstStyle/>
        <a:p>
          <a:endParaRPr lang="en-US"/>
        </a:p>
      </dgm:t>
    </dgm:pt>
    <dgm:pt modelId="{3BD1B4D5-66A0-4829-8B5E-54657F04171A}" type="sibTrans" cxnId="{CAA3A669-63D5-48B1-8E27-5227446B4C7A}">
      <dgm:prSet/>
      <dgm:spPr/>
      <dgm:t>
        <a:bodyPr/>
        <a:lstStyle/>
        <a:p>
          <a:endParaRPr lang="en-US"/>
        </a:p>
      </dgm:t>
    </dgm:pt>
    <dgm:pt modelId="{3AFF9B14-C960-43A4-853A-20396E128515}">
      <dgm:prSet/>
      <dgm:spPr/>
      <dgm:t>
        <a:bodyPr/>
        <a:lstStyle/>
        <a:p>
          <a:r>
            <a:rPr lang="en-GB"/>
            <a:t>Preserves its register values and data changes</a:t>
          </a:r>
          <a:endParaRPr lang="en-US"/>
        </a:p>
      </dgm:t>
    </dgm:pt>
    <dgm:pt modelId="{7BDEEC74-3403-414E-99B0-8AA7D4A99D6A}" type="parTrans" cxnId="{F619E315-BCD8-4ADA-A31B-BC4C146A2F18}">
      <dgm:prSet/>
      <dgm:spPr/>
      <dgm:t>
        <a:bodyPr/>
        <a:lstStyle/>
        <a:p>
          <a:endParaRPr lang="en-US"/>
        </a:p>
      </dgm:t>
    </dgm:pt>
    <dgm:pt modelId="{8B0B1B14-4857-4851-957C-B73953519C5A}" type="sibTrans" cxnId="{F619E315-BCD8-4ADA-A31B-BC4C146A2F18}">
      <dgm:prSet/>
      <dgm:spPr/>
      <dgm:t>
        <a:bodyPr/>
        <a:lstStyle/>
        <a:p>
          <a:endParaRPr lang="en-US"/>
        </a:p>
      </dgm:t>
    </dgm:pt>
    <dgm:pt modelId="{56957963-A87F-44C7-934A-9893AB6B4820}">
      <dgm:prSet/>
      <dgm:spPr/>
      <dgm:t>
        <a:bodyPr/>
        <a:lstStyle/>
        <a:p>
          <a:r>
            <a:rPr lang="en-GB"/>
            <a:t>If it is using a lot of memory, may swap its data back to bulk main memory (or disk if memory is at a premium)</a:t>
          </a:r>
          <a:endParaRPr lang="en-US"/>
        </a:p>
      </dgm:t>
    </dgm:pt>
    <dgm:pt modelId="{5C34AB6F-C474-4FB8-88BB-9B5CBB2CED81}" type="parTrans" cxnId="{C82A6C28-A79A-4F07-ADC1-CA1A3B64D2BF}">
      <dgm:prSet/>
      <dgm:spPr/>
      <dgm:t>
        <a:bodyPr/>
        <a:lstStyle/>
        <a:p>
          <a:endParaRPr lang="en-US"/>
        </a:p>
      </dgm:t>
    </dgm:pt>
    <dgm:pt modelId="{89079C76-7F71-4F79-B6FB-43BA7FDABD62}" type="sibTrans" cxnId="{C82A6C28-A79A-4F07-ADC1-CA1A3B64D2BF}">
      <dgm:prSet/>
      <dgm:spPr/>
      <dgm:t>
        <a:bodyPr/>
        <a:lstStyle/>
        <a:p>
          <a:endParaRPr lang="en-US"/>
        </a:p>
      </dgm:t>
    </dgm:pt>
    <dgm:pt modelId="{E993B2D4-B6F5-3D4E-ACBF-AF162A0A2060}" type="pres">
      <dgm:prSet presAssocID="{E65B5C09-1FA0-44C5-8F42-85D5908BA3BD}" presName="Name0" presStyleCnt="0">
        <dgm:presLayoutVars>
          <dgm:dir/>
          <dgm:animLvl val="lvl"/>
          <dgm:resizeHandles val="exact"/>
        </dgm:presLayoutVars>
      </dgm:prSet>
      <dgm:spPr/>
    </dgm:pt>
    <dgm:pt modelId="{46827383-3D07-7F41-8101-E24656473290}" type="pres">
      <dgm:prSet presAssocID="{56957963-A87F-44C7-934A-9893AB6B4820}" presName="boxAndChildren" presStyleCnt="0"/>
      <dgm:spPr/>
    </dgm:pt>
    <dgm:pt modelId="{BA1B3D15-1123-9B46-A0D6-64892EF0771C}" type="pres">
      <dgm:prSet presAssocID="{56957963-A87F-44C7-934A-9893AB6B4820}" presName="parentTextBox" presStyleLbl="node1" presStyleIdx="0" presStyleCnt="4"/>
      <dgm:spPr/>
    </dgm:pt>
    <dgm:pt modelId="{A82C2DF8-0573-F44E-9FA8-3477F444E5BF}" type="pres">
      <dgm:prSet presAssocID="{8B0B1B14-4857-4851-957C-B73953519C5A}" presName="sp" presStyleCnt="0"/>
      <dgm:spPr/>
    </dgm:pt>
    <dgm:pt modelId="{10E31552-5F10-2F48-820C-7DDFC1D5E79E}" type="pres">
      <dgm:prSet presAssocID="{3AFF9B14-C960-43A4-853A-20396E128515}" presName="arrowAndChildren" presStyleCnt="0"/>
      <dgm:spPr/>
    </dgm:pt>
    <dgm:pt modelId="{6DF169E6-06B5-0843-AB2A-F17048245521}" type="pres">
      <dgm:prSet presAssocID="{3AFF9B14-C960-43A4-853A-20396E128515}" presName="parentTextArrow" presStyleLbl="node1" presStyleIdx="1" presStyleCnt="4"/>
      <dgm:spPr/>
    </dgm:pt>
    <dgm:pt modelId="{FD916D9B-6FAC-AA46-9067-BF8BFF1D58F2}" type="pres">
      <dgm:prSet presAssocID="{3BD1B4D5-66A0-4829-8B5E-54657F04171A}" presName="sp" presStyleCnt="0"/>
      <dgm:spPr/>
    </dgm:pt>
    <dgm:pt modelId="{28923BED-4D50-7940-B346-338527A5CB89}" type="pres">
      <dgm:prSet presAssocID="{A91033DC-F00B-46FC-A800-FD94AA23E08A}" presName="arrowAndChildren" presStyleCnt="0"/>
      <dgm:spPr/>
    </dgm:pt>
    <dgm:pt modelId="{2F636EDD-CE69-CD40-912A-51BB0A8E4C05}" type="pres">
      <dgm:prSet presAssocID="{A91033DC-F00B-46FC-A800-FD94AA23E08A}" presName="parentTextArrow" presStyleLbl="node1" presStyleIdx="2" presStyleCnt="4"/>
      <dgm:spPr/>
    </dgm:pt>
    <dgm:pt modelId="{987029B8-5961-CB42-A1D0-B24526187500}" type="pres">
      <dgm:prSet presAssocID="{F78CFEBF-11DA-4414-93AC-C06D4027E553}" presName="sp" presStyleCnt="0"/>
      <dgm:spPr/>
    </dgm:pt>
    <dgm:pt modelId="{CD674B03-7559-564C-82C6-669849E7E740}" type="pres">
      <dgm:prSet presAssocID="{EC83EA29-15BA-4247-A06A-8F7F616FB996}" presName="arrowAndChildren" presStyleCnt="0"/>
      <dgm:spPr/>
    </dgm:pt>
    <dgm:pt modelId="{DE2B7BDD-DCF9-7C4D-92C9-E5DDD4086099}" type="pres">
      <dgm:prSet presAssocID="{EC83EA29-15BA-4247-A06A-8F7F616FB996}" presName="parentTextArrow" presStyleLbl="node1" presStyleIdx="3" presStyleCnt="4"/>
      <dgm:spPr/>
    </dgm:pt>
  </dgm:ptLst>
  <dgm:cxnLst>
    <dgm:cxn modelId="{F619E315-BCD8-4ADA-A31B-BC4C146A2F18}" srcId="{E65B5C09-1FA0-44C5-8F42-85D5908BA3BD}" destId="{3AFF9B14-C960-43A4-853A-20396E128515}" srcOrd="2" destOrd="0" parTransId="{7BDEEC74-3403-414E-99B0-8AA7D4A99D6A}" sibTransId="{8B0B1B14-4857-4851-957C-B73953519C5A}"/>
    <dgm:cxn modelId="{C82A6C28-A79A-4F07-ADC1-CA1A3B64D2BF}" srcId="{E65B5C09-1FA0-44C5-8F42-85D5908BA3BD}" destId="{56957963-A87F-44C7-934A-9893AB6B4820}" srcOrd="3" destOrd="0" parTransId="{5C34AB6F-C474-4FB8-88BB-9B5CBB2CED81}" sibTransId="{89079C76-7F71-4F79-B6FB-43BA7FDABD62}"/>
    <dgm:cxn modelId="{3D784859-D55C-4E4A-9C37-5C6FC01550EA}" type="presOf" srcId="{A91033DC-F00B-46FC-A800-FD94AA23E08A}" destId="{2F636EDD-CE69-CD40-912A-51BB0A8E4C05}" srcOrd="0" destOrd="0" presId="urn:microsoft.com/office/officeart/2005/8/layout/process4"/>
    <dgm:cxn modelId="{CAA3A669-63D5-48B1-8E27-5227446B4C7A}" srcId="{E65B5C09-1FA0-44C5-8F42-85D5908BA3BD}" destId="{A91033DC-F00B-46FC-A800-FD94AA23E08A}" srcOrd="1" destOrd="0" parTransId="{1F6191E6-84AA-4C95-916F-AA02F7D0404D}" sibTransId="{3BD1B4D5-66A0-4829-8B5E-54657F04171A}"/>
    <dgm:cxn modelId="{D552D288-28B2-EF45-93D2-B8D6EE131A01}" type="presOf" srcId="{56957963-A87F-44C7-934A-9893AB6B4820}" destId="{BA1B3D15-1123-9B46-A0D6-64892EF0771C}" srcOrd="0" destOrd="0" presId="urn:microsoft.com/office/officeart/2005/8/layout/process4"/>
    <dgm:cxn modelId="{BB60E2A7-8336-BB40-9979-36AA391E0A3A}" type="presOf" srcId="{3AFF9B14-C960-43A4-853A-20396E128515}" destId="{6DF169E6-06B5-0843-AB2A-F17048245521}" srcOrd="0" destOrd="0" presId="urn:microsoft.com/office/officeart/2005/8/layout/process4"/>
    <dgm:cxn modelId="{D239E3B9-7385-4CE1-B345-948AD22E5861}" srcId="{E65B5C09-1FA0-44C5-8F42-85D5908BA3BD}" destId="{EC83EA29-15BA-4247-A06A-8F7F616FB996}" srcOrd="0" destOrd="0" parTransId="{50BFC567-7613-4B75-8366-D1C321BD73BA}" sibTransId="{F78CFEBF-11DA-4414-93AC-C06D4027E553}"/>
    <dgm:cxn modelId="{D0D928C9-FF93-7E43-B9D2-0A31BCAA4AE7}" type="presOf" srcId="{E65B5C09-1FA0-44C5-8F42-85D5908BA3BD}" destId="{E993B2D4-B6F5-3D4E-ACBF-AF162A0A2060}" srcOrd="0" destOrd="0" presId="urn:microsoft.com/office/officeart/2005/8/layout/process4"/>
    <dgm:cxn modelId="{CF0AC1E6-C09D-384D-8216-8F16E254CEA5}" type="presOf" srcId="{EC83EA29-15BA-4247-A06A-8F7F616FB996}" destId="{DE2B7BDD-DCF9-7C4D-92C9-E5DDD4086099}" srcOrd="0" destOrd="0" presId="urn:microsoft.com/office/officeart/2005/8/layout/process4"/>
    <dgm:cxn modelId="{1E5B6889-F6FB-084D-B43E-5C8386ED2F11}" type="presParOf" srcId="{E993B2D4-B6F5-3D4E-ACBF-AF162A0A2060}" destId="{46827383-3D07-7F41-8101-E24656473290}" srcOrd="0" destOrd="0" presId="urn:microsoft.com/office/officeart/2005/8/layout/process4"/>
    <dgm:cxn modelId="{F507ECCA-336F-4745-8BBD-12F7F2F02C33}" type="presParOf" srcId="{46827383-3D07-7F41-8101-E24656473290}" destId="{BA1B3D15-1123-9B46-A0D6-64892EF0771C}" srcOrd="0" destOrd="0" presId="urn:microsoft.com/office/officeart/2005/8/layout/process4"/>
    <dgm:cxn modelId="{0DEBDF5E-0A6D-D849-8B0F-229CF8965216}" type="presParOf" srcId="{E993B2D4-B6F5-3D4E-ACBF-AF162A0A2060}" destId="{A82C2DF8-0573-F44E-9FA8-3477F444E5BF}" srcOrd="1" destOrd="0" presId="urn:microsoft.com/office/officeart/2005/8/layout/process4"/>
    <dgm:cxn modelId="{68D3349F-ED4D-284C-B1FB-B83CB2ED66AF}" type="presParOf" srcId="{E993B2D4-B6F5-3D4E-ACBF-AF162A0A2060}" destId="{10E31552-5F10-2F48-820C-7DDFC1D5E79E}" srcOrd="2" destOrd="0" presId="urn:microsoft.com/office/officeart/2005/8/layout/process4"/>
    <dgm:cxn modelId="{34C25A7F-FDF4-444C-86F6-15E259364B76}" type="presParOf" srcId="{10E31552-5F10-2F48-820C-7DDFC1D5E79E}" destId="{6DF169E6-06B5-0843-AB2A-F17048245521}" srcOrd="0" destOrd="0" presId="urn:microsoft.com/office/officeart/2005/8/layout/process4"/>
    <dgm:cxn modelId="{9AEBE64C-7616-8441-96DD-02E7D1D45767}" type="presParOf" srcId="{E993B2D4-B6F5-3D4E-ACBF-AF162A0A2060}" destId="{FD916D9B-6FAC-AA46-9067-BF8BFF1D58F2}" srcOrd="3" destOrd="0" presId="urn:microsoft.com/office/officeart/2005/8/layout/process4"/>
    <dgm:cxn modelId="{19A9B26E-C85B-9F4D-87F6-9AE6AA4A923D}" type="presParOf" srcId="{E993B2D4-B6F5-3D4E-ACBF-AF162A0A2060}" destId="{28923BED-4D50-7940-B346-338527A5CB89}" srcOrd="4" destOrd="0" presId="urn:microsoft.com/office/officeart/2005/8/layout/process4"/>
    <dgm:cxn modelId="{533CF976-02DB-FC47-985A-387F371652C5}" type="presParOf" srcId="{28923BED-4D50-7940-B346-338527A5CB89}" destId="{2F636EDD-CE69-CD40-912A-51BB0A8E4C05}" srcOrd="0" destOrd="0" presId="urn:microsoft.com/office/officeart/2005/8/layout/process4"/>
    <dgm:cxn modelId="{634C17E9-AF3E-4249-A807-991ABF4D1D43}" type="presParOf" srcId="{E993B2D4-B6F5-3D4E-ACBF-AF162A0A2060}" destId="{987029B8-5961-CB42-A1D0-B24526187500}" srcOrd="5" destOrd="0" presId="urn:microsoft.com/office/officeart/2005/8/layout/process4"/>
    <dgm:cxn modelId="{03E6BA8C-3A59-4248-AD6E-A831C57ECC75}" type="presParOf" srcId="{E993B2D4-B6F5-3D4E-ACBF-AF162A0A2060}" destId="{CD674B03-7559-564C-82C6-669849E7E740}" srcOrd="6" destOrd="0" presId="urn:microsoft.com/office/officeart/2005/8/layout/process4"/>
    <dgm:cxn modelId="{A07D6EF7-4D8B-6148-8AA5-3E6A9FDA7210}" type="presParOf" srcId="{CD674B03-7559-564C-82C6-669849E7E740}" destId="{DE2B7BDD-DCF9-7C4D-92C9-E5DDD408609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9ABCE-2637-44EA-88B0-9813345295B1}">
      <dsp:nvSpPr>
        <dsp:cNvPr id="0" name=""/>
        <dsp:cNvSpPr/>
      </dsp:nvSpPr>
      <dsp:spPr>
        <a:xfrm>
          <a:off x="1138811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8C72F-14EC-4969-B2E2-67616621D151}">
      <dsp:nvSpPr>
        <dsp:cNvPr id="0" name=""/>
        <dsp:cNvSpPr/>
      </dsp:nvSpPr>
      <dsp:spPr>
        <a:xfrm>
          <a:off x="729373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Recap of Hardware</a:t>
          </a:r>
        </a:p>
      </dsp:txBody>
      <dsp:txXfrm>
        <a:off x="729373" y="1314747"/>
        <a:ext cx="1488867" cy="595546"/>
      </dsp:txXfrm>
    </dsp:sp>
    <dsp:sp modelId="{C9882962-1981-4502-91E0-6A7A8F872BB3}">
      <dsp:nvSpPr>
        <dsp:cNvPr id="0" name=""/>
        <dsp:cNvSpPr/>
      </dsp:nvSpPr>
      <dsp:spPr>
        <a:xfrm>
          <a:off x="2888230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89DB5-BC13-4A07-AB73-6645D93F35CD}">
      <dsp:nvSpPr>
        <dsp:cNvPr id="0" name=""/>
        <dsp:cNvSpPr/>
      </dsp:nvSpPr>
      <dsp:spPr>
        <a:xfrm>
          <a:off x="2478792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Purpose and Function</a:t>
          </a:r>
        </a:p>
      </dsp:txBody>
      <dsp:txXfrm>
        <a:off x="2478792" y="1314747"/>
        <a:ext cx="1488867" cy="595546"/>
      </dsp:txXfrm>
    </dsp:sp>
    <dsp:sp modelId="{1B59C3F0-B585-4CD7-BE37-CA2362BBDB4F}">
      <dsp:nvSpPr>
        <dsp:cNvPr id="0" name=""/>
        <dsp:cNvSpPr/>
      </dsp:nvSpPr>
      <dsp:spPr>
        <a:xfrm>
          <a:off x="4637649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4DE65-402C-45E8-82B4-72BECC1BA561}">
      <dsp:nvSpPr>
        <dsp:cNvPr id="0" name=""/>
        <dsp:cNvSpPr/>
      </dsp:nvSpPr>
      <dsp:spPr>
        <a:xfrm>
          <a:off x="4228211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Historic Developments</a:t>
          </a:r>
        </a:p>
      </dsp:txBody>
      <dsp:txXfrm>
        <a:off x="4228211" y="1314747"/>
        <a:ext cx="1488867" cy="595546"/>
      </dsp:txXfrm>
    </dsp:sp>
    <dsp:sp modelId="{F9230FBE-312E-479F-B90B-A79545FEA26B}">
      <dsp:nvSpPr>
        <dsp:cNvPr id="0" name=""/>
        <dsp:cNvSpPr/>
      </dsp:nvSpPr>
      <dsp:spPr>
        <a:xfrm>
          <a:off x="6387068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F2A65-DEB4-4F5E-97CB-FDA041C37F1F}">
      <dsp:nvSpPr>
        <dsp:cNvPr id="0" name=""/>
        <dsp:cNvSpPr/>
      </dsp:nvSpPr>
      <dsp:spPr>
        <a:xfrm>
          <a:off x="5977630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Resource Management</a:t>
          </a:r>
        </a:p>
      </dsp:txBody>
      <dsp:txXfrm>
        <a:off x="5977630" y="1314747"/>
        <a:ext cx="1488867" cy="595546"/>
      </dsp:txXfrm>
    </dsp:sp>
    <dsp:sp modelId="{0F17972A-A2BA-4434-A7DB-3FA9C0DA10F1}">
      <dsp:nvSpPr>
        <dsp:cNvPr id="0" name=""/>
        <dsp:cNvSpPr/>
      </dsp:nvSpPr>
      <dsp:spPr>
        <a:xfrm>
          <a:off x="2013521" y="2282510"/>
          <a:ext cx="669990" cy="669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E20D6-B2C1-4C4E-802E-38B9ECA732BF}">
      <dsp:nvSpPr>
        <dsp:cNvPr id="0" name=""/>
        <dsp:cNvSpPr/>
      </dsp:nvSpPr>
      <dsp:spPr>
        <a:xfrm>
          <a:off x="1604082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Task Management</a:t>
          </a:r>
        </a:p>
      </dsp:txBody>
      <dsp:txXfrm>
        <a:off x="1604082" y="3204069"/>
        <a:ext cx="1488867" cy="595546"/>
      </dsp:txXfrm>
    </dsp:sp>
    <dsp:sp modelId="{70DBD1C7-C954-4DBA-8959-1780E76FAEF9}">
      <dsp:nvSpPr>
        <dsp:cNvPr id="0" name=""/>
        <dsp:cNvSpPr/>
      </dsp:nvSpPr>
      <dsp:spPr>
        <a:xfrm>
          <a:off x="3762940" y="2282510"/>
          <a:ext cx="669990" cy="6699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BEDD9-97E4-4765-8C24-14D1A3B94D34}">
      <dsp:nvSpPr>
        <dsp:cNvPr id="0" name=""/>
        <dsp:cNvSpPr/>
      </dsp:nvSpPr>
      <dsp:spPr>
        <a:xfrm>
          <a:off x="3353501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Communication</a:t>
          </a:r>
        </a:p>
      </dsp:txBody>
      <dsp:txXfrm>
        <a:off x="3353501" y="3204069"/>
        <a:ext cx="1488867" cy="595546"/>
      </dsp:txXfrm>
    </dsp:sp>
    <dsp:sp modelId="{6258391D-470F-42AE-A81D-A742A0385921}">
      <dsp:nvSpPr>
        <dsp:cNvPr id="0" name=""/>
        <dsp:cNvSpPr/>
      </dsp:nvSpPr>
      <dsp:spPr>
        <a:xfrm>
          <a:off x="5512359" y="2282510"/>
          <a:ext cx="669990" cy="66999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396F7-60B8-4A18-A0C4-88FC77516198}">
      <dsp:nvSpPr>
        <dsp:cNvPr id="0" name=""/>
        <dsp:cNvSpPr/>
      </dsp:nvSpPr>
      <dsp:spPr>
        <a:xfrm>
          <a:off x="5102920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Security and Protection</a:t>
          </a:r>
        </a:p>
      </dsp:txBody>
      <dsp:txXfrm>
        <a:off x="5102920" y="3204069"/>
        <a:ext cx="1488867" cy="595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098DE-4C48-6045-9528-0BB5A5540D87}">
      <dsp:nvSpPr>
        <dsp:cNvPr id="0" name=""/>
        <dsp:cNvSpPr/>
      </dsp:nvSpPr>
      <dsp:spPr>
        <a:xfrm>
          <a:off x="0" y="830628"/>
          <a:ext cx="4945856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There are a number of different functional blocks in a computer</a:t>
          </a:r>
        </a:p>
      </dsp:txBody>
      <dsp:txXfrm>
        <a:off x="44664" y="875292"/>
        <a:ext cx="4856528" cy="825612"/>
      </dsp:txXfrm>
    </dsp:sp>
    <dsp:sp modelId="{318C63CE-6676-5341-9C26-9C22BD381BF9}">
      <dsp:nvSpPr>
        <dsp:cNvPr id="0" name=""/>
        <dsp:cNvSpPr/>
      </dsp:nvSpPr>
      <dsp:spPr>
        <a:xfrm>
          <a:off x="0" y="1811809"/>
          <a:ext cx="4945856" cy="91494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Each of these functional blocks handle movement of data in some form</a:t>
          </a:r>
        </a:p>
      </dsp:txBody>
      <dsp:txXfrm>
        <a:off x="44664" y="1856473"/>
        <a:ext cx="4856528" cy="825612"/>
      </dsp:txXfrm>
    </dsp:sp>
    <dsp:sp modelId="{9ECA70B7-60E8-DA4D-8A3D-FBEE57AA957B}">
      <dsp:nvSpPr>
        <dsp:cNvPr id="0" name=""/>
        <dsp:cNvSpPr/>
      </dsp:nvSpPr>
      <dsp:spPr>
        <a:xfrm>
          <a:off x="0" y="2792988"/>
          <a:ext cx="4945856" cy="91494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functionality is the fundamental of why a computer exists</a:t>
          </a:r>
        </a:p>
      </dsp:txBody>
      <dsp:txXfrm>
        <a:off x="44664" y="2837652"/>
        <a:ext cx="4856528" cy="825612"/>
      </dsp:txXfrm>
    </dsp:sp>
    <dsp:sp modelId="{FE54DF1A-AF02-5E40-A37E-ACC5F2FBD45B}">
      <dsp:nvSpPr>
        <dsp:cNvPr id="0" name=""/>
        <dsp:cNvSpPr/>
      </dsp:nvSpPr>
      <dsp:spPr>
        <a:xfrm>
          <a:off x="0" y="3774169"/>
          <a:ext cx="4945856" cy="91494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Consider the components discussed</a:t>
          </a:r>
        </a:p>
      </dsp:txBody>
      <dsp:txXfrm>
        <a:off x="44664" y="3818833"/>
        <a:ext cx="4856528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66CA7-DDED-8F45-B55D-3429E6255A1C}">
      <dsp:nvSpPr>
        <dsp:cNvPr id="0" name=""/>
        <dsp:cNvSpPr/>
      </dsp:nvSpPr>
      <dsp:spPr>
        <a:xfrm>
          <a:off x="0" y="372452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CPU</a:t>
          </a:r>
        </a:p>
      </dsp:txBody>
      <dsp:txXfrm>
        <a:off x="0" y="372452"/>
        <a:ext cx="2464593" cy="1478756"/>
      </dsp:txXfrm>
    </dsp:sp>
    <dsp:sp modelId="{E0259207-6812-5448-958D-CAD9B755C559}">
      <dsp:nvSpPr>
        <dsp:cNvPr id="0" name=""/>
        <dsp:cNvSpPr/>
      </dsp:nvSpPr>
      <dsp:spPr>
        <a:xfrm>
          <a:off x="2711053" y="372452"/>
          <a:ext cx="2464593" cy="147875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Memory</a:t>
          </a:r>
        </a:p>
      </dsp:txBody>
      <dsp:txXfrm>
        <a:off x="2711053" y="372452"/>
        <a:ext cx="2464593" cy="1478756"/>
      </dsp:txXfrm>
    </dsp:sp>
    <dsp:sp modelId="{BA01ED54-C375-7A40-90A4-18665E563625}">
      <dsp:nvSpPr>
        <dsp:cNvPr id="0" name=""/>
        <dsp:cNvSpPr/>
      </dsp:nvSpPr>
      <dsp:spPr>
        <a:xfrm>
          <a:off x="5422106" y="372452"/>
          <a:ext cx="2464593" cy="147875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IO</a:t>
          </a:r>
        </a:p>
      </dsp:txBody>
      <dsp:txXfrm>
        <a:off x="5422106" y="372452"/>
        <a:ext cx="2464593" cy="1478756"/>
      </dsp:txXfrm>
    </dsp:sp>
    <dsp:sp modelId="{04FE533D-1D11-6748-9F52-A0DC72B09DD6}">
      <dsp:nvSpPr>
        <dsp:cNvPr id="0" name=""/>
        <dsp:cNvSpPr/>
      </dsp:nvSpPr>
      <dsp:spPr>
        <a:xfrm>
          <a:off x="0" y="2097667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Graphics</a:t>
          </a:r>
        </a:p>
      </dsp:txBody>
      <dsp:txXfrm>
        <a:off x="0" y="2097667"/>
        <a:ext cx="2464593" cy="1478756"/>
      </dsp:txXfrm>
    </dsp:sp>
    <dsp:sp modelId="{31F4D41E-E1C1-E241-8A67-BA8379A22AAA}">
      <dsp:nvSpPr>
        <dsp:cNvPr id="0" name=""/>
        <dsp:cNvSpPr/>
      </dsp:nvSpPr>
      <dsp:spPr>
        <a:xfrm>
          <a:off x="2711053" y="2097667"/>
          <a:ext cx="2464593" cy="147875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Storage</a:t>
          </a:r>
        </a:p>
      </dsp:txBody>
      <dsp:txXfrm>
        <a:off x="2711053" y="2097667"/>
        <a:ext cx="2464593" cy="1478756"/>
      </dsp:txXfrm>
    </dsp:sp>
    <dsp:sp modelId="{7CED2631-C73F-3F44-8F3B-35C06052622F}">
      <dsp:nvSpPr>
        <dsp:cNvPr id="0" name=""/>
        <dsp:cNvSpPr/>
      </dsp:nvSpPr>
      <dsp:spPr>
        <a:xfrm>
          <a:off x="5422106" y="2097667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Power Supply</a:t>
          </a:r>
        </a:p>
      </dsp:txBody>
      <dsp:txXfrm>
        <a:off x="5422106" y="2097667"/>
        <a:ext cx="2464593" cy="1478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CDF9F-3C7E-964E-A2D8-1A0179B437A9}">
      <dsp:nvSpPr>
        <dsp:cNvPr id="0" name=""/>
        <dsp:cNvSpPr/>
      </dsp:nvSpPr>
      <dsp:spPr>
        <a:xfrm>
          <a:off x="40" y="852533"/>
          <a:ext cx="3829808" cy="14775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Handling resource management manually would be error-prone and tiresome</a:t>
          </a:r>
        </a:p>
      </dsp:txBody>
      <dsp:txXfrm>
        <a:off x="40" y="852533"/>
        <a:ext cx="3829808" cy="1477578"/>
      </dsp:txXfrm>
    </dsp:sp>
    <dsp:sp modelId="{1ACC9303-7580-764C-BEA9-E62B4B4DEB06}">
      <dsp:nvSpPr>
        <dsp:cNvPr id="0" name=""/>
        <dsp:cNvSpPr/>
      </dsp:nvSpPr>
      <dsp:spPr>
        <a:xfrm>
          <a:off x="40" y="2330111"/>
          <a:ext cx="3829808" cy="1010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5B23B-E17E-934F-B10B-C7C6B47A8902}">
      <dsp:nvSpPr>
        <dsp:cNvPr id="0" name=""/>
        <dsp:cNvSpPr/>
      </dsp:nvSpPr>
      <dsp:spPr>
        <a:xfrm>
          <a:off x="4366022" y="852533"/>
          <a:ext cx="3829808" cy="147757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 can offload this to a highly specialized piece of software</a:t>
          </a:r>
        </a:p>
      </dsp:txBody>
      <dsp:txXfrm>
        <a:off x="4366022" y="852533"/>
        <a:ext cx="3829808" cy="1477578"/>
      </dsp:txXfrm>
    </dsp:sp>
    <dsp:sp modelId="{8F361065-EF68-6140-94B7-D54FF33261C8}">
      <dsp:nvSpPr>
        <dsp:cNvPr id="0" name=""/>
        <dsp:cNvSpPr/>
      </dsp:nvSpPr>
      <dsp:spPr>
        <a:xfrm>
          <a:off x="4366022" y="2330111"/>
          <a:ext cx="3829808" cy="1010160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The operating system</a:t>
          </a:r>
        </a:p>
      </dsp:txBody>
      <dsp:txXfrm>
        <a:off x="4366022" y="2330111"/>
        <a:ext cx="3829808" cy="10101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C20B8-7E95-DF4B-8662-C2DBFBCB4F50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955B8-5AF7-BA4D-AD4D-1314EF47B37C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 the latter 1950’s some people realized there was far greater benefit in more general use offerings</a:t>
          </a:r>
        </a:p>
      </dsp:txBody>
      <dsp:txXfrm>
        <a:off x="0" y="2703"/>
        <a:ext cx="5175384" cy="1843578"/>
      </dsp:txXfrm>
    </dsp:sp>
    <dsp:sp modelId="{663834C3-3243-5C4D-B56C-2BA8CFF47290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2366B-A149-9646-A9EB-02BEB6A11FFC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This fostered development of machines that could be repurposed to perform many tasks though still only one at a time</a:t>
          </a:r>
        </a:p>
      </dsp:txBody>
      <dsp:txXfrm>
        <a:off x="0" y="1846281"/>
        <a:ext cx="5175384" cy="1843578"/>
      </dsp:txXfrm>
    </dsp:sp>
    <dsp:sp modelId="{5320E04F-AEC2-9D43-AB2A-E965600A4DAE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F330A-AA9C-BC48-B7D5-D18E1B92C986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changing of programs was achieved by a resident monitor program</a:t>
          </a:r>
        </a:p>
      </dsp:txBody>
      <dsp:txXfrm>
        <a:off x="0" y="3689859"/>
        <a:ext cx="5175384" cy="18435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A73FB-C9E6-0E42-BF7F-A203523EA613}">
      <dsp:nvSpPr>
        <dsp:cNvPr id="0" name=""/>
        <dsp:cNvSpPr/>
      </dsp:nvSpPr>
      <dsp:spPr>
        <a:xfrm>
          <a:off x="0" y="577898"/>
          <a:ext cx="4697730" cy="8353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OS - nothing magical, just another computer program executed on the CPU</a:t>
          </a:r>
          <a:endParaRPr lang="en-US" sz="2100" kern="1200"/>
        </a:p>
      </dsp:txBody>
      <dsp:txXfrm>
        <a:off x="40780" y="618678"/>
        <a:ext cx="4616170" cy="753819"/>
      </dsp:txXfrm>
    </dsp:sp>
    <dsp:sp modelId="{FC734944-4F30-7549-890B-78B50F24EF7C}">
      <dsp:nvSpPr>
        <dsp:cNvPr id="0" name=""/>
        <dsp:cNvSpPr/>
      </dsp:nvSpPr>
      <dsp:spPr>
        <a:xfrm>
          <a:off x="0" y="1473758"/>
          <a:ext cx="4697730" cy="835379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When not running, not in control</a:t>
          </a:r>
          <a:endParaRPr lang="en-US" sz="2100" kern="1200"/>
        </a:p>
      </dsp:txBody>
      <dsp:txXfrm>
        <a:off x="40780" y="1514538"/>
        <a:ext cx="4616170" cy="753819"/>
      </dsp:txXfrm>
    </dsp:sp>
    <dsp:sp modelId="{7C1F48D6-B097-E440-B46F-C0777701A6A8}">
      <dsp:nvSpPr>
        <dsp:cNvPr id="0" name=""/>
        <dsp:cNvSpPr/>
      </dsp:nvSpPr>
      <dsp:spPr>
        <a:xfrm>
          <a:off x="0" y="2369618"/>
          <a:ext cx="4697730" cy="835379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Relies on the CPU to bring it back in periodically</a:t>
          </a:r>
          <a:endParaRPr lang="en-US" sz="2100" kern="1200"/>
        </a:p>
      </dsp:txBody>
      <dsp:txXfrm>
        <a:off x="40780" y="2410398"/>
        <a:ext cx="4616170" cy="753819"/>
      </dsp:txXfrm>
    </dsp:sp>
    <dsp:sp modelId="{0AEC948E-4ECF-4948-8A6A-25FCD3C55B09}">
      <dsp:nvSpPr>
        <dsp:cNvPr id="0" name=""/>
        <dsp:cNvSpPr/>
      </dsp:nvSpPr>
      <dsp:spPr>
        <a:xfrm>
          <a:off x="0" y="3265479"/>
          <a:ext cx="4697730" cy="83537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As the OS is just software:</a:t>
          </a:r>
          <a:endParaRPr lang="en-US" sz="2100" kern="1200"/>
        </a:p>
      </dsp:txBody>
      <dsp:txXfrm>
        <a:off x="40780" y="3306259"/>
        <a:ext cx="4616170" cy="753819"/>
      </dsp:txXfrm>
    </dsp:sp>
    <dsp:sp modelId="{1FF4D955-D13A-4740-9642-BF87C9CDC782}">
      <dsp:nvSpPr>
        <dsp:cNvPr id="0" name=""/>
        <dsp:cNvSpPr/>
      </dsp:nvSpPr>
      <dsp:spPr>
        <a:xfrm>
          <a:off x="0" y="4100858"/>
          <a:ext cx="4697730" cy="8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15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There are Mechanisms of operation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Impact on efficiency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Priorities for operation</a:t>
          </a:r>
          <a:endParaRPr lang="en-US" sz="1600" kern="1200"/>
        </a:p>
      </dsp:txBody>
      <dsp:txXfrm>
        <a:off x="0" y="4100858"/>
        <a:ext cx="4697730" cy="82593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6AB29-3F53-8B42-B40B-1B435AA5AA77}">
      <dsp:nvSpPr>
        <dsp:cNvPr id="0" name=""/>
        <dsp:cNvSpPr/>
      </dsp:nvSpPr>
      <dsp:spPr>
        <a:xfrm>
          <a:off x="0" y="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9BAB8-FC0C-B54D-8A44-7CDF5F521161}">
      <dsp:nvSpPr>
        <dsp:cNvPr id="0" name=""/>
        <dsp:cNvSpPr/>
      </dsp:nvSpPr>
      <dsp:spPr>
        <a:xfrm>
          <a:off x="0" y="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Traps are software calls to the operating system</a:t>
          </a:r>
          <a:endParaRPr lang="en-US" sz="3100" kern="1200"/>
        </a:p>
      </dsp:txBody>
      <dsp:txXfrm>
        <a:off x="0" y="0"/>
        <a:ext cx="8229600" cy="1131490"/>
      </dsp:txXfrm>
    </dsp:sp>
    <dsp:sp modelId="{506A63A6-3A45-DF48-98A0-A624A316808F}">
      <dsp:nvSpPr>
        <dsp:cNvPr id="0" name=""/>
        <dsp:cNvSpPr/>
      </dsp:nvSpPr>
      <dsp:spPr>
        <a:xfrm>
          <a:off x="0" y="11314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EDB00-FE97-ED40-9955-A3BF8B780BB8}">
      <dsp:nvSpPr>
        <dsp:cNvPr id="0" name=""/>
        <dsp:cNvSpPr/>
      </dsp:nvSpPr>
      <dsp:spPr>
        <a:xfrm>
          <a:off x="0" y="113149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Interrupts are hardware calls to the operating system</a:t>
          </a:r>
          <a:endParaRPr lang="en-US" sz="3100" kern="1200"/>
        </a:p>
      </dsp:txBody>
      <dsp:txXfrm>
        <a:off x="0" y="1131490"/>
        <a:ext cx="8229600" cy="1131490"/>
      </dsp:txXfrm>
    </dsp:sp>
    <dsp:sp modelId="{42E659B9-6EFD-2E4B-9C91-76832C578BE6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A5A8C-4CA4-7544-9D34-F640BFFEC56B}">
      <dsp:nvSpPr>
        <dsp:cNvPr id="0" name=""/>
        <dsp:cNvSpPr/>
      </dsp:nvSpPr>
      <dsp:spPr>
        <a:xfrm>
          <a:off x="0" y="2262981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Both cause the processor to suspend its current activity and run other processes</a:t>
          </a:r>
          <a:endParaRPr lang="en-US" sz="3100" kern="1200"/>
        </a:p>
      </dsp:txBody>
      <dsp:txXfrm>
        <a:off x="0" y="2262981"/>
        <a:ext cx="8229600" cy="1131490"/>
      </dsp:txXfrm>
    </dsp:sp>
    <dsp:sp modelId="{825D6C21-4B5C-F44F-9C12-2B0050921A97}">
      <dsp:nvSpPr>
        <dsp:cNvPr id="0" name=""/>
        <dsp:cNvSpPr/>
      </dsp:nvSpPr>
      <dsp:spPr>
        <a:xfrm>
          <a:off x="0" y="33944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00021-B173-4F42-B995-149E5727D59D}">
      <dsp:nvSpPr>
        <dsp:cNvPr id="0" name=""/>
        <dsp:cNvSpPr/>
      </dsp:nvSpPr>
      <dsp:spPr>
        <a:xfrm>
          <a:off x="0" y="3394472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More on process switching later …</a:t>
          </a:r>
          <a:endParaRPr lang="en-US" sz="3100" kern="1200"/>
        </a:p>
      </dsp:txBody>
      <dsp:txXfrm>
        <a:off x="0" y="3394472"/>
        <a:ext cx="8229600" cy="11314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3E3A3B-7BFD-9B40-B0D1-266B9E089089}">
      <dsp:nvSpPr>
        <dsp:cNvPr id="0" name=""/>
        <dsp:cNvSpPr/>
      </dsp:nvSpPr>
      <dsp:spPr>
        <a:xfrm>
          <a:off x="0" y="174069"/>
          <a:ext cx="4697730" cy="8394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Kernel Mode</a:t>
          </a:r>
          <a:endParaRPr lang="en-US" sz="3500" kern="1200"/>
        </a:p>
      </dsp:txBody>
      <dsp:txXfrm>
        <a:off x="40980" y="215049"/>
        <a:ext cx="4615770" cy="757514"/>
      </dsp:txXfrm>
    </dsp:sp>
    <dsp:sp modelId="{4977DBD2-BACE-CE41-AA4A-45E23A840F25}">
      <dsp:nvSpPr>
        <dsp:cNvPr id="0" name=""/>
        <dsp:cNvSpPr/>
      </dsp:nvSpPr>
      <dsp:spPr>
        <a:xfrm>
          <a:off x="0" y="1013543"/>
          <a:ext cx="4697730" cy="130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153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Like super-user: all powerful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Can execute any machine instruction</a:t>
          </a:r>
          <a:endParaRPr lang="en-US" sz="2700" kern="1200"/>
        </a:p>
      </dsp:txBody>
      <dsp:txXfrm>
        <a:off x="0" y="1013543"/>
        <a:ext cx="4697730" cy="1304100"/>
      </dsp:txXfrm>
    </dsp:sp>
    <dsp:sp modelId="{80C2A3BC-2BB5-C148-A2F4-45F8AC71C8F6}">
      <dsp:nvSpPr>
        <dsp:cNvPr id="0" name=""/>
        <dsp:cNvSpPr/>
      </dsp:nvSpPr>
      <dsp:spPr>
        <a:xfrm>
          <a:off x="0" y="2317643"/>
          <a:ext cx="4697730" cy="83947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User Mode</a:t>
          </a:r>
          <a:endParaRPr lang="en-US" sz="3500" kern="1200"/>
        </a:p>
      </dsp:txBody>
      <dsp:txXfrm>
        <a:off x="40980" y="2358623"/>
        <a:ext cx="4615770" cy="757514"/>
      </dsp:txXfrm>
    </dsp:sp>
    <dsp:sp modelId="{7F6BE17F-8D70-7641-A559-23D587162549}">
      <dsp:nvSpPr>
        <dsp:cNvPr id="0" name=""/>
        <dsp:cNvSpPr/>
      </dsp:nvSpPr>
      <dsp:spPr>
        <a:xfrm>
          <a:off x="0" y="3157118"/>
          <a:ext cx="4697730" cy="217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153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Like ordinary user: limited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Attempts to execute some instructions will TRAP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Attempts to access some memory locations will TRAP</a:t>
          </a:r>
          <a:endParaRPr lang="en-US" sz="2700" kern="1200"/>
        </a:p>
      </dsp:txBody>
      <dsp:txXfrm>
        <a:off x="0" y="3157118"/>
        <a:ext cx="4697730" cy="21735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762F18-EE25-4E97-AB46-412B693323C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4B9E7-98D0-4C96-B24B-5041880E0257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71B1B-9500-4A90-A8DB-0423377F7F24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More than one process running means using areas of memory for each process</a:t>
          </a:r>
          <a:endParaRPr lang="en-US" sz="2200" kern="1200"/>
        </a:p>
      </dsp:txBody>
      <dsp:txXfrm>
        <a:off x="1099610" y="1878"/>
        <a:ext cx="7129989" cy="952043"/>
      </dsp:txXfrm>
    </dsp:sp>
    <dsp:sp modelId="{E282E960-029D-4BDB-BDEB-CE1ED1E1CA03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401F7D-4BD2-46DB-9B6A-D9EA406E10B3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E2D3F-FB64-458D-B404-E774B9D9020C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Can’t overlap (obviously)</a:t>
          </a:r>
          <a:endParaRPr lang="en-US" sz="2200" kern="1200"/>
        </a:p>
      </dsp:txBody>
      <dsp:txXfrm>
        <a:off x="1099610" y="1191932"/>
        <a:ext cx="7129989" cy="952043"/>
      </dsp:txXfrm>
    </dsp:sp>
    <dsp:sp modelId="{F7DDAB60-0969-4621-B4AA-51A1A6D97DA0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004E67-7283-416E-B244-B60F4950E2AD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F2F7F-23DD-4D24-A41A-E3EA0624CFB3}">
      <dsp:nvSpPr>
        <dsp:cNvPr id="0" name=""/>
        <dsp:cNvSpPr/>
      </dsp:nvSpPr>
      <dsp:spPr>
        <a:xfrm>
          <a:off x="1099610" y="2381986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use a base register and a limit register</a:t>
          </a:r>
          <a:endParaRPr lang="en-US" sz="2200" kern="1200"/>
        </a:p>
      </dsp:txBody>
      <dsp:txXfrm>
        <a:off x="1099610" y="2381986"/>
        <a:ext cx="3703320" cy="952043"/>
      </dsp:txXfrm>
    </dsp:sp>
    <dsp:sp modelId="{7898B439-6CFB-4D67-9B02-398005AB429D}">
      <dsp:nvSpPr>
        <dsp:cNvPr id="0" name=""/>
        <dsp:cNvSpPr/>
      </dsp:nvSpPr>
      <dsp:spPr>
        <a:xfrm>
          <a:off x="4802930" y="2381986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Base</a:t>
          </a:r>
          <a:r>
            <a:rPr lang="en-GB" sz="1300" kern="1200"/>
            <a:t> is the start address for this process’s code</a:t>
          </a:r>
          <a:endParaRPr lang="en-US" sz="1300" kern="120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Limit</a:t>
          </a:r>
          <a:r>
            <a:rPr lang="en-GB" sz="1300" kern="1200"/>
            <a:t> is highest address available to the process</a:t>
          </a:r>
          <a:endParaRPr lang="en-US" sz="1300" kern="1200"/>
        </a:p>
      </dsp:txBody>
      <dsp:txXfrm>
        <a:off x="4802930" y="2381986"/>
        <a:ext cx="3426669" cy="952043"/>
      </dsp:txXfrm>
    </dsp:sp>
    <dsp:sp modelId="{6F7641E0-8C2D-45B1-AA39-BF8679D98771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8A7C7F-E96F-47FB-BCA3-86523DD02537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797DC0-987A-4B4D-869E-25D5E46B9841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Need to use </a:t>
          </a:r>
          <a:r>
            <a:rPr lang="en-GB" sz="2200" b="1" kern="1200"/>
            <a:t>virtual memory</a:t>
          </a:r>
          <a:r>
            <a:rPr lang="en-GB" sz="2200" kern="1200"/>
            <a:t> techniques if the process is bigger than the defined slot</a:t>
          </a:r>
          <a:endParaRPr lang="en-US" sz="2200" kern="1200"/>
        </a:p>
      </dsp:txBody>
      <dsp:txXfrm>
        <a:off x="1099610" y="3572041"/>
        <a:ext cx="7129989" cy="95204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20881-5422-BF4F-BBAC-7DE416287817}">
      <dsp:nvSpPr>
        <dsp:cNvPr id="0" name=""/>
        <dsp:cNvSpPr/>
      </dsp:nvSpPr>
      <dsp:spPr>
        <a:xfrm>
          <a:off x="0" y="1483343"/>
          <a:ext cx="469773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90E5B2-9154-634A-931C-7BF8CB69020A}">
      <dsp:nvSpPr>
        <dsp:cNvPr id="0" name=""/>
        <dsp:cNvSpPr/>
      </dsp:nvSpPr>
      <dsp:spPr>
        <a:xfrm>
          <a:off x="234886" y="1261943"/>
          <a:ext cx="3288411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294" tIns="0" rIns="12429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process must be in memory to run</a:t>
          </a:r>
          <a:endParaRPr lang="en-US" sz="1500" kern="1200"/>
        </a:p>
      </dsp:txBody>
      <dsp:txXfrm>
        <a:off x="256502" y="1283559"/>
        <a:ext cx="3245179" cy="399568"/>
      </dsp:txXfrm>
    </dsp:sp>
    <dsp:sp modelId="{D3E26B00-6ADA-3F4E-8291-C78FE488AEA3}">
      <dsp:nvSpPr>
        <dsp:cNvPr id="0" name=""/>
        <dsp:cNvSpPr/>
      </dsp:nvSpPr>
      <dsp:spPr>
        <a:xfrm>
          <a:off x="0" y="2163743"/>
          <a:ext cx="4697730" cy="2079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4596" tIns="312420" rIns="364596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How many processes should be in memory?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Which ones?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What do we do when one can’t proceed?</a:t>
          </a:r>
          <a:endParaRPr lang="en-US" sz="1500" kern="1200"/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Needs resources that are already in use</a:t>
          </a:r>
          <a:endParaRPr lang="en-US" sz="1500" kern="1200"/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Has to wait for a physical action to complete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When a process is in memory, how much processor time should it receive?</a:t>
          </a:r>
          <a:endParaRPr lang="en-US" sz="1500" kern="1200"/>
        </a:p>
      </dsp:txBody>
      <dsp:txXfrm>
        <a:off x="0" y="2163743"/>
        <a:ext cx="4697730" cy="2079000"/>
      </dsp:txXfrm>
    </dsp:sp>
    <dsp:sp modelId="{E8D5628F-522C-D94B-A296-B58E5503B5BB}">
      <dsp:nvSpPr>
        <dsp:cNvPr id="0" name=""/>
        <dsp:cNvSpPr/>
      </dsp:nvSpPr>
      <dsp:spPr>
        <a:xfrm>
          <a:off x="234886" y="1942343"/>
          <a:ext cx="3288411" cy="4428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294" tIns="0" rIns="12429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Decisions – </a:t>
          </a:r>
          <a:endParaRPr lang="en-US" sz="1500" kern="1200"/>
        </a:p>
      </dsp:txBody>
      <dsp:txXfrm>
        <a:off x="256502" y="1963959"/>
        <a:ext cx="3245179" cy="39956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F690A4-54E9-DB45-9B3B-0F63114CAD22}">
      <dsp:nvSpPr>
        <dsp:cNvPr id="0" name=""/>
        <dsp:cNvSpPr/>
      </dsp:nvSpPr>
      <dsp:spPr>
        <a:xfrm>
          <a:off x="0" y="137001"/>
          <a:ext cx="8229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High-level scheduling</a:t>
          </a:r>
          <a:endParaRPr lang="en-US" sz="3100" kern="1200"/>
        </a:p>
      </dsp:txBody>
      <dsp:txXfrm>
        <a:off x="36296" y="173297"/>
        <a:ext cx="8157008" cy="670943"/>
      </dsp:txXfrm>
    </dsp:sp>
    <dsp:sp modelId="{092ECC4D-2DDA-0E42-92B1-FD5919AED049}">
      <dsp:nvSpPr>
        <dsp:cNvPr id="0" name=""/>
        <dsp:cNvSpPr/>
      </dsp:nvSpPr>
      <dsp:spPr>
        <a:xfrm>
          <a:off x="0" y="880536"/>
          <a:ext cx="8229600" cy="51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decision to add to the pool of programs to be executed</a:t>
          </a:r>
          <a:endParaRPr lang="en-US" sz="2400" kern="1200"/>
        </a:p>
      </dsp:txBody>
      <dsp:txXfrm>
        <a:off x="0" y="880536"/>
        <a:ext cx="8229600" cy="513360"/>
      </dsp:txXfrm>
    </dsp:sp>
    <dsp:sp modelId="{F5B807AE-06A4-F045-83F2-13DEF31B6A73}">
      <dsp:nvSpPr>
        <dsp:cNvPr id="0" name=""/>
        <dsp:cNvSpPr/>
      </dsp:nvSpPr>
      <dsp:spPr>
        <a:xfrm>
          <a:off x="0" y="1393896"/>
          <a:ext cx="8229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Short-term scheduling</a:t>
          </a:r>
          <a:endParaRPr lang="en-US" sz="3100" kern="1200"/>
        </a:p>
      </dsp:txBody>
      <dsp:txXfrm>
        <a:off x="36296" y="1430192"/>
        <a:ext cx="8157008" cy="670943"/>
      </dsp:txXfrm>
    </dsp:sp>
    <dsp:sp modelId="{E39B8715-1B65-0344-AD5E-81911AF173BE}">
      <dsp:nvSpPr>
        <dsp:cNvPr id="0" name=""/>
        <dsp:cNvSpPr/>
      </dsp:nvSpPr>
      <dsp:spPr>
        <a:xfrm>
          <a:off x="0" y="2137431"/>
          <a:ext cx="8229600" cy="75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decision as to which available process shall be executed on the processor</a:t>
          </a:r>
          <a:endParaRPr lang="en-US" sz="2400" kern="1200"/>
        </a:p>
      </dsp:txBody>
      <dsp:txXfrm>
        <a:off x="0" y="2137431"/>
        <a:ext cx="8229600" cy="753997"/>
      </dsp:txXfrm>
    </dsp:sp>
    <dsp:sp modelId="{853D4440-3880-344C-9BEB-6A0EF3F2414B}">
      <dsp:nvSpPr>
        <dsp:cNvPr id="0" name=""/>
        <dsp:cNvSpPr/>
      </dsp:nvSpPr>
      <dsp:spPr>
        <a:xfrm>
          <a:off x="0" y="2891429"/>
          <a:ext cx="8229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I/O scheduling</a:t>
          </a:r>
          <a:endParaRPr lang="en-US" sz="3100" kern="1200"/>
        </a:p>
      </dsp:txBody>
      <dsp:txXfrm>
        <a:off x="36296" y="2927725"/>
        <a:ext cx="8157008" cy="670943"/>
      </dsp:txXfrm>
    </dsp:sp>
    <dsp:sp modelId="{F5A96865-F3CA-8340-AC6E-3D813BD36197}">
      <dsp:nvSpPr>
        <dsp:cNvPr id="0" name=""/>
        <dsp:cNvSpPr/>
      </dsp:nvSpPr>
      <dsp:spPr>
        <a:xfrm>
          <a:off x="0" y="3634964"/>
          <a:ext cx="8229600" cy="75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decision as to which process’s pending I/O request shall be handled by an available I/O device</a:t>
          </a:r>
          <a:endParaRPr lang="en-US" sz="2400" kern="1200"/>
        </a:p>
      </dsp:txBody>
      <dsp:txXfrm>
        <a:off x="0" y="3634964"/>
        <a:ext cx="8229600" cy="75399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B52DD-98F0-C249-B90A-27AB13BD1BD0}">
      <dsp:nvSpPr>
        <dsp:cNvPr id="0" name=""/>
        <dsp:cNvSpPr/>
      </dsp:nvSpPr>
      <dsp:spPr>
        <a:xfrm>
          <a:off x="0" y="840846"/>
          <a:ext cx="8229600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Execution of A is suspended until serviced</a:t>
          </a:r>
          <a:endParaRPr lang="en-US" sz="1700" kern="1200"/>
        </a:p>
      </dsp:txBody>
      <dsp:txXfrm>
        <a:off x="0" y="840846"/>
        <a:ext cx="8229600" cy="722925"/>
      </dsp:txXfrm>
    </dsp:sp>
    <dsp:sp modelId="{E6EA79AA-39F1-3C42-A13D-35DBFDD580D8}">
      <dsp:nvSpPr>
        <dsp:cNvPr id="0" name=""/>
        <dsp:cNvSpPr/>
      </dsp:nvSpPr>
      <dsp:spPr>
        <a:xfrm>
          <a:off x="411480" y="589926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Process A issues a service call to the OS, e.g. an I/O request</a:t>
          </a:r>
          <a:endParaRPr lang="en-US" sz="1700" kern="1200"/>
        </a:p>
      </dsp:txBody>
      <dsp:txXfrm>
        <a:off x="435978" y="614424"/>
        <a:ext cx="5711724" cy="452844"/>
      </dsp:txXfrm>
    </dsp:sp>
    <dsp:sp modelId="{5B8E9C89-1648-AA48-9923-18A5A14FA3E2}">
      <dsp:nvSpPr>
        <dsp:cNvPr id="0" name=""/>
        <dsp:cNvSpPr/>
      </dsp:nvSpPr>
      <dsp:spPr>
        <a:xfrm>
          <a:off x="0" y="1906491"/>
          <a:ext cx="8229600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On detection of interrupt, execution of A is ceased and transfers to an interrupt handler in the OS</a:t>
          </a:r>
          <a:endParaRPr lang="en-US" sz="1700" kern="1200"/>
        </a:p>
      </dsp:txBody>
      <dsp:txXfrm>
        <a:off x="0" y="1906491"/>
        <a:ext cx="8229600" cy="963900"/>
      </dsp:txXfrm>
    </dsp:sp>
    <dsp:sp modelId="{EE6B3CFD-F97A-984C-A90F-BEB367D0B472}">
      <dsp:nvSpPr>
        <dsp:cNvPr id="0" name=""/>
        <dsp:cNvSpPr/>
      </dsp:nvSpPr>
      <dsp:spPr>
        <a:xfrm>
          <a:off x="411480" y="1655571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Process A causes an interrupt</a:t>
          </a:r>
          <a:endParaRPr lang="en-US" sz="1700" kern="1200"/>
        </a:p>
      </dsp:txBody>
      <dsp:txXfrm>
        <a:off x="435978" y="1680069"/>
        <a:ext cx="5711724" cy="452844"/>
      </dsp:txXfrm>
    </dsp:sp>
    <dsp:sp modelId="{F2D145A4-3B9B-1F45-AEEA-EFA62B2C61E8}">
      <dsp:nvSpPr>
        <dsp:cNvPr id="0" name=""/>
        <dsp:cNvSpPr/>
      </dsp:nvSpPr>
      <dsp:spPr>
        <a:xfrm>
          <a:off x="0" y="3213111"/>
          <a:ext cx="8229600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354076" rIns="63870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(As last point)</a:t>
          </a:r>
          <a:endParaRPr lang="en-US" sz="1700" kern="1200"/>
        </a:p>
      </dsp:txBody>
      <dsp:txXfrm>
        <a:off x="0" y="3213111"/>
        <a:ext cx="8229600" cy="722925"/>
      </dsp:txXfrm>
    </dsp:sp>
    <dsp:sp modelId="{0179C2CF-E06D-1948-A0C5-745C6A7AB3E5}">
      <dsp:nvSpPr>
        <dsp:cNvPr id="0" name=""/>
        <dsp:cNvSpPr/>
      </dsp:nvSpPr>
      <dsp:spPr>
        <a:xfrm>
          <a:off x="411480" y="2962191"/>
          <a:ext cx="576072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 event unrelated to Process A causes an interrupt</a:t>
          </a:r>
          <a:endParaRPr lang="en-US" sz="1700" kern="1200"/>
        </a:p>
      </dsp:txBody>
      <dsp:txXfrm>
        <a:off x="435978" y="2986689"/>
        <a:ext cx="5711724" cy="45284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B3D15-1123-9B46-A0D6-64892EF0771C}">
      <dsp:nvSpPr>
        <dsp:cNvPr id="0" name=""/>
        <dsp:cNvSpPr/>
      </dsp:nvSpPr>
      <dsp:spPr>
        <a:xfrm>
          <a:off x="0" y="4473396"/>
          <a:ext cx="5000124" cy="97866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it is using a lot of memory, may swap its data back to bulk main memory (or disk if memory is at a premium)</a:t>
          </a:r>
          <a:endParaRPr lang="en-US" sz="1700" kern="1200"/>
        </a:p>
      </dsp:txBody>
      <dsp:txXfrm>
        <a:off x="0" y="4473396"/>
        <a:ext cx="5000124" cy="978669"/>
      </dsp:txXfrm>
    </dsp:sp>
    <dsp:sp modelId="{6DF169E6-06B5-0843-AB2A-F17048245521}">
      <dsp:nvSpPr>
        <dsp:cNvPr id="0" name=""/>
        <dsp:cNvSpPr/>
      </dsp:nvSpPr>
      <dsp:spPr>
        <a:xfrm rot="10800000">
          <a:off x="0" y="2982882"/>
          <a:ext cx="5000124" cy="1505194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Preserves its register values and data changes</a:t>
          </a:r>
          <a:endParaRPr lang="en-US" sz="1700" kern="1200"/>
        </a:p>
      </dsp:txBody>
      <dsp:txXfrm rot="10800000">
        <a:off x="0" y="2982882"/>
        <a:ext cx="5000124" cy="978030"/>
      </dsp:txXfrm>
    </dsp:sp>
    <dsp:sp modelId="{2F636EDD-CE69-CD40-912A-51BB0A8E4C05}">
      <dsp:nvSpPr>
        <dsp:cNvPr id="0" name=""/>
        <dsp:cNvSpPr/>
      </dsp:nvSpPr>
      <dsp:spPr>
        <a:xfrm rot="10800000">
          <a:off x="0" y="1492368"/>
          <a:ext cx="5000124" cy="1505194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Updates its process control block</a:t>
          </a:r>
          <a:endParaRPr lang="en-US" sz="1700" kern="1200"/>
        </a:p>
      </dsp:txBody>
      <dsp:txXfrm rot="10800000">
        <a:off x="0" y="1492368"/>
        <a:ext cx="5000124" cy="978030"/>
      </dsp:txXfrm>
    </dsp:sp>
    <dsp:sp modelId="{DE2B7BDD-DCF9-7C4D-92C9-E5DDD4086099}">
      <dsp:nvSpPr>
        <dsp:cNvPr id="0" name=""/>
        <dsp:cNvSpPr/>
      </dsp:nvSpPr>
      <dsp:spPr>
        <a:xfrm rot="10800000">
          <a:off x="0" y="1854"/>
          <a:ext cx="5000124" cy="1505194"/>
        </a:xfrm>
        <a:prstGeom prst="upArrowCallou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Leaves it in a “ready” condition in the short-term queue</a:t>
          </a:r>
          <a:endParaRPr lang="en-US" sz="1700" kern="1200"/>
        </a:p>
      </dsp:txBody>
      <dsp:txXfrm rot="10800000">
        <a:off x="0" y="1854"/>
        <a:ext cx="5000124" cy="978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942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09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87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80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071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66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198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14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02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118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628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BCFA5F-F3D1-4A1B-8726-740A8FDCDA5E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B9783-9171-43CA-9A4D-46665BB1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641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10" Type="http://schemas.openxmlformats.org/officeDocument/2006/relationships/image" Target="../media/image42.jpeg"/><Relationship Id="rId4" Type="http://schemas.openxmlformats.org/officeDocument/2006/relationships/image" Target="../media/image36.jpeg"/><Relationship Id="rId9" Type="http://schemas.openxmlformats.org/officeDocument/2006/relationships/image" Target="../media/image4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jpe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jpeg"/><Relationship Id="rId5" Type="http://schemas.openxmlformats.org/officeDocument/2006/relationships/image" Target="../media/image52.png"/><Relationship Id="rId4" Type="http://schemas.openxmlformats.org/officeDocument/2006/relationships/image" Target="../media/image51.jpeg"/><Relationship Id="rId9" Type="http://schemas.openxmlformats.org/officeDocument/2006/relationships/image" Target="../media/image5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jpeg"/><Relationship Id="rId4" Type="http://schemas.openxmlformats.org/officeDocument/2006/relationships/image" Target="../media/image5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79161" y="3577456"/>
            <a:ext cx="8182230" cy="1687814"/>
          </a:xfrm>
        </p:spPr>
        <p:txBody>
          <a:bodyPr anchor="b">
            <a:normAutofit/>
          </a:bodyPr>
          <a:lstStyle/>
          <a:p>
            <a:r>
              <a:rPr lang="en-GB" altLang="en-US" sz="5700"/>
              <a:t>Operating Systems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479160" y="5660607"/>
            <a:ext cx="8182233" cy="552659"/>
          </a:xfrm>
        </p:spPr>
        <p:txBody>
          <a:bodyPr anchor="t">
            <a:normAutofit lnSpcReduction="10000"/>
          </a:bodyPr>
          <a:lstStyle/>
          <a:p>
            <a:endParaRPr lang="en-GB" dirty="0"/>
          </a:p>
        </p:txBody>
      </p:sp>
      <p:pic>
        <p:nvPicPr>
          <p:cNvPr id="1026" name="Picture 2" descr="Operating Systems - PrepBytes Blog">
            <a:extLst>
              <a:ext uri="{FF2B5EF4-FFF2-40B4-BE49-F238E27FC236}">
                <a16:creationId xmlns:a16="http://schemas.microsoft.com/office/drawing/2014/main" id="{9847C687-1765-484A-9BF9-5D6E45AC5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5431" y="610359"/>
            <a:ext cx="4829691" cy="270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5776" y="5509052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85800 w 3429000"/>
              <a:gd name="connsiteY1" fmla="*/ 0 h 18288"/>
              <a:gd name="connsiteX2" fmla="*/ 1371600 w 3429000"/>
              <a:gd name="connsiteY2" fmla="*/ 0 h 18288"/>
              <a:gd name="connsiteX3" fmla="*/ 2057400 w 3429000"/>
              <a:gd name="connsiteY3" fmla="*/ 0 h 18288"/>
              <a:gd name="connsiteX4" fmla="*/ 267462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811780 w 3429000"/>
              <a:gd name="connsiteY7" fmla="*/ 18288 h 18288"/>
              <a:gd name="connsiteX8" fmla="*/ 2228850 w 3429000"/>
              <a:gd name="connsiteY8" fmla="*/ 18288 h 18288"/>
              <a:gd name="connsiteX9" fmla="*/ 1543050 w 3429000"/>
              <a:gd name="connsiteY9" fmla="*/ 18288 h 18288"/>
              <a:gd name="connsiteX10" fmla="*/ 92583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  <a:gd name="connsiteX0" fmla="*/ 0 w 3429000"/>
              <a:gd name="connsiteY0" fmla="*/ 0 h 18288"/>
              <a:gd name="connsiteX1" fmla="*/ 617220 w 3429000"/>
              <a:gd name="connsiteY1" fmla="*/ 0 h 18288"/>
              <a:gd name="connsiteX2" fmla="*/ 1200150 w 3429000"/>
              <a:gd name="connsiteY2" fmla="*/ 0 h 18288"/>
              <a:gd name="connsiteX3" fmla="*/ 1817370 w 3429000"/>
              <a:gd name="connsiteY3" fmla="*/ 0 h 18288"/>
              <a:gd name="connsiteX4" fmla="*/ 250317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743200 w 3429000"/>
              <a:gd name="connsiteY7" fmla="*/ 18288 h 18288"/>
              <a:gd name="connsiteX8" fmla="*/ 1988820 w 3429000"/>
              <a:gd name="connsiteY8" fmla="*/ 18288 h 18288"/>
              <a:gd name="connsiteX9" fmla="*/ 1405890 w 3429000"/>
              <a:gd name="connsiteY9" fmla="*/ 18288 h 18288"/>
              <a:gd name="connsiteX10" fmla="*/ 65151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207705" y="23860"/>
                  <a:pt x="509323" y="68036"/>
                  <a:pt x="685800" y="0"/>
                </a:cubicBezTo>
                <a:cubicBezTo>
                  <a:pt x="881422" y="-43910"/>
                  <a:pt x="1129204" y="-58858"/>
                  <a:pt x="1371600" y="0"/>
                </a:cubicBezTo>
                <a:cubicBezTo>
                  <a:pt x="1611115" y="-12848"/>
                  <a:pt x="1887211" y="-6418"/>
                  <a:pt x="2057400" y="0"/>
                </a:cubicBezTo>
                <a:cubicBezTo>
                  <a:pt x="2233905" y="-53439"/>
                  <a:pt x="2400311" y="-9735"/>
                  <a:pt x="2674620" y="0"/>
                </a:cubicBezTo>
                <a:cubicBezTo>
                  <a:pt x="2899369" y="50175"/>
                  <a:pt x="3197952" y="-27603"/>
                  <a:pt x="3429000" y="0"/>
                </a:cubicBezTo>
                <a:cubicBezTo>
                  <a:pt x="3428966" y="4844"/>
                  <a:pt x="3428590" y="11009"/>
                  <a:pt x="3429000" y="18288"/>
                </a:cubicBezTo>
                <a:cubicBezTo>
                  <a:pt x="3212354" y="28872"/>
                  <a:pt x="3083619" y="-836"/>
                  <a:pt x="2811780" y="18288"/>
                </a:cubicBezTo>
                <a:cubicBezTo>
                  <a:pt x="2533576" y="25058"/>
                  <a:pt x="2477440" y="20531"/>
                  <a:pt x="2228850" y="18288"/>
                </a:cubicBezTo>
                <a:cubicBezTo>
                  <a:pt x="2003657" y="-1843"/>
                  <a:pt x="1810789" y="18294"/>
                  <a:pt x="1543050" y="18288"/>
                </a:cubicBezTo>
                <a:cubicBezTo>
                  <a:pt x="1286635" y="-21162"/>
                  <a:pt x="1189418" y="22290"/>
                  <a:pt x="925830" y="18288"/>
                </a:cubicBezTo>
                <a:cubicBezTo>
                  <a:pt x="678389" y="-2387"/>
                  <a:pt x="367033" y="43234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69914" y="-16656"/>
                  <a:pt x="469790" y="-24030"/>
                  <a:pt x="617220" y="0"/>
                </a:cubicBezTo>
                <a:cubicBezTo>
                  <a:pt x="786601" y="24467"/>
                  <a:pt x="1085311" y="15192"/>
                  <a:pt x="1200150" y="0"/>
                </a:cubicBezTo>
                <a:cubicBezTo>
                  <a:pt x="1340195" y="-5060"/>
                  <a:pt x="1552999" y="41254"/>
                  <a:pt x="1817370" y="0"/>
                </a:cubicBezTo>
                <a:cubicBezTo>
                  <a:pt x="2086739" y="-377"/>
                  <a:pt x="2228603" y="31972"/>
                  <a:pt x="2503170" y="0"/>
                </a:cubicBezTo>
                <a:cubicBezTo>
                  <a:pt x="2794334" y="-14173"/>
                  <a:pt x="3002837" y="-13310"/>
                  <a:pt x="3429000" y="0"/>
                </a:cubicBezTo>
                <a:cubicBezTo>
                  <a:pt x="3428475" y="5049"/>
                  <a:pt x="3429193" y="12044"/>
                  <a:pt x="3429000" y="18288"/>
                </a:cubicBezTo>
                <a:cubicBezTo>
                  <a:pt x="3101445" y="-3440"/>
                  <a:pt x="2879434" y="34023"/>
                  <a:pt x="2743200" y="18288"/>
                </a:cubicBezTo>
                <a:cubicBezTo>
                  <a:pt x="2609544" y="13915"/>
                  <a:pt x="2334178" y="48649"/>
                  <a:pt x="1988820" y="18288"/>
                </a:cubicBezTo>
                <a:cubicBezTo>
                  <a:pt x="1620184" y="18423"/>
                  <a:pt x="1586822" y="-1871"/>
                  <a:pt x="1405890" y="18288"/>
                </a:cubicBezTo>
                <a:cubicBezTo>
                  <a:pt x="1266239" y="28547"/>
                  <a:pt x="867500" y="15208"/>
                  <a:pt x="651510" y="18288"/>
                </a:cubicBezTo>
                <a:cubicBezTo>
                  <a:pt x="445459" y="40105"/>
                  <a:pt x="119818" y="-2374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429000" h="18288" fill="none" stroke="0" extrusionOk="0">
                <a:moveTo>
                  <a:pt x="0" y="0"/>
                </a:moveTo>
                <a:cubicBezTo>
                  <a:pt x="199661" y="29771"/>
                  <a:pt x="488726" y="20925"/>
                  <a:pt x="685800" y="0"/>
                </a:cubicBezTo>
                <a:cubicBezTo>
                  <a:pt x="835372" y="-29710"/>
                  <a:pt x="1088413" y="6369"/>
                  <a:pt x="1371600" y="0"/>
                </a:cubicBezTo>
                <a:cubicBezTo>
                  <a:pt x="1631865" y="6637"/>
                  <a:pt x="1839907" y="52251"/>
                  <a:pt x="2057400" y="0"/>
                </a:cubicBezTo>
                <a:cubicBezTo>
                  <a:pt x="2266442" y="-8132"/>
                  <a:pt x="2461070" y="-4034"/>
                  <a:pt x="2674620" y="0"/>
                </a:cubicBezTo>
                <a:cubicBezTo>
                  <a:pt x="2940120" y="30498"/>
                  <a:pt x="3202681" y="-54357"/>
                  <a:pt x="3429000" y="0"/>
                </a:cubicBezTo>
                <a:cubicBezTo>
                  <a:pt x="3429314" y="4158"/>
                  <a:pt x="3428021" y="12539"/>
                  <a:pt x="3429000" y="18288"/>
                </a:cubicBezTo>
                <a:cubicBezTo>
                  <a:pt x="3250522" y="56023"/>
                  <a:pt x="3056248" y="-1557"/>
                  <a:pt x="2811780" y="18288"/>
                </a:cubicBezTo>
                <a:cubicBezTo>
                  <a:pt x="2534418" y="26558"/>
                  <a:pt x="2483107" y="19890"/>
                  <a:pt x="2228850" y="18288"/>
                </a:cubicBezTo>
                <a:cubicBezTo>
                  <a:pt x="1996093" y="-20362"/>
                  <a:pt x="1790611" y="35096"/>
                  <a:pt x="1543050" y="18288"/>
                </a:cubicBezTo>
                <a:cubicBezTo>
                  <a:pt x="1276188" y="-29727"/>
                  <a:pt x="1196665" y="1050"/>
                  <a:pt x="925830" y="18288"/>
                </a:cubicBezTo>
                <a:cubicBezTo>
                  <a:pt x="718623" y="61416"/>
                  <a:pt x="374628" y="2503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429000"/>
                      <a:gd name="connsiteY0" fmla="*/ 0 h 18288"/>
                      <a:gd name="connsiteX1" fmla="*/ 685800 w 3429000"/>
                      <a:gd name="connsiteY1" fmla="*/ 0 h 18288"/>
                      <a:gd name="connsiteX2" fmla="*/ 1371600 w 3429000"/>
                      <a:gd name="connsiteY2" fmla="*/ 0 h 18288"/>
                      <a:gd name="connsiteX3" fmla="*/ 2057400 w 3429000"/>
                      <a:gd name="connsiteY3" fmla="*/ 0 h 18288"/>
                      <a:gd name="connsiteX4" fmla="*/ 2674620 w 3429000"/>
                      <a:gd name="connsiteY4" fmla="*/ 0 h 18288"/>
                      <a:gd name="connsiteX5" fmla="*/ 3429000 w 3429000"/>
                      <a:gd name="connsiteY5" fmla="*/ 0 h 18288"/>
                      <a:gd name="connsiteX6" fmla="*/ 3429000 w 3429000"/>
                      <a:gd name="connsiteY6" fmla="*/ 18288 h 18288"/>
                      <a:gd name="connsiteX7" fmla="*/ 2811780 w 3429000"/>
                      <a:gd name="connsiteY7" fmla="*/ 18288 h 18288"/>
                      <a:gd name="connsiteX8" fmla="*/ 2228850 w 3429000"/>
                      <a:gd name="connsiteY8" fmla="*/ 18288 h 18288"/>
                      <a:gd name="connsiteX9" fmla="*/ 1543050 w 3429000"/>
                      <a:gd name="connsiteY9" fmla="*/ 18288 h 18288"/>
                      <a:gd name="connsiteX10" fmla="*/ 925830 w 3429000"/>
                      <a:gd name="connsiteY10" fmla="*/ 18288 h 18288"/>
                      <a:gd name="connsiteX11" fmla="*/ 0 w 3429000"/>
                      <a:gd name="connsiteY11" fmla="*/ 18288 h 18288"/>
                      <a:gd name="connsiteX12" fmla="*/ 0 w 3429000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429000" h="18288" fill="none" extrusionOk="0">
                        <a:moveTo>
                          <a:pt x="0" y="0"/>
                        </a:moveTo>
                        <a:cubicBezTo>
                          <a:pt x="219865" y="20479"/>
                          <a:pt x="493281" y="26186"/>
                          <a:pt x="685800" y="0"/>
                        </a:cubicBezTo>
                        <a:cubicBezTo>
                          <a:pt x="878319" y="-26186"/>
                          <a:pt x="1121382" y="-11869"/>
                          <a:pt x="1371600" y="0"/>
                        </a:cubicBezTo>
                        <a:cubicBezTo>
                          <a:pt x="1621818" y="11869"/>
                          <a:pt x="1878793" y="32281"/>
                          <a:pt x="2057400" y="0"/>
                        </a:cubicBezTo>
                        <a:cubicBezTo>
                          <a:pt x="2236007" y="-32281"/>
                          <a:pt x="2433797" y="-18251"/>
                          <a:pt x="2674620" y="0"/>
                        </a:cubicBezTo>
                        <a:cubicBezTo>
                          <a:pt x="2915443" y="18251"/>
                          <a:pt x="3205923" y="-1443"/>
                          <a:pt x="3429000" y="0"/>
                        </a:cubicBezTo>
                        <a:cubicBezTo>
                          <a:pt x="3429442" y="4516"/>
                          <a:pt x="3428173" y="12266"/>
                          <a:pt x="3429000" y="18288"/>
                        </a:cubicBezTo>
                        <a:cubicBezTo>
                          <a:pt x="3221081" y="48608"/>
                          <a:pt x="3088001" y="8066"/>
                          <a:pt x="2811780" y="18288"/>
                        </a:cubicBezTo>
                        <a:cubicBezTo>
                          <a:pt x="2535559" y="28510"/>
                          <a:pt x="2481355" y="24898"/>
                          <a:pt x="2228850" y="18288"/>
                        </a:cubicBezTo>
                        <a:cubicBezTo>
                          <a:pt x="1976345" y="11679"/>
                          <a:pt x="1807520" y="48356"/>
                          <a:pt x="1543050" y="18288"/>
                        </a:cubicBezTo>
                        <a:cubicBezTo>
                          <a:pt x="1278580" y="-11780"/>
                          <a:pt x="1181944" y="5123"/>
                          <a:pt x="925830" y="18288"/>
                        </a:cubicBezTo>
                        <a:cubicBezTo>
                          <a:pt x="669716" y="31453"/>
                          <a:pt x="410304" y="34815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429000" h="18288" stroke="0" extrusionOk="0">
                        <a:moveTo>
                          <a:pt x="0" y="0"/>
                        </a:moveTo>
                        <a:cubicBezTo>
                          <a:pt x="174095" y="-12874"/>
                          <a:pt x="443087" y="-14090"/>
                          <a:pt x="617220" y="0"/>
                        </a:cubicBezTo>
                        <a:cubicBezTo>
                          <a:pt x="791353" y="14090"/>
                          <a:pt x="1072677" y="8451"/>
                          <a:pt x="1200150" y="0"/>
                        </a:cubicBezTo>
                        <a:cubicBezTo>
                          <a:pt x="1327623" y="-8451"/>
                          <a:pt x="1526638" y="19866"/>
                          <a:pt x="1817370" y="0"/>
                        </a:cubicBezTo>
                        <a:cubicBezTo>
                          <a:pt x="2108102" y="-19866"/>
                          <a:pt x="2221289" y="26161"/>
                          <a:pt x="2503170" y="0"/>
                        </a:cubicBezTo>
                        <a:cubicBezTo>
                          <a:pt x="2785051" y="-26161"/>
                          <a:pt x="3022134" y="39178"/>
                          <a:pt x="3429000" y="0"/>
                        </a:cubicBezTo>
                        <a:cubicBezTo>
                          <a:pt x="3429577" y="4624"/>
                          <a:pt x="3429819" y="11191"/>
                          <a:pt x="3429000" y="18288"/>
                        </a:cubicBezTo>
                        <a:cubicBezTo>
                          <a:pt x="3103464" y="593"/>
                          <a:pt x="2887909" y="22940"/>
                          <a:pt x="2743200" y="18288"/>
                        </a:cubicBezTo>
                        <a:cubicBezTo>
                          <a:pt x="2598491" y="13636"/>
                          <a:pt x="2362615" y="10656"/>
                          <a:pt x="1988820" y="18288"/>
                        </a:cubicBezTo>
                        <a:cubicBezTo>
                          <a:pt x="1615025" y="25920"/>
                          <a:pt x="1580494" y="3693"/>
                          <a:pt x="1405890" y="18288"/>
                        </a:cubicBezTo>
                        <a:cubicBezTo>
                          <a:pt x="1231286" y="32884"/>
                          <a:pt x="885259" y="-16285"/>
                          <a:pt x="651510" y="18288"/>
                        </a:cubicBezTo>
                        <a:cubicBezTo>
                          <a:pt x="417761" y="52861"/>
                          <a:pt x="138362" y="-13856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14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CE507-08D9-0A44-AA73-3ECF8750C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1FB520-D0C3-477F-951A-6BB55488CF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83023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0574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B778C-EBD5-964E-B685-F8CD9048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Hardware System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E58BE8-61D4-42DA-A3F3-D35B1E036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4069638"/>
              </p:ext>
            </p:extLst>
          </p:nvPr>
        </p:nvGraphicFramePr>
        <p:xfrm>
          <a:off x="3700462" y="584200"/>
          <a:ext cx="4945856" cy="5519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339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118F7-7A2F-474B-B590-84B450A05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Components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  <a:gd name="connsiteX0" fmla="*/ 0 w 7818120"/>
              <a:gd name="connsiteY0" fmla="*/ 0 h 18288"/>
              <a:gd name="connsiteX1" fmla="*/ 573329 w 7818120"/>
              <a:gd name="connsiteY1" fmla="*/ 0 h 18288"/>
              <a:gd name="connsiteX2" fmla="*/ 990295 w 7818120"/>
              <a:gd name="connsiteY2" fmla="*/ 0 h 18288"/>
              <a:gd name="connsiteX3" fmla="*/ 1394232 w 7818120"/>
              <a:gd name="connsiteY3" fmla="*/ 0 h 18288"/>
              <a:gd name="connsiteX4" fmla="*/ 1798168 w 7818120"/>
              <a:gd name="connsiteY4" fmla="*/ 0 h 18288"/>
              <a:gd name="connsiteX5" fmla="*/ 2371496 w 7818120"/>
              <a:gd name="connsiteY5" fmla="*/ 0 h 18288"/>
              <a:gd name="connsiteX6" fmla="*/ 2944825 w 7818120"/>
              <a:gd name="connsiteY6" fmla="*/ 0 h 18288"/>
              <a:gd name="connsiteX7" fmla="*/ 3752698 w 7818120"/>
              <a:gd name="connsiteY7" fmla="*/ 0 h 18288"/>
              <a:gd name="connsiteX8" fmla="*/ 4247845 w 7818120"/>
              <a:gd name="connsiteY8" fmla="*/ 0 h 18288"/>
              <a:gd name="connsiteX9" fmla="*/ 5055718 w 7818120"/>
              <a:gd name="connsiteY9" fmla="*/ 0 h 18288"/>
              <a:gd name="connsiteX10" fmla="*/ 5863590 w 7818120"/>
              <a:gd name="connsiteY10" fmla="*/ 0 h 18288"/>
              <a:gd name="connsiteX11" fmla="*/ 6515100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401154 w 7818120"/>
              <a:gd name="connsiteY14" fmla="*/ 18288 h 18288"/>
              <a:gd name="connsiteX15" fmla="*/ 6593281 w 7818120"/>
              <a:gd name="connsiteY15" fmla="*/ 18288 h 18288"/>
              <a:gd name="connsiteX16" fmla="*/ 6098134 w 7818120"/>
              <a:gd name="connsiteY16" fmla="*/ 18288 h 18288"/>
              <a:gd name="connsiteX17" fmla="*/ 5446624 w 7818120"/>
              <a:gd name="connsiteY17" fmla="*/ 18288 h 18288"/>
              <a:gd name="connsiteX18" fmla="*/ 4638751 w 7818120"/>
              <a:gd name="connsiteY18" fmla="*/ 18288 h 18288"/>
              <a:gd name="connsiteX19" fmla="*/ 3987241 w 7818120"/>
              <a:gd name="connsiteY19" fmla="*/ 18288 h 18288"/>
              <a:gd name="connsiteX20" fmla="*/ 3570275 w 7818120"/>
              <a:gd name="connsiteY20" fmla="*/ 18288 h 18288"/>
              <a:gd name="connsiteX21" fmla="*/ 3075127 w 7818120"/>
              <a:gd name="connsiteY21" fmla="*/ 18288 h 18288"/>
              <a:gd name="connsiteX22" fmla="*/ 2267255 w 7818120"/>
              <a:gd name="connsiteY22" fmla="*/ 18288 h 18288"/>
              <a:gd name="connsiteX23" fmla="*/ 1615745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01002" y="-20048"/>
                  <a:pt x="215808" y="13837"/>
                  <a:pt x="416966" y="0"/>
                </a:cubicBezTo>
                <a:cubicBezTo>
                  <a:pt x="573264" y="9422"/>
                  <a:pt x="897859" y="4188"/>
                  <a:pt x="1146658" y="0"/>
                </a:cubicBezTo>
                <a:cubicBezTo>
                  <a:pt x="1409722" y="12227"/>
                  <a:pt x="1377475" y="-3286"/>
                  <a:pt x="1563624" y="0"/>
                </a:cubicBezTo>
                <a:cubicBezTo>
                  <a:pt x="1758084" y="11330"/>
                  <a:pt x="1967746" y="-7403"/>
                  <a:pt x="2136953" y="0"/>
                </a:cubicBezTo>
                <a:cubicBezTo>
                  <a:pt x="2354826" y="-5751"/>
                  <a:pt x="2687014" y="20029"/>
                  <a:pt x="2944825" y="0"/>
                </a:cubicBezTo>
                <a:cubicBezTo>
                  <a:pt x="3238848" y="15226"/>
                  <a:pt x="3415761" y="33925"/>
                  <a:pt x="3596335" y="0"/>
                </a:cubicBezTo>
                <a:cubicBezTo>
                  <a:pt x="3815108" y="13362"/>
                  <a:pt x="3972448" y="-68797"/>
                  <a:pt x="4326026" y="0"/>
                </a:cubicBezTo>
                <a:cubicBezTo>
                  <a:pt x="4638028" y="39995"/>
                  <a:pt x="4794473" y="211"/>
                  <a:pt x="4899355" y="0"/>
                </a:cubicBezTo>
                <a:cubicBezTo>
                  <a:pt x="5037170" y="-13296"/>
                  <a:pt x="5289722" y="-48609"/>
                  <a:pt x="5550865" y="0"/>
                </a:cubicBezTo>
                <a:cubicBezTo>
                  <a:pt x="5740088" y="19163"/>
                  <a:pt x="6143605" y="-29909"/>
                  <a:pt x="6358738" y="0"/>
                </a:cubicBezTo>
                <a:cubicBezTo>
                  <a:pt x="6556443" y="18955"/>
                  <a:pt x="6741581" y="-22634"/>
                  <a:pt x="6853885" y="0"/>
                </a:cubicBezTo>
                <a:cubicBezTo>
                  <a:pt x="6996029" y="20497"/>
                  <a:pt x="7453286" y="6658"/>
                  <a:pt x="7818120" y="0"/>
                </a:cubicBezTo>
                <a:cubicBezTo>
                  <a:pt x="7817552" y="7862"/>
                  <a:pt x="7817901" y="13269"/>
                  <a:pt x="7818120" y="18288"/>
                </a:cubicBezTo>
                <a:cubicBezTo>
                  <a:pt x="7701883" y="-33961"/>
                  <a:pt x="7395843" y="8437"/>
                  <a:pt x="7244791" y="18288"/>
                </a:cubicBezTo>
                <a:cubicBezTo>
                  <a:pt x="7088282" y="14407"/>
                  <a:pt x="6958165" y="20902"/>
                  <a:pt x="6827825" y="18288"/>
                </a:cubicBezTo>
                <a:cubicBezTo>
                  <a:pt x="6715653" y="-2805"/>
                  <a:pt x="6356779" y="33124"/>
                  <a:pt x="6176315" y="18288"/>
                </a:cubicBezTo>
                <a:cubicBezTo>
                  <a:pt x="6015867" y="-5301"/>
                  <a:pt x="5852369" y="-275"/>
                  <a:pt x="5681167" y="18288"/>
                </a:cubicBezTo>
                <a:cubicBezTo>
                  <a:pt x="5508002" y="48742"/>
                  <a:pt x="5304989" y="-7247"/>
                  <a:pt x="5029657" y="18288"/>
                </a:cubicBezTo>
                <a:cubicBezTo>
                  <a:pt x="4760375" y="46790"/>
                  <a:pt x="4637400" y="35678"/>
                  <a:pt x="4378147" y="18288"/>
                </a:cubicBezTo>
                <a:cubicBezTo>
                  <a:pt x="4094943" y="8043"/>
                  <a:pt x="4037303" y="27568"/>
                  <a:pt x="3726637" y="18288"/>
                </a:cubicBezTo>
                <a:cubicBezTo>
                  <a:pt x="3400340" y="-2459"/>
                  <a:pt x="3320728" y="61058"/>
                  <a:pt x="3075127" y="18288"/>
                </a:cubicBezTo>
                <a:cubicBezTo>
                  <a:pt x="2809301" y="-25757"/>
                  <a:pt x="2702630" y="16477"/>
                  <a:pt x="2501798" y="18288"/>
                </a:cubicBezTo>
                <a:cubicBezTo>
                  <a:pt x="2308686" y="20751"/>
                  <a:pt x="2079466" y="5550"/>
                  <a:pt x="1772107" y="18288"/>
                </a:cubicBezTo>
                <a:cubicBezTo>
                  <a:pt x="1420202" y="47064"/>
                  <a:pt x="1431765" y="28913"/>
                  <a:pt x="1120597" y="18288"/>
                </a:cubicBezTo>
                <a:cubicBezTo>
                  <a:pt x="791266" y="31607"/>
                  <a:pt x="235945" y="82322"/>
                  <a:pt x="0" y="18288"/>
                </a:cubicBezTo>
                <a:cubicBezTo>
                  <a:pt x="-589" y="13471"/>
                  <a:pt x="-474" y="7409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61767" y="-7030"/>
                  <a:pt x="286873" y="-11228"/>
                  <a:pt x="573329" y="0"/>
                </a:cubicBezTo>
                <a:cubicBezTo>
                  <a:pt x="860952" y="-8429"/>
                  <a:pt x="823968" y="-2420"/>
                  <a:pt x="990295" y="0"/>
                </a:cubicBezTo>
                <a:cubicBezTo>
                  <a:pt x="1144921" y="-13846"/>
                  <a:pt x="1288801" y="10931"/>
                  <a:pt x="1394232" y="0"/>
                </a:cubicBezTo>
                <a:cubicBezTo>
                  <a:pt x="1499663" y="-10931"/>
                  <a:pt x="1677634" y="10318"/>
                  <a:pt x="1798168" y="0"/>
                </a:cubicBezTo>
                <a:cubicBezTo>
                  <a:pt x="2021167" y="5465"/>
                  <a:pt x="2087775" y="-15972"/>
                  <a:pt x="2371496" y="0"/>
                </a:cubicBezTo>
                <a:cubicBezTo>
                  <a:pt x="2646084" y="3640"/>
                  <a:pt x="2709294" y="-15431"/>
                  <a:pt x="2944825" y="0"/>
                </a:cubicBezTo>
                <a:cubicBezTo>
                  <a:pt x="3182104" y="39801"/>
                  <a:pt x="3563508" y="7189"/>
                  <a:pt x="3752698" y="0"/>
                </a:cubicBezTo>
                <a:cubicBezTo>
                  <a:pt x="4004713" y="-51688"/>
                  <a:pt x="4111759" y="8465"/>
                  <a:pt x="4247845" y="0"/>
                </a:cubicBezTo>
                <a:cubicBezTo>
                  <a:pt x="4409051" y="-38636"/>
                  <a:pt x="4840912" y="-6880"/>
                  <a:pt x="5055718" y="0"/>
                </a:cubicBezTo>
                <a:cubicBezTo>
                  <a:pt x="5318987" y="12828"/>
                  <a:pt x="5464207" y="16349"/>
                  <a:pt x="5863590" y="0"/>
                </a:cubicBezTo>
                <a:cubicBezTo>
                  <a:pt x="6258188" y="21536"/>
                  <a:pt x="6373895" y="-20866"/>
                  <a:pt x="6515100" y="0"/>
                </a:cubicBezTo>
                <a:cubicBezTo>
                  <a:pt x="6673199" y="-42487"/>
                  <a:pt x="7368245" y="-124798"/>
                  <a:pt x="7818120" y="0"/>
                </a:cubicBezTo>
                <a:cubicBezTo>
                  <a:pt x="7818163" y="8895"/>
                  <a:pt x="7818750" y="9828"/>
                  <a:pt x="7818120" y="18288"/>
                </a:cubicBezTo>
                <a:cubicBezTo>
                  <a:pt x="7615777" y="-1071"/>
                  <a:pt x="7527543" y="-5750"/>
                  <a:pt x="7401154" y="18288"/>
                </a:cubicBezTo>
                <a:cubicBezTo>
                  <a:pt x="7322611" y="47896"/>
                  <a:pt x="6964426" y="-24966"/>
                  <a:pt x="6593281" y="18288"/>
                </a:cubicBezTo>
                <a:cubicBezTo>
                  <a:pt x="6260055" y="33833"/>
                  <a:pt x="6287545" y="-3963"/>
                  <a:pt x="6098134" y="18288"/>
                </a:cubicBezTo>
                <a:cubicBezTo>
                  <a:pt x="5900337" y="14995"/>
                  <a:pt x="5605990" y="72621"/>
                  <a:pt x="5446624" y="18288"/>
                </a:cubicBezTo>
                <a:cubicBezTo>
                  <a:pt x="5244167" y="-23104"/>
                  <a:pt x="4914971" y="-34358"/>
                  <a:pt x="4638751" y="18288"/>
                </a:cubicBezTo>
                <a:cubicBezTo>
                  <a:pt x="4353273" y="8380"/>
                  <a:pt x="4297533" y="13876"/>
                  <a:pt x="3987241" y="18288"/>
                </a:cubicBezTo>
                <a:cubicBezTo>
                  <a:pt x="3687723" y="41876"/>
                  <a:pt x="3776181" y="30039"/>
                  <a:pt x="3570275" y="18288"/>
                </a:cubicBezTo>
                <a:cubicBezTo>
                  <a:pt x="3396160" y="10249"/>
                  <a:pt x="3285909" y="48310"/>
                  <a:pt x="3075127" y="18288"/>
                </a:cubicBezTo>
                <a:cubicBezTo>
                  <a:pt x="2869474" y="41512"/>
                  <a:pt x="2676329" y="4972"/>
                  <a:pt x="2267255" y="18288"/>
                </a:cubicBezTo>
                <a:cubicBezTo>
                  <a:pt x="1866401" y="24532"/>
                  <a:pt x="1882987" y="25696"/>
                  <a:pt x="1615745" y="18288"/>
                </a:cubicBezTo>
                <a:cubicBezTo>
                  <a:pt x="1346085" y="13379"/>
                  <a:pt x="1323312" y="12392"/>
                  <a:pt x="1120597" y="18288"/>
                </a:cubicBezTo>
                <a:cubicBezTo>
                  <a:pt x="940237" y="-60975"/>
                  <a:pt x="569386" y="27591"/>
                  <a:pt x="0" y="18288"/>
                </a:cubicBezTo>
                <a:cubicBezTo>
                  <a:pt x="1751" y="14440"/>
                  <a:pt x="-1272" y="7740"/>
                  <a:pt x="0" y="0"/>
                </a:cubicBezTo>
                <a:close/>
              </a:path>
              <a:path w="7818120" h="18288" fill="none" stroke="0" extrusionOk="0">
                <a:moveTo>
                  <a:pt x="0" y="0"/>
                </a:moveTo>
                <a:cubicBezTo>
                  <a:pt x="102311" y="-24031"/>
                  <a:pt x="206428" y="20084"/>
                  <a:pt x="416966" y="0"/>
                </a:cubicBezTo>
                <a:cubicBezTo>
                  <a:pt x="662339" y="-9883"/>
                  <a:pt x="833564" y="-11910"/>
                  <a:pt x="1146658" y="0"/>
                </a:cubicBezTo>
                <a:cubicBezTo>
                  <a:pt x="1398993" y="16754"/>
                  <a:pt x="1378239" y="-4997"/>
                  <a:pt x="1563624" y="0"/>
                </a:cubicBezTo>
                <a:cubicBezTo>
                  <a:pt x="1738265" y="3015"/>
                  <a:pt x="2006667" y="23864"/>
                  <a:pt x="2136953" y="0"/>
                </a:cubicBezTo>
                <a:cubicBezTo>
                  <a:pt x="2338524" y="-3063"/>
                  <a:pt x="2693378" y="-15904"/>
                  <a:pt x="2944825" y="0"/>
                </a:cubicBezTo>
                <a:cubicBezTo>
                  <a:pt x="3201439" y="-13695"/>
                  <a:pt x="3379198" y="46243"/>
                  <a:pt x="3596335" y="0"/>
                </a:cubicBezTo>
                <a:cubicBezTo>
                  <a:pt x="3778868" y="-61549"/>
                  <a:pt x="3979469" y="3461"/>
                  <a:pt x="4326026" y="0"/>
                </a:cubicBezTo>
                <a:cubicBezTo>
                  <a:pt x="4670641" y="40397"/>
                  <a:pt x="4801160" y="2093"/>
                  <a:pt x="4899355" y="0"/>
                </a:cubicBezTo>
                <a:cubicBezTo>
                  <a:pt x="4972821" y="-4221"/>
                  <a:pt x="5326959" y="8892"/>
                  <a:pt x="5550865" y="0"/>
                </a:cubicBezTo>
                <a:cubicBezTo>
                  <a:pt x="5793178" y="12267"/>
                  <a:pt x="6146346" y="-4531"/>
                  <a:pt x="6358738" y="0"/>
                </a:cubicBezTo>
                <a:cubicBezTo>
                  <a:pt x="6580825" y="49349"/>
                  <a:pt x="6739467" y="13524"/>
                  <a:pt x="6853885" y="0"/>
                </a:cubicBezTo>
                <a:cubicBezTo>
                  <a:pt x="7057243" y="-60557"/>
                  <a:pt x="7415107" y="-58698"/>
                  <a:pt x="7818120" y="0"/>
                </a:cubicBezTo>
                <a:cubicBezTo>
                  <a:pt x="7817705" y="7748"/>
                  <a:pt x="7817189" y="13015"/>
                  <a:pt x="7818120" y="18288"/>
                </a:cubicBezTo>
                <a:cubicBezTo>
                  <a:pt x="7693944" y="-3615"/>
                  <a:pt x="7376376" y="-6677"/>
                  <a:pt x="7244791" y="18288"/>
                </a:cubicBezTo>
                <a:cubicBezTo>
                  <a:pt x="7100086" y="-5717"/>
                  <a:pt x="6942350" y="35421"/>
                  <a:pt x="6827825" y="18288"/>
                </a:cubicBezTo>
                <a:cubicBezTo>
                  <a:pt x="6691364" y="27873"/>
                  <a:pt x="6342432" y="37332"/>
                  <a:pt x="6176315" y="18288"/>
                </a:cubicBezTo>
                <a:cubicBezTo>
                  <a:pt x="6012850" y="28657"/>
                  <a:pt x="5862979" y="-980"/>
                  <a:pt x="5681167" y="18288"/>
                </a:cubicBezTo>
                <a:cubicBezTo>
                  <a:pt x="5485624" y="71662"/>
                  <a:pt x="5295851" y="1288"/>
                  <a:pt x="5029657" y="18288"/>
                </a:cubicBezTo>
                <a:cubicBezTo>
                  <a:pt x="4753680" y="49046"/>
                  <a:pt x="4640335" y="38506"/>
                  <a:pt x="4378147" y="18288"/>
                </a:cubicBezTo>
                <a:cubicBezTo>
                  <a:pt x="4103046" y="-4537"/>
                  <a:pt x="4022480" y="43848"/>
                  <a:pt x="3726637" y="18288"/>
                </a:cubicBezTo>
                <a:cubicBezTo>
                  <a:pt x="3429109" y="3476"/>
                  <a:pt x="3316488" y="61415"/>
                  <a:pt x="3075127" y="18288"/>
                </a:cubicBezTo>
                <a:cubicBezTo>
                  <a:pt x="2821014" y="6093"/>
                  <a:pt x="2665050" y="-11263"/>
                  <a:pt x="2501798" y="18288"/>
                </a:cubicBezTo>
                <a:cubicBezTo>
                  <a:pt x="2343345" y="29394"/>
                  <a:pt x="2120041" y="-50427"/>
                  <a:pt x="1772107" y="18288"/>
                </a:cubicBezTo>
                <a:cubicBezTo>
                  <a:pt x="1424078" y="50665"/>
                  <a:pt x="1427418" y="32572"/>
                  <a:pt x="1120597" y="18288"/>
                </a:cubicBezTo>
                <a:cubicBezTo>
                  <a:pt x="796486" y="45938"/>
                  <a:pt x="243712" y="47798"/>
                  <a:pt x="0" y="18288"/>
                </a:cubicBezTo>
                <a:cubicBezTo>
                  <a:pt x="1307" y="12414"/>
                  <a:pt x="-32" y="57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818120"/>
                      <a:gd name="connsiteY0" fmla="*/ 0 h 18288"/>
                      <a:gd name="connsiteX1" fmla="*/ 416966 w 7818120"/>
                      <a:gd name="connsiteY1" fmla="*/ 0 h 18288"/>
                      <a:gd name="connsiteX2" fmla="*/ 1146658 w 7818120"/>
                      <a:gd name="connsiteY2" fmla="*/ 0 h 18288"/>
                      <a:gd name="connsiteX3" fmla="*/ 1563624 w 7818120"/>
                      <a:gd name="connsiteY3" fmla="*/ 0 h 18288"/>
                      <a:gd name="connsiteX4" fmla="*/ 2136953 w 7818120"/>
                      <a:gd name="connsiteY4" fmla="*/ 0 h 18288"/>
                      <a:gd name="connsiteX5" fmla="*/ 2944825 w 7818120"/>
                      <a:gd name="connsiteY5" fmla="*/ 0 h 18288"/>
                      <a:gd name="connsiteX6" fmla="*/ 3596335 w 7818120"/>
                      <a:gd name="connsiteY6" fmla="*/ 0 h 18288"/>
                      <a:gd name="connsiteX7" fmla="*/ 4326026 w 7818120"/>
                      <a:gd name="connsiteY7" fmla="*/ 0 h 18288"/>
                      <a:gd name="connsiteX8" fmla="*/ 4899355 w 7818120"/>
                      <a:gd name="connsiteY8" fmla="*/ 0 h 18288"/>
                      <a:gd name="connsiteX9" fmla="*/ 5550865 w 7818120"/>
                      <a:gd name="connsiteY9" fmla="*/ 0 h 18288"/>
                      <a:gd name="connsiteX10" fmla="*/ 6358738 w 7818120"/>
                      <a:gd name="connsiteY10" fmla="*/ 0 h 18288"/>
                      <a:gd name="connsiteX11" fmla="*/ 6853885 w 7818120"/>
                      <a:gd name="connsiteY11" fmla="*/ 0 h 18288"/>
                      <a:gd name="connsiteX12" fmla="*/ 7818120 w 7818120"/>
                      <a:gd name="connsiteY12" fmla="*/ 0 h 18288"/>
                      <a:gd name="connsiteX13" fmla="*/ 7818120 w 7818120"/>
                      <a:gd name="connsiteY13" fmla="*/ 18288 h 18288"/>
                      <a:gd name="connsiteX14" fmla="*/ 7244791 w 7818120"/>
                      <a:gd name="connsiteY14" fmla="*/ 18288 h 18288"/>
                      <a:gd name="connsiteX15" fmla="*/ 6827825 w 7818120"/>
                      <a:gd name="connsiteY15" fmla="*/ 18288 h 18288"/>
                      <a:gd name="connsiteX16" fmla="*/ 6176315 w 7818120"/>
                      <a:gd name="connsiteY16" fmla="*/ 18288 h 18288"/>
                      <a:gd name="connsiteX17" fmla="*/ 5681167 w 7818120"/>
                      <a:gd name="connsiteY17" fmla="*/ 18288 h 18288"/>
                      <a:gd name="connsiteX18" fmla="*/ 5029657 w 7818120"/>
                      <a:gd name="connsiteY18" fmla="*/ 18288 h 18288"/>
                      <a:gd name="connsiteX19" fmla="*/ 4378147 w 7818120"/>
                      <a:gd name="connsiteY19" fmla="*/ 18288 h 18288"/>
                      <a:gd name="connsiteX20" fmla="*/ 3726637 w 7818120"/>
                      <a:gd name="connsiteY20" fmla="*/ 18288 h 18288"/>
                      <a:gd name="connsiteX21" fmla="*/ 3075127 w 7818120"/>
                      <a:gd name="connsiteY21" fmla="*/ 18288 h 18288"/>
                      <a:gd name="connsiteX22" fmla="*/ 2501798 w 7818120"/>
                      <a:gd name="connsiteY22" fmla="*/ 18288 h 18288"/>
                      <a:gd name="connsiteX23" fmla="*/ 1772107 w 7818120"/>
                      <a:gd name="connsiteY23" fmla="*/ 18288 h 18288"/>
                      <a:gd name="connsiteX24" fmla="*/ 1120597 w 7818120"/>
                      <a:gd name="connsiteY24" fmla="*/ 18288 h 18288"/>
                      <a:gd name="connsiteX25" fmla="*/ 0 w 7818120"/>
                      <a:gd name="connsiteY25" fmla="*/ 18288 h 18288"/>
                      <a:gd name="connsiteX26" fmla="*/ 0 w 7818120"/>
                      <a:gd name="connsiteY26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7818120" h="18288" fill="none" extrusionOk="0">
                        <a:moveTo>
                          <a:pt x="0" y="0"/>
                        </a:moveTo>
                        <a:cubicBezTo>
                          <a:pt x="121520" y="-12182"/>
                          <a:pt x="211324" y="18247"/>
                          <a:pt x="416966" y="0"/>
                        </a:cubicBezTo>
                        <a:cubicBezTo>
                          <a:pt x="622608" y="-18247"/>
                          <a:pt x="891241" y="-13744"/>
                          <a:pt x="1146658" y="0"/>
                        </a:cubicBezTo>
                        <a:cubicBezTo>
                          <a:pt x="1402075" y="13744"/>
                          <a:pt x="1378880" y="-8543"/>
                          <a:pt x="1563624" y="0"/>
                        </a:cubicBezTo>
                        <a:cubicBezTo>
                          <a:pt x="1748368" y="8543"/>
                          <a:pt x="1972300" y="7443"/>
                          <a:pt x="2136953" y="0"/>
                        </a:cubicBezTo>
                        <a:cubicBezTo>
                          <a:pt x="2301606" y="-7443"/>
                          <a:pt x="2679634" y="12382"/>
                          <a:pt x="2944825" y="0"/>
                        </a:cubicBezTo>
                        <a:cubicBezTo>
                          <a:pt x="3210016" y="-12382"/>
                          <a:pt x="3409232" y="17967"/>
                          <a:pt x="3596335" y="0"/>
                        </a:cubicBezTo>
                        <a:cubicBezTo>
                          <a:pt x="3783438" y="-17967"/>
                          <a:pt x="4002523" y="-28578"/>
                          <a:pt x="4326026" y="0"/>
                        </a:cubicBezTo>
                        <a:cubicBezTo>
                          <a:pt x="4649529" y="28578"/>
                          <a:pt x="4777384" y="-3624"/>
                          <a:pt x="4899355" y="0"/>
                        </a:cubicBezTo>
                        <a:cubicBezTo>
                          <a:pt x="5021326" y="3624"/>
                          <a:pt x="5317653" y="1281"/>
                          <a:pt x="5550865" y="0"/>
                        </a:cubicBezTo>
                        <a:cubicBezTo>
                          <a:pt x="5784077" y="-1281"/>
                          <a:pt x="6142956" y="-39637"/>
                          <a:pt x="6358738" y="0"/>
                        </a:cubicBezTo>
                        <a:cubicBezTo>
                          <a:pt x="6574520" y="39637"/>
                          <a:pt x="6724785" y="-4460"/>
                          <a:pt x="6853885" y="0"/>
                        </a:cubicBezTo>
                        <a:cubicBezTo>
                          <a:pt x="6982985" y="4460"/>
                          <a:pt x="7403044" y="-1955"/>
                          <a:pt x="7818120" y="0"/>
                        </a:cubicBezTo>
                        <a:cubicBezTo>
                          <a:pt x="7817988" y="7702"/>
                          <a:pt x="7817908" y="13511"/>
                          <a:pt x="7818120" y="18288"/>
                        </a:cubicBezTo>
                        <a:cubicBezTo>
                          <a:pt x="7698847" y="-3267"/>
                          <a:pt x="7390924" y="22979"/>
                          <a:pt x="7244791" y="18288"/>
                        </a:cubicBezTo>
                        <a:cubicBezTo>
                          <a:pt x="7098658" y="13597"/>
                          <a:pt x="6952735" y="29357"/>
                          <a:pt x="6827825" y="18288"/>
                        </a:cubicBezTo>
                        <a:cubicBezTo>
                          <a:pt x="6702915" y="7219"/>
                          <a:pt x="6338661" y="34530"/>
                          <a:pt x="6176315" y="18288"/>
                        </a:cubicBezTo>
                        <a:cubicBezTo>
                          <a:pt x="6013969" y="2047"/>
                          <a:pt x="5850602" y="6362"/>
                          <a:pt x="5681167" y="18288"/>
                        </a:cubicBezTo>
                        <a:cubicBezTo>
                          <a:pt x="5511732" y="30214"/>
                          <a:pt x="5312143" y="419"/>
                          <a:pt x="5029657" y="18288"/>
                        </a:cubicBezTo>
                        <a:cubicBezTo>
                          <a:pt x="4747171" y="36158"/>
                          <a:pt x="4655062" y="30740"/>
                          <a:pt x="4378147" y="18288"/>
                        </a:cubicBezTo>
                        <a:cubicBezTo>
                          <a:pt x="4101232" y="5837"/>
                          <a:pt x="4037646" y="44706"/>
                          <a:pt x="3726637" y="18288"/>
                        </a:cubicBezTo>
                        <a:cubicBezTo>
                          <a:pt x="3415628" y="-8130"/>
                          <a:pt x="3321756" y="45507"/>
                          <a:pt x="3075127" y="18288"/>
                        </a:cubicBezTo>
                        <a:cubicBezTo>
                          <a:pt x="2828498" y="-8931"/>
                          <a:pt x="2684733" y="14853"/>
                          <a:pt x="2501798" y="18288"/>
                        </a:cubicBezTo>
                        <a:cubicBezTo>
                          <a:pt x="2318863" y="21723"/>
                          <a:pt x="2121844" y="-13013"/>
                          <a:pt x="1772107" y="18288"/>
                        </a:cubicBezTo>
                        <a:cubicBezTo>
                          <a:pt x="1422370" y="49589"/>
                          <a:pt x="1431548" y="31666"/>
                          <a:pt x="1120597" y="18288"/>
                        </a:cubicBezTo>
                        <a:cubicBezTo>
                          <a:pt x="809646" y="4911"/>
                          <a:pt x="246393" y="56240"/>
                          <a:pt x="0" y="18288"/>
                        </a:cubicBezTo>
                        <a:cubicBezTo>
                          <a:pt x="129" y="13298"/>
                          <a:pt x="-675" y="6857"/>
                          <a:pt x="0" y="0"/>
                        </a:cubicBezTo>
                        <a:close/>
                      </a:path>
                      <a:path w="7818120" h="18288" stroke="0" extrusionOk="0">
                        <a:moveTo>
                          <a:pt x="0" y="0"/>
                        </a:moveTo>
                        <a:cubicBezTo>
                          <a:pt x="177487" y="-4302"/>
                          <a:pt x="287499" y="4997"/>
                          <a:pt x="573329" y="0"/>
                        </a:cubicBezTo>
                        <a:cubicBezTo>
                          <a:pt x="859159" y="-4997"/>
                          <a:pt x="821965" y="-336"/>
                          <a:pt x="990295" y="0"/>
                        </a:cubicBezTo>
                        <a:cubicBezTo>
                          <a:pt x="1158625" y="336"/>
                          <a:pt x="1587918" y="-4681"/>
                          <a:pt x="1798168" y="0"/>
                        </a:cubicBezTo>
                        <a:cubicBezTo>
                          <a:pt x="2008418" y="4681"/>
                          <a:pt x="2088841" y="-2754"/>
                          <a:pt x="2371496" y="0"/>
                        </a:cubicBezTo>
                        <a:cubicBezTo>
                          <a:pt x="2654151" y="2754"/>
                          <a:pt x="2701462" y="-24976"/>
                          <a:pt x="2944825" y="0"/>
                        </a:cubicBezTo>
                        <a:cubicBezTo>
                          <a:pt x="3188188" y="24976"/>
                          <a:pt x="3511636" y="25407"/>
                          <a:pt x="3752698" y="0"/>
                        </a:cubicBezTo>
                        <a:cubicBezTo>
                          <a:pt x="3993760" y="-25407"/>
                          <a:pt x="4107153" y="6432"/>
                          <a:pt x="4247845" y="0"/>
                        </a:cubicBezTo>
                        <a:cubicBezTo>
                          <a:pt x="4388537" y="-6432"/>
                          <a:pt x="4835598" y="-5108"/>
                          <a:pt x="5055718" y="0"/>
                        </a:cubicBezTo>
                        <a:cubicBezTo>
                          <a:pt x="5275838" y="5108"/>
                          <a:pt x="5461006" y="-24536"/>
                          <a:pt x="5863590" y="0"/>
                        </a:cubicBezTo>
                        <a:cubicBezTo>
                          <a:pt x="6266174" y="24536"/>
                          <a:pt x="6355549" y="-19657"/>
                          <a:pt x="6515100" y="0"/>
                        </a:cubicBezTo>
                        <a:cubicBezTo>
                          <a:pt x="6674651" y="19657"/>
                          <a:pt x="7275423" y="-57462"/>
                          <a:pt x="7818120" y="0"/>
                        </a:cubicBezTo>
                        <a:cubicBezTo>
                          <a:pt x="7818132" y="8833"/>
                          <a:pt x="7818660" y="9830"/>
                          <a:pt x="7818120" y="18288"/>
                        </a:cubicBezTo>
                        <a:cubicBezTo>
                          <a:pt x="7610240" y="4606"/>
                          <a:pt x="7521789" y="7721"/>
                          <a:pt x="7401154" y="18288"/>
                        </a:cubicBezTo>
                        <a:cubicBezTo>
                          <a:pt x="7280519" y="28855"/>
                          <a:pt x="6930719" y="4225"/>
                          <a:pt x="6593281" y="18288"/>
                        </a:cubicBezTo>
                        <a:cubicBezTo>
                          <a:pt x="6255843" y="32351"/>
                          <a:pt x="6286682" y="1162"/>
                          <a:pt x="6098134" y="18288"/>
                        </a:cubicBezTo>
                        <a:cubicBezTo>
                          <a:pt x="5909586" y="35414"/>
                          <a:pt x="5602789" y="48596"/>
                          <a:pt x="5446624" y="18288"/>
                        </a:cubicBezTo>
                        <a:cubicBezTo>
                          <a:pt x="5290459" y="-12020"/>
                          <a:pt x="4917039" y="21960"/>
                          <a:pt x="4638751" y="18288"/>
                        </a:cubicBezTo>
                        <a:cubicBezTo>
                          <a:pt x="4360463" y="14616"/>
                          <a:pt x="4304690" y="5450"/>
                          <a:pt x="3987241" y="18288"/>
                        </a:cubicBezTo>
                        <a:cubicBezTo>
                          <a:pt x="3669792" y="31127"/>
                          <a:pt x="3758742" y="32551"/>
                          <a:pt x="3570275" y="18288"/>
                        </a:cubicBezTo>
                        <a:cubicBezTo>
                          <a:pt x="3381808" y="4025"/>
                          <a:pt x="3267153" y="36200"/>
                          <a:pt x="3075127" y="18288"/>
                        </a:cubicBezTo>
                        <a:cubicBezTo>
                          <a:pt x="2883101" y="376"/>
                          <a:pt x="2665825" y="10973"/>
                          <a:pt x="2267255" y="18288"/>
                        </a:cubicBezTo>
                        <a:cubicBezTo>
                          <a:pt x="1868685" y="25603"/>
                          <a:pt x="1884698" y="28410"/>
                          <a:pt x="1615745" y="18288"/>
                        </a:cubicBezTo>
                        <a:cubicBezTo>
                          <a:pt x="1346792" y="8167"/>
                          <a:pt x="1320952" y="10430"/>
                          <a:pt x="1120597" y="18288"/>
                        </a:cubicBezTo>
                        <a:cubicBezTo>
                          <a:pt x="920242" y="26146"/>
                          <a:pt x="556507" y="50790"/>
                          <a:pt x="0" y="18288"/>
                        </a:cubicBezTo>
                        <a:cubicBezTo>
                          <a:pt x="74" y="14054"/>
                          <a:pt x="-46" y="699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2A498F-F616-42A0-8B0F-071B07EF3A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431928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0503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lectronics protoboard">
            <a:extLst>
              <a:ext uri="{FF2B5EF4-FFF2-40B4-BE49-F238E27FC236}">
                <a16:creationId xmlns:a16="http://schemas.microsoft.com/office/drawing/2014/main" id="{FF484088-5190-46FD-928A-41C2656870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412" b="-1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E2E95-A48D-D34C-AC9C-D6466ACF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US" sz="3500"/>
              <a:t>Function and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F0405-8475-AD46-AABF-EFB7D6861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US" sz="1700"/>
              <a:t>Each of the functional blocks in a computer, operate according to the instructions provided to them</a:t>
            </a:r>
          </a:p>
          <a:p>
            <a:endParaRPr lang="en-US" sz="1700"/>
          </a:p>
          <a:p>
            <a:r>
              <a:rPr lang="en-US" sz="1700"/>
              <a:t>The transport of data is achieved through the use of busses</a:t>
            </a:r>
          </a:p>
          <a:p>
            <a:endParaRPr lang="en-US" sz="1700"/>
          </a:p>
          <a:p>
            <a:r>
              <a:rPr lang="en-US" sz="1700"/>
              <a:t>We have discussed the function of these circuits in isolation</a:t>
            </a:r>
          </a:p>
        </p:txBody>
      </p:sp>
    </p:spTree>
    <p:extLst>
      <p:ext uri="{BB962C8B-B14F-4D97-AF65-F5344CB8AC3E}">
        <p14:creationId xmlns:p14="http://schemas.microsoft.com/office/powerpoint/2010/main" val="1433693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orange tech piece hardware">
            <a:extLst>
              <a:ext uri="{FF2B5EF4-FFF2-40B4-BE49-F238E27FC236}">
                <a16:creationId xmlns:a16="http://schemas.microsoft.com/office/drawing/2014/main" id="{4FAC6B6B-B952-49B9-8B30-DE02995AE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14" r="5998" b="-1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49719-3235-5341-A4E4-0A63B0F7E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US" sz="3500"/>
              <a:t>Cohesive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4BFFB-68BA-F142-AF94-2E56734B9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/>
              <a:t>To accommodate the function of a computer, we need to join these circuits in some way</a:t>
            </a:r>
          </a:p>
          <a:p>
            <a:pPr>
              <a:lnSpc>
                <a:spcPct val="90000"/>
              </a:lnSpc>
            </a:pPr>
            <a:endParaRPr lang="en-US" sz="1400"/>
          </a:p>
          <a:p>
            <a:pPr>
              <a:lnSpc>
                <a:spcPct val="90000"/>
              </a:lnSpc>
            </a:pPr>
            <a:r>
              <a:rPr lang="en-US" sz="1400"/>
              <a:t>In place of performing a singular operation with each of these circuits there needs to be a means of control</a:t>
            </a:r>
          </a:p>
          <a:p>
            <a:pPr>
              <a:lnSpc>
                <a:spcPct val="90000"/>
              </a:lnSpc>
            </a:pPr>
            <a:endParaRPr lang="en-US" sz="1400"/>
          </a:p>
          <a:p>
            <a:pPr>
              <a:lnSpc>
                <a:spcPct val="90000"/>
              </a:lnSpc>
            </a:pPr>
            <a:r>
              <a:rPr lang="en-US" sz="1400"/>
              <a:t>Hand-coding these operations each time an instruction is needed would prove cumbersome and delayed.</a:t>
            </a:r>
          </a:p>
          <a:p>
            <a:pPr>
              <a:lnSpc>
                <a:spcPct val="90000"/>
              </a:lnSpc>
            </a:pPr>
            <a:endParaRPr lang="en-US" sz="1400"/>
          </a:p>
          <a:p>
            <a:pPr>
              <a:lnSpc>
                <a:spcPct val="90000"/>
              </a:lnSpc>
            </a:pPr>
            <a:r>
              <a:rPr lang="en-US" sz="1400"/>
              <a:t>We also need to keep track of the resources and information during use</a:t>
            </a:r>
          </a:p>
        </p:txBody>
      </p:sp>
    </p:spTree>
    <p:extLst>
      <p:ext uri="{BB962C8B-B14F-4D97-AF65-F5344CB8AC3E}">
        <p14:creationId xmlns:p14="http://schemas.microsoft.com/office/powerpoint/2010/main" val="1213243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02325-4366-A746-A16D-33CAA7EBF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17D87-5AA9-E147-938C-FD83989F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438400"/>
            <a:ext cx="7886700" cy="3738562"/>
          </a:xfrm>
        </p:spPr>
        <p:txBody>
          <a:bodyPr>
            <a:normAutofit/>
          </a:bodyPr>
          <a:lstStyle/>
          <a:p>
            <a:r>
              <a:rPr lang="en-US" sz="2300"/>
              <a:t>A solution for this would need:</a:t>
            </a:r>
          </a:p>
          <a:p>
            <a:endParaRPr lang="en-US" sz="2300"/>
          </a:p>
          <a:p>
            <a:pPr lvl="1"/>
            <a:r>
              <a:rPr lang="en-US" sz="2300"/>
              <a:t>The automated allocation and re-allocation of resources</a:t>
            </a:r>
          </a:p>
          <a:p>
            <a:pPr lvl="1"/>
            <a:r>
              <a:rPr lang="en-US" sz="2300"/>
              <a:t>The identification of an empty storage location</a:t>
            </a:r>
          </a:p>
          <a:p>
            <a:pPr lvl="1"/>
            <a:r>
              <a:rPr lang="en-US" sz="2300"/>
              <a:t>Identification and execution of next instruction</a:t>
            </a:r>
          </a:p>
        </p:txBody>
      </p:sp>
    </p:spTree>
    <p:extLst>
      <p:ext uri="{BB962C8B-B14F-4D97-AF65-F5344CB8AC3E}">
        <p14:creationId xmlns:p14="http://schemas.microsoft.com/office/powerpoint/2010/main" val="243306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EB9CB-2F00-184A-B22F-04D13050B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Operational Undertaking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DE7571-16E2-4473-8CCB-635CEFB756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740126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6442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4" descr="Circuit board background">
            <a:extLst>
              <a:ext uri="{FF2B5EF4-FFF2-40B4-BE49-F238E27FC236}">
                <a16:creationId xmlns:a16="http://schemas.microsoft.com/office/drawing/2014/main" id="{FA0B2D47-A6DA-4503-A424-A288B5D4C7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113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29710B-48F1-1B40-A3B6-320459763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671570"/>
            <a:ext cx="3866446" cy="407204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History Time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C839531-AE49-474A-BE05-98B37864C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489" y="1671566"/>
            <a:ext cx="3878146" cy="4072043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Very early computers were built to solve some very specific problems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These particular offerings performed only one task for the entirety of its operation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Physical size and capabilities limited operation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Such systems were simple in design with appropriate resources to handle the task they were to perform</a:t>
            </a:r>
          </a:p>
        </p:txBody>
      </p:sp>
    </p:spTree>
    <p:extLst>
      <p:ext uri="{BB962C8B-B14F-4D97-AF65-F5344CB8AC3E}">
        <p14:creationId xmlns:p14="http://schemas.microsoft.com/office/powerpoint/2010/main" val="3589196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8A86D-B5D3-2548-ACF9-CB4C8259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3300"/>
              <a:t>Development and Progression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32BAB6-7B87-4082-90AC-5D7052994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5561996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8952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07456-8752-CC41-AF68-DC5293B69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US" sz="4200"/>
              <a:t>Further Developments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38C9E-5400-5749-9458-2DB0094D0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US" sz="1700"/>
              <a:t>The Resident Monitor became replaced by more bespoke offerings in some areas, most notably that of the Atlas Supervisor</a:t>
            </a:r>
          </a:p>
          <a:p>
            <a:pPr lvl="1"/>
            <a:r>
              <a:rPr lang="en-US" sz="1700"/>
              <a:t>Responsible for managing the resources and permitting task switching</a:t>
            </a:r>
          </a:p>
          <a:p>
            <a:pPr lvl="1"/>
            <a:endParaRPr lang="en-US" sz="1700"/>
          </a:p>
          <a:p>
            <a:pPr lvl="1"/>
            <a:r>
              <a:rPr lang="en-US" sz="1700"/>
              <a:t>This is regarded widely as the birth of the contemporary operating system</a:t>
            </a:r>
          </a:p>
        </p:txBody>
      </p:sp>
      <p:pic>
        <p:nvPicPr>
          <p:cNvPr id="2050" name="Picture 2" descr="The engineer s control console from the Manchester Atlas computer 1962 on  display at University of Manchester Stock Photo - Alamy">
            <a:extLst>
              <a:ext uri="{FF2B5EF4-FFF2-40B4-BE49-F238E27FC236}">
                <a16:creationId xmlns:a16="http://schemas.microsoft.com/office/drawing/2014/main" id="{B2F4486A-3946-894F-A9E8-81A9842C5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33649" y="2926034"/>
            <a:ext cx="3862707" cy="283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898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AEE2B-F2C0-9445-8F6B-033F25FFF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US" sz="4200"/>
              <a:t>Operating System Definition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A5635-E1CA-344D-A2D2-8307377ED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US" sz="1700" dirty="0"/>
              <a:t>An operating System is a piece of software that unifies control for:</a:t>
            </a:r>
          </a:p>
          <a:p>
            <a:pPr lvl="1"/>
            <a:r>
              <a:rPr lang="en-US" sz="1700" dirty="0"/>
              <a:t>Memory</a:t>
            </a:r>
          </a:p>
          <a:p>
            <a:pPr lvl="1"/>
            <a:r>
              <a:rPr lang="en-US" sz="1700" dirty="0"/>
              <a:t>CPU instructions</a:t>
            </a:r>
          </a:p>
          <a:p>
            <a:pPr lvl="1"/>
            <a:r>
              <a:rPr lang="en-US" sz="1700" dirty="0"/>
              <a:t>Storage</a:t>
            </a:r>
          </a:p>
          <a:p>
            <a:pPr lvl="1"/>
            <a:r>
              <a:rPr lang="en-US" sz="1700" dirty="0"/>
              <a:t>IO</a:t>
            </a:r>
          </a:p>
          <a:p>
            <a:pPr lvl="1"/>
            <a:r>
              <a:rPr lang="en-US" sz="1700" dirty="0"/>
              <a:t>Display</a:t>
            </a:r>
          </a:p>
        </p:txBody>
      </p:sp>
      <p:pic>
        <p:nvPicPr>
          <p:cNvPr id="7" name="Graphic 6" descr="Processor">
            <a:extLst>
              <a:ext uri="{FF2B5EF4-FFF2-40B4-BE49-F238E27FC236}">
                <a16:creationId xmlns:a16="http://schemas.microsoft.com/office/drawing/2014/main" id="{6F92EF36-2033-4A42-AAF3-7D4006107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7880" y="2484255"/>
            <a:ext cx="3714244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22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7" name="Rectangle 7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GB" altLang="en-US" sz="4200"/>
              <a:t>Purpose and Functions</a:t>
            </a:r>
          </a:p>
        </p:txBody>
      </p:sp>
      <p:sp>
        <p:nvSpPr>
          <p:cNvPr id="3078" name="Rectangle 7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9" name="Rectangle 7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GB" altLang="en-US" sz="1700"/>
              <a:t>To hide the messy hardware/software interface</a:t>
            </a:r>
          </a:p>
          <a:p>
            <a:r>
              <a:rPr lang="en-GB" altLang="en-US" sz="1700"/>
              <a:t>Convenience – makes computer systems easier to use</a:t>
            </a:r>
          </a:p>
          <a:p>
            <a:r>
              <a:rPr lang="en-GB" altLang="en-US" sz="1700"/>
              <a:t>Efficiency – the computer system’s resources are managed in an efficient way</a:t>
            </a:r>
          </a:p>
          <a:p>
            <a:r>
              <a:rPr lang="en-GB" altLang="en-US" sz="1700"/>
              <a:t>To give the right set of hooks for the user, programmer and designer</a:t>
            </a:r>
          </a:p>
        </p:txBody>
      </p:sp>
      <p:pic>
        <p:nvPicPr>
          <p:cNvPr id="3080" name="Graphic 70" descr="PC1">
            <a:extLst>
              <a:ext uri="{FF2B5EF4-FFF2-40B4-BE49-F238E27FC236}">
                <a16:creationId xmlns:a16="http://schemas.microsoft.com/office/drawing/2014/main" id="{C5005748-75AF-44F1-A1F9-93C4599489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7880" y="2484255"/>
            <a:ext cx="3714244" cy="3714244"/>
          </a:xfrm>
          <a:prstGeom prst="rect">
            <a:avLst/>
          </a:prstGeom>
        </p:spPr>
      </p:pic>
      <p:sp>
        <p:nvSpPr>
          <p:cNvPr id="3081" name="Rectangle 7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727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System Layers and Views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3132138" y="2133600"/>
            <a:ext cx="1079500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r>
              <a:rPr lang="en-GB" altLang="en-US"/>
              <a:t>End User</a:t>
            </a:r>
          </a:p>
          <a:p>
            <a:pPr algn="ctr"/>
            <a:endParaRPr lang="en-GB" altLang="en-US"/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2555875" y="3429000"/>
            <a:ext cx="22320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Application Programs</a:t>
            </a: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2411413" y="3933825"/>
            <a:ext cx="2520950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Utilities</a:t>
            </a: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2268538" y="4437063"/>
            <a:ext cx="2808287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Operating System</a:t>
            </a:r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2124075" y="4941888"/>
            <a:ext cx="30956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Computer Hardware</a:t>
            </a:r>
          </a:p>
        </p:txBody>
      </p:sp>
      <p:sp>
        <p:nvSpPr>
          <p:cNvPr id="7181" name="Line 13"/>
          <p:cNvSpPr>
            <a:spLocks noChangeShapeType="1"/>
          </p:cNvSpPr>
          <p:nvPr/>
        </p:nvSpPr>
        <p:spPr bwMode="auto">
          <a:xfrm>
            <a:off x="3635375" y="2636838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2" name="Rectangle 14"/>
          <p:cNvSpPr>
            <a:spLocks noChangeArrowheads="1"/>
          </p:cNvSpPr>
          <p:nvPr/>
        </p:nvSpPr>
        <p:spPr bwMode="auto">
          <a:xfrm>
            <a:off x="5651500" y="2852738"/>
            <a:ext cx="1368425" cy="7921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Programmer</a:t>
            </a:r>
          </a:p>
        </p:txBody>
      </p:sp>
      <p:sp>
        <p:nvSpPr>
          <p:cNvPr id="7184" name="Rectangle 16"/>
          <p:cNvSpPr>
            <a:spLocks noChangeArrowheads="1"/>
          </p:cNvSpPr>
          <p:nvPr/>
        </p:nvSpPr>
        <p:spPr bwMode="auto">
          <a:xfrm>
            <a:off x="5867400" y="4149725"/>
            <a:ext cx="1368425" cy="7921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/>
              <a:t>O.S.</a:t>
            </a:r>
          </a:p>
          <a:p>
            <a:pPr algn="ctr"/>
            <a:r>
              <a:rPr lang="en-GB" altLang="en-US"/>
              <a:t>Designer</a:t>
            </a:r>
          </a:p>
        </p:txBody>
      </p:sp>
      <p:sp>
        <p:nvSpPr>
          <p:cNvPr id="7185" name="Line 17"/>
          <p:cNvSpPr>
            <a:spLocks noChangeShapeType="1"/>
          </p:cNvSpPr>
          <p:nvPr/>
        </p:nvSpPr>
        <p:spPr bwMode="auto">
          <a:xfrm flipH="1">
            <a:off x="4859338" y="3644900"/>
            <a:ext cx="936625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6" name="Line 18"/>
          <p:cNvSpPr>
            <a:spLocks noChangeShapeType="1"/>
          </p:cNvSpPr>
          <p:nvPr/>
        </p:nvSpPr>
        <p:spPr bwMode="auto">
          <a:xfrm flipH="1">
            <a:off x="5003800" y="3644900"/>
            <a:ext cx="11525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7" name="Line 19"/>
          <p:cNvSpPr>
            <a:spLocks noChangeShapeType="1"/>
          </p:cNvSpPr>
          <p:nvPr/>
        </p:nvSpPr>
        <p:spPr bwMode="auto">
          <a:xfrm flipH="1">
            <a:off x="5148263" y="4581525"/>
            <a:ext cx="719137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02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00762" y="563918"/>
            <a:ext cx="3089954" cy="5978614"/>
            <a:chOff x="7513372" y="803186"/>
            <a:chExt cx="4163968" cy="5978614"/>
          </a:xfrm>
        </p:grpSpPr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823851" y="885651"/>
            <a:ext cx="2422352" cy="4624603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Basic Functions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34031" y="885651"/>
            <a:ext cx="4893915" cy="4616849"/>
          </a:xfrm>
        </p:spPr>
        <p:txBody>
          <a:bodyPr anchor="ctr">
            <a:normAutofit/>
          </a:bodyPr>
          <a:lstStyle/>
          <a:p>
            <a:r>
              <a:rPr lang="en-GB" altLang="en-US" sz="2100"/>
              <a:t>User/computer interface</a:t>
            </a:r>
          </a:p>
          <a:p>
            <a:pPr lvl="1"/>
            <a:r>
              <a:rPr lang="en-GB" altLang="en-US" sz="2100"/>
              <a:t>Program creation</a:t>
            </a:r>
          </a:p>
          <a:p>
            <a:pPr lvl="1"/>
            <a:r>
              <a:rPr lang="en-GB" altLang="en-US" sz="2100"/>
              <a:t>Program execution</a:t>
            </a:r>
          </a:p>
          <a:p>
            <a:pPr lvl="1"/>
            <a:r>
              <a:rPr lang="en-GB" altLang="en-US" sz="2100"/>
              <a:t>Access to I/O devices</a:t>
            </a:r>
          </a:p>
          <a:p>
            <a:pPr lvl="1"/>
            <a:r>
              <a:rPr lang="en-GB" altLang="en-US" sz="2100"/>
              <a:t>Control of access</a:t>
            </a:r>
          </a:p>
          <a:p>
            <a:pPr lvl="2"/>
            <a:r>
              <a:rPr lang="en-GB" altLang="en-US" sz="2100"/>
              <a:t>Access to files</a:t>
            </a:r>
          </a:p>
          <a:p>
            <a:pPr lvl="2"/>
            <a:r>
              <a:rPr lang="en-GB" altLang="en-US" sz="2100"/>
              <a:t>Access to facilities and resources (disk, comms, services)</a:t>
            </a:r>
          </a:p>
          <a:p>
            <a:pPr lvl="1"/>
            <a:r>
              <a:rPr lang="en-GB" altLang="en-US" sz="2100"/>
              <a:t>Access to the system itself</a:t>
            </a:r>
          </a:p>
        </p:txBody>
      </p:sp>
    </p:spTree>
    <p:extLst>
      <p:ext uri="{BB962C8B-B14F-4D97-AF65-F5344CB8AC3E}">
        <p14:creationId xmlns:p14="http://schemas.microsoft.com/office/powerpoint/2010/main" val="4002542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9" name="Rectangle 7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altLang="en-US" sz="4200"/>
              <a:t>Basic Functions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800"/>
              <a:t>Resource Management</a:t>
            </a:r>
          </a:p>
          <a:p>
            <a:pPr lvl="1">
              <a:lnSpc>
                <a:spcPct val="90000"/>
              </a:lnSpc>
            </a:pPr>
            <a:r>
              <a:rPr lang="en-GB" altLang="en-US" sz="1800"/>
              <a:t>Movement of data</a:t>
            </a:r>
          </a:p>
          <a:p>
            <a:pPr lvl="2">
              <a:lnSpc>
                <a:spcPct val="90000"/>
              </a:lnSpc>
            </a:pPr>
            <a:r>
              <a:rPr lang="en-GB" altLang="en-US" sz="1800"/>
              <a:t>Buses </a:t>
            </a:r>
          </a:p>
          <a:p>
            <a:pPr lvl="2">
              <a:lnSpc>
                <a:spcPct val="90000"/>
              </a:lnSpc>
            </a:pPr>
            <a:r>
              <a:rPr lang="en-GB" altLang="en-US" sz="1800"/>
              <a:t>Access to and method of use of I/O devices</a:t>
            </a:r>
          </a:p>
          <a:p>
            <a:pPr lvl="1">
              <a:lnSpc>
                <a:spcPct val="90000"/>
              </a:lnSpc>
            </a:pPr>
            <a:r>
              <a:rPr lang="en-GB" altLang="en-US" sz="1800"/>
              <a:t>Storage of data </a:t>
            </a:r>
          </a:p>
          <a:p>
            <a:pPr lvl="2">
              <a:lnSpc>
                <a:spcPct val="90000"/>
              </a:lnSpc>
            </a:pPr>
            <a:r>
              <a:rPr lang="en-GB" altLang="en-US" sz="1800"/>
              <a:t>Disk space, read/write policies, caching, location</a:t>
            </a:r>
          </a:p>
          <a:p>
            <a:pPr lvl="1">
              <a:lnSpc>
                <a:spcPct val="90000"/>
              </a:lnSpc>
            </a:pPr>
            <a:r>
              <a:rPr lang="en-GB" altLang="en-US" sz="1800"/>
              <a:t>Processing of data</a:t>
            </a:r>
          </a:p>
          <a:p>
            <a:pPr lvl="2">
              <a:lnSpc>
                <a:spcPct val="90000"/>
              </a:lnSpc>
            </a:pPr>
            <a:r>
              <a:rPr lang="en-GB" altLang="en-US" sz="1800"/>
              <a:t>Scheduling – who gets how much CPU time</a:t>
            </a:r>
          </a:p>
          <a:p>
            <a:pPr lvl="2">
              <a:lnSpc>
                <a:spcPct val="90000"/>
              </a:lnSpc>
            </a:pPr>
            <a:r>
              <a:rPr lang="en-GB" altLang="en-US" sz="1800"/>
              <a:t>Access to the processor(s)</a:t>
            </a:r>
          </a:p>
          <a:p>
            <a:pPr lvl="2">
              <a:lnSpc>
                <a:spcPct val="90000"/>
              </a:lnSpc>
            </a:pPr>
            <a:r>
              <a:rPr lang="en-GB" altLang="en-US" sz="1800"/>
              <a:t>Keeping the processor “fed”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1512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altLang="en-US" sz="5200">
                <a:solidFill>
                  <a:schemeClr val="bg1"/>
                </a:solidFill>
              </a:rPr>
              <a:t>Key Notes</a:t>
            </a:r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B2FC2B77-B954-4E20-A886-E36F68B70B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8004189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07359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EE43E-07E7-41A5-BF01-2C92BBED7913}" type="slidenum">
              <a:rPr lang="en-US">
                <a:solidFill>
                  <a:srgbClr val="000000"/>
                </a:solidFill>
              </a:rPr>
              <a:pPr/>
              <a:t>18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8" y="290513"/>
            <a:ext cx="7772400" cy="1143000"/>
          </a:xfrm>
        </p:spPr>
        <p:txBody>
          <a:bodyPr/>
          <a:lstStyle/>
          <a:p>
            <a:r>
              <a:rPr lang="en-GB">
                <a:solidFill>
                  <a:srgbClr val="6600CC"/>
                </a:solidFill>
              </a:rPr>
              <a:t>Simple computer architecture</a:t>
            </a:r>
            <a:endParaRPr lang="en-US">
              <a:solidFill>
                <a:srgbClr val="6600CC"/>
              </a:solidFill>
            </a:endParaRPr>
          </a:p>
        </p:txBody>
      </p:sp>
      <p:sp>
        <p:nvSpPr>
          <p:cNvPr id="90119" name="Rectangle 7"/>
          <p:cNvSpPr>
            <a:spLocks noChangeArrowheads="1"/>
          </p:cNvSpPr>
          <p:nvPr/>
        </p:nvSpPr>
        <p:spPr bwMode="auto">
          <a:xfrm>
            <a:off x="9255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CPU</a:t>
            </a:r>
          </a:p>
        </p:txBody>
      </p:sp>
      <p:sp>
        <p:nvSpPr>
          <p:cNvPr id="90120" name="Rectangle 8"/>
          <p:cNvSpPr>
            <a:spLocks noChangeArrowheads="1"/>
          </p:cNvSpPr>
          <p:nvPr/>
        </p:nvSpPr>
        <p:spPr bwMode="auto">
          <a:xfrm>
            <a:off x="22526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RAM</a:t>
            </a:r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>
            <a:off x="35798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DISK</a:t>
            </a:r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49069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NET</a:t>
            </a:r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flipV="1">
            <a:off x="1290638" y="3932238"/>
            <a:ext cx="0" cy="817562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flipV="1">
            <a:off x="2662238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flipV="1">
            <a:off x="3981450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flipV="1">
            <a:off x="5313363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>
            <a:off x="1290638" y="4702175"/>
            <a:ext cx="5356225" cy="0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>
            <a:off x="6756400" y="4702175"/>
            <a:ext cx="1044575" cy="0"/>
          </a:xfrm>
          <a:prstGeom prst="line">
            <a:avLst/>
          </a:prstGeom>
          <a:noFill/>
          <a:ln w="101600">
            <a:solidFill>
              <a:srgbClr val="FF6600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0129" name="Rectangle 17"/>
          <p:cNvSpPr>
            <a:spLocks noChangeArrowheads="1"/>
          </p:cNvSpPr>
          <p:nvPr/>
        </p:nvSpPr>
        <p:spPr bwMode="auto">
          <a:xfrm>
            <a:off x="4335463" y="4764088"/>
            <a:ext cx="159543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BUS</a:t>
            </a:r>
          </a:p>
        </p:txBody>
      </p:sp>
      <p:sp>
        <p:nvSpPr>
          <p:cNvPr id="90134" name="Rectangle 22"/>
          <p:cNvSpPr>
            <a:spLocks noChangeArrowheads="1"/>
          </p:cNvSpPr>
          <p:nvPr/>
        </p:nvSpPr>
        <p:spPr bwMode="auto">
          <a:xfrm>
            <a:off x="854075" y="2012950"/>
            <a:ext cx="1503363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Registers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PC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Stack pointer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PSW</a:t>
            </a:r>
          </a:p>
        </p:txBody>
      </p:sp>
      <p:sp>
        <p:nvSpPr>
          <p:cNvPr id="90135" name="Rectangle 23"/>
          <p:cNvSpPr>
            <a:spLocks noChangeArrowheads="1"/>
          </p:cNvSpPr>
          <p:nvPr/>
        </p:nvSpPr>
        <p:spPr bwMode="auto">
          <a:xfrm rot="-2946793">
            <a:off x="2301081" y="2177257"/>
            <a:ext cx="1939925" cy="48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Volatile memory</a:t>
            </a:r>
          </a:p>
        </p:txBody>
      </p:sp>
      <p:sp>
        <p:nvSpPr>
          <p:cNvPr id="90136" name="Rectangle 24"/>
          <p:cNvSpPr>
            <a:spLocks noChangeArrowheads="1"/>
          </p:cNvSpPr>
          <p:nvPr/>
        </p:nvSpPr>
        <p:spPr bwMode="auto">
          <a:xfrm rot="-2946793">
            <a:off x="3554412" y="2084388"/>
            <a:ext cx="2182813" cy="48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Persistent memory</a:t>
            </a:r>
          </a:p>
        </p:txBody>
      </p:sp>
      <p:sp>
        <p:nvSpPr>
          <p:cNvPr id="90137" name="Rectangle 25"/>
          <p:cNvSpPr>
            <a:spLocks noChangeArrowheads="1"/>
          </p:cNvSpPr>
          <p:nvPr/>
        </p:nvSpPr>
        <p:spPr bwMode="auto">
          <a:xfrm rot="-2946793">
            <a:off x="5043488" y="2319338"/>
            <a:ext cx="1563687" cy="48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Other systems</a:t>
            </a:r>
          </a:p>
        </p:txBody>
      </p:sp>
      <p:sp>
        <p:nvSpPr>
          <p:cNvPr id="90138" name="Rectangle 26"/>
          <p:cNvSpPr>
            <a:spLocks noChangeArrowheads="1"/>
          </p:cNvSpPr>
          <p:nvPr/>
        </p:nvSpPr>
        <p:spPr bwMode="auto">
          <a:xfrm>
            <a:off x="6186488" y="4110038"/>
            <a:ext cx="2182812" cy="48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Other local devices</a:t>
            </a:r>
          </a:p>
        </p:txBody>
      </p:sp>
    </p:spTree>
    <p:extLst>
      <p:ext uri="{BB962C8B-B14F-4D97-AF65-F5344CB8AC3E}">
        <p14:creationId xmlns:p14="http://schemas.microsoft.com/office/powerpoint/2010/main" val="10610264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7249E-EC5A-0B44-8388-CA25004FE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Oops….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6EF7D-5C5C-5D49-9DEB-44D54226D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r>
              <a:rPr lang="en-US" sz="1700"/>
              <a:t>Sometimes, things don’t quite work as intended</a:t>
            </a:r>
          </a:p>
          <a:p>
            <a:pPr lvl="1"/>
            <a:r>
              <a:rPr lang="en-US" sz="1700"/>
              <a:t>This can be as a result of input failure</a:t>
            </a:r>
          </a:p>
          <a:p>
            <a:pPr lvl="1"/>
            <a:r>
              <a:rPr lang="en-US" sz="1700"/>
              <a:t>This can be as a result of output failure</a:t>
            </a:r>
          </a:p>
          <a:p>
            <a:pPr lvl="1"/>
            <a:r>
              <a:rPr lang="en-US" sz="1700"/>
              <a:t>A device attached to the system is faulty</a:t>
            </a:r>
          </a:p>
          <a:p>
            <a:pPr lvl="1"/>
            <a:r>
              <a:rPr lang="en-US" sz="1700"/>
              <a:t>An error in logical operation</a:t>
            </a:r>
          </a:p>
          <a:p>
            <a:pPr lvl="1"/>
            <a:r>
              <a:rPr lang="en-US" sz="1700"/>
              <a:t>An error in arithmetical operation</a:t>
            </a:r>
          </a:p>
        </p:txBody>
      </p:sp>
    </p:spTree>
    <p:extLst>
      <p:ext uri="{BB962C8B-B14F-4D97-AF65-F5344CB8AC3E}">
        <p14:creationId xmlns:p14="http://schemas.microsoft.com/office/powerpoint/2010/main" val="31871485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2A7A1-D555-4D02-BEA1-0B993EDB2BAE}" type="slidenum">
              <a:rPr lang="en-US">
                <a:solidFill>
                  <a:srgbClr val="000000"/>
                </a:solidFill>
              </a:rPr>
              <a:pPr/>
              <a:t>20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700088" y="290513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rgbClr val="6600CC"/>
                </a:solidFill>
              </a:rPr>
              <a:t>Interrupts vs. Traps</a:t>
            </a:r>
            <a:endParaRPr lang="en-US" dirty="0">
              <a:solidFill>
                <a:srgbClr val="6600CC"/>
              </a:solidFill>
            </a:endParaRPr>
          </a:p>
        </p:txBody>
      </p:sp>
      <p:sp>
        <p:nvSpPr>
          <p:cNvPr id="99332" name="Rectangle 4"/>
          <p:cNvSpPr>
            <a:spLocks noChangeArrowheads="1"/>
          </p:cNvSpPr>
          <p:nvPr/>
        </p:nvSpPr>
        <p:spPr bwMode="auto">
          <a:xfrm>
            <a:off x="9255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CPU</a:t>
            </a:r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22526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RAM</a:t>
            </a:r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357981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DISK</a:t>
            </a:r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4906963" y="3240088"/>
            <a:ext cx="825500" cy="692150"/>
          </a:xfrm>
          <a:prstGeom prst="rect">
            <a:avLst/>
          </a:prstGeom>
          <a:solidFill>
            <a:srgbClr val="FFFFD9"/>
          </a:solidFill>
          <a:ln w="1587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NET</a:t>
            </a:r>
          </a:p>
        </p:txBody>
      </p:sp>
      <p:sp>
        <p:nvSpPr>
          <p:cNvPr id="99336" name="Line 8"/>
          <p:cNvSpPr>
            <a:spLocks noChangeShapeType="1"/>
          </p:cNvSpPr>
          <p:nvPr/>
        </p:nvSpPr>
        <p:spPr bwMode="auto">
          <a:xfrm flipV="1">
            <a:off x="1290638" y="3932238"/>
            <a:ext cx="0" cy="817562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37" name="Line 9"/>
          <p:cNvSpPr>
            <a:spLocks noChangeShapeType="1"/>
          </p:cNvSpPr>
          <p:nvPr/>
        </p:nvSpPr>
        <p:spPr bwMode="auto">
          <a:xfrm flipV="1">
            <a:off x="2662238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38" name="Line 10"/>
          <p:cNvSpPr>
            <a:spLocks noChangeShapeType="1"/>
          </p:cNvSpPr>
          <p:nvPr/>
        </p:nvSpPr>
        <p:spPr bwMode="auto">
          <a:xfrm flipV="1">
            <a:off x="3981450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39" name="Line 11"/>
          <p:cNvSpPr>
            <a:spLocks noChangeShapeType="1"/>
          </p:cNvSpPr>
          <p:nvPr/>
        </p:nvSpPr>
        <p:spPr bwMode="auto">
          <a:xfrm flipV="1">
            <a:off x="5313363" y="3932238"/>
            <a:ext cx="0" cy="769937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0" name="Line 12"/>
          <p:cNvSpPr>
            <a:spLocks noChangeShapeType="1"/>
          </p:cNvSpPr>
          <p:nvPr/>
        </p:nvSpPr>
        <p:spPr bwMode="auto">
          <a:xfrm>
            <a:off x="1290638" y="4702175"/>
            <a:ext cx="5356225" cy="0"/>
          </a:xfrm>
          <a:prstGeom prst="line">
            <a:avLst/>
          </a:prstGeom>
          <a:noFill/>
          <a:ln w="101600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>
            <a:off x="6756400" y="4702175"/>
            <a:ext cx="1044575" cy="0"/>
          </a:xfrm>
          <a:prstGeom prst="line">
            <a:avLst/>
          </a:prstGeom>
          <a:noFill/>
          <a:ln w="101600">
            <a:solidFill>
              <a:srgbClr val="FF6600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2" name="Rectangle 14"/>
          <p:cNvSpPr>
            <a:spLocks noChangeArrowheads="1"/>
          </p:cNvSpPr>
          <p:nvPr/>
        </p:nvSpPr>
        <p:spPr bwMode="auto">
          <a:xfrm>
            <a:off x="4335463" y="4764088"/>
            <a:ext cx="159543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BUS</a:t>
            </a:r>
          </a:p>
        </p:txBody>
      </p:sp>
      <p:sp>
        <p:nvSpPr>
          <p:cNvPr id="99347" name="Rectangle 19"/>
          <p:cNvSpPr>
            <a:spLocks noChangeArrowheads="1"/>
          </p:cNvSpPr>
          <p:nvPr/>
        </p:nvSpPr>
        <p:spPr bwMode="auto">
          <a:xfrm>
            <a:off x="6186488" y="4110038"/>
            <a:ext cx="2182812" cy="48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Other local devices</a:t>
            </a:r>
          </a:p>
        </p:txBody>
      </p:sp>
      <p:sp>
        <p:nvSpPr>
          <p:cNvPr id="99348" name="Freeform 20"/>
          <p:cNvSpPr>
            <a:spLocks/>
          </p:cNvSpPr>
          <p:nvPr/>
        </p:nvSpPr>
        <p:spPr bwMode="auto">
          <a:xfrm>
            <a:off x="1504950" y="4049713"/>
            <a:ext cx="2797175" cy="1041400"/>
          </a:xfrm>
          <a:custGeom>
            <a:avLst/>
            <a:gdLst>
              <a:gd name="T0" fmla="*/ 1718 w 1762"/>
              <a:gd name="T1" fmla="*/ 0 h 656"/>
              <a:gd name="T2" fmla="*/ 1731 w 1762"/>
              <a:gd name="T3" fmla="*/ 224 h 656"/>
              <a:gd name="T4" fmla="*/ 1718 w 1762"/>
              <a:gd name="T5" fmla="*/ 526 h 656"/>
              <a:gd name="T6" fmla="*/ 1464 w 1762"/>
              <a:gd name="T7" fmla="*/ 644 h 656"/>
              <a:gd name="T8" fmla="*/ 441 w 1762"/>
              <a:gd name="T9" fmla="*/ 647 h 656"/>
              <a:gd name="T10" fmla="*/ 126 w 1762"/>
              <a:gd name="T11" fmla="*/ 602 h 656"/>
              <a:gd name="T12" fmla="*/ 12 w 1762"/>
              <a:gd name="T13" fmla="*/ 458 h 656"/>
              <a:gd name="T14" fmla="*/ 39 w 1762"/>
              <a:gd name="T15" fmla="*/ 8 h 6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762" h="656">
                <a:moveTo>
                  <a:pt x="1718" y="0"/>
                </a:moveTo>
                <a:cubicBezTo>
                  <a:pt x="1720" y="37"/>
                  <a:pt x="1731" y="136"/>
                  <a:pt x="1731" y="224"/>
                </a:cubicBezTo>
                <a:cubicBezTo>
                  <a:pt x="1731" y="312"/>
                  <a:pt x="1762" y="456"/>
                  <a:pt x="1718" y="526"/>
                </a:cubicBezTo>
                <a:cubicBezTo>
                  <a:pt x="1668" y="611"/>
                  <a:pt x="1569" y="632"/>
                  <a:pt x="1464" y="644"/>
                </a:cubicBezTo>
                <a:cubicBezTo>
                  <a:pt x="1359" y="656"/>
                  <a:pt x="564" y="644"/>
                  <a:pt x="441" y="647"/>
                </a:cubicBezTo>
                <a:cubicBezTo>
                  <a:pt x="222" y="637"/>
                  <a:pt x="189" y="638"/>
                  <a:pt x="126" y="602"/>
                </a:cubicBezTo>
                <a:cubicBezTo>
                  <a:pt x="63" y="566"/>
                  <a:pt x="26" y="557"/>
                  <a:pt x="12" y="458"/>
                </a:cubicBezTo>
                <a:cubicBezTo>
                  <a:pt x="0" y="353"/>
                  <a:pt x="34" y="102"/>
                  <a:pt x="39" y="8"/>
                </a:cubicBezTo>
              </a:path>
            </a:pathLst>
          </a:custGeom>
          <a:noFill/>
          <a:ln w="50800" cap="flat" cmpd="sng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9349" name="Rectangle 21"/>
          <p:cNvSpPr>
            <a:spLocks noChangeArrowheads="1"/>
          </p:cNvSpPr>
          <p:nvPr/>
        </p:nvSpPr>
        <p:spPr bwMode="auto">
          <a:xfrm>
            <a:off x="1547813" y="5141913"/>
            <a:ext cx="2730500" cy="99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External device causes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solidFill>
                  <a:srgbClr val="000000"/>
                </a:solidFill>
                <a:latin typeface="Helvetica" pitchFamily="34" charset="0"/>
              </a:rPr>
              <a:t>interrupt</a:t>
            </a:r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1738313" y="1449388"/>
            <a:ext cx="4521200" cy="1423987"/>
          </a:xfrm>
          <a:prstGeom prst="cloudCallout">
            <a:avLst>
              <a:gd name="adj1" fmla="val -49403"/>
              <a:gd name="adj2" fmla="val 6928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srgbClr val="000000"/>
                </a:solidFill>
                <a:latin typeface="Helvetica" pitchFamily="34" charset="0"/>
              </a:rPr>
              <a:t>Running program causes</a:t>
            </a: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solidFill>
                  <a:srgbClr val="000000"/>
                </a:solidFill>
                <a:latin typeface="Helvetica" pitchFamily="34" charset="0"/>
              </a:rPr>
              <a:t>trap</a:t>
            </a:r>
          </a:p>
        </p:txBody>
      </p:sp>
    </p:spTree>
    <p:extLst>
      <p:ext uri="{BB962C8B-B14F-4D97-AF65-F5344CB8AC3E}">
        <p14:creationId xmlns:p14="http://schemas.microsoft.com/office/powerpoint/2010/main" val="30857686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6600CC"/>
                </a:solidFill>
              </a:rPr>
              <a:t>Traps and Interrupts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0B93DE-B3B9-444F-A4B8-727454809A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9061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CPU hardware: execution modes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DABB808-1F44-44C3-AFD0-78BCDC616E54}" type="slidenum">
              <a:rPr lang="en-US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graphicFrame>
        <p:nvGraphicFramePr>
          <p:cNvPr id="94213" name="Rectangle 3">
            <a:extLst>
              <a:ext uri="{FF2B5EF4-FFF2-40B4-BE49-F238E27FC236}">
                <a16:creationId xmlns:a16="http://schemas.microsoft.com/office/drawing/2014/main" id="{B819F57E-77A6-4736-8BC1-9BBCF692C7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5999882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8513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>
            <a:extLst>
              <a:ext uri="{FF2B5EF4-FFF2-40B4-BE49-F238E27FC236}">
                <a16:creationId xmlns:a16="http://schemas.microsoft.com/office/drawing/2014/main" id="{D1D7B01C-AD22-4083-995B-DF3A1FEC62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4201" r="10584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Processes</a:t>
            </a:r>
          </a:p>
        </p:txBody>
      </p:sp>
    </p:spTree>
    <p:extLst>
      <p:ext uri="{BB962C8B-B14F-4D97-AF65-F5344CB8AC3E}">
        <p14:creationId xmlns:p14="http://schemas.microsoft.com/office/powerpoint/2010/main" val="13938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Processes Run in Memory </a:t>
            </a:r>
          </a:p>
        </p:txBody>
      </p:sp>
      <p:graphicFrame>
        <p:nvGraphicFramePr>
          <p:cNvPr id="20487" name="Rectangle 3">
            <a:extLst>
              <a:ext uri="{FF2B5EF4-FFF2-40B4-BE49-F238E27FC236}">
                <a16:creationId xmlns:a16="http://schemas.microsoft.com/office/drawing/2014/main" id="{26792BC5-4319-4CC2-8252-8B2DA88C8853}"/>
              </a:ext>
            </a:extLst>
          </p:cNvPr>
          <p:cNvGraphicFramePr/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55512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8737600" y="6502400"/>
            <a:ext cx="406400" cy="355600"/>
          </a:xfrm>
        </p:spPr>
        <p:txBody>
          <a:bodyPr/>
          <a:lstStyle/>
          <a:p>
            <a:fld id="{FE60F318-1690-444E-BB32-BA7C2B3AF91A}" type="slidenum">
              <a:rPr lang="en-US">
                <a:solidFill>
                  <a:srgbClr val="000000"/>
                </a:solidFill>
              </a:rPr>
              <a:pPr/>
              <a:t>25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711200" y="0"/>
            <a:ext cx="7747000" cy="1143000"/>
          </a:xfrm>
        </p:spPr>
        <p:txBody>
          <a:bodyPr/>
          <a:lstStyle/>
          <a:p>
            <a:r>
              <a:rPr lang="en-GB" sz="4000">
                <a:solidFill>
                  <a:srgbClr val="6600CC"/>
                </a:solidFill>
              </a:rPr>
              <a:t>CPU hardware: memory protection</a:t>
            </a:r>
            <a:endParaRPr lang="en-US" sz="4000">
              <a:solidFill>
                <a:srgbClr val="6600CC"/>
              </a:solidFill>
            </a:endParaRP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85850"/>
            <a:ext cx="4291013" cy="755650"/>
          </a:xfrm>
        </p:spPr>
        <p:txBody>
          <a:bodyPr/>
          <a:lstStyle/>
          <a:p>
            <a:pPr>
              <a:buFontTx/>
              <a:buNone/>
            </a:pPr>
            <a:r>
              <a:rPr lang="en-GB">
                <a:solidFill>
                  <a:srgbClr val="6600CC"/>
                </a:solidFill>
                <a:cs typeface="Times New Roman" pitchFamily="18" charset="0"/>
              </a:rPr>
              <a:t>eg Base &amp; limit registers</a:t>
            </a:r>
          </a:p>
          <a:p>
            <a:pPr lvl="2"/>
            <a:endParaRPr lang="en-GB">
              <a:solidFill>
                <a:srgbClr val="6600CC"/>
              </a:solidFill>
              <a:cs typeface="Times New Roman" pitchFamily="18" charset="0"/>
            </a:endParaRPr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6151563" y="2103438"/>
            <a:ext cx="1946275" cy="549275"/>
          </a:xfrm>
          <a:prstGeom prst="rect">
            <a:avLst/>
          </a:prstGeom>
          <a:solidFill>
            <a:schemeClr val="hlink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1" name="Rectangle 7"/>
          <p:cNvSpPr>
            <a:spLocks noChangeArrowheads="1"/>
          </p:cNvSpPr>
          <p:nvPr/>
        </p:nvSpPr>
        <p:spPr bwMode="auto">
          <a:xfrm>
            <a:off x="6151563" y="2652713"/>
            <a:ext cx="1946275" cy="757237"/>
          </a:xfrm>
          <a:prstGeom prst="rect">
            <a:avLst/>
          </a:prstGeom>
          <a:solidFill>
            <a:srgbClr val="FFCC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Program A</a:t>
            </a:r>
          </a:p>
        </p:txBody>
      </p:sp>
      <p:sp>
        <p:nvSpPr>
          <p:cNvPr id="93192" name="Rectangle 8"/>
          <p:cNvSpPr>
            <a:spLocks noChangeArrowheads="1"/>
          </p:cNvSpPr>
          <p:nvPr/>
        </p:nvSpPr>
        <p:spPr bwMode="auto">
          <a:xfrm>
            <a:off x="6151563" y="3409950"/>
            <a:ext cx="1946275" cy="796925"/>
          </a:xfrm>
          <a:prstGeom prst="rect">
            <a:avLst/>
          </a:prstGeom>
          <a:solidFill>
            <a:schemeClr val="hlink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>
            <a:off x="6151563" y="4206875"/>
            <a:ext cx="1946275" cy="482600"/>
          </a:xfrm>
          <a:prstGeom prst="rect">
            <a:avLst/>
          </a:prstGeom>
          <a:solidFill>
            <a:srgbClr val="FFCC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Program B</a:t>
            </a:r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>
            <a:off x="6151563" y="4689475"/>
            <a:ext cx="1946275" cy="457200"/>
          </a:xfrm>
          <a:prstGeom prst="rect">
            <a:avLst/>
          </a:prstGeom>
          <a:solidFill>
            <a:schemeClr val="hlink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5" name="Rectangle 11"/>
          <p:cNvSpPr>
            <a:spLocks noChangeArrowheads="1"/>
          </p:cNvSpPr>
          <p:nvPr/>
        </p:nvSpPr>
        <p:spPr bwMode="auto">
          <a:xfrm>
            <a:off x="6151563" y="5146675"/>
            <a:ext cx="1946275" cy="954088"/>
          </a:xfrm>
          <a:prstGeom prst="rect">
            <a:avLst/>
          </a:prstGeom>
          <a:solidFill>
            <a:srgbClr val="FFCC00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Operating System</a:t>
            </a:r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flipV="1">
            <a:off x="8456613" y="2103438"/>
            <a:ext cx="0" cy="39973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arrow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600">
              <a:solidFill>
                <a:srgbClr val="000000"/>
              </a:solidFill>
              <a:latin typeface="Helvetica" pitchFamily="34" charset="0"/>
            </a:endParaRPr>
          </a:p>
        </p:txBody>
      </p:sp>
      <p:sp>
        <p:nvSpPr>
          <p:cNvPr id="93197" name="Rectangle 13"/>
          <p:cNvSpPr>
            <a:spLocks noChangeArrowheads="1"/>
          </p:cNvSpPr>
          <p:nvPr/>
        </p:nvSpPr>
        <p:spPr bwMode="auto">
          <a:xfrm rot="-5400000">
            <a:off x="7281069" y="3828257"/>
            <a:ext cx="280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All of RAM</a:t>
            </a:r>
          </a:p>
        </p:txBody>
      </p:sp>
      <p:sp>
        <p:nvSpPr>
          <p:cNvPr id="93198" name="AutoShape 14"/>
          <p:cNvSpPr>
            <a:spLocks/>
          </p:cNvSpPr>
          <p:nvPr/>
        </p:nvSpPr>
        <p:spPr bwMode="auto">
          <a:xfrm>
            <a:off x="2430463" y="3490913"/>
            <a:ext cx="1882775" cy="609600"/>
          </a:xfrm>
          <a:prstGeom prst="borderCallout1">
            <a:avLst>
              <a:gd name="adj1" fmla="val 18750"/>
              <a:gd name="adj2" fmla="val 104046"/>
              <a:gd name="adj3" fmla="val -13282"/>
              <a:gd name="adj4" fmla="val 197639"/>
            </a:avLst>
          </a:prstGeom>
          <a:noFill/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Base</a:t>
            </a: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 when running program A</a:t>
            </a:r>
          </a:p>
        </p:txBody>
      </p:sp>
      <p:sp>
        <p:nvSpPr>
          <p:cNvPr id="93199" name="AutoShape 15"/>
          <p:cNvSpPr>
            <a:spLocks/>
          </p:cNvSpPr>
          <p:nvPr/>
        </p:nvSpPr>
        <p:spPr bwMode="auto">
          <a:xfrm>
            <a:off x="2430463" y="2289175"/>
            <a:ext cx="1882775" cy="609600"/>
          </a:xfrm>
          <a:prstGeom prst="borderCallout1">
            <a:avLst>
              <a:gd name="adj1" fmla="val 18750"/>
              <a:gd name="adj2" fmla="val 104046"/>
              <a:gd name="adj3" fmla="val 59634"/>
              <a:gd name="adj4" fmla="val 197639"/>
            </a:avLst>
          </a:prstGeom>
          <a:noFill/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>
                <a:solidFill>
                  <a:srgbClr val="000000"/>
                </a:solidFill>
                <a:latin typeface="Helvetica" pitchFamily="34" charset="0"/>
              </a:rPr>
              <a:t>Limit</a:t>
            </a:r>
            <a:r>
              <a:rPr lang="en-GB" sz="1600">
                <a:solidFill>
                  <a:srgbClr val="000000"/>
                </a:solidFill>
                <a:latin typeface="Helvetica" pitchFamily="34" charset="0"/>
              </a:rPr>
              <a:t> when running program A</a:t>
            </a:r>
          </a:p>
        </p:txBody>
      </p:sp>
    </p:spTree>
    <p:extLst>
      <p:ext uri="{BB962C8B-B14F-4D97-AF65-F5344CB8AC3E}">
        <p14:creationId xmlns:p14="http://schemas.microsoft.com/office/powerpoint/2010/main" val="18804311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Memory Allocation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900113" y="2060575"/>
            <a:ext cx="1223962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2484438" y="2060575"/>
            <a:ext cx="1223962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4356100" y="2060575"/>
            <a:ext cx="1223963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6227763" y="2060575"/>
            <a:ext cx="1223962" cy="30972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900113" y="4797425"/>
            <a:ext cx="1223962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15" name="Rectangle 11"/>
          <p:cNvSpPr>
            <a:spLocks noChangeArrowheads="1"/>
          </p:cNvSpPr>
          <p:nvPr/>
        </p:nvSpPr>
        <p:spPr bwMode="auto">
          <a:xfrm>
            <a:off x="900113" y="3932238"/>
            <a:ext cx="1223962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A</a:t>
            </a:r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2484438" y="4797425"/>
            <a:ext cx="1223962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2484438" y="3932238"/>
            <a:ext cx="1223962" cy="865187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A</a:t>
            </a:r>
          </a:p>
        </p:txBody>
      </p:sp>
      <p:sp>
        <p:nvSpPr>
          <p:cNvPr id="21519" name="Rectangle 15"/>
          <p:cNvSpPr>
            <a:spLocks noChangeArrowheads="1"/>
          </p:cNvSpPr>
          <p:nvPr/>
        </p:nvSpPr>
        <p:spPr bwMode="auto">
          <a:xfrm>
            <a:off x="4356100" y="4797425"/>
            <a:ext cx="1223963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21" name="Rectangle 17"/>
          <p:cNvSpPr>
            <a:spLocks noChangeArrowheads="1"/>
          </p:cNvSpPr>
          <p:nvPr/>
        </p:nvSpPr>
        <p:spPr bwMode="auto">
          <a:xfrm>
            <a:off x="6227763" y="4797425"/>
            <a:ext cx="1223962" cy="360363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O.S.</a:t>
            </a:r>
          </a:p>
        </p:txBody>
      </p:sp>
      <p:sp>
        <p:nvSpPr>
          <p:cNvPr id="21522" name="Rectangle 18"/>
          <p:cNvSpPr>
            <a:spLocks noChangeArrowheads="1"/>
          </p:cNvSpPr>
          <p:nvPr/>
        </p:nvSpPr>
        <p:spPr bwMode="auto">
          <a:xfrm>
            <a:off x="6227763" y="4508500"/>
            <a:ext cx="1223962" cy="2889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D</a:t>
            </a:r>
          </a:p>
        </p:txBody>
      </p:sp>
      <p:sp>
        <p:nvSpPr>
          <p:cNvPr id="21523" name="Rectangle 19"/>
          <p:cNvSpPr>
            <a:spLocks noChangeArrowheads="1"/>
          </p:cNvSpPr>
          <p:nvPr/>
        </p:nvSpPr>
        <p:spPr bwMode="auto">
          <a:xfrm>
            <a:off x="2484438" y="3429000"/>
            <a:ext cx="1223962" cy="5048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B</a:t>
            </a:r>
          </a:p>
        </p:txBody>
      </p:sp>
      <p:sp>
        <p:nvSpPr>
          <p:cNvPr id="21524" name="Rectangle 20"/>
          <p:cNvSpPr>
            <a:spLocks noChangeArrowheads="1"/>
          </p:cNvSpPr>
          <p:nvPr/>
        </p:nvSpPr>
        <p:spPr bwMode="auto">
          <a:xfrm>
            <a:off x="2484438" y="2205038"/>
            <a:ext cx="1223962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C</a:t>
            </a:r>
          </a:p>
        </p:txBody>
      </p:sp>
      <p:sp>
        <p:nvSpPr>
          <p:cNvPr id="21525" name="Rectangle 21"/>
          <p:cNvSpPr>
            <a:spLocks noChangeArrowheads="1"/>
          </p:cNvSpPr>
          <p:nvPr/>
        </p:nvSpPr>
        <p:spPr bwMode="auto">
          <a:xfrm>
            <a:off x="4356100" y="3429000"/>
            <a:ext cx="1223963" cy="5048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B</a:t>
            </a:r>
          </a:p>
        </p:txBody>
      </p:sp>
      <p:sp>
        <p:nvSpPr>
          <p:cNvPr id="21526" name="Rectangle 22"/>
          <p:cNvSpPr>
            <a:spLocks noChangeArrowheads="1"/>
          </p:cNvSpPr>
          <p:nvPr/>
        </p:nvSpPr>
        <p:spPr bwMode="auto">
          <a:xfrm>
            <a:off x="4356100" y="2205038"/>
            <a:ext cx="1223963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C</a:t>
            </a:r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227763" y="3429000"/>
            <a:ext cx="1223962" cy="504825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B</a:t>
            </a:r>
          </a:p>
        </p:txBody>
      </p:sp>
      <p:sp>
        <p:nvSpPr>
          <p:cNvPr id="21528" name="Rectangle 24"/>
          <p:cNvSpPr>
            <a:spLocks noChangeArrowheads="1"/>
          </p:cNvSpPr>
          <p:nvPr/>
        </p:nvSpPr>
        <p:spPr bwMode="auto">
          <a:xfrm>
            <a:off x="6227763" y="2205038"/>
            <a:ext cx="1223962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/>
              <a:t>Process C</a:t>
            </a:r>
          </a:p>
        </p:txBody>
      </p:sp>
      <p:sp>
        <p:nvSpPr>
          <p:cNvPr id="21530" name="Text Box 26"/>
          <p:cNvSpPr txBox="1">
            <a:spLocks noChangeArrowheads="1"/>
          </p:cNvSpPr>
          <p:nvPr/>
        </p:nvSpPr>
        <p:spPr bwMode="auto">
          <a:xfrm>
            <a:off x="1547813" y="5661025"/>
            <a:ext cx="1860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Unused memory</a:t>
            </a:r>
          </a:p>
        </p:txBody>
      </p:sp>
      <p:sp>
        <p:nvSpPr>
          <p:cNvPr id="21531" name="Rectangle 27"/>
          <p:cNvSpPr>
            <a:spLocks noChangeArrowheads="1"/>
          </p:cNvSpPr>
          <p:nvPr/>
        </p:nvSpPr>
        <p:spPr bwMode="auto">
          <a:xfrm>
            <a:off x="971550" y="5661025"/>
            <a:ext cx="503238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32" name="Rectangle 28"/>
          <p:cNvSpPr>
            <a:spLocks noChangeArrowheads="1"/>
          </p:cNvSpPr>
          <p:nvPr/>
        </p:nvSpPr>
        <p:spPr bwMode="auto">
          <a:xfrm>
            <a:off x="971550" y="6164263"/>
            <a:ext cx="503238" cy="3603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1533" name="Text Box 29"/>
          <p:cNvSpPr txBox="1">
            <a:spLocks noChangeArrowheads="1"/>
          </p:cNvSpPr>
          <p:nvPr/>
        </p:nvSpPr>
        <p:spPr bwMode="auto">
          <a:xfrm>
            <a:off x="1547813" y="6164263"/>
            <a:ext cx="297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Memory used by Process X</a:t>
            </a:r>
          </a:p>
        </p:txBody>
      </p:sp>
    </p:spTree>
    <p:extLst>
      <p:ext uri="{BB962C8B-B14F-4D97-AF65-F5344CB8AC3E}">
        <p14:creationId xmlns:p14="http://schemas.microsoft.com/office/powerpoint/2010/main" val="3605837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554" name="Rectangle 2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bg1"/>
                </a:solidFill>
              </a:rPr>
              <a:t>To Be in the Pool?</a:t>
            </a:r>
          </a:p>
        </p:txBody>
      </p:sp>
      <p:graphicFrame>
        <p:nvGraphicFramePr>
          <p:cNvPr id="23557" name="Rectangle 3">
            <a:extLst>
              <a:ext uri="{FF2B5EF4-FFF2-40B4-BE49-F238E27FC236}">
                <a16:creationId xmlns:a16="http://schemas.microsoft.com/office/drawing/2014/main" id="{4EFA523B-6224-4ED2-85C4-F054073510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2725904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9410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Scheduling</a:t>
            </a:r>
          </a:p>
        </p:txBody>
      </p:sp>
      <p:graphicFrame>
        <p:nvGraphicFramePr>
          <p:cNvPr id="14342" name="Content Placeholder 2">
            <a:extLst>
              <a:ext uri="{FF2B5EF4-FFF2-40B4-BE49-F238E27FC236}">
                <a16:creationId xmlns:a16="http://schemas.microsoft.com/office/drawing/2014/main" id="{4B7AE8D1-D643-4D04-907F-89A86102F8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85460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Process States</a:t>
            </a:r>
          </a:p>
        </p:txBody>
      </p:sp>
      <p:sp>
        <p:nvSpPr>
          <p:cNvPr id="5" name="Oval 4"/>
          <p:cNvSpPr/>
          <p:nvPr/>
        </p:nvSpPr>
        <p:spPr>
          <a:xfrm>
            <a:off x="1042988" y="2708275"/>
            <a:ext cx="1225550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New</a:t>
            </a:r>
          </a:p>
        </p:txBody>
      </p:sp>
      <p:sp>
        <p:nvSpPr>
          <p:cNvPr id="6" name="Oval 5"/>
          <p:cNvSpPr/>
          <p:nvPr/>
        </p:nvSpPr>
        <p:spPr>
          <a:xfrm>
            <a:off x="2700338" y="2708275"/>
            <a:ext cx="1223962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Ready</a:t>
            </a:r>
          </a:p>
        </p:txBody>
      </p:sp>
      <p:sp>
        <p:nvSpPr>
          <p:cNvPr id="7" name="Oval 6"/>
          <p:cNvSpPr/>
          <p:nvPr/>
        </p:nvSpPr>
        <p:spPr>
          <a:xfrm>
            <a:off x="3933825" y="4005263"/>
            <a:ext cx="1223963" cy="7191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Waiting</a:t>
            </a:r>
          </a:p>
        </p:txBody>
      </p:sp>
      <p:sp>
        <p:nvSpPr>
          <p:cNvPr id="8" name="Oval 7"/>
          <p:cNvSpPr/>
          <p:nvPr/>
        </p:nvSpPr>
        <p:spPr>
          <a:xfrm>
            <a:off x="5176838" y="2708275"/>
            <a:ext cx="1223962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Running</a:t>
            </a:r>
          </a:p>
        </p:txBody>
      </p:sp>
      <p:sp>
        <p:nvSpPr>
          <p:cNvPr id="9" name="Oval 8"/>
          <p:cNvSpPr/>
          <p:nvPr/>
        </p:nvSpPr>
        <p:spPr>
          <a:xfrm>
            <a:off x="6804025" y="2708275"/>
            <a:ext cx="1223963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00" dirty="0"/>
              <a:t>Halted</a:t>
            </a:r>
          </a:p>
        </p:txBody>
      </p:sp>
      <p:cxnSp>
        <p:nvCxnSpPr>
          <p:cNvPr id="11" name="Straight Arrow Connector 10"/>
          <p:cNvCxnSpPr>
            <a:stCxn id="5" idx="6"/>
            <a:endCxn id="6" idx="2"/>
          </p:cNvCxnSpPr>
          <p:nvPr/>
        </p:nvCxnSpPr>
        <p:spPr>
          <a:xfrm>
            <a:off x="2268538" y="3068638"/>
            <a:ext cx="4318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6"/>
            <a:endCxn id="8" idx="2"/>
          </p:cNvCxnSpPr>
          <p:nvPr/>
        </p:nvCxnSpPr>
        <p:spPr>
          <a:xfrm>
            <a:off x="3924300" y="3068638"/>
            <a:ext cx="1252538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8" idx="6"/>
            <a:endCxn id="9" idx="2"/>
          </p:cNvCxnSpPr>
          <p:nvPr/>
        </p:nvCxnSpPr>
        <p:spPr>
          <a:xfrm>
            <a:off x="6400800" y="3068638"/>
            <a:ext cx="403225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urved Connector 16"/>
          <p:cNvCxnSpPr>
            <a:stCxn id="8" idx="1"/>
            <a:endCxn id="6" idx="7"/>
          </p:cNvCxnSpPr>
          <p:nvPr/>
        </p:nvCxnSpPr>
        <p:spPr>
          <a:xfrm rot="16200000" flipV="1">
            <a:off x="4550569" y="2008982"/>
            <a:ext cx="12700" cy="1611312"/>
          </a:xfrm>
          <a:prstGeom prst="curvedConnector3">
            <a:avLst>
              <a:gd name="adj1" fmla="val 2630339"/>
            </a:avLst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urved Connector 18"/>
          <p:cNvCxnSpPr>
            <a:stCxn id="8" idx="4"/>
            <a:endCxn id="7" idx="6"/>
          </p:cNvCxnSpPr>
          <p:nvPr/>
        </p:nvCxnSpPr>
        <p:spPr>
          <a:xfrm rot="5400000">
            <a:off x="5005388" y="3581400"/>
            <a:ext cx="936625" cy="631825"/>
          </a:xfrm>
          <a:prstGeom prst="curvedConnector2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urved Connector 20"/>
          <p:cNvCxnSpPr>
            <a:stCxn id="7" idx="2"/>
            <a:endCxn id="6" idx="4"/>
          </p:cNvCxnSpPr>
          <p:nvPr/>
        </p:nvCxnSpPr>
        <p:spPr>
          <a:xfrm rot="10800000">
            <a:off x="3311525" y="3429000"/>
            <a:ext cx="622300" cy="936625"/>
          </a:xfrm>
          <a:prstGeom prst="curvedConnector2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5652120" y="389731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Blocked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007345" y="2132856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Completed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68538" y="4081978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Unblocked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29976" y="1418884"/>
            <a:ext cx="2133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OS moves process</a:t>
            </a:r>
          </a:p>
          <a:p>
            <a:r>
              <a:rPr lang="en-GB" dirty="0"/>
              <a:t>to short-term </a:t>
            </a:r>
          </a:p>
          <a:p>
            <a:r>
              <a:rPr lang="en-GB" dirty="0"/>
              <a:t>schedule queue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801447" y="1557383"/>
            <a:ext cx="1672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Preempted</a:t>
            </a:r>
            <a:r>
              <a:rPr lang="en-GB" dirty="0"/>
              <a:t> or</a:t>
            </a:r>
          </a:p>
          <a:p>
            <a:r>
              <a:rPr lang="en-GB" dirty="0"/>
              <a:t>slot completed</a:t>
            </a:r>
          </a:p>
        </p:txBody>
      </p:sp>
      <p:cxnSp>
        <p:nvCxnSpPr>
          <p:cNvPr id="16" name="Straight Connector 15"/>
          <p:cNvCxnSpPr>
            <a:stCxn id="10" idx="2"/>
          </p:cNvCxnSpPr>
          <p:nvPr/>
        </p:nvCxnSpPr>
        <p:spPr>
          <a:xfrm>
            <a:off x="2096935" y="2342214"/>
            <a:ext cx="387503" cy="582730"/>
          </a:xfrm>
          <a:prstGeom prst="line">
            <a:avLst/>
          </a:prstGeom>
          <a:ln w="127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12" idx="2"/>
          </p:cNvCxnSpPr>
          <p:nvPr/>
        </p:nvCxnSpPr>
        <p:spPr>
          <a:xfrm flipH="1">
            <a:off x="4637573" y="2203714"/>
            <a:ext cx="1" cy="217174"/>
          </a:xfrm>
          <a:prstGeom prst="line">
            <a:avLst/>
          </a:prstGeom>
          <a:ln w="127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6566665" y="2486118"/>
            <a:ext cx="50451" cy="510834"/>
          </a:xfrm>
          <a:prstGeom prst="line">
            <a:avLst/>
          </a:prstGeom>
          <a:ln w="12700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4000219" y="3244334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Scheduled</a:t>
            </a:r>
          </a:p>
        </p:txBody>
      </p:sp>
    </p:spTree>
    <p:extLst>
      <p:ext uri="{BB962C8B-B14F-4D97-AF65-F5344CB8AC3E}">
        <p14:creationId xmlns:p14="http://schemas.microsoft.com/office/powerpoint/2010/main" val="14785285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Process Control Block</a:t>
            </a:r>
          </a:p>
        </p:txBody>
      </p:sp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2659063" y="1773238"/>
            <a:ext cx="273526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Identifier</a:t>
            </a:r>
          </a:p>
        </p:txBody>
      </p:sp>
      <p:sp>
        <p:nvSpPr>
          <p:cNvPr id="16387" name="TextBox 3"/>
          <p:cNvSpPr txBox="1">
            <a:spLocks noChangeArrowheads="1"/>
          </p:cNvSpPr>
          <p:nvPr/>
        </p:nvSpPr>
        <p:spPr bwMode="auto">
          <a:xfrm>
            <a:off x="2659063" y="2141538"/>
            <a:ext cx="2735262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State</a:t>
            </a:r>
          </a:p>
        </p:txBody>
      </p:sp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2659063" y="2511425"/>
            <a:ext cx="2735262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Priority</a:t>
            </a: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2659063" y="2881313"/>
            <a:ext cx="273526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Program Counter</a:t>
            </a:r>
          </a:p>
        </p:txBody>
      </p:sp>
      <p:sp>
        <p:nvSpPr>
          <p:cNvPr id="16390" name="TextBox 6"/>
          <p:cNvSpPr txBox="1">
            <a:spLocks noChangeArrowheads="1"/>
          </p:cNvSpPr>
          <p:nvPr/>
        </p:nvSpPr>
        <p:spPr bwMode="auto">
          <a:xfrm>
            <a:off x="2659063" y="3249613"/>
            <a:ext cx="2735262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Memory Pointers</a:t>
            </a:r>
          </a:p>
        </p:txBody>
      </p:sp>
      <p:sp>
        <p:nvSpPr>
          <p:cNvPr id="16391" name="TextBox 7"/>
          <p:cNvSpPr txBox="1">
            <a:spLocks noChangeArrowheads="1"/>
          </p:cNvSpPr>
          <p:nvPr/>
        </p:nvSpPr>
        <p:spPr bwMode="auto">
          <a:xfrm>
            <a:off x="2659063" y="3619500"/>
            <a:ext cx="2735262" cy="368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Context Data</a:t>
            </a:r>
          </a:p>
        </p:txBody>
      </p:sp>
      <p:sp>
        <p:nvSpPr>
          <p:cNvPr id="16392" name="TextBox 8"/>
          <p:cNvSpPr txBox="1">
            <a:spLocks noChangeArrowheads="1"/>
          </p:cNvSpPr>
          <p:nvPr/>
        </p:nvSpPr>
        <p:spPr bwMode="auto">
          <a:xfrm>
            <a:off x="2659063" y="3987800"/>
            <a:ext cx="2735262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I/O Status Information</a:t>
            </a:r>
          </a:p>
        </p:txBody>
      </p:sp>
      <p:sp>
        <p:nvSpPr>
          <p:cNvPr id="16393" name="TextBox 9"/>
          <p:cNvSpPr txBox="1">
            <a:spLocks noChangeArrowheads="1"/>
          </p:cNvSpPr>
          <p:nvPr/>
        </p:nvSpPr>
        <p:spPr bwMode="auto">
          <a:xfrm>
            <a:off x="2659063" y="4357688"/>
            <a:ext cx="2735262" cy="369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Accounting Information</a:t>
            </a:r>
          </a:p>
        </p:txBody>
      </p:sp>
      <p:sp>
        <p:nvSpPr>
          <p:cNvPr id="16394" name="TextBox 10"/>
          <p:cNvSpPr txBox="1">
            <a:spLocks noChangeArrowheads="1"/>
          </p:cNvSpPr>
          <p:nvPr/>
        </p:nvSpPr>
        <p:spPr bwMode="auto">
          <a:xfrm>
            <a:off x="2659063" y="4727575"/>
            <a:ext cx="2735262" cy="1476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.</a:t>
            </a:r>
          </a:p>
          <a:p>
            <a:pPr algn="ctr"/>
            <a:r>
              <a:rPr lang="en-GB">
                <a:latin typeface="Calibri" pitchFamily="34" charset="0"/>
              </a:rPr>
              <a:t>.</a:t>
            </a:r>
          </a:p>
          <a:p>
            <a:pPr algn="ctr"/>
            <a:r>
              <a:rPr lang="en-GB">
                <a:latin typeface="Calibri" pitchFamily="34" charset="0"/>
              </a:rPr>
              <a:t>.</a:t>
            </a:r>
          </a:p>
          <a:p>
            <a:pPr algn="ctr"/>
            <a:endParaRPr lang="en-GB">
              <a:latin typeface="Calibri" pitchFamily="34" charset="0"/>
            </a:endParaRPr>
          </a:p>
          <a:p>
            <a:pPr algn="ctr"/>
            <a:endParaRPr lang="en-GB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1761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Natural Scheduling</a:t>
            </a:r>
          </a:p>
        </p:txBody>
      </p:sp>
      <p:graphicFrame>
        <p:nvGraphicFramePr>
          <p:cNvPr id="17418" name="Content Placeholder 2">
            <a:extLst>
              <a:ext uri="{FF2B5EF4-FFF2-40B4-BE49-F238E27FC236}">
                <a16:creationId xmlns:a16="http://schemas.microsoft.com/office/drawing/2014/main" id="{CB9FBB77-E154-4C04-A96D-137B1DCA2E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97058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" y="685800"/>
            <a:ext cx="81153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3" name="Title 1"/>
          <p:cNvSpPr>
            <a:spLocks noGrp="1"/>
          </p:cNvSpPr>
          <p:nvPr>
            <p:ph type="title"/>
          </p:nvPr>
        </p:nvSpPr>
        <p:spPr>
          <a:xfrm>
            <a:off x="1212040" y="1070149"/>
            <a:ext cx="6719920" cy="1004836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595959"/>
                </a:solidFill>
              </a:rPr>
              <a:t>Preemptive Scheduling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12" y="2444376"/>
            <a:ext cx="8118138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1212040" y="2768321"/>
            <a:ext cx="6719919" cy="2828543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</a:rPr>
              <a:t>OS scheduling algorithm picks a process (e.g. process  A) to run, according to a policy</a:t>
            </a:r>
          </a:p>
          <a:p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</a:rPr>
              <a:t>Lets A execute for a maximum fixed time</a:t>
            </a:r>
          </a:p>
          <a:p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</a:rPr>
              <a:t>If A still running at the end, a clock interrupt gives control back to the OS scheduler</a:t>
            </a:r>
          </a:p>
          <a:p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</a:rPr>
              <a:t>The scheduler suspends process A and picks another process to run (if one is ready)</a:t>
            </a:r>
          </a:p>
          <a:p>
            <a:endParaRPr lang="en-GB" sz="17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0175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rtlCol="0" anchor="b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en-GB" sz="3500">
                <a:solidFill>
                  <a:srgbClr val="FFFFFF"/>
                </a:solidFill>
              </a:rPr>
              <a:t>“Suspends” Process A?</a:t>
            </a:r>
          </a:p>
        </p:txBody>
      </p:sp>
      <p:graphicFrame>
        <p:nvGraphicFramePr>
          <p:cNvPr id="19460" name="Content Placeholder 2">
            <a:extLst>
              <a:ext uri="{FF2B5EF4-FFF2-40B4-BE49-F238E27FC236}">
                <a16:creationId xmlns:a16="http://schemas.microsoft.com/office/drawing/2014/main" id="{C4B97915-1B9E-410B-94F4-41A58F997B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714822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66195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2D22D217-683C-4E35-9564-4FF9865226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01" r="12615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6B0CD-2B57-1C4C-9752-0357F2725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US" sz="3500"/>
              <a:t>Managing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FF786-2E44-6F40-B3BF-AA6CEECCE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The operating system is responsible for the management of power consumption of devices</a:t>
            </a:r>
          </a:p>
          <a:p>
            <a:pPr>
              <a:lnSpc>
                <a:spcPct val="90000"/>
              </a:lnSpc>
            </a:pPr>
            <a:endParaRPr lang="en-US" sz="1700"/>
          </a:p>
          <a:p>
            <a:pPr>
              <a:lnSpc>
                <a:spcPct val="90000"/>
              </a:lnSpc>
            </a:pPr>
            <a:r>
              <a:rPr lang="en-US" sz="1700"/>
              <a:t>This is particularly important on portable devices</a:t>
            </a:r>
          </a:p>
          <a:p>
            <a:pPr>
              <a:lnSpc>
                <a:spcPct val="90000"/>
              </a:lnSpc>
            </a:pPr>
            <a:endParaRPr lang="en-US" sz="1700"/>
          </a:p>
          <a:p>
            <a:pPr>
              <a:lnSpc>
                <a:spcPct val="90000"/>
              </a:lnSpc>
            </a:pPr>
            <a:r>
              <a:rPr lang="en-US" sz="1700"/>
              <a:t>In modern operating systems, there are a number of power saving features to limit this consumption</a:t>
            </a:r>
          </a:p>
        </p:txBody>
      </p:sp>
    </p:spTree>
    <p:extLst>
      <p:ext uri="{BB962C8B-B14F-4D97-AF65-F5344CB8AC3E}">
        <p14:creationId xmlns:p14="http://schemas.microsoft.com/office/powerpoint/2010/main" val="24280654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7A316-4718-3746-BC64-5B77349F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/>
              <a:t>Resource Allocation and Usage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8C628-20BD-5641-9C99-7A7E99EAC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US" sz="2100"/>
              <a:t>Intensive processing time can be costly for power consumption</a:t>
            </a:r>
          </a:p>
          <a:p>
            <a:endParaRPr lang="en-US" sz="2100"/>
          </a:p>
          <a:p>
            <a:r>
              <a:rPr lang="en-US" sz="2100"/>
              <a:t>The more processing that is necessary the more energy used</a:t>
            </a:r>
          </a:p>
          <a:p>
            <a:endParaRPr lang="en-US" sz="2100"/>
          </a:p>
          <a:p>
            <a:r>
              <a:rPr lang="en-US" sz="2100"/>
              <a:t>Adequate management and optimization of program execution can impact this</a:t>
            </a:r>
          </a:p>
        </p:txBody>
      </p:sp>
    </p:spTree>
    <p:extLst>
      <p:ext uri="{BB962C8B-B14F-4D97-AF65-F5344CB8AC3E}">
        <p14:creationId xmlns:p14="http://schemas.microsoft.com/office/powerpoint/2010/main" val="31679126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1CFA8-FF67-D842-897C-3BC05A75E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US" sz="3850"/>
              <a:t>Variety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EDBFB-2448-E141-860F-E522EB09B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Operating Systems come from a variety of different vendors</a:t>
            </a:r>
          </a:p>
          <a:p>
            <a:pPr>
              <a:lnSpc>
                <a:spcPct val="90000"/>
              </a:lnSpc>
            </a:pPr>
            <a:endParaRPr lang="en-US" sz="2100"/>
          </a:p>
          <a:p>
            <a:pPr>
              <a:lnSpc>
                <a:spcPct val="90000"/>
              </a:lnSpc>
            </a:pPr>
            <a:r>
              <a:rPr lang="en-US" sz="2100"/>
              <a:t>Further still there are many varieties or versions of operating systems from vendors</a:t>
            </a:r>
          </a:p>
          <a:p>
            <a:pPr>
              <a:lnSpc>
                <a:spcPct val="90000"/>
              </a:lnSpc>
            </a:pPr>
            <a:endParaRPr lang="en-US" sz="2100"/>
          </a:p>
          <a:p>
            <a:pPr>
              <a:lnSpc>
                <a:spcPct val="90000"/>
              </a:lnSpc>
            </a:pPr>
            <a:r>
              <a:rPr lang="en-US" sz="2100"/>
              <a:t>Not all operating systems are created equal</a:t>
            </a:r>
          </a:p>
          <a:p>
            <a:pPr lvl="1">
              <a:lnSpc>
                <a:spcPct val="90000"/>
              </a:lnSpc>
            </a:pPr>
            <a:r>
              <a:rPr lang="en-US" sz="2100"/>
              <a:t>They do however perform the very similar functionalities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Processor">
            <a:extLst>
              <a:ext uri="{FF2B5EF4-FFF2-40B4-BE49-F238E27FC236}">
                <a16:creationId xmlns:a16="http://schemas.microsoft.com/office/drawing/2014/main" id="{397D8F6B-7A1F-4DB5-A306-C58E14F8C7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6782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 descr="Windows Me, 20 Years Later: Was It Really That Bad?">
            <a:extLst>
              <a:ext uri="{FF2B5EF4-FFF2-40B4-BE49-F238E27FC236}">
                <a16:creationId xmlns:a16="http://schemas.microsoft.com/office/drawing/2014/main" id="{68E00781-6DF5-2E4E-8D46-E6E7A2042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8" y="457200"/>
            <a:ext cx="2954338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Windows 7 To Fall Out of Support in One Year -- Redmondmag.com">
            <a:extLst>
              <a:ext uri="{FF2B5EF4-FFF2-40B4-BE49-F238E27FC236}">
                <a16:creationId xmlns:a16="http://schemas.microsoft.com/office/drawing/2014/main" id="{6D84C9A6-B544-DC42-9251-525A8FD44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8" y="1857375"/>
            <a:ext cx="2954338" cy="20304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Vista's Out, Creator's Update is In | IT Connect">
            <a:extLst>
              <a:ext uri="{FF2B5EF4-FFF2-40B4-BE49-F238E27FC236}">
                <a16:creationId xmlns:a16="http://schemas.microsoft.com/office/drawing/2014/main" id="{03A94A81-2FF0-A64E-B0B8-E3985F7BA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8" y="3960813"/>
            <a:ext cx="2954338" cy="2438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Windows 11: What's New In Microsoft's New OS">
            <a:extLst>
              <a:ext uri="{FF2B5EF4-FFF2-40B4-BE49-F238E27FC236}">
                <a16:creationId xmlns:a16="http://schemas.microsoft.com/office/drawing/2014/main" id="{94EFC980-60FB-7545-B415-91E63EDB8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788" y="457200"/>
            <a:ext cx="2676525" cy="1477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WinWorld: Windows 3.0 / 3.1 3.1">
            <a:extLst>
              <a:ext uri="{FF2B5EF4-FFF2-40B4-BE49-F238E27FC236}">
                <a16:creationId xmlns:a16="http://schemas.microsoft.com/office/drawing/2014/main" id="{45F3B807-6965-5E48-8D57-083D509DA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788" y="2008188"/>
            <a:ext cx="2676525" cy="19954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Windows 95 - Simple English Wikipedia, the free encyclopedia">
            <a:extLst>
              <a:ext uri="{FF2B5EF4-FFF2-40B4-BE49-F238E27FC236}">
                <a16:creationId xmlns:a16="http://schemas.microsoft.com/office/drawing/2014/main" id="{BA2710CC-97FD-5147-86C8-2AF8024DC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788" y="4078288"/>
            <a:ext cx="2676525" cy="23209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Not Liking Windows 11? Here's How You Can Go Back To Windows 10 On Your PC">
            <a:extLst>
              <a:ext uri="{FF2B5EF4-FFF2-40B4-BE49-F238E27FC236}">
                <a16:creationId xmlns:a16="http://schemas.microsoft.com/office/drawing/2014/main" id="{8F70D22C-DD2F-A947-815C-C82DDD275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925" y="457200"/>
            <a:ext cx="2408238" cy="1579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Windows 8.1 Arriving October 18 - Get Tech Support Now - (818) 584-6021 -  C2 Technology Partners, Inc.">
            <a:extLst>
              <a:ext uri="{FF2B5EF4-FFF2-40B4-BE49-F238E27FC236}">
                <a16:creationId xmlns:a16="http://schemas.microsoft.com/office/drawing/2014/main" id="{16EECBF5-B4F1-9443-A68B-2BE69DA36D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925" y="2109788"/>
            <a:ext cx="2408238" cy="1803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Windows XP needs to be activated before logging in [Fix]">
            <a:extLst>
              <a:ext uri="{FF2B5EF4-FFF2-40B4-BE49-F238E27FC236}">
                <a16:creationId xmlns:a16="http://schemas.microsoft.com/office/drawing/2014/main" id="{6944293D-6AB2-6F49-AE38-36B49A20C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925" y="3987800"/>
            <a:ext cx="2408238" cy="24114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7305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21 Years of Mac OS X Design History - 59 Images - Version Museum">
            <a:extLst>
              <a:ext uri="{FF2B5EF4-FFF2-40B4-BE49-F238E27FC236}">
                <a16:creationId xmlns:a16="http://schemas.microsoft.com/office/drawing/2014/main" id="{073B2E63-8482-AC4E-A51D-4885EB27A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2901" y="933518"/>
            <a:ext cx="2762333" cy="1012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2928"/>
            <a:ext cx="5674724" cy="7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089B37F3-721E-4809-A50E-9EE306404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4862" y="0"/>
            <a:ext cx="54864" cy="2788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4" name="Picture 8" descr="Macintosh OS 9.2 Virtual Desktop">
            <a:extLst>
              <a:ext uri="{FF2B5EF4-FFF2-40B4-BE49-F238E27FC236}">
                <a16:creationId xmlns:a16="http://schemas.microsoft.com/office/drawing/2014/main" id="{90B29A49-D134-2543-AC05-DBEE9B22F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3069" y="765439"/>
            <a:ext cx="1812413" cy="135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Mac OS Logo PNG Transparent &amp; SVG Vector - Freebie Supply">
            <a:extLst>
              <a:ext uri="{FF2B5EF4-FFF2-40B4-BE49-F238E27FC236}">
                <a16:creationId xmlns:a16="http://schemas.microsoft.com/office/drawing/2014/main" id="{3FA980A6-B3BE-AD44-88D2-62F5FFE4DC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8929" y="3793819"/>
            <a:ext cx="1810512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6F32C1A4-2AC7-48CB-9AB7-B80470C0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0220" y="2779776"/>
            <a:ext cx="54864" cy="40782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8" name="Picture 12" descr="Get your Mac ready for macOS 12 Monterey | Macworld">
            <a:extLst>
              <a:ext uri="{FF2B5EF4-FFF2-40B4-BE49-F238E27FC236}">
                <a16:creationId xmlns:a16="http://schemas.microsoft.com/office/drawing/2014/main" id="{6C04FFDE-CC10-8643-9571-DE632C1A8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2041" y="3782930"/>
            <a:ext cx="2753441" cy="1832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5109" y="0"/>
            <a:ext cx="5486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2" name="Picture 6" descr="Mac OS 8 Copland logo - YouTube">
            <a:extLst>
              <a:ext uri="{FF2B5EF4-FFF2-40B4-BE49-F238E27FC236}">
                <a16:creationId xmlns:a16="http://schemas.microsoft.com/office/drawing/2014/main" id="{9AEA6628-7977-7741-AB82-6B71C7DFE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89951" y="976099"/>
            <a:ext cx="2675521" cy="200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4724" y="3862989"/>
            <a:ext cx="3469276" cy="731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17 Years of Classic Mac OS Design History - 56 Images - Version Museum">
            <a:extLst>
              <a:ext uri="{FF2B5EF4-FFF2-40B4-BE49-F238E27FC236}">
                <a16:creationId xmlns:a16="http://schemas.microsoft.com/office/drawing/2014/main" id="{9D2B464B-7ED3-7341-AB55-1AA43C9D0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89755" y="4796074"/>
            <a:ext cx="2675521" cy="98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5516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Red Hat Employees Get Tattoos of New Logo Ahead of Acquisition by IBM">
            <a:extLst>
              <a:ext uri="{FF2B5EF4-FFF2-40B4-BE49-F238E27FC236}">
                <a16:creationId xmlns:a16="http://schemas.microsoft.com/office/drawing/2014/main" id="{19C2907D-3DEF-294D-8F1A-70666678B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228600"/>
            <a:ext cx="2197100" cy="13938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توییتر \ foone در توییتر: &quot;Their last release was in 2011, as Mandriva Linux.  I'd heard they'd changed their name, but not the details why. It turns out  it's more complicated than">
            <a:extLst>
              <a:ext uri="{FF2B5EF4-FFF2-40B4-BE49-F238E27FC236}">
                <a16:creationId xmlns:a16="http://schemas.microsoft.com/office/drawing/2014/main" id="{4AD784D8-E2A1-D64C-805C-4375B6666C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1698625"/>
            <a:ext cx="2197100" cy="14795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Free Distributions Damn Small Linux Icon - png, ico and icns formats for  Windows, Mac OS X and Linux">
            <a:extLst>
              <a:ext uri="{FF2B5EF4-FFF2-40B4-BE49-F238E27FC236}">
                <a16:creationId xmlns:a16="http://schemas.microsoft.com/office/drawing/2014/main" id="{991C3ED6-284D-2C4F-83D6-B27416DF4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13" y="228600"/>
            <a:ext cx="2949575" cy="2949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2020223D-58FE-3A4C-8EA6-0FF08FB93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588" y="228600"/>
            <a:ext cx="2949575" cy="2949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>
            <a:extLst>
              <a:ext uri="{FF2B5EF4-FFF2-40B4-BE49-F238E27FC236}">
                <a16:creationId xmlns:a16="http://schemas.microsoft.com/office/drawing/2014/main" id="{032124D3-DC4A-AA43-A27C-E10C387BB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3252788"/>
            <a:ext cx="1928813" cy="19288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>
            <a:extLst>
              <a:ext uri="{FF2B5EF4-FFF2-40B4-BE49-F238E27FC236}">
                <a16:creationId xmlns:a16="http://schemas.microsoft.com/office/drawing/2014/main" id="{DD1BA3E2-03F2-394E-ADA3-E9352B389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525" y="3252788"/>
            <a:ext cx="1928813" cy="19288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Logo | Brand System | The SUSE Brand">
            <a:extLst>
              <a:ext uri="{FF2B5EF4-FFF2-40B4-BE49-F238E27FC236}">
                <a16:creationId xmlns:a16="http://schemas.microsoft.com/office/drawing/2014/main" id="{D8BAA585-A583-B84D-8B09-63E9588318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950" y="3252788"/>
            <a:ext cx="2236788" cy="19288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Ubuntu logo">
            <a:extLst>
              <a:ext uri="{FF2B5EF4-FFF2-40B4-BE49-F238E27FC236}">
                <a16:creationId xmlns:a16="http://schemas.microsoft.com/office/drawing/2014/main" id="{2D4033BA-84A3-4A48-AE21-8EFA229B48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350" y="3252788"/>
            <a:ext cx="1928813" cy="19288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8455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8282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48006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2" name="Picture 8" descr="AiryxOS wants to be an open-source macOS that runs Mac apps">
            <a:extLst>
              <a:ext uri="{FF2B5EF4-FFF2-40B4-BE49-F238E27FC236}">
                <a16:creationId xmlns:a16="http://schemas.microsoft.com/office/drawing/2014/main" id="{5CCBEBD7-1EA1-9F4B-8CCF-8F1AB7B884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911" y="1225643"/>
            <a:ext cx="2341608" cy="13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360367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0" name="Picture 6" descr="OpenBSD - Wikipedia">
            <a:extLst>
              <a:ext uri="{FF2B5EF4-FFF2-40B4-BE49-F238E27FC236}">
                <a16:creationId xmlns:a16="http://schemas.microsoft.com/office/drawing/2014/main" id="{E1198797-89DD-664E-8A07-EBCEEBC9F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911" y="4225923"/>
            <a:ext cx="2328708" cy="151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69213" y="487090"/>
            <a:ext cx="2691128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BSD Daemon - Wikipedia">
            <a:extLst>
              <a:ext uri="{FF2B5EF4-FFF2-40B4-BE49-F238E27FC236}">
                <a16:creationId xmlns:a16="http://schemas.microsoft.com/office/drawing/2014/main" id="{E08F4939-EF46-424D-8BCE-345088204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86257" y="2108392"/>
            <a:ext cx="2439677" cy="265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643" y="487090"/>
            <a:ext cx="2691130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Bsd png images | PNGWing">
            <a:extLst>
              <a:ext uri="{FF2B5EF4-FFF2-40B4-BE49-F238E27FC236}">
                <a16:creationId xmlns:a16="http://schemas.microsoft.com/office/drawing/2014/main" id="{B2B49CFF-9F3F-DB4D-A513-D6C63ED292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5138" y="2253643"/>
            <a:ext cx="2439677" cy="236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690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1374</Words>
  <Application>Microsoft Macintosh PowerPoint</Application>
  <PresentationFormat>On-screen Show (4:3)</PresentationFormat>
  <Paragraphs>271</Paragraphs>
  <Slides>40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Arial</vt:lpstr>
      <vt:lpstr>Calibri</vt:lpstr>
      <vt:lpstr>Helvetica</vt:lpstr>
      <vt:lpstr>Office Theme</vt:lpstr>
      <vt:lpstr>Operating Systems</vt:lpstr>
      <vt:lpstr>Itinerary</vt:lpstr>
      <vt:lpstr>Hardware System</vt:lpstr>
      <vt:lpstr>Components</vt:lpstr>
      <vt:lpstr>Function and Control</vt:lpstr>
      <vt:lpstr>Cohesive Control</vt:lpstr>
      <vt:lpstr>A Solution</vt:lpstr>
      <vt:lpstr>Operational Undertaking</vt:lpstr>
      <vt:lpstr>History Time</vt:lpstr>
      <vt:lpstr>Development and Progression</vt:lpstr>
      <vt:lpstr>Further Developments</vt:lpstr>
      <vt:lpstr>Operating System Definition</vt:lpstr>
      <vt:lpstr>Purpose and Functions</vt:lpstr>
      <vt:lpstr>System Layers and Views</vt:lpstr>
      <vt:lpstr>Basic Functions</vt:lpstr>
      <vt:lpstr>Basic Functions</vt:lpstr>
      <vt:lpstr>Key Notes</vt:lpstr>
      <vt:lpstr>Simple computer architecture</vt:lpstr>
      <vt:lpstr>Oops….</vt:lpstr>
      <vt:lpstr>Interrupts vs. Traps</vt:lpstr>
      <vt:lpstr>Traps and Interrupts</vt:lpstr>
      <vt:lpstr>CPU hardware: execution modes</vt:lpstr>
      <vt:lpstr>Processes</vt:lpstr>
      <vt:lpstr>Processes Run in Memory </vt:lpstr>
      <vt:lpstr>CPU hardware: memory protection</vt:lpstr>
      <vt:lpstr>Memory Allocation</vt:lpstr>
      <vt:lpstr>To Be in the Pool?</vt:lpstr>
      <vt:lpstr>Scheduling</vt:lpstr>
      <vt:lpstr>Process States</vt:lpstr>
      <vt:lpstr>Process Control Block</vt:lpstr>
      <vt:lpstr>Natural Scheduling</vt:lpstr>
      <vt:lpstr>Preemptive Scheduling</vt:lpstr>
      <vt:lpstr>“Suspends” Process A?</vt:lpstr>
      <vt:lpstr>Managing Power</vt:lpstr>
      <vt:lpstr>Resource Allocation and Usage</vt:lpstr>
      <vt:lpstr>Variety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Rees, John</dc:creator>
  <cp:lastModifiedBy>Jaymie Phillips</cp:lastModifiedBy>
  <cp:revision>16</cp:revision>
  <dcterms:created xsi:type="dcterms:W3CDTF">2015-11-03T14:50:26Z</dcterms:created>
  <dcterms:modified xsi:type="dcterms:W3CDTF">2022-03-06T23:11:16Z</dcterms:modified>
</cp:coreProperties>
</file>