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2"/>
  </p:notesMasterIdLst>
  <p:sldIdLst>
    <p:sldId id="256" r:id="rId5"/>
    <p:sldId id="257" r:id="rId6"/>
    <p:sldId id="258" r:id="rId7"/>
    <p:sldId id="259" r:id="rId8"/>
    <p:sldId id="260" r:id="rId9"/>
    <p:sldId id="275" r:id="rId10"/>
    <p:sldId id="274" r:id="rId11"/>
    <p:sldId id="273" r:id="rId12"/>
    <p:sldId id="272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7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60C951-7E85-5A12-88EE-8796227C7CA3}" v="1" dt="2023-09-19T20:48:21.239"/>
    <p1510:client id="{A5BEB12F-348F-DA07-605C-55B17CC31422}" v="8" dt="2023-09-19T20:51:28.0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83"/>
    <p:restoredTop sz="67211" autoAdjust="0"/>
  </p:normalViewPr>
  <p:slideViewPr>
    <p:cSldViewPr snapToGrid="0" snapToObjects="1">
      <p:cViewPr varScale="1">
        <p:scale>
          <a:sx n="84" d="100"/>
          <a:sy n="84" d="100"/>
        </p:scale>
        <p:origin x="198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Stacey" userId="S::david.stacey@uwtsd.ac.uk::6e25bcea-c703-499a-b54e-663d1eeaca2d" providerId="AD" clId="Web-{1C60C951-7E85-5A12-88EE-8796227C7CA3}"/>
    <pc:docChg chg="modSld">
      <pc:chgData name="David Stacey" userId="S::david.stacey@uwtsd.ac.uk::6e25bcea-c703-499a-b54e-663d1eeaca2d" providerId="AD" clId="Web-{1C60C951-7E85-5A12-88EE-8796227C7CA3}" dt="2023-09-19T20:48:21.239" v="0" actId="14100"/>
      <pc:docMkLst>
        <pc:docMk/>
      </pc:docMkLst>
      <pc:sldChg chg="modSp">
        <pc:chgData name="David Stacey" userId="S::david.stacey@uwtsd.ac.uk::6e25bcea-c703-499a-b54e-663d1eeaca2d" providerId="AD" clId="Web-{1C60C951-7E85-5A12-88EE-8796227C7CA3}" dt="2023-09-19T20:48:21.239" v="0" actId="14100"/>
        <pc:sldMkLst>
          <pc:docMk/>
          <pc:sldMk cId="2475401993" sldId="258"/>
        </pc:sldMkLst>
        <pc:picChg chg="mod">
          <ac:chgData name="David Stacey" userId="S::david.stacey@uwtsd.ac.uk::6e25bcea-c703-499a-b54e-663d1eeaca2d" providerId="AD" clId="Web-{1C60C951-7E85-5A12-88EE-8796227C7CA3}" dt="2023-09-19T20:48:21.239" v="0" actId="14100"/>
          <ac:picMkLst>
            <pc:docMk/>
            <pc:sldMk cId="2475401993" sldId="258"/>
            <ac:picMk id="5" creationId="{27FC417E-4754-E245-AFBE-810153A8253C}"/>
          </ac:picMkLst>
        </pc:picChg>
      </pc:sldChg>
    </pc:docChg>
  </pc:docChgLst>
  <pc:docChgLst>
    <pc:chgData name="David Stacey" userId="S::david.stacey@uwtsd.ac.uk::6e25bcea-c703-499a-b54e-663d1eeaca2d" providerId="AD" clId="Web-{A5BEB12F-348F-DA07-605C-55B17CC31422}"/>
    <pc:docChg chg="addSld modSld">
      <pc:chgData name="David Stacey" userId="S::david.stacey@uwtsd.ac.uk::6e25bcea-c703-499a-b54e-663d1eeaca2d" providerId="AD" clId="Web-{A5BEB12F-348F-DA07-605C-55B17CC31422}" dt="2023-09-19T20:51:28.041" v="6"/>
      <pc:docMkLst>
        <pc:docMk/>
      </pc:docMkLst>
      <pc:sldChg chg="addSp modSp">
        <pc:chgData name="David Stacey" userId="S::david.stacey@uwtsd.ac.uk::6e25bcea-c703-499a-b54e-663d1eeaca2d" providerId="AD" clId="Web-{A5BEB12F-348F-DA07-605C-55B17CC31422}" dt="2023-09-19T20:50:50.712" v="2" actId="14100"/>
        <pc:sldMkLst>
          <pc:docMk/>
          <pc:sldMk cId="2475401993" sldId="258"/>
        </pc:sldMkLst>
        <pc:picChg chg="add mod">
          <ac:chgData name="David Stacey" userId="S::david.stacey@uwtsd.ac.uk::6e25bcea-c703-499a-b54e-663d1eeaca2d" providerId="AD" clId="Web-{A5BEB12F-348F-DA07-605C-55B17CC31422}" dt="2023-09-19T20:50:50.712" v="2" actId="14100"/>
          <ac:picMkLst>
            <pc:docMk/>
            <pc:sldMk cId="2475401993" sldId="258"/>
            <ac:picMk id="3" creationId="{D19C0E3A-6339-C9F4-7A8E-1D4D585B9CA8}"/>
          </ac:picMkLst>
        </pc:picChg>
      </pc:sldChg>
      <pc:sldChg chg="add">
        <pc:chgData name="David Stacey" userId="S::david.stacey@uwtsd.ac.uk::6e25bcea-c703-499a-b54e-663d1eeaca2d" providerId="AD" clId="Web-{A5BEB12F-348F-DA07-605C-55B17CC31422}" dt="2023-09-19T20:51:27.807" v="3"/>
        <pc:sldMkLst>
          <pc:docMk/>
          <pc:sldMk cId="2702980357" sldId="272"/>
        </pc:sldMkLst>
      </pc:sldChg>
      <pc:sldChg chg="add">
        <pc:chgData name="David Stacey" userId="S::david.stacey@uwtsd.ac.uk::6e25bcea-c703-499a-b54e-663d1eeaca2d" providerId="AD" clId="Web-{A5BEB12F-348F-DA07-605C-55B17CC31422}" dt="2023-09-19T20:51:27.947" v="4"/>
        <pc:sldMkLst>
          <pc:docMk/>
          <pc:sldMk cId="1041967810" sldId="273"/>
        </pc:sldMkLst>
      </pc:sldChg>
      <pc:sldChg chg="add">
        <pc:chgData name="David Stacey" userId="S::david.stacey@uwtsd.ac.uk::6e25bcea-c703-499a-b54e-663d1eeaca2d" providerId="AD" clId="Web-{A5BEB12F-348F-DA07-605C-55B17CC31422}" dt="2023-09-19T20:51:28.010" v="5"/>
        <pc:sldMkLst>
          <pc:docMk/>
          <pc:sldMk cId="3254264200" sldId="274"/>
        </pc:sldMkLst>
      </pc:sldChg>
      <pc:sldChg chg="add">
        <pc:chgData name="David Stacey" userId="S::david.stacey@uwtsd.ac.uk::6e25bcea-c703-499a-b54e-663d1eeaca2d" providerId="AD" clId="Web-{A5BEB12F-348F-DA07-605C-55B17CC31422}" dt="2023-09-19T20:51:28.041" v="6"/>
        <pc:sldMkLst>
          <pc:docMk/>
          <pc:sldMk cId="1208672192" sldId="275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4052EE-66D6-4129-A958-CD6220E8002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37AB6403-27AC-4CDC-8C59-E637055C9328}">
      <dgm:prSet/>
      <dgm:spPr/>
      <dgm:t>
        <a:bodyPr/>
        <a:lstStyle/>
        <a:p>
          <a:r>
            <a:rPr lang="cy-GB" noProof="0" dirty="0"/>
            <a:t>Beth yw methodoleg  digwyddiadau critigol Tripp</a:t>
          </a:r>
        </a:p>
      </dgm:t>
    </dgm:pt>
    <dgm:pt modelId="{617D20D1-D825-4C58-89E8-B802B832C585}" type="parTrans" cxnId="{74F2CFE5-A301-4EB1-979D-9079F9BC9AE9}">
      <dgm:prSet/>
      <dgm:spPr/>
      <dgm:t>
        <a:bodyPr/>
        <a:lstStyle/>
        <a:p>
          <a:endParaRPr lang="en-US"/>
        </a:p>
      </dgm:t>
    </dgm:pt>
    <dgm:pt modelId="{47982ED1-4A40-40F4-889D-2CFEFF77528B}" type="sibTrans" cxnId="{74F2CFE5-A301-4EB1-979D-9079F9BC9AE9}">
      <dgm:prSet/>
      <dgm:spPr/>
      <dgm:t>
        <a:bodyPr/>
        <a:lstStyle/>
        <a:p>
          <a:endParaRPr lang="en-US"/>
        </a:p>
      </dgm:t>
    </dgm:pt>
    <dgm:pt modelId="{08C85B30-D3E9-4191-A793-649486CE7E80}">
      <dgm:prSet/>
      <dgm:spPr/>
      <dgm:t>
        <a:bodyPr/>
        <a:lstStyle/>
        <a:p>
          <a:r>
            <a:rPr lang="cy-GB" noProof="0" dirty="0"/>
            <a:t>Pam bydden ni’n ei defnyddio</a:t>
          </a:r>
        </a:p>
      </dgm:t>
    </dgm:pt>
    <dgm:pt modelId="{64E7AF19-9360-4765-A3FE-12A12A8B2B11}" type="parTrans" cxnId="{5E856537-B7E7-4B08-9456-8CBD0F7AB330}">
      <dgm:prSet/>
      <dgm:spPr/>
      <dgm:t>
        <a:bodyPr/>
        <a:lstStyle/>
        <a:p>
          <a:endParaRPr lang="en-US"/>
        </a:p>
      </dgm:t>
    </dgm:pt>
    <dgm:pt modelId="{BC8EF751-3CB0-4D39-B6F3-BB4132EAD43A}" type="sibTrans" cxnId="{5E856537-B7E7-4B08-9456-8CBD0F7AB330}">
      <dgm:prSet/>
      <dgm:spPr/>
      <dgm:t>
        <a:bodyPr/>
        <a:lstStyle/>
        <a:p>
          <a:endParaRPr lang="en-US"/>
        </a:p>
      </dgm:t>
    </dgm:pt>
    <dgm:pt modelId="{0303C6E3-E690-40B8-BF5B-6BAEF72B9473}">
      <dgm:prSet/>
      <dgm:spPr/>
      <dgm:t>
        <a:bodyPr/>
        <a:lstStyle/>
        <a:p>
          <a:r>
            <a:rPr lang="cy-GB" noProof="0" dirty="0"/>
            <a:t>Sut bydd hi’n gweithio mewn cysylltiad â’r aseiniad</a:t>
          </a:r>
        </a:p>
      </dgm:t>
    </dgm:pt>
    <dgm:pt modelId="{E03D9D32-A55A-4E19-9C7F-A48D14F775DF}" type="parTrans" cxnId="{909ECDAE-D66C-4CA3-AD07-047CF853C553}">
      <dgm:prSet/>
      <dgm:spPr/>
      <dgm:t>
        <a:bodyPr/>
        <a:lstStyle/>
        <a:p>
          <a:endParaRPr lang="en-US"/>
        </a:p>
      </dgm:t>
    </dgm:pt>
    <dgm:pt modelId="{8D00F4C5-B943-43CF-8D9C-727424B5B0CE}" type="sibTrans" cxnId="{909ECDAE-D66C-4CA3-AD07-047CF853C553}">
      <dgm:prSet/>
      <dgm:spPr/>
      <dgm:t>
        <a:bodyPr/>
        <a:lstStyle/>
        <a:p>
          <a:endParaRPr lang="en-US"/>
        </a:p>
      </dgm:t>
    </dgm:pt>
    <dgm:pt modelId="{3FCB0892-3AA0-4CF6-9970-B193DD965202}" type="pres">
      <dgm:prSet presAssocID="{884052EE-66D6-4129-A958-CD6220E80025}" presName="root" presStyleCnt="0">
        <dgm:presLayoutVars>
          <dgm:dir/>
          <dgm:resizeHandles val="exact"/>
        </dgm:presLayoutVars>
      </dgm:prSet>
      <dgm:spPr/>
    </dgm:pt>
    <dgm:pt modelId="{C7E9629A-C17C-4AE8-803B-85536BC47606}" type="pres">
      <dgm:prSet presAssocID="{37AB6403-27AC-4CDC-8C59-E637055C9328}" presName="compNode" presStyleCnt="0"/>
      <dgm:spPr/>
    </dgm:pt>
    <dgm:pt modelId="{216748F7-0C44-494F-BBA0-48AFBAB2873F}" type="pres">
      <dgm:prSet presAssocID="{37AB6403-27AC-4CDC-8C59-E637055C9328}" presName="bgRect" presStyleLbl="bgShp" presStyleIdx="0" presStyleCnt="3"/>
      <dgm:spPr/>
    </dgm:pt>
    <dgm:pt modelId="{EB8AE4AD-4667-4E7C-8AF3-C7E998DA6670}" type="pres">
      <dgm:prSet presAssocID="{37AB6403-27AC-4CDC-8C59-E637055C932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51274F2-50CA-4BC9-96B5-3ED63C861F0B}" type="pres">
      <dgm:prSet presAssocID="{37AB6403-27AC-4CDC-8C59-E637055C9328}" presName="spaceRect" presStyleCnt="0"/>
      <dgm:spPr/>
    </dgm:pt>
    <dgm:pt modelId="{A40A2401-6CCB-4B02-9DDD-7D4C4A6EBBAA}" type="pres">
      <dgm:prSet presAssocID="{37AB6403-27AC-4CDC-8C59-E637055C9328}" presName="parTx" presStyleLbl="revTx" presStyleIdx="0" presStyleCnt="3">
        <dgm:presLayoutVars>
          <dgm:chMax val="0"/>
          <dgm:chPref val="0"/>
        </dgm:presLayoutVars>
      </dgm:prSet>
      <dgm:spPr/>
    </dgm:pt>
    <dgm:pt modelId="{A19F1757-ECA9-4A05-9998-4CC614A23431}" type="pres">
      <dgm:prSet presAssocID="{47982ED1-4A40-40F4-889D-2CFEFF77528B}" presName="sibTrans" presStyleCnt="0"/>
      <dgm:spPr/>
    </dgm:pt>
    <dgm:pt modelId="{D88E7E91-2712-42DF-BFE7-5D96C1FDEEAD}" type="pres">
      <dgm:prSet presAssocID="{08C85B30-D3E9-4191-A793-649486CE7E80}" presName="compNode" presStyleCnt="0"/>
      <dgm:spPr/>
    </dgm:pt>
    <dgm:pt modelId="{3500B0A7-2D43-476E-AAEF-9CECDE1C2BE0}" type="pres">
      <dgm:prSet presAssocID="{08C85B30-D3E9-4191-A793-649486CE7E80}" presName="bgRect" presStyleLbl="bgShp" presStyleIdx="1" presStyleCnt="3"/>
      <dgm:spPr/>
    </dgm:pt>
    <dgm:pt modelId="{1C357E76-1C51-4DB3-9372-EE372D558D5A}" type="pres">
      <dgm:prSet presAssocID="{08C85B30-D3E9-4191-A793-649486CE7E8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E18AE30-3B86-4624-98C3-C8594E2053DE}" type="pres">
      <dgm:prSet presAssocID="{08C85B30-D3E9-4191-A793-649486CE7E80}" presName="spaceRect" presStyleCnt="0"/>
      <dgm:spPr/>
    </dgm:pt>
    <dgm:pt modelId="{8F87DDE7-9D5C-4C8D-B4F7-A4EA5AF2E244}" type="pres">
      <dgm:prSet presAssocID="{08C85B30-D3E9-4191-A793-649486CE7E80}" presName="parTx" presStyleLbl="revTx" presStyleIdx="1" presStyleCnt="3">
        <dgm:presLayoutVars>
          <dgm:chMax val="0"/>
          <dgm:chPref val="0"/>
        </dgm:presLayoutVars>
      </dgm:prSet>
      <dgm:spPr/>
    </dgm:pt>
    <dgm:pt modelId="{82A94B45-C907-4666-9E0C-DB48C52E531E}" type="pres">
      <dgm:prSet presAssocID="{BC8EF751-3CB0-4D39-B6F3-BB4132EAD43A}" presName="sibTrans" presStyleCnt="0"/>
      <dgm:spPr/>
    </dgm:pt>
    <dgm:pt modelId="{AEA34EAD-F6D7-4FD3-BE9A-E5DB60C7238E}" type="pres">
      <dgm:prSet presAssocID="{0303C6E3-E690-40B8-BF5B-6BAEF72B9473}" presName="compNode" presStyleCnt="0"/>
      <dgm:spPr/>
    </dgm:pt>
    <dgm:pt modelId="{7898E3FB-84F6-499F-A63F-0F6255C2FDCA}" type="pres">
      <dgm:prSet presAssocID="{0303C6E3-E690-40B8-BF5B-6BAEF72B9473}" presName="bgRect" presStyleLbl="bgShp" presStyleIdx="2" presStyleCnt="3"/>
      <dgm:spPr/>
    </dgm:pt>
    <dgm:pt modelId="{63A276EE-F59A-4609-832D-055407EA0BC4}" type="pres">
      <dgm:prSet presAssocID="{0303C6E3-E690-40B8-BF5B-6BAEF72B947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34D817E5-5FD0-462C-93B8-C71938F18F2E}" type="pres">
      <dgm:prSet presAssocID="{0303C6E3-E690-40B8-BF5B-6BAEF72B9473}" presName="spaceRect" presStyleCnt="0"/>
      <dgm:spPr/>
    </dgm:pt>
    <dgm:pt modelId="{2A94A6F0-1DBC-4875-94FA-9A02759075E0}" type="pres">
      <dgm:prSet presAssocID="{0303C6E3-E690-40B8-BF5B-6BAEF72B947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B2E9901-9E29-4A19-B8E4-ECD153D76BF1}" type="presOf" srcId="{0303C6E3-E690-40B8-BF5B-6BAEF72B9473}" destId="{2A94A6F0-1DBC-4875-94FA-9A02759075E0}" srcOrd="0" destOrd="0" presId="urn:microsoft.com/office/officeart/2018/2/layout/IconVerticalSolidList"/>
    <dgm:cxn modelId="{5E856537-B7E7-4B08-9456-8CBD0F7AB330}" srcId="{884052EE-66D6-4129-A958-CD6220E80025}" destId="{08C85B30-D3E9-4191-A793-649486CE7E80}" srcOrd="1" destOrd="0" parTransId="{64E7AF19-9360-4765-A3FE-12A12A8B2B11}" sibTransId="{BC8EF751-3CB0-4D39-B6F3-BB4132EAD43A}"/>
    <dgm:cxn modelId="{FAEE3870-F87F-486F-A721-05F332F8A91B}" type="presOf" srcId="{08C85B30-D3E9-4191-A793-649486CE7E80}" destId="{8F87DDE7-9D5C-4C8D-B4F7-A4EA5AF2E244}" srcOrd="0" destOrd="0" presId="urn:microsoft.com/office/officeart/2018/2/layout/IconVerticalSolidList"/>
    <dgm:cxn modelId="{909ECDAE-D66C-4CA3-AD07-047CF853C553}" srcId="{884052EE-66D6-4129-A958-CD6220E80025}" destId="{0303C6E3-E690-40B8-BF5B-6BAEF72B9473}" srcOrd="2" destOrd="0" parTransId="{E03D9D32-A55A-4E19-9C7F-A48D14F775DF}" sibTransId="{8D00F4C5-B943-43CF-8D9C-727424B5B0CE}"/>
    <dgm:cxn modelId="{77F4FBC2-CAC5-4CC0-8B5A-E95776C3AC89}" type="presOf" srcId="{884052EE-66D6-4129-A958-CD6220E80025}" destId="{3FCB0892-3AA0-4CF6-9970-B193DD965202}" srcOrd="0" destOrd="0" presId="urn:microsoft.com/office/officeart/2018/2/layout/IconVerticalSolidList"/>
    <dgm:cxn modelId="{4C5CE2D6-364C-4248-A0F5-A9B25869226F}" type="presOf" srcId="{37AB6403-27AC-4CDC-8C59-E637055C9328}" destId="{A40A2401-6CCB-4B02-9DDD-7D4C4A6EBBAA}" srcOrd="0" destOrd="0" presId="urn:microsoft.com/office/officeart/2018/2/layout/IconVerticalSolidList"/>
    <dgm:cxn modelId="{74F2CFE5-A301-4EB1-979D-9079F9BC9AE9}" srcId="{884052EE-66D6-4129-A958-CD6220E80025}" destId="{37AB6403-27AC-4CDC-8C59-E637055C9328}" srcOrd="0" destOrd="0" parTransId="{617D20D1-D825-4C58-89E8-B802B832C585}" sibTransId="{47982ED1-4A40-40F4-889D-2CFEFF77528B}"/>
    <dgm:cxn modelId="{0203BC50-7EE3-4B4A-8416-16D0C3E80EEC}" type="presParOf" srcId="{3FCB0892-3AA0-4CF6-9970-B193DD965202}" destId="{C7E9629A-C17C-4AE8-803B-85536BC47606}" srcOrd="0" destOrd="0" presId="urn:microsoft.com/office/officeart/2018/2/layout/IconVerticalSolidList"/>
    <dgm:cxn modelId="{A9E499DE-3D0A-4394-BFEE-8A94EBCF629A}" type="presParOf" srcId="{C7E9629A-C17C-4AE8-803B-85536BC47606}" destId="{216748F7-0C44-494F-BBA0-48AFBAB2873F}" srcOrd="0" destOrd="0" presId="urn:microsoft.com/office/officeart/2018/2/layout/IconVerticalSolidList"/>
    <dgm:cxn modelId="{21EF703A-A89C-4CEC-9CD2-CE42F1C50FEC}" type="presParOf" srcId="{C7E9629A-C17C-4AE8-803B-85536BC47606}" destId="{EB8AE4AD-4667-4E7C-8AF3-C7E998DA6670}" srcOrd="1" destOrd="0" presId="urn:microsoft.com/office/officeart/2018/2/layout/IconVerticalSolidList"/>
    <dgm:cxn modelId="{C7F95689-F79A-4C69-AD0A-2B4CE2D0AD47}" type="presParOf" srcId="{C7E9629A-C17C-4AE8-803B-85536BC47606}" destId="{F51274F2-50CA-4BC9-96B5-3ED63C861F0B}" srcOrd="2" destOrd="0" presId="urn:microsoft.com/office/officeart/2018/2/layout/IconVerticalSolidList"/>
    <dgm:cxn modelId="{6807A064-381D-4B32-AEB2-F3DC95C4C420}" type="presParOf" srcId="{C7E9629A-C17C-4AE8-803B-85536BC47606}" destId="{A40A2401-6CCB-4B02-9DDD-7D4C4A6EBBAA}" srcOrd="3" destOrd="0" presId="urn:microsoft.com/office/officeart/2018/2/layout/IconVerticalSolidList"/>
    <dgm:cxn modelId="{916D339F-778D-454A-B63D-F112A34115AF}" type="presParOf" srcId="{3FCB0892-3AA0-4CF6-9970-B193DD965202}" destId="{A19F1757-ECA9-4A05-9998-4CC614A23431}" srcOrd="1" destOrd="0" presId="urn:microsoft.com/office/officeart/2018/2/layout/IconVerticalSolidList"/>
    <dgm:cxn modelId="{37808B94-B761-4614-B28E-9F135E2BC769}" type="presParOf" srcId="{3FCB0892-3AA0-4CF6-9970-B193DD965202}" destId="{D88E7E91-2712-42DF-BFE7-5D96C1FDEEAD}" srcOrd="2" destOrd="0" presId="urn:microsoft.com/office/officeart/2018/2/layout/IconVerticalSolidList"/>
    <dgm:cxn modelId="{69706090-DF13-4AD8-A053-08CD991E9F77}" type="presParOf" srcId="{D88E7E91-2712-42DF-BFE7-5D96C1FDEEAD}" destId="{3500B0A7-2D43-476E-AAEF-9CECDE1C2BE0}" srcOrd="0" destOrd="0" presId="urn:microsoft.com/office/officeart/2018/2/layout/IconVerticalSolidList"/>
    <dgm:cxn modelId="{A84627C3-2A6E-4649-B902-3FCDEBE77392}" type="presParOf" srcId="{D88E7E91-2712-42DF-BFE7-5D96C1FDEEAD}" destId="{1C357E76-1C51-4DB3-9372-EE372D558D5A}" srcOrd="1" destOrd="0" presId="urn:microsoft.com/office/officeart/2018/2/layout/IconVerticalSolidList"/>
    <dgm:cxn modelId="{7489FE2E-7664-4A3D-9831-2CBA3E85ABD3}" type="presParOf" srcId="{D88E7E91-2712-42DF-BFE7-5D96C1FDEEAD}" destId="{3E18AE30-3B86-4624-98C3-C8594E2053DE}" srcOrd="2" destOrd="0" presId="urn:microsoft.com/office/officeart/2018/2/layout/IconVerticalSolidList"/>
    <dgm:cxn modelId="{5D276403-B397-4C9E-902E-40E20A32D10C}" type="presParOf" srcId="{D88E7E91-2712-42DF-BFE7-5D96C1FDEEAD}" destId="{8F87DDE7-9D5C-4C8D-B4F7-A4EA5AF2E244}" srcOrd="3" destOrd="0" presId="urn:microsoft.com/office/officeart/2018/2/layout/IconVerticalSolidList"/>
    <dgm:cxn modelId="{A3D39A66-0396-4581-910A-9B644070E0DA}" type="presParOf" srcId="{3FCB0892-3AA0-4CF6-9970-B193DD965202}" destId="{82A94B45-C907-4666-9E0C-DB48C52E531E}" srcOrd="3" destOrd="0" presId="urn:microsoft.com/office/officeart/2018/2/layout/IconVerticalSolidList"/>
    <dgm:cxn modelId="{E38A0515-2E87-4AF8-806C-DA17A2248E15}" type="presParOf" srcId="{3FCB0892-3AA0-4CF6-9970-B193DD965202}" destId="{AEA34EAD-F6D7-4FD3-BE9A-E5DB60C7238E}" srcOrd="4" destOrd="0" presId="urn:microsoft.com/office/officeart/2018/2/layout/IconVerticalSolidList"/>
    <dgm:cxn modelId="{8B1554EE-877D-435B-A32F-F95893356BE1}" type="presParOf" srcId="{AEA34EAD-F6D7-4FD3-BE9A-E5DB60C7238E}" destId="{7898E3FB-84F6-499F-A63F-0F6255C2FDCA}" srcOrd="0" destOrd="0" presId="urn:microsoft.com/office/officeart/2018/2/layout/IconVerticalSolidList"/>
    <dgm:cxn modelId="{FF75C012-D4AF-4E6B-9899-0300C0FF9A48}" type="presParOf" srcId="{AEA34EAD-F6D7-4FD3-BE9A-E5DB60C7238E}" destId="{63A276EE-F59A-4609-832D-055407EA0BC4}" srcOrd="1" destOrd="0" presId="urn:microsoft.com/office/officeart/2018/2/layout/IconVerticalSolidList"/>
    <dgm:cxn modelId="{7A9BE0BF-11A3-48D3-AB2F-79332C039F8C}" type="presParOf" srcId="{AEA34EAD-F6D7-4FD3-BE9A-E5DB60C7238E}" destId="{34D817E5-5FD0-462C-93B8-C71938F18F2E}" srcOrd="2" destOrd="0" presId="urn:microsoft.com/office/officeart/2018/2/layout/IconVerticalSolidList"/>
    <dgm:cxn modelId="{F0453FC1-05CF-46BC-BB4D-4104A31956CD}" type="presParOf" srcId="{AEA34EAD-F6D7-4FD3-BE9A-E5DB60C7238E}" destId="{2A94A6F0-1DBC-4875-94FA-9A02759075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10D266-0119-5D4A-82BB-B88825DC5982}" type="doc">
      <dgm:prSet loTypeId="urn:microsoft.com/office/officeart/2005/8/layout/cycle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1D037C4-6908-5B4D-B9DD-A2F9F74D8A9B}">
      <dgm:prSet phldrT="[Text]"/>
      <dgm:spPr/>
      <dgm:t>
        <a:bodyPr/>
        <a:lstStyle/>
        <a:p>
          <a:r>
            <a:rPr lang="cy-GB" noProof="0" dirty="0"/>
            <a:t>Arsylwi</a:t>
          </a:r>
        </a:p>
      </dgm:t>
    </dgm:pt>
    <dgm:pt modelId="{A05BCDE7-41F4-9B45-AF68-4487353AC827}" type="parTrans" cxnId="{DF1EA3C7-917B-DE40-B4B9-2E36C10CE1A5}">
      <dgm:prSet/>
      <dgm:spPr/>
      <dgm:t>
        <a:bodyPr/>
        <a:lstStyle/>
        <a:p>
          <a:endParaRPr lang="en-GB"/>
        </a:p>
      </dgm:t>
    </dgm:pt>
    <dgm:pt modelId="{43D225A4-4855-4B44-8DEF-2F1ECDE736E3}" type="sibTrans" cxnId="{DF1EA3C7-917B-DE40-B4B9-2E36C10CE1A5}">
      <dgm:prSet/>
      <dgm:spPr/>
      <dgm:t>
        <a:bodyPr/>
        <a:lstStyle/>
        <a:p>
          <a:endParaRPr lang="en-GB"/>
        </a:p>
      </dgm:t>
    </dgm:pt>
    <dgm:pt modelId="{6C27AD08-F562-9F42-B248-4CFE269F2ADA}">
      <dgm:prSet phldrT="[Text]"/>
      <dgm:spPr/>
      <dgm:t>
        <a:bodyPr/>
        <a:lstStyle/>
        <a:p>
          <a:r>
            <a:rPr lang="cy-GB" noProof="0" dirty="0"/>
            <a:t>Dadansoddi</a:t>
          </a:r>
        </a:p>
      </dgm:t>
    </dgm:pt>
    <dgm:pt modelId="{9AEF46A5-6278-194D-9459-21298DA3F5B3}" type="parTrans" cxnId="{1CF74957-C9DA-C849-9B2D-9FBC7E8B0C25}">
      <dgm:prSet/>
      <dgm:spPr/>
      <dgm:t>
        <a:bodyPr/>
        <a:lstStyle/>
        <a:p>
          <a:endParaRPr lang="en-GB"/>
        </a:p>
      </dgm:t>
    </dgm:pt>
    <dgm:pt modelId="{9B0C01CD-103D-1F47-A783-091F1C111E88}" type="sibTrans" cxnId="{1CF74957-C9DA-C849-9B2D-9FBC7E8B0C25}">
      <dgm:prSet/>
      <dgm:spPr/>
      <dgm:t>
        <a:bodyPr/>
        <a:lstStyle/>
        <a:p>
          <a:endParaRPr lang="en-GB"/>
        </a:p>
      </dgm:t>
    </dgm:pt>
    <dgm:pt modelId="{18CB9D72-AFA2-D346-B767-ECEB046E775A}">
      <dgm:prSet phldrT="[Text]"/>
      <dgm:spPr/>
      <dgm:t>
        <a:bodyPr/>
        <a:lstStyle/>
        <a:p>
          <a:r>
            <a:rPr lang="cy-GB" noProof="0" dirty="0"/>
            <a:t>Cynllunio</a:t>
          </a:r>
        </a:p>
      </dgm:t>
    </dgm:pt>
    <dgm:pt modelId="{A78EFB60-29D8-784E-830B-40F51B4092F5}" type="parTrans" cxnId="{D73C4B04-2226-FC47-B909-03488DF2E77D}">
      <dgm:prSet/>
      <dgm:spPr/>
      <dgm:t>
        <a:bodyPr/>
        <a:lstStyle/>
        <a:p>
          <a:endParaRPr lang="en-GB"/>
        </a:p>
      </dgm:t>
    </dgm:pt>
    <dgm:pt modelId="{1090187E-C637-284C-A66D-43692BFE9DBA}" type="sibTrans" cxnId="{D73C4B04-2226-FC47-B909-03488DF2E77D}">
      <dgm:prSet/>
      <dgm:spPr/>
      <dgm:t>
        <a:bodyPr/>
        <a:lstStyle/>
        <a:p>
          <a:endParaRPr lang="en-GB"/>
        </a:p>
      </dgm:t>
    </dgm:pt>
    <dgm:pt modelId="{27E9A4BD-6727-BD45-B6DC-B2E1096D7791}">
      <dgm:prSet phldrT="[Text]"/>
      <dgm:spPr/>
      <dgm:t>
        <a:bodyPr/>
        <a:lstStyle/>
        <a:p>
          <a:r>
            <a:rPr lang="cy-GB" noProof="0" dirty="0"/>
            <a:t>Datblygu</a:t>
          </a:r>
        </a:p>
      </dgm:t>
    </dgm:pt>
    <dgm:pt modelId="{3D05164F-99AD-B349-9CE5-0193E2BAB8B9}" type="parTrans" cxnId="{1F875600-EC26-1447-AC64-AA11711F67E7}">
      <dgm:prSet/>
      <dgm:spPr/>
      <dgm:t>
        <a:bodyPr/>
        <a:lstStyle/>
        <a:p>
          <a:endParaRPr lang="en-GB"/>
        </a:p>
      </dgm:t>
    </dgm:pt>
    <dgm:pt modelId="{7CB9FA63-8386-E141-9AE7-FB3EC4EEDBE4}" type="sibTrans" cxnId="{1F875600-EC26-1447-AC64-AA11711F67E7}">
      <dgm:prSet/>
      <dgm:spPr/>
      <dgm:t>
        <a:bodyPr/>
        <a:lstStyle/>
        <a:p>
          <a:endParaRPr lang="en-GB"/>
        </a:p>
      </dgm:t>
    </dgm:pt>
    <dgm:pt modelId="{3424630A-46C7-8F47-A36E-83019C4782BF}" type="pres">
      <dgm:prSet presAssocID="{3A10D266-0119-5D4A-82BB-B88825DC5982}" presName="cycle" presStyleCnt="0">
        <dgm:presLayoutVars>
          <dgm:dir/>
          <dgm:resizeHandles val="exact"/>
        </dgm:presLayoutVars>
      </dgm:prSet>
      <dgm:spPr/>
    </dgm:pt>
    <dgm:pt modelId="{20CA10E0-4218-2F4D-A2A5-D3697EB2D395}" type="pres">
      <dgm:prSet presAssocID="{31D037C4-6908-5B4D-B9DD-A2F9F74D8A9B}" presName="node" presStyleLbl="node1" presStyleIdx="0" presStyleCnt="4">
        <dgm:presLayoutVars>
          <dgm:bulletEnabled val="1"/>
        </dgm:presLayoutVars>
      </dgm:prSet>
      <dgm:spPr/>
    </dgm:pt>
    <dgm:pt modelId="{CE110A33-DCA7-5449-8120-A51FD6FC7EE9}" type="pres">
      <dgm:prSet presAssocID="{31D037C4-6908-5B4D-B9DD-A2F9F74D8A9B}" presName="spNode" presStyleCnt="0"/>
      <dgm:spPr/>
    </dgm:pt>
    <dgm:pt modelId="{05DAAFB3-14EF-4740-9F98-8D266E2895DA}" type="pres">
      <dgm:prSet presAssocID="{43D225A4-4855-4B44-8DEF-2F1ECDE736E3}" presName="sibTrans" presStyleLbl="sibTrans1D1" presStyleIdx="0" presStyleCnt="4"/>
      <dgm:spPr/>
    </dgm:pt>
    <dgm:pt modelId="{5256B4AD-3517-8B4A-95A1-062A6B1421C9}" type="pres">
      <dgm:prSet presAssocID="{6C27AD08-F562-9F42-B248-4CFE269F2ADA}" presName="node" presStyleLbl="node1" presStyleIdx="1" presStyleCnt="4" custScaleX="133455" custScaleY="104377">
        <dgm:presLayoutVars>
          <dgm:bulletEnabled val="1"/>
        </dgm:presLayoutVars>
      </dgm:prSet>
      <dgm:spPr/>
    </dgm:pt>
    <dgm:pt modelId="{36E37E2C-1D69-E04C-B305-AFFF2E7D1AF2}" type="pres">
      <dgm:prSet presAssocID="{6C27AD08-F562-9F42-B248-4CFE269F2ADA}" presName="spNode" presStyleCnt="0"/>
      <dgm:spPr/>
    </dgm:pt>
    <dgm:pt modelId="{B43DAF38-0B17-ED46-A597-87339A921765}" type="pres">
      <dgm:prSet presAssocID="{9B0C01CD-103D-1F47-A783-091F1C111E88}" presName="sibTrans" presStyleLbl="sibTrans1D1" presStyleIdx="1" presStyleCnt="4"/>
      <dgm:spPr/>
    </dgm:pt>
    <dgm:pt modelId="{D3E47086-F761-6244-B2C6-6E80567654CB}" type="pres">
      <dgm:prSet presAssocID="{18CB9D72-AFA2-D346-B767-ECEB046E775A}" presName="node" presStyleLbl="node1" presStyleIdx="2" presStyleCnt="4" custScaleX="131950">
        <dgm:presLayoutVars>
          <dgm:bulletEnabled val="1"/>
        </dgm:presLayoutVars>
      </dgm:prSet>
      <dgm:spPr/>
    </dgm:pt>
    <dgm:pt modelId="{4E3FD6CE-10C6-7F42-B2D3-F66DAE5C6B77}" type="pres">
      <dgm:prSet presAssocID="{18CB9D72-AFA2-D346-B767-ECEB046E775A}" presName="spNode" presStyleCnt="0"/>
      <dgm:spPr/>
    </dgm:pt>
    <dgm:pt modelId="{EF86ED15-B76E-B042-AB03-E8861B38BC17}" type="pres">
      <dgm:prSet presAssocID="{1090187E-C637-284C-A66D-43692BFE9DBA}" presName="sibTrans" presStyleLbl="sibTrans1D1" presStyleIdx="2" presStyleCnt="4"/>
      <dgm:spPr/>
    </dgm:pt>
    <dgm:pt modelId="{969D6332-FD0E-F24C-BAC3-8BE9896DC738}" type="pres">
      <dgm:prSet presAssocID="{27E9A4BD-6727-BD45-B6DC-B2E1096D7791}" presName="node" presStyleLbl="node1" presStyleIdx="3" presStyleCnt="4">
        <dgm:presLayoutVars>
          <dgm:bulletEnabled val="1"/>
        </dgm:presLayoutVars>
      </dgm:prSet>
      <dgm:spPr/>
    </dgm:pt>
    <dgm:pt modelId="{5C6BCC34-1614-7746-861A-B806EB297612}" type="pres">
      <dgm:prSet presAssocID="{27E9A4BD-6727-BD45-B6DC-B2E1096D7791}" presName="spNode" presStyleCnt="0"/>
      <dgm:spPr/>
    </dgm:pt>
    <dgm:pt modelId="{05594B03-2A20-8745-B58E-48A9C3186D0E}" type="pres">
      <dgm:prSet presAssocID="{7CB9FA63-8386-E141-9AE7-FB3EC4EEDBE4}" presName="sibTrans" presStyleLbl="sibTrans1D1" presStyleIdx="3" presStyleCnt="4"/>
      <dgm:spPr/>
    </dgm:pt>
  </dgm:ptLst>
  <dgm:cxnLst>
    <dgm:cxn modelId="{1F875600-EC26-1447-AC64-AA11711F67E7}" srcId="{3A10D266-0119-5D4A-82BB-B88825DC5982}" destId="{27E9A4BD-6727-BD45-B6DC-B2E1096D7791}" srcOrd="3" destOrd="0" parTransId="{3D05164F-99AD-B349-9CE5-0193E2BAB8B9}" sibTransId="{7CB9FA63-8386-E141-9AE7-FB3EC4EEDBE4}"/>
    <dgm:cxn modelId="{D73C4B04-2226-FC47-B909-03488DF2E77D}" srcId="{3A10D266-0119-5D4A-82BB-B88825DC5982}" destId="{18CB9D72-AFA2-D346-B767-ECEB046E775A}" srcOrd="2" destOrd="0" parTransId="{A78EFB60-29D8-784E-830B-40F51B4092F5}" sibTransId="{1090187E-C637-284C-A66D-43692BFE9DBA}"/>
    <dgm:cxn modelId="{1433030C-49F3-DB4B-9814-99C86DF0904F}" type="presOf" srcId="{31D037C4-6908-5B4D-B9DD-A2F9F74D8A9B}" destId="{20CA10E0-4218-2F4D-A2A5-D3697EB2D395}" srcOrd="0" destOrd="0" presId="urn:microsoft.com/office/officeart/2005/8/layout/cycle5"/>
    <dgm:cxn modelId="{F3EDC111-A332-8F4D-81B9-189C3D01EDB6}" type="presOf" srcId="{9B0C01CD-103D-1F47-A783-091F1C111E88}" destId="{B43DAF38-0B17-ED46-A597-87339A921765}" srcOrd="0" destOrd="0" presId="urn:microsoft.com/office/officeart/2005/8/layout/cycle5"/>
    <dgm:cxn modelId="{1E17051D-52F6-B74B-874A-614921460DDA}" type="presOf" srcId="{7CB9FA63-8386-E141-9AE7-FB3EC4EEDBE4}" destId="{05594B03-2A20-8745-B58E-48A9C3186D0E}" srcOrd="0" destOrd="0" presId="urn:microsoft.com/office/officeart/2005/8/layout/cycle5"/>
    <dgm:cxn modelId="{2D930C2A-9A00-F745-AAF8-12AD23BB966A}" type="presOf" srcId="{43D225A4-4855-4B44-8DEF-2F1ECDE736E3}" destId="{05DAAFB3-14EF-4740-9F98-8D266E2895DA}" srcOrd="0" destOrd="0" presId="urn:microsoft.com/office/officeart/2005/8/layout/cycle5"/>
    <dgm:cxn modelId="{FF8AAC38-D783-6248-967F-5A2CEF63B8BE}" type="presOf" srcId="{3A10D266-0119-5D4A-82BB-B88825DC5982}" destId="{3424630A-46C7-8F47-A36E-83019C4782BF}" srcOrd="0" destOrd="0" presId="urn:microsoft.com/office/officeart/2005/8/layout/cycle5"/>
    <dgm:cxn modelId="{9276D33F-30F9-854D-999E-1FCF2075C59E}" type="presOf" srcId="{27E9A4BD-6727-BD45-B6DC-B2E1096D7791}" destId="{969D6332-FD0E-F24C-BAC3-8BE9896DC738}" srcOrd="0" destOrd="0" presId="urn:microsoft.com/office/officeart/2005/8/layout/cycle5"/>
    <dgm:cxn modelId="{CD94CC6F-AE4F-3342-BB30-C21FFC3547BB}" type="presOf" srcId="{1090187E-C637-284C-A66D-43692BFE9DBA}" destId="{EF86ED15-B76E-B042-AB03-E8861B38BC17}" srcOrd="0" destOrd="0" presId="urn:microsoft.com/office/officeart/2005/8/layout/cycle5"/>
    <dgm:cxn modelId="{1CF74957-C9DA-C849-9B2D-9FBC7E8B0C25}" srcId="{3A10D266-0119-5D4A-82BB-B88825DC5982}" destId="{6C27AD08-F562-9F42-B248-4CFE269F2ADA}" srcOrd="1" destOrd="0" parTransId="{9AEF46A5-6278-194D-9459-21298DA3F5B3}" sibTransId="{9B0C01CD-103D-1F47-A783-091F1C111E88}"/>
    <dgm:cxn modelId="{0090A8B5-8AC9-3349-A6EC-D33DEE9B6828}" type="presOf" srcId="{6C27AD08-F562-9F42-B248-4CFE269F2ADA}" destId="{5256B4AD-3517-8B4A-95A1-062A6B1421C9}" srcOrd="0" destOrd="0" presId="urn:microsoft.com/office/officeart/2005/8/layout/cycle5"/>
    <dgm:cxn modelId="{DF1EA3C7-917B-DE40-B4B9-2E36C10CE1A5}" srcId="{3A10D266-0119-5D4A-82BB-B88825DC5982}" destId="{31D037C4-6908-5B4D-B9DD-A2F9F74D8A9B}" srcOrd="0" destOrd="0" parTransId="{A05BCDE7-41F4-9B45-AF68-4487353AC827}" sibTransId="{43D225A4-4855-4B44-8DEF-2F1ECDE736E3}"/>
    <dgm:cxn modelId="{123838CC-0273-5F41-B2B6-6F552A53BBA1}" type="presOf" srcId="{18CB9D72-AFA2-D346-B767-ECEB046E775A}" destId="{D3E47086-F761-6244-B2C6-6E80567654CB}" srcOrd="0" destOrd="0" presId="urn:microsoft.com/office/officeart/2005/8/layout/cycle5"/>
    <dgm:cxn modelId="{F2D28036-6D98-D94F-9E03-97D65C2A126F}" type="presParOf" srcId="{3424630A-46C7-8F47-A36E-83019C4782BF}" destId="{20CA10E0-4218-2F4D-A2A5-D3697EB2D395}" srcOrd="0" destOrd="0" presId="urn:microsoft.com/office/officeart/2005/8/layout/cycle5"/>
    <dgm:cxn modelId="{A481F8C9-8941-164B-B2EE-5B3CC6CF4275}" type="presParOf" srcId="{3424630A-46C7-8F47-A36E-83019C4782BF}" destId="{CE110A33-DCA7-5449-8120-A51FD6FC7EE9}" srcOrd="1" destOrd="0" presId="urn:microsoft.com/office/officeart/2005/8/layout/cycle5"/>
    <dgm:cxn modelId="{3872D4DC-BAAD-784A-9AA3-BE2CF32F93B8}" type="presParOf" srcId="{3424630A-46C7-8F47-A36E-83019C4782BF}" destId="{05DAAFB3-14EF-4740-9F98-8D266E2895DA}" srcOrd="2" destOrd="0" presId="urn:microsoft.com/office/officeart/2005/8/layout/cycle5"/>
    <dgm:cxn modelId="{59562B41-C5A5-EA47-B158-D29E6B01E3D8}" type="presParOf" srcId="{3424630A-46C7-8F47-A36E-83019C4782BF}" destId="{5256B4AD-3517-8B4A-95A1-062A6B1421C9}" srcOrd="3" destOrd="0" presId="urn:microsoft.com/office/officeart/2005/8/layout/cycle5"/>
    <dgm:cxn modelId="{AC2812CC-0928-BD4F-8102-99E554B000BF}" type="presParOf" srcId="{3424630A-46C7-8F47-A36E-83019C4782BF}" destId="{36E37E2C-1D69-E04C-B305-AFFF2E7D1AF2}" srcOrd="4" destOrd="0" presId="urn:microsoft.com/office/officeart/2005/8/layout/cycle5"/>
    <dgm:cxn modelId="{9B273EE0-2A80-7540-96C1-D25201EEFAE5}" type="presParOf" srcId="{3424630A-46C7-8F47-A36E-83019C4782BF}" destId="{B43DAF38-0B17-ED46-A597-87339A921765}" srcOrd="5" destOrd="0" presId="urn:microsoft.com/office/officeart/2005/8/layout/cycle5"/>
    <dgm:cxn modelId="{DC697592-8EBE-9F4D-8E52-A45450CFB81C}" type="presParOf" srcId="{3424630A-46C7-8F47-A36E-83019C4782BF}" destId="{D3E47086-F761-6244-B2C6-6E80567654CB}" srcOrd="6" destOrd="0" presId="urn:microsoft.com/office/officeart/2005/8/layout/cycle5"/>
    <dgm:cxn modelId="{C757B1D1-ED14-2B4D-9BE2-2CA6B44F1F10}" type="presParOf" srcId="{3424630A-46C7-8F47-A36E-83019C4782BF}" destId="{4E3FD6CE-10C6-7F42-B2D3-F66DAE5C6B77}" srcOrd="7" destOrd="0" presId="urn:microsoft.com/office/officeart/2005/8/layout/cycle5"/>
    <dgm:cxn modelId="{DF727F69-079C-274E-9558-556704FB6073}" type="presParOf" srcId="{3424630A-46C7-8F47-A36E-83019C4782BF}" destId="{EF86ED15-B76E-B042-AB03-E8861B38BC17}" srcOrd="8" destOrd="0" presId="urn:microsoft.com/office/officeart/2005/8/layout/cycle5"/>
    <dgm:cxn modelId="{3CA106A3-5ACC-F642-B958-7A1A71CFA28C}" type="presParOf" srcId="{3424630A-46C7-8F47-A36E-83019C4782BF}" destId="{969D6332-FD0E-F24C-BAC3-8BE9896DC738}" srcOrd="9" destOrd="0" presId="urn:microsoft.com/office/officeart/2005/8/layout/cycle5"/>
    <dgm:cxn modelId="{8B7C61FF-4D08-4349-8005-8BD1C1AB24BC}" type="presParOf" srcId="{3424630A-46C7-8F47-A36E-83019C4782BF}" destId="{5C6BCC34-1614-7746-861A-B806EB297612}" srcOrd="10" destOrd="0" presId="urn:microsoft.com/office/officeart/2005/8/layout/cycle5"/>
    <dgm:cxn modelId="{6BDD137C-E621-6B4A-9316-CEFCCA3C65F6}" type="presParOf" srcId="{3424630A-46C7-8F47-A36E-83019C4782BF}" destId="{05594B03-2A20-8745-B58E-48A9C3186D0E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308DE6-8D36-42B3-B6AF-77C785FDA85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35D8662-B97B-4FF6-A9E1-8765CCCCF957}">
      <dgm:prSet/>
      <dgm:spPr/>
      <dgm:t>
        <a:bodyPr/>
        <a:lstStyle/>
        <a:p>
          <a:r>
            <a:rPr lang="cy-GB" noProof="0" dirty="0"/>
            <a:t>Fel y nodwyd, mae </a:t>
          </a:r>
          <a:r>
            <a:rPr lang="cy-GB" noProof="1"/>
            <a:t>DCau</a:t>
          </a:r>
          <a:r>
            <a:rPr lang="cy-GB" noProof="0" dirty="0"/>
            <a:t> yn caniatáu i ni ganolbwyntio yn ein harfer adfyfyriol. Yn yr un modd â phan aiff pethau o’u lle, gallwn adfyfyrio ar bryd mae pethau’n mynd yn dda i helpu i lywio ein harfer addysgu</a:t>
          </a:r>
        </a:p>
      </dgm:t>
    </dgm:pt>
    <dgm:pt modelId="{8B5EEA9A-4171-484D-9757-17F9E081AC95}" type="parTrans" cxnId="{E252C575-14AE-413E-9FEC-5D5E41BE6891}">
      <dgm:prSet/>
      <dgm:spPr/>
      <dgm:t>
        <a:bodyPr/>
        <a:lstStyle/>
        <a:p>
          <a:endParaRPr lang="en-US"/>
        </a:p>
      </dgm:t>
    </dgm:pt>
    <dgm:pt modelId="{75D892A8-63A6-46A9-A5C1-6F9D36483B92}" type="sibTrans" cxnId="{E252C575-14AE-413E-9FEC-5D5E41BE6891}">
      <dgm:prSet/>
      <dgm:spPr/>
      <dgm:t>
        <a:bodyPr/>
        <a:lstStyle/>
        <a:p>
          <a:endParaRPr lang="en-US"/>
        </a:p>
      </dgm:t>
    </dgm:pt>
    <dgm:pt modelId="{47AE2A9F-F9E6-472E-AF89-AE5368F3A60E}">
      <dgm:prSet/>
      <dgm:spPr/>
      <dgm:t>
        <a:bodyPr/>
        <a:lstStyle/>
        <a:p>
          <a:r>
            <a:rPr lang="cy-GB" noProof="0" dirty="0"/>
            <a:t>Cofiwch gellid ystyried bod y digwyddiadau critigol hyn yn eithaf dibwys tan i ni ddechrau eu dadansoddi!</a:t>
          </a:r>
        </a:p>
      </dgm:t>
    </dgm:pt>
    <dgm:pt modelId="{8D15ED67-85C6-4C29-A91D-F36EF88A481E}" type="parTrans" cxnId="{DD566E6B-1815-4032-BE1E-E64065182DCC}">
      <dgm:prSet/>
      <dgm:spPr/>
      <dgm:t>
        <a:bodyPr/>
        <a:lstStyle/>
        <a:p>
          <a:endParaRPr lang="en-US"/>
        </a:p>
      </dgm:t>
    </dgm:pt>
    <dgm:pt modelId="{C1F9CA90-2B9C-484C-B8FF-7B6AC1A0356A}" type="sibTrans" cxnId="{DD566E6B-1815-4032-BE1E-E64065182DCC}">
      <dgm:prSet/>
      <dgm:spPr/>
      <dgm:t>
        <a:bodyPr/>
        <a:lstStyle/>
        <a:p>
          <a:endParaRPr lang="en-US"/>
        </a:p>
      </dgm:t>
    </dgm:pt>
    <dgm:pt modelId="{43D8855B-970D-4519-896E-8321F84024F4}">
      <dgm:prSet/>
      <dgm:spPr/>
      <dgm:t>
        <a:bodyPr/>
        <a:lstStyle/>
        <a:p>
          <a:r>
            <a:rPr lang="cy-GB" noProof="0" dirty="0"/>
            <a:t>Mae </a:t>
          </a:r>
          <a:r>
            <a:rPr lang="cy-GB" noProof="1"/>
            <a:t>DCau </a:t>
          </a:r>
          <a:r>
            <a:rPr lang="cy-GB" noProof="0" dirty="0"/>
            <a:t>yn gallu bod rhwng gwersi neu hyd yn oed mewn ardaloedd allanol</a:t>
          </a:r>
        </a:p>
      </dgm:t>
    </dgm:pt>
    <dgm:pt modelId="{1618F1D3-5C57-4720-96BB-C2D244656AD9}" type="parTrans" cxnId="{F5EE6AB7-34FA-44E4-BA26-6CC19DF54357}">
      <dgm:prSet/>
      <dgm:spPr/>
      <dgm:t>
        <a:bodyPr/>
        <a:lstStyle/>
        <a:p>
          <a:endParaRPr lang="en-US"/>
        </a:p>
      </dgm:t>
    </dgm:pt>
    <dgm:pt modelId="{C0DC725F-73E5-429B-B6B3-553159D85DF0}" type="sibTrans" cxnId="{F5EE6AB7-34FA-44E4-BA26-6CC19DF54357}">
      <dgm:prSet/>
      <dgm:spPr/>
      <dgm:t>
        <a:bodyPr/>
        <a:lstStyle/>
        <a:p>
          <a:endParaRPr lang="en-US"/>
        </a:p>
      </dgm:t>
    </dgm:pt>
    <dgm:pt modelId="{A1AD081A-C36B-4964-B6D2-78A435AB5B2F}" type="pres">
      <dgm:prSet presAssocID="{FA308DE6-8D36-42B3-B6AF-77C785FDA85E}" presName="root" presStyleCnt="0">
        <dgm:presLayoutVars>
          <dgm:dir/>
          <dgm:resizeHandles val="exact"/>
        </dgm:presLayoutVars>
      </dgm:prSet>
      <dgm:spPr/>
    </dgm:pt>
    <dgm:pt modelId="{2A3DF36A-8BC7-4195-B9FA-BF350A829581}" type="pres">
      <dgm:prSet presAssocID="{835D8662-B97B-4FF6-A9E1-8765CCCCF957}" presName="compNode" presStyleCnt="0"/>
      <dgm:spPr/>
    </dgm:pt>
    <dgm:pt modelId="{438FE3F7-5D4F-4E39-B777-C511B29A9012}" type="pres">
      <dgm:prSet presAssocID="{835D8662-B97B-4FF6-A9E1-8765CCCCF957}" presName="bgRect" presStyleLbl="bgShp" presStyleIdx="0" presStyleCnt="3"/>
      <dgm:spPr/>
    </dgm:pt>
    <dgm:pt modelId="{D096F863-8DFC-4DB9-B5C2-E5F89AED405F}" type="pres">
      <dgm:prSet presAssocID="{835D8662-B97B-4FF6-A9E1-8765CCCCF95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0D16CDBA-A793-4634-9EE4-6049BDEE1D68}" type="pres">
      <dgm:prSet presAssocID="{835D8662-B97B-4FF6-A9E1-8765CCCCF957}" presName="spaceRect" presStyleCnt="0"/>
      <dgm:spPr/>
    </dgm:pt>
    <dgm:pt modelId="{4133EDDF-8DEB-4156-B21F-125C5E91EA8D}" type="pres">
      <dgm:prSet presAssocID="{835D8662-B97B-4FF6-A9E1-8765CCCCF957}" presName="parTx" presStyleLbl="revTx" presStyleIdx="0" presStyleCnt="3">
        <dgm:presLayoutVars>
          <dgm:chMax val="0"/>
          <dgm:chPref val="0"/>
        </dgm:presLayoutVars>
      </dgm:prSet>
      <dgm:spPr/>
    </dgm:pt>
    <dgm:pt modelId="{4A462A42-BB78-4DE6-A66D-0931E1037A17}" type="pres">
      <dgm:prSet presAssocID="{75D892A8-63A6-46A9-A5C1-6F9D36483B92}" presName="sibTrans" presStyleCnt="0"/>
      <dgm:spPr/>
    </dgm:pt>
    <dgm:pt modelId="{181644AD-AC9D-4A86-A9C3-13103737E045}" type="pres">
      <dgm:prSet presAssocID="{47AE2A9F-F9E6-472E-AF89-AE5368F3A60E}" presName="compNode" presStyleCnt="0"/>
      <dgm:spPr/>
    </dgm:pt>
    <dgm:pt modelId="{9A525905-DDA5-4466-8248-E7A04CA0F122}" type="pres">
      <dgm:prSet presAssocID="{47AE2A9F-F9E6-472E-AF89-AE5368F3A60E}" presName="bgRect" presStyleLbl="bgShp" presStyleIdx="1" presStyleCnt="3"/>
      <dgm:spPr/>
    </dgm:pt>
    <dgm:pt modelId="{802BAED7-28FB-4639-B152-203D3F5D9AF7}" type="pres">
      <dgm:prSet presAssocID="{47AE2A9F-F9E6-472E-AF89-AE5368F3A60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CBA081D4-3EC0-4402-B544-87F84E639157}" type="pres">
      <dgm:prSet presAssocID="{47AE2A9F-F9E6-472E-AF89-AE5368F3A60E}" presName="spaceRect" presStyleCnt="0"/>
      <dgm:spPr/>
    </dgm:pt>
    <dgm:pt modelId="{95FEE87B-20C4-45B6-A0BF-1111D9001A7F}" type="pres">
      <dgm:prSet presAssocID="{47AE2A9F-F9E6-472E-AF89-AE5368F3A60E}" presName="parTx" presStyleLbl="revTx" presStyleIdx="1" presStyleCnt="3">
        <dgm:presLayoutVars>
          <dgm:chMax val="0"/>
          <dgm:chPref val="0"/>
        </dgm:presLayoutVars>
      </dgm:prSet>
      <dgm:spPr/>
    </dgm:pt>
    <dgm:pt modelId="{92BF33A8-CF5A-4F3E-A8EE-1180B6D69FFE}" type="pres">
      <dgm:prSet presAssocID="{C1F9CA90-2B9C-484C-B8FF-7B6AC1A0356A}" presName="sibTrans" presStyleCnt="0"/>
      <dgm:spPr/>
    </dgm:pt>
    <dgm:pt modelId="{B1819C44-D9B2-47E2-8A4D-CE0049D9BF13}" type="pres">
      <dgm:prSet presAssocID="{43D8855B-970D-4519-896E-8321F84024F4}" presName="compNode" presStyleCnt="0"/>
      <dgm:spPr/>
    </dgm:pt>
    <dgm:pt modelId="{EAC2F94C-6D50-4598-A7CA-A48B6F6A76C4}" type="pres">
      <dgm:prSet presAssocID="{43D8855B-970D-4519-896E-8321F84024F4}" presName="bgRect" presStyleLbl="bgShp" presStyleIdx="2" presStyleCnt="3"/>
      <dgm:spPr/>
    </dgm:pt>
    <dgm:pt modelId="{05218312-E1F2-4E84-AA3F-98D59B29DC59}" type="pres">
      <dgm:prSet presAssocID="{43D8855B-970D-4519-896E-8321F84024F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D185EFA-82D7-48F1-BF21-FE2021BFCF80}" type="pres">
      <dgm:prSet presAssocID="{43D8855B-970D-4519-896E-8321F84024F4}" presName="spaceRect" presStyleCnt="0"/>
      <dgm:spPr/>
    </dgm:pt>
    <dgm:pt modelId="{F49E2A61-A857-4E8C-803B-E28ECC8A8282}" type="pres">
      <dgm:prSet presAssocID="{43D8855B-970D-4519-896E-8321F84024F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D566E6B-1815-4032-BE1E-E64065182DCC}" srcId="{FA308DE6-8D36-42B3-B6AF-77C785FDA85E}" destId="{47AE2A9F-F9E6-472E-AF89-AE5368F3A60E}" srcOrd="1" destOrd="0" parTransId="{8D15ED67-85C6-4C29-A91D-F36EF88A481E}" sibTransId="{C1F9CA90-2B9C-484C-B8FF-7B6AC1A0356A}"/>
    <dgm:cxn modelId="{E252C575-14AE-413E-9FEC-5D5E41BE6891}" srcId="{FA308DE6-8D36-42B3-B6AF-77C785FDA85E}" destId="{835D8662-B97B-4FF6-A9E1-8765CCCCF957}" srcOrd="0" destOrd="0" parTransId="{8B5EEA9A-4171-484D-9757-17F9E081AC95}" sibTransId="{75D892A8-63A6-46A9-A5C1-6F9D36483B92}"/>
    <dgm:cxn modelId="{F5EE6AB7-34FA-44E4-BA26-6CC19DF54357}" srcId="{FA308DE6-8D36-42B3-B6AF-77C785FDA85E}" destId="{43D8855B-970D-4519-896E-8321F84024F4}" srcOrd="2" destOrd="0" parTransId="{1618F1D3-5C57-4720-96BB-C2D244656AD9}" sibTransId="{C0DC725F-73E5-429B-B6B3-553159D85DF0}"/>
    <dgm:cxn modelId="{F138FCCF-FD6D-4A35-9BB9-F3B86D5CD70D}" type="presOf" srcId="{43D8855B-970D-4519-896E-8321F84024F4}" destId="{F49E2A61-A857-4E8C-803B-E28ECC8A8282}" srcOrd="0" destOrd="0" presId="urn:microsoft.com/office/officeart/2018/2/layout/IconVerticalSolidList"/>
    <dgm:cxn modelId="{189C74D4-0C1B-49E9-ADD6-1892313B020C}" type="presOf" srcId="{47AE2A9F-F9E6-472E-AF89-AE5368F3A60E}" destId="{95FEE87B-20C4-45B6-A0BF-1111D9001A7F}" srcOrd="0" destOrd="0" presId="urn:microsoft.com/office/officeart/2018/2/layout/IconVerticalSolidList"/>
    <dgm:cxn modelId="{6CF22ED8-34C2-45A8-9C3E-C8BD671E0B2F}" type="presOf" srcId="{835D8662-B97B-4FF6-A9E1-8765CCCCF957}" destId="{4133EDDF-8DEB-4156-B21F-125C5E91EA8D}" srcOrd="0" destOrd="0" presId="urn:microsoft.com/office/officeart/2018/2/layout/IconVerticalSolidList"/>
    <dgm:cxn modelId="{3AE15DFE-7BBE-49C1-AC8C-839F469B5FC9}" type="presOf" srcId="{FA308DE6-8D36-42B3-B6AF-77C785FDA85E}" destId="{A1AD081A-C36B-4964-B6D2-78A435AB5B2F}" srcOrd="0" destOrd="0" presId="urn:microsoft.com/office/officeart/2018/2/layout/IconVerticalSolidList"/>
    <dgm:cxn modelId="{6097ED17-1EFD-4BFB-ACF5-838B75C5E526}" type="presParOf" srcId="{A1AD081A-C36B-4964-B6D2-78A435AB5B2F}" destId="{2A3DF36A-8BC7-4195-B9FA-BF350A829581}" srcOrd="0" destOrd="0" presId="urn:microsoft.com/office/officeart/2018/2/layout/IconVerticalSolidList"/>
    <dgm:cxn modelId="{E36165AD-17C2-47BE-9198-9D39D1345822}" type="presParOf" srcId="{2A3DF36A-8BC7-4195-B9FA-BF350A829581}" destId="{438FE3F7-5D4F-4E39-B777-C511B29A9012}" srcOrd="0" destOrd="0" presId="urn:microsoft.com/office/officeart/2018/2/layout/IconVerticalSolidList"/>
    <dgm:cxn modelId="{E2DC09C5-1963-446B-A10E-C5D6F20AD19A}" type="presParOf" srcId="{2A3DF36A-8BC7-4195-B9FA-BF350A829581}" destId="{D096F863-8DFC-4DB9-B5C2-E5F89AED405F}" srcOrd="1" destOrd="0" presId="urn:microsoft.com/office/officeart/2018/2/layout/IconVerticalSolidList"/>
    <dgm:cxn modelId="{B2E66C06-1EAD-4FB1-9491-41B7A54AE6B5}" type="presParOf" srcId="{2A3DF36A-8BC7-4195-B9FA-BF350A829581}" destId="{0D16CDBA-A793-4634-9EE4-6049BDEE1D68}" srcOrd="2" destOrd="0" presId="urn:microsoft.com/office/officeart/2018/2/layout/IconVerticalSolidList"/>
    <dgm:cxn modelId="{0FD270C7-640A-421B-929A-3D815493DAE8}" type="presParOf" srcId="{2A3DF36A-8BC7-4195-B9FA-BF350A829581}" destId="{4133EDDF-8DEB-4156-B21F-125C5E91EA8D}" srcOrd="3" destOrd="0" presId="urn:microsoft.com/office/officeart/2018/2/layout/IconVerticalSolidList"/>
    <dgm:cxn modelId="{859E3BE5-B6D3-4B05-9C7B-A029204E394C}" type="presParOf" srcId="{A1AD081A-C36B-4964-B6D2-78A435AB5B2F}" destId="{4A462A42-BB78-4DE6-A66D-0931E1037A17}" srcOrd="1" destOrd="0" presId="urn:microsoft.com/office/officeart/2018/2/layout/IconVerticalSolidList"/>
    <dgm:cxn modelId="{F9728BAC-7FE5-41E4-A493-509BAD7AB5CC}" type="presParOf" srcId="{A1AD081A-C36B-4964-B6D2-78A435AB5B2F}" destId="{181644AD-AC9D-4A86-A9C3-13103737E045}" srcOrd="2" destOrd="0" presId="urn:microsoft.com/office/officeart/2018/2/layout/IconVerticalSolidList"/>
    <dgm:cxn modelId="{28C15213-6151-42FD-BC26-C48CCE009202}" type="presParOf" srcId="{181644AD-AC9D-4A86-A9C3-13103737E045}" destId="{9A525905-DDA5-4466-8248-E7A04CA0F122}" srcOrd="0" destOrd="0" presId="urn:microsoft.com/office/officeart/2018/2/layout/IconVerticalSolidList"/>
    <dgm:cxn modelId="{BB87781F-F333-432C-92F5-B04CBB36A341}" type="presParOf" srcId="{181644AD-AC9D-4A86-A9C3-13103737E045}" destId="{802BAED7-28FB-4639-B152-203D3F5D9AF7}" srcOrd="1" destOrd="0" presId="urn:microsoft.com/office/officeart/2018/2/layout/IconVerticalSolidList"/>
    <dgm:cxn modelId="{933CE5A8-4CD3-4853-BE08-ACF6DABFF698}" type="presParOf" srcId="{181644AD-AC9D-4A86-A9C3-13103737E045}" destId="{CBA081D4-3EC0-4402-B544-87F84E639157}" srcOrd="2" destOrd="0" presId="urn:microsoft.com/office/officeart/2018/2/layout/IconVerticalSolidList"/>
    <dgm:cxn modelId="{5667649D-99BA-4D3E-8F0B-0C2588CBDC49}" type="presParOf" srcId="{181644AD-AC9D-4A86-A9C3-13103737E045}" destId="{95FEE87B-20C4-45B6-A0BF-1111D9001A7F}" srcOrd="3" destOrd="0" presId="urn:microsoft.com/office/officeart/2018/2/layout/IconVerticalSolidList"/>
    <dgm:cxn modelId="{01B76EEA-930D-4D4A-94FF-7416E24C0311}" type="presParOf" srcId="{A1AD081A-C36B-4964-B6D2-78A435AB5B2F}" destId="{92BF33A8-CF5A-4F3E-A8EE-1180B6D69FFE}" srcOrd="3" destOrd="0" presId="urn:microsoft.com/office/officeart/2018/2/layout/IconVerticalSolidList"/>
    <dgm:cxn modelId="{C5A0A7E4-22F4-442D-AC88-71791AE22CA5}" type="presParOf" srcId="{A1AD081A-C36B-4964-B6D2-78A435AB5B2F}" destId="{B1819C44-D9B2-47E2-8A4D-CE0049D9BF13}" srcOrd="4" destOrd="0" presId="urn:microsoft.com/office/officeart/2018/2/layout/IconVerticalSolidList"/>
    <dgm:cxn modelId="{B67B3AC4-EC7D-453A-8F42-BA1024516345}" type="presParOf" srcId="{B1819C44-D9B2-47E2-8A4D-CE0049D9BF13}" destId="{EAC2F94C-6D50-4598-A7CA-A48B6F6A76C4}" srcOrd="0" destOrd="0" presId="urn:microsoft.com/office/officeart/2018/2/layout/IconVerticalSolidList"/>
    <dgm:cxn modelId="{E628ED4E-1E3C-4D88-9FEC-5BD9FF297D25}" type="presParOf" srcId="{B1819C44-D9B2-47E2-8A4D-CE0049D9BF13}" destId="{05218312-E1F2-4E84-AA3F-98D59B29DC59}" srcOrd="1" destOrd="0" presId="urn:microsoft.com/office/officeart/2018/2/layout/IconVerticalSolidList"/>
    <dgm:cxn modelId="{A1C9CB21-CE41-4FF0-B4C3-0DEDE5C3D251}" type="presParOf" srcId="{B1819C44-D9B2-47E2-8A4D-CE0049D9BF13}" destId="{CD185EFA-82D7-48F1-BF21-FE2021BFCF80}" srcOrd="2" destOrd="0" presId="urn:microsoft.com/office/officeart/2018/2/layout/IconVerticalSolidList"/>
    <dgm:cxn modelId="{0B69A2C6-723D-462E-B7BE-BAC2F7D28A91}" type="presParOf" srcId="{B1819C44-D9B2-47E2-8A4D-CE0049D9BF13}" destId="{F49E2A61-A857-4E8C-803B-E28ECC8A82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6748F7-0C44-494F-BBA0-48AFBAB2873F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8AE4AD-4667-4E7C-8AF3-C7E998DA6670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0A2401-6CCB-4B02-9DDD-7D4C4A6EBBAA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Beth yw methodoleg  digwyddiadau critigol Tripp</a:t>
          </a:r>
        </a:p>
      </dsp:txBody>
      <dsp:txXfrm>
        <a:off x="1941716" y="718"/>
        <a:ext cx="4571887" cy="1681139"/>
      </dsp:txXfrm>
    </dsp:sp>
    <dsp:sp modelId="{3500B0A7-2D43-476E-AAEF-9CECDE1C2BE0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357E76-1C51-4DB3-9372-EE372D558D5A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7DDE7-9D5C-4C8D-B4F7-A4EA5AF2E244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Pam bydden ni’n ei defnyddio</a:t>
          </a:r>
        </a:p>
      </dsp:txBody>
      <dsp:txXfrm>
        <a:off x="1941716" y="2102143"/>
        <a:ext cx="4571887" cy="1681139"/>
      </dsp:txXfrm>
    </dsp:sp>
    <dsp:sp modelId="{7898E3FB-84F6-499F-A63F-0F6255C2FDCA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A276EE-F59A-4609-832D-055407EA0BC4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4A6F0-1DBC-4875-94FA-9A02759075E0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Sut bydd hi’n gweithio mewn cysylltiad â’r aseiniad</a:t>
          </a:r>
        </a:p>
      </dsp:txBody>
      <dsp:txXfrm>
        <a:off x="1941716" y="4203567"/>
        <a:ext cx="4571887" cy="16811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CA10E0-4218-2F4D-A2A5-D3697EB2D395}">
      <dsp:nvSpPr>
        <dsp:cNvPr id="0" name=""/>
        <dsp:cNvSpPr/>
      </dsp:nvSpPr>
      <dsp:spPr>
        <a:xfrm>
          <a:off x="1959523" y="1223"/>
          <a:ext cx="1093341" cy="710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Arsylwi</a:t>
          </a:r>
        </a:p>
      </dsp:txBody>
      <dsp:txXfrm>
        <a:off x="1994215" y="35915"/>
        <a:ext cx="1023957" cy="641288"/>
      </dsp:txXfrm>
    </dsp:sp>
    <dsp:sp modelId="{05DAAFB3-14EF-4740-9F98-8D266E2895DA}">
      <dsp:nvSpPr>
        <dsp:cNvPr id="0" name=""/>
        <dsp:cNvSpPr/>
      </dsp:nvSpPr>
      <dsp:spPr>
        <a:xfrm>
          <a:off x="1332240" y="356559"/>
          <a:ext cx="2347907" cy="2347907"/>
        </a:xfrm>
        <a:custGeom>
          <a:avLst/>
          <a:gdLst/>
          <a:ahLst/>
          <a:cxnLst/>
          <a:rect l="0" t="0" r="0" b="0"/>
          <a:pathLst>
            <a:path>
              <a:moveTo>
                <a:pt x="1869067" y="227917"/>
              </a:moveTo>
              <a:arcTo wR="1173953" hR="1173953" stAng="18378426" swAng="1603325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56B4AD-3517-8B4A-95A1-062A6B1421C9}">
      <dsp:nvSpPr>
        <dsp:cNvPr id="0" name=""/>
        <dsp:cNvSpPr/>
      </dsp:nvSpPr>
      <dsp:spPr>
        <a:xfrm>
          <a:off x="2950588" y="1159623"/>
          <a:ext cx="1459119" cy="7417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Dadansoddi</a:t>
          </a:r>
        </a:p>
      </dsp:txBody>
      <dsp:txXfrm>
        <a:off x="2986799" y="1195834"/>
        <a:ext cx="1386697" cy="669356"/>
      </dsp:txXfrm>
    </dsp:sp>
    <dsp:sp modelId="{B43DAF38-0B17-ED46-A597-87339A921765}">
      <dsp:nvSpPr>
        <dsp:cNvPr id="0" name=""/>
        <dsp:cNvSpPr/>
      </dsp:nvSpPr>
      <dsp:spPr>
        <a:xfrm>
          <a:off x="1332240" y="356559"/>
          <a:ext cx="2347907" cy="2347907"/>
        </a:xfrm>
        <a:custGeom>
          <a:avLst/>
          <a:gdLst/>
          <a:ahLst/>
          <a:cxnLst/>
          <a:rect l="0" t="0" r="0" b="0"/>
          <a:pathLst>
            <a:path>
              <a:moveTo>
                <a:pt x="2237442" y="1671105"/>
              </a:moveTo>
              <a:arcTo wR="1173953" hR="1173953" stAng="1503289" swAng="122374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E47086-F761-6244-B2C6-6E80567654CB}">
      <dsp:nvSpPr>
        <dsp:cNvPr id="0" name=""/>
        <dsp:cNvSpPr/>
      </dsp:nvSpPr>
      <dsp:spPr>
        <a:xfrm>
          <a:off x="1784861" y="2349130"/>
          <a:ext cx="1442664" cy="710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Cynllunio</a:t>
          </a:r>
        </a:p>
      </dsp:txBody>
      <dsp:txXfrm>
        <a:off x="1819553" y="2383822"/>
        <a:ext cx="1373280" cy="641288"/>
      </dsp:txXfrm>
    </dsp:sp>
    <dsp:sp modelId="{EF86ED15-B76E-B042-AB03-E8861B38BC17}">
      <dsp:nvSpPr>
        <dsp:cNvPr id="0" name=""/>
        <dsp:cNvSpPr/>
      </dsp:nvSpPr>
      <dsp:spPr>
        <a:xfrm>
          <a:off x="1332240" y="356559"/>
          <a:ext cx="2347907" cy="2347907"/>
        </a:xfrm>
        <a:custGeom>
          <a:avLst/>
          <a:gdLst/>
          <a:ahLst/>
          <a:cxnLst/>
          <a:rect l="0" t="0" r="0" b="0"/>
          <a:pathLst>
            <a:path>
              <a:moveTo>
                <a:pt x="348169" y="2008368"/>
              </a:moveTo>
              <a:arcTo wR="1173953" hR="1173953" stAng="8082128" swAng="1253318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9D6332-FD0E-F24C-BAC3-8BE9896DC738}">
      <dsp:nvSpPr>
        <dsp:cNvPr id="0" name=""/>
        <dsp:cNvSpPr/>
      </dsp:nvSpPr>
      <dsp:spPr>
        <a:xfrm>
          <a:off x="785569" y="1175176"/>
          <a:ext cx="1093341" cy="710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Datblygu</a:t>
          </a:r>
        </a:p>
      </dsp:txBody>
      <dsp:txXfrm>
        <a:off x="820261" y="1209868"/>
        <a:ext cx="1023957" cy="641288"/>
      </dsp:txXfrm>
    </dsp:sp>
    <dsp:sp modelId="{05594B03-2A20-8745-B58E-48A9C3186D0E}">
      <dsp:nvSpPr>
        <dsp:cNvPr id="0" name=""/>
        <dsp:cNvSpPr/>
      </dsp:nvSpPr>
      <dsp:spPr>
        <a:xfrm>
          <a:off x="1332240" y="356559"/>
          <a:ext cx="2347907" cy="2347907"/>
        </a:xfrm>
        <a:custGeom>
          <a:avLst/>
          <a:gdLst/>
          <a:ahLst/>
          <a:cxnLst/>
          <a:rect l="0" t="0" r="0" b="0"/>
          <a:pathLst>
            <a:path>
              <a:moveTo>
                <a:pt x="121706" y="653432"/>
              </a:moveTo>
              <a:arcTo wR="1173953" hR="1173953" stAng="12379228" swAng="163347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8FE3F7-5D4F-4E39-B777-C511B29A9012}">
      <dsp:nvSpPr>
        <dsp:cNvPr id="0" name=""/>
        <dsp:cNvSpPr/>
      </dsp:nvSpPr>
      <dsp:spPr>
        <a:xfrm>
          <a:off x="0" y="680"/>
          <a:ext cx="6269038" cy="15916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96F863-8DFC-4DB9-B5C2-E5F89AED405F}">
      <dsp:nvSpPr>
        <dsp:cNvPr id="0" name=""/>
        <dsp:cNvSpPr/>
      </dsp:nvSpPr>
      <dsp:spPr>
        <a:xfrm>
          <a:off x="481473" y="358800"/>
          <a:ext cx="875405" cy="8754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3EDDF-8DEB-4156-B21F-125C5E91EA8D}">
      <dsp:nvSpPr>
        <dsp:cNvPr id="0" name=""/>
        <dsp:cNvSpPr/>
      </dsp:nvSpPr>
      <dsp:spPr>
        <a:xfrm>
          <a:off x="1838352" y="680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Fel y nodwyd, mae </a:t>
          </a:r>
          <a:r>
            <a:rPr lang="cy-GB" sz="1700" kern="1200" noProof="1"/>
            <a:t>DCau</a:t>
          </a:r>
          <a:r>
            <a:rPr lang="cy-GB" sz="1700" kern="1200" noProof="0" dirty="0"/>
            <a:t> yn caniatáu i ni ganolbwyntio yn ein harfer adfyfyriol. Yn yr un modd â phan aiff pethau o’u lle, gallwn adfyfyrio ar bryd mae pethau’n mynd yn dda i helpu i lywio ein harfer addysgu</a:t>
          </a:r>
        </a:p>
      </dsp:txBody>
      <dsp:txXfrm>
        <a:off x="1838352" y="680"/>
        <a:ext cx="4430685" cy="1591647"/>
      </dsp:txXfrm>
    </dsp:sp>
    <dsp:sp modelId="{9A525905-DDA5-4466-8248-E7A04CA0F122}">
      <dsp:nvSpPr>
        <dsp:cNvPr id="0" name=""/>
        <dsp:cNvSpPr/>
      </dsp:nvSpPr>
      <dsp:spPr>
        <a:xfrm>
          <a:off x="0" y="1990238"/>
          <a:ext cx="6269038" cy="15916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2BAED7-28FB-4639-B152-203D3F5D9AF7}">
      <dsp:nvSpPr>
        <dsp:cNvPr id="0" name=""/>
        <dsp:cNvSpPr/>
      </dsp:nvSpPr>
      <dsp:spPr>
        <a:xfrm>
          <a:off x="481473" y="2348359"/>
          <a:ext cx="875405" cy="8754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FEE87B-20C4-45B6-A0BF-1111D9001A7F}">
      <dsp:nvSpPr>
        <dsp:cNvPr id="0" name=""/>
        <dsp:cNvSpPr/>
      </dsp:nvSpPr>
      <dsp:spPr>
        <a:xfrm>
          <a:off x="1838352" y="1990238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Cofiwch gellid ystyried bod y digwyddiadau critigol hyn yn eithaf dibwys tan i ni ddechrau eu dadansoddi!</a:t>
          </a:r>
        </a:p>
      </dsp:txBody>
      <dsp:txXfrm>
        <a:off x="1838352" y="1990238"/>
        <a:ext cx="4430685" cy="1591647"/>
      </dsp:txXfrm>
    </dsp:sp>
    <dsp:sp modelId="{EAC2F94C-6D50-4598-A7CA-A48B6F6A76C4}">
      <dsp:nvSpPr>
        <dsp:cNvPr id="0" name=""/>
        <dsp:cNvSpPr/>
      </dsp:nvSpPr>
      <dsp:spPr>
        <a:xfrm>
          <a:off x="0" y="3979797"/>
          <a:ext cx="6269038" cy="15916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218312-E1F2-4E84-AA3F-98D59B29DC59}">
      <dsp:nvSpPr>
        <dsp:cNvPr id="0" name=""/>
        <dsp:cNvSpPr/>
      </dsp:nvSpPr>
      <dsp:spPr>
        <a:xfrm>
          <a:off x="481473" y="4337918"/>
          <a:ext cx="875405" cy="8754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E2A61-A857-4E8C-803B-E28ECC8A8282}">
      <dsp:nvSpPr>
        <dsp:cNvPr id="0" name=""/>
        <dsp:cNvSpPr/>
      </dsp:nvSpPr>
      <dsp:spPr>
        <a:xfrm>
          <a:off x="1838352" y="3979797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Mae </a:t>
          </a:r>
          <a:r>
            <a:rPr lang="cy-GB" sz="1700" kern="1200" noProof="1"/>
            <a:t>DCau </a:t>
          </a:r>
          <a:r>
            <a:rPr lang="cy-GB" sz="1700" kern="1200" noProof="0" dirty="0"/>
            <a:t>yn gallu bod rhwng gwersi neu hyd yn oed mewn ardaloedd allanol</a:t>
          </a:r>
        </a:p>
      </dsp:txBody>
      <dsp:txXfrm>
        <a:off x="1838352" y="3979797"/>
        <a:ext cx="4430685" cy="15916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9F2DC5-BD35-6747-BEC7-FD5281402FA6}" type="datetimeFigureOut">
              <a:rPr lang="en-US" smtClean="0"/>
              <a:t>9/19/2023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14F0BF-5146-EE45-B5E8-7A78AA8E93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586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4F0BF-5146-EE45-B5E8-7A78AA8E93A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59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4F0BF-5146-EE45-B5E8-7A78AA8E93A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8254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4F0BF-5146-EE45-B5E8-7A78AA8E93A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461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4F0BF-5146-EE45-B5E8-7A78AA8E93A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4460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In case, what might that incident prompt you to look into?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Bonus task – Use the library search to identify a book or a journal article that might help in the literature review part of the assignment.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4F0BF-5146-EE45-B5E8-7A78AA8E93A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7639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4F0BF-5146-EE45-B5E8-7A78AA8E93A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6829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4F0BF-5146-EE45-B5E8-7A78AA8E93A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0084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4F0BF-5146-EE45-B5E8-7A78AA8E93A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4844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4F0BF-5146-EE45-B5E8-7A78AA8E93A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4542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How we record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4F0BF-5146-EE45-B5E8-7A78AA8E93A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055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4F0BF-5146-EE45-B5E8-7A78AA8E93A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755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4F0BF-5146-EE45-B5E8-7A78AA8E93A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041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ABEE9-43C3-024E-8C6B-88EF06F419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165DE1-D5FE-0A4B-96CD-5C2FD55073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5439EA-9F65-D842-912B-2AB365661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20DBA-CC99-2642-8853-4F639739479F}" type="datetimeFigureOut">
              <a:rPr lang="en-US" smtClean="0"/>
              <a:t>9/19/2023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9F579-EF7D-AC49-91ED-4540762BC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980510-3632-BF44-810F-7EF6FD339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E267A-272D-584C-BC86-B5C0439FE0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609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BC7CA-BB5E-8E4A-B1F9-CAE6E8BEF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53502-625C-D044-968D-0B6545CB14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666D4-ACDE-2048-91B5-D2CF80EB1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20DBA-CC99-2642-8853-4F639739479F}" type="datetimeFigureOut">
              <a:rPr lang="en-US" smtClean="0"/>
              <a:t>9/19/2023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EFDE90-78F7-0C4C-A9FF-1702CA4B6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167990-46C1-2C47-BE3D-725DE2B38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E267A-272D-584C-BC86-B5C0439FE0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607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F213D-0C87-674A-BF8D-8E3307FF7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39B802-169F-9A47-A15C-D8E39289EB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B4903C-62D2-B54A-8D78-5F9A1F108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20DBA-CC99-2642-8853-4F639739479F}" type="datetimeFigureOut">
              <a:rPr lang="en-US" smtClean="0"/>
              <a:t>9/19/2023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377D28-B89D-6E49-8636-55EA9926F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7DF3F-C353-E14F-9694-245D1F004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E267A-272D-584C-BC86-B5C0439FE0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49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251AF-32DC-964C-9524-0AD7CA1E8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330A7-F932-124D-8DC3-9BB94AB43A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10EFD0-3F07-2D48-B80F-D25BEF9E8F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570A24-E18C-704F-8B84-7C585D4BF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20DBA-CC99-2642-8853-4F639739479F}" type="datetimeFigureOut">
              <a:rPr lang="en-US" smtClean="0"/>
              <a:t>9/19/2023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2344A0-3395-A042-B743-93924CD35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9F29BB-DC76-C844-8512-D433CB1C5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E267A-272D-584C-BC86-B5C0439FE0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394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3B785-220C-984B-AAF1-FABCC266D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5E2CA1-6566-0C48-B739-F78CCEAFE1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5C148F-8863-444C-B438-4FD416BF80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FA2A03-8C18-FC48-8E91-CC0DBB4A65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AB3914-52C5-9249-A171-74119600E4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088006-D017-8B45-992B-702FAB4D6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20DBA-CC99-2642-8853-4F639739479F}" type="datetimeFigureOut">
              <a:rPr lang="en-US" smtClean="0"/>
              <a:t>9/19/2023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3B6E34-D70D-6B47-8E5E-3C25F1A6C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0D2A6E-67AA-DA49-9C4B-3D4CBD081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E267A-272D-584C-BC86-B5C0439FE0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592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96AE0-9DEA-4148-A18E-2060C7472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0BE72C-282F-DD42-B533-2098292A11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20DBA-CC99-2642-8853-4F639739479F}" type="datetimeFigureOut">
              <a:rPr lang="en-US" smtClean="0"/>
              <a:t>9/19/2023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B74F02-9A15-D943-AAD7-5890EBE54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420CFE-2298-454A-B7A4-C93E88A5E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E267A-272D-584C-BC86-B5C0439FE0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2694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9E24CA-4962-6347-9467-BE6C889CD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20DBA-CC99-2642-8853-4F639739479F}" type="datetimeFigureOut">
              <a:rPr lang="en-US" smtClean="0"/>
              <a:t>9/19/2023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34B021-1F57-9C49-94FD-E55C2EFD5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A054E5-E11E-3441-8368-F2EE1AED9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E267A-272D-584C-BC86-B5C0439FE0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766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E8242-0BE5-3444-BF99-1FAF70DE1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F9841-27C2-9C43-B606-7859D2AF3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DA772C-9823-F546-BF07-B2BA407B13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F8B7D-5927-434A-91A0-21B9FF05C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20DBA-CC99-2642-8853-4F639739479F}" type="datetimeFigureOut">
              <a:rPr lang="en-US" smtClean="0"/>
              <a:t>9/19/2023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34E3BE-FFB0-4D44-BFBE-758D36992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AA76D1-3482-0C47-B184-C00B244B1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E267A-272D-584C-BC86-B5C0439FE0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851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EAE8E-B6F8-F34C-8E27-6620C4656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81B45B-5051-534E-ABCC-6F9FA64537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165BF4-F2BC-404C-929D-1F11457443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880530-B346-FE43-87FA-408383417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20DBA-CC99-2642-8853-4F639739479F}" type="datetimeFigureOut">
              <a:rPr lang="en-US" smtClean="0"/>
              <a:t>9/19/2023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5A0655-C881-254E-B673-528309A486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AC9012-79D1-BE44-ADB9-FCDE01F72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E267A-272D-584C-BC86-B5C0439FE0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26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95C35-750B-3C4A-B298-58035F801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9988D0-42B7-8E47-A71A-932946D82E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A2973-B7E2-DB46-9D69-80CC56B3D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20DBA-CC99-2642-8853-4F639739479F}" type="datetimeFigureOut">
              <a:rPr lang="en-US" smtClean="0"/>
              <a:t>9/19/2023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B11211-524A-2F47-8123-60726A785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E9B959-9FEA-2E49-8264-1C58248F18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E267A-272D-584C-BC86-B5C0439FE0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752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98F0CC-7EB6-774E-8591-4BE7F9B6C0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81714-48C8-3F4E-B3C7-7421119AB8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8D8F3A-E48C-7340-8E52-DCFB32AE1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20DBA-CC99-2642-8853-4F639739479F}" type="datetimeFigureOut">
              <a:rPr lang="en-US" smtClean="0"/>
              <a:t>9/19/2023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BCDB5-7B23-5246-B880-9C1348E56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8A2CD0-7F3B-304C-99E0-9F367E604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E267A-272D-584C-BC86-B5C0439FE0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763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00E954-6F52-454B-8BFD-873D37A36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E7209C-EE76-EB40-9FFD-BC5A0CDCDE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2E260D-0F40-BC4A-92DB-219F4E8777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20DBA-CC99-2642-8853-4F639739479F}" type="datetimeFigureOut">
              <a:rPr lang="en-US" smtClean="0"/>
              <a:t>9/19/2023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5668DE-8AFC-D44C-A210-678EDA9A47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116A7-7DE9-5746-8B49-BEE0ECFF03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5E267A-272D-584C-BC86-B5C0439FE0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940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gPQjJVyIRU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g7Vj-hS2OAU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D0C49-424A-4740-A41C-62774F7008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8465" y="3298722"/>
            <a:ext cx="8495070" cy="1784402"/>
          </a:xfrm>
        </p:spPr>
        <p:txBody>
          <a:bodyPr anchor="b">
            <a:normAutofit/>
          </a:bodyPr>
          <a:lstStyle/>
          <a:p>
            <a:r>
              <a:rPr lang="cy-GB" dirty="0">
                <a:solidFill>
                  <a:srgbClr val="FFFFFF"/>
                </a:solidFill>
              </a:rPr>
              <a:t>Methodoleg Digwyddiadau Critigol Tripp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 descr="Magnifying glass">
            <a:extLst>
              <a:ext uri="{FF2B5EF4-FFF2-40B4-BE49-F238E27FC236}">
                <a16:creationId xmlns:a16="http://schemas.microsoft.com/office/drawing/2014/main" id="{4BD7C251-9643-4E18-A07C-711780D5D6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926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A22ED1-A1DA-C247-99DA-CFA305B83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rgbClr val="FFFFFF"/>
                </a:solidFill>
              </a:rPr>
              <a:t>Y wers hon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860749-8EEA-4767-A4BC-84D7101E4D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946583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7027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CBE1851-2230-47A9-B000-CE9046EA6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103108-C221-084E-8C6A-09817B9EE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6" y="803705"/>
            <a:ext cx="4208656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cy-GB" sz="5400" dirty="0">
                <a:solidFill>
                  <a:srgbClr val="FFFFFF"/>
                </a:solidFill>
              </a:rPr>
              <a:t>M</a:t>
            </a:r>
            <a:r>
              <a:rPr lang="cy-GB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ethodoleg</a:t>
            </a:r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Tripp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3B93832-6514-44F4-849B-5EE2C8A2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6679" y="3928939"/>
            <a:ext cx="3931920" cy="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rrow circle with solid fill">
            <a:extLst>
              <a:ext uri="{FF2B5EF4-FFF2-40B4-BE49-F238E27FC236}">
                <a16:creationId xmlns:a16="http://schemas.microsoft.com/office/drawing/2014/main" id="{27FC417E-4754-E245-AFBE-810153A825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6000" y="699753"/>
            <a:ext cx="3656690" cy="3656690"/>
          </a:xfrm>
          <a:prstGeom prst="rect">
            <a:avLst/>
          </a:prstGeom>
        </p:spPr>
      </p:pic>
      <p:pic>
        <p:nvPicPr>
          <p:cNvPr id="3" name="Picture 2" descr="A book cover with text on it&#10;&#10;Description automatically generated">
            <a:extLst>
              <a:ext uri="{FF2B5EF4-FFF2-40B4-BE49-F238E27FC236}">
                <a16:creationId xmlns:a16="http://schemas.microsoft.com/office/drawing/2014/main" id="{D19C0E3A-6339-C9F4-7A8E-1D4D585B9C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9302" y="4360842"/>
            <a:ext cx="1655957" cy="2401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4019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06BE24-15B6-FD41-B007-0496B84BE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cy-GB" sz="4000" dirty="0">
                <a:solidFill>
                  <a:srgbClr val="FFFFFF"/>
                </a:solidFill>
              </a:rPr>
              <a:t>Felly, beth yw digwyddiad critigol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B77A9-04F3-9A40-A18B-8CC168435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“... a critical incident is an interpretation of the significance of an event. To take something as a critical incident is a value judgment we make, and the basis of that judgment is a significance we attach to the meaning of the incident” </a:t>
            </a:r>
          </a:p>
          <a:p>
            <a:pPr marL="0" indent="0">
              <a:buNone/>
            </a:pPr>
            <a:r>
              <a:rPr lang="en-GB" sz="2000" dirty="0"/>
              <a:t>					Tripp, 1993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cy-GB" sz="2000" dirty="0"/>
              <a:t>Ar yr olwg gyntaf mae digwyddiadau’n ymddangos yn rhai ‘nodweddiadol’ yn hytrach na ‘chritigol’, ond </a:t>
            </a:r>
            <a:r>
              <a:rPr lang="cy-GB" sz="2000" noProof="1"/>
              <a:t>fe’u </a:t>
            </a:r>
            <a:r>
              <a:rPr lang="cy-GB" sz="2000" dirty="0"/>
              <a:t>gwneir yn gritigol drwy eu dadansoddi</a:t>
            </a:r>
          </a:p>
        </p:txBody>
      </p:sp>
    </p:spTree>
    <p:extLst>
      <p:ext uri="{BB962C8B-B14F-4D97-AF65-F5344CB8AC3E}">
        <p14:creationId xmlns:p14="http://schemas.microsoft.com/office/powerpoint/2010/main" val="440068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5BCC7-713A-F248-9ABA-1815BCF40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Felly sut mae’n gweithio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B18EB-2E34-274F-BFE8-0B1A6A800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1" y="1690688"/>
            <a:ext cx="692557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Cam 1: disgrifio’r digwyddiad (h.y. yr agwedd “beth”): Hwn yw’r cam disgrifio. Yn y cam hwn, mae ffenomen benodol neu fater yn cael ei arsylwi a’i gofnodi.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Cam 2: esbonio’i ystyr (h.y. yr agwedd “pam”): Yn y cam hwn, mae’r mater yn cael ei esbonio gan yr athro yn nhermau ei ystyr neu ei werth. Hefyd mae’n cael ei ddehongli yn nhermau’r rôl mae’n ei chwarae.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6DC8398-170F-BB42-A59C-0EC8EE6D05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3686417"/>
              </p:ext>
            </p:extLst>
          </p:nvPr>
        </p:nvGraphicFramePr>
        <p:xfrm>
          <a:off x="6602276" y="2269378"/>
          <a:ext cx="5195277" cy="30610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60118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EEE9F8DA-2FC4-A799-403C-661FA53544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21" y="649928"/>
            <a:ext cx="9378657" cy="21317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C989FA2-D3AB-CB9F-DFCE-6306A75E1BD9}"/>
              </a:ext>
            </a:extLst>
          </p:cNvPr>
          <p:cNvSpPr txBox="1"/>
          <p:nvPr/>
        </p:nvSpPr>
        <p:spPr>
          <a:xfrm>
            <a:off x="8984226" y="5973096"/>
            <a:ext cx="28021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(Tripp, 2011.  pp.25-26)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6721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C989FA2-D3AB-CB9F-DFCE-6306A75E1BD9}"/>
              </a:ext>
            </a:extLst>
          </p:cNvPr>
          <p:cNvSpPr txBox="1"/>
          <p:nvPr/>
        </p:nvSpPr>
        <p:spPr>
          <a:xfrm>
            <a:off x="8984226" y="5973096"/>
            <a:ext cx="28021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(Tripp, 2011.  pp.25-26) </a:t>
            </a:r>
            <a:endParaRPr lang="en-GB" dirty="0"/>
          </a:p>
        </p:txBody>
      </p:sp>
      <p:pic>
        <p:nvPicPr>
          <p:cNvPr id="4" name="Picture 3" descr="A diagram of a student incident&#10;&#10;Description automatically generated">
            <a:extLst>
              <a:ext uri="{FF2B5EF4-FFF2-40B4-BE49-F238E27FC236}">
                <a16:creationId xmlns:a16="http://schemas.microsoft.com/office/drawing/2014/main" id="{21217A24-C5C1-8602-95CF-8389E2E456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1818"/>
          <a:stretch/>
        </p:blipFill>
        <p:spPr>
          <a:xfrm>
            <a:off x="78658" y="1156"/>
            <a:ext cx="8845782" cy="495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264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9518F06B-2EB3-E7CE-B12C-E9DE3B9DE9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48446"/>
            <a:ext cx="9995806" cy="5863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9678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6DA45F1B-8B50-C13A-063E-3899E61986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79" y="160488"/>
            <a:ext cx="9111342" cy="49722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E3DD526-5B71-32B5-0E05-07182085C0D8}"/>
              </a:ext>
            </a:extLst>
          </p:cNvPr>
          <p:cNvSpPr txBox="1"/>
          <p:nvPr/>
        </p:nvSpPr>
        <p:spPr>
          <a:xfrm>
            <a:off x="9701892" y="571499"/>
            <a:ext cx="2109107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Consider any of the following:</a:t>
            </a:r>
          </a:p>
          <a:p>
            <a:endParaRPr lang="en-GB" sz="2400" dirty="0">
              <a:cs typeface="Calibri"/>
            </a:endParaRPr>
          </a:p>
          <a:p>
            <a:r>
              <a:rPr lang="en-GB" sz="2400" dirty="0">
                <a:cs typeface="Calibri"/>
              </a:rPr>
              <a:t>1&amp;2</a:t>
            </a:r>
          </a:p>
          <a:p>
            <a:r>
              <a:rPr lang="en-GB" sz="2400" dirty="0">
                <a:cs typeface="Calibri"/>
              </a:rPr>
              <a:t>5</a:t>
            </a:r>
          </a:p>
          <a:p>
            <a:r>
              <a:rPr lang="en-GB" sz="2400" dirty="0">
                <a:cs typeface="Calibri"/>
              </a:rPr>
              <a:t>6</a:t>
            </a:r>
          </a:p>
          <a:p>
            <a:r>
              <a:rPr lang="en-GB" sz="2400" dirty="0">
                <a:cs typeface="Calibri"/>
              </a:rPr>
              <a:t>7</a:t>
            </a:r>
          </a:p>
          <a:p>
            <a:r>
              <a:rPr lang="en-GB" sz="2400" dirty="0">
                <a:cs typeface="Calibri"/>
              </a:rPr>
              <a:t>9</a:t>
            </a:r>
          </a:p>
          <a:p>
            <a:r>
              <a:rPr lang="en-GB" sz="2400" dirty="0">
                <a:cs typeface="Calibri"/>
              </a:rPr>
              <a:t>11</a:t>
            </a:r>
          </a:p>
          <a:p>
            <a:r>
              <a:rPr lang="en-GB" sz="2400" dirty="0">
                <a:cs typeface="Calibri"/>
              </a:rPr>
              <a:t>12</a:t>
            </a:r>
          </a:p>
          <a:p>
            <a:r>
              <a:rPr lang="en-GB" sz="2400" dirty="0">
                <a:cs typeface="Calibri"/>
              </a:rPr>
              <a:t>19</a:t>
            </a:r>
          </a:p>
          <a:p>
            <a:r>
              <a:rPr lang="en-GB" sz="2400" dirty="0">
                <a:cs typeface="Calibri"/>
              </a:rPr>
              <a:t>23</a:t>
            </a:r>
          </a:p>
          <a:p>
            <a:r>
              <a:rPr lang="en-GB" sz="2400" dirty="0">
                <a:cs typeface="Calibri"/>
              </a:rPr>
              <a:t>34</a:t>
            </a:r>
            <a:br>
              <a:rPr lang="en-GB" sz="2400" dirty="0">
                <a:cs typeface="Calibri"/>
              </a:rPr>
            </a:br>
            <a:r>
              <a:rPr lang="en-GB" sz="2400" dirty="0">
                <a:cs typeface="Calibri"/>
              </a:rPr>
              <a:t>37</a:t>
            </a:r>
          </a:p>
        </p:txBody>
      </p:sp>
    </p:spTree>
    <p:extLst>
      <p:ext uri="{BB962C8B-B14F-4D97-AF65-F5344CB8AC3E}">
        <p14:creationId xmlns:p14="http://schemas.microsoft.com/office/powerpoint/2010/main" val="2702980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C032B-B2E7-C348-9DD3-995BE034F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6693" y="1030406"/>
            <a:ext cx="8147713" cy="30812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cy-GB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Felly pam 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Tripp?</a:t>
            </a:r>
          </a:p>
        </p:txBody>
      </p:sp>
    </p:spTree>
    <p:extLst>
      <p:ext uri="{BB962C8B-B14F-4D97-AF65-F5344CB8AC3E}">
        <p14:creationId xmlns:p14="http://schemas.microsoft.com/office/powerpoint/2010/main" val="13299631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22020-C173-F544-BD18-609E8604B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rgbClr val="FFFFFF"/>
                </a:solidFill>
              </a:rPr>
              <a:t>Nid yw digwyddiadau critigol bob amser yn rhai negyddol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575B80-53DE-4C6B-8CF6-8300772D95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5249174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86844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9E7BFB-B99A-E649-93CE-FB8CC5F73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cy-GB" sz="4000" dirty="0">
                <a:solidFill>
                  <a:srgbClr val="FFFFFF"/>
                </a:solidFill>
              </a:rPr>
              <a:t>Gweithgaredd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79F82-7548-A341-A24D-F05459B94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cy-GB" sz="2000" dirty="0"/>
              <a:t>Cymerwch funud ac adfyfyrio ar ystafell ddosbarth rydych wedi bod ynddi, ar unrhyw adeg yn eich bywyd</a:t>
            </a:r>
          </a:p>
          <a:p>
            <a:endParaRPr lang="cy-GB" sz="2000" dirty="0"/>
          </a:p>
          <a:p>
            <a:r>
              <a:rPr lang="cy-GB" sz="2000" dirty="0"/>
              <a:t>Rhestrwch UNRHYW agweddau y gellid eu harchwilio er mwyn deall arfer yn yr ystafell ddosbarth a’i ddatblygu – ceisiwch feddwl tu hwnt i’r addysgu’n unig</a:t>
            </a:r>
          </a:p>
          <a:p>
            <a:endParaRPr lang="cy-GB" sz="2000" dirty="0"/>
          </a:p>
          <a:p>
            <a:r>
              <a:rPr lang="cy-GB" sz="2000" dirty="0"/>
              <a:t>Meddyliwch am bethau megis:</a:t>
            </a:r>
          </a:p>
          <a:p>
            <a:pPr lvl="1"/>
            <a:r>
              <a:rPr lang="cy-GB" sz="2000" dirty="0"/>
              <a:t>Sut daeth pobl i mewn i’r ystafell?</a:t>
            </a:r>
          </a:p>
          <a:p>
            <a:pPr lvl="1"/>
            <a:r>
              <a:rPr lang="cy-GB" sz="2000" dirty="0"/>
              <a:t>Beth oedd y ddeinameg?</a:t>
            </a:r>
          </a:p>
          <a:p>
            <a:pPr lvl="1"/>
            <a:r>
              <a:rPr lang="cy-GB" sz="2000" dirty="0"/>
              <a:t>Beth ddigwyddodd pan ofynnodd yr athro gwestiwn ?</a:t>
            </a:r>
          </a:p>
          <a:p>
            <a:pPr lvl="1"/>
            <a:r>
              <a:rPr lang="cy-GB" sz="2000" dirty="0"/>
              <a:t>Beth ddigwyddodd mewn gwaith grŵp? </a:t>
            </a:r>
          </a:p>
          <a:p>
            <a:pPr lvl="1"/>
            <a:endParaRPr lang="en-US" sz="2000" dirty="0"/>
          </a:p>
          <a:p>
            <a:pPr lvl="1"/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874355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A923C-3719-EC4C-ACCD-3DFDA9E77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YN ÔL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FBC7F-563F-204B-ABDA-9E20200E5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cy-GB" sz="2000" dirty="0"/>
              <a:t>Wrth ystyried, mae LLAWER o bethau’n digwydd mewn ystafell ddosbarth </a:t>
            </a:r>
          </a:p>
          <a:p>
            <a:endParaRPr lang="cy-GB" sz="2000" dirty="0"/>
          </a:p>
          <a:p>
            <a:r>
              <a:rPr lang="cy-GB" sz="2000" dirty="0"/>
              <a:t>Mae addysgeg a deinameg yr ystafell ddosbarth yn darparu ystod enfawr o brofiadau lle gallwn adfyfyrio a hysbysu ein harfer </a:t>
            </a:r>
          </a:p>
        </p:txBody>
      </p:sp>
    </p:spTree>
    <p:extLst>
      <p:ext uri="{BB962C8B-B14F-4D97-AF65-F5344CB8AC3E}">
        <p14:creationId xmlns:p14="http://schemas.microsoft.com/office/powerpoint/2010/main" val="210723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49C1EC-76E1-DD40-8AA2-FA0D9B42F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2567" y="818984"/>
            <a:ext cx="6714699" cy="31786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noProof="1">
                <a:solidFill>
                  <a:srgbClr val="FFFFFF"/>
                </a:solidFill>
              </a:rPr>
              <a:t>DCau</a:t>
            </a:r>
            <a:r>
              <a:rPr lang="en-US" sz="4800" dirty="0">
                <a:solidFill>
                  <a:srgbClr val="FFFFFF"/>
                </a:solidFill>
              </a:rPr>
              <a:t> </a:t>
            </a:r>
            <a:r>
              <a:rPr lang="cy-GB" sz="4800" dirty="0">
                <a:solidFill>
                  <a:srgbClr val="FFFFFF"/>
                </a:solidFill>
              </a:rPr>
              <a:t>yn y modwl hwn</a:t>
            </a:r>
            <a:endParaRPr lang="cy-GB" sz="4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984EF-3888-8B4C-88C6-B5BD8EC21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5397" y="4960961"/>
            <a:ext cx="7055893" cy="107805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cy-GB" sz="2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Pontio</a:t>
            </a:r>
          </a:p>
        </p:txBody>
      </p:sp>
    </p:spTree>
    <p:extLst>
      <p:ext uri="{BB962C8B-B14F-4D97-AF65-F5344CB8AC3E}">
        <p14:creationId xmlns:p14="http://schemas.microsoft.com/office/powerpoint/2010/main" val="15189351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941369-9ECC-8740-817E-229F10925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cy-GB" sz="4000" dirty="0">
                <a:solidFill>
                  <a:srgbClr val="FFFFFF"/>
                </a:solidFill>
              </a:rPr>
              <a:t>Y cwestiynau wrth arsylwi ar gyfer </a:t>
            </a:r>
            <a:r>
              <a:rPr lang="en-US" sz="4000" noProof="1">
                <a:solidFill>
                  <a:srgbClr val="FFFFFF"/>
                </a:solidFill>
              </a:rPr>
              <a:t>DCau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8598C-B1E0-3B41-B943-B195350BC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cy-GB" sz="2000" dirty="0"/>
              <a:t>Ble a phryd – cyd-destun y digwyddiad</a:t>
            </a:r>
          </a:p>
          <a:p>
            <a:endParaRPr lang="cy-GB" sz="2000" dirty="0"/>
          </a:p>
          <a:p>
            <a:r>
              <a:rPr lang="cy-GB" sz="2000" dirty="0"/>
              <a:t>Beth ddigwyddodd – disgrifiad manwl (gorau po fwyaf o fanylder i gyfeirio ato yn eich gwaith diweddarach)</a:t>
            </a:r>
          </a:p>
          <a:p>
            <a:endParaRPr lang="cy-GB" sz="2000" dirty="0"/>
          </a:p>
          <a:p>
            <a:r>
              <a:rPr lang="cy-GB" sz="2000" dirty="0"/>
              <a:t>Meysydd archwilio posibl – yn eich barn chi beth a allai fod “o dan yr wyneb” yn y digwyddiadau hyn</a:t>
            </a:r>
          </a:p>
          <a:p>
            <a:endParaRPr lang="cy-GB" sz="2000" dirty="0"/>
          </a:p>
          <a:p>
            <a:r>
              <a:rPr lang="cy-GB" sz="2000" dirty="0"/>
              <a:t>Nodiadau – unrhyw fanylion gallwch eu nodi (ydy hi’n amgylchedd prysur, ydy hi ar ôl cinio, oes llawer o bethau’n tynnu sylw’r cyfranogwyr, ydy cyfarwyddiadau’n cael eu gwneud yn eglur – gorau po fwyaf o bethau y gallwch gyfeirio atynt yma)</a:t>
            </a:r>
          </a:p>
        </p:txBody>
      </p:sp>
    </p:spTree>
    <p:extLst>
      <p:ext uri="{BB962C8B-B14F-4D97-AF65-F5344CB8AC3E}">
        <p14:creationId xmlns:p14="http://schemas.microsoft.com/office/powerpoint/2010/main" val="1270455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1A759B-3081-CA48-9F59-5D4DA82A2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cy-GB" sz="4000" dirty="0">
                <a:solidFill>
                  <a:srgbClr val="FFFFFF"/>
                </a:solidFill>
              </a:rPr>
              <a:t>Rhowch gynnig arni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5EF48-65BA-194D-91E6-8B0535D39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85279"/>
            <a:ext cx="12192000" cy="4576771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cy-GB" sz="2000" dirty="0"/>
              <a:t>Gwyliwch y fideos canlynol a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GB" sz="2000" dirty="0">
                <a:hlinkClick r:id="rId3"/>
              </a:rPr>
              <a:t>https://www.youtube.com/watch?v=qgPQjJVyIRU</a:t>
            </a:r>
            <a:endParaRPr lang="en-GB" sz="2000" dirty="0"/>
          </a:p>
          <a:p>
            <a:pPr marL="0" indent="0">
              <a:buNone/>
            </a:pPr>
            <a:r>
              <a:rPr lang="en-US" sz="2000" dirty="0">
                <a:hlinkClick r:id="rId4"/>
              </a:rPr>
              <a:t>https://www.youtube.com/watch?v=g7Vj-hS2OAU</a:t>
            </a:r>
            <a:endParaRPr lang="en-US" sz="2000" dirty="0"/>
          </a:p>
          <a:p>
            <a:pPr marL="514350" indent="-514350">
              <a:buAutoNum type="arabicParenR"/>
            </a:pPr>
            <a:r>
              <a:rPr lang="cy-GB" sz="2000" dirty="0"/>
              <a:t>Defnyddiwch yr awgrymiadau i ddisgrifio’ch digwyddiad critigol</a:t>
            </a:r>
          </a:p>
          <a:p>
            <a:pPr marL="514350" indent="-514350">
              <a:buAutoNum type="arabicParenR"/>
            </a:pPr>
            <a:endParaRPr lang="cy-GB" sz="2000" dirty="0"/>
          </a:p>
          <a:p>
            <a:r>
              <a:rPr lang="cy-GB" sz="2000" dirty="0"/>
              <a:t>Ble a phryd – cyd-destun y digwyddiad</a:t>
            </a:r>
          </a:p>
          <a:p>
            <a:r>
              <a:rPr lang="cy-GB" sz="2000" dirty="0"/>
              <a:t>Beth ddigwyddodd – disgrifiad manwl (gorau po fwyaf o fanylder er mwyn gallu cyfeirio ato yn eich gwaith diweddarach)</a:t>
            </a:r>
          </a:p>
          <a:p>
            <a:r>
              <a:rPr lang="cy-GB" sz="2000" dirty="0"/>
              <a:t>Meysydd archwilio posibl – beth yn eich barn chi a allai fod “o dan yr wyneb” yn y digwyddiadau hyn</a:t>
            </a:r>
          </a:p>
          <a:p>
            <a:r>
              <a:rPr lang="cy-GB" sz="2000" dirty="0"/>
              <a:t>Nodiadau – unrhyw fanylion gallwch eu nodi (ydy hi’n amgylchedd prysur, ydy hi ar ôl cinio, oes llawer o bethau’n tynnu sylw’r cyfranogwyr, ydy cyfarwyddiadau’n cael eu gwneud yn eglur – gorau po fwyaf o bethau y gallwch gyfeirio atynt yma)</a:t>
            </a:r>
          </a:p>
          <a:p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3271478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1A759B-3081-CA48-9F59-5D4DA82A2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cy-GB" sz="4000" dirty="0">
                <a:solidFill>
                  <a:srgbClr val="FFFFFF"/>
                </a:solidFill>
              </a:rPr>
              <a:t>Rhowch gynnig arni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5EF48-65BA-194D-91E6-8B0535D39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85279"/>
            <a:ext cx="12192000" cy="457677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cy-GB" sz="2000" dirty="0"/>
              <a:t>Ystyriwch 1 o’ch digwyddiadau critigol:</a:t>
            </a:r>
          </a:p>
          <a:p>
            <a:pPr marL="0" indent="0">
              <a:buNone/>
            </a:pPr>
            <a:endParaRPr lang="cy-GB" sz="2000" dirty="0"/>
          </a:p>
          <a:p>
            <a:pPr marL="0" indent="0">
              <a:buNone/>
            </a:pPr>
            <a:r>
              <a:rPr lang="cy-GB" sz="2000" dirty="0"/>
              <a:t>1 – sut mae hyn yn cysylltu ag 1 neu fwy o’r pedwar diben </a:t>
            </a:r>
          </a:p>
          <a:p>
            <a:pPr marL="0" indent="0">
              <a:buNone/>
            </a:pPr>
            <a:endParaRPr lang="cy-GB" sz="2000" dirty="0"/>
          </a:p>
          <a:p>
            <a:pPr marL="0" indent="0">
              <a:buNone/>
            </a:pPr>
            <a:r>
              <a:rPr lang="cy-GB" sz="2000" dirty="0"/>
              <a:t>2 – ar ba feysydd o ddamcaniaeth dysgu gallech chi ddechrau edrych er mwyn deall y digwyddiad hwn yn well?</a:t>
            </a:r>
          </a:p>
          <a:p>
            <a:pPr marL="0" indent="0">
              <a:buNone/>
            </a:pPr>
            <a:endParaRPr lang="cy-GB" sz="2000" dirty="0"/>
          </a:p>
          <a:p>
            <a:pPr marL="0" indent="0">
              <a:buNone/>
            </a:pPr>
            <a:r>
              <a:rPr lang="cy-GB" sz="2000" dirty="0"/>
              <a:t>3 – beth yw rhai o’r rhwystrau i </a:t>
            </a:r>
            <a:r>
              <a:rPr lang="cy-GB" sz="2000"/>
              <a:t>fethodoleg digwyddiadau </a:t>
            </a:r>
            <a:r>
              <a:rPr lang="cy-GB" sz="2000" dirty="0"/>
              <a:t>critigol</a:t>
            </a:r>
            <a:r>
              <a:rPr lang="cy-GB" sz="2000"/>
              <a:t>? </a:t>
            </a:r>
            <a:endParaRPr lang="cy-GB" sz="2000" dirty="0"/>
          </a:p>
          <a:p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33676784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Props1.xml><?xml version="1.0" encoding="utf-8"?>
<ds:datastoreItem xmlns:ds="http://schemas.openxmlformats.org/officeDocument/2006/customXml" ds:itemID="{156F7ADF-407C-4719-BE1A-F3E838200B9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E0D2DD8-BC22-4C8A-998D-EF37468CD7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15777CA-D993-45D7-8918-590C5F554870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10927</TotalTime>
  <Words>721</Words>
  <Application>Microsoft Office PowerPoint</Application>
  <PresentationFormat>Widescreen</PresentationFormat>
  <Paragraphs>81</Paragraphs>
  <Slides>17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Methodoleg Digwyddiadau Critigol Tripp</vt:lpstr>
      <vt:lpstr>Y wers hon</vt:lpstr>
      <vt:lpstr> Methodoleg Tripp</vt:lpstr>
      <vt:lpstr>Felly, beth yw digwyddiad critigol</vt:lpstr>
      <vt:lpstr>Felly sut mae’n gweithio?</vt:lpstr>
      <vt:lpstr>PowerPoint Presentation</vt:lpstr>
      <vt:lpstr>PowerPoint Presentation</vt:lpstr>
      <vt:lpstr>PowerPoint Presentation</vt:lpstr>
      <vt:lpstr>PowerPoint Presentation</vt:lpstr>
      <vt:lpstr>Felly pam Tripp?</vt:lpstr>
      <vt:lpstr>Nid yw digwyddiadau critigol bob amser yn rhai negyddol</vt:lpstr>
      <vt:lpstr>Gweithgaredd</vt:lpstr>
      <vt:lpstr>YN ÔL</vt:lpstr>
      <vt:lpstr>DCau yn y modwl hwn</vt:lpstr>
      <vt:lpstr>Y cwestiynau wrth arsylwi ar gyfer DCau</vt:lpstr>
      <vt:lpstr>Rhowch gynnig arni</vt:lpstr>
      <vt:lpstr>Rhowch gynnig arni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Tripp’s Critical Incident methodlogy</dc:title>
  <dc:creator>Karl Jones</dc:creator>
  <cp:lastModifiedBy>Karl Jones</cp:lastModifiedBy>
  <cp:revision>31</cp:revision>
  <dcterms:created xsi:type="dcterms:W3CDTF">2021-08-24T19:26:19Z</dcterms:created>
  <dcterms:modified xsi:type="dcterms:W3CDTF">2023-09-19T20:51:28Z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