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96" r:id="rId4"/>
  </p:sldMasterIdLst>
  <p:notesMasterIdLst>
    <p:notesMasterId r:id="rId6"/>
  </p:notesMasterIdLst>
  <p:sldIdLst>
    <p:sldId id="256" r:id="rId5"/>
  </p:sldIdLst>
  <p:sldSz cx="12192000" cy="6858000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41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126F75-F509-4D0F-928B-A782057EF751}" v="60" dt="2019-12-02T13:16:31.8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3716" autoAdjust="0"/>
  </p:normalViewPr>
  <p:slideViewPr>
    <p:cSldViewPr snapToGrid="0">
      <p:cViewPr>
        <p:scale>
          <a:sx n="60" d="100"/>
          <a:sy n="60" d="100"/>
        </p:scale>
        <p:origin x="8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r">
              <a:defRPr sz="1200"/>
            </a:lvl1pPr>
          </a:lstStyle>
          <a:p>
            <a:fld id="{E3938646-CEA8-41F9-BD9F-D1FA107D99CC}" type="datetimeFigureOut">
              <a:rPr lang="en-US" smtClean="0"/>
              <a:t>12/2/2019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2925" y="1208088"/>
            <a:ext cx="5803900" cy="3265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631" tIns="47316" rIns="94631" bIns="47316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654193"/>
            <a:ext cx="5511800" cy="3807976"/>
          </a:xfrm>
          <a:prstGeom prst="rect">
            <a:avLst/>
          </a:prstGeom>
        </p:spPr>
        <p:txBody>
          <a:bodyPr vert="horz" lIns="94631" tIns="47316" rIns="94631" bIns="47316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r">
              <a:defRPr sz="1200"/>
            </a:lvl1pPr>
          </a:lstStyle>
          <a:p>
            <a:fld id="{7EB040C8-62D2-4EA7-B200-D3B8C06A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067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39389-D342-42C9-A280-8ADE336DA885}" type="datetime1">
              <a:rPr lang="en-US" smtClean="0"/>
              <a:t>12/2/2019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0732C-99B6-468D-8E86-54127C661C29}" type="datetime1">
              <a:rPr lang="en-US" smtClean="0"/>
              <a:t>12/2/2019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96AA6-1553-455E-A701-5DB89675312A}" type="datetime1">
              <a:rPr lang="en-US" smtClean="0"/>
              <a:t>12/2/2019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27D05-0AAA-4191-8602-39A011BE220C}" type="datetime1">
              <a:rPr lang="en-US" smtClean="0"/>
              <a:t>12/2/2019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B8012-90E5-4BF2-B13D-6DEC2EE5E086}" type="datetime1">
              <a:rPr lang="en-US" smtClean="0"/>
              <a:t>12/2/2019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2E2D-C320-4C5E-98F1-D60DBA71A352}" type="datetime1">
              <a:rPr lang="en-US" smtClean="0"/>
              <a:t>12/2/2019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C99D-E4E2-4DDF-8629-131208CB18B0}" type="datetime1">
              <a:rPr lang="en-US" smtClean="0"/>
              <a:t>12/2/2019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0CF4-5FC9-46F3-B596-BE1F927BA2F1}" type="datetime1">
              <a:rPr lang="en-US" smtClean="0"/>
              <a:t>12/2/2019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F1ABFC0-89FE-4355-9E74-11DC57FEA97E}" type="datetime1">
              <a:rPr lang="en-US" smtClean="0"/>
              <a:t>12/2/2019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5ED82-9221-4209-9FC6-897FECC94D85}" type="datetime1">
              <a:rPr lang="en-US" smtClean="0"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95C5F-8991-4788-8021-97F7E97CAA77}" type="datetime1">
              <a:rPr lang="en-US" smtClean="0"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9B8B6D2-5532-4B59-9C5A-AB106F128946}" type="datetime1">
              <a:rPr lang="en-US" smtClean="0"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BA898A31-10F9-488F-A45F-260F672F1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953" y="2791360"/>
            <a:ext cx="2857500" cy="1600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AC2BDCF-9355-4A6A-BAB1-0105A5FF42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09" t="6722" r="7963" b="6524"/>
          <a:stretch/>
        </p:blipFill>
        <p:spPr>
          <a:xfrm>
            <a:off x="8883007" y="0"/>
            <a:ext cx="3338014" cy="22955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F38C35F-FA34-4A59-BCB4-2955BEA9A2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9048" y="4448105"/>
            <a:ext cx="4173959" cy="238913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D124600-CFCA-4754-9733-5D0969F67437}"/>
              </a:ext>
            </a:extLst>
          </p:cNvPr>
          <p:cNvSpPr/>
          <p:nvPr/>
        </p:nvSpPr>
        <p:spPr>
          <a:xfrm>
            <a:off x="2924015" y="787661"/>
            <a:ext cx="634396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870266"/>
              </a:avLst>
            </a:prstTxWarp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n-US" sz="7200" b="1" cap="none" spc="0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dist="38100" dir="2640000" algn="bl" rotWithShape="0">
                    <a:schemeClr val="accent1"/>
                  </a:outerShdw>
                </a:effectLst>
              </a:rPr>
              <a:t>Sustainability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CA9630-09C9-4120-BAAD-ACCFCF18278C}"/>
              </a:ext>
            </a:extLst>
          </p:cNvPr>
          <p:cNvSpPr txBox="1"/>
          <p:nvPr/>
        </p:nvSpPr>
        <p:spPr>
          <a:xfrm>
            <a:off x="4506429" y="1418603"/>
            <a:ext cx="31791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#</a:t>
            </a:r>
            <a:r>
              <a:rPr lang="en-GB" sz="32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SustainableMe</a:t>
            </a:r>
            <a:endParaRPr lang="en-GB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1AF272-1721-465D-A15A-C3F45FFD9ED4}"/>
              </a:ext>
            </a:extLst>
          </p:cNvPr>
          <p:cNvSpPr txBox="1"/>
          <p:nvPr/>
        </p:nvSpPr>
        <p:spPr>
          <a:xfrm>
            <a:off x="280906" y="1710990"/>
            <a:ext cx="343431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BBC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TV + Radio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Mother of Pearl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London fashion week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DCCF33-0455-4B56-B348-B2CA74E8AD55}"/>
              </a:ext>
            </a:extLst>
          </p:cNvPr>
          <p:cNvSpPr txBox="1"/>
          <p:nvPr/>
        </p:nvSpPr>
        <p:spPr>
          <a:xfrm>
            <a:off x="2796805" y="2126044"/>
            <a:ext cx="44125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Albert</a:t>
            </a:r>
            <a:r>
              <a:rPr lang="en-GB" dirty="0"/>
              <a:t> –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Production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Awards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0465BD-3A1B-4067-A0DD-0548D3AF70F6}"/>
              </a:ext>
            </a:extLst>
          </p:cNvPr>
          <p:cNvSpPr txBox="1"/>
          <p:nvPr/>
        </p:nvSpPr>
        <p:spPr>
          <a:xfrm>
            <a:off x="2971780" y="3365892"/>
            <a:ext cx="30940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Industry Collaboration –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From lens to screen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John Lewis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2B11B4-9238-4959-A255-E85813D890CB}"/>
              </a:ext>
            </a:extLst>
          </p:cNvPr>
          <p:cNvSpPr txBox="1"/>
          <p:nvPr/>
        </p:nvSpPr>
        <p:spPr>
          <a:xfrm>
            <a:off x="2668335" y="5008510"/>
            <a:ext cx="2179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Targets –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2022 targets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2017/18 report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1C7C43-2766-4A27-9F0B-FA95408DB3BD}"/>
              </a:ext>
            </a:extLst>
          </p:cNvPr>
          <p:cNvSpPr txBox="1"/>
          <p:nvPr/>
        </p:nvSpPr>
        <p:spPr>
          <a:xfrm>
            <a:off x="280906" y="3946681"/>
            <a:ext cx="334926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Greener planet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planet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industry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EDCEF9B-4506-465C-82B8-F4F2DF4B9B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1100" y="2126044"/>
            <a:ext cx="2456029" cy="137997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772A327-0E42-49D1-AEF4-97329AF9EC2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158" r="26192"/>
          <a:stretch/>
        </p:blipFill>
        <p:spPr>
          <a:xfrm>
            <a:off x="280906" y="109562"/>
            <a:ext cx="2158409" cy="160142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3D506CC-2D93-4517-A14F-C8AED247FC2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958" t="7780" r="6160" b="8420"/>
          <a:stretch/>
        </p:blipFill>
        <p:spPr>
          <a:xfrm>
            <a:off x="8975703" y="4772077"/>
            <a:ext cx="3216297" cy="20859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6A21D1B-F361-4885-ADE1-335202E250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25643" y="2436911"/>
            <a:ext cx="2009775" cy="227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06891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0F4E3C0-3009-4116-994A-568000E8D1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775A23-75CA-4614-9647-C9B2CE742CA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451F4C-A3A1-4FF3-AEA5-AE3EFF175B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Gill Sans MT</vt:lpstr>
      <vt:lpstr>Wingdings</vt:lpstr>
      <vt:lpstr>Parcel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2019-12-01T16:29:35Z</dcterms:created>
  <dcterms:modified xsi:type="dcterms:W3CDTF">2019-12-02T13:17:49Z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