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8"/>
  </p:notesMasterIdLst>
  <p:sldIdLst>
    <p:sldId id="256" r:id="rId5"/>
    <p:sldId id="266" r:id="rId6"/>
    <p:sldId id="257" r:id="rId7"/>
    <p:sldId id="269" r:id="rId8"/>
    <p:sldId id="270" r:id="rId9"/>
    <p:sldId id="290" r:id="rId10"/>
    <p:sldId id="291" r:id="rId11"/>
    <p:sldId id="297" r:id="rId12"/>
    <p:sldId id="298" r:id="rId13"/>
    <p:sldId id="300" r:id="rId14"/>
    <p:sldId id="301" r:id="rId15"/>
    <p:sldId id="302" r:id="rId16"/>
    <p:sldId id="303" r:id="rId17"/>
    <p:sldId id="274" r:id="rId18"/>
    <p:sldId id="267" r:id="rId19"/>
    <p:sldId id="271" r:id="rId20"/>
    <p:sldId id="259" r:id="rId21"/>
    <p:sldId id="272" r:id="rId22"/>
    <p:sldId id="276" r:id="rId23"/>
    <p:sldId id="275" r:id="rId24"/>
    <p:sldId id="277" r:id="rId25"/>
    <p:sldId id="279" r:id="rId26"/>
    <p:sldId id="280" r:id="rId27"/>
    <p:sldId id="278" r:id="rId28"/>
    <p:sldId id="304" r:id="rId29"/>
    <p:sldId id="305" r:id="rId30"/>
    <p:sldId id="306" r:id="rId31"/>
    <p:sldId id="307" r:id="rId32"/>
    <p:sldId id="308" r:id="rId33"/>
    <p:sldId id="309" r:id="rId34"/>
    <p:sldId id="310" r:id="rId35"/>
    <p:sldId id="264" r:id="rId36"/>
    <p:sldId id="28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6B14"/>
    <a:srgbClr val="FBE0CD"/>
    <a:srgbClr val="F8CEB2"/>
    <a:srgbClr val="F6BE98"/>
    <a:srgbClr val="F4B184"/>
    <a:srgbClr val="F19B61"/>
    <a:srgbClr val="FFDD71"/>
    <a:srgbClr val="F96C61"/>
    <a:srgbClr val="990000"/>
    <a:srgbClr val="FA8E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D1595-CBFC-AA44-4241-8E5EE2F77BE6}" v="1307" dt="2023-03-29T00:09:58.230"/>
    <p1510:client id="{1CE98489-5BCA-4886-89E3-73557BF9F365}" v="256" dt="2023-03-28T21:33:13.110"/>
    <p1510:client id="{1FE28E50-CBAE-4066-A448-0471600AD9B4}" v="356" dt="2023-03-28T21:26:30.540"/>
    <p1510:client id="{26287B4D-6CBA-41A6-B853-32704EF38EB1}" v="483" dt="2023-03-28T22:42:42.493"/>
    <p1510:client id="{33EA849A-01A0-4F9F-94C4-EECF89CD5168}" v="373" dt="2023-03-28T21:55:57.496"/>
    <p1510:client id="{683727C1-AB8E-4ECA-805B-B000D5A173C3}" v="51" vWet="52" dt="2023-03-28T20:32:13.561"/>
    <p1510:client id="{A7B8BB30-F019-D543-8DBB-6A3BEBBAD5FF}" v="1848" dt="2023-03-29T03:25:49.777"/>
    <p1510:client id="{AFAC8A99-2210-4B45-A63A-690031ABFAC1}" v="10" dt="2023-03-29T02:05:51.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 Watkins (2104732)" userId="S::2104732@student.uwtsd.ac.uk::4438dba3-4242-4d47-8cb7-fab690dc9576" providerId="AD" clId="Web-{33EA849A-01A0-4F9F-94C4-EECF89CD5168}"/>
    <pc:docChg chg="addSld delSld modSld">
      <pc:chgData name="Van Watkins (2104732)" userId="S::2104732@student.uwtsd.ac.uk::4438dba3-4242-4d47-8cb7-fab690dc9576" providerId="AD" clId="Web-{33EA849A-01A0-4F9F-94C4-EECF89CD5168}" dt="2023-03-28T21:55:54.214" v="352" actId="20577"/>
      <pc:docMkLst>
        <pc:docMk/>
      </pc:docMkLst>
      <pc:sldChg chg="modSp">
        <pc:chgData name="Van Watkins (2104732)" userId="S::2104732@student.uwtsd.ac.uk::4438dba3-4242-4d47-8cb7-fab690dc9576" providerId="AD" clId="Web-{33EA849A-01A0-4F9F-94C4-EECF89CD5168}" dt="2023-03-28T21:51:10.203" v="266" actId="20577"/>
        <pc:sldMkLst>
          <pc:docMk/>
          <pc:sldMk cId="1018098889" sldId="277"/>
        </pc:sldMkLst>
        <pc:spChg chg="mod">
          <ac:chgData name="Van Watkins (2104732)" userId="S::2104732@student.uwtsd.ac.uk::4438dba3-4242-4d47-8cb7-fab690dc9576" providerId="AD" clId="Web-{33EA849A-01A0-4F9F-94C4-EECF89CD5168}" dt="2023-03-28T21:48:32.476" v="248" actId="20577"/>
          <ac:spMkLst>
            <pc:docMk/>
            <pc:sldMk cId="1018098889" sldId="277"/>
            <ac:spMk id="3" creationId="{318E3B7E-C420-5278-5079-133C14E3360A}"/>
          </ac:spMkLst>
        </pc:spChg>
        <pc:spChg chg="mod">
          <ac:chgData name="Van Watkins (2104732)" userId="S::2104732@student.uwtsd.ac.uk::4438dba3-4242-4d47-8cb7-fab690dc9576" providerId="AD" clId="Web-{33EA849A-01A0-4F9F-94C4-EECF89CD5168}" dt="2023-03-28T21:51:10.203" v="266" actId="20577"/>
          <ac:spMkLst>
            <pc:docMk/>
            <pc:sldMk cId="1018098889" sldId="277"/>
            <ac:spMk id="4" creationId="{97A1955A-D94A-DFA3-0E95-07CB9641156C}"/>
          </ac:spMkLst>
        </pc:spChg>
      </pc:sldChg>
      <pc:sldChg chg="addSp delSp modSp new">
        <pc:chgData name="Van Watkins (2104732)" userId="S::2104732@student.uwtsd.ac.uk::4438dba3-4242-4d47-8cb7-fab690dc9576" providerId="AD" clId="Web-{33EA849A-01A0-4F9F-94C4-EECF89CD5168}" dt="2023-03-28T21:55:54.214" v="352" actId="20577"/>
        <pc:sldMkLst>
          <pc:docMk/>
          <pc:sldMk cId="379940727" sldId="278"/>
        </pc:sldMkLst>
        <pc:spChg chg="mod">
          <ac:chgData name="Van Watkins (2104732)" userId="S::2104732@student.uwtsd.ac.uk::4438dba3-4242-4d47-8cb7-fab690dc9576" providerId="AD" clId="Web-{33EA849A-01A0-4F9F-94C4-EECF89CD5168}" dt="2023-03-28T21:55:54.214" v="352" actId="20577"/>
          <ac:spMkLst>
            <pc:docMk/>
            <pc:sldMk cId="379940727" sldId="278"/>
            <ac:spMk id="2" creationId="{F6D3148C-57AF-A7DD-0E7F-076872B19B2A}"/>
          </ac:spMkLst>
        </pc:spChg>
        <pc:spChg chg="add del mod">
          <ac:chgData name="Van Watkins (2104732)" userId="S::2104732@student.uwtsd.ac.uk::4438dba3-4242-4d47-8cb7-fab690dc9576" providerId="AD" clId="Web-{33EA849A-01A0-4F9F-94C4-EECF89CD5168}" dt="2023-03-28T21:55:35.589" v="326" actId="14100"/>
          <ac:spMkLst>
            <pc:docMk/>
            <pc:sldMk cId="379940727" sldId="278"/>
            <ac:spMk id="3" creationId="{710287AC-08AF-3DD3-B88C-649F14621946}"/>
          </ac:spMkLst>
        </pc:spChg>
        <pc:spChg chg="mod">
          <ac:chgData name="Van Watkins (2104732)" userId="S::2104732@student.uwtsd.ac.uk::4438dba3-4242-4d47-8cb7-fab690dc9576" providerId="AD" clId="Web-{33EA849A-01A0-4F9F-94C4-EECF89CD5168}" dt="2023-03-28T21:55:42.698" v="334" actId="20577"/>
          <ac:spMkLst>
            <pc:docMk/>
            <pc:sldMk cId="379940727" sldId="278"/>
            <ac:spMk id="4" creationId="{78EB6D72-57B1-CBE2-ECBD-AB3500FC64D8}"/>
          </ac:spMkLst>
        </pc:spChg>
        <pc:spChg chg="add del mod">
          <ac:chgData name="Van Watkins (2104732)" userId="S::2104732@student.uwtsd.ac.uk::4438dba3-4242-4d47-8cb7-fab690dc9576" providerId="AD" clId="Web-{33EA849A-01A0-4F9F-94C4-EECF89CD5168}" dt="2023-03-28T21:54:57.619" v="313"/>
          <ac:spMkLst>
            <pc:docMk/>
            <pc:sldMk cId="379940727" sldId="278"/>
            <ac:spMk id="5" creationId="{2F35422C-BC32-FAA1-BBEB-6890CF4FC8BB}"/>
          </ac:spMkLst>
        </pc:spChg>
        <pc:picChg chg="add del mod ord">
          <ac:chgData name="Van Watkins (2104732)" userId="S::2104732@student.uwtsd.ac.uk::4438dba3-4242-4d47-8cb7-fab690dc9576" providerId="AD" clId="Web-{33EA849A-01A0-4F9F-94C4-EECF89CD5168}" dt="2023-03-28T21:55:07.322" v="315"/>
          <ac:picMkLst>
            <pc:docMk/>
            <pc:sldMk cId="379940727" sldId="278"/>
            <ac:picMk id="6" creationId="{D6EAF82B-6A7C-C82B-5522-DE493BD359AB}"/>
          </ac:picMkLst>
        </pc:picChg>
      </pc:sldChg>
      <pc:sldChg chg="modSp new del">
        <pc:chgData name="Van Watkins (2104732)" userId="S::2104732@student.uwtsd.ac.uk::4438dba3-4242-4d47-8cb7-fab690dc9576" providerId="AD" clId="Web-{33EA849A-01A0-4F9F-94C4-EECF89CD5168}" dt="2023-03-28T21:52:44.208" v="287"/>
        <pc:sldMkLst>
          <pc:docMk/>
          <pc:sldMk cId="4068785265" sldId="278"/>
        </pc:sldMkLst>
        <pc:spChg chg="mod">
          <ac:chgData name="Van Watkins (2104732)" userId="S::2104732@student.uwtsd.ac.uk::4438dba3-4242-4d47-8cb7-fab690dc9576" providerId="AD" clId="Web-{33EA849A-01A0-4F9F-94C4-EECF89CD5168}" dt="2023-03-28T21:51:26.752" v="279" actId="20577"/>
          <ac:spMkLst>
            <pc:docMk/>
            <pc:sldMk cId="4068785265" sldId="278"/>
            <ac:spMk id="2" creationId="{19675112-3167-CEBA-8E7D-BC7EC401351A}"/>
          </ac:spMkLst>
        </pc:spChg>
        <pc:spChg chg="mod">
          <ac:chgData name="Van Watkins (2104732)" userId="S::2104732@student.uwtsd.ac.uk::4438dba3-4242-4d47-8cb7-fab690dc9576" providerId="AD" clId="Web-{33EA849A-01A0-4F9F-94C4-EECF89CD5168}" dt="2023-03-28T21:52:40.051" v="286" actId="20577"/>
          <ac:spMkLst>
            <pc:docMk/>
            <pc:sldMk cId="4068785265" sldId="278"/>
            <ac:spMk id="3" creationId="{124D1771-1099-8272-043C-3FB5D0F040F5}"/>
          </ac:spMkLst>
        </pc:spChg>
      </pc:sldChg>
    </pc:docChg>
  </pc:docChgLst>
  <pc:docChgLst>
    <pc:chgData name="Bleddyn" userId="09d1bc40-d43a-4105-963a-029c32d91bee" providerId="ADAL" clId="{1F689072-8FE7-46B3-8803-691418A33131}"/>
    <pc:docChg chg="undo custSel addSld delSld modSld sldOrd">
      <pc:chgData name="Bleddyn" userId="09d1bc40-d43a-4105-963a-029c32d91bee" providerId="ADAL" clId="{1F689072-8FE7-46B3-8803-691418A33131}" dt="2023-01-18T09:34:45.884" v="1982" actId="20577"/>
      <pc:docMkLst>
        <pc:docMk/>
      </pc:docMkLst>
      <pc:sldChg chg="ord">
        <pc:chgData name="Bleddyn" userId="09d1bc40-d43a-4105-963a-029c32d91bee" providerId="ADAL" clId="{1F689072-8FE7-46B3-8803-691418A33131}" dt="2023-01-18T08:19:47.372" v="46"/>
        <pc:sldMkLst>
          <pc:docMk/>
          <pc:sldMk cId="1654621989" sldId="257"/>
        </pc:sldMkLst>
      </pc:sldChg>
      <pc:sldChg chg="modSp mod">
        <pc:chgData name="Bleddyn" userId="09d1bc40-d43a-4105-963a-029c32d91bee" providerId="ADAL" clId="{1F689072-8FE7-46B3-8803-691418A33131}" dt="2023-01-18T09:34:45.884" v="1982" actId="20577"/>
        <pc:sldMkLst>
          <pc:docMk/>
          <pc:sldMk cId="3541941091" sldId="265"/>
        </pc:sldMkLst>
        <pc:spChg chg="mod">
          <ac:chgData name="Bleddyn" userId="09d1bc40-d43a-4105-963a-029c32d91bee" providerId="ADAL" clId="{1F689072-8FE7-46B3-8803-691418A33131}" dt="2023-01-18T09:34:45.884" v="1982" actId="20577"/>
          <ac:spMkLst>
            <pc:docMk/>
            <pc:sldMk cId="3541941091" sldId="265"/>
            <ac:spMk id="3" creationId="{BDF7F7DC-DAFB-DC1C-35A7-946669B76F58}"/>
          </ac:spMkLst>
        </pc:spChg>
        <pc:spChg chg="mod">
          <ac:chgData name="Bleddyn" userId="09d1bc40-d43a-4105-963a-029c32d91bee" providerId="ADAL" clId="{1F689072-8FE7-46B3-8803-691418A33131}" dt="2023-01-18T08:27:26.444" v="240" actId="20577"/>
          <ac:spMkLst>
            <pc:docMk/>
            <pc:sldMk cId="3541941091" sldId="265"/>
            <ac:spMk id="5" creationId="{AE9B66DA-C722-A2C0-5B41-C903D4D7BAE5}"/>
          </ac:spMkLst>
        </pc:spChg>
      </pc:sldChg>
      <pc:sldChg chg="modSp mod">
        <pc:chgData name="Bleddyn" userId="09d1bc40-d43a-4105-963a-029c32d91bee" providerId="ADAL" clId="{1F689072-8FE7-46B3-8803-691418A33131}" dt="2023-01-18T08:19:39.569" v="44" actId="207"/>
        <pc:sldMkLst>
          <pc:docMk/>
          <pc:sldMk cId="3483580462" sldId="266"/>
        </pc:sldMkLst>
        <pc:spChg chg="mod">
          <ac:chgData name="Bleddyn" userId="09d1bc40-d43a-4105-963a-029c32d91bee" providerId="ADAL" clId="{1F689072-8FE7-46B3-8803-691418A33131}" dt="2023-01-18T08:19:39.569" v="44" actId="207"/>
          <ac:spMkLst>
            <pc:docMk/>
            <pc:sldMk cId="3483580462" sldId="266"/>
            <ac:spMk id="68" creationId="{4FF39429-3918-9B5D-1B8A-B932400375DA}"/>
          </ac:spMkLst>
        </pc:spChg>
      </pc:sldChg>
      <pc:sldChg chg="addSp modSp mod">
        <pc:chgData name="Bleddyn" userId="09d1bc40-d43a-4105-963a-029c32d91bee" providerId="ADAL" clId="{1F689072-8FE7-46B3-8803-691418A33131}" dt="2023-01-18T08:24:08.520" v="98" actId="20577"/>
        <pc:sldMkLst>
          <pc:docMk/>
          <pc:sldMk cId="1441121991" sldId="268"/>
        </pc:sldMkLst>
        <pc:spChg chg="mod">
          <ac:chgData name="Bleddyn" userId="09d1bc40-d43a-4105-963a-029c32d91bee" providerId="ADAL" clId="{1F689072-8FE7-46B3-8803-691418A33131}" dt="2023-01-18T08:24:08.520" v="98" actId="20577"/>
          <ac:spMkLst>
            <pc:docMk/>
            <pc:sldMk cId="1441121991" sldId="268"/>
            <ac:spMk id="2" creationId="{BDB04D89-AC99-5941-EB9F-1EE229456A99}"/>
          </ac:spMkLst>
        </pc:spChg>
        <pc:picChg chg="add mod">
          <ac:chgData name="Bleddyn" userId="09d1bc40-d43a-4105-963a-029c32d91bee" providerId="ADAL" clId="{1F689072-8FE7-46B3-8803-691418A33131}" dt="2023-01-18T08:22:09.434" v="48" actId="1076"/>
          <ac:picMkLst>
            <pc:docMk/>
            <pc:sldMk cId="1441121991" sldId="268"/>
            <ac:picMk id="3" creationId="{64D92915-AEE9-A42C-66A8-8402DB3F8DCB}"/>
          </ac:picMkLst>
        </pc:picChg>
        <pc:picChg chg="add mod">
          <ac:chgData name="Bleddyn" userId="09d1bc40-d43a-4105-963a-029c32d91bee" providerId="ADAL" clId="{1F689072-8FE7-46B3-8803-691418A33131}" dt="2023-01-18T08:23:04.906" v="50" actId="1076"/>
          <ac:picMkLst>
            <pc:docMk/>
            <pc:sldMk cId="1441121991" sldId="268"/>
            <ac:picMk id="4" creationId="{310141A1-6C2E-3214-F818-8AD04E06DB8B}"/>
          </ac:picMkLst>
        </pc:picChg>
      </pc:sldChg>
      <pc:sldChg chg="new del">
        <pc:chgData name="Bleddyn" userId="09d1bc40-d43a-4105-963a-029c32d91bee" providerId="ADAL" clId="{1F689072-8FE7-46B3-8803-691418A33131}" dt="2023-01-18T08:23:53.428" v="77" actId="2696"/>
        <pc:sldMkLst>
          <pc:docMk/>
          <pc:sldMk cId="1792873033" sldId="289"/>
        </pc:sldMkLst>
      </pc:sldChg>
      <pc:sldChg chg="addSp delSp modSp add mod">
        <pc:chgData name="Bleddyn" userId="09d1bc40-d43a-4105-963a-029c32d91bee" providerId="ADAL" clId="{1F689072-8FE7-46B3-8803-691418A33131}" dt="2023-01-18T08:25:24.369" v="103" actId="1076"/>
        <pc:sldMkLst>
          <pc:docMk/>
          <pc:sldMk cId="178817048" sldId="290"/>
        </pc:sldMkLst>
        <pc:spChg chg="mod">
          <ac:chgData name="Bleddyn" userId="09d1bc40-d43a-4105-963a-029c32d91bee" providerId="ADAL" clId="{1F689072-8FE7-46B3-8803-691418A33131}" dt="2023-01-18T08:24:02.922" v="90" actId="20577"/>
          <ac:spMkLst>
            <pc:docMk/>
            <pc:sldMk cId="178817048" sldId="290"/>
            <ac:spMk id="2" creationId="{BDB04D89-AC99-5941-EB9F-1EE229456A99}"/>
          </ac:spMkLst>
        </pc:spChg>
        <pc:picChg chg="del">
          <ac:chgData name="Bleddyn" userId="09d1bc40-d43a-4105-963a-029c32d91bee" providerId="ADAL" clId="{1F689072-8FE7-46B3-8803-691418A33131}" dt="2023-01-18T08:24:12.580" v="100" actId="478"/>
          <ac:picMkLst>
            <pc:docMk/>
            <pc:sldMk cId="178817048" sldId="290"/>
            <ac:picMk id="3" creationId="{64D92915-AEE9-A42C-66A8-8402DB3F8DCB}"/>
          </ac:picMkLst>
        </pc:picChg>
        <pc:picChg chg="del">
          <ac:chgData name="Bleddyn" userId="09d1bc40-d43a-4105-963a-029c32d91bee" providerId="ADAL" clId="{1F689072-8FE7-46B3-8803-691418A33131}" dt="2023-01-18T08:24:12.106" v="99" actId="478"/>
          <ac:picMkLst>
            <pc:docMk/>
            <pc:sldMk cId="178817048" sldId="290"/>
            <ac:picMk id="4" creationId="{310141A1-6C2E-3214-F818-8AD04E06DB8B}"/>
          </ac:picMkLst>
        </pc:picChg>
        <pc:picChg chg="add mod">
          <ac:chgData name="Bleddyn" userId="09d1bc40-d43a-4105-963a-029c32d91bee" providerId="ADAL" clId="{1F689072-8FE7-46B3-8803-691418A33131}" dt="2023-01-18T08:25:24.369" v="103" actId="1076"/>
          <ac:picMkLst>
            <pc:docMk/>
            <pc:sldMk cId="178817048" sldId="290"/>
            <ac:picMk id="5" creationId="{250180D6-B878-FAB4-9F07-BD8B90F6C6D3}"/>
          </ac:picMkLst>
        </pc:picChg>
      </pc:sldChg>
      <pc:sldChg chg="addSp delSp modSp new mod">
        <pc:chgData name="Bleddyn" userId="09d1bc40-d43a-4105-963a-029c32d91bee" providerId="ADAL" clId="{1F689072-8FE7-46B3-8803-691418A33131}" dt="2023-01-18T09:33:54.915" v="1934" actId="20577"/>
        <pc:sldMkLst>
          <pc:docMk/>
          <pc:sldMk cId="2336809781" sldId="291"/>
        </pc:sldMkLst>
        <pc:spChg chg="mod">
          <ac:chgData name="Bleddyn" userId="09d1bc40-d43a-4105-963a-029c32d91bee" providerId="ADAL" clId="{1F689072-8FE7-46B3-8803-691418A33131}" dt="2023-01-18T08:30:57.854" v="505" actId="20577"/>
          <ac:spMkLst>
            <pc:docMk/>
            <pc:sldMk cId="2336809781" sldId="291"/>
            <ac:spMk id="2" creationId="{809B5B54-F2E7-299B-2165-22567227DDDE}"/>
          </ac:spMkLst>
        </pc:spChg>
        <pc:spChg chg="del">
          <ac:chgData name="Bleddyn" userId="09d1bc40-d43a-4105-963a-029c32d91bee" providerId="ADAL" clId="{1F689072-8FE7-46B3-8803-691418A33131}" dt="2023-01-18T08:31:24.878" v="506" actId="22"/>
          <ac:spMkLst>
            <pc:docMk/>
            <pc:sldMk cId="2336809781" sldId="291"/>
            <ac:spMk id="3" creationId="{BE1D5E04-E078-5DB1-507F-BC0EBB518289}"/>
          </ac:spMkLst>
        </pc:spChg>
        <pc:spChg chg="add mod">
          <ac:chgData name="Bleddyn" userId="09d1bc40-d43a-4105-963a-029c32d91bee" providerId="ADAL" clId="{1F689072-8FE7-46B3-8803-691418A33131}" dt="2023-01-18T09:33:54.915" v="1934" actId="20577"/>
          <ac:spMkLst>
            <pc:docMk/>
            <pc:sldMk cId="2336809781" sldId="291"/>
            <ac:spMk id="6" creationId="{C6B1C8DC-C1EF-0928-B811-D1693E65C73A}"/>
          </ac:spMkLst>
        </pc:spChg>
        <pc:spChg chg="add del mod">
          <ac:chgData name="Bleddyn" userId="09d1bc40-d43a-4105-963a-029c32d91bee" providerId="ADAL" clId="{1F689072-8FE7-46B3-8803-691418A33131}" dt="2023-01-18T09:29:54.995" v="1853" actId="22"/>
          <ac:spMkLst>
            <pc:docMk/>
            <pc:sldMk cId="2336809781" sldId="291"/>
            <ac:spMk id="8" creationId="{272711DC-1472-B06F-DC67-E3187F751C6F}"/>
          </ac:spMkLst>
        </pc:spChg>
        <pc:picChg chg="add del mod ord modCrop">
          <ac:chgData name="Bleddyn" userId="09d1bc40-d43a-4105-963a-029c32d91bee" providerId="ADAL" clId="{1F689072-8FE7-46B3-8803-691418A33131}" dt="2023-01-18T09:29:53.303" v="1852" actId="478"/>
          <ac:picMkLst>
            <pc:docMk/>
            <pc:sldMk cId="2336809781" sldId="291"/>
            <ac:picMk id="5" creationId="{480FDED0-4A93-F3D0-25B3-28335CEB315D}"/>
          </ac:picMkLst>
        </pc:picChg>
        <pc:picChg chg="add mod ord modCrop">
          <ac:chgData name="Bleddyn" userId="09d1bc40-d43a-4105-963a-029c32d91bee" providerId="ADAL" clId="{1F689072-8FE7-46B3-8803-691418A33131}" dt="2023-01-18T09:30:11.080" v="1857" actId="14100"/>
          <ac:picMkLst>
            <pc:docMk/>
            <pc:sldMk cId="2336809781" sldId="291"/>
            <ac:picMk id="10" creationId="{8614E076-5C76-6B36-C388-75589DB08BF6}"/>
          </ac:picMkLst>
        </pc:picChg>
      </pc:sldChg>
      <pc:sldChg chg="new del">
        <pc:chgData name="Bleddyn" userId="09d1bc40-d43a-4105-963a-029c32d91bee" providerId="ADAL" clId="{1F689072-8FE7-46B3-8803-691418A33131}" dt="2023-01-18T08:42:01.247" v="885" actId="2696"/>
        <pc:sldMkLst>
          <pc:docMk/>
          <pc:sldMk cId="315177856" sldId="292"/>
        </pc:sldMkLst>
      </pc:sldChg>
      <pc:sldChg chg="addSp delSp modSp add mod">
        <pc:chgData name="Bleddyn" userId="09d1bc40-d43a-4105-963a-029c32d91bee" providerId="ADAL" clId="{1F689072-8FE7-46B3-8803-691418A33131}" dt="2023-01-18T09:21:33.229" v="1822" actId="20577"/>
        <pc:sldMkLst>
          <pc:docMk/>
          <pc:sldMk cId="3247698921" sldId="293"/>
        </pc:sldMkLst>
        <pc:spChg chg="mod">
          <ac:chgData name="Bleddyn" userId="09d1bc40-d43a-4105-963a-029c32d91bee" providerId="ADAL" clId="{1F689072-8FE7-46B3-8803-691418A33131}" dt="2023-01-18T09:21:33.229" v="1822" actId="20577"/>
          <ac:spMkLst>
            <pc:docMk/>
            <pc:sldMk cId="3247698921" sldId="293"/>
            <ac:spMk id="2" creationId="{809B5B54-F2E7-299B-2165-22567227DDDE}"/>
          </ac:spMkLst>
        </pc:spChg>
        <pc:spChg chg="add del mod">
          <ac:chgData name="Bleddyn" userId="09d1bc40-d43a-4105-963a-029c32d91bee" providerId="ADAL" clId="{1F689072-8FE7-46B3-8803-691418A33131}" dt="2023-01-18T08:40:28.487" v="721" actId="22"/>
          <ac:spMkLst>
            <pc:docMk/>
            <pc:sldMk cId="3247698921" sldId="293"/>
            <ac:spMk id="4" creationId="{397D8711-013E-08C6-05B3-4C782EAB384B}"/>
          </ac:spMkLst>
        </pc:spChg>
        <pc:spChg chg="mod">
          <ac:chgData name="Bleddyn" userId="09d1bc40-d43a-4105-963a-029c32d91bee" providerId="ADAL" clId="{1F689072-8FE7-46B3-8803-691418A33131}" dt="2023-01-18T08:41:49.708" v="884" actId="20577"/>
          <ac:spMkLst>
            <pc:docMk/>
            <pc:sldMk cId="3247698921" sldId="293"/>
            <ac:spMk id="6" creationId="{C6B1C8DC-C1EF-0928-B811-D1693E65C73A}"/>
          </ac:spMkLst>
        </pc:spChg>
        <pc:picChg chg="del">
          <ac:chgData name="Bleddyn" userId="09d1bc40-d43a-4105-963a-029c32d91bee" providerId="ADAL" clId="{1F689072-8FE7-46B3-8803-691418A33131}" dt="2023-01-18T08:40:11.539" v="719" actId="478"/>
          <ac:picMkLst>
            <pc:docMk/>
            <pc:sldMk cId="3247698921" sldId="293"/>
            <ac:picMk id="5" creationId="{480FDED0-4A93-F3D0-25B3-28335CEB315D}"/>
          </ac:picMkLst>
        </pc:picChg>
        <pc:picChg chg="add mod ord modCrop">
          <ac:chgData name="Bleddyn" userId="09d1bc40-d43a-4105-963a-029c32d91bee" providerId="ADAL" clId="{1F689072-8FE7-46B3-8803-691418A33131}" dt="2023-01-18T08:40:46.308" v="727" actId="14100"/>
          <ac:picMkLst>
            <pc:docMk/>
            <pc:sldMk cId="3247698921" sldId="293"/>
            <ac:picMk id="8" creationId="{29E283AE-2631-6C32-F167-849404B74093}"/>
          </ac:picMkLst>
        </pc:picChg>
      </pc:sldChg>
      <pc:sldChg chg="addSp delSp modSp mod">
        <pc:chgData name="Bleddyn" userId="09d1bc40-d43a-4105-963a-029c32d91bee" providerId="ADAL" clId="{1F689072-8FE7-46B3-8803-691418A33131}" dt="2023-01-18T08:48:50.274" v="1107" actId="20577"/>
        <pc:sldMkLst>
          <pc:docMk/>
          <pc:sldMk cId="1528818028" sldId="294"/>
        </pc:sldMkLst>
        <pc:spChg chg="mod">
          <ac:chgData name="Bleddyn" userId="09d1bc40-d43a-4105-963a-029c32d91bee" providerId="ADAL" clId="{1F689072-8FE7-46B3-8803-691418A33131}" dt="2023-01-18T08:46:57.701" v="898" actId="20577"/>
          <ac:spMkLst>
            <pc:docMk/>
            <pc:sldMk cId="1528818028" sldId="294"/>
            <ac:spMk id="2" creationId="{809B5B54-F2E7-299B-2165-22567227DDDE}"/>
          </ac:spMkLst>
        </pc:spChg>
        <pc:spChg chg="add del mod">
          <ac:chgData name="Bleddyn" userId="09d1bc40-d43a-4105-963a-029c32d91bee" providerId="ADAL" clId="{1F689072-8FE7-46B3-8803-691418A33131}" dt="2023-01-18T08:47:02.560" v="900" actId="22"/>
          <ac:spMkLst>
            <pc:docMk/>
            <pc:sldMk cId="1528818028" sldId="294"/>
            <ac:spMk id="4" creationId="{FEB3B73A-C8F8-EC9C-632E-6085A42B942D}"/>
          </ac:spMkLst>
        </pc:spChg>
        <pc:spChg chg="mod">
          <ac:chgData name="Bleddyn" userId="09d1bc40-d43a-4105-963a-029c32d91bee" providerId="ADAL" clId="{1F689072-8FE7-46B3-8803-691418A33131}" dt="2023-01-18T08:48:50.274" v="1107" actId="20577"/>
          <ac:spMkLst>
            <pc:docMk/>
            <pc:sldMk cId="1528818028" sldId="294"/>
            <ac:spMk id="6" creationId="{C6B1C8DC-C1EF-0928-B811-D1693E65C73A}"/>
          </ac:spMkLst>
        </pc:spChg>
        <pc:picChg chg="del">
          <ac:chgData name="Bleddyn" userId="09d1bc40-d43a-4105-963a-029c32d91bee" providerId="ADAL" clId="{1F689072-8FE7-46B3-8803-691418A33131}" dt="2023-01-18T08:47:00.516" v="899" actId="478"/>
          <ac:picMkLst>
            <pc:docMk/>
            <pc:sldMk cId="1528818028" sldId="294"/>
            <ac:picMk id="5" creationId="{480FDED0-4A93-F3D0-25B3-28335CEB315D}"/>
          </ac:picMkLst>
        </pc:picChg>
        <pc:picChg chg="add mod ord modCrop">
          <ac:chgData name="Bleddyn" userId="09d1bc40-d43a-4105-963a-029c32d91bee" providerId="ADAL" clId="{1F689072-8FE7-46B3-8803-691418A33131}" dt="2023-01-18T08:47:25.870" v="905" actId="14100"/>
          <ac:picMkLst>
            <pc:docMk/>
            <pc:sldMk cId="1528818028" sldId="294"/>
            <ac:picMk id="8" creationId="{E5CE3B9C-C4FA-F256-D887-75B2C48FC2FE}"/>
          </ac:picMkLst>
        </pc:picChg>
      </pc:sldChg>
      <pc:sldChg chg="addSp delSp modSp mod">
        <pc:chgData name="Bleddyn" userId="09d1bc40-d43a-4105-963a-029c32d91bee" providerId="ADAL" clId="{1F689072-8FE7-46B3-8803-691418A33131}" dt="2023-01-18T08:58:02.803" v="1310" actId="20577"/>
        <pc:sldMkLst>
          <pc:docMk/>
          <pc:sldMk cId="769570440" sldId="295"/>
        </pc:sldMkLst>
        <pc:spChg chg="mod">
          <ac:chgData name="Bleddyn" userId="09d1bc40-d43a-4105-963a-029c32d91bee" providerId="ADAL" clId="{1F689072-8FE7-46B3-8803-691418A33131}" dt="2023-01-18T08:49:45.519" v="1118" actId="20577"/>
          <ac:spMkLst>
            <pc:docMk/>
            <pc:sldMk cId="769570440" sldId="295"/>
            <ac:spMk id="2" creationId="{809B5B54-F2E7-299B-2165-22567227DDDE}"/>
          </ac:spMkLst>
        </pc:spChg>
        <pc:spChg chg="add del mod">
          <ac:chgData name="Bleddyn" userId="09d1bc40-d43a-4105-963a-029c32d91bee" providerId="ADAL" clId="{1F689072-8FE7-46B3-8803-691418A33131}" dt="2023-01-18T08:49:49.255" v="1119" actId="22"/>
          <ac:spMkLst>
            <pc:docMk/>
            <pc:sldMk cId="769570440" sldId="295"/>
            <ac:spMk id="4" creationId="{72C0B895-EA36-E377-4F4C-500665F4DDB3}"/>
          </ac:spMkLst>
        </pc:spChg>
        <pc:spChg chg="mod">
          <ac:chgData name="Bleddyn" userId="09d1bc40-d43a-4105-963a-029c32d91bee" providerId="ADAL" clId="{1F689072-8FE7-46B3-8803-691418A33131}" dt="2023-01-18T08:58:02.803" v="1310" actId="20577"/>
          <ac:spMkLst>
            <pc:docMk/>
            <pc:sldMk cId="769570440" sldId="295"/>
            <ac:spMk id="6" creationId="{C6B1C8DC-C1EF-0928-B811-D1693E65C73A}"/>
          </ac:spMkLst>
        </pc:spChg>
        <pc:picChg chg="add mod ord modCrop">
          <ac:chgData name="Bleddyn" userId="09d1bc40-d43a-4105-963a-029c32d91bee" providerId="ADAL" clId="{1F689072-8FE7-46B3-8803-691418A33131}" dt="2023-01-18T08:57:50.332" v="1300" actId="14100"/>
          <ac:picMkLst>
            <pc:docMk/>
            <pc:sldMk cId="769570440" sldId="295"/>
            <ac:picMk id="7" creationId="{5AA9D993-522F-C592-F9D1-91297114BDA6}"/>
          </ac:picMkLst>
        </pc:picChg>
        <pc:picChg chg="del">
          <ac:chgData name="Bleddyn" userId="09d1bc40-d43a-4105-963a-029c32d91bee" providerId="ADAL" clId="{1F689072-8FE7-46B3-8803-691418A33131}" dt="2023-01-18T08:49:02.205" v="1108" actId="478"/>
          <ac:picMkLst>
            <pc:docMk/>
            <pc:sldMk cId="769570440" sldId="295"/>
            <ac:picMk id="8" creationId="{E5CE3B9C-C4FA-F256-D887-75B2C48FC2FE}"/>
          </ac:picMkLst>
        </pc:picChg>
      </pc:sldChg>
      <pc:sldChg chg="addSp delSp modSp mod">
        <pc:chgData name="Bleddyn" userId="09d1bc40-d43a-4105-963a-029c32d91bee" providerId="ADAL" clId="{1F689072-8FE7-46B3-8803-691418A33131}" dt="2023-01-18T08:56:56.806" v="1299" actId="20577"/>
        <pc:sldMkLst>
          <pc:docMk/>
          <pc:sldMk cId="866815690" sldId="298"/>
        </pc:sldMkLst>
        <pc:spChg chg="mod">
          <ac:chgData name="Bleddyn" userId="09d1bc40-d43a-4105-963a-029c32d91bee" providerId="ADAL" clId="{1F689072-8FE7-46B3-8803-691418A33131}" dt="2023-01-18T08:55:58.953" v="1244" actId="20577"/>
          <ac:spMkLst>
            <pc:docMk/>
            <pc:sldMk cId="866815690" sldId="298"/>
            <ac:spMk id="2" creationId="{809B5B54-F2E7-299B-2165-22567227DDDE}"/>
          </ac:spMkLst>
        </pc:spChg>
        <pc:spChg chg="add del mod">
          <ac:chgData name="Bleddyn" userId="09d1bc40-d43a-4105-963a-029c32d91bee" providerId="ADAL" clId="{1F689072-8FE7-46B3-8803-691418A33131}" dt="2023-01-18T08:56:02.861" v="1246"/>
          <ac:spMkLst>
            <pc:docMk/>
            <pc:sldMk cId="866815690" sldId="298"/>
            <ac:spMk id="4" creationId="{08E57635-B4B1-014B-737C-4741A89E45FE}"/>
          </ac:spMkLst>
        </pc:spChg>
        <pc:spChg chg="mod">
          <ac:chgData name="Bleddyn" userId="09d1bc40-d43a-4105-963a-029c32d91bee" providerId="ADAL" clId="{1F689072-8FE7-46B3-8803-691418A33131}" dt="2023-01-18T08:56:56.806" v="1299" actId="20577"/>
          <ac:spMkLst>
            <pc:docMk/>
            <pc:sldMk cId="866815690" sldId="298"/>
            <ac:spMk id="6" creationId="{C6B1C8DC-C1EF-0928-B811-D1693E65C73A}"/>
          </ac:spMkLst>
        </pc:spChg>
        <pc:spChg chg="add del mod">
          <ac:chgData name="Bleddyn" userId="09d1bc40-d43a-4105-963a-029c32d91bee" providerId="ADAL" clId="{1F689072-8FE7-46B3-8803-691418A33131}" dt="2023-01-18T08:56:21.949" v="1250" actId="22"/>
          <ac:spMkLst>
            <pc:docMk/>
            <pc:sldMk cId="866815690" sldId="298"/>
            <ac:spMk id="9" creationId="{DC72E89C-5CCA-FE0C-7B4C-CD244DEECD3C}"/>
          </ac:spMkLst>
        </pc:spChg>
        <pc:picChg chg="add del mod modCrop">
          <ac:chgData name="Bleddyn" userId="09d1bc40-d43a-4105-963a-029c32d91bee" providerId="ADAL" clId="{1F689072-8FE7-46B3-8803-691418A33131}" dt="2023-01-18T08:56:15.640" v="1249" actId="478"/>
          <ac:picMkLst>
            <pc:docMk/>
            <pc:sldMk cId="866815690" sldId="298"/>
            <ac:picMk id="5" creationId="{C63713F3-C82A-216D-0C54-E5520B42506D}"/>
          </ac:picMkLst>
        </pc:picChg>
        <pc:picChg chg="del">
          <ac:chgData name="Bleddyn" userId="09d1bc40-d43a-4105-963a-029c32d91bee" providerId="ADAL" clId="{1F689072-8FE7-46B3-8803-691418A33131}" dt="2023-01-18T08:56:00.684" v="1245" actId="478"/>
          <ac:picMkLst>
            <pc:docMk/>
            <pc:sldMk cId="866815690" sldId="298"/>
            <ac:picMk id="8" creationId="{E5CE3B9C-C4FA-F256-D887-75B2C48FC2FE}"/>
          </ac:picMkLst>
        </pc:picChg>
        <pc:picChg chg="add mod ord modCrop">
          <ac:chgData name="Bleddyn" userId="09d1bc40-d43a-4105-963a-029c32d91bee" providerId="ADAL" clId="{1F689072-8FE7-46B3-8803-691418A33131}" dt="2023-01-18T08:56:37.393" v="1254" actId="14100"/>
          <ac:picMkLst>
            <pc:docMk/>
            <pc:sldMk cId="866815690" sldId="298"/>
            <ac:picMk id="11" creationId="{32A80F60-FD17-9745-E233-E385D7AF3DC2}"/>
          </ac:picMkLst>
        </pc:picChg>
      </pc:sldChg>
      <pc:sldChg chg="addSp delSp modSp mod">
        <pc:chgData name="Bleddyn" userId="09d1bc40-d43a-4105-963a-029c32d91bee" providerId="ADAL" clId="{1F689072-8FE7-46B3-8803-691418A33131}" dt="2023-01-18T09:31:17.410" v="1933" actId="20577"/>
        <pc:sldMkLst>
          <pc:docMk/>
          <pc:sldMk cId="1976135599" sldId="299"/>
        </pc:sldMkLst>
        <pc:spChg chg="mod">
          <ac:chgData name="Bleddyn" userId="09d1bc40-d43a-4105-963a-029c32d91bee" providerId="ADAL" clId="{1F689072-8FE7-46B3-8803-691418A33131}" dt="2023-01-18T08:58:29.088" v="1319" actId="20577"/>
          <ac:spMkLst>
            <pc:docMk/>
            <pc:sldMk cId="1976135599" sldId="299"/>
            <ac:spMk id="2" creationId="{809B5B54-F2E7-299B-2165-22567227DDDE}"/>
          </ac:spMkLst>
        </pc:spChg>
        <pc:spChg chg="add del mod">
          <ac:chgData name="Bleddyn" userId="09d1bc40-d43a-4105-963a-029c32d91bee" providerId="ADAL" clId="{1F689072-8FE7-46B3-8803-691418A33131}" dt="2023-01-18T09:08:07.288" v="1321" actId="22"/>
          <ac:spMkLst>
            <pc:docMk/>
            <pc:sldMk cId="1976135599" sldId="299"/>
            <ac:spMk id="4" creationId="{3784EAC7-2142-8DC8-7179-D1A732D64F23}"/>
          </ac:spMkLst>
        </pc:spChg>
        <pc:spChg chg="mod">
          <ac:chgData name="Bleddyn" userId="09d1bc40-d43a-4105-963a-029c32d91bee" providerId="ADAL" clId="{1F689072-8FE7-46B3-8803-691418A33131}" dt="2023-01-18T09:31:17.410" v="1933" actId="20577"/>
          <ac:spMkLst>
            <pc:docMk/>
            <pc:sldMk cId="1976135599" sldId="299"/>
            <ac:spMk id="6" creationId="{C6B1C8DC-C1EF-0928-B811-D1693E65C73A}"/>
          </ac:spMkLst>
        </pc:spChg>
        <pc:picChg chg="del">
          <ac:chgData name="Bleddyn" userId="09d1bc40-d43a-4105-963a-029c32d91bee" providerId="ADAL" clId="{1F689072-8FE7-46B3-8803-691418A33131}" dt="2023-01-18T09:07:29.202" v="1320" actId="478"/>
          <ac:picMkLst>
            <pc:docMk/>
            <pc:sldMk cId="1976135599" sldId="299"/>
            <ac:picMk id="5" creationId="{480FDED0-4A93-F3D0-25B3-28335CEB315D}"/>
          </ac:picMkLst>
        </pc:picChg>
        <pc:picChg chg="add mod ord modCrop">
          <ac:chgData name="Bleddyn" userId="09d1bc40-d43a-4105-963a-029c32d91bee" providerId="ADAL" clId="{1F689072-8FE7-46B3-8803-691418A33131}" dt="2023-01-18T09:08:25.746" v="1327" actId="14100"/>
          <ac:picMkLst>
            <pc:docMk/>
            <pc:sldMk cId="1976135599" sldId="299"/>
            <ac:picMk id="8" creationId="{71DC0623-AB85-8379-B2AF-BA3B91ADA939}"/>
          </ac:picMkLst>
        </pc:picChg>
      </pc:sldChg>
      <pc:sldChg chg="addSp delSp modSp mod">
        <pc:chgData name="Bleddyn" userId="09d1bc40-d43a-4105-963a-029c32d91bee" providerId="ADAL" clId="{1F689072-8FE7-46B3-8803-691418A33131}" dt="2023-01-18T09:30:48.604" v="1908" actId="20577"/>
        <pc:sldMkLst>
          <pc:docMk/>
          <pc:sldMk cId="3062682737" sldId="300"/>
        </pc:sldMkLst>
        <pc:spChg chg="mod">
          <ac:chgData name="Bleddyn" userId="09d1bc40-d43a-4105-963a-029c32d91bee" providerId="ADAL" clId="{1F689072-8FE7-46B3-8803-691418A33131}" dt="2023-01-18T09:10:33.265" v="1452" actId="20577"/>
          <ac:spMkLst>
            <pc:docMk/>
            <pc:sldMk cId="3062682737" sldId="300"/>
            <ac:spMk id="2" creationId="{809B5B54-F2E7-299B-2165-22567227DDDE}"/>
          </ac:spMkLst>
        </pc:spChg>
        <pc:spChg chg="add del mod">
          <ac:chgData name="Bleddyn" userId="09d1bc40-d43a-4105-963a-029c32d91bee" providerId="ADAL" clId="{1F689072-8FE7-46B3-8803-691418A33131}" dt="2023-01-18T09:15:21.105" v="1547" actId="22"/>
          <ac:spMkLst>
            <pc:docMk/>
            <pc:sldMk cId="3062682737" sldId="300"/>
            <ac:spMk id="4" creationId="{D793CDF4-E3BF-7EA1-A459-824ECB0A5D3F}"/>
          </ac:spMkLst>
        </pc:spChg>
        <pc:spChg chg="mod">
          <ac:chgData name="Bleddyn" userId="09d1bc40-d43a-4105-963a-029c32d91bee" providerId="ADAL" clId="{1F689072-8FE7-46B3-8803-691418A33131}" dt="2023-01-18T09:30:48.604" v="1908" actId="20577"/>
          <ac:spMkLst>
            <pc:docMk/>
            <pc:sldMk cId="3062682737" sldId="300"/>
            <ac:spMk id="6" creationId="{C6B1C8DC-C1EF-0928-B811-D1693E65C73A}"/>
          </ac:spMkLst>
        </pc:spChg>
        <pc:picChg chg="add mod ord modCrop">
          <ac:chgData name="Bleddyn" userId="09d1bc40-d43a-4105-963a-029c32d91bee" providerId="ADAL" clId="{1F689072-8FE7-46B3-8803-691418A33131}" dt="2023-01-18T09:15:42.377" v="1552" actId="14100"/>
          <ac:picMkLst>
            <pc:docMk/>
            <pc:sldMk cId="3062682737" sldId="300"/>
            <ac:picMk id="7" creationId="{F08327AF-45D1-00AB-80A5-B5C5F22540C0}"/>
          </ac:picMkLst>
        </pc:picChg>
        <pc:picChg chg="del">
          <ac:chgData name="Bleddyn" userId="09d1bc40-d43a-4105-963a-029c32d91bee" providerId="ADAL" clId="{1F689072-8FE7-46B3-8803-691418A33131}" dt="2023-01-18T09:11:14.052" v="1546" actId="478"/>
          <ac:picMkLst>
            <pc:docMk/>
            <pc:sldMk cId="3062682737" sldId="300"/>
            <ac:picMk id="8" creationId="{71DC0623-AB85-8379-B2AF-BA3B91ADA939}"/>
          </ac:picMkLst>
        </pc:picChg>
      </pc:sldChg>
      <pc:sldChg chg="addSp delSp modSp mod">
        <pc:chgData name="Bleddyn" userId="09d1bc40-d43a-4105-963a-029c32d91bee" providerId="ADAL" clId="{1F689072-8FE7-46B3-8803-691418A33131}" dt="2023-01-18T09:21:28.817" v="1818" actId="20577"/>
        <pc:sldMkLst>
          <pc:docMk/>
          <pc:sldMk cId="3615300717" sldId="301"/>
        </pc:sldMkLst>
        <pc:spChg chg="mod">
          <ac:chgData name="Bleddyn" userId="09d1bc40-d43a-4105-963a-029c32d91bee" providerId="ADAL" clId="{1F689072-8FE7-46B3-8803-691418A33131}" dt="2023-01-18T09:21:28.817" v="1818" actId="20577"/>
          <ac:spMkLst>
            <pc:docMk/>
            <pc:sldMk cId="3615300717" sldId="301"/>
            <ac:spMk id="2" creationId="{809B5B54-F2E7-299B-2165-22567227DDDE}"/>
          </ac:spMkLst>
        </pc:spChg>
        <pc:spChg chg="add del mod">
          <ac:chgData name="Bleddyn" userId="09d1bc40-d43a-4105-963a-029c32d91bee" providerId="ADAL" clId="{1F689072-8FE7-46B3-8803-691418A33131}" dt="2023-01-18T09:20:58.877" v="1794"/>
          <ac:spMkLst>
            <pc:docMk/>
            <pc:sldMk cId="3615300717" sldId="301"/>
            <ac:spMk id="4" creationId="{84DFBB83-1386-3326-FD7A-0308A4A65C06}"/>
          </ac:spMkLst>
        </pc:spChg>
        <pc:spChg chg="mod">
          <ac:chgData name="Bleddyn" userId="09d1bc40-d43a-4105-963a-029c32d91bee" providerId="ADAL" clId="{1F689072-8FE7-46B3-8803-691418A33131}" dt="2023-01-18T09:21:16.251" v="1805" actId="20577"/>
          <ac:spMkLst>
            <pc:docMk/>
            <pc:sldMk cId="3615300717" sldId="301"/>
            <ac:spMk id="6" creationId="{C6B1C8DC-C1EF-0928-B811-D1693E65C73A}"/>
          </ac:spMkLst>
        </pc:spChg>
        <pc:picChg chg="add del mod modCrop">
          <ac:chgData name="Bleddyn" userId="09d1bc40-d43a-4105-963a-029c32d91bee" providerId="ADAL" clId="{1F689072-8FE7-46B3-8803-691418A33131}" dt="2023-01-18T09:21:01.302" v="1795" actId="478"/>
          <ac:picMkLst>
            <pc:docMk/>
            <pc:sldMk cId="3615300717" sldId="301"/>
            <ac:picMk id="7" creationId="{B07AF554-8F9B-C1AF-E7BF-598BFB02D3EB}"/>
          </ac:picMkLst>
        </pc:picChg>
        <pc:picChg chg="del">
          <ac:chgData name="Bleddyn" userId="09d1bc40-d43a-4105-963a-029c32d91bee" providerId="ADAL" clId="{1F689072-8FE7-46B3-8803-691418A33131}" dt="2023-01-18T09:20:23.082" v="1788" actId="478"/>
          <ac:picMkLst>
            <pc:docMk/>
            <pc:sldMk cId="3615300717" sldId="301"/>
            <ac:picMk id="8" creationId="{29E283AE-2631-6C32-F167-849404B74093}"/>
          </ac:picMkLst>
        </pc:picChg>
        <pc:picChg chg="add mod">
          <ac:chgData name="Bleddyn" userId="09d1bc40-d43a-4105-963a-029c32d91bee" providerId="ADAL" clId="{1F689072-8FE7-46B3-8803-691418A33131}" dt="2023-01-18T09:21:11.819" v="1799" actId="14100"/>
          <ac:picMkLst>
            <pc:docMk/>
            <pc:sldMk cId="3615300717" sldId="301"/>
            <ac:picMk id="9" creationId="{240FEF0F-55E5-2C08-CD40-942B4660C7D7}"/>
          </ac:picMkLst>
        </pc:picChg>
      </pc:sldChg>
      <pc:sldChg chg="addSp delSp modSp mod">
        <pc:chgData name="Bleddyn" userId="09d1bc40-d43a-4105-963a-029c32d91bee" providerId="ADAL" clId="{1F689072-8FE7-46B3-8803-691418A33131}" dt="2023-01-18T09:25:24.922" v="1851" actId="20577"/>
        <pc:sldMkLst>
          <pc:docMk/>
          <pc:sldMk cId="1772274377" sldId="302"/>
        </pc:sldMkLst>
        <pc:spChg chg="mod">
          <ac:chgData name="Bleddyn" userId="09d1bc40-d43a-4105-963a-029c32d91bee" providerId="ADAL" clId="{1F689072-8FE7-46B3-8803-691418A33131}" dt="2023-01-18T09:21:49.579" v="1826" actId="20577"/>
          <ac:spMkLst>
            <pc:docMk/>
            <pc:sldMk cId="1772274377" sldId="302"/>
            <ac:spMk id="2" creationId="{809B5B54-F2E7-299B-2165-22567227DDDE}"/>
          </ac:spMkLst>
        </pc:spChg>
        <pc:spChg chg="add del mod">
          <ac:chgData name="Bleddyn" userId="09d1bc40-d43a-4105-963a-029c32d91bee" providerId="ADAL" clId="{1F689072-8FE7-46B3-8803-691418A33131}" dt="2023-01-18T09:24:41.175" v="1828" actId="22"/>
          <ac:spMkLst>
            <pc:docMk/>
            <pc:sldMk cId="1772274377" sldId="302"/>
            <ac:spMk id="4" creationId="{01095549-2735-897B-004A-9C5CBD027B40}"/>
          </ac:spMkLst>
        </pc:spChg>
        <pc:spChg chg="mod">
          <ac:chgData name="Bleddyn" userId="09d1bc40-d43a-4105-963a-029c32d91bee" providerId="ADAL" clId="{1F689072-8FE7-46B3-8803-691418A33131}" dt="2023-01-18T09:25:24.922" v="1851" actId="20577"/>
          <ac:spMkLst>
            <pc:docMk/>
            <pc:sldMk cId="1772274377" sldId="302"/>
            <ac:spMk id="6" creationId="{C6B1C8DC-C1EF-0928-B811-D1693E65C73A}"/>
          </ac:spMkLst>
        </pc:spChg>
        <pc:picChg chg="add mod ord modCrop">
          <ac:chgData name="Bleddyn" userId="09d1bc40-d43a-4105-963a-029c32d91bee" providerId="ADAL" clId="{1F689072-8FE7-46B3-8803-691418A33131}" dt="2023-01-18T09:24:58.354" v="1832" actId="14100"/>
          <ac:picMkLst>
            <pc:docMk/>
            <pc:sldMk cId="1772274377" sldId="302"/>
            <ac:picMk id="7" creationId="{98F8E537-D75F-3795-F2FA-CF2745888015}"/>
          </ac:picMkLst>
        </pc:picChg>
        <pc:picChg chg="del">
          <ac:chgData name="Bleddyn" userId="09d1bc40-d43a-4105-963a-029c32d91bee" providerId="ADAL" clId="{1F689072-8FE7-46B3-8803-691418A33131}" dt="2023-01-18T09:21:54.333" v="1827" actId="478"/>
          <ac:picMkLst>
            <pc:docMk/>
            <pc:sldMk cId="1772274377" sldId="302"/>
            <ac:picMk id="9" creationId="{240FEF0F-55E5-2C08-CD40-942B4660C7D7}"/>
          </ac:picMkLst>
        </pc:picChg>
      </pc:sldChg>
      <pc:sldChg chg="add del">
        <pc:chgData name="Bleddyn" userId="09d1bc40-d43a-4105-963a-029c32d91bee" providerId="ADAL" clId="{1F689072-8FE7-46B3-8803-691418A33131}" dt="2023-01-18T09:20:17.492" v="1787"/>
        <pc:sldMkLst>
          <pc:docMk/>
          <pc:sldMk cId="3238216316" sldId="302"/>
        </pc:sldMkLst>
      </pc:sldChg>
    </pc:docChg>
  </pc:docChgLst>
  <pc:docChgLst>
    <pc:chgData name="Toby Heathcote (2104144)" userId="S::2104144@student.uwtsd.ac.uk::53ff19e2-266d-4072-a2d8-0b2333e61a29" providerId="AD" clId="Web-{7EB2107F-C543-4BAF-A933-75F3D934B043}"/>
    <pc:docChg chg="addSld delSld addMainMaster">
      <pc:chgData name="Toby Heathcote (2104144)" userId="S::2104144@student.uwtsd.ac.uk::53ff19e2-266d-4072-a2d8-0b2333e61a29" providerId="AD" clId="Web-{7EB2107F-C543-4BAF-A933-75F3D934B043}" dt="2023-01-18T05:33:50.750" v="4"/>
      <pc:docMkLst>
        <pc:docMk/>
      </pc:docMkLst>
      <pc:sldChg chg="add">
        <pc:chgData name="Toby Heathcote (2104144)" userId="S::2104144@student.uwtsd.ac.uk::53ff19e2-266d-4072-a2d8-0b2333e61a29" providerId="AD" clId="Web-{7EB2107F-C543-4BAF-A933-75F3D934B043}" dt="2023-01-18T05:32:24.779" v="0"/>
        <pc:sldMkLst>
          <pc:docMk/>
          <pc:sldMk cId="2221894326" sldId="286"/>
        </pc:sldMkLst>
      </pc:sldChg>
      <pc:sldChg chg="add">
        <pc:chgData name="Toby Heathcote (2104144)" userId="S::2104144@student.uwtsd.ac.uk::53ff19e2-266d-4072-a2d8-0b2333e61a29" providerId="AD" clId="Web-{7EB2107F-C543-4BAF-A933-75F3D934B043}" dt="2023-01-18T05:33:35.812" v="3"/>
        <pc:sldMkLst>
          <pc:docMk/>
          <pc:sldMk cId="3255604220" sldId="287"/>
        </pc:sldMkLst>
      </pc:sldChg>
      <pc:sldChg chg="add del">
        <pc:chgData name="Toby Heathcote (2104144)" userId="S::2104144@student.uwtsd.ac.uk::53ff19e2-266d-4072-a2d8-0b2333e61a29" providerId="AD" clId="Web-{7EB2107F-C543-4BAF-A933-75F3D934B043}" dt="2023-01-18T05:33:22.781" v="2"/>
        <pc:sldMkLst>
          <pc:docMk/>
          <pc:sldMk cId="4111337380" sldId="287"/>
        </pc:sldMkLst>
      </pc:sldChg>
      <pc:sldChg chg="add">
        <pc:chgData name="Toby Heathcote (2104144)" userId="S::2104144@student.uwtsd.ac.uk::53ff19e2-266d-4072-a2d8-0b2333e61a29" providerId="AD" clId="Web-{7EB2107F-C543-4BAF-A933-75F3D934B043}" dt="2023-01-18T05:33:50.750" v="4"/>
        <pc:sldMkLst>
          <pc:docMk/>
          <pc:sldMk cId="1805964609" sldId="288"/>
        </pc:sldMkLst>
      </pc:sldChg>
      <pc:sldMasterChg chg="add addSldLayout">
        <pc:chgData name="Toby Heathcote (2104144)" userId="S::2104144@student.uwtsd.ac.uk::53ff19e2-266d-4072-a2d8-0b2333e61a29" providerId="AD" clId="Web-{7EB2107F-C543-4BAF-A933-75F3D934B043}" dt="2023-01-18T05:32:24.779" v="0"/>
        <pc:sldMasterMkLst>
          <pc:docMk/>
          <pc:sldMasterMk cId="1103795684" sldId="2147483648"/>
        </pc:sldMasterMkLst>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1296182655" sldId="2147483649"/>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2727779941" sldId="2147483650"/>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1182771172" sldId="2147483651"/>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3006694767" sldId="2147483652"/>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3100204777" sldId="2147483653"/>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3954082957" sldId="2147483654"/>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2123458491" sldId="2147483655"/>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532085566" sldId="2147483656"/>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629675022" sldId="2147483657"/>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2740877284" sldId="2147483658"/>
          </pc:sldLayoutMkLst>
        </pc:sldLayoutChg>
        <pc:sldLayoutChg chg="add">
          <pc:chgData name="Toby Heathcote (2104144)" userId="S::2104144@student.uwtsd.ac.uk::53ff19e2-266d-4072-a2d8-0b2333e61a29" providerId="AD" clId="Web-{7EB2107F-C543-4BAF-A933-75F3D934B043}" dt="2023-01-18T05:32:24.779" v="0"/>
          <pc:sldLayoutMkLst>
            <pc:docMk/>
            <pc:sldMasterMk cId="1103795684" sldId="2147483648"/>
            <pc:sldLayoutMk cId="3257342095" sldId="2147483659"/>
          </pc:sldLayoutMkLst>
        </pc:sldLayoutChg>
      </pc:sldMasterChg>
    </pc:docChg>
  </pc:docChgLst>
  <pc:docChgLst>
    <pc:chgData name="Franklin Attwood (2004876)" userId="S::2004876@student.uwtsd.ac.uk::0cc3842b-18ec-42ec-a0ed-fb8e12b5c22e" providerId="AD" clId="Web-{D49FB7E0-615E-4746-BCAB-2757E670ABBC}"/>
    <pc:docChg chg="addSld modSld">
      <pc:chgData name="Franklin Attwood (2004876)" userId="S::2004876@student.uwtsd.ac.uk::0cc3842b-18ec-42ec-a0ed-fb8e12b5c22e" providerId="AD" clId="Web-{D49FB7E0-615E-4746-BCAB-2757E670ABBC}" dt="2023-01-17T23:27:04.751" v="304" actId="1076"/>
      <pc:docMkLst>
        <pc:docMk/>
      </pc:docMkLst>
      <pc:sldChg chg="modSp">
        <pc:chgData name="Franklin Attwood (2004876)" userId="S::2004876@student.uwtsd.ac.uk::0cc3842b-18ec-42ec-a0ed-fb8e12b5c22e" providerId="AD" clId="Web-{D49FB7E0-615E-4746-BCAB-2757E670ABBC}" dt="2023-01-17T22:41:49.668" v="50" actId="20577"/>
        <pc:sldMkLst>
          <pc:docMk/>
          <pc:sldMk cId="3483580462" sldId="266"/>
        </pc:sldMkLst>
        <pc:spChg chg="mod">
          <ac:chgData name="Franklin Attwood (2004876)" userId="S::2004876@student.uwtsd.ac.uk::0cc3842b-18ec-42ec-a0ed-fb8e12b5c22e" providerId="AD" clId="Web-{D49FB7E0-615E-4746-BCAB-2757E670ABBC}" dt="2023-01-17T22:41:49.668" v="50" actId="20577"/>
          <ac:spMkLst>
            <pc:docMk/>
            <pc:sldMk cId="3483580462" sldId="266"/>
            <ac:spMk id="66" creationId="{46D05A08-F02E-0740-9B51-7CC7F99B9986}"/>
          </ac:spMkLst>
        </pc:spChg>
      </pc:sldChg>
      <pc:sldChg chg="modSp new">
        <pc:chgData name="Franklin Attwood (2004876)" userId="S::2004876@student.uwtsd.ac.uk::0cc3842b-18ec-42ec-a0ed-fb8e12b5c22e" providerId="AD" clId="Web-{D49FB7E0-615E-4746-BCAB-2757E670ABBC}" dt="2023-01-17T22:40:19.070" v="20" actId="20577"/>
        <pc:sldMkLst>
          <pc:docMk/>
          <pc:sldMk cId="1441121991" sldId="268"/>
        </pc:sldMkLst>
        <pc:spChg chg="mod">
          <ac:chgData name="Franklin Attwood (2004876)" userId="S::2004876@student.uwtsd.ac.uk::0cc3842b-18ec-42ec-a0ed-fb8e12b5c22e" providerId="AD" clId="Web-{D49FB7E0-615E-4746-BCAB-2757E670ABBC}" dt="2023-01-17T22:40:19.070" v="20" actId="20577"/>
          <ac:spMkLst>
            <pc:docMk/>
            <pc:sldMk cId="1441121991" sldId="268"/>
            <ac:spMk id="2" creationId="{BDB04D89-AC99-5941-EB9F-1EE229456A99}"/>
          </ac:spMkLst>
        </pc:spChg>
      </pc:sldChg>
      <pc:sldChg chg="addSp delSp modSp new">
        <pc:chgData name="Franklin Attwood (2004876)" userId="S::2004876@student.uwtsd.ac.uk::0cc3842b-18ec-42ec-a0ed-fb8e12b5c22e" providerId="AD" clId="Web-{D49FB7E0-615E-4746-BCAB-2757E670ABBC}" dt="2023-01-17T23:27:04.751" v="304" actId="1076"/>
        <pc:sldMkLst>
          <pc:docMk/>
          <pc:sldMk cId="4198290751" sldId="269"/>
        </pc:sldMkLst>
        <pc:spChg chg="mod">
          <ac:chgData name="Franklin Attwood (2004876)" userId="S::2004876@student.uwtsd.ac.uk::0cc3842b-18ec-42ec-a0ed-fb8e12b5c22e" providerId="AD" clId="Web-{D49FB7E0-615E-4746-BCAB-2757E670ABBC}" dt="2023-01-17T22:49:13.515" v="60" actId="20577"/>
          <ac:spMkLst>
            <pc:docMk/>
            <pc:sldMk cId="4198290751" sldId="269"/>
            <ac:spMk id="2" creationId="{2F4D4302-8BC8-D558-02A3-3096108176AB}"/>
          </ac:spMkLst>
        </pc:spChg>
        <pc:spChg chg="add mod">
          <ac:chgData name="Franklin Attwood (2004876)" userId="S::2004876@student.uwtsd.ac.uk::0cc3842b-18ec-42ec-a0ed-fb8e12b5c22e" providerId="AD" clId="Web-{D49FB7E0-615E-4746-BCAB-2757E670ABBC}" dt="2023-01-17T23:25:27.481" v="276" actId="20577"/>
          <ac:spMkLst>
            <pc:docMk/>
            <pc:sldMk cId="4198290751" sldId="269"/>
            <ac:spMk id="6" creationId="{FD4A0CA2-8B39-E385-6F89-D22884A21975}"/>
          </ac:spMkLst>
        </pc:spChg>
        <pc:spChg chg="add del mod">
          <ac:chgData name="Franklin Attwood (2004876)" userId="S::2004876@student.uwtsd.ac.uk::0cc3842b-18ec-42ec-a0ed-fb8e12b5c22e" providerId="AD" clId="Web-{D49FB7E0-615E-4746-BCAB-2757E670ABBC}" dt="2023-01-17T23:21:52.972" v="241"/>
          <ac:spMkLst>
            <pc:docMk/>
            <pc:sldMk cId="4198290751" sldId="269"/>
            <ac:spMk id="7" creationId="{411EFC65-B30A-F569-6556-870E6AA0D5E2}"/>
          </ac:spMkLst>
        </pc:spChg>
        <pc:spChg chg="add mod">
          <ac:chgData name="Franklin Attwood (2004876)" userId="S::2004876@student.uwtsd.ac.uk::0cc3842b-18ec-42ec-a0ed-fb8e12b5c22e" providerId="AD" clId="Web-{D49FB7E0-615E-4746-BCAB-2757E670ABBC}" dt="2023-01-17T23:27:04.751" v="304" actId="1076"/>
          <ac:spMkLst>
            <pc:docMk/>
            <pc:sldMk cId="4198290751" sldId="269"/>
            <ac:spMk id="8" creationId="{5D80649C-EE2D-5435-03E7-16B6F06E3972}"/>
          </ac:spMkLst>
        </pc:spChg>
        <pc:picChg chg="add del mod">
          <ac:chgData name="Franklin Attwood (2004876)" userId="S::2004876@student.uwtsd.ac.uk::0cc3842b-18ec-42ec-a0ed-fb8e12b5c22e" providerId="AD" clId="Web-{D49FB7E0-615E-4746-BCAB-2757E670ABBC}" dt="2023-01-17T23:05:34.509" v="74"/>
          <ac:picMkLst>
            <pc:docMk/>
            <pc:sldMk cId="4198290751" sldId="269"/>
            <ac:picMk id="3" creationId="{A148A109-44F1-48F2-C9D4-B8A3D0CBF6E2}"/>
          </ac:picMkLst>
        </pc:picChg>
        <pc:picChg chg="add mod modCrop">
          <ac:chgData name="Franklin Attwood (2004876)" userId="S::2004876@student.uwtsd.ac.uk::0cc3842b-18ec-42ec-a0ed-fb8e12b5c22e" providerId="AD" clId="Web-{D49FB7E0-615E-4746-BCAB-2757E670ABBC}" dt="2023-01-17T23:24:49.401" v="265" actId="1076"/>
          <ac:picMkLst>
            <pc:docMk/>
            <pc:sldMk cId="4198290751" sldId="269"/>
            <ac:picMk id="4" creationId="{5999F7EA-0A77-10B6-7979-392F2DF89C5E}"/>
          </ac:picMkLst>
        </pc:picChg>
        <pc:picChg chg="add mod">
          <ac:chgData name="Franklin Attwood (2004876)" userId="S::2004876@student.uwtsd.ac.uk::0cc3842b-18ec-42ec-a0ed-fb8e12b5c22e" providerId="AD" clId="Web-{D49FB7E0-615E-4746-BCAB-2757E670ABBC}" dt="2023-01-17T23:25:45.357" v="277" actId="1076"/>
          <ac:picMkLst>
            <pc:docMk/>
            <pc:sldMk cId="4198290751" sldId="269"/>
            <ac:picMk id="5" creationId="{2124FB9E-CE1A-8CB2-E6F6-CEDAC5AD9AA1}"/>
          </ac:picMkLst>
        </pc:picChg>
      </pc:sldChg>
    </pc:docChg>
  </pc:docChgLst>
  <pc:docChgLst>
    <pc:chgData name="Van Watkins (2104732)" userId="S::2104732@student.uwtsd.ac.uk::4438dba3-4242-4d47-8cb7-fab690dc9576" providerId="AD" clId="Web-{26287B4D-6CBA-41A6-B853-32704EF38EB1}"/>
    <pc:docChg chg="addSld delSld modSld">
      <pc:chgData name="Van Watkins (2104732)" userId="S::2104732@student.uwtsd.ac.uk::4438dba3-4242-4d47-8cb7-fab690dc9576" providerId="AD" clId="Web-{26287B4D-6CBA-41A6-B853-32704EF38EB1}" dt="2023-03-28T22:42:42.493" v="478"/>
      <pc:docMkLst>
        <pc:docMk/>
      </pc:docMkLst>
      <pc:sldChg chg="modSp">
        <pc:chgData name="Van Watkins (2104732)" userId="S::2104732@student.uwtsd.ac.uk::4438dba3-4242-4d47-8cb7-fab690dc9576" providerId="AD" clId="Web-{26287B4D-6CBA-41A6-B853-32704EF38EB1}" dt="2023-03-28T22:26:45.395" v="175" actId="20577"/>
        <pc:sldMkLst>
          <pc:docMk/>
          <pc:sldMk cId="1018098889" sldId="277"/>
        </pc:sldMkLst>
        <pc:spChg chg="mod">
          <ac:chgData name="Van Watkins (2104732)" userId="S::2104732@student.uwtsd.ac.uk::4438dba3-4242-4d47-8cb7-fab690dc9576" providerId="AD" clId="Web-{26287B4D-6CBA-41A6-B853-32704EF38EB1}" dt="2023-03-28T22:26:45.395" v="175" actId="20577"/>
          <ac:spMkLst>
            <pc:docMk/>
            <pc:sldMk cId="1018098889" sldId="277"/>
            <ac:spMk id="4" creationId="{97A1955A-D94A-DFA3-0E95-07CB9641156C}"/>
          </ac:spMkLst>
        </pc:spChg>
      </pc:sldChg>
      <pc:sldChg chg="modSp">
        <pc:chgData name="Van Watkins (2104732)" userId="S::2104732@student.uwtsd.ac.uk::4438dba3-4242-4d47-8cb7-fab690dc9576" providerId="AD" clId="Web-{26287B4D-6CBA-41A6-B853-32704EF38EB1}" dt="2023-03-28T22:40:50.046" v="476" actId="20577"/>
        <pc:sldMkLst>
          <pc:docMk/>
          <pc:sldMk cId="379940727" sldId="278"/>
        </pc:sldMkLst>
        <pc:spChg chg="mod">
          <ac:chgData name="Van Watkins (2104732)" userId="S::2104732@student.uwtsd.ac.uk::4438dba3-4242-4d47-8cb7-fab690dc9576" providerId="AD" clId="Web-{26287B4D-6CBA-41A6-B853-32704EF38EB1}" dt="2023-03-28T22:40:50.046" v="476" actId="20577"/>
          <ac:spMkLst>
            <pc:docMk/>
            <pc:sldMk cId="379940727" sldId="278"/>
            <ac:spMk id="3" creationId="{710287AC-08AF-3DD3-B88C-649F14621946}"/>
          </ac:spMkLst>
        </pc:spChg>
        <pc:spChg chg="mod">
          <ac:chgData name="Van Watkins (2104732)" userId="S::2104732@student.uwtsd.ac.uk::4438dba3-4242-4d47-8cb7-fab690dc9576" providerId="AD" clId="Web-{26287B4D-6CBA-41A6-B853-32704EF38EB1}" dt="2023-03-28T22:37:18.153" v="298" actId="20577"/>
          <ac:spMkLst>
            <pc:docMk/>
            <pc:sldMk cId="379940727" sldId="278"/>
            <ac:spMk id="4" creationId="{78EB6D72-57B1-CBE2-ECBD-AB3500FC64D8}"/>
          </ac:spMkLst>
        </pc:spChg>
      </pc:sldChg>
      <pc:sldChg chg="modSp new">
        <pc:chgData name="Van Watkins (2104732)" userId="S::2104732@student.uwtsd.ac.uk::4438dba3-4242-4d47-8cb7-fab690dc9576" providerId="AD" clId="Web-{26287B4D-6CBA-41A6-B853-32704EF38EB1}" dt="2023-03-28T22:25:56.125" v="172" actId="20577"/>
        <pc:sldMkLst>
          <pc:docMk/>
          <pc:sldMk cId="581943512" sldId="279"/>
        </pc:sldMkLst>
        <pc:spChg chg="mod">
          <ac:chgData name="Van Watkins (2104732)" userId="S::2104732@student.uwtsd.ac.uk::4438dba3-4242-4d47-8cb7-fab690dc9576" providerId="AD" clId="Web-{26287B4D-6CBA-41A6-B853-32704EF38EB1}" dt="2023-03-28T22:25:08.699" v="152" actId="20577"/>
          <ac:spMkLst>
            <pc:docMk/>
            <pc:sldMk cId="581943512" sldId="279"/>
            <ac:spMk id="2" creationId="{F6A72183-5F50-A221-9576-0F071894D059}"/>
          </ac:spMkLst>
        </pc:spChg>
        <pc:spChg chg="mod">
          <ac:chgData name="Van Watkins (2104732)" userId="S::2104732@student.uwtsd.ac.uk::4438dba3-4242-4d47-8cb7-fab690dc9576" providerId="AD" clId="Web-{26287B4D-6CBA-41A6-B853-32704EF38EB1}" dt="2023-03-28T22:25:56.125" v="172" actId="20577"/>
          <ac:spMkLst>
            <pc:docMk/>
            <pc:sldMk cId="581943512" sldId="279"/>
            <ac:spMk id="3" creationId="{38A251A5-E17E-BD54-4E3A-C01B77875F47}"/>
          </ac:spMkLst>
        </pc:spChg>
      </pc:sldChg>
      <pc:sldChg chg="addSp delSp modSp new">
        <pc:chgData name="Van Watkins (2104732)" userId="S::2104732@student.uwtsd.ac.uk::4438dba3-4242-4d47-8cb7-fab690dc9576" providerId="AD" clId="Web-{26287B4D-6CBA-41A6-B853-32704EF38EB1}" dt="2023-03-28T22:28:45.313" v="200" actId="1076"/>
        <pc:sldMkLst>
          <pc:docMk/>
          <pc:sldMk cId="1782174615" sldId="280"/>
        </pc:sldMkLst>
        <pc:spChg chg="mod">
          <ac:chgData name="Van Watkins (2104732)" userId="S::2104732@student.uwtsd.ac.uk::4438dba3-4242-4d47-8cb7-fab690dc9576" providerId="AD" clId="Web-{26287B4D-6CBA-41A6-B853-32704EF38EB1}" dt="2023-03-28T22:28:36.639" v="198" actId="20577"/>
          <ac:spMkLst>
            <pc:docMk/>
            <pc:sldMk cId="1782174615" sldId="280"/>
            <ac:spMk id="2" creationId="{84FCEC74-B61A-41DC-33FC-27A7BFCD12AB}"/>
          </ac:spMkLst>
        </pc:spChg>
        <pc:spChg chg="del">
          <ac:chgData name="Van Watkins (2104732)" userId="S::2104732@student.uwtsd.ac.uk::4438dba3-4242-4d47-8cb7-fab690dc9576" providerId="AD" clId="Web-{26287B4D-6CBA-41A6-B853-32704EF38EB1}" dt="2023-03-28T22:28:02.761" v="177"/>
          <ac:spMkLst>
            <pc:docMk/>
            <pc:sldMk cId="1782174615" sldId="280"/>
            <ac:spMk id="3" creationId="{BC6401A3-7925-D5B2-7CE4-52BEE6AEA961}"/>
          </ac:spMkLst>
        </pc:spChg>
        <pc:spChg chg="del">
          <ac:chgData name="Van Watkins (2104732)" userId="S::2104732@student.uwtsd.ac.uk::4438dba3-4242-4d47-8cb7-fab690dc9576" providerId="AD" clId="Web-{26287B4D-6CBA-41A6-B853-32704EF38EB1}" dt="2023-03-28T22:28:21.559" v="180"/>
          <ac:spMkLst>
            <pc:docMk/>
            <pc:sldMk cId="1782174615" sldId="280"/>
            <ac:spMk id="4" creationId="{538B1758-B057-4296-0417-55D701B362B6}"/>
          </ac:spMkLst>
        </pc:spChg>
        <pc:picChg chg="add mod ord">
          <ac:chgData name="Van Watkins (2104732)" userId="S::2104732@student.uwtsd.ac.uk::4438dba3-4242-4d47-8cb7-fab690dc9576" providerId="AD" clId="Web-{26287B4D-6CBA-41A6-B853-32704EF38EB1}" dt="2023-03-28T22:28:45.313" v="200" actId="1076"/>
          <ac:picMkLst>
            <pc:docMk/>
            <pc:sldMk cId="1782174615" sldId="280"/>
            <ac:picMk id="5" creationId="{1F16237E-32E2-5417-4B8F-70134164E0C0}"/>
          </ac:picMkLst>
        </pc:picChg>
      </pc:sldChg>
      <pc:sldChg chg="new del">
        <pc:chgData name="Van Watkins (2104732)" userId="S::2104732@student.uwtsd.ac.uk::4438dba3-4242-4d47-8cb7-fab690dc9576" providerId="AD" clId="Web-{26287B4D-6CBA-41A6-B853-32704EF38EB1}" dt="2023-03-28T22:42:42.493" v="478"/>
        <pc:sldMkLst>
          <pc:docMk/>
          <pc:sldMk cId="1795138393" sldId="281"/>
        </pc:sldMkLst>
      </pc:sldChg>
    </pc:docChg>
  </pc:docChgLst>
  <pc:docChgLst>
    <pc:chgData name="Jonathan Shallis (2113867)" userId="S::2113867@student.uwtsd.ac.uk::7b8a565a-de82-4450-b071-219036736383" providerId="AD" clId="Web-{338924F1-223F-4671-A5B2-5CC7E31445E2}"/>
    <pc:docChg chg="addSld modSld">
      <pc:chgData name="Jonathan Shallis (2113867)" userId="S::2113867@student.uwtsd.ac.uk::7b8a565a-de82-4450-b071-219036736383" providerId="AD" clId="Web-{338924F1-223F-4671-A5B2-5CC7E31445E2}" dt="2023-01-18T00:57:39.045" v="5317" actId="20577"/>
      <pc:docMkLst>
        <pc:docMk/>
      </pc:docMkLst>
      <pc:sldChg chg="modSp">
        <pc:chgData name="Jonathan Shallis (2113867)" userId="S::2113867@student.uwtsd.ac.uk::7b8a565a-de82-4450-b071-219036736383" providerId="AD" clId="Web-{338924F1-223F-4671-A5B2-5CC7E31445E2}" dt="2023-01-18T00:15:48.437" v="978" actId="20577"/>
        <pc:sldMkLst>
          <pc:docMk/>
          <pc:sldMk cId="2346690380" sldId="264"/>
        </pc:sldMkLst>
        <pc:spChg chg="mod">
          <ac:chgData name="Jonathan Shallis (2113867)" userId="S::2113867@student.uwtsd.ac.uk::7b8a565a-de82-4450-b071-219036736383" providerId="AD" clId="Web-{338924F1-223F-4671-A5B2-5CC7E31445E2}" dt="2023-01-18T00:15:48.437" v="978" actId="20577"/>
          <ac:spMkLst>
            <pc:docMk/>
            <pc:sldMk cId="2346690380" sldId="264"/>
            <ac:spMk id="3" creationId="{59214660-A164-07D1-9BC8-E2C14557A827}"/>
          </ac:spMkLst>
        </pc:spChg>
      </pc:sldChg>
      <pc:sldChg chg="modSp">
        <pc:chgData name="Jonathan Shallis (2113867)" userId="S::2113867@student.uwtsd.ac.uk::7b8a565a-de82-4450-b071-219036736383" providerId="AD" clId="Web-{338924F1-223F-4671-A5B2-5CC7E31445E2}" dt="2023-01-17T23:59:34.753" v="364" actId="20577"/>
        <pc:sldMkLst>
          <pc:docMk/>
          <pc:sldMk cId="3541941091" sldId="265"/>
        </pc:sldMkLst>
        <pc:spChg chg="mod">
          <ac:chgData name="Jonathan Shallis (2113867)" userId="S::2113867@student.uwtsd.ac.uk::7b8a565a-de82-4450-b071-219036736383" providerId="AD" clId="Web-{338924F1-223F-4671-A5B2-5CC7E31445E2}" dt="2023-01-17T23:35:13.811" v="62" actId="20577"/>
          <ac:spMkLst>
            <pc:docMk/>
            <pc:sldMk cId="3541941091" sldId="265"/>
            <ac:spMk id="3" creationId="{BDF7F7DC-DAFB-DC1C-35A7-946669B76F58}"/>
          </ac:spMkLst>
        </pc:spChg>
        <pc:spChg chg="mod">
          <ac:chgData name="Jonathan Shallis (2113867)" userId="S::2113867@student.uwtsd.ac.uk::7b8a565a-de82-4450-b071-219036736383" providerId="AD" clId="Web-{338924F1-223F-4671-A5B2-5CC7E31445E2}" dt="2023-01-17T23:59:34.753" v="364" actId="20577"/>
          <ac:spMkLst>
            <pc:docMk/>
            <pc:sldMk cId="3541941091" sldId="265"/>
            <ac:spMk id="8" creationId="{538D3FC3-A40B-B878-60F6-CB305B69D0E7}"/>
          </ac:spMkLst>
        </pc:spChg>
      </pc:sldChg>
      <pc:sldChg chg="modSp">
        <pc:chgData name="Jonathan Shallis (2113867)" userId="S::2113867@student.uwtsd.ac.uk::7b8a565a-de82-4450-b071-219036736383" providerId="AD" clId="Web-{338924F1-223F-4671-A5B2-5CC7E31445E2}" dt="2023-01-17T23:33:24.089" v="11" actId="20577"/>
        <pc:sldMkLst>
          <pc:docMk/>
          <pc:sldMk cId="3483580462" sldId="266"/>
        </pc:sldMkLst>
        <pc:spChg chg="mod">
          <ac:chgData name="Jonathan Shallis (2113867)" userId="S::2113867@student.uwtsd.ac.uk::7b8a565a-de82-4450-b071-219036736383" providerId="AD" clId="Web-{338924F1-223F-4671-A5B2-5CC7E31445E2}" dt="2023-01-17T23:33:24.089" v="11" actId="20577"/>
          <ac:spMkLst>
            <pc:docMk/>
            <pc:sldMk cId="3483580462" sldId="266"/>
            <ac:spMk id="67" creationId="{2F8C1C67-B663-29B1-CCE4-77435065B79C}"/>
          </ac:spMkLst>
        </pc:spChg>
      </pc:sldChg>
      <pc:sldChg chg="addSp delSp modSp new">
        <pc:chgData name="Jonathan Shallis (2113867)" userId="S::2113867@student.uwtsd.ac.uk::7b8a565a-de82-4450-b071-219036736383" providerId="AD" clId="Web-{338924F1-223F-4671-A5B2-5CC7E31445E2}" dt="2023-01-18T00:20:20.465" v="1047"/>
        <pc:sldMkLst>
          <pc:docMk/>
          <pc:sldMk cId="1832102537" sldId="272"/>
        </pc:sldMkLst>
        <pc:spChg chg="mod">
          <ac:chgData name="Jonathan Shallis (2113867)" userId="S::2113867@student.uwtsd.ac.uk::7b8a565a-de82-4450-b071-219036736383" providerId="AD" clId="Web-{338924F1-223F-4671-A5B2-5CC7E31445E2}" dt="2023-01-18T00:17:17.523" v="1003" actId="20577"/>
          <ac:spMkLst>
            <pc:docMk/>
            <pc:sldMk cId="1832102537" sldId="272"/>
            <ac:spMk id="2" creationId="{46464556-1346-D0A7-6B76-413651D0990D}"/>
          </ac:spMkLst>
        </pc:spChg>
        <pc:spChg chg="add mod">
          <ac:chgData name="Jonathan Shallis (2113867)" userId="S::2113867@student.uwtsd.ac.uk::7b8a565a-de82-4450-b071-219036736383" providerId="AD" clId="Web-{338924F1-223F-4671-A5B2-5CC7E31445E2}" dt="2023-01-18T00:19:18.026" v="1027" actId="20577"/>
          <ac:spMkLst>
            <pc:docMk/>
            <pc:sldMk cId="1832102537" sldId="272"/>
            <ac:spMk id="3" creationId="{62E90F42-BA9C-814A-CAD3-07389224147F}"/>
          </ac:spMkLst>
        </pc:spChg>
        <pc:spChg chg="add mod">
          <ac:chgData name="Jonathan Shallis (2113867)" userId="S::2113867@student.uwtsd.ac.uk::7b8a565a-de82-4450-b071-219036736383" providerId="AD" clId="Web-{338924F1-223F-4671-A5B2-5CC7E31445E2}" dt="2023-01-18T00:19:43.699" v="1035" actId="20577"/>
          <ac:spMkLst>
            <pc:docMk/>
            <pc:sldMk cId="1832102537" sldId="272"/>
            <ac:spMk id="5" creationId="{E81C33C1-F88C-0936-7FE2-89586AE3ED0F}"/>
          </ac:spMkLst>
        </pc:spChg>
        <pc:spChg chg="add del mod">
          <ac:chgData name="Jonathan Shallis (2113867)" userId="S::2113867@student.uwtsd.ac.uk::7b8a565a-de82-4450-b071-219036736383" providerId="AD" clId="Web-{338924F1-223F-4671-A5B2-5CC7E31445E2}" dt="2023-01-18T00:20:20.465" v="1047"/>
          <ac:spMkLst>
            <pc:docMk/>
            <pc:sldMk cId="1832102537" sldId="272"/>
            <ac:spMk id="6" creationId="{5DC4F8CE-0BEC-F0E6-4522-498FA86BAD2C}"/>
          </ac:spMkLst>
        </pc:spChg>
        <pc:picChg chg="add mod">
          <ac:chgData name="Jonathan Shallis (2113867)" userId="S::2113867@student.uwtsd.ac.uk::7b8a565a-de82-4450-b071-219036736383" providerId="AD" clId="Web-{338924F1-223F-4671-A5B2-5CC7E31445E2}" dt="2023-01-18T00:19:23.901" v="1028" actId="1076"/>
          <ac:picMkLst>
            <pc:docMk/>
            <pc:sldMk cId="1832102537" sldId="272"/>
            <ac:picMk id="4" creationId="{D9FB2FDB-FB9F-4851-1C2A-76BB420CA5B5}"/>
          </ac:picMkLst>
        </pc:picChg>
      </pc:sldChg>
      <pc:sldChg chg="addSp modSp new">
        <pc:chgData name="Jonathan Shallis (2113867)" userId="S::2113867@student.uwtsd.ac.uk::7b8a565a-de82-4450-b071-219036736383" providerId="AD" clId="Web-{338924F1-223F-4671-A5B2-5CC7E31445E2}" dt="2023-01-18T00:37:07.447" v="2648" actId="1076"/>
        <pc:sldMkLst>
          <pc:docMk/>
          <pc:sldMk cId="3020959397" sldId="273"/>
        </pc:sldMkLst>
        <pc:spChg chg="mod">
          <ac:chgData name="Jonathan Shallis (2113867)" userId="S::2113867@student.uwtsd.ac.uk::7b8a565a-de82-4450-b071-219036736383" providerId="AD" clId="Web-{338924F1-223F-4671-A5B2-5CC7E31445E2}" dt="2023-01-18T00:29:58.732" v="1975" actId="1076"/>
          <ac:spMkLst>
            <pc:docMk/>
            <pc:sldMk cId="3020959397" sldId="273"/>
            <ac:spMk id="2" creationId="{EBB0C88E-5529-EB89-C197-CC18627C9586}"/>
          </ac:spMkLst>
        </pc:spChg>
        <pc:spChg chg="add mod">
          <ac:chgData name="Jonathan Shallis (2113867)" userId="S::2113867@student.uwtsd.ac.uk::7b8a565a-de82-4450-b071-219036736383" providerId="AD" clId="Web-{338924F1-223F-4671-A5B2-5CC7E31445E2}" dt="2023-01-18T00:30:28.576" v="1980" actId="20577"/>
          <ac:spMkLst>
            <pc:docMk/>
            <pc:sldMk cId="3020959397" sldId="273"/>
            <ac:spMk id="3" creationId="{D6DA64B9-C51A-0AC3-2998-70AD2F7D663C}"/>
          </ac:spMkLst>
        </pc:spChg>
        <pc:spChg chg="add mod">
          <ac:chgData name="Jonathan Shallis (2113867)" userId="S::2113867@student.uwtsd.ac.uk::7b8a565a-de82-4450-b071-219036736383" providerId="AD" clId="Web-{338924F1-223F-4671-A5B2-5CC7E31445E2}" dt="2023-01-18T00:32:45.315" v="2135" actId="20577"/>
          <ac:spMkLst>
            <pc:docMk/>
            <pc:sldMk cId="3020959397" sldId="273"/>
            <ac:spMk id="5" creationId="{46931117-6622-8E81-068C-00B8F803FB2F}"/>
          </ac:spMkLst>
        </pc:spChg>
        <pc:spChg chg="add mod">
          <ac:chgData name="Jonathan Shallis (2113867)" userId="S::2113867@student.uwtsd.ac.uk::7b8a565a-de82-4450-b071-219036736383" providerId="AD" clId="Web-{338924F1-223F-4671-A5B2-5CC7E31445E2}" dt="2023-01-18T00:37:07.447" v="2648" actId="1076"/>
          <ac:spMkLst>
            <pc:docMk/>
            <pc:sldMk cId="3020959397" sldId="273"/>
            <ac:spMk id="6" creationId="{19CC33AE-5C33-18DD-DE35-E2AE8A8BA8F6}"/>
          </ac:spMkLst>
        </pc:spChg>
        <pc:picChg chg="add mod">
          <ac:chgData name="Jonathan Shallis (2113867)" userId="S::2113867@student.uwtsd.ac.uk::7b8a565a-de82-4450-b071-219036736383" providerId="AD" clId="Web-{338924F1-223F-4671-A5B2-5CC7E31445E2}" dt="2023-01-18T00:36:56.775" v="2645" actId="14100"/>
          <ac:picMkLst>
            <pc:docMk/>
            <pc:sldMk cId="3020959397" sldId="273"/>
            <ac:picMk id="4" creationId="{A56CEDEB-9896-3AAD-DB19-D678C66E5D14}"/>
          </ac:picMkLst>
        </pc:picChg>
      </pc:sldChg>
      <pc:sldChg chg="addSp modSp new">
        <pc:chgData name="Jonathan Shallis (2113867)" userId="S::2113867@student.uwtsd.ac.uk::7b8a565a-de82-4450-b071-219036736383" providerId="AD" clId="Web-{338924F1-223F-4671-A5B2-5CC7E31445E2}" dt="2023-01-18T00:55:14.338" v="5030" actId="20577"/>
        <pc:sldMkLst>
          <pc:docMk/>
          <pc:sldMk cId="2303941361" sldId="279"/>
        </pc:sldMkLst>
        <pc:spChg chg="mod">
          <ac:chgData name="Jonathan Shallis (2113867)" userId="S::2113867@student.uwtsd.ac.uk::7b8a565a-de82-4450-b071-219036736383" providerId="AD" clId="Web-{338924F1-223F-4671-A5B2-5CC7E31445E2}" dt="2023-01-18T00:37:25.651" v="2663" actId="20577"/>
          <ac:spMkLst>
            <pc:docMk/>
            <pc:sldMk cId="2303941361" sldId="279"/>
            <ac:spMk id="2" creationId="{77AAF6D0-7332-3717-0BFA-76865FA80479}"/>
          </ac:spMkLst>
        </pc:spChg>
        <pc:spChg chg="add mod">
          <ac:chgData name="Jonathan Shallis (2113867)" userId="S::2113867@student.uwtsd.ac.uk::7b8a565a-de82-4450-b071-219036736383" providerId="AD" clId="Web-{338924F1-223F-4671-A5B2-5CC7E31445E2}" dt="2023-01-18T00:55:14.338" v="5030" actId="20577"/>
          <ac:spMkLst>
            <pc:docMk/>
            <pc:sldMk cId="2303941361" sldId="279"/>
            <ac:spMk id="3" creationId="{3EAB5059-B04D-6946-508A-EFD581E91E8D}"/>
          </ac:spMkLst>
        </pc:spChg>
        <pc:picChg chg="add mod">
          <ac:chgData name="Jonathan Shallis (2113867)" userId="S::2113867@student.uwtsd.ac.uk::7b8a565a-de82-4450-b071-219036736383" providerId="AD" clId="Web-{338924F1-223F-4671-A5B2-5CC7E31445E2}" dt="2023-01-18T00:48:07.169" v="4110" actId="1076"/>
          <ac:picMkLst>
            <pc:docMk/>
            <pc:sldMk cId="2303941361" sldId="279"/>
            <ac:picMk id="4" creationId="{36A2CBFE-CDC6-8522-0432-4C988FF479F5}"/>
          </ac:picMkLst>
        </pc:picChg>
        <pc:picChg chg="add mod">
          <ac:chgData name="Jonathan Shallis (2113867)" userId="S::2113867@student.uwtsd.ac.uk::7b8a565a-de82-4450-b071-219036736383" providerId="AD" clId="Web-{338924F1-223F-4671-A5B2-5CC7E31445E2}" dt="2023-01-18T00:48:24.342" v="4112" actId="1076"/>
          <ac:picMkLst>
            <pc:docMk/>
            <pc:sldMk cId="2303941361" sldId="279"/>
            <ac:picMk id="5" creationId="{8B23934F-EC8E-E16A-AA88-CAD57DFE8E44}"/>
          </ac:picMkLst>
        </pc:picChg>
      </pc:sldChg>
      <pc:sldChg chg="addSp modSp new">
        <pc:chgData name="Jonathan Shallis (2113867)" userId="S::2113867@student.uwtsd.ac.uk::7b8a565a-de82-4450-b071-219036736383" providerId="AD" clId="Web-{338924F1-223F-4671-A5B2-5CC7E31445E2}" dt="2023-01-18T00:50:17.204" v="4229" actId="1076"/>
        <pc:sldMkLst>
          <pc:docMk/>
          <pc:sldMk cId="2150583728" sldId="282"/>
        </pc:sldMkLst>
        <pc:spChg chg="mod">
          <ac:chgData name="Jonathan Shallis (2113867)" userId="S::2113867@student.uwtsd.ac.uk::7b8a565a-de82-4450-b071-219036736383" providerId="AD" clId="Web-{338924F1-223F-4671-A5B2-5CC7E31445E2}" dt="2023-01-18T00:48:51.467" v="4116" actId="20577"/>
          <ac:spMkLst>
            <pc:docMk/>
            <pc:sldMk cId="2150583728" sldId="282"/>
            <ac:spMk id="2" creationId="{3261DC68-B75B-0652-B402-761B4BBF5941}"/>
          </ac:spMkLst>
        </pc:spChg>
        <pc:spChg chg="add mod">
          <ac:chgData name="Jonathan Shallis (2113867)" userId="S::2113867@student.uwtsd.ac.uk::7b8a565a-de82-4450-b071-219036736383" providerId="AD" clId="Web-{338924F1-223F-4671-A5B2-5CC7E31445E2}" dt="2023-01-18T00:49:39.891" v="4214" actId="20577"/>
          <ac:spMkLst>
            <pc:docMk/>
            <pc:sldMk cId="2150583728" sldId="282"/>
            <ac:spMk id="3" creationId="{A0DA9B94-F2D2-0AA9-271B-50F4319733DC}"/>
          </ac:spMkLst>
        </pc:spChg>
        <pc:picChg chg="add mod">
          <ac:chgData name="Jonathan Shallis (2113867)" userId="S::2113867@student.uwtsd.ac.uk::7b8a565a-de82-4450-b071-219036736383" providerId="AD" clId="Web-{338924F1-223F-4671-A5B2-5CC7E31445E2}" dt="2023-01-18T00:49:49.110" v="4218" actId="1076"/>
          <ac:picMkLst>
            <pc:docMk/>
            <pc:sldMk cId="2150583728" sldId="282"/>
            <ac:picMk id="4" creationId="{4FF982E0-98C2-EB28-FBA1-B25D37EE239A}"/>
          </ac:picMkLst>
        </pc:picChg>
        <pc:picChg chg="add mod">
          <ac:chgData name="Jonathan Shallis (2113867)" userId="S::2113867@student.uwtsd.ac.uk::7b8a565a-de82-4450-b071-219036736383" providerId="AD" clId="Web-{338924F1-223F-4671-A5B2-5CC7E31445E2}" dt="2023-01-18T00:50:04.501" v="4224" actId="1076"/>
          <ac:picMkLst>
            <pc:docMk/>
            <pc:sldMk cId="2150583728" sldId="282"/>
            <ac:picMk id="5" creationId="{F06FCB15-57C3-21A3-2B39-1832B6827FCF}"/>
          </ac:picMkLst>
        </pc:picChg>
        <pc:picChg chg="add mod">
          <ac:chgData name="Jonathan Shallis (2113867)" userId="S::2113867@student.uwtsd.ac.uk::7b8a565a-de82-4450-b071-219036736383" providerId="AD" clId="Web-{338924F1-223F-4671-A5B2-5CC7E31445E2}" dt="2023-01-18T00:50:17.204" v="4229" actId="1076"/>
          <ac:picMkLst>
            <pc:docMk/>
            <pc:sldMk cId="2150583728" sldId="282"/>
            <ac:picMk id="6" creationId="{2CF16891-A0E8-BEA1-9FF0-D94E36AC0EF4}"/>
          </ac:picMkLst>
        </pc:picChg>
      </pc:sldChg>
      <pc:sldChg chg="addSp modSp new">
        <pc:chgData name="Jonathan Shallis (2113867)" userId="S::2113867@student.uwtsd.ac.uk::7b8a565a-de82-4450-b071-219036736383" providerId="AD" clId="Web-{338924F1-223F-4671-A5B2-5CC7E31445E2}" dt="2023-01-18T00:55:26.307" v="5034" actId="20577"/>
        <pc:sldMkLst>
          <pc:docMk/>
          <pc:sldMk cId="2927285363" sldId="283"/>
        </pc:sldMkLst>
        <pc:spChg chg="mod">
          <ac:chgData name="Jonathan Shallis (2113867)" userId="S::2113867@student.uwtsd.ac.uk::7b8a565a-de82-4450-b071-219036736383" providerId="AD" clId="Web-{338924F1-223F-4671-A5B2-5CC7E31445E2}" dt="2023-01-18T00:50:39.517" v="4247" actId="20577"/>
          <ac:spMkLst>
            <pc:docMk/>
            <pc:sldMk cId="2927285363" sldId="283"/>
            <ac:spMk id="2" creationId="{C42CE812-E8E1-F6C3-CE01-75014EBE1BB9}"/>
          </ac:spMkLst>
        </pc:spChg>
        <pc:spChg chg="add mod">
          <ac:chgData name="Jonathan Shallis (2113867)" userId="S::2113867@student.uwtsd.ac.uk::7b8a565a-de82-4450-b071-219036736383" providerId="AD" clId="Web-{338924F1-223F-4671-A5B2-5CC7E31445E2}" dt="2023-01-18T00:55:26.307" v="5034" actId="20577"/>
          <ac:spMkLst>
            <pc:docMk/>
            <pc:sldMk cId="2927285363" sldId="283"/>
            <ac:spMk id="3" creationId="{DECB6C40-C9B5-0D80-C995-FB2104F7EB29}"/>
          </ac:spMkLst>
        </pc:spChg>
      </pc:sldChg>
      <pc:sldChg chg="addSp modSp new">
        <pc:chgData name="Jonathan Shallis (2113867)" userId="S::2113867@student.uwtsd.ac.uk::7b8a565a-de82-4450-b071-219036736383" providerId="AD" clId="Web-{338924F1-223F-4671-A5B2-5CC7E31445E2}" dt="2023-01-18T00:57:39.045" v="5317" actId="20577"/>
        <pc:sldMkLst>
          <pc:docMk/>
          <pc:sldMk cId="4051078005" sldId="284"/>
        </pc:sldMkLst>
        <pc:spChg chg="mod">
          <ac:chgData name="Jonathan Shallis (2113867)" userId="S::2113867@student.uwtsd.ac.uk::7b8a565a-de82-4450-b071-219036736383" providerId="AD" clId="Web-{338924F1-223F-4671-A5B2-5CC7E31445E2}" dt="2023-01-18T00:55:39.729" v="5069" actId="20577"/>
          <ac:spMkLst>
            <pc:docMk/>
            <pc:sldMk cId="4051078005" sldId="284"/>
            <ac:spMk id="2" creationId="{D36A924F-AED7-4D12-21B8-1E6FE50B6C52}"/>
          </ac:spMkLst>
        </pc:spChg>
        <pc:spChg chg="add mod">
          <ac:chgData name="Jonathan Shallis (2113867)" userId="S::2113867@student.uwtsd.ac.uk::7b8a565a-de82-4450-b071-219036736383" providerId="AD" clId="Web-{338924F1-223F-4671-A5B2-5CC7E31445E2}" dt="2023-01-18T00:57:39.045" v="5317" actId="20577"/>
          <ac:spMkLst>
            <pc:docMk/>
            <pc:sldMk cId="4051078005" sldId="284"/>
            <ac:spMk id="5" creationId="{666CE89D-99D8-5C23-E804-86092AFC9D6B}"/>
          </ac:spMkLst>
        </pc:spChg>
        <pc:graphicFrameChg chg="add mod modGraphic">
          <ac:chgData name="Jonathan Shallis (2113867)" userId="S::2113867@student.uwtsd.ac.uk::7b8a565a-de82-4450-b071-219036736383" providerId="AD" clId="Web-{338924F1-223F-4671-A5B2-5CC7E31445E2}" dt="2023-01-18T00:55:54.120" v="5071"/>
          <ac:graphicFrameMkLst>
            <pc:docMk/>
            <pc:sldMk cId="4051078005" sldId="284"/>
            <ac:graphicFrameMk id="4" creationId="{F4AA5664-FD3B-982F-4218-2F20663A580C}"/>
          </ac:graphicFrameMkLst>
        </pc:graphicFrameChg>
      </pc:sldChg>
    </pc:docChg>
  </pc:docChgLst>
  <pc:docChgLst>
    <pc:chgData name="Jared" userId="82019337-5f27-46b3-b45d-10387a2f52e1" providerId="ADAL" clId="{C38B2017-B8E6-4F02-AE75-DE2C577A470C}"/>
    <pc:docChg chg="undo custSel addSld delSld modSld sldOrd delMainMaster modMainMaster">
      <pc:chgData name="Jared" userId="82019337-5f27-46b3-b45d-10387a2f52e1" providerId="ADAL" clId="{C38B2017-B8E6-4F02-AE75-DE2C577A470C}" dt="2023-01-18T10:47:58.517" v="2037" actId="20577"/>
      <pc:docMkLst>
        <pc:docMk/>
      </pc:docMkLst>
      <pc:sldChg chg="addSp delSp modSp mod setBg">
        <pc:chgData name="Jared" userId="82019337-5f27-46b3-b45d-10387a2f52e1" providerId="ADAL" clId="{C38B2017-B8E6-4F02-AE75-DE2C577A470C}" dt="2023-01-17T21:45:44.760" v="948" actId="2711"/>
        <pc:sldMkLst>
          <pc:docMk/>
          <pc:sldMk cId="109857222" sldId="256"/>
        </pc:sldMkLst>
        <pc:spChg chg="mod">
          <ac:chgData name="Jared" userId="82019337-5f27-46b3-b45d-10387a2f52e1" providerId="ADAL" clId="{C38B2017-B8E6-4F02-AE75-DE2C577A470C}" dt="2023-01-17T20:54:36.441" v="585" actId="1076"/>
          <ac:spMkLst>
            <pc:docMk/>
            <pc:sldMk cId="109857222" sldId="256"/>
            <ac:spMk id="2" creationId="{00000000-0000-0000-0000-000000000000}"/>
          </ac:spMkLst>
        </pc:spChg>
        <pc:spChg chg="mod">
          <ac:chgData name="Jared" userId="82019337-5f27-46b3-b45d-10387a2f52e1" providerId="ADAL" clId="{C38B2017-B8E6-4F02-AE75-DE2C577A470C}" dt="2023-01-17T21:45:44.760" v="948" actId="2711"/>
          <ac:spMkLst>
            <pc:docMk/>
            <pc:sldMk cId="109857222" sldId="256"/>
            <ac:spMk id="3" creationId="{00000000-0000-0000-0000-000000000000}"/>
          </ac:spMkLst>
        </pc:spChg>
        <pc:spChg chg="add del mod ord">
          <ac:chgData name="Jared" userId="82019337-5f27-46b3-b45d-10387a2f52e1" providerId="ADAL" clId="{C38B2017-B8E6-4F02-AE75-DE2C577A470C}" dt="2023-01-17T20:49:44.196" v="532" actId="478"/>
          <ac:spMkLst>
            <pc:docMk/>
            <pc:sldMk cId="109857222" sldId="256"/>
            <ac:spMk id="7" creationId="{DEB02F1D-37AB-EB7E-8250-182B180DEC56}"/>
          </ac:spMkLst>
        </pc:spChg>
        <pc:spChg chg="add del">
          <ac:chgData name="Jared" userId="82019337-5f27-46b3-b45d-10387a2f52e1" providerId="ADAL" clId="{C38B2017-B8E6-4F02-AE75-DE2C577A470C}" dt="2023-01-17T20:43:34.135" v="514" actId="26606"/>
          <ac:spMkLst>
            <pc:docMk/>
            <pc:sldMk cId="109857222" sldId="256"/>
            <ac:spMk id="10" creationId="{1C4FDBE2-32F7-4AC4-A40C-C51C65B1D474}"/>
          </ac:spMkLst>
        </pc:spChg>
        <pc:spChg chg="add del">
          <ac:chgData name="Jared" userId="82019337-5f27-46b3-b45d-10387a2f52e1" providerId="ADAL" clId="{C38B2017-B8E6-4F02-AE75-DE2C577A470C}" dt="2023-01-17T20:33:28.975" v="394" actId="26606"/>
          <ac:spMkLst>
            <pc:docMk/>
            <pc:sldMk cId="109857222" sldId="256"/>
            <ac:spMk id="11" creationId="{1C4FDBE2-32F7-4AC4-A40C-C51C65B1D474}"/>
          </ac:spMkLst>
        </pc:spChg>
        <pc:spChg chg="add del">
          <ac:chgData name="Jared" userId="82019337-5f27-46b3-b45d-10387a2f52e1" providerId="ADAL" clId="{C38B2017-B8E6-4F02-AE75-DE2C577A470C}" dt="2023-01-17T20:43:34.135" v="514" actId="26606"/>
          <ac:spMkLst>
            <pc:docMk/>
            <pc:sldMk cId="109857222" sldId="256"/>
            <ac:spMk id="12" creationId="{E2B33195-5BCA-4BB7-A82D-6739522687DD}"/>
          </ac:spMkLst>
        </pc:spChg>
        <pc:spChg chg="add del">
          <ac:chgData name="Jared" userId="82019337-5f27-46b3-b45d-10387a2f52e1" providerId="ADAL" clId="{C38B2017-B8E6-4F02-AE75-DE2C577A470C}" dt="2023-01-17T20:33:28.975" v="394" actId="26606"/>
          <ac:spMkLst>
            <pc:docMk/>
            <pc:sldMk cId="109857222" sldId="256"/>
            <ac:spMk id="13" creationId="{E2B33195-5BCA-4BB7-A82D-6739522687DD}"/>
          </ac:spMkLst>
        </pc:spChg>
        <pc:spChg chg="add del">
          <ac:chgData name="Jared" userId="82019337-5f27-46b3-b45d-10387a2f52e1" providerId="ADAL" clId="{C38B2017-B8E6-4F02-AE75-DE2C577A470C}" dt="2023-01-17T20:43:34.135" v="514" actId="26606"/>
          <ac:spMkLst>
            <pc:docMk/>
            <pc:sldMk cId="109857222" sldId="256"/>
            <ac:spMk id="14" creationId="{CF8AD9F3-9AF6-494F-83A3-2F677563935C}"/>
          </ac:spMkLst>
        </pc:spChg>
        <pc:spChg chg="add del">
          <ac:chgData name="Jared" userId="82019337-5f27-46b3-b45d-10387a2f52e1" providerId="ADAL" clId="{C38B2017-B8E6-4F02-AE75-DE2C577A470C}" dt="2023-01-17T20:33:28.975" v="394" actId="26606"/>
          <ac:spMkLst>
            <pc:docMk/>
            <pc:sldMk cId="109857222" sldId="256"/>
            <ac:spMk id="15" creationId="{CF8AD9F3-9AF6-494F-83A3-2F677563935C}"/>
          </ac:spMkLst>
        </pc:spChg>
        <pc:spChg chg="add del">
          <ac:chgData name="Jared" userId="82019337-5f27-46b3-b45d-10387a2f52e1" providerId="ADAL" clId="{C38B2017-B8E6-4F02-AE75-DE2C577A470C}" dt="2023-01-17T20:43:34.135" v="514" actId="26606"/>
          <ac:spMkLst>
            <pc:docMk/>
            <pc:sldMk cId="109857222" sldId="256"/>
            <ac:spMk id="16" creationId="{11156773-3FB3-46D9-9F87-821287404830}"/>
          </ac:spMkLst>
        </pc:spChg>
        <pc:spChg chg="add del">
          <ac:chgData name="Jared" userId="82019337-5f27-46b3-b45d-10387a2f52e1" providerId="ADAL" clId="{C38B2017-B8E6-4F02-AE75-DE2C577A470C}" dt="2023-01-17T20:33:28.975" v="394" actId="26606"/>
          <ac:spMkLst>
            <pc:docMk/>
            <pc:sldMk cId="109857222" sldId="256"/>
            <ac:spMk id="17" creationId="{11156773-3FB3-46D9-9F87-821287404830}"/>
          </ac:spMkLst>
        </pc:spChg>
        <pc:spChg chg="add del">
          <ac:chgData name="Jared" userId="82019337-5f27-46b3-b45d-10387a2f52e1" providerId="ADAL" clId="{C38B2017-B8E6-4F02-AE75-DE2C577A470C}" dt="2023-01-17T20:43:34.135" v="514" actId="26606"/>
          <ac:spMkLst>
            <pc:docMk/>
            <pc:sldMk cId="109857222" sldId="256"/>
            <ac:spMk id="18" creationId="{E8EA24D0-C854-4AA8-B8FD-D252660D8840}"/>
          </ac:spMkLst>
        </pc:spChg>
        <pc:spChg chg="add del">
          <ac:chgData name="Jared" userId="82019337-5f27-46b3-b45d-10387a2f52e1" providerId="ADAL" clId="{C38B2017-B8E6-4F02-AE75-DE2C577A470C}" dt="2023-01-17T20:33:28.975" v="394" actId="26606"/>
          <ac:spMkLst>
            <pc:docMk/>
            <pc:sldMk cId="109857222" sldId="256"/>
            <ac:spMk id="19" creationId="{E8EA24D0-C854-4AA8-B8FD-D252660D8840}"/>
          </ac:spMkLst>
        </pc:spChg>
        <pc:picChg chg="add del mod modCrop">
          <ac:chgData name="Jared" userId="82019337-5f27-46b3-b45d-10387a2f52e1" providerId="ADAL" clId="{C38B2017-B8E6-4F02-AE75-DE2C577A470C}" dt="2023-01-17T20:26:56.414" v="326" actId="478"/>
          <ac:picMkLst>
            <pc:docMk/>
            <pc:sldMk cId="109857222" sldId="256"/>
            <ac:picMk id="4" creationId="{AFC016A9-9BEC-20D6-E34C-60C5205BBE47}"/>
          </ac:picMkLst>
        </pc:picChg>
        <pc:picChg chg="add del mod modCrop">
          <ac:chgData name="Jared" userId="82019337-5f27-46b3-b45d-10387a2f52e1" providerId="ADAL" clId="{C38B2017-B8E6-4F02-AE75-DE2C577A470C}" dt="2023-01-17T20:52:05.146" v="564" actId="478"/>
          <ac:picMkLst>
            <pc:docMk/>
            <pc:sldMk cId="109857222" sldId="256"/>
            <ac:picMk id="5" creationId="{B592D18E-2D3A-5334-69F4-FF483305BA4F}"/>
          </ac:picMkLst>
        </pc:picChg>
        <pc:picChg chg="add del mod modCrop">
          <ac:chgData name="Jared" userId="82019337-5f27-46b3-b45d-10387a2f52e1" providerId="ADAL" clId="{C38B2017-B8E6-4F02-AE75-DE2C577A470C}" dt="2023-01-17T20:52:17.988" v="565" actId="478"/>
          <ac:picMkLst>
            <pc:docMk/>
            <pc:sldMk cId="109857222" sldId="256"/>
            <ac:picMk id="6" creationId="{1BF2A785-DF62-E624-FEFE-12695905E93D}"/>
          </ac:picMkLst>
        </pc:picChg>
        <pc:picChg chg="add del mod modCrop">
          <ac:chgData name="Jared" userId="82019337-5f27-46b3-b45d-10387a2f52e1" providerId="ADAL" clId="{C38B2017-B8E6-4F02-AE75-DE2C577A470C}" dt="2023-01-17T20:38:18.678" v="452" actId="478"/>
          <ac:picMkLst>
            <pc:docMk/>
            <pc:sldMk cId="109857222" sldId="256"/>
            <ac:picMk id="8" creationId="{5BF7F495-865E-4293-1AAF-FD91FA84FB56}"/>
          </ac:picMkLst>
        </pc:picChg>
        <pc:picChg chg="add del mod modCrop">
          <ac:chgData name="Jared" userId="82019337-5f27-46b3-b45d-10387a2f52e1" providerId="ADAL" clId="{C38B2017-B8E6-4F02-AE75-DE2C577A470C}" dt="2023-01-17T20:42:48.518" v="507" actId="478"/>
          <ac:picMkLst>
            <pc:docMk/>
            <pc:sldMk cId="109857222" sldId="256"/>
            <ac:picMk id="9" creationId="{3EE0EBB9-F6FE-E586-99BD-70A6E6484B1A}"/>
          </ac:picMkLst>
        </pc:picChg>
        <pc:cxnChg chg="add mod">
          <ac:chgData name="Jared" userId="82019337-5f27-46b3-b45d-10387a2f52e1" providerId="ADAL" clId="{C38B2017-B8E6-4F02-AE75-DE2C577A470C}" dt="2023-01-17T21:39:30.867" v="891" actId="1582"/>
          <ac:cxnSpMkLst>
            <pc:docMk/>
            <pc:sldMk cId="109857222" sldId="256"/>
            <ac:cxnSpMk id="21" creationId="{E3939C22-4570-3A8C-DB04-A440E6D00D85}"/>
          </ac:cxnSpMkLst>
        </pc:cxnChg>
      </pc:sldChg>
      <pc:sldChg chg="addSp delSp modSp mod">
        <pc:chgData name="Jared" userId="82019337-5f27-46b3-b45d-10387a2f52e1" providerId="ADAL" clId="{C38B2017-B8E6-4F02-AE75-DE2C577A470C}" dt="2023-01-17T22:02:51.644" v="1328" actId="404"/>
        <pc:sldMkLst>
          <pc:docMk/>
          <pc:sldMk cId="1654621989" sldId="257"/>
        </pc:sldMkLst>
        <pc:spChg chg="mod">
          <ac:chgData name="Jared" userId="82019337-5f27-46b3-b45d-10387a2f52e1" providerId="ADAL" clId="{C38B2017-B8E6-4F02-AE75-DE2C577A470C}" dt="2023-01-17T21:46:15.917" v="952" actId="2711"/>
          <ac:spMkLst>
            <pc:docMk/>
            <pc:sldMk cId="1654621989" sldId="257"/>
            <ac:spMk id="2" creationId="{D24E8A58-2870-8B14-B8B4-30A9EF144406}"/>
          </ac:spMkLst>
        </pc:spChg>
        <pc:spChg chg="mod">
          <ac:chgData name="Jared" userId="82019337-5f27-46b3-b45d-10387a2f52e1" providerId="ADAL" clId="{C38B2017-B8E6-4F02-AE75-DE2C577A470C}" dt="2023-01-17T22:02:51.644" v="1328" actId="404"/>
          <ac:spMkLst>
            <pc:docMk/>
            <pc:sldMk cId="1654621989" sldId="257"/>
            <ac:spMk id="3" creationId="{C03CEFDD-5D6A-79B3-B84B-1DDCA01F3133}"/>
          </ac:spMkLst>
        </pc:spChg>
        <pc:spChg chg="add del mod">
          <ac:chgData name="Jared" userId="82019337-5f27-46b3-b45d-10387a2f52e1" providerId="ADAL" clId="{C38B2017-B8E6-4F02-AE75-DE2C577A470C}" dt="2023-01-17T20:42:41.246" v="497"/>
          <ac:spMkLst>
            <pc:docMk/>
            <pc:sldMk cId="1654621989" sldId="257"/>
            <ac:spMk id="4" creationId="{24DFFCDE-FD32-BD6F-1F78-5D922F69D6FE}"/>
          </ac:spMkLst>
        </pc:spChg>
        <pc:picChg chg="add del mod">
          <ac:chgData name="Jared" userId="82019337-5f27-46b3-b45d-10387a2f52e1" providerId="ADAL" clId="{C38B2017-B8E6-4F02-AE75-DE2C577A470C}" dt="2023-01-17T20:42:40.562" v="493"/>
          <ac:picMkLst>
            <pc:docMk/>
            <pc:sldMk cId="1654621989" sldId="257"/>
            <ac:picMk id="5" creationId="{2E9B107E-71A4-9ECD-C29A-C434B678A1C1}"/>
          </ac:picMkLst>
        </pc:picChg>
        <pc:picChg chg="add del mod">
          <ac:chgData name="Jared" userId="82019337-5f27-46b3-b45d-10387a2f52e1" providerId="ADAL" clId="{C38B2017-B8E6-4F02-AE75-DE2C577A470C}" dt="2023-01-17T20:42:39.869" v="489"/>
          <ac:picMkLst>
            <pc:docMk/>
            <pc:sldMk cId="1654621989" sldId="257"/>
            <ac:picMk id="6" creationId="{972765AE-104B-9CB2-3EDC-BB09A3F65C23}"/>
          </ac:picMkLst>
        </pc:picChg>
      </pc:sldChg>
      <pc:sldChg chg="addSp modSp mod ord modAnim">
        <pc:chgData name="Jared" userId="82019337-5f27-46b3-b45d-10387a2f52e1" providerId="ADAL" clId="{C38B2017-B8E6-4F02-AE75-DE2C577A470C}" dt="2023-01-18T10:22:08.568" v="1896"/>
        <pc:sldMkLst>
          <pc:docMk/>
          <pc:sldMk cId="2800036203" sldId="258"/>
        </pc:sldMkLst>
        <pc:spChg chg="mod">
          <ac:chgData name="Jared" userId="82019337-5f27-46b3-b45d-10387a2f52e1" providerId="ADAL" clId="{C38B2017-B8E6-4F02-AE75-DE2C577A470C}" dt="2023-01-18T09:25:19.393" v="1739" actId="2711"/>
          <ac:spMkLst>
            <pc:docMk/>
            <pc:sldMk cId="2800036203" sldId="258"/>
            <ac:spMk id="2" creationId="{E5507F26-8AD6-1553-C99D-6170F749E49B}"/>
          </ac:spMkLst>
        </pc:spChg>
        <pc:spChg chg="mod">
          <ac:chgData name="Jared" userId="82019337-5f27-46b3-b45d-10387a2f52e1" providerId="ADAL" clId="{C38B2017-B8E6-4F02-AE75-DE2C577A470C}" dt="2023-01-18T09:25:19.393" v="1739" actId="2711"/>
          <ac:spMkLst>
            <pc:docMk/>
            <pc:sldMk cId="2800036203" sldId="258"/>
            <ac:spMk id="3" creationId="{104E3E05-C922-8CAA-1CB5-3D8756B96C6C}"/>
          </ac:spMkLst>
        </pc:spChg>
        <pc:spChg chg="mod">
          <ac:chgData name="Jared" userId="82019337-5f27-46b3-b45d-10387a2f52e1" providerId="ADAL" clId="{C38B2017-B8E6-4F02-AE75-DE2C577A470C}" dt="2023-01-18T09:25:19.393" v="1739" actId="2711"/>
          <ac:spMkLst>
            <pc:docMk/>
            <pc:sldMk cId="2800036203" sldId="258"/>
            <ac:spMk id="4" creationId="{5C59E0C1-EB64-75F4-AF8D-39205060BCC7}"/>
          </ac:spMkLst>
        </pc:spChg>
        <pc:spChg chg="add mod">
          <ac:chgData name="Jared" userId="82019337-5f27-46b3-b45d-10387a2f52e1" providerId="ADAL" clId="{C38B2017-B8E6-4F02-AE75-DE2C577A470C}" dt="2023-01-18T09:28:38.511" v="1764" actId="1076"/>
          <ac:spMkLst>
            <pc:docMk/>
            <pc:sldMk cId="2800036203" sldId="258"/>
            <ac:spMk id="5" creationId="{084FA402-522A-7D6E-C9BE-0AE208F10DC7}"/>
          </ac:spMkLst>
        </pc:spChg>
        <pc:spChg chg="mod">
          <ac:chgData name="Jared" userId="82019337-5f27-46b3-b45d-10387a2f52e1" providerId="ADAL" clId="{C38B2017-B8E6-4F02-AE75-DE2C577A470C}" dt="2023-01-18T09:25:19.393" v="1739" actId="2711"/>
          <ac:spMkLst>
            <pc:docMk/>
            <pc:sldMk cId="2800036203" sldId="258"/>
            <ac:spMk id="8" creationId="{A20BE951-F808-96FD-2912-25FE11F230F3}"/>
          </ac:spMkLst>
        </pc:spChg>
        <pc:picChg chg="mod">
          <ac:chgData name="Jared" userId="82019337-5f27-46b3-b45d-10387a2f52e1" providerId="ADAL" clId="{C38B2017-B8E6-4F02-AE75-DE2C577A470C}" dt="2023-01-18T09:25:19.393" v="1739" actId="2711"/>
          <ac:picMkLst>
            <pc:docMk/>
            <pc:sldMk cId="2800036203" sldId="258"/>
            <ac:picMk id="6" creationId="{33442B7C-FED2-D796-12A4-9B2C1D8E1A21}"/>
          </ac:picMkLst>
        </pc:picChg>
        <pc:picChg chg="mod">
          <ac:chgData name="Jared" userId="82019337-5f27-46b3-b45d-10387a2f52e1" providerId="ADAL" clId="{C38B2017-B8E6-4F02-AE75-DE2C577A470C}" dt="2023-01-18T09:29:29.251" v="1766" actId="1440"/>
          <ac:picMkLst>
            <pc:docMk/>
            <pc:sldMk cId="2800036203" sldId="258"/>
            <ac:picMk id="9" creationId="{169FE896-E186-3DA1-5658-227D93B3CC8E}"/>
          </ac:picMkLst>
        </pc:picChg>
      </pc:sldChg>
      <pc:sldChg chg="addSp modSp mod">
        <pc:chgData name="Jared" userId="82019337-5f27-46b3-b45d-10387a2f52e1" providerId="ADAL" clId="{C38B2017-B8E6-4F02-AE75-DE2C577A470C}" dt="2023-01-18T09:27:29.474" v="1756" actId="1076"/>
        <pc:sldMkLst>
          <pc:docMk/>
          <pc:sldMk cId="2619495223" sldId="259"/>
        </pc:sldMkLst>
        <pc:spChg chg="mod">
          <ac:chgData name="Jared" userId="82019337-5f27-46b3-b45d-10387a2f52e1" providerId="ADAL" clId="{C38B2017-B8E6-4F02-AE75-DE2C577A470C}" dt="2023-01-18T09:23:36.668" v="1735" actId="20577"/>
          <ac:spMkLst>
            <pc:docMk/>
            <pc:sldMk cId="2619495223" sldId="259"/>
            <ac:spMk id="3" creationId="{09AF4ABF-D46E-B07F-FC9A-D568C8436EC1}"/>
          </ac:spMkLst>
        </pc:spChg>
        <pc:spChg chg="add mod">
          <ac:chgData name="Jared" userId="82019337-5f27-46b3-b45d-10387a2f52e1" providerId="ADAL" clId="{C38B2017-B8E6-4F02-AE75-DE2C577A470C}" dt="2023-01-18T09:27:15.433" v="1755" actId="2711"/>
          <ac:spMkLst>
            <pc:docMk/>
            <pc:sldMk cId="2619495223" sldId="259"/>
            <ac:spMk id="4" creationId="{B838010F-D612-265C-6CDD-0529C5E215E6}"/>
          </ac:spMkLst>
        </pc:spChg>
        <pc:spChg chg="add mod">
          <ac:chgData name="Jared" userId="82019337-5f27-46b3-b45d-10387a2f52e1" providerId="ADAL" clId="{C38B2017-B8E6-4F02-AE75-DE2C577A470C}" dt="2023-01-18T09:27:29.474" v="1756" actId="1076"/>
          <ac:spMkLst>
            <pc:docMk/>
            <pc:sldMk cId="2619495223" sldId="259"/>
            <ac:spMk id="6" creationId="{EF077D5B-CA7D-0ED3-43C2-73C2380C01C5}"/>
          </ac:spMkLst>
        </pc:spChg>
        <pc:spChg chg="mod">
          <ac:chgData name="Jared" userId="82019337-5f27-46b3-b45d-10387a2f52e1" providerId="ADAL" clId="{C38B2017-B8E6-4F02-AE75-DE2C577A470C}" dt="2023-01-18T09:24:20.400" v="1736" actId="20577"/>
          <ac:spMkLst>
            <pc:docMk/>
            <pc:sldMk cId="2619495223" sldId="259"/>
            <ac:spMk id="7" creationId="{C667CC4E-7EF5-8DF3-B674-5CC7B1E2818F}"/>
          </ac:spMkLst>
        </pc:spChg>
        <pc:picChg chg="mod">
          <ac:chgData name="Jared" userId="82019337-5f27-46b3-b45d-10387a2f52e1" providerId="ADAL" clId="{C38B2017-B8E6-4F02-AE75-DE2C577A470C}" dt="2023-01-18T09:26:44.844" v="1747" actId="1076"/>
          <ac:picMkLst>
            <pc:docMk/>
            <pc:sldMk cId="2619495223" sldId="259"/>
            <ac:picMk id="5" creationId="{AA31F1DD-8E6B-0CCA-F871-F6B5F1B332A2}"/>
          </ac:picMkLst>
        </pc:picChg>
      </pc:sldChg>
      <pc:sldChg chg="modSp mod">
        <pc:chgData name="Jared" userId="82019337-5f27-46b3-b45d-10387a2f52e1" providerId="ADAL" clId="{C38B2017-B8E6-4F02-AE75-DE2C577A470C}" dt="2023-01-18T10:20:40.484" v="1894" actId="20577"/>
        <pc:sldMkLst>
          <pc:docMk/>
          <pc:sldMk cId="3765199652" sldId="260"/>
        </pc:sldMkLst>
        <pc:spChg chg="mod">
          <ac:chgData name="Jared" userId="82019337-5f27-46b3-b45d-10387a2f52e1" providerId="ADAL" clId="{C38B2017-B8E6-4F02-AE75-DE2C577A470C}" dt="2023-01-18T09:21:49.445" v="1716" actId="20577"/>
          <ac:spMkLst>
            <pc:docMk/>
            <pc:sldMk cId="3765199652" sldId="260"/>
            <ac:spMk id="3" creationId="{E8D6A160-6121-6EF9-9243-CB1B4609ABCE}"/>
          </ac:spMkLst>
        </pc:spChg>
        <pc:spChg chg="mod">
          <ac:chgData name="Jared" userId="82019337-5f27-46b3-b45d-10387a2f52e1" providerId="ADAL" clId="{C38B2017-B8E6-4F02-AE75-DE2C577A470C}" dt="2023-01-18T10:20:40.484" v="1894" actId="20577"/>
          <ac:spMkLst>
            <pc:docMk/>
            <pc:sldMk cId="3765199652" sldId="260"/>
            <ac:spMk id="11" creationId="{7E0D1CC1-ACA7-B361-1EFD-B7230AD2FEC7}"/>
          </ac:spMkLst>
        </pc:spChg>
        <pc:picChg chg="mod">
          <ac:chgData name="Jared" userId="82019337-5f27-46b3-b45d-10387a2f52e1" providerId="ADAL" clId="{C38B2017-B8E6-4F02-AE75-DE2C577A470C}" dt="2023-01-18T09:29:01.227" v="1765" actId="1076"/>
          <ac:picMkLst>
            <pc:docMk/>
            <pc:sldMk cId="3765199652" sldId="260"/>
            <ac:picMk id="5" creationId="{0A58C982-5D31-071B-5748-F03D58B29404}"/>
          </ac:picMkLst>
        </pc:picChg>
        <pc:picChg chg="mod">
          <ac:chgData name="Jared" userId="82019337-5f27-46b3-b45d-10387a2f52e1" providerId="ADAL" clId="{C38B2017-B8E6-4F02-AE75-DE2C577A470C}" dt="2023-01-17T22:26:32.193" v="1381" actId="1440"/>
          <ac:picMkLst>
            <pc:docMk/>
            <pc:sldMk cId="3765199652" sldId="260"/>
            <ac:picMk id="12" creationId="{9EE99134-6B07-2D29-1CE4-AD84C9BF1F25}"/>
          </ac:picMkLst>
        </pc:picChg>
      </pc:sldChg>
      <pc:sldChg chg="modSp mod">
        <pc:chgData name="Jared" userId="82019337-5f27-46b3-b45d-10387a2f52e1" providerId="ADAL" clId="{C38B2017-B8E6-4F02-AE75-DE2C577A470C}" dt="2023-01-18T08:36:27.954" v="1490" actId="27636"/>
        <pc:sldMkLst>
          <pc:docMk/>
          <pc:sldMk cId="2346690380" sldId="264"/>
        </pc:sldMkLst>
        <pc:spChg chg="mod">
          <ac:chgData name="Jared" userId="82019337-5f27-46b3-b45d-10387a2f52e1" providerId="ADAL" clId="{C38B2017-B8E6-4F02-AE75-DE2C577A470C}" dt="2023-01-17T22:18:55.723" v="1369" actId="1076"/>
          <ac:spMkLst>
            <pc:docMk/>
            <pc:sldMk cId="2346690380" sldId="264"/>
            <ac:spMk id="2" creationId="{F2B220F3-1A29-A5C9-6F86-079524669F0B}"/>
          </ac:spMkLst>
        </pc:spChg>
        <pc:spChg chg="mod">
          <ac:chgData name="Jared" userId="82019337-5f27-46b3-b45d-10387a2f52e1" providerId="ADAL" clId="{C38B2017-B8E6-4F02-AE75-DE2C577A470C}" dt="2023-01-18T08:36:27.954" v="1490" actId="27636"/>
          <ac:spMkLst>
            <pc:docMk/>
            <pc:sldMk cId="2346690380" sldId="264"/>
            <ac:spMk id="3" creationId="{59214660-A164-07D1-9BC8-E2C14557A827}"/>
          </ac:spMkLst>
        </pc:spChg>
      </pc:sldChg>
      <pc:sldChg chg="addSp delSp modSp add mod">
        <pc:chgData name="Jared" userId="82019337-5f27-46b3-b45d-10387a2f52e1" providerId="ADAL" clId="{C38B2017-B8E6-4F02-AE75-DE2C577A470C}" dt="2023-01-18T10:45:34.364" v="1999" actId="20577"/>
        <pc:sldMkLst>
          <pc:docMk/>
          <pc:sldMk cId="3541941091" sldId="265"/>
        </pc:sldMkLst>
        <pc:spChg chg="mod">
          <ac:chgData name="Jared" userId="82019337-5f27-46b3-b45d-10387a2f52e1" providerId="ADAL" clId="{C38B2017-B8E6-4F02-AE75-DE2C577A470C}" dt="2023-01-17T22:19:22.872" v="1374" actId="1076"/>
          <ac:spMkLst>
            <pc:docMk/>
            <pc:sldMk cId="3541941091" sldId="265"/>
            <ac:spMk id="2" creationId="{3DD6B540-AC13-24BB-88AC-4F4D02EA4123}"/>
          </ac:spMkLst>
        </pc:spChg>
        <pc:spChg chg="mod">
          <ac:chgData name="Jared" userId="82019337-5f27-46b3-b45d-10387a2f52e1" providerId="ADAL" clId="{C38B2017-B8E6-4F02-AE75-DE2C577A470C}" dt="2023-01-18T09:11:30.574" v="1695" actId="20577"/>
          <ac:spMkLst>
            <pc:docMk/>
            <pc:sldMk cId="3541941091" sldId="265"/>
            <ac:spMk id="3" creationId="{BDF7F7DC-DAFB-DC1C-35A7-946669B76F58}"/>
          </ac:spMkLst>
        </pc:spChg>
        <pc:spChg chg="add del mod">
          <ac:chgData name="Jared" userId="82019337-5f27-46b3-b45d-10387a2f52e1" providerId="ADAL" clId="{C38B2017-B8E6-4F02-AE75-DE2C577A470C}" dt="2023-01-17T20:42:41.065" v="496"/>
          <ac:spMkLst>
            <pc:docMk/>
            <pc:sldMk cId="3541941091" sldId="265"/>
            <ac:spMk id="4" creationId="{281779F0-094F-DB56-2304-20ACC6415812}"/>
          </ac:spMkLst>
        </pc:spChg>
        <pc:spChg chg="add del mod">
          <ac:chgData name="Jared" userId="82019337-5f27-46b3-b45d-10387a2f52e1" providerId="ADAL" clId="{C38B2017-B8E6-4F02-AE75-DE2C577A470C}" dt="2023-01-17T20:41:59.800" v="477"/>
          <ac:spMkLst>
            <pc:docMk/>
            <pc:sldMk cId="3541941091" sldId="265"/>
            <ac:spMk id="5" creationId="{7CC98EFC-4FC5-B71F-BC93-9241FAE9F1F6}"/>
          </ac:spMkLst>
        </pc:spChg>
        <pc:spChg chg="mod">
          <ac:chgData name="Jared" userId="82019337-5f27-46b3-b45d-10387a2f52e1" providerId="ADAL" clId="{C38B2017-B8E6-4F02-AE75-DE2C577A470C}" dt="2023-01-18T10:45:34.364" v="1999" actId="20577"/>
          <ac:spMkLst>
            <pc:docMk/>
            <pc:sldMk cId="3541941091" sldId="265"/>
            <ac:spMk id="5" creationId="{AE9B66DA-C722-A2C0-5B41-C903D4D7BAE5}"/>
          </ac:spMkLst>
        </pc:spChg>
        <pc:spChg chg="add mod">
          <ac:chgData name="Jared" userId="82019337-5f27-46b3-b45d-10387a2f52e1" providerId="ADAL" clId="{C38B2017-B8E6-4F02-AE75-DE2C577A470C}" dt="2023-01-17T23:40:18.798" v="1480" actId="14100"/>
          <ac:spMkLst>
            <pc:docMk/>
            <pc:sldMk cId="3541941091" sldId="265"/>
            <ac:spMk id="8" creationId="{538D3FC3-A40B-B878-60F6-CB305B69D0E7}"/>
          </ac:spMkLst>
        </pc:spChg>
        <pc:picChg chg="add del mod">
          <ac:chgData name="Jared" userId="82019337-5f27-46b3-b45d-10387a2f52e1" providerId="ADAL" clId="{C38B2017-B8E6-4F02-AE75-DE2C577A470C}" dt="2023-01-17T20:42:40.391" v="492"/>
          <ac:picMkLst>
            <pc:docMk/>
            <pc:sldMk cId="3541941091" sldId="265"/>
            <ac:picMk id="6" creationId="{5B8E2372-BC93-D23E-1952-9816A80119AD}"/>
          </ac:picMkLst>
        </pc:picChg>
        <pc:picChg chg="add del mod">
          <ac:chgData name="Jared" userId="82019337-5f27-46b3-b45d-10387a2f52e1" providerId="ADAL" clId="{C38B2017-B8E6-4F02-AE75-DE2C577A470C}" dt="2023-01-17T20:42:39.716" v="488"/>
          <ac:picMkLst>
            <pc:docMk/>
            <pc:sldMk cId="3541941091" sldId="265"/>
            <ac:picMk id="7" creationId="{8FDB365F-BE65-626D-6DE8-232FCBB4ACE6}"/>
          </ac:picMkLst>
        </pc:picChg>
      </pc:sldChg>
      <pc:sldChg chg="addSp delSp modSp new mod">
        <pc:chgData name="Jared" userId="82019337-5f27-46b3-b45d-10387a2f52e1" providerId="ADAL" clId="{C38B2017-B8E6-4F02-AE75-DE2C577A470C}" dt="2023-01-18T10:26:31.925" v="1914" actId="404"/>
        <pc:sldMkLst>
          <pc:docMk/>
          <pc:sldMk cId="3483580462" sldId="266"/>
        </pc:sldMkLst>
        <pc:spChg chg="mod">
          <ac:chgData name="Jared" userId="82019337-5f27-46b3-b45d-10387a2f52e1" providerId="ADAL" clId="{C38B2017-B8E6-4F02-AE75-DE2C577A470C}" dt="2023-01-17T21:45:57.040" v="949" actId="2711"/>
          <ac:spMkLst>
            <pc:docMk/>
            <pc:sldMk cId="3483580462" sldId="266"/>
            <ac:spMk id="2" creationId="{8BCA7E21-E53A-279C-7D21-07D21F28CF9D}"/>
          </ac:spMkLst>
        </pc:spChg>
        <pc:spChg chg="del">
          <ac:chgData name="Jared" userId="82019337-5f27-46b3-b45d-10387a2f52e1" providerId="ADAL" clId="{C38B2017-B8E6-4F02-AE75-DE2C577A470C}" dt="2023-01-17T20:56:09.298" v="591" actId="478"/>
          <ac:spMkLst>
            <pc:docMk/>
            <pc:sldMk cId="3483580462" sldId="266"/>
            <ac:spMk id="3" creationId="{A8108218-F10D-A62F-E7E4-BF511A281555}"/>
          </ac:spMkLst>
        </pc:spChg>
        <pc:spChg chg="add del mod">
          <ac:chgData name="Jared" userId="82019337-5f27-46b3-b45d-10387a2f52e1" providerId="ADAL" clId="{C38B2017-B8E6-4F02-AE75-DE2C577A470C}" dt="2023-01-17T20:42:41.454" v="498"/>
          <ac:spMkLst>
            <pc:docMk/>
            <pc:sldMk cId="3483580462" sldId="266"/>
            <ac:spMk id="4" creationId="{46FEAFD4-9312-F4CA-CA17-EA2E7421981B}"/>
          </ac:spMkLst>
        </pc:spChg>
        <pc:spChg chg="add del">
          <ac:chgData name="Jared" userId="82019337-5f27-46b3-b45d-10387a2f52e1" providerId="ADAL" clId="{C38B2017-B8E6-4F02-AE75-DE2C577A470C}" dt="2023-01-17T20:56:18.862" v="593" actId="478"/>
          <ac:spMkLst>
            <pc:docMk/>
            <pc:sldMk cId="3483580462" sldId="266"/>
            <ac:spMk id="7" creationId="{84DF3A54-39B6-F80C-30B9-7CC523A965FF}"/>
          </ac:spMkLst>
        </pc:spChg>
        <pc:spChg chg="add mod">
          <ac:chgData name="Jared" userId="82019337-5f27-46b3-b45d-10387a2f52e1" providerId="ADAL" clId="{C38B2017-B8E6-4F02-AE75-DE2C577A470C}" dt="2023-01-17T21:45:57.040" v="949" actId="2711"/>
          <ac:spMkLst>
            <pc:docMk/>
            <pc:sldMk cId="3483580462" sldId="266"/>
            <ac:spMk id="8" creationId="{B08BAD19-3960-18AF-443C-DF086E3AAB81}"/>
          </ac:spMkLst>
        </pc:spChg>
        <pc:spChg chg="add mod">
          <ac:chgData name="Jared" userId="82019337-5f27-46b3-b45d-10387a2f52e1" providerId="ADAL" clId="{C38B2017-B8E6-4F02-AE75-DE2C577A470C}" dt="2023-01-17T22:01:48.439" v="1269" actId="207"/>
          <ac:spMkLst>
            <pc:docMk/>
            <pc:sldMk cId="3483580462" sldId="266"/>
            <ac:spMk id="9" creationId="{55F8C07F-FAF0-C5FB-90C0-3A68B2C52A54}"/>
          </ac:spMkLst>
        </pc:spChg>
        <pc:spChg chg="add del mod">
          <ac:chgData name="Jared" userId="82019337-5f27-46b3-b45d-10387a2f52e1" providerId="ADAL" clId="{C38B2017-B8E6-4F02-AE75-DE2C577A470C}" dt="2023-01-17T20:57:33.787" v="624" actId="478"/>
          <ac:spMkLst>
            <pc:docMk/>
            <pc:sldMk cId="3483580462" sldId="266"/>
            <ac:spMk id="10" creationId="{6E5A6F5B-7356-12CF-6AC8-78F983152EB9}"/>
          </ac:spMkLst>
        </pc:spChg>
        <pc:spChg chg="add del mod">
          <ac:chgData name="Jared" userId="82019337-5f27-46b3-b45d-10387a2f52e1" providerId="ADAL" clId="{C38B2017-B8E6-4F02-AE75-DE2C577A470C}" dt="2023-01-17T20:57:34.506" v="625" actId="478"/>
          <ac:spMkLst>
            <pc:docMk/>
            <pc:sldMk cId="3483580462" sldId="266"/>
            <ac:spMk id="11" creationId="{E00C7CE4-39E9-FA29-8131-ADDC61D91F65}"/>
          </ac:spMkLst>
        </pc:spChg>
        <pc:spChg chg="add del mod">
          <ac:chgData name="Jared" userId="82019337-5f27-46b3-b45d-10387a2f52e1" providerId="ADAL" clId="{C38B2017-B8E6-4F02-AE75-DE2C577A470C}" dt="2023-01-17T20:57:35.010" v="626" actId="478"/>
          <ac:spMkLst>
            <pc:docMk/>
            <pc:sldMk cId="3483580462" sldId="266"/>
            <ac:spMk id="12" creationId="{22E82C99-1B46-571A-F938-F57AF745B844}"/>
          </ac:spMkLst>
        </pc:spChg>
        <pc:spChg chg="add del mod">
          <ac:chgData name="Jared" userId="82019337-5f27-46b3-b45d-10387a2f52e1" providerId="ADAL" clId="{C38B2017-B8E6-4F02-AE75-DE2C577A470C}" dt="2023-01-17T20:57:35.503" v="627" actId="478"/>
          <ac:spMkLst>
            <pc:docMk/>
            <pc:sldMk cId="3483580462" sldId="266"/>
            <ac:spMk id="13" creationId="{1763E84B-4DEC-D6F4-660B-33A670BF3709}"/>
          </ac:spMkLst>
        </pc:spChg>
        <pc:spChg chg="add del mod">
          <ac:chgData name="Jared" userId="82019337-5f27-46b3-b45d-10387a2f52e1" providerId="ADAL" clId="{C38B2017-B8E6-4F02-AE75-DE2C577A470C}" dt="2023-01-17T20:57:36.041" v="628" actId="478"/>
          <ac:spMkLst>
            <pc:docMk/>
            <pc:sldMk cId="3483580462" sldId="266"/>
            <ac:spMk id="14" creationId="{7B214444-4FDA-B4D1-B06A-0A5A859C786E}"/>
          </ac:spMkLst>
        </pc:spChg>
        <pc:spChg chg="add del mod">
          <ac:chgData name="Jared" userId="82019337-5f27-46b3-b45d-10387a2f52e1" providerId="ADAL" clId="{C38B2017-B8E6-4F02-AE75-DE2C577A470C}" dt="2023-01-17T21:00:12.321" v="677" actId="478"/>
          <ac:spMkLst>
            <pc:docMk/>
            <pc:sldMk cId="3483580462" sldId="266"/>
            <ac:spMk id="15" creationId="{FDF9A1DA-6FF5-487F-DB77-DCC7257C7DC6}"/>
          </ac:spMkLst>
        </pc:spChg>
        <pc:spChg chg="add del mod">
          <ac:chgData name="Jared" userId="82019337-5f27-46b3-b45d-10387a2f52e1" providerId="ADAL" clId="{C38B2017-B8E6-4F02-AE75-DE2C577A470C}" dt="2023-01-17T21:00:12.875" v="678" actId="478"/>
          <ac:spMkLst>
            <pc:docMk/>
            <pc:sldMk cId="3483580462" sldId="266"/>
            <ac:spMk id="16" creationId="{3246EFC9-3F54-C876-D61A-B60E16961926}"/>
          </ac:spMkLst>
        </pc:spChg>
        <pc:spChg chg="add del mod">
          <ac:chgData name="Jared" userId="82019337-5f27-46b3-b45d-10387a2f52e1" providerId="ADAL" clId="{C38B2017-B8E6-4F02-AE75-DE2C577A470C}" dt="2023-01-17T21:00:13.441" v="679" actId="478"/>
          <ac:spMkLst>
            <pc:docMk/>
            <pc:sldMk cId="3483580462" sldId="266"/>
            <ac:spMk id="17" creationId="{697C6FBA-2525-DB5F-D58E-5D264E1D1CDC}"/>
          </ac:spMkLst>
        </pc:spChg>
        <pc:spChg chg="add del mod">
          <ac:chgData name="Jared" userId="82019337-5f27-46b3-b45d-10387a2f52e1" providerId="ADAL" clId="{C38B2017-B8E6-4F02-AE75-DE2C577A470C}" dt="2023-01-17T21:00:13.899" v="680" actId="478"/>
          <ac:spMkLst>
            <pc:docMk/>
            <pc:sldMk cId="3483580462" sldId="266"/>
            <ac:spMk id="18" creationId="{09C49808-DB58-B3C5-144E-D054447CCABC}"/>
          </ac:spMkLst>
        </pc:spChg>
        <pc:spChg chg="add del mod">
          <ac:chgData name="Jared" userId="82019337-5f27-46b3-b45d-10387a2f52e1" providerId="ADAL" clId="{C38B2017-B8E6-4F02-AE75-DE2C577A470C}" dt="2023-01-17T21:00:14.406" v="681" actId="478"/>
          <ac:spMkLst>
            <pc:docMk/>
            <pc:sldMk cId="3483580462" sldId="266"/>
            <ac:spMk id="19" creationId="{F8F1BC18-EF96-3E30-986B-0B9FD977A17C}"/>
          </ac:spMkLst>
        </pc:spChg>
        <pc:spChg chg="add mod">
          <ac:chgData name="Jared" userId="82019337-5f27-46b3-b45d-10387a2f52e1" providerId="ADAL" clId="{C38B2017-B8E6-4F02-AE75-DE2C577A470C}" dt="2023-01-18T10:11:07.142" v="1832" actId="113"/>
          <ac:spMkLst>
            <pc:docMk/>
            <pc:sldMk cId="3483580462" sldId="266"/>
            <ac:spMk id="39" creationId="{E85E2CAC-405C-B213-C97C-7BCA7C4A0FB7}"/>
          </ac:spMkLst>
        </pc:spChg>
        <pc:spChg chg="add mod">
          <ac:chgData name="Jared" userId="82019337-5f27-46b3-b45d-10387a2f52e1" providerId="ADAL" clId="{C38B2017-B8E6-4F02-AE75-DE2C577A470C}" dt="2023-01-17T22:01:50.891" v="1270" actId="207"/>
          <ac:spMkLst>
            <pc:docMk/>
            <pc:sldMk cId="3483580462" sldId="266"/>
            <ac:spMk id="44" creationId="{519A7ACB-9895-2E3C-206C-59AEE48E900E}"/>
          </ac:spMkLst>
        </pc:spChg>
        <pc:spChg chg="add mod">
          <ac:chgData name="Jared" userId="82019337-5f27-46b3-b45d-10387a2f52e1" providerId="ADAL" clId="{C38B2017-B8E6-4F02-AE75-DE2C577A470C}" dt="2023-01-17T22:01:54.036" v="1272" actId="207"/>
          <ac:spMkLst>
            <pc:docMk/>
            <pc:sldMk cId="3483580462" sldId="266"/>
            <ac:spMk id="45" creationId="{04836192-E29D-8248-9B0B-AF30D581C95C}"/>
          </ac:spMkLst>
        </pc:spChg>
        <pc:spChg chg="add mod">
          <ac:chgData name="Jared" userId="82019337-5f27-46b3-b45d-10387a2f52e1" providerId="ADAL" clId="{C38B2017-B8E6-4F02-AE75-DE2C577A470C}" dt="2023-01-17T22:00:17.361" v="1221" actId="207"/>
          <ac:spMkLst>
            <pc:docMk/>
            <pc:sldMk cId="3483580462" sldId="266"/>
            <ac:spMk id="47" creationId="{B03E2D58-2E57-958E-3C77-153B39BE5616}"/>
          </ac:spMkLst>
        </pc:spChg>
        <pc:spChg chg="add mod">
          <ac:chgData name="Jared" userId="82019337-5f27-46b3-b45d-10387a2f52e1" providerId="ADAL" clId="{C38B2017-B8E6-4F02-AE75-DE2C577A470C}" dt="2023-01-17T22:00:31.164" v="1235" actId="113"/>
          <ac:spMkLst>
            <pc:docMk/>
            <pc:sldMk cId="3483580462" sldId="266"/>
            <ac:spMk id="48" creationId="{0856E451-C9C0-E754-7141-FA8D0C1DDB77}"/>
          </ac:spMkLst>
        </pc:spChg>
        <pc:spChg chg="add mod">
          <ac:chgData name="Jared" userId="82019337-5f27-46b3-b45d-10387a2f52e1" providerId="ADAL" clId="{C38B2017-B8E6-4F02-AE75-DE2C577A470C}" dt="2023-01-17T22:01:15.948" v="1256" actId="113"/>
          <ac:spMkLst>
            <pc:docMk/>
            <pc:sldMk cId="3483580462" sldId="266"/>
            <ac:spMk id="49" creationId="{8BEEF0F4-DD70-149A-4628-9589D9D2340E}"/>
          </ac:spMkLst>
        </pc:spChg>
        <pc:spChg chg="add del mod">
          <ac:chgData name="Jared" userId="82019337-5f27-46b3-b45d-10387a2f52e1" providerId="ADAL" clId="{C38B2017-B8E6-4F02-AE75-DE2C577A470C}" dt="2023-01-17T21:03:05.717" v="730" actId="478"/>
          <ac:spMkLst>
            <pc:docMk/>
            <pc:sldMk cId="3483580462" sldId="266"/>
            <ac:spMk id="59" creationId="{E21488F4-6198-1838-9639-DEC82E43FB2B}"/>
          </ac:spMkLst>
        </pc:spChg>
        <pc:spChg chg="add del mod">
          <ac:chgData name="Jared" userId="82019337-5f27-46b3-b45d-10387a2f52e1" providerId="ADAL" clId="{C38B2017-B8E6-4F02-AE75-DE2C577A470C}" dt="2023-01-17T21:03:06.734" v="732" actId="478"/>
          <ac:spMkLst>
            <pc:docMk/>
            <pc:sldMk cId="3483580462" sldId="266"/>
            <ac:spMk id="60" creationId="{B5AE6CD6-8250-78EF-547E-7828B62B572E}"/>
          </ac:spMkLst>
        </pc:spChg>
        <pc:spChg chg="add del mod">
          <ac:chgData name="Jared" userId="82019337-5f27-46b3-b45d-10387a2f52e1" providerId="ADAL" clId="{C38B2017-B8E6-4F02-AE75-DE2C577A470C}" dt="2023-01-17T21:03:06.211" v="731" actId="478"/>
          <ac:spMkLst>
            <pc:docMk/>
            <pc:sldMk cId="3483580462" sldId="266"/>
            <ac:spMk id="61" creationId="{FE024113-44B5-0D89-F218-107F2B92EC63}"/>
          </ac:spMkLst>
        </pc:spChg>
        <pc:spChg chg="add del mod">
          <ac:chgData name="Jared" userId="82019337-5f27-46b3-b45d-10387a2f52e1" providerId="ADAL" clId="{C38B2017-B8E6-4F02-AE75-DE2C577A470C}" dt="2023-01-17T21:03:07.244" v="733" actId="478"/>
          <ac:spMkLst>
            <pc:docMk/>
            <pc:sldMk cId="3483580462" sldId="266"/>
            <ac:spMk id="62" creationId="{13D41AB4-DBCD-7A8D-34AC-DD472C16D7C2}"/>
          </ac:spMkLst>
        </pc:spChg>
        <pc:spChg chg="add del mod">
          <ac:chgData name="Jared" userId="82019337-5f27-46b3-b45d-10387a2f52e1" providerId="ADAL" clId="{C38B2017-B8E6-4F02-AE75-DE2C577A470C}" dt="2023-01-17T21:03:07.703" v="734" actId="478"/>
          <ac:spMkLst>
            <pc:docMk/>
            <pc:sldMk cId="3483580462" sldId="266"/>
            <ac:spMk id="63" creationId="{87B76CE0-73AD-1F35-4A28-8CA2CC94CEBD}"/>
          </ac:spMkLst>
        </pc:spChg>
        <pc:spChg chg="add mod">
          <ac:chgData name="Jared" userId="82019337-5f27-46b3-b45d-10387a2f52e1" providerId="ADAL" clId="{C38B2017-B8E6-4F02-AE75-DE2C577A470C}" dt="2023-01-18T10:11:10.667" v="1833" actId="113"/>
          <ac:spMkLst>
            <pc:docMk/>
            <pc:sldMk cId="3483580462" sldId="266"/>
            <ac:spMk id="66" creationId="{46D05A08-F02E-0740-9B51-7CC7F99B9986}"/>
          </ac:spMkLst>
        </pc:spChg>
        <pc:spChg chg="add mod">
          <ac:chgData name="Jared" userId="82019337-5f27-46b3-b45d-10387a2f52e1" providerId="ADAL" clId="{C38B2017-B8E6-4F02-AE75-DE2C577A470C}" dt="2023-01-18T10:10:40.885" v="1828" actId="404"/>
          <ac:spMkLst>
            <pc:docMk/>
            <pc:sldMk cId="3483580462" sldId="266"/>
            <ac:spMk id="67" creationId="{2F8C1C67-B663-29B1-CCE4-77435065B79C}"/>
          </ac:spMkLst>
        </pc:spChg>
        <pc:spChg chg="add mod">
          <ac:chgData name="Jared" userId="82019337-5f27-46b3-b45d-10387a2f52e1" providerId="ADAL" clId="{C38B2017-B8E6-4F02-AE75-DE2C577A470C}" dt="2023-01-18T10:12:08.209" v="1837" actId="20577"/>
          <ac:spMkLst>
            <pc:docMk/>
            <pc:sldMk cId="3483580462" sldId="266"/>
            <ac:spMk id="68" creationId="{4FF39429-3918-9B5D-1B8A-B932400375DA}"/>
          </ac:spMkLst>
        </pc:spChg>
        <pc:spChg chg="add mod">
          <ac:chgData name="Jared" userId="82019337-5f27-46b3-b45d-10387a2f52e1" providerId="ADAL" clId="{C38B2017-B8E6-4F02-AE75-DE2C577A470C}" dt="2023-01-18T10:11:29.159" v="1835" actId="404"/>
          <ac:spMkLst>
            <pc:docMk/>
            <pc:sldMk cId="3483580462" sldId="266"/>
            <ac:spMk id="69" creationId="{FF822FE2-FA3B-551C-5686-A37D8B73552A}"/>
          </ac:spMkLst>
        </pc:spChg>
        <pc:spChg chg="add mod">
          <ac:chgData name="Jared" userId="82019337-5f27-46b3-b45d-10387a2f52e1" providerId="ADAL" clId="{C38B2017-B8E6-4F02-AE75-DE2C577A470C}" dt="2023-01-18T10:11:50.706" v="1836" actId="2711"/>
          <ac:spMkLst>
            <pc:docMk/>
            <pc:sldMk cId="3483580462" sldId="266"/>
            <ac:spMk id="70" creationId="{AE8006BD-EC32-0E7D-A4AD-7BE1E567BD06}"/>
          </ac:spMkLst>
        </pc:spChg>
        <pc:spChg chg="add mod">
          <ac:chgData name="Jared" userId="82019337-5f27-46b3-b45d-10387a2f52e1" providerId="ADAL" clId="{C38B2017-B8E6-4F02-AE75-DE2C577A470C}" dt="2023-01-18T10:26:31.925" v="1914" actId="404"/>
          <ac:spMkLst>
            <pc:docMk/>
            <pc:sldMk cId="3483580462" sldId="266"/>
            <ac:spMk id="112" creationId="{04B6110F-C5CD-A007-8974-A516CB40A5D1}"/>
          </ac:spMkLst>
        </pc:spChg>
        <pc:spChg chg="add mod">
          <ac:chgData name="Jared" userId="82019337-5f27-46b3-b45d-10387a2f52e1" providerId="ADAL" clId="{C38B2017-B8E6-4F02-AE75-DE2C577A470C}" dt="2023-01-17T21:45:57.040" v="949" actId="2711"/>
          <ac:spMkLst>
            <pc:docMk/>
            <pc:sldMk cId="3483580462" sldId="266"/>
            <ac:spMk id="113" creationId="{2B318DB3-2F24-4B9A-CAE2-966989306CAA}"/>
          </ac:spMkLst>
        </pc:spChg>
        <pc:spChg chg="add mod">
          <ac:chgData name="Jared" userId="82019337-5f27-46b3-b45d-10387a2f52e1" providerId="ADAL" clId="{C38B2017-B8E6-4F02-AE75-DE2C577A470C}" dt="2023-01-17T21:45:57.040" v="949" actId="2711"/>
          <ac:spMkLst>
            <pc:docMk/>
            <pc:sldMk cId="3483580462" sldId="266"/>
            <ac:spMk id="114" creationId="{25E2E623-DAD0-5DB7-52BD-8FC35E1B3457}"/>
          </ac:spMkLst>
        </pc:spChg>
        <pc:spChg chg="add mod">
          <ac:chgData name="Jared" userId="82019337-5f27-46b3-b45d-10387a2f52e1" providerId="ADAL" clId="{C38B2017-B8E6-4F02-AE75-DE2C577A470C}" dt="2023-01-17T21:56:13.864" v="1139" actId="113"/>
          <ac:spMkLst>
            <pc:docMk/>
            <pc:sldMk cId="3483580462" sldId="266"/>
            <ac:spMk id="115" creationId="{78B91D95-B042-6FF7-7D2B-9F2A663E0798}"/>
          </ac:spMkLst>
        </pc:spChg>
        <pc:picChg chg="add del mod">
          <ac:chgData name="Jared" userId="82019337-5f27-46b3-b45d-10387a2f52e1" providerId="ADAL" clId="{C38B2017-B8E6-4F02-AE75-DE2C577A470C}" dt="2023-01-17T20:42:40.730" v="494"/>
          <ac:picMkLst>
            <pc:docMk/>
            <pc:sldMk cId="3483580462" sldId="266"/>
            <ac:picMk id="5" creationId="{530A1BCD-D016-9A0F-27FB-EB3DF7297959}"/>
          </ac:picMkLst>
        </pc:picChg>
        <pc:picChg chg="add del mod">
          <ac:chgData name="Jared" userId="82019337-5f27-46b3-b45d-10387a2f52e1" providerId="ADAL" clId="{C38B2017-B8E6-4F02-AE75-DE2C577A470C}" dt="2023-01-17T20:42:40.044" v="490"/>
          <ac:picMkLst>
            <pc:docMk/>
            <pc:sldMk cId="3483580462" sldId="266"/>
            <ac:picMk id="6" creationId="{3CCB9738-F16B-B874-E41A-6A124E2C50A8}"/>
          </ac:picMkLst>
        </pc:picChg>
        <pc:cxnChg chg="add mod">
          <ac:chgData name="Jared" userId="82019337-5f27-46b3-b45d-10387a2f52e1" providerId="ADAL" clId="{C38B2017-B8E6-4F02-AE75-DE2C577A470C}" dt="2023-01-17T21:07:25.848" v="799" actId="1076"/>
          <ac:cxnSpMkLst>
            <pc:docMk/>
            <pc:sldMk cId="3483580462" sldId="266"/>
            <ac:cxnSpMk id="21" creationId="{FBA9C6C9-EB0F-3ACB-A7F9-07712165FB25}"/>
          </ac:cxnSpMkLst>
        </pc:cxnChg>
        <pc:cxnChg chg="add del mod">
          <ac:chgData name="Jared" userId="82019337-5f27-46b3-b45d-10387a2f52e1" providerId="ADAL" clId="{C38B2017-B8E6-4F02-AE75-DE2C577A470C}" dt="2023-01-17T21:00:07.701" v="674" actId="21"/>
          <ac:cxnSpMkLst>
            <pc:docMk/>
            <pc:sldMk cId="3483580462" sldId="266"/>
            <ac:cxnSpMk id="22" creationId="{A8578718-05A0-5CF8-B69E-92D455827C04}"/>
          </ac:cxnSpMkLst>
        </pc:cxnChg>
        <pc:cxnChg chg="add mod">
          <ac:chgData name="Jared" userId="82019337-5f27-46b3-b45d-10387a2f52e1" providerId="ADAL" clId="{C38B2017-B8E6-4F02-AE75-DE2C577A470C}" dt="2023-01-17T21:57:40.856" v="1183" actId="14100"/>
          <ac:cxnSpMkLst>
            <pc:docMk/>
            <pc:sldMk cId="3483580462" sldId="266"/>
            <ac:cxnSpMk id="23" creationId="{FE3A2D74-E295-2D8E-583C-C3FC11C8F13E}"/>
          </ac:cxnSpMkLst>
        </pc:cxnChg>
        <pc:cxnChg chg="add mod">
          <ac:chgData name="Jared" userId="82019337-5f27-46b3-b45d-10387a2f52e1" providerId="ADAL" clId="{C38B2017-B8E6-4F02-AE75-DE2C577A470C}" dt="2023-01-17T21:07:25.848" v="799" actId="1076"/>
          <ac:cxnSpMkLst>
            <pc:docMk/>
            <pc:sldMk cId="3483580462" sldId="266"/>
            <ac:cxnSpMk id="26" creationId="{8AF44561-C0A2-744A-D29F-76B75EAC2AE4}"/>
          </ac:cxnSpMkLst>
        </pc:cxnChg>
        <pc:cxnChg chg="add mod">
          <ac:chgData name="Jared" userId="82019337-5f27-46b3-b45d-10387a2f52e1" providerId="ADAL" clId="{C38B2017-B8E6-4F02-AE75-DE2C577A470C}" dt="2023-01-17T21:59:51.489" v="1220" actId="14100"/>
          <ac:cxnSpMkLst>
            <pc:docMk/>
            <pc:sldMk cId="3483580462" sldId="266"/>
            <ac:cxnSpMk id="29" creationId="{8DCF6139-13B0-AE13-DCD4-EBD175BF6FF1}"/>
          </ac:cxnSpMkLst>
        </pc:cxnChg>
        <pc:cxnChg chg="add mod">
          <ac:chgData name="Jared" userId="82019337-5f27-46b3-b45d-10387a2f52e1" providerId="ADAL" clId="{C38B2017-B8E6-4F02-AE75-DE2C577A470C}" dt="2023-01-17T21:07:25.848" v="799" actId="1076"/>
          <ac:cxnSpMkLst>
            <pc:docMk/>
            <pc:sldMk cId="3483580462" sldId="266"/>
            <ac:cxnSpMk id="32" creationId="{6E1AECFB-8414-B9C8-CB07-B6A36ED33A24}"/>
          </ac:cxnSpMkLst>
        </pc:cxnChg>
        <pc:cxnChg chg="add mod">
          <ac:chgData name="Jared" userId="82019337-5f27-46b3-b45d-10387a2f52e1" providerId="ADAL" clId="{C38B2017-B8E6-4F02-AE75-DE2C577A470C}" dt="2023-01-17T22:01:11.996" v="1253" actId="14100"/>
          <ac:cxnSpMkLst>
            <pc:docMk/>
            <pc:sldMk cId="3483580462" sldId="266"/>
            <ac:cxnSpMk id="35" creationId="{D6ABDE66-7D24-96A7-BD08-A2CEA37B31FF}"/>
          </ac:cxnSpMkLst>
        </pc:cxnChg>
        <pc:cxnChg chg="add mod">
          <ac:chgData name="Jared" userId="82019337-5f27-46b3-b45d-10387a2f52e1" providerId="ADAL" clId="{C38B2017-B8E6-4F02-AE75-DE2C577A470C}" dt="2023-01-17T21:06:06.818" v="780" actId="14100"/>
          <ac:cxnSpMkLst>
            <pc:docMk/>
            <pc:sldMk cId="3483580462" sldId="266"/>
            <ac:cxnSpMk id="87" creationId="{A71268F2-52F9-834A-E7CA-4B196564BDF3}"/>
          </ac:cxnSpMkLst>
        </pc:cxnChg>
        <pc:cxnChg chg="add mod">
          <ac:chgData name="Jared" userId="82019337-5f27-46b3-b45d-10387a2f52e1" providerId="ADAL" clId="{C38B2017-B8E6-4F02-AE75-DE2C577A470C}" dt="2023-01-17T21:57:40.856" v="1183" actId="14100"/>
          <ac:cxnSpMkLst>
            <pc:docMk/>
            <pc:sldMk cId="3483580462" sldId="266"/>
            <ac:cxnSpMk id="90" creationId="{E8812323-DC1F-DDD1-EBDD-437E2E2CCEF3}"/>
          </ac:cxnSpMkLst>
        </pc:cxnChg>
        <pc:cxnChg chg="add mod">
          <ac:chgData name="Jared" userId="82019337-5f27-46b3-b45d-10387a2f52e1" providerId="ADAL" clId="{C38B2017-B8E6-4F02-AE75-DE2C577A470C}" dt="2023-01-17T21:06:22.841" v="787" actId="14100"/>
          <ac:cxnSpMkLst>
            <pc:docMk/>
            <pc:sldMk cId="3483580462" sldId="266"/>
            <ac:cxnSpMk id="94" creationId="{0ED7E955-DE86-C985-0081-2C8A3606A061}"/>
          </ac:cxnSpMkLst>
        </pc:cxnChg>
        <pc:cxnChg chg="add mod">
          <ac:chgData name="Jared" userId="82019337-5f27-46b3-b45d-10387a2f52e1" providerId="ADAL" clId="{C38B2017-B8E6-4F02-AE75-DE2C577A470C}" dt="2023-01-17T21:59:51.489" v="1220" actId="14100"/>
          <ac:cxnSpMkLst>
            <pc:docMk/>
            <pc:sldMk cId="3483580462" sldId="266"/>
            <ac:cxnSpMk id="97" creationId="{E1E9CBA8-9F45-CCC6-41F8-DD5ECE81B761}"/>
          </ac:cxnSpMkLst>
        </pc:cxnChg>
        <pc:cxnChg chg="add mod">
          <ac:chgData name="Jared" userId="82019337-5f27-46b3-b45d-10387a2f52e1" providerId="ADAL" clId="{C38B2017-B8E6-4F02-AE75-DE2C577A470C}" dt="2023-01-17T21:06:39.302" v="793" actId="14100"/>
          <ac:cxnSpMkLst>
            <pc:docMk/>
            <pc:sldMk cId="3483580462" sldId="266"/>
            <ac:cxnSpMk id="100" creationId="{DA7097AD-B1F2-3FF9-9C94-6FCF5B01A38F}"/>
          </ac:cxnSpMkLst>
        </pc:cxnChg>
        <pc:cxnChg chg="add mod">
          <ac:chgData name="Jared" userId="82019337-5f27-46b3-b45d-10387a2f52e1" providerId="ADAL" clId="{C38B2017-B8E6-4F02-AE75-DE2C577A470C}" dt="2023-01-17T22:01:11.996" v="1253" actId="14100"/>
          <ac:cxnSpMkLst>
            <pc:docMk/>
            <pc:sldMk cId="3483580462" sldId="266"/>
            <ac:cxnSpMk id="103" creationId="{19ACA0AF-6A68-1E1B-5FD6-DA78D61CA3F2}"/>
          </ac:cxnSpMkLst>
        </pc:cxnChg>
      </pc:sldChg>
      <pc:sldChg chg="addSp delSp modSp new del mod">
        <pc:chgData name="Jared" userId="82019337-5f27-46b3-b45d-10387a2f52e1" providerId="ADAL" clId="{C38B2017-B8E6-4F02-AE75-DE2C577A470C}" dt="2023-01-18T08:36:48.550" v="1491" actId="47"/>
        <pc:sldMkLst>
          <pc:docMk/>
          <pc:sldMk cId="2940901715" sldId="267"/>
        </pc:sldMkLst>
        <pc:spChg chg="mod">
          <ac:chgData name="Jared" userId="82019337-5f27-46b3-b45d-10387a2f52e1" providerId="ADAL" clId="{C38B2017-B8E6-4F02-AE75-DE2C577A470C}" dt="2023-01-17T22:19:14.221" v="1373" actId="1076"/>
          <ac:spMkLst>
            <pc:docMk/>
            <pc:sldMk cId="2940901715" sldId="267"/>
            <ac:spMk id="2" creationId="{62C5F4AF-E7DB-AD79-85E3-702DB2BF8E01}"/>
          </ac:spMkLst>
        </pc:spChg>
        <pc:spChg chg="add del mod">
          <ac:chgData name="Jared" userId="82019337-5f27-46b3-b45d-10387a2f52e1" providerId="ADAL" clId="{C38B2017-B8E6-4F02-AE75-DE2C577A470C}" dt="2023-01-17T20:42:40.903" v="495"/>
          <ac:spMkLst>
            <pc:docMk/>
            <pc:sldMk cId="2940901715" sldId="267"/>
            <ac:spMk id="4" creationId="{136CE084-9EA9-2AAC-E46A-E133ADAB0701}"/>
          </ac:spMkLst>
        </pc:spChg>
        <pc:picChg chg="add del mod">
          <ac:chgData name="Jared" userId="82019337-5f27-46b3-b45d-10387a2f52e1" providerId="ADAL" clId="{C38B2017-B8E6-4F02-AE75-DE2C577A470C}" dt="2023-01-17T20:42:40.212" v="491"/>
          <ac:picMkLst>
            <pc:docMk/>
            <pc:sldMk cId="2940901715" sldId="267"/>
            <ac:picMk id="5" creationId="{985D0DCF-7CD5-BCEC-2160-58D1956D2FC7}"/>
          </ac:picMkLst>
        </pc:picChg>
        <pc:picChg chg="add del mod">
          <ac:chgData name="Jared" userId="82019337-5f27-46b3-b45d-10387a2f52e1" providerId="ADAL" clId="{C38B2017-B8E6-4F02-AE75-DE2C577A470C}" dt="2023-01-17T20:42:39.539" v="487"/>
          <ac:picMkLst>
            <pc:docMk/>
            <pc:sldMk cId="2940901715" sldId="267"/>
            <ac:picMk id="6" creationId="{36958721-45DA-02F1-1A41-D37C05D81D4F}"/>
          </ac:picMkLst>
        </pc:picChg>
      </pc:sldChg>
      <pc:sldChg chg="new del">
        <pc:chgData name="Jared" userId="82019337-5f27-46b3-b45d-10387a2f52e1" providerId="ADAL" clId="{C38B2017-B8E6-4F02-AE75-DE2C577A470C}" dt="2023-01-17T20:53:37.648" v="584" actId="680"/>
        <pc:sldMkLst>
          <pc:docMk/>
          <pc:sldMk cId="76215749" sldId="268"/>
        </pc:sldMkLst>
      </pc:sldChg>
      <pc:sldChg chg="new del">
        <pc:chgData name="Jared" userId="82019337-5f27-46b3-b45d-10387a2f52e1" providerId="ADAL" clId="{C38B2017-B8E6-4F02-AE75-DE2C577A470C}" dt="2023-01-17T18:19:07.265" v="323" actId="47"/>
        <pc:sldMkLst>
          <pc:docMk/>
          <pc:sldMk cId="2546851874" sldId="268"/>
        </pc:sldMkLst>
      </pc:sldChg>
      <pc:sldChg chg="new del">
        <pc:chgData name="Jared" userId="82019337-5f27-46b3-b45d-10387a2f52e1" providerId="ADAL" clId="{C38B2017-B8E6-4F02-AE75-DE2C577A470C}" dt="2023-01-17T20:55:40.449" v="590" actId="47"/>
        <pc:sldMkLst>
          <pc:docMk/>
          <pc:sldMk cId="3554067140" sldId="268"/>
        </pc:sldMkLst>
      </pc:sldChg>
      <pc:sldChg chg="del">
        <pc:chgData name="Jared" userId="82019337-5f27-46b3-b45d-10387a2f52e1" providerId="ADAL" clId="{C38B2017-B8E6-4F02-AE75-DE2C577A470C}" dt="2023-01-18T08:49:40.848" v="1519" actId="47"/>
        <pc:sldMkLst>
          <pc:docMk/>
          <pc:sldMk cId="2221894326" sldId="286"/>
        </pc:sldMkLst>
      </pc:sldChg>
      <pc:sldChg chg="modSp add mod">
        <pc:chgData name="Jared" userId="82019337-5f27-46b3-b45d-10387a2f52e1" providerId="ADAL" clId="{C38B2017-B8E6-4F02-AE75-DE2C577A470C}" dt="2023-01-18T10:05:19.499" v="1794" actId="1076"/>
        <pc:sldMkLst>
          <pc:docMk/>
          <pc:sldMk cId="2431363" sldId="287"/>
        </pc:sldMkLst>
        <pc:spChg chg="mod">
          <ac:chgData name="Jared" userId="82019337-5f27-46b3-b45d-10387a2f52e1" providerId="ADAL" clId="{C38B2017-B8E6-4F02-AE75-DE2C577A470C}" dt="2023-01-18T10:05:19.499" v="1794" actId="1076"/>
          <ac:spMkLst>
            <pc:docMk/>
            <pc:sldMk cId="2431363" sldId="287"/>
            <ac:spMk id="2" creationId="{A36EEA2F-6BE5-B81D-0FA8-086B5611AEB3}"/>
          </ac:spMkLst>
        </pc:spChg>
        <pc:graphicFrameChg chg="mod modGraphic">
          <ac:chgData name="Jared" userId="82019337-5f27-46b3-b45d-10387a2f52e1" providerId="ADAL" clId="{C38B2017-B8E6-4F02-AE75-DE2C577A470C}" dt="2023-01-18T10:05:15.545" v="1793" actId="1076"/>
          <ac:graphicFrameMkLst>
            <pc:docMk/>
            <pc:sldMk cId="2431363" sldId="287"/>
            <ac:graphicFrameMk id="4" creationId="{758C397B-CE85-7F98-1694-ECF77673FE18}"/>
          </ac:graphicFrameMkLst>
        </pc:graphicFrameChg>
      </pc:sldChg>
      <pc:sldChg chg="del">
        <pc:chgData name="Jared" userId="82019337-5f27-46b3-b45d-10387a2f52e1" providerId="ADAL" clId="{C38B2017-B8E6-4F02-AE75-DE2C577A470C}" dt="2023-01-18T08:51:47.756" v="1551" actId="47"/>
        <pc:sldMkLst>
          <pc:docMk/>
          <pc:sldMk cId="3255604220" sldId="287"/>
        </pc:sldMkLst>
      </pc:sldChg>
      <pc:sldChg chg="modSp add mod">
        <pc:chgData name="Jared" userId="82019337-5f27-46b3-b45d-10387a2f52e1" providerId="ADAL" clId="{C38B2017-B8E6-4F02-AE75-DE2C577A470C}" dt="2023-01-18T10:47:58.517" v="2037" actId="20577"/>
        <pc:sldMkLst>
          <pc:docMk/>
          <pc:sldMk cId="148420001" sldId="288"/>
        </pc:sldMkLst>
        <pc:spChg chg="mod">
          <ac:chgData name="Jared" userId="82019337-5f27-46b3-b45d-10387a2f52e1" providerId="ADAL" clId="{C38B2017-B8E6-4F02-AE75-DE2C577A470C}" dt="2023-01-18T10:47:58.517" v="2037" actId="20577"/>
          <ac:spMkLst>
            <pc:docMk/>
            <pc:sldMk cId="148420001" sldId="288"/>
            <ac:spMk id="3" creationId="{69D29106-0E07-486E-BF13-B6C0C72B8237}"/>
          </ac:spMkLst>
        </pc:spChg>
      </pc:sldChg>
      <pc:sldChg chg="del">
        <pc:chgData name="Jared" userId="82019337-5f27-46b3-b45d-10387a2f52e1" providerId="ADAL" clId="{C38B2017-B8E6-4F02-AE75-DE2C577A470C}" dt="2023-01-18T08:53:46.636" v="1568" actId="47"/>
        <pc:sldMkLst>
          <pc:docMk/>
          <pc:sldMk cId="1805964609" sldId="288"/>
        </pc:sldMkLst>
      </pc:sldChg>
      <pc:sldChg chg="new del">
        <pc:chgData name="Jared" userId="82019337-5f27-46b3-b45d-10387a2f52e1" providerId="ADAL" clId="{C38B2017-B8E6-4F02-AE75-DE2C577A470C}" dt="2023-01-18T08:49:33.130" v="1518" actId="47"/>
        <pc:sldMkLst>
          <pc:docMk/>
          <pc:sldMk cId="2157621477" sldId="296"/>
        </pc:sldMkLst>
      </pc:sldChg>
      <pc:sldChg chg="modSp add mod">
        <pc:chgData name="Jared" userId="82019337-5f27-46b3-b45d-10387a2f52e1" providerId="ADAL" clId="{C38B2017-B8E6-4F02-AE75-DE2C577A470C}" dt="2023-01-18T08:51:20.849" v="1550" actId="20577"/>
        <pc:sldMkLst>
          <pc:docMk/>
          <pc:sldMk cId="3866504597" sldId="297"/>
        </pc:sldMkLst>
        <pc:spChg chg="mod">
          <ac:chgData name="Jared" userId="82019337-5f27-46b3-b45d-10387a2f52e1" providerId="ADAL" clId="{C38B2017-B8E6-4F02-AE75-DE2C577A470C}" dt="2023-01-18T08:51:11.643" v="1548" actId="1076"/>
          <ac:spMkLst>
            <pc:docMk/>
            <pc:sldMk cId="3866504597" sldId="297"/>
            <ac:spMk id="2" creationId="{AB6AE2E4-809A-4495-BA04-3253EC51F86B}"/>
          </ac:spMkLst>
        </pc:spChg>
        <pc:spChg chg="mod">
          <ac:chgData name="Jared" userId="82019337-5f27-46b3-b45d-10387a2f52e1" providerId="ADAL" clId="{C38B2017-B8E6-4F02-AE75-DE2C577A470C}" dt="2023-01-18T08:50:07.457" v="1528" actId="403"/>
          <ac:spMkLst>
            <pc:docMk/>
            <pc:sldMk cId="3866504597" sldId="297"/>
            <ac:spMk id="3" creationId="{52B98192-13A4-423A-8DEB-9A60D65EE67C}"/>
          </ac:spMkLst>
        </pc:spChg>
        <pc:spChg chg="mod">
          <ac:chgData name="Jared" userId="82019337-5f27-46b3-b45d-10387a2f52e1" providerId="ADAL" clId="{C38B2017-B8E6-4F02-AE75-DE2C577A470C}" dt="2023-01-18T08:51:20.849" v="1550" actId="20577"/>
          <ac:spMkLst>
            <pc:docMk/>
            <pc:sldMk cId="3866504597" sldId="297"/>
            <ac:spMk id="5" creationId="{F408C8DC-6E78-4DFE-C13B-7A39EDCCBC3F}"/>
          </ac:spMkLst>
        </pc:spChg>
        <pc:spChg chg="mod">
          <ac:chgData name="Jared" userId="82019337-5f27-46b3-b45d-10387a2f52e1" providerId="ADAL" clId="{C38B2017-B8E6-4F02-AE75-DE2C577A470C}" dt="2023-01-18T08:50:24.190" v="1529" actId="404"/>
          <ac:spMkLst>
            <pc:docMk/>
            <pc:sldMk cId="3866504597" sldId="297"/>
            <ac:spMk id="7" creationId="{5307C215-E5AD-6A71-FDA4-DE3595F9C15C}"/>
          </ac:spMkLst>
        </pc:spChg>
        <pc:spChg chg="mod">
          <ac:chgData name="Jared" userId="82019337-5f27-46b3-b45d-10387a2f52e1" providerId="ADAL" clId="{C38B2017-B8E6-4F02-AE75-DE2C577A470C}" dt="2023-01-18T08:51:17.378" v="1549" actId="20577"/>
          <ac:spMkLst>
            <pc:docMk/>
            <pc:sldMk cId="3866504597" sldId="297"/>
            <ac:spMk id="8" creationId="{CF0E2AE2-2470-8DB9-34CF-68E6F89557B3}"/>
          </ac:spMkLst>
        </pc:spChg>
        <pc:spChg chg="mod">
          <ac:chgData name="Jared" userId="82019337-5f27-46b3-b45d-10387a2f52e1" providerId="ADAL" clId="{C38B2017-B8E6-4F02-AE75-DE2C577A470C}" dt="2023-01-18T08:50:30.363" v="1530" actId="404"/>
          <ac:spMkLst>
            <pc:docMk/>
            <pc:sldMk cId="3866504597" sldId="297"/>
            <ac:spMk id="9" creationId="{A893485D-CA54-956E-D41C-8981FAA61ED1}"/>
          </ac:spMkLst>
        </pc:spChg>
      </pc:sldChg>
      <pc:sldMasterChg chg="del delSldLayout">
        <pc:chgData name="Jared" userId="82019337-5f27-46b3-b45d-10387a2f52e1" providerId="ADAL" clId="{C38B2017-B8E6-4F02-AE75-DE2C577A470C}" dt="2023-01-18T08:53:46.636" v="1568" actId="47"/>
        <pc:sldMasterMkLst>
          <pc:docMk/>
          <pc:sldMasterMk cId="1103795684" sldId="2147483648"/>
        </pc:sldMasterMkLst>
        <pc:sldLayoutChg chg="del">
          <pc:chgData name="Jared" userId="82019337-5f27-46b3-b45d-10387a2f52e1" providerId="ADAL" clId="{C38B2017-B8E6-4F02-AE75-DE2C577A470C}" dt="2023-01-18T08:53:46.636" v="1568" actId="47"/>
          <pc:sldLayoutMkLst>
            <pc:docMk/>
            <pc:sldMasterMk cId="1103795684" sldId="2147483648"/>
            <pc:sldLayoutMk cId="1296182655" sldId="2147483649"/>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2727779941" sldId="2147483650"/>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1182771172" sldId="2147483651"/>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3006694767" sldId="2147483652"/>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3100204777" sldId="2147483653"/>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3954082957" sldId="2147483654"/>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2123458491" sldId="2147483655"/>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532085566" sldId="2147483656"/>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629675022" sldId="2147483657"/>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2740877284" sldId="2147483658"/>
          </pc:sldLayoutMkLst>
        </pc:sldLayoutChg>
        <pc:sldLayoutChg chg="del">
          <pc:chgData name="Jared" userId="82019337-5f27-46b3-b45d-10387a2f52e1" providerId="ADAL" clId="{C38B2017-B8E6-4F02-AE75-DE2C577A470C}" dt="2023-01-18T08:53:46.636" v="1568" actId="47"/>
          <pc:sldLayoutMkLst>
            <pc:docMk/>
            <pc:sldMasterMk cId="1103795684" sldId="2147483648"/>
            <pc:sldLayoutMk cId="3257342095" sldId="2147483659"/>
          </pc:sldLayoutMkLst>
        </pc:sldLayoutChg>
      </pc:sldMasterChg>
      <pc:sldMasterChg chg="addSp delSp modSp mod modSldLayout">
        <pc:chgData name="Jared" userId="82019337-5f27-46b3-b45d-10387a2f52e1" providerId="ADAL" clId="{C38B2017-B8E6-4F02-AE75-DE2C577A470C}" dt="2023-01-17T23:36:44.060" v="1382" actId="207"/>
        <pc:sldMasterMkLst>
          <pc:docMk/>
          <pc:sldMasterMk cId="2460954070" sldId="2147483660"/>
        </pc:sldMasterMkLst>
        <pc:spChg chg="add mod">
          <ac:chgData name="Jared" userId="82019337-5f27-46b3-b45d-10387a2f52e1" providerId="ADAL" clId="{C38B2017-B8E6-4F02-AE75-DE2C577A470C}" dt="2023-01-17T23:36:44.060" v="1382" actId="207"/>
          <ac:spMkLst>
            <pc:docMk/>
            <pc:sldMasterMk cId="2460954070" sldId="2147483660"/>
            <ac:spMk id="7" creationId="{2A3C718F-DE2F-9F26-4C47-8EA55FA0A870}"/>
          </ac:spMkLst>
        </pc:spChg>
        <pc:picChg chg="add del mod">
          <ac:chgData name="Jared" userId="82019337-5f27-46b3-b45d-10387a2f52e1" providerId="ADAL" clId="{C38B2017-B8E6-4F02-AE75-DE2C577A470C}" dt="2023-01-17T20:51:41.569" v="556" actId="21"/>
          <ac:picMkLst>
            <pc:docMk/>
            <pc:sldMasterMk cId="2460954070" sldId="2147483660"/>
            <ac:picMk id="8" creationId="{5C76898A-AC06-DB46-CBCB-E055D498322D}"/>
          </ac:picMkLst>
        </pc:picChg>
        <pc:picChg chg="add mod">
          <ac:chgData name="Jared" userId="82019337-5f27-46b3-b45d-10387a2f52e1" providerId="ADAL" clId="{C38B2017-B8E6-4F02-AE75-DE2C577A470C}" dt="2023-01-17T20:53:20.149" v="581" actId="1076"/>
          <ac:picMkLst>
            <pc:docMk/>
            <pc:sldMasterMk cId="2460954070" sldId="2147483660"/>
            <ac:picMk id="10" creationId="{D1D3BA69-F93D-BEAD-C53F-48740EEA84E2}"/>
          </ac:picMkLst>
        </pc:picChg>
        <pc:picChg chg="add mod">
          <ac:chgData name="Jared" userId="82019337-5f27-46b3-b45d-10387a2f52e1" providerId="ADAL" clId="{C38B2017-B8E6-4F02-AE75-DE2C577A470C}" dt="2023-01-17T20:53:26.244" v="582" actId="1076"/>
          <ac:picMkLst>
            <pc:docMk/>
            <pc:sldMasterMk cId="2460954070" sldId="2147483660"/>
            <ac:picMk id="11" creationId="{32B9F2E1-8DE4-4E7C-1554-F8427CB3C3B2}"/>
          </ac:picMkLst>
        </pc:picChg>
        <pc:sldLayoutChg chg="addSp delSp modSp mod">
          <pc:chgData name="Jared" userId="82019337-5f27-46b3-b45d-10387a2f52e1" providerId="ADAL" clId="{C38B2017-B8E6-4F02-AE75-DE2C577A470C}" dt="2023-01-17T20:52:52.008" v="576" actId="21"/>
          <pc:sldLayoutMkLst>
            <pc:docMk/>
            <pc:sldMasterMk cId="2460954070" sldId="2147483660"/>
            <pc:sldLayoutMk cId="2385387890" sldId="2147483661"/>
          </pc:sldLayoutMkLst>
          <pc:spChg chg="add del mod">
            <ac:chgData name="Jared" userId="82019337-5f27-46b3-b45d-10387a2f52e1" providerId="ADAL" clId="{C38B2017-B8E6-4F02-AE75-DE2C577A470C}" dt="2023-01-17T20:51:04.276" v="549" actId="21"/>
            <ac:spMkLst>
              <pc:docMk/>
              <pc:sldMasterMk cId="2460954070" sldId="2147483660"/>
              <pc:sldLayoutMk cId="2385387890" sldId="2147483661"/>
              <ac:spMk id="10" creationId="{EFE42A03-FC0D-A020-C449-B5E027BE0AC8}"/>
            </ac:spMkLst>
          </pc:spChg>
          <pc:picChg chg="add del mod">
            <ac:chgData name="Jared" userId="82019337-5f27-46b3-b45d-10387a2f52e1" providerId="ADAL" clId="{C38B2017-B8E6-4F02-AE75-DE2C577A470C}" dt="2023-01-17T20:47:58.884" v="522" actId="478"/>
            <ac:picMkLst>
              <pc:docMk/>
              <pc:sldMasterMk cId="2460954070" sldId="2147483660"/>
              <pc:sldLayoutMk cId="2385387890" sldId="2147483661"/>
              <ac:picMk id="7" creationId="{43338A8C-A49B-3FD5-528C-6B83E1CE2F7B}"/>
            </ac:picMkLst>
          </pc:picChg>
          <pc:picChg chg="add del mod">
            <ac:chgData name="Jared" userId="82019337-5f27-46b3-b45d-10387a2f52e1" providerId="ADAL" clId="{C38B2017-B8E6-4F02-AE75-DE2C577A470C}" dt="2023-01-17T20:50:33.484" v="544" actId="478"/>
            <ac:picMkLst>
              <pc:docMk/>
              <pc:sldMasterMk cId="2460954070" sldId="2147483660"/>
              <pc:sldLayoutMk cId="2385387890" sldId="2147483661"/>
              <ac:picMk id="9" creationId="{F7B689D5-5901-ABE1-72C1-DEC8D8619A30}"/>
            </ac:picMkLst>
          </pc:picChg>
          <pc:picChg chg="add del mod">
            <ac:chgData name="Jared" userId="82019337-5f27-46b3-b45d-10387a2f52e1" providerId="ADAL" clId="{C38B2017-B8E6-4F02-AE75-DE2C577A470C}" dt="2023-01-17T20:52:52.008" v="576" actId="21"/>
            <ac:picMkLst>
              <pc:docMk/>
              <pc:sldMasterMk cId="2460954070" sldId="2147483660"/>
              <pc:sldLayoutMk cId="2385387890" sldId="2147483661"/>
              <ac:picMk id="12" creationId="{4F23BFE9-F610-3C83-7FF7-5CB9A8414CE4}"/>
            </ac:picMkLst>
          </pc:picChg>
        </pc:sldLayoutChg>
      </pc:sldMasterChg>
    </pc:docChg>
  </pc:docChgLst>
  <pc:docChgLst>
    <pc:chgData name="Toby Heathcote (2104144)" userId="S::2104144@student.uwtsd.ac.uk::53ff19e2-266d-4072-a2d8-0b2333e61a29" providerId="AD" clId="Web-{8F5D7ECC-8E79-4D11-B395-5BDFE1F5FF50}"/>
    <pc:docChg chg="modSld">
      <pc:chgData name="Toby Heathcote (2104144)" userId="S::2104144@student.uwtsd.ac.uk::53ff19e2-266d-4072-a2d8-0b2333e61a29" providerId="AD" clId="Web-{8F5D7ECC-8E79-4D11-B395-5BDFE1F5FF50}" dt="2023-01-18T04:05:30.297" v="32" actId="20577"/>
      <pc:docMkLst>
        <pc:docMk/>
      </pc:docMkLst>
      <pc:sldChg chg="modSp">
        <pc:chgData name="Toby Heathcote (2104144)" userId="S::2104144@student.uwtsd.ac.uk::53ff19e2-266d-4072-a2d8-0b2333e61a29" providerId="AD" clId="Web-{8F5D7ECC-8E79-4D11-B395-5BDFE1F5FF50}" dt="2023-01-18T04:05:30.297" v="32" actId="20577"/>
        <pc:sldMkLst>
          <pc:docMk/>
          <pc:sldMk cId="3483580462" sldId="266"/>
        </pc:sldMkLst>
        <pc:spChg chg="mod">
          <ac:chgData name="Toby Heathcote (2104144)" userId="S::2104144@student.uwtsd.ac.uk::53ff19e2-266d-4072-a2d8-0b2333e61a29" providerId="AD" clId="Web-{8F5D7ECC-8E79-4D11-B395-5BDFE1F5FF50}" dt="2023-01-18T04:05:30.297" v="32" actId="20577"/>
          <ac:spMkLst>
            <pc:docMk/>
            <pc:sldMk cId="3483580462" sldId="266"/>
            <ac:spMk id="70" creationId="{AE8006BD-EC32-0E7D-A4AD-7BE1E567BD06}"/>
          </ac:spMkLst>
        </pc:spChg>
        <pc:cxnChg chg="mod">
          <ac:chgData name="Toby Heathcote (2104144)" userId="S::2104144@student.uwtsd.ac.uk::53ff19e2-266d-4072-a2d8-0b2333e61a29" providerId="AD" clId="Web-{8F5D7ECC-8E79-4D11-B395-5BDFE1F5FF50}" dt="2023-01-18T04:04:47.874" v="27" actId="14100"/>
          <ac:cxnSpMkLst>
            <pc:docMk/>
            <pc:sldMk cId="3483580462" sldId="266"/>
            <ac:cxnSpMk id="103" creationId="{19ACA0AF-6A68-1E1B-5FD6-DA78D61CA3F2}"/>
          </ac:cxnSpMkLst>
        </pc:cxnChg>
      </pc:sldChg>
    </pc:docChg>
  </pc:docChgLst>
  <pc:docChgLst>
    <pc:chgData name="Franklin Attwood (2004876)" userId="S::2004876@student.uwtsd.ac.uk::0cc3842b-18ec-42ec-a0ed-fb8e12b5c22e" providerId="AD" clId="Web-{ED8B3879-1772-483A-A006-A499A74FC47C}"/>
    <pc:docChg chg="modSld">
      <pc:chgData name="Franklin Attwood (2004876)" userId="S::2004876@student.uwtsd.ac.uk::0cc3842b-18ec-42ec-a0ed-fb8e12b5c22e" providerId="AD" clId="Web-{ED8B3879-1772-483A-A006-A499A74FC47C}" dt="2023-01-18T09:56:38.804" v="56" actId="20577"/>
      <pc:docMkLst>
        <pc:docMk/>
      </pc:docMkLst>
      <pc:sldChg chg="modSp">
        <pc:chgData name="Franklin Attwood (2004876)" userId="S::2004876@student.uwtsd.ac.uk::0cc3842b-18ec-42ec-a0ed-fb8e12b5c22e" providerId="AD" clId="Web-{ED8B3879-1772-483A-A006-A499A74FC47C}" dt="2023-01-18T09:56:38.804" v="56" actId="20577"/>
        <pc:sldMkLst>
          <pc:docMk/>
          <pc:sldMk cId="4266901465" sldId="285"/>
        </pc:sldMkLst>
        <pc:spChg chg="mod">
          <ac:chgData name="Franklin Attwood (2004876)" userId="S::2004876@student.uwtsd.ac.uk::0cc3842b-18ec-42ec-a0ed-fb8e12b5c22e" providerId="AD" clId="Web-{ED8B3879-1772-483A-A006-A499A74FC47C}" dt="2023-01-18T09:56:38.804" v="56" actId="20577"/>
          <ac:spMkLst>
            <pc:docMk/>
            <pc:sldMk cId="4266901465" sldId="285"/>
            <ac:spMk id="3" creationId="{9249DD37-E323-BC7F-E47E-F29C88A2EE78}"/>
          </ac:spMkLst>
        </pc:spChg>
      </pc:sldChg>
    </pc:docChg>
  </pc:docChgLst>
  <pc:docChgLst>
    <pc:chgData name="Van Watkins (2104732)" userId="S::2104732@student.uwtsd.ac.uk::4438dba3-4242-4d47-8cb7-fab690dc9576" providerId="AD" clId="Web-{1FE28E50-CBAE-4066-A448-0471600AD9B4}"/>
    <pc:docChg chg="addSld delSld modSld sldOrd">
      <pc:chgData name="Van Watkins (2104732)" userId="S::2104732@student.uwtsd.ac.uk::4438dba3-4242-4d47-8cb7-fab690dc9576" providerId="AD" clId="Web-{1FE28E50-CBAE-4066-A448-0471600AD9B4}" dt="2023-03-28T21:26:30.540" v="346" actId="20577"/>
      <pc:docMkLst>
        <pc:docMk/>
      </pc:docMkLst>
      <pc:sldChg chg="addSp delSp modSp new">
        <pc:chgData name="Van Watkins (2104732)" userId="S::2104732@student.uwtsd.ac.uk::4438dba3-4242-4d47-8cb7-fab690dc9576" providerId="AD" clId="Web-{1FE28E50-CBAE-4066-A448-0471600AD9B4}" dt="2023-03-28T21:25:48.961" v="288" actId="20577"/>
        <pc:sldMkLst>
          <pc:docMk/>
          <pc:sldMk cId="4247538" sldId="275"/>
        </pc:sldMkLst>
        <pc:spChg chg="mod">
          <ac:chgData name="Van Watkins (2104732)" userId="S::2104732@student.uwtsd.ac.uk::4438dba3-4242-4d47-8cb7-fab690dc9576" providerId="AD" clId="Web-{1FE28E50-CBAE-4066-A448-0471600AD9B4}" dt="2023-03-28T20:55:12.669" v="5" actId="20577"/>
          <ac:spMkLst>
            <pc:docMk/>
            <pc:sldMk cId="4247538" sldId="275"/>
            <ac:spMk id="2" creationId="{B7F6DDA3-CC90-7E4D-303B-11AF2F1B810C}"/>
          </ac:spMkLst>
        </pc:spChg>
        <pc:spChg chg="del mod">
          <ac:chgData name="Van Watkins (2104732)" userId="S::2104732@student.uwtsd.ac.uk::4438dba3-4242-4d47-8cb7-fab690dc9576" providerId="AD" clId="Web-{1FE28E50-CBAE-4066-A448-0471600AD9B4}" dt="2023-03-28T21:23:15.410" v="199"/>
          <ac:spMkLst>
            <pc:docMk/>
            <pc:sldMk cId="4247538" sldId="275"/>
            <ac:spMk id="3" creationId="{44B36049-6CEE-7025-20B2-D1E98FA6A49F}"/>
          </ac:spMkLst>
        </pc:spChg>
        <pc:spChg chg="del mod">
          <ac:chgData name="Van Watkins (2104732)" userId="S::2104732@student.uwtsd.ac.uk::4438dba3-4242-4d47-8cb7-fab690dc9576" providerId="AD" clId="Web-{1FE28E50-CBAE-4066-A448-0471600AD9B4}" dt="2023-03-28T21:22:35.456" v="195"/>
          <ac:spMkLst>
            <pc:docMk/>
            <pc:sldMk cId="4247538" sldId="275"/>
            <ac:spMk id="4" creationId="{456CDAF6-251C-7423-5184-80A42A6C6C03}"/>
          </ac:spMkLst>
        </pc:spChg>
        <pc:spChg chg="add mod">
          <ac:chgData name="Van Watkins (2104732)" userId="S::2104732@student.uwtsd.ac.uk::4438dba3-4242-4d47-8cb7-fab690dc9576" providerId="AD" clId="Web-{1FE28E50-CBAE-4066-A448-0471600AD9B4}" dt="2023-03-28T21:04:46.522" v="143" actId="1076"/>
          <ac:spMkLst>
            <pc:docMk/>
            <pc:sldMk cId="4247538" sldId="275"/>
            <ac:spMk id="5" creationId="{37C608E0-1973-360D-FE9B-6B25B771DBCB}"/>
          </ac:spMkLst>
        </pc:spChg>
        <pc:spChg chg="add del mod">
          <ac:chgData name="Van Watkins (2104732)" userId="S::2104732@student.uwtsd.ac.uk::4438dba3-4242-4d47-8cb7-fab690dc9576" providerId="AD" clId="Web-{1FE28E50-CBAE-4066-A448-0471600AD9B4}" dt="2023-03-28T21:23:00.645" v="198"/>
          <ac:spMkLst>
            <pc:docMk/>
            <pc:sldMk cId="4247538" sldId="275"/>
            <ac:spMk id="8" creationId="{E1510645-842A-B447-D2E0-D6CDD60B6ED3}"/>
          </ac:spMkLst>
        </pc:spChg>
        <pc:spChg chg="add mod">
          <ac:chgData name="Van Watkins (2104732)" userId="S::2104732@student.uwtsd.ac.uk::4438dba3-4242-4d47-8cb7-fab690dc9576" providerId="AD" clId="Web-{1FE28E50-CBAE-4066-A448-0471600AD9B4}" dt="2023-03-28T21:25:48.961" v="288" actId="20577"/>
          <ac:spMkLst>
            <pc:docMk/>
            <pc:sldMk cId="4247538" sldId="275"/>
            <ac:spMk id="10" creationId="{6E28ABF1-2E6F-EB11-7239-42BEAA1B2B18}"/>
          </ac:spMkLst>
        </pc:spChg>
        <pc:picChg chg="add mod">
          <ac:chgData name="Van Watkins (2104732)" userId="S::2104732@student.uwtsd.ac.uk::4438dba3-4242-4d47-8cb7-fab690dc9576" providerId="AD" clId="Web-{1FE28E50-CBAE-4066-A448-0471600AD9B4}" dt="2023-03-28T21:21:41.799" v="151" actId="1076"/>
          <ac:picMkLst>
            <pc:docMk/>
            <pc:sldMk cId="4247538" sldId="275"/>
            <ac:picMk id="6" creationId="{5D1D1730-74D6-BAA8-C369-093BEEA8DE15}"/>
          </ac:picMkLst>
        </pc:picChg>
      </pc:sldChg>
      <pc:sldChg chg="new del">
        <pc:chgData name="Van Watkins (2104732)" userId="S::2104732@student.uwtsd.ac.uk::4438dba3-4242-4d47-8cb7-fab690dc9576" providerId="AD" clId="Web-{1FE28E50-CBAE-4066-A448-0471600AD9B4}" dt="2023-03-28T20:55:18.903" v="7"/>
        <pc:sldMkLst>
          <pc:docMk/>
          <pc:sldMk cId="139806347" sldId="276"/>
        </pc:sldMkLst>
      </pc:sldChg>
      <pc:sldChg chg="modSp new ord">
        <pc:chgData name="Van Watkins (2104732)" userId="S::2104732@student.uwtsd.ac.uk::4438dba3-4242-4d47-8cb7-fab690dc9576" providerId="AD" clId="Web-{1FE28E50-CBAE-4066-A448-0471600AD9B4}" dt="2023-03-28T20:58:01.008" v="92" actId="20577"/>
        <pc:sldMkLst>
          <pc:docMk/>
          <pc:sldMk cId="2953648798" sldId="276"/>
        </pc:sldMkLst>
        <pc:spChg chg="mod">
          <ac:chgData name="Van Watkins (2104732)" userId="S::2104732@student.uwtsd.ac.uk::4438dba3-4242-4d47-8cb7-fab690dc9576" providerId="AD" clId="Web-{1FE28E50-CBAE-4066-A448-0471600AD9B4}" dt="2023-03-28T20:57:34.289" v="70" actId="20577"/>
          <ac:spMkLst>
            <pc:docMk/>
            <pc:sldMk cId="2953648798" sldId="276"/>
            <ac:spMk id="2" creationId="{E77BE3C3-EDC7-31E8-9C40-F67B4BA61AFA}"/>
          </ac:spMkLst>
        </pc:spChg>
        <pc:spChg chg="mod">
          <ac:chgData name="Van Watkins (2104732)" userId="S::2104732@student.uwtsd.ac.uk::4438dba3-4242-4d47-8cb7-fab690dc9576" providerId="AD" clId="Web-{1FE28E50-CBAE-4066-A448-0471600AD9B4}" dt="2023-03-28T20:58:01.008" v="92" actId="20577"/>
          <ac:spMkLst>
            <pc:docMk/>
            <pc:sldMk cId="2953648798" sldId="276"/>
            <ac:spMk id="3" creationId="{ABEC654F-1AFE-397F-47BE-C97E041207E0}"/>
          </ac:spMkLst>
        </pc:spChg>
      </pc:sldChg>
      <pc:sldChg chg="modSp new">
        <pc:chgData name="Van Watkins (2104732)" userId="S::2104732@student.uwtsd.ac.uk::4438dba3-4242-4d47-8cb7-fab690dc9576" providerId="AD" clId="Web-{1FE28E50-CBAE-4066-A448-0471600AD9B4}" dt="2023-03-28T21:26:30.540" v="346" actId="20577"/>
        <pc:sldMkLst>
          <pc:docMk/>
          <pc:sldMk cId="1018098889" sldId="277"/>
        </pc:sldMkLst>
        <pc:spChg chg="mod">
          <ac:chgData name="Van Watkins (2104732)" userId="S::2104732@student.uwtsd.ac.uk::4438dba3-4242-4d47-8cb7-fab690dc9576" providerId="AD" clId="Web-{1FE28E50-CBAE-4066-A448-0471600AD9B4}" dt="2023-03-28T21:26:04.321" v="312" actId="20577"/>
          <ac:spMkLst>
            <pc:docMk/>
            <pc:sldMk cId="1018098889" sldId="277"/>
            <ac:spMk id="2" creationId="{C4C5CA72-B54A-5DF2-C1B5-98B26B39B8F1}"/>
          </ac:spMkLst>
        </pc:spChg>
        <pc:spChg chg="mod">
          <ac:chgData name="Van Watkins (2104732)" userId="S::2104732@student.uwtsd.ac.uk::4438dba3-4242-4d47-8cb7-fab690dc9576" providerId="AD" clId="Web-{1FE28E50-CBAE-4066-A448-0471600AD9B4}" dt="2023-03-28T21:26:20.259" v="337" actId="20577"/>
          <ac:spMkLst>
            <pc:docMk/>
            <pc:sldMk cId="1018098889" sldId="277"/>
            <ac:spMk id="3" creationId="{318E3B7E-C420-5278-5079-133C14E3360A}"/>
          </ac:spMkLst>
        </pc:spChg>
        <pc:spChg chg="mod">
          <ac:chgData name="Van Watkins (2104732)" userId="S::2104732@student.uwtsd.ac.uk::4438dba3-4242-4d47-8cb7-fab690dc9576" providerId="AD" clId="Web-{1FE28E50-CBAE-4066-A448-0471600AD9B4}" dt="2023-03-28T21:26:30.540" v="346" actId="20577"/>
          <ac:spMkLst>
            <pc:docMk/>
            <pc:sldMk cId="1018098889" sldId="277"/>
            <ac:spMk id="4" creationId="{97A1955A-D94A-DFA3-0E95-07CB9641156C}"/>
          </ac:spMkLst>
        </pc:spChg>
      </pc:sldChg>
    </pc:docChg>
  </pc:docChgLst>
  <pc:docChgLst>
    <pc:chgData name="Toby Heathcote (2104144)" userId="S::2104144@student.uwtsd.ac.uk::53ff19e2-266d-4072-a2d8-0b2333e61a29" providerId="AD" clId="Web-{683727C1-AB8E-4ECA-805B-B000D5A173C3}"/>
    <pc:docChg chg="modSld">
      <pc:chgData name="Toby Heathcote (2104144)" userId="S::2104144@student.uwtsd.ac.uk::53ff19e2-266d-4072-a2d8-0b2333e61a29" providerId="AD" clId="Web-{683727C1-AB8E-4ECA-805B-B000D5A173C3}" dt="2023-03-28T20:32:10.826" v="48" actId="20577"/>
      <pc:docMkLst>
        <pc:docMk/>
      </pc:docMkLst>
      <pc:sldChg chg="modSp">
        <pc:chgData name="Toby Heathcote (2104144)" userId="S::2104144@student.uwtsd.ac.uk::53ff19e2-266d-4072-a2d8-0b2333e61a29" providerId="AD" clId="Web-{683727C1-AB8E-4ECA-805B-B000D5A173C3}" dt="2023-03-28T20:32:10.826" v="48" actId="20577"/>
        <pc:sldMkLst>
          <pc:docMk/>
          <pc:sldMk cId="3483580462" sldId="266"/>
        </pc:sldMkLst>
        <pc:spChg chg="mod">
          <ac:chgData name="Toby Heathcote (2104144)" userId="S::2104144@student.uwtsd.ac.uk::53ff19e2-266d-4072-a2d8-0b2333e61a29" providerId="AD" clId="Web-{683727C1-AB8E-4ECA-805B-B000D5A173C3}" dt="2023-03-28T20:31:33.292" v="29" actId="20577"/>
          <ac:spMkLst>
            <pc:docMk/>
            <pc:sldMk cId="3483580462" sldId="266"/>
            <ac:spMk id="39" creationId="{E85E2CAC-405C-B213-C97C-7BCA7C4A0FB7}"/>
          </ac:spMkLst>
        </pc:spChg>
        <pc:spChg chg="mod">
          <ac:chgData name="Toby Heathcote (2104144)" userId="S::2104144@student.uwtsd.ac.uk::53ff19e2-266d-4072-a2d8-0b2333e61a29" providerId="AD" clId="Web-{683727C1-AB8E-4ECA-805B-B000D5A173C3}" dt="2023-03-28T20:32:05.669" v="46" actId="20577"/>
          <ac:spMkLst>
            <pc:docMk/>
            <pc:sldMk cId="3483580462" sldId="266"/>
            <ac:spMk id="68" creationId="{4FF39429-3918-9B5D-1B8A-B932400375DA}"/>
          </ac:spMkLst>
        </pc:spChg>
        <pc:spChg chg="mod">
          <ac:chgData name="Toby Heathcote (2104144)" userId="S::2104144@student.uwtsd.ac.uk::53ff19e2-266d-4072-a2d8-0b2333e61a29" providerId="AD" clId="Web-{683727C1-AB8E-4ECA-805B-B000D5A173C3}" dt="2023-03-28T20:31:35.871" v="30" actId="14100"/>
          <ac:spMkLst>
            <pc:docMk/>
            <pc:sldMk cId="3483580462" sldId="266"/>
            <ac:spMk id="69" creationId="{FF822FE2-FA3B-551C-5686-A37D8B73552A}"/>
          </ac:spMkLst>
        </pc:spChg>
        <pc:spChg chg="mod">
          <ac:chgData name="Toby Heathcote (2104144)" userId="S::2104144@student.uwtsd.ac.uk::53ff19e2-266d-4072-a2d8-0b2333e61a29" providerId="AD" clId="Web-{683727C1-AB8E-4ECA-805B-B000D5A173C3}" dt="2023-03-28T20:32:10.826" v="48" actId="20577"/>
          <ac:spMkLst>
            <pc:docMk/>
            <pc:sldMk cId="3483580462" sldId="266"/>
            <ac:spMk id="70" creationId="{AE8006BD-EC32-0E7D-A4AD-7BE1E567BD06}"/>
          </ac:spMkLst>
        </pc:spChg>
        <pc:cxnChg chg="mod">
          <ac:chgData name="Toby Heathcote (2104144)" userId="S::2104144@student.uwtsd.ac.uk::53ff19e2-266d-4072-a2d8-0b2333e61a29" providerId="AD" clId="Web-{683727C1-AB8E-4ECA-805B-B000D5A173C3}" dt="2023-03-28T20:31:35.871" v="30" actId="14100"/>
          <ac:cxnSpMkLst>
            <pc:docMk/>
            <pc:sldMk cId="3483580462" sldId="266"/>
            <ac:cxnSpMk id="100" creationId="{DA7097AD-B1F2-3FF9-9C94-6FCF5B01A38F}"/>
          </ac:cxnSpMkLst>
        </pc:cxnChg>
        <pc:cxnChg chg="mod">
          <ac:chgData name="Toby Heathcote (2104144)" userId="S::2104144@student.uwtsd.ac.uk::53ff19e2-266d-4072-a2d8-0b2333e61a29" providerId="AD" clId="Web-{683727C1-AB8E-4ECA-805B-B000D5A173C3}" dt="2023-03-28T20:31:39.152" v="31" actId="14100"/>
          <ac:cxnSpMkLst>
            <pc:docMk/>
            <pc:sldMk cId="3483580462" sldId="266"/>
            <ac:cxnSpMk id="103" creationId="{19ACA0AF-6A68-1E1B-5FD6-DA78D61CA3F2}"/>
          </ac:cxnSpMkLst>
        </pc:cxnChg>
      </pc:sldChg>
    </pc:docChg>
  </pc:docChgLst>
  <pc:docChgLst>
    <pc:chgData name="Toby Heathcote (2104144)" userId="S::2104144@student.uwtsd.ac.uk::53ff19e2-266d-4072-a2d8-0b2333e61a29" providerId="AD" clId="Web-{AFAC8A99-2210-4B45-A63A-690031ABFAC1}"/>
    <pc:docChg chg="addSld modSld addMainMaster modMainMaster">
      <pc:chgData name="Toby Heathcote (2104144)" userId="S::2104144@student.uwtsd.ac.uk::53ff19e2-266d-4072-a2d8-0b2333e61a29" providerId="AD" clId="Web-{AFAC8A99-2210-4B45-A63A-690031ABFAC1}" dt="2023-03-29T02:05:51.043" v="10" actId="20577"/>
      <pc:docMkLst>
        <pc:docMk/>
      </pc:docMkLst>
      <pc:sldChg chg="mod">
        <pc:chgData name="Toby Heathcote (2104144)" userId="S::2104144@student.uwtsd.ac.uk::53ff19e2-266d-4072-a2d8-0b2333e61a29" providerId="AD" clId="Web-{AFAC8A99-2210-4B45-A63A-690031ABFAC1}" dt="2023-03-29T02:04:52.869" v="5"/>
        <pc:sldMkLst>
          <pc:docMk/>
          <pc:sldMk cId="109857222" sldId="256"/>
        </pc:sldMkLst>
      </pc:sldChg>
      <pc:sldChg chg="mod">
        <pc:chgData name="Toby Heathcote (2104144)" userId="S::2104144@student.uwtsd.ac.uk::53ff19e2-266d-4072-a2d8-0b2333e61a29" providerId="AD" clId="Web-{AFAC8A99-2210-4B45-A63A-690031ABFAC1}" dt="2023-03-29T02:04:52.869" v="5"/>
        <pc:sldMkLst>
          <pc:docMk/>
          <pc:sldMk cId="1654621989" sldId="257"/>
        </pc:sldMkLst>
      </pc:sldChg>
      <pc:sldChg chg="mod">
        <pc:chgData name="Toby Heathcote (2104144)" userId="S::2104144@student.uwtsd.ac.uk::53ff19e2-266d-4072-a2d8-0b2333e61a29" providerId="AD" clId="Web-{AFAC8A99-2210-4B45-A63A-690031ABFAC1}" dt="2023-03-29T02:04:52.869" v="5"/>
        <pc:sldMkLst>
          <pc:docMk/>
          <pc:sldMk cId="2619495223" sldId="259"/>
        </pc:sldMkLst>
      </pc:sldChg>
      <pc:sldChg chg="mod">
        <pc:chgData name="Toby Heathcote (2104144)" userId="S::2104144@student.uwtsd.ac.uk::53ff19e2-266d-4072-a2d8-0b2333e61a29" providerId="AD" clId="Web-{AFAC8A99-2210-4B45-A63A-690031ABFAC1}" dt="2023-03-29T02:04:52.869" v="5"/>
        <pc:sldMkLst>
          <pc:docMk/>
          <pc:sldMk cId="2346690380" sldId="264"/>
        </pc:sldMkLst>
      </pc:sldChg>
      <pc:sldChg chg="mod">
        <pc:chgData name="Toby Heathcote (2104144)" userId="S::2104144@student.uwtsd.ac.uk::53ff19e2-266d-4072-a2d8-0b2333e61a29" providerId="AD" clId="Web-{AFAC8A99-2210-4B45-A63A-690031ABFAC1}" dt="2023-03-29T02:04:52.869" v="5"/>
        <pc:sldMkLst>
          <pc:docMk/>
          <pc:sldMk cId="3541941091" sldId="265"/>
        </pc:sldMkLst>
      </pc:sldChg>
      <pc:sldChg chg="mod">
        <pc:chgData name="Toby Heathcote (2104144)" userId="S::2104144@student.uwtsd.ac.uk::53ff19e2-266d-4072-a2d8-0b2333e61a29" providerId="AD" clId="Web-{AFAC8A99-2210-4B45-A63A-690031ABFAC1}" dt="2023-03-29T02:04:52.869" v="5"/>
        <pc:sldMkLst>
          <pc:docMk/>
          <pc:sldMk cId="3483580462" sldId="266"/>
        </pc:sldMkLst>
      </pc:sldChg>
      <pc:sldChg chg="mod">
        <pc:chgData name="Toby Heathcote (2104144)" userId="S::2104144@student.uwtsd.ac.uk::53ff19e2-266d-4072-a2d8-0b2333e61a29" providerId="AD" clId="Web-{AFAC8A99-2210-4B45-A63A-690031ABFAC1}" dt="2023-03-29T02:04:52.869" v="5"/>
        <pc:sldMkLst>
          <pc:docMk/>
          <pc:sldMk cId="2248528642" sldId="267"/>
        </pc:sldMkLst>
      </pc:sldChg>
      <pc:sldChg chg="mod">
        <pc:chgData name="Toby Heathcote (2104144)" userId="S::2104144@student.uwtsd.ac.uk::53ff19e2-266d-4072-a2d8-0b2333e61a29" providerId="AD" clId="Web-{AFAC8A99-2210-4B45-A63A-690031ABFAC1}" dt="2023-03-29T02:04:52.869" v="5"/>
        <pc:sldMkLst>
          <pc:docMk/>
          <pc:sldMk cId="4198290751" sldId="269"/>
        </pc:sldMkLst>
      </pc:sldChg>
      <pc:sldChg chg="mod">
        <pc:chgData name="Toby Heathcote (2104144)" userId="S::2104144@student.uwtsd.ac.uk::53ff19e2-266d-4072-a2d8-0b2333e61a29" providerId="AD" clId="Web-{AFAC8A99-2210-4B45-A63A-690031ABFAC1}" dt="2023-03-29T02:04:52.869" v="5"/>
        <pc:sldMkLst>
          <pc:docMk/>
          <pc:sldMk cId="2756033243" sldId="270"/>
        </pc:sldMkLst>
      </pc:sldChg>
      <pc:sldChg chg="mod">
        <pc:chgData name="Toby Heathcote (2104144)" userId="S::2104144@student.uwtsd.ac.uk::53ff19e2-266d-4072-a2d8-0b2333e61a29" providerId="AD" clId="Web-{AFAC8A99-2210-4B45-A63A-690031ABFAC1}" dt="2023-03-29T02:04:52.869" v="5"/>
        <pc:sldMkLst>
          <pc:docMk/>
          <pc:sldMk cId="2520145303" sldId="271"/>
        </pc:sldMkLst>
      </pc:sldChg>
      <pc:sldChg chg="mod">
        <pc:chgData name="Toby Heathcote (2104144)" userId="S::2104144@student.uwtsd.ac.uk::53ff19e2-266d-4072-a2d8-0b2333e61a29" providerId="AD" clId="Web-{AFAC8A99-2210-4B45-A63A-690031ABFAC1}" dt="2023-03-29T02:04:52.869" v="5"/>
        <pc:sldMkLst>
          <pc:docMk/>
          <pc:sldMk cId="380478040" sldId="272"/>
        </pc:sldMkLst>
      </pc:sldChg>
      <pc:sldChg chg="mod">
        <pc:chgData name="Toby Heathcote (2104144)" userId="S::2104144@student.uwtsd.ac.uk::53ff19e2-266d-4072-a2d8-0b2333e61a29" providerId="AD" clId="Web-{AFAC8A99-2210-4B45-A63A-690031ABFAC1}" dt="2023-03-29T02:04:52.869" v="5"/>
        <pc:sldMkLst>
          <pc:docMk/>
          <pc:sldMk cId="170091309" sldId="274"/>
        </pc:sldMkLst>
      </pc:sldChg>
      <pc:sldChg chg="mod">
        <pc:chgData name="Toby Heathcote (2104144)" userId="S::2104144@student.uwtsd.ac.uk::53ff19e2-266d-4072-a2d8-0b2333e61a29" providerId="AD" clId="Web-{AFAC8A99-2210-4B45-A63A-690031ABFAC1}" dt="2023-03-29T02:04:52.869" v="5"/>
        <pc:sldMkLst>
          <pc:docMk/>
          <pc:sldMk cId="4247538" sldId="275"/>
        </pc:sldMkLst>
      </pc:sldChg>
      <pc:sldChg chg="mod">
        <pc:chgData name="Toby Heathcote (2104144)" userId="S::2104144@student.uwtsd.ac.uk::53ff19e2-266d-4072-a2d8-0b2333e61a29" providerId="AD" clId="Web-{AFAC8A99-2210-4B45-A63A-690031ABFAC1}" dt="2023-03-29T02:04:52.869" v="5"/>
        <pc:sldMkLst>
          <pc:docMk/>
          <pc:sldMk cId="2953648798" sldId="276"/>
        </pc:sldMkLst>
      </pc:sldChg>
      <pc:sldChg chg="mod">
        <pc:chgData name="Toby Heathcote (2104144)" userId="S::2104144@student.uwtsd.ac.uk::53ff19e2-266d-4072-a2d8-0b2333e61a29" providerId="AD" clId="Web-{AFAC8A99-2210-4B45-A63A-690031ABFAC1}" dt="2023-03-29T02:04:52.869" v="5"/>
        <pc:sldMkLst>
          <pc:docMk/>
          <pc:sldMk cId="1018098889" sldId="277"/>
        </pc:sldMkLst>
      </pc:sldChg>
      <pc:sldChg chg="mod">
        <pc:chgData name="Toby Heathcote (2104144)" userId="S::2104144@student.uwtsd.ac.uk::53ff19e2-266d-4072-a2d8-0b2333e61a29" providerId="AD" clId="Web-{AFAC8A99-2210-4B45-A63A-690031ABFAC1}" dt="2023-03-29T02:04:52.869" v="5"/>
        <pc:sldMkLst>
          <pc:docMk/>
          <pc:sldMk cId="379940727" sldId="278"/>
        </pc:sldMkLst>
      </pc:sldChg>
      <pc:sldChg chg="mod">
        <pc:chgData name="Toby Heathcote (2104144)" userId="S::2104144@student.uwtsd.ac.uk::53ff19e2-266d-4072-a2d8-0b2333e61a29" providerId="AD" clId="Web-{AFAC8A99-2210-4B45-A63A-690031ABFAC1}" dt="2023-03-29T02:04:52.869" v="5"/>
        <pc:sldMkLst>
          <pc:docMk/>
          <pc:sldMk cId="581943512" sldId="279"/>
        </pc:sldMkLst>
      </pc:sldChg>
      <pc:sldChg chg="mod">
        <pc:chgData name="Toby Heathcote (2104144)" userId="S::2104144@student.uwtsd.ac.uk::53ff19e2-266d-4072-a2d8-0b2333e61a29" providerId="AD" clId="Web-{AFAC8A99-2210-4B45-A63A-690031ABFAC1}" dt="2023-03-29T02:04:52.869" v="5"/>
        <pc:sldMkLst>
          <pc:docMk/>
          <pc:sldMk cId="1782174615" sldId="280"/>
        </pc:sldMkLst>
      </pc:sldChg>
      <pc:sldChg chg="mod">
        <pc:chgData name="Toby Heathcote (2104144)" userId="S::2104144@student.uwtsd.ac.uk::53ff19e2-266d-4072-a2d8-0b2333e61a29" providerId="AD" clId="Web-{AFAC8A99-2210-4B45-A63A-690031ABFAC1}" dt="2023-03-29T02:04:52.869" v="5"/>
        <pc:sldMkLst>
          <pc:docMk/>
          <pc:sldMk cId="1971355171" sldId="282"/>
        </pc:sldMkLst>
      </pc:sldChg>
      <pc:sldChg chg="mod">
        <pc:chgData name="Toby Heathcote (2104144)" userId="S::2104144@student.uwtsd.ac.uk::53ff19e2-266d-4072-a2d8-0b2333e61a29" providerId="AD" clId="Web-{AFAC8A99-2210-4B45-A63A-690031ABFAC1}" dt="2023-03-29T02:04:52.869" v="5"/>
        <pc:sldMkLst>
          <pc:docMk/>
          <pc:sldMk cId="1345869006" sldId="283"/>
        </pc:sldMkLst>
      </pc:sldChg>
      <pc:sldChg chg="mod">
        <pc:chgData name="Toby Heathcote (2104144)" userId="S::2104144@student.uwtsd.ac.uk::53ff19e2-266d-4072-a2d8-0b2333e61a29" providerId="AD" clId="Web-{AFAC8A99-2210-4B45-A63A-690031ABFAC1}" dt="2023-03-29T02:04:52.869" v="5"/>
        <pc:sldMkLst>
          <pc:docMk/>
          <pc:sldMk cId="3008508759" sldId="284"/>
        </pc:sldMkLst>
      </pc:sldChg>
      <pc:sldChg chg="mod">
        <pc:chgData name="Toby Heathcote (2104144)" userId="S::2104144@student.uwtsd.ac.uk::53ff19e2-266d-4072-a2d8-0b2333e61a29" providerId="AD" clId="Web-{AFAC8A99-2210-4B45-A63A-690031ABFAC1}" dt="2023-03-29T02:04:52.869" v="5"/>
        <pc:sldMkLst>
          <pc:docMk/>
          <pc:sldMk cId="3508705680" sldId="285"/>
        </pc:sldMkLst>
      </pc:sldChg>
      <pc:sldChg chg="mod">
        <pc:chgData name="Toby Heathcote (2104144)" userId="S::2104144@student.uwtsd.ac.uk::53ff19e2-266d-4072-a2d8-0b2333e61a29" providerId="AD" clId="Web-{AFAC8A99-2210-4B45-A63A-690031ABFAC1}" dt="2023-03-29T02:04:52.869" v="5"/>
        <pc:sldMkLst>
          <pc:docMk/>
          <pc:sldMk cId="994047277" sldId="286"/>
        </pc:sldMkLst>
      </pc:sldChg>
      <pc:sldChg chg="mod">
        <pc:chgData name="Toby Heathcote (2104144)" userId="S::2104144@student.uwtsd.ac.uk::53ff19e2-266d-4072-a2d8-0b2333e61a29" providerId="AD" clId="Web-{AFAC8A99-2210-4B45-A63A-690031ABFAC1}" dt="2023-03-29T02:04:52.869" v="5"/>
        <pc:sldMkLst>
          <pc:docMk/>
          <pc:sldMk cId="3037662262" sldId="287"/>
        </pc:sldMkLst>
      </pc:sldChg>
      <pc:sldChg chg="mod">
        <pc:chgData name="Toby Heathcote (2104144)" userId="S::2104144@student.uwtsd.ac.uk::53ff19e2-266d-4072-a2d8-0b2333e61a29" providerId="AD" clId="Web-{AFAC8A99-2210-4B45-A63A-690031ABFAC1}" dt="2023-03-29T02:04:52.869" v="5"/>
        <pc:sldMkLst>
          <pc:docMk/>
          <pc:sldMk cId="4048860717" sldId="288"/>
        </pc:sldMkLst>
      </pc:sldChg>
      <pc:sldChg chg="modSp mod">
        <pc:chgData name="Toby Heathcote (2104144)" userId="S::2104144@student.uwtsd.ac.uk::53ff19e2-266d-4072-a2d8-0b2333e61a29" providerId="AD" clId="Web-{AFAC8A99-2210-4B45-A63A-690031ABFAC1}" dt="2023-03-29T02:05:51.043" v="10" actId="20577"/>
        <pc:sldMkLst>
          <pc:docMk/>
          <pc:sldMk cId="1638719416" sldId="289"/>
        </pc:sldMkLst>
        <pc:spChg chg="mod">
          <ac:chgData name="Toby Heathcote (2104144)" userId="S::2104144@student.uwtsd.ac.uk::53ff19e2-266d-4072-a2d8-0b2333e61a29" providerId="AD" clId="Web-{AFAC8A99-2210-4B45-A63A-690031ABFAC1}" dt="2023-03-29T02:05:51.043" v="10" actId="20577"/>
          <ac:spMkLst>
            <pc:docMk/>
            <pc:sldMk cId="1638719416" sldId="289"/>
            <ac:spMk id="5" creationId="{EAA98E09-29D0-4CAB-1D43-A32A5A31DD76}"/>
          </ac:spMkLst>
        </pc:spChg>
      </pc:sldChg>
      <pc:sldChg chg="mod">
        <pc:chgData name="Toby Heathcote (2104144)" userId="S::2104144@student.uwtsd.ac.uk::53ff19e2-266d-4072-a2d8-0b2333e61a29" providerId="AD" clId="Web-{AFAC8A99-2210-4B45-A63A-690031ABFAC1}" dt="2023-03-29T02:04:52.869" v="5"/>
        <pc:sldMkLst>
          <pc:docMk/>
          <pc:sldMk cId="566040659" sldId="290"/>
        </pc:sldMkLst>
      </pc:sldChg>
      <pc:sldChg chg="mod">
        <pc:chgData name="Toby Heathcote (2104144)" userId="S::2104144@student.uwtsd.ac.uk::53ff19e2-266d-4072-a2d8-0b2333e61a29" providerId="AD" clId="Web-{AFAC8A99-2210-4B45-A63A-690031ABFAC1}" dt="2023-03-29T02:04:52.869" v="5"/>
        <pc:sldMkLst>
          <pc:docMk/>
          <pc:sldMk cId="2156207900" sldId="291"/>
        </pc:sldMkLst>
      </pc:sldChg>
      <pc:sldChg chg="add mod">
        <pc:chgData name="Toby Heathcote (2104144)" userId="S::2104144@student.uwtsd.ac.uk::53ff19e2-266d-4072-a2d8-0b2333e61a29" providerId="AD" clId="Web-{AFAC8A99-2210-4B45-A63A-690031ABFAC1}" dt="2023-03-29T02:04:52.869" v="5"/>
        <pc:sldMkLst>
          <pc:docMk/>
          <pc:sldMk cId="1150598462" sldId="292"/>
        </pc:sldMkLst>
      </pc:sldChg>
      <pc:sldChg chg="add mod">
        <pc:chgData name="Toby Heathcote (2104144)" userId="S::2104144@student.uwtsd.ac.uk::53ff19e2-266d-4072-a2d8-0b2333e61a29" providerId="AD" clId="Web-{AFAC8A99-2210-4B45-A63A-690031ABFAC1}" dt="2023-03-29T02:04:52.869" v="5"/>
        <pc:sldMkLst>
          <pc:docMk/>
          <pc:sldMk cId="1212779134" sldId="293"/>
        </pc:sldMkLst>
      </pc:sldChg>
      <pc:sldChg chg="add mod">
        <pc:chgData name="Toby Heathcote (2104144)" userId="S::2104144@student.uwtsd.ac.uk::53ff19e2-266d-4072-a2d8-0b2333e61a29" providerId="AD" clId="Web-{AFAC8A99-2210-4B45-A63A-690031ABFAC1}" dt="2023-03-29T02:04:52.869" v="5"/>
        <pc:sldMkLst>
          <pc:docMk/>
          <pc:sldMk cId="3422005544" sldId="294"/>
        </pc:sldMkLst>
      </pc:sldChg>
      <pc:sldChg chg="add mod">
        <pc:chgData name="Toby Heathcote (2104144)" userId="S::2104144@student.uwtsd.ac.uk::53ff19e2-266d-4072-a2d8-0b2333e61a29" providerId="AD" clId="Web-{AFAC8A99-2210-4B45-A63A-690031ABFAC1}" dt="2023-03-29T02:04:52.869" v="5"/>
        <pc:sldMkLst>
          <pc:docMk/>
          <pc:sldMk cId="2505459994" sldId="295"/>
        </pc:sldMkLst>
      </pc:sldChg>
      <pc:sldChg chg="add mod">
        <pc:chgData name="Toby Heathcote (2104144)" userId="S::2104144@student.uwtsd.ac.uk::53ff19e2-266d-4072-a2d8-0b2333e61a29" providerId="AD" clId="Web-{AFAC8A99-2210-4B45-A63A-690031ABFAC1}" dt="2023-03-29T02:04:52.869" v="5"/>
        <pc:sldMkLst>
          <pc:docMk/>
          <pc:sldMk cId="4180867338" sldId="296"/>
        </pc:sldMkLst>
      </pc:sldChg>
      <pc:sldMasterChg chg="add mod setBg addSldLayout modSldLayout">
        <pc:chgData name="Toby Heathcote (2104144)" userId="S::2104144@student.uwtsd.ac.uk::53ff19e2-266d-4072-a2d8-0b2333e61a29" providerId="AD" clId="Web-{AFAC8A99-2210-4B45-A63A-690031ABFAC1}" dt="2023-03-29T02:04:52.869" v="5"/>
        <pc:sldMasterMkLst>
          <pc:docMk/>
          <pc:sldMasterMk cId="1103795684" sldId="2147483648"/>
        </pc:sldMasterMkLst>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1296182655" sldId="2147483649"/>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2727779941" sldId="2147483650"/>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1182771172" sldId="2147483651"/>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3006694767" sldId="2147483652"/>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3100204777" sldId="2147483653"/>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3954082957" sldId="2147483654"/>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2123458491" sldId="2147483655"/>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532085566" sldId="2147483656"/>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629675022" sldId="2147483657"/>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2740877284" sldId="2147483658"/>
          </pc:sldLayoutMkLst>
        </pc:sldLayoutChg>
        <pc:sldLayoutChg chg="add mod">
          <pc:chgData name="Toby Heathcote (2104144)" userId="S::2104144@student.uwtsd.ac.uk::53ff19e2-266d-4072-a2d8-0b2333e61a29" providerId="AD" clId="Web-{AFAC8A99-2210-4B45-A63A-690031ABFAC1}" dt="2023-03-29T02:04:52.869" v="5"/>
          <pc:sldLayoutMkLst>
            <pc:docMk/>
            <pc:sldMasterMk cId="1103795684" sldId="2147483648"/>
            <pc:sldLayoutMk cId="3257342095" sldId="2147483659"/>
          </pc:sldLayoutMkLst>
        </pc:sldLayoutChg>
      </pc:sldMasterChg>
      <pc:sldMasterChg chg="mod setBg modSldLayout">
        <pc:chgData name="Toby Heathcote (2104144)" userId="S::2104144@student.uwtsd.ac.uk::53ff19e2-266d-4072-a2d8-0b2333e61a29" providerId="AD" clId="Web-{AFAC8A99-2210-4B45-A63A-690031ABFAC1}" dt="2023-03-29T02:04:52.869" v="5"/>
        <pc:sldMasterMkLst>
          <pc:docMk/>
          <pc:sldMasterMk cId="2460954070" sldId="2147483660"/>
        </pc:sldMasterMkLst>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2385387890" sldId="2147483661"/>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949138452" sldId="2147483662"/>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2591524520" sldId="2147483663"/>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1203092039" sldId="2147483664"/>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3733172339" sldId="2147483665"/>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3210312558" sldId="2147483666"/>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3146388984" sldId="2147483667"/>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3171841454" sldId="2147483668"/>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1718958274" sldId="2147483669"/>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2202905451" sldId="2147483670"/>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60"/>
            <pc:sldLayoutMk cId="3479445657" sldId="2147483671"/>
          </pc:sldLayoutMkLst>
        </pc:sldLayoutChg>
      </pc:sldMasterChg>
      <pc:sldMasterChg chg="mod setBg modSldLayout">
        <pc:chgData name="Toby Heathcote (2104144)" userId="S::2104144@student.uwtsd.ac.uk::53ff19e2-266d-4072-a2d8-0b2333e61a29" providerId="AD" clId="Web-{AFAC8A99-2210-4B45-A63A-690031ABFAC1}" dt="2023-03-29T02:04:52.869" v="5"/>
        <pc:sldMasterMkLst>
          <pc:docMk/>
          <pc:sldMasterMk cId="2460954070" sldId="2147483672"/>
        </pc:sldMasterMkLst>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2385387890" sldId="2147483673"/>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949138452" sldId="2147483674"/>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2591524520" sldId="2147483675"/>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1203092039" sldId="2147483676"/>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3733172339" sldId="2147483677"/>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3210312558" sldId="2147483678"/>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3146388984" sldId="2147483679"/>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3171841454" sldId="2147483680"/>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1718958274" sldId="2147483681"/>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2202905451" sldId="2147483682"/>
          </pc:sldLayoutMkLst>
        </pc:sldLayoutChg>
        <pc:sldLayoutChg chg="mod">
          <pc:chgData name="Toby Heathcote (2104144)" userId="S::2104144@student.uwtsd.ac.uk::53ff19e2-266d-4072-a2d8-0b2333e61a29" providerId="AD" clId="Web-{AFAC8A99-2210-4B45-A63A-690031ABFAC1}" dt="2023-03-29T02:04:52.869" v="5"/>
          <pc:sldLayoutMkLst>
            <pc:docMk/>
            <pc:sldMasterMk cId="2460954070" sldId="2147483672"/>
            <pc:sldLayoutMk cId="3479445657" sldId="2147483683"/>
          </pc:sldLayoutMkLst>
        </pc:sldLayoutChg>
      </pc:sldMasterChg>
    </pc:docChg>
  </pc:docChgLst>
  <pc:docChgLst>
    <pc:chgData name="Van Watkins (2104732)" userId="S::2104732@student.uwtsd.ac.uk::4438dba3-4242-4d47-8cb7-fab690dc9576" providerId="AD" clId="Web-{803481CE-0BA2-4472-8191-C2E2B3557545}"/>
    <pc:docChg chg="modSld">
      <pc:chgData name="Van Watkins (2104732)" userId="S::2104732@student.uwtsd.ac.uk::4438dba3-4242-4d47-8cb7-fab690dc9576" providerId="AD" clId="Web-{803481CE-0BA2-4472-8191-C2E2B3557545}" dt="2023-01-18T10:37:32.345" v="36" actId="20577"/>
      <pc:docMkLst>
        <pc:docMk/>
      </pc:docMkLst>
      <pc:sldChg chg="modSp">
        <pc:chgData name="Van Watkins (2104732)" userId="S::2104732@student.uwtsd.ac.uk::4438dba3-4242-4d47-8cb7-fab690dc9576" providerId="AD" clId="Web-{803481CE-0BA2-4472-8191-C2E2B3557545}" dt="2023-01-18T10:37:32.345" v="36" actId="20577"/>
        <pc:sldMkLst>
          <pc:docMk/>
          <pc:sldMk cId="2763330155" sldId="275"/>
        </pc:sldMkLst>
        <pc:spChg chg="mod">
          <ac:chgData name="Van Watkins (2104732)" userId="S::2104732@student.uwtsd.ac.uk::4438dba3-4242-4d47-8cb7-fab690dc9576" providerId="AD" clId="Web-{803481CE-0BA2-4472-8191-C2E2B3557545}" dt="2023-01-18T10:37:07.297" v="25" actId="20577"/>
          <ac:spMkLst>
            <pc:docMk/>
            <pc:sldMk cId="2763330155" sldId="275"/>
            <ac:spMk id="5" creationId="{1D3C4C60-FEB5-03E1-BEE8-0E5996B0FDED}"/>
          </ac:spMkLst>
        </pc:spChg>
        <pc:spChg chg="mod">
          <ac:chgData name="Van Watkins (2104732)" userId="S::2104732@student.uwtsd.ac.uk::4438dba3-4242-4d47-8cb7-fab690dc9576" providerId="AD" clId="Web-{803481CE-0BA2-4472-8191-C2E2B3557545}" dt="2023-01-18T10:37:32.345" v="36" actId="20577"/>
          <ac:spMkLst>
            <pc:docMk/>
            <pc:sldMk cId="2763330155" sldId="275"/>
            <ac:spMk id="6" creationId="{40C58F5F-7528-7AF8-6D00-11121A7A302C}"/>
          </ac:spMkLst>
        </pc:spChg>
      </pc:sldChg>
      <pc:sldChg chg="addSp delSp modSp">
        <pc:chgData name="Van Watkins (2104732)" userId="S::2104732@student.uwtsd.ac.uk::4438dba3-4242-4d47-8cb7-fab690dc9576" providerId="AD" clId="Web-{803481CE-0BA2-4472-8191-C2E2B3557545}" dt="2023-01-18T10:32:13.245" v="4" actId="14100"/>
        <pc:sldMkLst>
          <pc:docMk/>
          <pc:sldMk cId="1233855571" sldId="280"/>
        </pc:sldMkLst>
        <pc:spChg chg="add del mod">
          <ac:chgData name="Van Watkins (2104732)" userId="S::2104732@student.uwtsd.ac.uk::4438dba3-4242-4d47-8cb7-fab690dc9576" providerId="AD" clId="Web-{803481CE-0BA2-4472-8191-C2E2B3557545}" dt="2023-01-18T10:32:01.651" v="1"/>
          <ac:spMkLst>
            <pc:docMk/>
            <pc:sldMk cId="1233855571" sldId="280"/>
            <ac:spMk id="5" creationId="{40BE8943-2C05-B657-2CA3-D51E98530DB9}"/>
          </ac:spMkLst>
        </pc:spChg>
        <pc:picChg chg="del">
          <ac:chgData name="Van Watkins (2104732)" userId="S::2104732@student.uwtsd.ac.uk::4438dba3-4242-4d47-8cb7-fab690dc9576" providerId="AD" clId="Web-{803481CE-0BA2-4472-8191-C2E2B3557545}" dt="2023-01-18T10:31:33.383" v="0"/>
          <ac:picMkLst>
            <pc:docMk/>
            <pc:sldMk cId="1233855571" sldId="280"/>
            <ac:picMk id="4" creationId="{E733B83C-874E-BE9D-4FC2-D7C9E744B9CA}"/>
          </ac:picMkLst>
        </pc:picChg>
        <pc:picChg chg="add mod ord">
          <ac:chgData name="Van Watkins (2104732)" userId="S::2104732@student.uwtsd.ac.uk::4438dba3-4242-4d47-8cb7-fab690dc9576" providerId="AD" clId="Web-{803481CE-0BA2-4472-8191-C2E2B3557545}" dt="2023-01-18T10:32:13.245" v="4" actId="14100"/>
          <ac:picMkLst>
            <pc:docMk/>
            <pc:sldMk cId="1233855571" sldId="280"/>
            <ac:picMk id="6" creationId="{43B1107A-4EA3-360D-DDD8-876B3C46302B}"/>
          </ac:picMkLst>
        </pc:picChg>
      </pc:sldChg>
    </pc:docChg>
  </pc:docChgLst>
  <pc:docChgLst>
    <pc:chgData name="Jonathan Shallis (2113867)" userId="S::2113867@student.uwtsd.ac.uk::7b8a565a-de82-4450-b071-219036736383" providerId="AD" clId="Web-{8F28C5A7-13B2-4AFA-8BB9-172426045F74}"/>
    <pc:docChg chg="addSld delSld modSld">
      <pc:chgData name="Jonathan Shallis (2113867)" userId="S::2113867@student.uwtsd.ac.uk::7b8a565a-de82-4450-b071-219036736383" providerId="AD" clId="Web-{8F28C5A7-13B2-4AFA-8BB9-172426045F74}" dt="2023-01-18T10:45:39.757" v="1784" actId="20577"/>
      <pc:docMkLst>
        <pc:docMk/>
      </pc:docMkLst>
      <pc:sldChg chg="modSp">
        <pc:chgData name="Jonathan Shallis (2113867)" userId="S::2113867@student.uwtsd.ac.uk::7b8a565a-de82-4450-b071-219036736383" providerId="AD" clId="Web-{8F28C5A7-13B2-4AFA-8BB9-172426045F74}" dt="2023-01-18T09:38:15.779" v="70" actId="20577"/>
        <pc:sldMkLst>
          <pc:docMk/>
          <pc:sldMk cId="2346690380" sldId="264"/>
        </pc:sldMkLst>
        <pc:spChg chg="mod">
          <ac:chgData name="Jonathan Shallis (2113867)" userId="S::2113867@student.uwtsd.ac.uk::7b8a565a-de82-4450-b071-219036736383" providerId="AD" clId="Web-{8F28C5A7-13B2-4AFA-8BB9-172426045F74}" dt="2023-01-18T09:38:15.779" v="70" actId="20577"/>
          <ac:spMkLst>
            <pc:docMk/>
            <pc:sldMk cId="2346690380" sldId="264"/>
            <ac:spMk id="3" creationId="{59214660-A164-07D1-9BC8-E2C14557A827}"/>
          </ac:spMkLst>
        </pc:spChg>
      </pc:sldChg>
      <pc:sldChg chg="del">
        <pc:chgData name="Jonathan Shallis (2113867)" userId="S::2113867@student.uwtsd.ac.uk::7b8a565a-de82-4450-b071-219036736383" providerId="AD" clId="Web-{8F28C5A7-13B2-4AFA-8BB9-172426045F74}" dt="2023-01-18T09:53:27.476" v="1724"/>
        <pc:sldMkLst>
          <pc:docMk/>
          <pc:sldMk cId="1832102537" sldId="272"/>
        </pc:sldMkLst>
      </pc:sldChg>
      <pc:sldChg chg="modSp">
        <pc:chgData name="Jonathan Shallis (2113867)" userId="S::2113867@student.uwtsd.ac.uk::7b8a565a-de82-4450-b071-219036736383" providerId="AD" clId="Web-{8F28C5A7-13B2-4AFA-8BB9-172426045F74}" dt="2023-01-18T10:37:48.996" v="1780" actId="20577"/>
        <pc:sldMkLst>
          <pc:docMk/>
          <pc:sldMk cId="3020959397" sldId="273"/>
        </pc:sldMkLst>
        <pc:spChg chg="mod">
          <ac:chgData name="Jonathan Shallis (2113867)" userId="S::2113867@student.uwtsd.ac.uk::7b8a565a-de82-4450-b071-219036736383" providerId="AD" clId="Web-{8F28C5A7-13B2-4AFA-8BB9-172426045F74}" dt="2023-01-18T10:37:48.996" v="1780" actId="20577"/>
          <ac:spMkLst>
            <pc:docMk/>
            <pc:sldMk cId="3020959397" sldId="273"/>
            <ac:spMk id="3" creationId="{D6DA64B9-C51A-0AC3-2998-70AD2F7D663C}"/>
          </ac:spMkLst>
        </pc:spChg>
        <pc:picChg chg="mod">
          <ac:chgData name="Jonathan Shallis (2113867)" userId="S::2113867@student.uwtsd.ac.uk::7b8a565a-de82-4450-b071-219036736383" providerId="AD" clId="Web-{8F28C5A7-13B2-4AFA-8BB9-172426045F74}" dt="2023-01-18T10:19:44.002" v="1772" actId="14100"/>
          <ac:picMkLst>
            <pc:docMk/>
            <pc:sldMk cId="3020959397" sldId="273"/>
            <ac:picMk id="4" creationId="{A56CEDEB-9896-3AAD-DB19-D678C66E5D14}"/>
          </ac:picMkLst>
        </pc:picChg>
      </pc:sldChg>
      <pc:sldChg chg="modSp">
        <pc:chgData name="Jonathan Shallis (2113867)" userId="S::2113867@student.uwtsd.ac.uk::7b8a565a-de82-4450-b071-219036736383" providerId="AD" clId="Web-{8F28C5A7-13B2-4AFA-8BB9-172426045F74}" dt="2023-01-18T10:18:06.547" v="1750" actId="14100"/>
        <pc:sldMkLst>
          <pc:docMk/>
          <pc:sldMk cId="2303941361" sldId="279"/>
        </pc:sldMkLst>
        <pc:spChg chg="mod">
          <ac:chgData name="Jonathan Shallis (2113867)" userId="S::2113867@student.uwtsd.ac.uk::7b8a565a-de82-4450-b071-219036736383" providerId="AD" clId="Web-{8F28C5A7-13B2-4AFA-8BB9-172426045F74}" dt="2023-01-18T10:17:55.437" v="1747" actId="20577"/>
          <ac:spMkLst>
            <pc:docMk/>
            <pc:sldMk cId="2303941361" sldId="279"/>
            <ac:spMk id="3" creationId="{3EAB5059-B04D-6946-508A-EFD581E91E8D}"/>
          </ac:spMkLst>
        </pc:spChg>
        <pc:picChg chg="mod">
          <ac:chgData name="Jonathan Shallis (2113867)" userId="S::2113867@student.uwtsd.ac.uk::7b8a565a-de82-4450-b071-219036736383" providerId="AD" clId="Web-{8F28C5A7-13B2-4AFA-8BB9-172426045F74}" dt="2023-01-18T10:18:06.547" v="1750" actId="14100"/>
          <ac:picMkLst>
            <pc:docMk/>
            <pc:sldMk cId="2303941361" sldId="279"/>
            <ac:picMk id="4" creationId="{36A2CBFE-CDC6-8522-0432-4C988FF479F5}"/>
          </ac:picMkLst>
        </pc:picChg>
        <pc:picChg chg="mod">
          <ac:chgData name="Jonathan Shallis (2113867)" userId="S::2113867@student.uwtsd.ac.uk::7b8a565a-de82-4450-b071-219036736383" providerId="AD" clId="Web-{8F28C5A7-13B2-4AFA-8BB9-172426045F74}" dt="2023-01-18T10:17:47.093" v="1743" actId="1076"/>
          <ac:picMkLst>
            <pc:docMk/>
            <pc:sldMk cId="2303941361" sldId="279"/>
            <ac:picMk id="5" creationId="{8B23934F-EC8E-E16A-AA88-CAD57DFE8E44}"/>
          </ac:picMkLst>
        </pc:picChg>
      </pc:sldChg>
      <pc:sldChg chg="del">
        <pc:chgData name="Jonathan Shallis (2113867)" userId="S::2113867@student.uwtsd.ac.uk::7b8a565a-de82-4450-b071-219036736383" providerId="AD" clId="Web-{8F28C5A7-13B2-4AFA-8BB9-172426045F74}" dt="2023-01-18T09:54:03.461" v="1727"/>
        <pc:sldMkLst>
          <pc:docMk/>
          <pc:sldMk cId="2927285363" sldId="283"/>
        </pc:sldMkLst>
      </pc:sldChg>
      <pc:sldChg chg="modSp">
        <pc:chgData name="Jonathan Shallis (2113867)" userId="S::2113867@student.uwtsd.ac.uk::7b8a565a-de82-4450-b071-219036736383" providerId="AD" clId="Web-{8F28C5A7-13B2-4AFA-8BB9-172426045F74}" dt="2023-01-18T09:53:52.648" v="1726" actId="20577"/>
        <pc:sldMkLst>
          <pc:docMk/>
          <pc:sldMk cId="4051078005" sldId="284"/>
        </pc:sldMkLst>
        <pc:spChg chg="mod">
          <ac:chgData name="Jonathan Shallis (2113867)" userId="S::2113867@student.uwtsd.ac.uk::7b8a565a-de82-4450-b071-219036736383" providerId="AD" clId="Web-{8F28C5A7-13B2-4AFA-8BB9-172426045F74}" dt="2023-01-18T09:53:52.648" v="1726" actId="20577"/>
          <ac:spMkLst>
            <pc:docMk/>
            <pc:sldMk cId="4051078005" sldId="284"/>
            <ac:spMk id="5" creationId="{666CE89D-99D8-5C23-E804-86092AFC9D6B}"/>
          </ac:spMkLst>
        </pc:spChg>
      </pc:sldChg>
      <pc:sldChg chg="addSp modSp new add del">
        <pc:chgData name="Jonathan Shallis (2113867)" userId="S::2113867@student.uwtsd.ac.uk::7b8a565a-de82-4450-b071-219036736383" providerId="AD" clId="Web-{8F28C5A7-13B2-4AFA-8BB9-172426045F74}" dt="2023-01-18T10:45:39.757" v="1784" actId="20577"/>
        <pc:sldMkLst>
          <pc:docMk/>
          <pc:sldMk cId="3465242799" sldId="303"/>
        </pc:sldMkLst>
        <pc:spChg chg="mod">
          <ac:chgData name="Jonathan Shallis (2113867)" userId="S::2113867@student.uwtsd.ac.uk::7b8a565a-de82-4450-b071-219036736383" providerId="AD" clId="Web-{8F28C5A7-13B2-4AFA-8BB9-172426045F74}" dt="2023-01-18T09:40:22.314" v="150" actId="20577"/>
          <ac:spMkLst>
            <pc:docMk/>
            <pc:sldMk cId="3465242799" sldId="303"/>
            <ac:spMk id="2" creationId="{F7B20ED2-F135-E921-6098-19EC3B2C63B1}"/>
          </ac:spMkLst>
        </pc:spChg>
        <pc:spChg chg="add mod">
          <ac:chgData name="Jonathan Shallis (2113867)" userId="S::2113867@student.uwtsd.ac.uk::7b8a565a-de82-4450-b071-219036736383" providerId="AD" clId="Web-{8F28C5A7-13B2-4AFA-8BB9-172426045F74}" dt="2023-01-18T10:45:39.757" v="1784" actId="20577"/>
          <ac:spMkLst>
            <pc:docMk/>
            <pc:sldMk cId="3465242799" sldId="303"/>
            <ac:spMk id="3" creationId="{CF2924A1-430A-DBF6-C3FE-44F24AFBFEF2}"/>
          </ac:spMkLst>
        </pc:spChg>
        <pc:spChg chg="add mod">
          <ac:chgData name="Jonathan Shallis (2113867)" userId="S::2113867@student.uwtsd.ac.uk::7b8a565a-de82-4450-b071-219036736383" providerId="AD" clId="Web-{8F28C5A7-13B2-4AFA-8BB9-172426045F74}" dt="2023-01-18T10:19:30.768" v="1771" actId="20577"/>
          <ac:spMkLst>
            <pc:docMk/>
            <pc:sldMk cId="3465242799" sldId="303"/>
            <ac:spMk id="6" creationId="{27AA8C60-64B7-AF0A-5366-06B105B8C667}"/>
          </ac:spMkLst>
        </pc:spChg>
        <pc:picChg chg="add mod">
          <ac:chgData name="Jonathan Shallis (2113867)" userId="S::2113867@student.uwtsd.ac.uk::7b8a565a-de82-4450-b071-219036736383" providerId="AD" clId="Web-{8F28C5A7-13B2-4AFA-8BB9-172426045F74}" dt="2023-01-18T09:47:35.560" v="1068" actId="14100"/>
          <ac:picMkLst>
            <pc:docMk/>
            <pc:sldMk cId="3465242799" sldId="303"/>
            <ac:picMk id="5" creationId="{FD5B2044-3C6B-9E71-D37D-B747B61D8740}"/>
          </ac:picMkLst>
        </pc:picChg>
      </pc:sldChg>
    </pc:docChg>
  </pc:docChgLst>
  <pc:docChgLst>
    <pc:chgData name="Franklin Attwood (2004876)" userId="S::2004876@student.uwtsd.ac.uk::0cc3842b-18ec-42ec-a0ed-fb8e12b5c22e" providerId="AD" clId="Web-{A78F885A-9BF1-4483-A807-044A94EBCFE5}"/>
    <pc:docChg chg="addSld modSld">
      <pc:chgData name="Franklin Attwood (2004876)" userId="S::2004876@student.uwtsd.ac.uk::0cc3842b-18ec-42ec-a0ed-fb8e12b5c22e" providerId="AD" clId="Web-{A78F885A-9BF1-4483-A807-044A94EBCFE5}" dt="2023-01-18T03:38:02.792" v="1021"/>
      <pc:docMkLst>
        <pc:docMk/>
      </pc:docMkLst>
      <pc:sldChg chg="modSp">
        <pc:chgData name="Franklin Attwood (2004876)" userId="S::2004876@student.uwtsd.ac.uk::0cc3842b-18ec-42ec-a0ed-fb8e12b5c22e" providerId="AD" clId="Web-{A78F885A-9BF1-4483-A807-044A94EBCFE5}" dt="2023-01-18T03:31:05.136" v="963" actId="14100"/>
        <pc:sldMkLst>
          <pc:docMk/>
          <pc:sldMk cId="2346690380" sldId="264"/>
        </pc:sldMkLst>
        <pc:spChg chg="mod">
          <ac:chgData name="Franklin Attwood (2004876)" userId="S::2004876@student.uwtsd.ac.uk::0cc3842b-18ec-42ec-a0ed-fb8e12b5c22e" providerId="AD" clId="Web-{A78F885A-9BF1-4483-A807-044A94EBCFE5}" dt="2023-01-18T03:31:05.136" v="963" actId="14100"/>
          <ac:spMkLst>
            <pc:docMk/>
            <pc:sldMk cId="2346690380" sldId="264"/>
            <ac:spMk id="3" creationId="{59214660-A164-07D1-9BC8-E2C14557A827}"/>
          </ac:spMkLst>
        </pc:spChg>
      </pc:sldChg>
      <pc:sldChg chg="addSp delSp modSp">
        <pc:chgData name="Franklin Attwood (2004876)" userId="S::2004876@student.uwtsd.ac.uk::0cc3842b-18ec-42ec-a0ed-fb8e12b5c22e" providerId="AD" clId="Web-{A78F885A-9BF1-4483-A807-044A94EBCFE5}" dt="2023-01-18T03:27:39.566" v="918" actId="20577"/>
        <pc:sldMkLst>
          <pc:docMk/>
          <pc:sldMk cId="3541941091" sldId="265"/>
        </pc:sldMkLst>
        <pc:spChg chg="add mod">
          <ac:chgData name="Franklin Attwood (2004876)" userId="S::2004876@student.uwtsd.ac.uk::0cc3842b-18ec-42ec-a0ed-fb8e12b5c22e" providerId="AD" clId="Web-{A78F885A-9BF1-4483-A807-044A94EBCFE5}" dt="2023-01-18T03:27:39.566" v="918" actId="20577"/>
          <ac:spMkLst>
            <pc:docMk/>
            <pc:sldMk cId="3541941091" sldId="265"/>
            <ac:spMk id="5" creationId="{AE9B66DA-C722-A2C0-5B41-C903D4D7BAE5}"/>
          </ac:spMkLst>
        </pc:spChg>
        <pc:spChg chg="del mod">
          <ac:chgData name="Franklin Attwood (2004876)" userId="S::2004876@student.uwtsd.ac.uk::0cc3842b-18ec-42ec-a0ed-fb8e12b5c22e" providerId="AD" clId="Web-{A78F885A-9BF1-4483-A807-044A94EBCFE5}" dt="2023-01-18T03:26:39.641" v="903"/>
          <ac:spMkLst>
            <pc:docMk/>
            <pc:sldMk cId="3541941091" sldId="265"/>
            <ac:spMk id="8" creationId="{538D3FC3-A40B-B878-60F6-CB305B69D0E7}"/>
          </ac:spMkLst>
        </pc:spChg>
      </pc:sldChg>
      <pc:sldChg chg="modSp">
        <pc:chgData name="Franklin Attwood (2004876)" userId="S::2004876@student.uwtsd.ac.uk::0cc3842b-18ec-42ec-a0ed-fb8e12b5c22e" providerId="AD" clId="Web-{A78F885A-9BF1-4483-A807-044A94EBCFE5}" dt="2023-01-18T03:21:05.393" v="691" actId="14100"/>
        <pc:sldMkLst>
          <pc:docMk/>
          <pc:sldMk cId="4198290751" sldId="269"/>
        </pc:sldMkLst>
        <pc:spChg chg="mod">
          <ac:chgData name="Franklin Attwood (2004876)" userId="S::2004876@student.uwtsd.ac.uk::0cc3842b-18ec-42ec-a0ed-fb8e12b5c22e" providerId="AD" clId="Web-{A78F885A-9BF1-4483-A807-044A94EBCFE5}" dt="2023-01-18T02:27:26.434" v="3" actId="20577"/>
          <ac:spMkLst>
            <pc:docMk/>
            <pc:sldMk cId="4198290751" sldId="269"/>
            <ac:spMk id="6" creationId="{FD4A0CA2-8B39-E385-6F89-D22884A21975}"/>
          </ac:spMkLst>
        </pc:spChg>
        <pc:spChg chg="mod">
          <ac:chgData name="Franklin Attwood (2004876)" userId="S::2004876@student.uwtsd.ac.uk::0cc3842b-18ec-42ec-a0ed-fb8e12b5c22e" providerId="AD" clId="Web-{A78F885A-9BF1-4483-A807-044A94EBCFE5}" dt="2023-01-18T03:21:05.393" v="691" actId="14100"/>
          <ac:spMkLst>
            <pc:docMk/>
            <pc:sldMk cId="4198290751" sldId="269"/>
            <ac:spMk id="8" creationId="{5D80649C-EE2D-5435-03E7-16B6F06E3972}"/>
          </ac:spMkLst>
        </pc:spChg>
      </pc:sldChg>
      <pc:sldChg chg="modSp">
        <pc:chgData name="Franklin Attwood (2004876)" userId="S::2004876@student.uwtsd.ac.uk::0cc3842b-18ec-42ec-a0ed-fb8e12b5c22e" providerId="AD" clId="Web-{A78F885A-9BF1-4483-A807-044A94EBCFE5}" dt="2023-01-18T02:40:23.120" v="58" actId="20577"/>
        <pc:sldMkLst>
          <pc:docMk/>
          <pc:sldMk cId="935820368" sldId="270"/>
        </pc:sldMkLst>
        <pc:spChg chg="mod">
          <ac:chgData name="Franklin Attwood (2004876)" userId="S::2004876@student.uwtsd.ac.uk::0cc3842b-18ec-42ec-a0ed-fb8e12b5c22e" providerId="AD" clId="Web-{A78F885A-9BF1-4483-A807-044A94EBCFE5}" dt="2023-01-18T02:39:47.603" v="32" actId="20577"/>
          <ac:spMkLst>
            <pc:docMk/>
            <pc:sldMk cId="935820368" sldId="270"/>
            <ac:spMk id="3" creationId="{BAB18498-31E6-FFA8-DE28-6EB3A572E969}"/>
          </ac:spMkLst>
        </pc:spChg>
        <pc:spChg chg="mod">
          <ac:chgData name="Franklin Attwood (2004876)" userId="S::2004876@student.uwtsd.ac.uk::0cc3842b-18ec-42ec-a0ed-fb8e12b5c22e" providerId="AD" clId="Web-{A78F885A-9BF1-4483-A807-044A94EBCFE5}" dt="2023-01-18T02:40:03.494" v="40" actId="20577"/>
          <ac:spMkLst>
            <pc:docMk/>
            <pc:sldMk cId="935820368" sldId="270"/>
            <ac:spMk id="4" creationId="{AC669DD7-5E1F-72D8-7545-5829CF21775A}"/>
          </ac:spMkLst>
        </pc:spChg>
        <pc:spChg chg="mod">
          <ac:chgData name="Franklin Attwood (2004876)" userId="S::2004876@student.uwtsd.ac.uk::0cc3842b-18ec-42ec-a0ed-fb8e12b5c22e" providerId="AD" clId="Web-{A78F885A-9BF1-4483-A807-044A94EBCFE5}" dt="2023-01-18T02:40:14.041" v="49" actId="20577"/>
          <ac:spMkLst>
            <pc:docMk/>
            <pc:sldMk cId="935820368" sldId="270"/>
            <ac:spMk id="5" creationId="{740119C0-D72F-AC5E-813A-BBFB3614B1A6}"/>
          </ac:spMkLst>
        </pc:spChg>
        <pc:spChg chg="mod">
          <ac:chgData name="Franklin Attwood (2004876)" userId="S::2004876@student.uwtsd.ac.uk::0cc3842b-18ec-42ec-a0ed-fb8e12b5c22e" providerId="AD" clId="Web-{A78F885A-9BF1-4483-A807-044A94EBCFE5}" dt="2023-01-18T02:40:23.120" v="58" actId="20577"/>
          <ac:spMkLst>
            <pc:docMk/>
            <pc:sldMk cId="935820368" sldId="270"/>
            <ac:spMk id="6" creationId="{F4876016-11F3-AC52-1608-D3C464291F13}"/>
          </ac:spMkLst>
        </pc:spChg>
      </pc:sldChg>
      <pc:sldChg chg="addSp delSp modSp addAnim modAnim">
        <pc:chgData name="Franklin Attwood (2004876)" userId="S::2004876@student.uwtsd.ac.uk::0cc3842b-18ec-42ec-a0ed-fb8e12b5c22e" providerId="AD" clId="Web-{A78F885A-9BF1-4483-A807-044A94EBCFE5}" dt="2023-01-18T03:38:02.792" v="1021"/>
        <pc:sldMkLst>
          <pc:docMk/>
          <pc:sldMk cId="1771244733" sldId="271"/>
        </pc:sldMkLst>
        <pc:spChg chg="mod">
          <ac:chgData name="Franklin Attwood (2004876)" userId="S::2004876@student.uwtsd.ac.uk::0cc3842b-18ec-42ec-a0ed-fb8e12b5c22e" providerId="AD" clId="Web-{A78F885A-9BF1-4483-A807-044A94EBCFE5}" dt="2023-01-18T03:00:40.454" v="298" actId="20577"/>
          <ac:spMkLst>
            <pc:docMk/>
            <pc:sldMk cId="1771244733" sldId="271"/>
            <ac:spMk id="2" creationId="{5280E01E-99C7-59FF-C311-85FDB936B2A1}"/>
          </ac:spMkLst>
        </pc:spChg>
        <pc:spChg chg="add mod">
          <ac:chgData name="Franklin Attwood (2004876)" userId="S::2004876@student.uwtsd.ac.uk::0cc3842b-18ec-42ec-a0ed-fb8e12b5c22e" providerId="AD" clId="Web-{A78F885A-9BF1-4483-A807-044A94EBCFE5}" dt="2023-01-18T03:03:07.616" v="312" actId="20577"/>
          <ac:spMkLst>
            <pc:docMk/>
            <pc:sldMk cId="1771244733" sldId="271"/>
            <ac:spMk id="3" creationId="{4AABBAAB-FA37-5BFD-2DB1-E994251BA7A2}"/>
          </ac:spMkLst>
        </pc:spChg>
        <pc:spChg chg="add mod">
          <ac:chgData name="Franklin Attwood (2004876)" userId="S::2004876@student.uwtsd.ac.uk::0cc3842b-18ec-42ec-a0ed-fb8e12b5c22e" providerId="AD" clId="Web-{A78F885A-9BF1-4483-A807-044A94EBCFE5}" dt="2023-01-18T03:03:31.007" v="321" actId="1076"/>
          <ac:spMkLst>
            <pc:docMk/>
            <pc:sldMk cId="1771244733" sldId="271"/>
            <ac:spMk id="6" creationId="{DA319687-1F1E-EC8F-905E-888A34BD2F5D}"/>
          </ac:spMkLst>
        </pc:spChg>
        <pc:spChg chg="add mod">
          <ac:chgData name="Franklin Attwood (2004876)" userId="S::2004876@student.uwtsd.ac.uk::0cc3842b-18ec-42ec-a0ed-fb8e12b5c22e" providerId="AD" clId="Web-{A78F885A-9BF1-4483-A807-044A94EBCFE5}" dt="2023-01-18T03:36:54.586" v="1004" actId="1076"/>
          <ac:spMkLst>
            <pc:docMk/>
            <pc:sldMk cId="1771244733" sldId="271"/>
            <ac:spMk id="7" creationId="{2B71F9BE-239D-1914-834B-7DA7CA0ACFB2}"/>
          </ac:spMkLst>
        </pc:spChg>
        <pc:spChg chg="add del">
          <ac:chgData name="Franklin Attwood (2004876)" userId="S::2004876@student.uwtsd.ac.uk::0cc3842b-18ec-42ec-a0ed-fb8e12b5c22e" providerId="AD" clId="Web-{A78F885A-9BF1-4483-A807-044A94EBCFE5}" dt="2023-01-18T02:56:53.602" v="222"/>
          <ac:spMkLst>
            <pc:docMk/>
            <pc:sldMk cId="1771244733" sldId="271"/>
            <ac:spMk id="8" creationId="{C3FB7036-F1D9-2D38-B0C5-BB7F417FEED3}"/>
          </ac:spMkLst>
        </pc:spChg>
        <pc:spChg chg="add mod">
          <ac:chgData name="Franklin Attwood (2004876)" userId="S::2004876@student.uwtsd.ac.uk::0cc3842b-18ec-42ec-a0ed-fb8e12b5c22e" providerId="AD" clId="Web-{A78F885A-9BF1-4483-A807-044A94EBCFE5}" dt="2023-01-18T03:36:54.617" v="1005" actId="1076"/>
          <ac:spMkLst>
            <pc:docMk/>
            <pc:sldMk cId="1771244733" sldId="271"/>
            <ac:spMk id="9" creationId="{A3C17DE3-D677-3622-B44E-8283074D9C45}"/>
          </ac:spMkLst>
        </pc:spChg>
        <pc:spChg chg="add mod">
          <ac:chgData name="Franklin Attwood (2004876)" userId="S::2004876@student.uwtsd.ac.uk::0cc3842b-18ec-42ec-a0ed-fb8e12b5c22e" providerId="AD" clId="Web-{A78F885A-9BF1-4483-A807-044A94EBCFE5}" dt="2023-01-18T03:01:03.392" v="299" actId="1076"/>
          <ac:spMkLst>
            <pc:docMk/>
            <pc:sldMk cId="1771244733" sldId="271"/>
            <ac:spMk id="10" creationId="{0593BB56-BF08-15AE-0BDC-210E6E9ADC40}"/>
          </ac:spMkLst>
        </pc:spChg>
        <pc:spChg chg="add del">
          <ac:chgData name="Franklin Attwood (2004876)" userId="S::2004876@student.uwtsd.ac.uk::0cc3842b-18ec-42ec-a0ed-fb8e12b5c22e" providerId="AD" clId="Web-{A78F885A-9BF1-4483-A807-044A94EBCFE5}" dt="2023-01-18T03:10:03.209" v="392"/>
          <ac:spMkLst>
            <pc:docMk/>
            <pc:sldMk cId="1771244733" sldId="271"/>
            <ac:spMk id="11" creationId="{2616F87B-4C8C-2B88-3092-6C4D3AC77434}"/>
          </ac:spMkLst>
        </pc:spChg>
        <pc:spChg chg="add mod">
          <ac:chgData name="Franklin Attwood (2004876)" userId="S::2004876@student.uwtsd.ac.uk::0cc3842b-18ec-42ec-a0ed-fb8e12b5c22e" providerId="AD" clId="Web-{A78F885A-9BF1-4483-A807-044A94EBCFE5}" dt="2023-01-18T03:37:30.306" v="1015" actId="1076"/>
          <ac:spMkLst>
            <pc:docMk/>
            <pc:sldMk cId="1771244733" sldId="271"/>
            <ac:spMk id="12" creationId="{DDC7F991-5C55-7762-97AD-A516BB8FFBCE}"/>
          </ac:spMkLst>
        </pc:spChg>
        <pc:picChg chg="add mod modCrop">
          <ac:chgData name="Franklin Attwood (2004876)" userId="S::2004876@student.uwtsd.ac.uk::0cc3842b-18ec-42ec-a0ed-fb8e12b5c22e" providerId="AD" clId="Web-{A78F885A-9BF1-4483-A807-044A94EBCFE5}" dt="2023-01-18T03:01:03.424" v="301" actId="1076"/>
          <ac:picMkLst>
            <pc:docMk/>
            <pc:sldMk cId="1771244733" sldId="271"/>
            <ac:picMk id="4" creationId="{D6D39493-AD5F-BE3E-FDD6-069A592DAD7E}"/>
          </ac:picMkLst>
        </pc:picChg>
        <pc:picChg chg="add mod modCrop">
          <ac:chgData name="Franklin Attwood (2004876)" userId="S::2004876@student.uwtsd.ac.uk::0cc3842b-18ec-42ec-a0ed-fb8e12b5c22e" providerId="AD" clId="Web-{A78F885A-9BF1-4483-A807-044A94EBCFE5}" dt="2023-01-18T03:01:03.408" v="300" actId="1076"/>
          <ac:picMkLst>
            <pc:docMk/>
            <pc:sldMk cId="1771244733" sldId="271"/>
            <ac:picMk id="5" creationId="{40B4334D-5719-856E-0E02-D174D2DA1397}"/>
          </ac:picMkLst>
        </pc:picChg>
      </pc:sldChg>
      <pc:sldChg chg="addSp modSp new mod modClrScheme chgLayout">
        <pc:chgData name="Franklin Attwood (2004876)" userId="S::2004876@student.uwtsd.ac.uk::0cc3842b-18ec-42ec-a0ed-fb8e12b5c22e" providerId="AD" clId="Web-{A78F885A-9BF1-4483-A807-044A94EBCFE5}" dt="2023-01-18T03:19:55.187" v="675" actId="20577"/>
        <pc:sldMkLst>
          <pc:docMk/>
          <pc:sldMk cId="4266901465" sldId="285"/>
        </pc:sldMkLst>
        <pc:spChg chg="mod ord">
          <ac:chgData name="Franklin Attwood (2004876)" userId="S::2004876@student.uwtsd.ac.uk::0cc3842b-18ec-42ec-a0ed-fb8e12b5c22e" providerId="AD" clId="Web-{A78F885A-9BF1-4483-A807-044A94EBCFE5}" dt="2023-01-18T03:13:46.467" v="426"/>
          <ac:spMkLst>
            <pc:docMk/>
            <pc:sldMk cId="4266901465" sldId="285"/>
            <ac:spMk id="2" creationId="{B90F4779-362A-3E96-B2B9-4E0AC6444E44}"/>
          </ac:spMkLst>
        </pc:spChg>
        <pc:spChg chg="add mod ord">
          <ac:chgData name="Franklin Attwood (2004876)" userId="S::2004876@student.uwtsd.ac.uk::0cc3842b-18ec-42ec-a0ed-fb8e12b5c22e" providerId="AD" clId="Web-{A78F885A-9BF1-4483-A807-044A94EBCFE5}" dt="2023-01-18T03:19:55.187" v="675" actId="20577"/>
          <ac:spMkLst>
            <pc:docMk/>
            <pc:sldMk cId="4266901465" sldId="285"/>
            <ac:spMk id="3" creationId="{9249DD37-E323-BC7F-E47E-F29C88A2EE78}"/>
          </ac:spMkLst>
        </pc:spChg>
      </pc:sldChg>
    </pc:docChg>
  </pc:docChgLst>
  <pc:docChgLst>
    <pc:chgData name="Franklin Attwood (2004876)" userId="0cc3842b-18ec-42ec-a0ed-fb8e12b5c22e" providerId="ADAL" clId="{A7B8BB30-F019-D543-8DBB-6A3BEBBAD5FF}"/>
    <pc:docChg chg="undo custSel addSld delSld modSld sldOrd delMainMaster">
      <pc:chgData name="Franklin Attwood (2004876)" userId="0cc3842b-18ec-42ec-a0ed-fb8e12b5c22e" providerId="ADAL" clId="{A7B8BB30-F019-D543-8DBB-6A3BEBBAD5FF}" dt="2023-03-29T03:25:49.777" v="3180"/>
      <pc:docMkLst>
        <pc:docMk/>
      </pc:docMkLst>
      <pc:sldChg chg="modSp mod">
        <pc:chgData name="Franklin Attwood (2004876)" userId="0cc3842b-18ec-42ec-a0ed-fb8e12b5c22e" providerId="ADAL" clId="{A7B8BB30-F019-D543-8DBB-6A3BEBBAD5FF}" dt="2023-03-28T23:01:21.349" v="226" actId="20577"/>
        <pc:sldMkLst>
          <pc:docMk/>
          <pc:sldMk cId="1654621989" sldId="257"/>
        </pc:sldMkLst>
        <pc:spChg chg="mod">
          <ac:chgData name="Franklin Attwood (2004876)" userId="0cc3842b-18ec-42ec-a0ed-fb8e12b5c22e" providerId="ADAL" clId="{A7B8BB30-F019-D543-8DBB-6A3BEBBAD5FF}" dt="2023-03-28T22:59:24.403" v="161" actId="20577"/>
          <ac:spMkLst>
            <pc:docMk/>
            <pc:sldMk cId="1654621989" sldId="257"/>
            <ac:spMk id="2" creationId="{D24E8A58-2870-8B14-B8B4-30A9EF144406}"/>
          </ac:spMkLst>
        </pc:spChg>
        <pc:spChg chg="mod">
          <ac:chgData name="Franklin Attwood (2004876)" userId="0cc3842b-18ec-42ec-a0ed-fb8e12b5c22e" providerId="ADAL" clId="{A7B8BB30-F019-D543-8DBB-6A3BEBBAD5FF}" dt="2023-03-28T23:01:21.349" v="226" actId="20577"/>
          <ac:spMkLst>
            <pc:docMk/>
            <pc:sldMk cId="1654621989" sldId="257"/>
            <ac:spMk id="3" creationId="{C03CEFDD-5D6A-79B3-B84B-1DDCA01F3133}"/>
          </ac:spMkLst>
        </pc:spChg>
      </pc:sldChg>
      <pc:sldChg chg="del ord">
        <pc:chgData name="Franklin Attwood (2004876)" userId="0cc3842b-18ec-42ec-a0ed-fb8e12b5c22e" providerId="ADAL" clId="{A7B8BB30-F019-D543-8DBB-6A3BEBBAD5FF}" dt="2023-03-29T02:47:23.662" v="2264" actId="2696"/>
        <pc:sldMkLst>
          <pc:docMk/>
          <pc:sldMk cId="3541941091" sldId="265"/>
        </pc:sldMkLst>
      </pc:sldChg>
      <pc:sldChg chg="modSp mod">
        <pc:chgData name="Franklin Attwood (2004876)" userId="0cc3842b-18ec-42ec-a0ed-fb8e12b5c22e" providerId="ADAL" clId="{A7B8BB30-F019-D543-8DBB-6A3BEBBAD5FF}" dt="2023-03-28T23:23:12.062" v="236" actId="20577"/>
        <pc:sldMkLst>
          <pc:docMk/>
          <pc:sldMk cId="3483580462" sldId="266"/>
        </pc:sldMkLst>
        <pc:spChg chg="mod">
          <ac:chgData name="Franklin Attwood (2004876)" userId="0cc3842b-18ec-42ec-a0ed-fb8e12b5c22e" providerId="ADAL" clId="{A7B8BB30-F019-D543-8DBB-6A3BEBBAD5FF}" dt="2023-03-28T23:23:12.062" v="236" actId="20577"/>
          <ac:spMkLst>
            <pc:docMk/>
            <pc:sldMk cId="3483580462" sldId="266"/>
            <ac:spMk id="66" creationId="{46D05A08-F02E-0740-9B51-7CC7F99B9986}"/>
          </ac:spMkLst>
        </pc:spChg>
      </pc:sldChg>
      <pc:sldChg chg="addSp delSp modSp add mod delAnim modAnim">
        <pc:chgData name="Franklin Attwood (2004876)" userId="0cc3842b-18ec-42ec-a0ed-fb8e12b5c22e" providerId="ADAL" clId="{A7B8BB30-F019-D543-8DBB-6A3BEBBAD5FF}" dt="2023-03-29T01:25:15.757" v="776" actId="164"/>
        <pc:sldMkLst>
          <pc:docMk/>
          <pc:sldMk cId="4198290751" sldId="269"/>
        </pc:sldMkLst>
        <pc:spChg chg="mod">
          <ac:chgData name="Franklin Attwood (2004876)" userId="0cc3842b-18ec-42ec-a0ed-fb8e12b5c22e" providerId="ADAL" clId="{A7B8BB30-F019-D543-8DBB-6A3BEBBAD5FF}" dt="2023-03-29T01:13:02.036" v="622" actId="20577"/>
          <ac:spMkLst>
            <pc:docMk/>
            <pc:sldMk cId="4198290751" sldId="269"/>
            <ac:spMk id="2" creationId="{2F4D4302-8BC8-D558-02A3-3096108176AB}"/>
          </ac:spMkLst>
        </pc:spChg>
        <pc:spChg chg="mod">
          <ac:chgData name="Franklin Attwood (2004876)" userId="0cc3842b-18ec-42ec-a0ed-fb8e12b5c22e" providerId="ADAL" clId="{A7B8BB30-F019-D543-8DBB-6A3BEBBAD5FF}" dt="2023-03-29T01:20:47.239" v="740" actId="20577"/>
          <ac:spMkLst>
            <pc:docMk/>
            <pc:sldMk cId="4198290751" sldId="269"/>
            <ac:spMk id="3" creationId="{770D1E0A-2486-7D03-A822-F2A3E1F618AF}"/>
          </ac:spMkLst>
        </pc:spChg>
        <pc:spChg chg="mod">
          <ac:chgData name="Franklin Attwood (2004876)" userId="0cc3842b-18ec-42ec-a0ed-fb8e12b5c22e" providerId="ADAL" clId="{A7B8BB30-F019-D543-8DBB-6A3BEBBAD5FF}" dt="2023-03-29T01:03:35.964" v="545" actId="1076"/>
          <ac:spMkLst>
            <pc:docMk/>
            <pc:sldMk cId="4198290751" sldId="269"/>
            <ac:spMk id="6" creationId="{FD4A0CA2-8B39-E385-6F89-D22884A21975}"/>
          </ac:spMkLst>
        </pc:spChg>
        <pc:spChg chg="add mod">
          <ac:chgData name="Franklin Attwood (2004876)" userId="0cc3842b-18ec-42ec-a0ed-fb8e12b5c22e" providerId="ADAL" clId="{A7B8BB30-F019-D543-8DBB-6A3BEBBAD5FF}" dt="2023-03-29T00:55:49.393" v="350" actId="164"/>
          <ac:spMkLst>
            <pc:docMk/>
            <pc:sldMk cId="4198290751" sldId="269"/>
            <ac:spMk id="8" creationId="{1386A8C2-7F3D-AD9B-46EA-22F3B01C05D8}"/>
          </ac:spMkLst>
        </pc:spChg>
        <pc:spChg chg="mod">
          <ac:chgData name="Franklin Attwood (2004876)" userId="0cc3842b-18ec-42ec-a0ed-fb8e12b5c22e" providerId="ADAL" clId="{A7B8BB30-F019-D543-8DBB-6A3BEBBAD5FF}" dt="2023-03-29T01:03:44.616" v="546" actId="1076"/>
          <ac:spMkLst>
            <pc:docMk/>
            <pc:sldMk cId="4198290751" sldId="269"/>
            <ac:spMk id="9" creationId="{36A6D630-BA5E-572E-1AA4-B50F17C93DAE}"/>
          </ac:spMkLst>
        </pc:spChg>
        <pc:spChg chg="add mod">
          <ac:chgData name="Franklin Attwood (2004876)" userId="0cc3842b-18ec-42ec-a0ed-fb8e12b5c22e" providerId="ADAL" clId="{A7B8BB30-F019-D543-8DBB-6A3BEBBAD5FF}" dt="2023-03-29T01:12:20.156" v="608" actId="20577"/>
          <ac:spMkLst>
            <pc:docMk/>
            <pc:sldMk cId="4198290751" sldId="269"/>
            <ac:spMk id="11" creationId="{7F7489E0-7AA0-B707-73B5-CA26476ECDE9}"/>
          </ac:spMkLst>
        </pc:spChg>
        <pc:spChg chg="add del mod">
          <ac:chgData name="Franklin Attwood (2004876)" userId="0cc3842b-18ec-42ec-a0ed-fb8e12b5c22e" providerId="ADAL" clId="{A7B8BB30-F019-D543-8DBB-6A3BEBBAD5FF}" dt="2023-03-29T00:57:39.284" v="370" actId="478"/>
          <ac:spMkLst>
            <pc:docMk/>
            <pc:sldMk cId="4198290751" sldId="269"/>
            <ac:spMk id="12" creationId="{DF818AF8-7C1F-1AB1-0932-74ACEF31324F}"/>
          </ac:spMkLst>
        </pc:spChg>
        <pc:spChg chg="add mod">
          <ac:chgData name="Franklin Attwood (2004876)" userId="0cc3842b-18ec-42ec-a0ed-fb8e12b5c22e" providerId="ADAL" clId="{A7B8BB30-F019-D543-8DBB-6A3BEBBAD5FF}" dt="2023-03-29T01:25:15.757" v="776" actId="164"/>
          <ac:spMkLst>
            <pc:docMk/>
            <pc:sldMk cId="4198290751" sldId="269"/>
            <ac:spMk id="13" creationId="{260F449C-D94F-6F5D-E1AC-21A6A1AE3F89}"/>
          </ac:spMkLst>
        </pc:spChg>
        <pc:grpChg chg="add mod">
          <ac:chgData name="Franklin Attwood (2004876)" userId="0cc3842b-18ec-42ec-a0ed-fb8e12b5c22e" providerId="ADAL" clId="{A7B8BB30-F019-D543-8DBB-6A3BEBBAD5FF}" dt="2023-03-29T00:55:49.393" v="350" actId="164"/>
          <ac:grpSpMkLst>
            <pc:docMk/>
            <pc:sldMk cId="4198290751" sldId="269"/>
            <ac:grpSpMk id="10" creationId="{CC3F95A2-516D-C5B6-353E-3C051217E685}"/>
          </ac:grpSpMkLst>
        </pc:grpChg>
        <pc:grpChg chg="del">
          <ac:chgData name="Franklin Attwood (2004876)" userId="0cc3842b-18ec-42ec-a0ed-fb8e12b5c22e" providerId="ADAL" clId="{A7B8BB30-F019-D543-8DBB-6A3BEBBAD5FF}" dt="2023-03-28T00:51:08.853" v="19" actId="478"/>
          <ac:grpSpMkLst>
            <pc:docMk/>
            <pc:sldMk cId="4198290751" sldId="269"/>
            <ac:grpSpMk id="10" creationId="{E327FC02-5643-46E3-6752-7BA658E85A12}"/>
          </ac:grpSpMkLst>
        </pc:grpChg>
        <pc:grpChg chg="add mod">
          <ac:chgData name="Franklin Attwood (2004876)" userId="0cc3842b-18ec-42ec-a0ed-fb8e12b5c22e" providerId="ADAL" clId="{A7B8BB30-F019-D543-8DBB-6A3BEBBAD5FF}" dt="2023-03-29T01:25:15.757" v="776" actId="164"/>
          <ac:grpSpMkLst>
            <pc:docMk/>
            <pc:sldMk cId="4198290751" sldId="269"/>
            <ac:grpSpMk id="14" creationId="{D9774775-938D-021A-191D-77C3CCC3DD51}"/>
          </ac:grpSpMkLst>
        </pc:grpChg>
        <pc:picChg chg="del mod">
          <ac:chgData name="Franklin Attwood (2004876)" userId="0cc3842b-18ec-42ec-a0ed-fb8e12b5c22e" providerId="ADAL" clId="{A7B8BB30-F019-D543-8DBB-6A3BEBBAD5FF}" dt="2023-03-29T00:40:27.653" v="237" actId="478"/>
          <ac:picMkLst>
            <pc:docMk/>
            <pc:sldMk cId="4198290751" sldId="269"/>
            <ac:picMk id="4" creationId="{5999F7EA-0A77-10B6-7979-392F2DF89C5E}"/>
          </ac:picMkLst>
        </pc:picChg>
        <pc:picChg chg="del mod">
          <ac:chgData name="Franklin Attwood (2004876)" userId="0cc3842b-18ec-42ec-a0ed-fb8e12b5c22e" providerId="ADAL" clId="{A7B8BB30-F019-D543-8DBB-6A3BEBBAD5FF}" dt="2023-03-29T00:51:54.808" v="267" actId="21"/>
          <ac:picMkLst>
            <pc:docMk/>
            <pc:sldMk cId="4198290751" sldId="269"/>
            <ac:picMk id="5" creationId="{2124FB9E-CE1A-8CB2-E6F6-CEDAC5AD9AA1}"/>
          </ac:picMkLst>
        </pc:picChg>
        <pc:picChg chg="add mod">
          <ac:chgData name="Franklin Attwood (2004876)" userId="0cc3842b-18ec-42ec-a0ed-fb8e12b5c22e" providerId="ADAL" clId="{A7B8BB30-F019-D543-8DBB-6A3BEBBAD5FF}" dt="2023-03-29T00:55:49.393" v="350" actId="164"/>
          <ac:picMkLst>
            <pc:docMk/>
            <pc:sldMk cId="4198290751" sldId="269"/>
            <ac:picMk id="7" creationId="{3666354C-8415-CB5C-2AD0-E89E64131CC1}"/>
          </ac:picMkLst>
        </pc:picChg>
        <pc:picChg chg="add mod">
          <ac:chgData name="Franklin Attwood (2004876)" userId="0cc3842b-18ec-42ec-a0ed-fb8e12b5c22e" providerId="ADAL" clId="{A7B8BB30-F019-D543-8DBB-6A3BEBBAD5FF}" dt="2023-03-29T01:25:15.757" v="776" actId="164"/>
          <ac:picMkLst>
            <pc:docMk/>
            <pc:sldMk cId="4198290751" sldId="269"/>
            <ac:picMk id="1026" creationId="{4B8AEA60-F0B8-0853-2A8D-E756B20F4EDA}"/>
          </ac:picMkLst>
        </pc:picChg>
      </pc:sldChg>
      <pc:sldChg chg="addSp delSp modSp add mod delAnim modAnim">
        <pc:chgData name="Franklin Attwood (2004876)" userId="0cc3842b-18ec-42ec-a0ed-fb8e12b5c22e" providerId="ADAL" clId="{A7B8BB30-F019-D543-8DBB-6A3BEBBAD5FF}" dt="2023-03-29T03:22:49.686" v="3166" actId="20577"/>
        <pc:sldMkLst>
          <pc:docMk/>
          <pc:sldMk cId="2756033243" sldId="270"/>
        </pc:sldMkLst>
        <pc:spChg chg="mod">
          <ac:chgData name="Franklin Attwood (2004876)" userId="0cc3842b-18ec-42ec-a0ed-fb8e12b5c22e" providerId="ADAL" clId="{A7B8BB30-F019-D543-8DBB-6A3BEBBAD5FF}" dt="2023-03-29T01:29:02.800" v="862" actId="20577"/>
          <ac:spMkLst>
            <pc:docMk/>
            <pc:sldMk cId="2756033243" sldId="270"/>
            <ac:spMk id="2" creationId="{2F4D4302-8BC8-D558-02A3-3096108176AB}"/>
          </ac:spMkLst>
        </pc:spChg>
        <pc:spChg chg="del">
          <ac:chgData name="Franklin Attwood (2004876)" userId="0cc3842b-18ec-42ec-a0ed-fb8e12b5c22e" providerId="ADAL" clId="{A7B8BB30-F019-D543-8DBB-6A3BEBBAD5FF}" dt="2023-03-28T00:52:20.543" v="39" actId="478"/>
          <ac:spMkLst>
            <pc:docMk/>
            <pc:sldMk cId="2756033243" sldId="270"/>
            <ac:spMk id="3" creationId="{770D1E0A-2486-7D03-A822-F2A3E1F618AF}"/>
          </ac:spMkLst>
        </pc:spChg>
        <pc:spChg chg="del mod">
          <ac:chgData name="Franklin Attwood (2004876)" userId="0cc3842b-18ec-42ec-a0ed-fb8e12b5c22e" providerId="ADAL" clId="{A7B8BB30-F019-D543-8DBB-6A3BEBBAD5FF}" dt="2023-03-29T01:24:44.910" v="762" actId="478"/>
          <ac:spMkLst>
            <pc:docMk/>
            <pc:sldMk cId="2756033243" sldId="270"/>
            <ac:spMk id="6" creationId="{FD4A0CA2-8B39-E385-6F89-D22884A21975}"/>
          </ac:spMkLst>
        </pc:spChg>
        <pc:spChg chg="add del mod">
          <ac:chgData name="Franklin Attwood (2004876)" userId="0cc3842b-18ec-42ec-a0ed-fb8e12b5c22e" providerId="ADAL" clId="{A7B8BB30-F019-D543-8DBB-6A3BEBBAD5FF}" dt="2023-03-29T01:24:48.515" v="764" actId="478"/>
          <ac:spMkLst>
            <pc:docMk/>
            <pc:sldMk cId="2756033243" sldId="270"/>
            <ac:spMk id="7" creationId="{28DC3A90-F1C1-DDE8-BCF7-2E6CF1AC07B7}"/>
          </ac:spMkLst>
        </pc:spChg>
        <pc:spChg chg="add mod">
          <ac:chgData name="Franklin Attwood (2004876)" userId="0cc3842b-18ec-42ec-a0ed-fb8e12b5c22e" providerId="ADAL" clId="{A7B8BB30-F019-D543-8DBB-6A3BEBBAD5FF}" dt="2023-03-29T01:26:08.953" v="823" actId="164"/>
          <ac:spMkLst>
            <pc:docMk/>
            <pc:sldMk cId="2756033243" sldId="270"/>
            <ac:spMk id="8" creationId="{CFFE4816-914F-14A7-9511-966A7C846C94}"/>
          </ac:spMkLst>
        </pc:spChg>
        <pc:spChg chg="del mod">
          <ac:chgData name="Franklin Attwood (2004876)" userId="0cc3842b-18ec-42ec-a0ed-fb8e12b5c22e" providerId="ADAL" clId="{A7B8BB30-F019-D543-8DBB-6A3BEBBAD5FF}" dt="2023-03-29T01:24:46.323" v="763" actId="478"/>
          <ac:spMkLst>
            <pc:docMk/>
            <pc:sldMk cId="2756033243" sldId="270"/>
            <ac:spMk id="9" creationId="{36A6D630-BA5E-572E-1AA4-B50F17C93DAE}"/>
          </ac:spMkLst>
        </pc:spChg>
        <pc:spChg chg="add mod">
          <ac:chgData name="Franklin Attwood (2004876)" userId="0cc3842b-18ec-42ec-a0ed-fb8e12b5c22e" providerId="ADAL" clId="{A7B8BB30-F019-D543-8DBB-6A3BEBBAD5FF}" dt="2023-03-29T03:19:04.004" v="3160" actId="164"/>
          <ac:spMkLst>
            <pc:docMk/>
            <pc:sldMk cId="2756033243" sldId="270"/>
            <ac:spMk id="12" creationId="{B7272ED4-37EF-5417-0994-0CA5BD4F2521}"/>
          </ac:spMkLst>
        </pc:spChg>
        <pc:spChg chg="add mod">
          <ac:chgData name="Franklin Attwood (2004876)" userId="0cc3842b-18ec-42ec-a0ed-fb8e12b5c22e" providerId="ADAL" clId="{A7B8BB30-F019-D543-8DBB-6A3BEBBAD5FF}" dt="2023-03-29T03:19:04.004" v="3160" actId="164"/>
          <ac:spMkLst>
            <pc:docMk/>
            <pc:sldMk cId="2756033243" sldId="270"/>
            <ac:spMk id="14" creationId="{291DB3D7-9F10-7BDD-87C4-7E4963FAA23B}"/>
          </ac:spMkLst>
        </pc:spChg>
        <pc:spChg chg="add mod">
          <ac:chgData name="Franklin Attwood (2004876)" userId="0cc3842b-18ec-42ec-a0ed-fb8e12b5c22e" providerId="ADAL" clId="{A7B8BB30-F019-D543-8DBB-6A3BEBBAD5FF}" dt="2023-03-29T03:22:49.686" v="3166" actId="20577"/>
          <ac:spMkLst>
            <pc:docMk/>
            <pc:sldMk cId="2756033243" sldId="270"/>
            <ac:spMk id="16" creationId="{9376220B-7711-FBA4-2AD1-35DB809ECA3C}"/>
          </ac:spMkLst>
        </pc:spChg>
        <pc:grpChg chg="add mod">
          <ac:chgData name="Franklin Attwood (2004876)" userId="0cc3842b-18ec-42ec-a0ed-fb8e12b5c22e" providerId="ADAL" clId="{A7B8BB30-F019-D543-8DBB-6A3BEBBAD5FF}" dt="2023-03-29T02:57:47.605" v="2317" actId="1076"/>
          <ac:grpSpMkLst>
            <pc:docMk/>
            <pc:sldMk cId="2756033243" sldId="270"/>
            <ac:grpSpMk id="10" creationId="{93222934-6EBC-3E35-F7F7-2FB05912E384}"/>
          </ac:grpSpMkLst>
        </pc:grpChg>
        <pc:grpChg chg="add mod">
          <ac:chgData name="Franklin Attwood (2004876)" userId="0cc3842b-18ec-42ec-a0ed-fb8e12b5c22e" providerId="ADAL" clId="{A7B8BB30-F019-D543-8DBB-6A3BEBBAD5FF}" dt="2023-03-29T03:19:04.004" v="3160" actId="164"/>
          <ac:grpSpMkLst>
            <pc:docMk/>
            <pc:sldMk cId="2756033243" sldId="270"/>
            <ac:grpSpMk id="24" creationId="{FF43D7B3-2A81-BE2A-8DB9-B9FCCAAA95B6}"/>
          </ac:grpSpMkLst>
        </pc:grpChg>
        <pc:grpChg chg="add mod">
          <ac:chgData name="Franklin Attwood (2004876)" userId="0cc3842b-18ec-42ec-a0ed-fb8e12b5c22e" providerId="ADAL" clId="{A7B8BB30-F019-D543-8DBB-6A3BEBBAD5FF}" dt="2023-03-29T03:19:10.049" v="3161" actId="164"/>
          <ac:grpSpMkLst>
            <pc:docMk/>
            <pc:sldMk cId="2756033243" sldId="270"/>
            <ac:grpSpMk id="25" creationId="{BB868A1C-57E9-0D0E-5998-40EA747320BB}"/>
          </ac:grpSpMkLst>
        </pc:grpChg>
        <pc:picChg chg="add del mod">
          <ac:chgData name="Franklin Attwood (2004876)" userId="0cc3842b-18ec-42ec-a0ed-fb8e12b5c22e" providerId="ADAL" clId="{A7B8BB30-F019-D543-8DBB-6A3BEBBAD5FF}" dt="2023-03-29T01:25:02.619" v="771" actId="478"/>
          <ac:picMkLst>
            <pc:docMk/>
            <pc:sldMk cId="2756033243" sldId="270"/>
            <ac:picMk id="3" creationId="{405EBB8D-4A93-73C2-D9F4-15760A9EC00B}"/>
          </ac:picMkLst>
        </pc:picChg>
        <pc:picChg chg="del mod">
          <ac:chgData name="Franklin Attwood (2004876)" userId="0cc3842b-18ec-42ec-a0ed-fb8e12b5c22e" providerId="ADAL" clId="{A7B8BB30-F019-D543-8DBB-6A3BEBBAD5FF}" dt="2023-03-29T01:25:03.077" v="772" actId="478"/>
          <ac:picMkLst>
            <pc:docMk/>
            <pc:sldMk cId="2756033243" sldId="270"/>
            <ac:picMk id="4" creationId="{5999F7EA-0A77-10B6-7979-392F2DF89C5E}"/>
          </ac:picMkLst>
        </pc:picChg>
        <pc:picChg chg="del">
          <ac:chgData name="Franklin Attwood (2004876)" userId="0cc3842b-18ec-42ec-a0ed-fb8e12b5c22e" providerId="ADAL" clId="{A7B8BB30-F019-D543-8DBB-6A3BEBBAD5FF}" dt="2023-03-28T00:52:19.140" v="38" actId="478"/>
          <ac:picMkLst>
            <pc:docMk/>
            <pc:sldMk cId="2756033243" sldId="270"/>
            <ac:picMk id="5" creationId="{2124FB9E-CE1A-8CB2-E6F6-CEDAC5AD9AA1}"/>
          </ac:picMkLst>
        </pc:picChg>
        <pc:picChg chg="add mod">
          <ac:chgData name="Franklin Attwood (2004876)" userId="0cc3842b-18ec-42ec-a0ed-fb8e12b5c22e" providerId="ADAL" clId="{A7B8BB30-F019-D543-8DBB-6A3BEBBAD5FF}" dt="2023-03-29T01:26:08.953" v="823" actId="164"/>
          <ac:picMkLst>
            <pc:docMk/>
            <pc:sldMk cId="2756033243" sldId="270"/>
            <ac:picMk id="5" creationId="{B47A24F8-AA94-29C1-484C-8F23345A32C8}"/>
          </ac:picMkLst>
        </pc:picChg>
        <pc:picChg chg="add mod modCrop">
          <ac:chgData name="Franklin Attwood (2004876)" userId="0cc3842b-18ec-42ec-a0ed-fb8e12b5c22e" providerId="ADAL" clId="{A7B8BB30-F019-D543-8DBB-6A3BEBBAD5FF}" dt="2023-03-29T02:53:54.766" v="2278" actId="1076"/>
          <ac:picMkLst>
            <pc:docMk/>
            <pc:sldMk cId="2756033243" sldId="270"/>
            <ac:picMk id="17" creationId="{DF5A84F7-17F1-F1E6-2BB7-1074F1307B20}"/>
          </ac:picMkLst>
        </pc:picChg>
        <pc:picChg chg="add mod modCrop">
          <ac:chgData name="Franklin Attwood (2004876)" userId="0cc3842b-18ec-42ec-a0ed-fb8e12b5c22e" providerId="ADAL" clId="{A7B8BB30-F019-D543-8DBB-6A3BEBBAD5FF}" dt="2023-03-29T02:54:20.848" v="2287" actId="14100"/>
          <ac:picMkLst>
            <pc:docMk/>
            <pc:sldMk cId="2756033243" sldId="270"/>
            <ac:picMk id="19" creationId="{832B692F-D617-7A52-5343-60CF48116FAA}"/>
          </ac:picMkLst>
        </pc:picChg>
        <pc:picChg chg="add mod modCrop">
          <ac:chgData name="Franklin Attwood (2004876)" userId="0cc3842b-18ec-42ec-a0ed-fb8e12b5c22e" providerId="ADAL" clId="{A7B8BB30-F019-D543-8DBB-6A3BEBBAD5FF}" dt="2023-03-29T03:19:10.049" v="3161" actId="164"/>
          <ac:picMkLst>
            <pc:docMk/>
            <pc:sldMk cId="2756033243" sldId="270"/>
            <ac:picMk id="21" creationId="{3EA295DB-51DD-DDA9-65A1-FD8E2834A8B1}"/>
          </ac:picMkLst>
        </pc:picChg>
        <pc:picChg chg="add mod modCrop">
          <ac:chgData name="Franklin Attwood (2004876)" userId="0cc3842b-18ec-42ec-a0ed-fb8e12b5c22e" providerId="ADAL" clId="{A7B8BB30-F019-D543-8DBB-6A3BEBBAD5FF}" dt="2023-03-29T03:19:10.049" v="3161" actId="164"/>
          <ac:picMkLst>
            <pc:docMk/>
            <pc:sldMk cId="2756033243" sldId="270"/>
            <ac:picMk id="23" creationId="{304F268C-5B57-017C-CAC3-5B2025137DB9}"/>
          </ac:picMkLst>
        </pc:picChg>
      </pc:sldChg>
      <pc:sldChg chg="del ord">
        <pc:chgData name="Franklin Attwood (2004876)" userId="0cc3842b-18ec-42ec-a0ed-fb8e12b5c22e" providerId="ADAL" clId="{A7B8BB30-F019-D543-8DBB-6A3BEBBAD5FF}" dt="2023-03-29T03:15:46.073" v="3119" actId="2696"/>
        <pc:sldMkLst>
          <pc:docMk/>
          <pc:sldMk cId="1971355171" sldId="282"/>
        </pc:sldMkLst>
      </pc:sldChg>
      <pc:sldChg chg="del ord">
        <pc:chgData name="Franklin Attwood (2004876)" userId="0cc3842b-18ec-42ec-a0ed-fb8e12b5c22e" providerId="ADAL" clId="{A7B8BB30-F019-D543-8DBB-6A3BEBBAD5FF}" dt="2023-03-29T03:16:19.568" v="3144" actId="2696"/>
        <pc:sldMkLst>
          <pc:docMk/>
          <pc:sldMk cId="1345869006" sldId="283"/>
        </pc:sldMkLst>
      </pc:sldChg>
      <pc:sldChg chg="del ord">
        <pc:chgData name="Franklin Attwood (2004876)" userId="0cc3842b-18ec-42ec-a0ed-fb8e12b5c22e" providerId="ADAL" clId="{A7B8BB30-F019-D543-8DBB-6A3BEBBAD5FF}" dt="2023-03-29T03:15:56.976" v="3122" actId="2696"/>
        <pc:sldMkLst>
          <pc:docMk/>
          <pc:sldMk cId="3008508759" sldId="284"/>
        </pc:sldMkLst>
      </pc:sldChg>
      <pc:sldChg chg="del ord">
        <pc:chgData name="Franklin Attwood (2004876)" userId="0cc3842b-18ec-42ec-a0ed-fb8e12b5c22e" providerId="ADAL" clId="{A7B8BB30-F019-D543-8DBB-6A3BEBBAD5FF}" dt="2023-03-29T03:16:29.997" v="3147" actId="2696"/>
        <pc:sldMkLst>
          <pc:docMk/>
          <pc:sldMk cId="3508705680" sldId="285"/>
        </pc:sldMkLst>
      </pc:sldChg>
      <pc:sldChg chg="del ord">
        <pc:chgData name="Franklin Attwood (2004876)" userId="0cc3842b-18ec-42ec-a0ed-fb8e12b5c22e" providerId="ADAL" clId="{A7B8BB30-F019-D543-8DBB-6A3BEBBAD5FF}" dt="2023-03-29T03:16:40.277" v="3150" actId="2696"/>
        <pc:sldMkLst>
          <pc:docMk/>
          <pc:sldMk cId="994047277" sldId="286"/>
        </pc:sldMkLst>
      </pc:sldChg>
      <pc:sldChg chg="del ord">
        <pc:chgData name="Franklin Attwood (2004876)" userId="0cc3842b-18ec-42ec-a0ed-fb8e12b5c22e" providerId="ADAL" clId="{A7B8BB30-F019-D543-8DBB-6A3BEBBAD5FF}" dt="2023-03-29T03:16:53.654" v="3155" actId="2696"/>
        <pc:sldMkLst>
          <pc:docMk/>
          <pc:sldMk cId="3037662262" sldId="287"/>
        </pc:sldMkLst>
      </pc:sldChg>
      <pc:sldChg chg="del">
        <pc:chgData name="Franklin Attwood (2004876)" userId="0cc3842b-18ec-42ec-a0ed-fb8e12b5c22e" providerId="ADAL" clId="{A7B8BB30-F019-D543-8DBB-6A3BEBBAD5FF}" dt="2023-03-29T03:17:18.528" v="3158" actId="2696"/>
        <pc:sldMkLst>
          <pc:docMk/>
          <pc:sldMk cId="4048860717" sldId="288"/>
        </pc:sldMkLst>
      </pc:sldChg>
      <pc:sldChg chg="modSp add mod">
        <pc:chgData name="Franklin Attwood (2004876)" userId="0cc3842b-18ec-42ec-a0ed-fb8e12b5c22e" providerId="ADAL" clId="{A7B8BB30-F019-D543-8DBB-6A3BEBBAD5FF}" dt="2023-03-29T03:12:16.698" v="3048" actId="20577"/>
        <pc:sldMkLst>
          <pc:docMk/>
          <pc:sldMk cId="1638719416" sldId="289"/>
        </pc:sldMkLst>
        <pc:spChg chg="mod">
          <ac:chgData name="Franklin Attwood (2004876)" userId="0cc3842b-18ec-42ec-a0ed-fb8e12b5c22e" providerId="ADAL" clId="{A7B8BB30-F019-D543-8DBB-6A3BEBBAD5FF}" dt="2023-03-29T03:12:16.698" v="3048" actId="20577"/>
          <ac:spMkLst>
            <pc:docMk/>
            <pc:sldMk cId="1638719416" sldId="289"/>
            <ac:spMk id="5" creationId="{EAA98E09-29D0-4CAB-1D43-A32A5A31DD76}"/>
          </ac:spMkLst>
        </pc:spChg>
      </pc:sldChg>
      <pc:sldChg chg="addSp delSp modSp add mod modAnim">
        <pc:chgData name="Franklin Attwood (2004876)" userId="0cc3842b-18ec-42ec-a0ed-fb8e12b5c22e" providerId="ADAL" clId="{A7B8BB30-F019-D543-8DBB-6A3BEBBAD5FF}" dt="2023-03-29T03:24:50.734" v="3170" actId="1076"/>
        <pc:sldMkLst>
          <pc:docMk/>
          <pc:sldMk cId="566040659" sldId="290"/>
        </pc:sldMkLst>
        <pc:spChg chg="mod">
          <ac:chgData name="Franklin Attwood (2004876)" userId="0cc3842b-18ec-42ec-a0ed-fb8e12b5c22e" providerId="ADAL" clId="{A7B8BB30-F019-D543-8DBB-6A3BEBBAD5FF}" dt="2023-03-29T01:31:55.740" v="912" actId="20577"/>
          <ac:spMkLst>
            <pc:docMk/>
            <pc:sldMk cId="566040659" sldId="290"/>
            <ac:spMk id="2" creationId="{2F4D4302-8BC8-D558-02A3-3096108176AB}"/>
          </ac:spMkLst>
        </pc:spChg>
        <pc:spChg chg="add del">
          <ac:chgData name="Franklin Attwood (2004876)" userId="0cc3842b-18ec-42ec-a0ed-fb8e12b5c22e" providerId="ADAL" clId="{A7B8BB30-F019-D543-8DBB-6A3BEBBAD5FF}" dt="2023-03-29T01:32:03.461" v="914" actId="22"/>
          <ac:spMkLst>
            <pc:docMk/>
            <pc:sldMk cId="566040659" sldId="290"/>
            <ac:spMk id="7" creationId="{0C9BBE40-DD03-91C6-ACB4-DF7F634D7864}"/>
          </ac:spMkLst>
        </pc:spChg>
        <pc:spChg chg="add mod">
          <ac:chgData name="Franklin Attwood (2004876)" userId="0cc3842b-18ec-42ec-a0ed-fb8e12b5c22e" providerId="ADAL" clId="{A7B8BB30-F019-D543-8DBB-6A3BEBBAD5FF}" dt="2023-03-29T01:45:42.956" v="1076" actId="164"/>
          <ac:spMkLst>
            <pc:docMk/>
            <pc:sldMk cId="566040659" sldId="290"/>
            <ac:spMk id="11" creationId="{D63910E4-3C61-9C07-72A9-ACCD5A2955B9}"/>
          </ac:spMkLst>
        </pc:spChg>
        <pc:spChg chg="add mod">
          <ac:chgData name="Franklin Attwood (2004876)" userId="0cc3842b-18ec-42ec-a0ed-fb8e12b5c22e" providerId="ADAL" clId="{A7B8BB30-F019-D543-8DBB-6A3BEBBAD5FF}" dt="2023-03-29T01:45:38.953" v="1075" actId="164"/>
          <ac:spMkLst>
            <pc:docMk/>
            <pc:sldMk cId="566040659" sldId="290"/>
            <ac:spMk id="12" creationId="{F7F0D362-4D7D-44D8-7384-E4FF20EA145D}"/>
          </ac:spMkLst>
        </pc:spChg>
        <pc:grpChg chg="add mod">
          <ac:chgData name="Franklin Attwood (2004876)" userId="0cc3842b-18ec-42ec-a0ed-fb8e12b5c22e" providerId="ADAL" clId="{A7B8BB30-F019-D543-8DBB-6A3BEBBAD5FF}" dt="2023-03-29T03:24:50.734" v="3170" actId="1076"/>
          <ac:grpSpMkLst>
            <pc:docMk/>
            <pc:sldMk cId="566040659" sldId="290"/>
            <ac:grpSpMk id="13" creationId="{BD7D3463-E89C-CD9D-C87A-43F75D7B6E8B}"/>
          </ac:grpSpMkLst>
        </pc:grpChg>
        <pc:grpChg chg="add mod">
          <ac:chgData name="Franklin Attwood (2004876)" userId="0cc3842b-18ec-42ec-a0ed-fb8e12b5c22e" providerId="ADAL" clId="{A7B8BB30-F019-D543-8DBB-6A3BEBBAD5FF}" dt="2023-03-29T01:45:42.956" v="1076" actId="164"/>
          <ac:grpSpMkLst>
            <pc:docMk/>
            <pc:sldMk cId="566040659" sldId="290"/>
            <ac:grpSpMk id="14" creationId="{D0AE2838-CE4F-BE5D-4637-1D6FCDBE4B25}"/>
          </ac:grpSpMkLst>
        </pc:grpChg>
        <pc:picChg chg="del">
          <ac:chgData name="Franklin Attwood (2004876)" userId="0cc3842b-18ec-42ec-a0ed-fb8e12b5c22e" providerId="ADAL" clId="{A7B8BB30-F019-D543-8DBB-6A3BEBBAD5FF}" dt="2023-03-29T01:34:08.475" v="916" actId="478"/>
          <ac:picMkLst>
            <pc:docMk/>
            <pc:sldMk cId="566040659" sldId="290"/>
            <ac:picMk id="3" creationId="{405EBB8D-4A93-73C2-D9F4-15760A9EC00B}"/>
          </ac:picMkLst>
        </pc:picChg>
        <pc:picChg chg="del">
          <ac:chgData name="Franklin Attwood (2004876)" userId="0cc3842b-18ec-42ec-a0ed-fb8e12b5c22e" providerId="ADAL" clId="{A7B8BB30-F019-D543-8DBB-6A3BEBBAD5FF}" dt="2023-03-29T01:34:09.113" v="917" actId="478"/>
          <ac:picMkLst>
            <pc:docMk/>
            <pc:sldMk cId="566040659" sldId="290"/>
            <ac:picMk id="4" creationId="{5999F7EA-0A77-10B6-7979-392F2DF89C5E}"/>
          </ac:picMkLst>
        </pc:picChg>
        <pc:picChg chg="del">
          <ac:chgData name="Franklin Attwood (2004876)" userId="0cc3842b-18ec-42ec-a0ed-fb8e12b5c22e" providerId="ADAL" clId="{A7B8BB30-F019-D543-8DBB-6A3BEBBAD5FF}" dt="2023-03-29T01:34:09.713" v="918" actId="478"/>
          <ac:picMkLst>
            <pc:docMk/>
            <pc:sldMk cId="566040659" sldId="290"/>
            <ac:picMk id="5" creationId="{B47A24F8-AA94-29C1-484C-8F23345A32C8}"/>
          </ac:picMkLst>
        </pc:picChg>
        <pc:picChg chg="add mod">
          <ac:chgData name="Franklin Attwood (2004876)" userId="0cc3842b-18ec-42ec-a0ed-fb8e12b5c22e" providerId="ADAL" clId="{A7B8BB30-F019-D543-8DBB-6A3BEBBAD5FF}" dt="2023-03-29T01:45:42.956" v="1076" actId="164"/>
          <ac:picMkLst>
            <pc:docMk/>
            <pc:sldMk cId="566040659" sldId="290"/>
            <ac:picMk id="8" creationId="{7E775472-8AAB-6203-910E-DDD237F0176F}"/>
          </ac:picMkLst>
        </pc:picChg>
        <pc:picChg chg="add mod">
          <ac:chgData name="Franklin Attwood (2004876)" userId="0cc3842b-18ec-42ec-a0ed-fb8e12b5c22e" providerId="ADAL" clId="{A7B8BB30-F019-D543-8DBB-6A3BEBBAD5FF}" dt="2023-03-29T01:45:38.953" v="1075" actId="164"/>
          <ac:picMkLst>
            <pc:docMk/>
            <pc:sldMk cId="566040659" sldId="290"/>
            <ac:picMk id="9" creationId="{18F14DF9-5A12-AD81-85E9-2AFAD2815380}"/>
          </ac:picMkLst>
        </pc:picChg>
        <pc:picChg chg="add mod">
          <ac:chgData name="Franklin Attwood (2004876)" userId="0cc3842b-18ec-42ec-a0ed-fb8e12b5c22e" providerId="ADAL" clId="{A7B8BB30-F019-D543-8DBB-6A3BEBBAD5FF}" dt="2023-03-29T01:38:03.253" v="1015" actId="1076"/>
          <ac:picMkLst>
            <pc:docMk/>
            <pc:sldMk cId="566040659" sldId="290"/>
            <ac:picMk id="10" creationId="{4D21703F-BA4E-E8E0-0095-73F523EBEA2A}"/>
          </ac:picMkLst>
        </pc:picChg>
      </pc:sldChg>
      <pc:sldChg chg="add del">
        <pc:chgData name="Franklin Attwood (2004876)" userId="0cc3842b-18ec-42ec-a0ed-fb8e12b5c22e" providerId="ADAL" clId="{A7B8BB30-F019-D543-8DBB-6A3BEBBAD5FF}" dt="2023-03-29T00:45:14.444" v="243"/>
        <pc:sldMkLst>
          <pc:docMk/>
          <pc:sldMk cId="1203858937" sldId="290"/>
        </pc:sldMkLst>
      </pc:sldChg>
      <pc:sldChg chg="addSp delSp modSp add mod modAnim">
        <pc:chgData name="Franklin Attwood (2004876)" userId="0cc3842b-18ec-42ec-a0ed-fb8e12b5c22e" providerId="ADAL" clId="{A7B8BB30-F019-D543-8DBB-6A3BEBBAD5FF}" dt="2023-03-29T03:25:15.407" v="3175"/>
        <pc:sldMkLst>
          <pc:docMk/>
          <pc:sldMk cId="2156207900" sldId="291"/>
        </pc:sldMkLst>
        <pc:spChg chg="mod">
          <ac:chgData name="Franklin Attwood (2004876)" userId="0cc3842b-18ec-42ec-a0ed-fb8e12b5c22e" providerId="ADAL" clId="{A7B8BB30-F019-D543-8DBB-6A3BEBBAD5FF}" dt="2023-03-29T02:47:06.275" v="2263" actId="20577"/>
          <ac:spMkLst>
            <pc:docMk/>
            <pc:sldMk cId="2156207900" sldId="291"/>
            <ac:spMk id="2" creationId="{2F4D4302-8BC8-D558-02A3-3096108176AB}"/>
          </ac:spMkLst>
        </pc:spChg>
        <pc:spChg chg="add mod">
          <ac:chgData name="Franklin Attwood (2004876)" userId="0cc3842b-18ec-42ec-a0ed-fb8e12b5c22e" providerId="ADAL" clId="{A7B8BB30-F019-D543-8DBB-6A3BEBBAD5FF}" dt="2023-03-29T01:45:08.919" v="1071" actId="14100"/>
          <ac:spMkLst>
            <pc:docMk/>
            <pc:sldMk cId="2156207900" sldId="291"/>
            <ac:spMk id="6" creationId="{8C558D8A-66ED-81A4-F106-25358B07976B}"/>
          </ac:spMkLst>
        </pc:spChg>
        <pc:spChg chg="add del mod">
          <ac:chgData name="Franklin Attwood (2004876)" userId="0cc3842b-18ec-42ec-a0ed-fb8e12b5c22e" providerId="ADAL" clId="{A7B8BB30-F019-D543-8DBB-6A3BEBBAD5FF}" dt="2023-03-29T01:50:28.091" v="1176" actId="478"/>
          <ac:spMkLst>
            <pc:docMk/>
            <pc:sldMk cId="2156207900" sldId="291"/>
            <ac:spMk id="7" creationId="{E94D5BBA-BA3D-489B-FED0-41E0F8BAA0F8}"/>
          </ac:spMkLst>
        </pc:spChg>
        <pc:spChg chg="add mod">
          <ac:chgData name="Franklin Attwood (2004876)" userId="0cc3842b-18ec-42ec-a0ed-fb8e12b5c22e" providerId="ADAL" clId="{A7B8BB30-F019-D543-8DBB-6A3BEBBAD5FF}" dt="2023-03-29T02:23:20.495" v="1761" actId="1076"/>
          <ac:spMkLst>
            <pc:docMk/>
            <pc:sldMk cId="2156207900" sldId="291"/>
            <ac:spMk id="8" creationId="{6585E0BD-6E9B-32EB-190A-AF6F34B6104D}"/>
          </ac:spMkLst>
        </pc:spChg>
        <pc:spChg chg="add del mod">
          <ac:chgData name="Franklin Attwood (2004876)" userId="0cc3842b-18ec-42ec-a0ed-fb8e12b5c22e" providerId="ADAL" clId="{A7B8BB30-F019-D543-8DBB-6A3BEBBAD5FF}" dt="2023-03-29T02:11:39.930" v="1646" actId="478"/>
          <ac:spMkLst>
            <pc:docMk/>
            <pc:sldMk cId="2156207900" sldId="291"/>
            <ac:spMk id="11" creationId="{EFB3AD3F-9848-065C-3306-0E173E335804}"/>
          </ac:spMkLst>
        </pc:spChg>
        <pc:spChg chg="add mod">
          <ac:chgData name="Franklin Attwood (2004876)" userId="0cc3842b-18ec-42ec-a0ed-fb8e12b5c22e" providerId="ADAL" clId="{A7B8BB30-F019-D543-8DBB-6A3BEBBAD5FF}" dt="2023-03-29T02:23:13.409" v="1759" actId="164"/>
          <ac:spMkLst>
            <pc:docMk/>
            <pc:sldMk cId="2156207900" sldId="291"/>
            <ac:spMk id="13" creationId="{942AC7A5-511E-2223-F344-B693C3BF4080}"/>
          </ac:spMkLst>
        </pc:spChg>
        <pc:spChg chg="add mod">
          <ac:chgData name="Franklin Attwood (2004876)" userId="0cc3842b-18ec-42ec-a0ed-fb8e12b5c22e" providerId="ADAL" clId="{A7B8BB30-F019-D543-8DBB-6A3BEBBAD5FF}" dt="2023-03-29T02:23:13.409" v="1759" actId="164"/>
          <ac:spMkLst>
            <pc:docMk/>
            <pc:sldMk cId="2156207900" sldId="291"/>
            <ac:spMk id="15" creationId="{1EA9437D-57B0-1025-15E3-937F8B993651}"/>
          </ac:spMkLst>
        </pc:spChg>
        <pc:spChg chg="add mod">
          <ac:chgData name="Franklin Attwood (2004876)" userId="0cc3842b-18ec-42ec-a0ed-fb8e12b5c22e" providerId="ADAL" clId="{A7B8BB30-F019-D543-8DBB-6A3BEBBAD5FF}" dt="2023-03-29T02:37:42.264" v="1846" actId="20577"/>
          <ac:spMkLst>
            <pc:docMk/>
            <pc:sldMk cId="2156207900" sldId="291"/>
            <ac:spMk id="17" creationId="{8D0C9AD6-3A56-56DD-D351-E6B4CE6283E6}"/>
          </ac:spMkLst>
        </pc:spChg>
        <pc:spChg chg="add mod">
          <ac:chgData name="Franklin Attwood (2004876)" userId="0cc3842b-18ec-42ec-a0ed-fb8e12b5c22e" providerId="ADAL" clId="{A7B8BB30-F019-D543-8DBB-6A3BEBBAD5FF}" dt="2023-03-29T02:13:13.359" v="1666" actId="1076"/>
          <ac:spMkLst>
            <pc:docMk/>
            <pc:sldMk cId="2156207900" sldId="291"/>
            <ac:spMk id="18" creationId="{8949BCEE-D367-FDB0-D1D3-AF9199EF6AA5}"/>
          </ac:spMkLst>
        </pc:spChg>
        <pc:spChg chg="add mod">
          <ac:chgData name="Franklin Attwood (2004876)" userId="0cc3842b-18ec-42ec-a0ed-fb8e12b5c22e" providerId="ADAL" clId="{A7B8BB30-F019-D543-8DBB-6A3BEBBAD5FF}" dt="2023-03-29T02:45:53.861" v="2253" actId="1076"/>
          <ac:spMkLst>
            <pc:docMk/>
            <pc:sldMk cId="2156207900" sldId="291"/>
            <ac:spMk id="19" creationId="{B76BC37E-C4FC-B32C-4FA8-A758EA9DE338}"/>
          </ac:spMkLst>
        </pc:spChg>
        <pc:spChg chg="add mod">
          <ac:chgData name="Franklin Attwood (2004876)" userId="0cc3842b-18ec-42ec-a0ed-fb8e12b5c22e" providerId="ADAL" clId="{A7B8BB30-F019-D543-8DBB-6A3BEBBAD5FF}" dt="2023-03-29T02:30:46.006" v="1832" actId="1076"/>
          <ac:spMkLst>
            <pc:docMk/>
            <pc:sldMk cId="2156207900" sldId="291"/>
            <ac:spMk id="22" creationId="{E7ECD2A1-1B96-9882-B37F-2545F3D53DD5}"/>
          </ac:spMkLst>
        </pc:spChg>
        <pc:spChg chg="add mod">
          <ac:chgData name="Franklin Attwood (2004876)" userId="0cc3842b-18ec-42ec-a0ed-fb8e12b5c22e" providerId="ADAL" clId="{A7B8BB30-F019-D543-8DBB-6A3BEBBAD5FF}" dt="2023-03-29T02:46:49.183" v="2254" actId="1076"/>
          <ac:spMkLst>
            <pc:docMk/>
            <pc:sldMk cId="2156207900" sldId="291"/>
            <ac:spMk id="24" creationId="{98961A1A-5062-CBB7-A901-0132CF59EF9F}"/>
          </ac:spMkLst>
        </pc:spChg>
        <pc:spChg chg="add mod">
          <ac:chgData name="Franklin Attwood (2004876)" userId="0cc3842b-18ec-42ec-a0ed-fb8e12b5c22e" providerId="ADAL" clId="{A7B8BB30-F019-D543-8DBB-6A3BEBBAD5FF}" dt="2023-03-29T02:46:52.030" v="2255" actId="1076"/>
          <ac:spMkLst>
            <pc:docMk/>
            <pc:sldMk cId="2156207900" sldId="291"/>
            <ac:spMk id="26" creationId="{B462A853-DBD4-BD97-1697-76DEC0DA6AB4}"/>
          </ac:spMkLst>
        </pc:spChg>
        <pc:grpChg chg="add mod">
          <ac:chgData name="Franklin Attwood (2004876)" userId="0cc3842b-18ec-42ec-a0ed-fb8e12b5c22e" providerId="ADAL" clId="{A7B8BB30-F019-D543-8DBB-6A3BEBBAD5FF}" dt="2023-03-29T02:23:20.495" v="1761" actId="1076"/>
          <ac:grpSpMkLst>
            <pc:docMk/>
            <pc:sldMk cId="2156207900" sldId="291"/>
            <ac:grpSpMk id="9" creationId="{336323E3-4E51-DC22-4936-A38B354FD375}"/>
          </ac:grpSpMkLst>
        </pc:grpChg>
        <pc:grpChg chg="add mod">
          <ac:chgData name="Franklin Attwood (2004876)" userId="0cc3842b-18ec-42ec-a0ed-fb8e12b5c22e" providerId="ADAL" clId="{A7B8BB30-F019-D543-8DBB-6A3BEBBAD5FF}" dt="2023-03-29T02:45:53.861" v="2253" actId="1076"/>
          <ac:grpSpMkLst>
            <pc:docMk/>
            <pc:sldMk cId="2156207900" sldId="291"/>
            <ac:grpSpMk id="20" creationId="{FDB81C66-EFDB-EC98-E13D-F65042CA5FDC}"/>
          </ac:grpSpMkLst>
        </pc:grpChg>
        <pc:grpChg chg="add mod">
          <ac:chgData name="Franklin Attwood (2004876)" userId="0cc3842b-18ec-42ec-a0ed-fb8e12b5c22e" providerId="ADAL" clId="{A7B8BB30-F019-D543-8DBB-6A3BEBBAD5FF}" dt="2023-03-29T02:23:36.358" v="1765" actId="1076"/>
          <ac:grpSpMkLst>
            <pc:docMk/>
            <pc:sldMk cId="2156207900" sldId="291"/>
            <ac:grpSpMk id="21" creationId="{9BAFDABC-F299-E189-9250-2656A851FC05}"/>
          </ac:grpSpMkLst>
        </pc:grpChg>
        <pc:grpChg chg="add mod">
          <ac:chgData name="Franklin Attwood (2004876)" userId="0cc3842b-18ec-42ec-a0ed-fb8e12b5c22e" providerId="ADAL" clId="{A7B8BB30-F019-D543-8DBB-6A3BEBBAD5FF}" dt="2023-03-29T02:30:46.006" v="1832" actId="1076"/>
          <ac:grpSpMkLst>
            <pc:docMk/>
            <pc:sldMk cId="2156207900" sldId="291"/>
            <ac:grpSpMk id="23" creationId="{68BE2F7A-F72B-4131-1933-248C8D6A5773}"/>
          </ac:grpSpMkLst>
        </pc:grpChg>
        <pc:grpChg chg="add mod">
          <ac:chgData name="Franklin Attwood (2004876)" userId="0cc3842b-18ec-42ec-a0ed-fb8e12b5c22e" providerId="ADAL" clId="{A7B8BB30-F019-D543-8DBB-6A3BEBBAD5FF}" dt="2023-03-29T02:46:49.183" v="2254" actId="1076"/>
          <ac:grpSpMkLst>
            <pc:docMk/>
            <pc:sldMk cId="2156207900" sldId="291"/>
            <ac:grpSpMk id="25" creationId="{9CCC8420-D3C4-A92B-CE17-39E255A528F6}"/>
          </ac:grpSpMkLst>
        </pc:grpChg>
        <pc:grpChg chg="add mod">
          <ac:chgData name="Franklin Attwood (2004876)" userId="0cc3842b-18ec-42ec-a0ed-fb8e12b5c22e" providerId="ADAL" clId="{A7B8BB30-F019-D543-8DBB-6A3BEBBAD5FF}" dt="2023-03-29T02:46:52.030" v="2255" actId="1076"/>
          <ac:grpSpMkLst>
            <pc:docMk/>
            <pc:sldMk cId="2156207900" sldId="291"/>
            <ac:grpSpMk id="27" creationId="{FBA9FFBC-6DEE-8B41-30DD-72DD15E5943E}"/>
          </ac:grpSpMkLst>
        </pc:grpChg>
        <pc:graphicFrameChg chg="add del mod modGraphic">
          <ac:chgData name="Franklin Attwood (2004876)" userId="0cc3842b-18ec-42ec-a0ed-fb8e12b5c22e" providerId="ADAL" clId="{A7B8BB30-F019-D543-8DBB-6A3BEBBAD5FF}" dt="2023-03-29T02:11:41.379" v="1647" actId="478"/>
          <ac:graphicFrameMkLst>
            <pc:docMk/>
            <pc:sldMk cId="2156207900" sldId="291"/>
            <ac:graphicFrameMk id="10" creationId="{0B381806-B01D-FF4F-0B97-68985F37632A}"/>
          </ac:graphicFrameMkLst>
        </pc:graphicFrameChg>
        <pc:picChg chg="del">
          <ac:chgData name="Franklin Attwood (2004876)" userId="0cc3842b-18ec-42ec-a0ed-fb8e12b5c22e" providerId="ADAL" clId="{A7B8BB30-F019-D543-8DBB-6A3BEBBAD5FF}" dt="2023-03-29T01:50:06.939" v="1174" actId="478"/>
          <ac:picMkLst>
            <pc:docMk/>
            <pc:sldMk cId="2156207900" sldId="291"/>
            <ac:picMk id="3" creationId="{405EBB8D-4A93-73C2-D9F4-15760A9EC00B}"/>
          </ac:picMkLst>
        </pc:picChg>
        <pc:picChg chg="del mod">
          <ac:chgData name="Franklin Attwood (2004876)" userId="0cc3842b-18ec-42ec-a0ed-fb8e12b5c22e" providerId="ADAL" clId="{A7B8BB30-F019-D543-8DBB-6A3BEBBAD5FF}" dt="2023-03-29T01:50:07.398" v="1175" actId="478"/>
          <ac:picMkLst>
            <pc:docMk/>
            <pc:sldMk cId="2156207900" sldId="291"/>
            <ac:picMk id="4" creationId="{5999F7EA-0A77-10B6-7979-392F2DF89C5E}"/>
          </ac:picMkLst>
        </pc:picChg>
        <pc:picChg chg="del mod">
          <ac:chgData name="Franklin Attwood (2004876)" userId="0cc3842b-18ec-42ec-a0ed-fb8e12b5c22e" providerId="ADAL" clId="{A7B8BB30-F019-D543-8DBB-6A3BEBBAD5FF}" dt="2023-03-29T01:44:56.356" v="1068" actId="478"/>
          <ac:picMkLst>
            <pc:docMk/>
            <pc:sldMk cId="2156207900" sldId="291"/>
            <ac:picMk id="5" creationId="{B47A24F8-AA94-29C1-484C-8F23345A32C8}"/>
          </ac:picMkLst>
        </pc:picChg>
        <pc:picChg chg="add mod">
          <ac:chgData name="Franklin Attwood (2004876)" userId="0cc3842b-18ec-42ec-a0ed-fb8e12b5c22e" providerId="ADAL" clId="{A7B8BB30-F019-D543-8DBB-6A3BEBBAD5FF}" dt="2023-03-29T02:23:20.495" v="1761" actId="1076"/>
          <ac:picMkLst>
            <pc:docMk/>
            <pc:sldMk cId="2156207900" sldId="291"/>
            <ac:picMk id="4097" creationId="{8DCDFEEE-ED9A-8DB6-4667-93D79354EF27}"/>
          </ac:picMkLst>
        </pc:picChg>
        <pc:picChg chg="add mod">
          <ac:chgData name="Franklin Attwood (2004876)" userId="0cc3842b-18ec-42ec-a0ed-fb8e12b5c22e" providerId="ADAL" clId="{A7B8BB30-F019-D543-8DBB-6A3BEBBAD5FF}" dt="2023-03-29T02:45:53.861" v="2253" actId="1076"/>
          <ac:picMkLst>
            <pc:docMk/>
            <pc:sldMk cId="2156207900" sldId="291"/>
            <ac:picMk id="4099" creationId="{A651836C-B276-C7B7-5725-0818DF5CB28C}"/>
          </ac:picMkLst>
        </pc:picChg>
        <pc:picChg chg="add mod">
          <ac:chgData name="Franklin Attwood (2004876)" userId="0cc3842b-18ec-42ec-a0ed-fb8e12b5c22e" providerId="ADAL" clId="{A7B8BB30-F019-D543-8DBB-6A3BEBBAD5FF}" dt="2023-03-29T02:30:46.006" v="1832" actId="1076"/>
          <ac:picMkLst>
            <pc:docMk/>
            <pc:sldMk cId="2156207900" sldId="291"/>
            <ac:picMk id="4102" creationId="{9C7CCD91-51F9-1803-C647-25E00952782E}"/>
          </ac:picMkLst>
        </pc:picChg>
        <pc:picChg chg="add mod">
          <ac:chgData name="Franklin Attwood (2004876)" userId="0cc3842b-18ec-42ec-a0ed-fb8e12b5c22e" providerId="ADAL" clId="{A7B8BB30-F019-D543-8DBB-6A3BEBBAD5FF}" dt="2023-03-29T02:46:52.030" v="2255" actId="1076"/>
          <ac:picMkLst>
            <pc:docMk/>
            <pc:sldMk cId="2156207900" sldId="291"/>
            <ac:picMk id="4104" creationId="{44BABAD9-D948-6486-9ABF-37DA329C5E1F}"/>
          </ac:picMkLst>
        </pc:picChg>
        <pc:picChg chg="add mod">
          <ac:chgData name="Franklin Attwood (2004876)" userId="0cc3842b-18ec-42ec-a0ed-fb8e12b5c22e" providerId="ADAL" clId="{A7B8BB30-F019-D543-8DBB-6A3BEBBAD5FF}" dt="2023-03-29T02:46:49.183" v="2254" actId="1076"/>
          <ac:picMkLst>
            <pc:docMk/>
            <pc:sldMk cId="2156207900" sldId="291"/>
            <ac:picMk id="4106" creationId="{9D608908-747E-7D83-A043-29A7DD27D96C}"/>
          </ac:picMkLst>
        </pc:picChg>
      </pc:sldChg>
      <pc:sldChg chg="del">
        <pc:chgData name="Franklin Attwood (2004876)" userId="0cc3842b-18ec-42ec-a0ed-fb8e12b5c22e" providerId="ADAL" clId="{A7B8BB30-F019-D543-8DBB-6A3BEBBAD5FF}" dt="2023-03-29T02:10:53.371" v="1644" actId="2696"/>
        <pc:sldMkLst>
          <pc:docMk/>
          <pc:sldMk cId="1150598462" sldId="292"/>
        </pc:sldMkLst>
      </pc:sldChg>
      <pc:sldChg chg="del">
        <pc:chgData name="Franklin Attwood (2004876)" userId="0cc3842b-18ec-42ec-a0ed-fb8e12b5c22e" providerId="ADAL" clId="{A7B8BB30-F019-D543-8DBB-6A3BEBBAD5FF}" dt="2023-03-29T02:10:45.685" v="1641" actId="2696"/>
        <pc:sldMkLst>
          <pc:docMk/>
          <pc:sldMk cId="1212779134" sldId="293"/>
        </pc:sldMkLst>
      </pc:sldChg>
      <pc:sldChg chg="del">
        <pc:chgData name="Franklin Attwood (2004876)" userId="0cc3842b-18ec-42ec-a0ed-fb8e12b5c22e" providerId="ADAL" clId="{A7B8BB30-F019-D543-8DBB-6A3BEBBAD5FF}" dt="2023-03-29T02:10:22.144" v="1637" actId="2696"/>
        <pc:sldMkLst>
          <pc:docMk/>
          <pc:sldMk cId="3422005544" sldId="294"/>
        </pc:sldMkLst>
      </pc:sldChg>
      <pc:sldChg chg="del">
        <pc:chgData name="Franklin Attwood (2004876)" userId="0cc3842b-18ec-42ec-a0ed-fb8e12b5c22e" providerId="ADAL" clId="{A7B8BB30-F019-D543-8DBB-6A3BEBBAD5FF}" dt="2023-03-29T02:09:54.648" v="1620" actId="2696"/>
        <pc:sldMkLst>
          <pc:docMk/>
          <pc:sldMk cId="2505459994" sldId="295"/>
        </pc:sldMkLst>
      </pc:sldChg>
      <pc:sldChg chg="del">
        <pc:chgData name="Franklin Attwood (2004876)" userId="0cc3842b-18ec-42ec-a0ed-fb8e12b5c22e" providerId="ADAL" clId="{A7B8BB30-F019-D543-8DBB-6A3BEBBAD5FF}" dt="2023-03-29T02:08:55.445" v="1583" actId="2696"/>
        <pc:sldMkLst>
          <pc:docMk/>
          <pc:sldMk cId="4180867338" sldId="296"/>
        </pc:sldMkLst>
      </pc:sldChg>
      <pc:sldChg chg="addSp delSp modSp add mod modAnim">
        <pc:chgData name="Franklin Attwood (2004876)" userId="0cc3842b-18ec-42ec-a0ed-fb8e12b5c22e" providerId="ADAL" clId="{A7B8BB30-F019-D543-8DBB-6A3BEBBAD5FF}" dt="2023-03-29T03:25:49.777" v="3180"/>
        <pc:sldMkLst>
          <pc:docMk/>
          <pc:sldMk cId="3399513787" sldId="297"/>
        </pc:sldMkLst>
        <pc:spChg chg="mod">
          <ac:chgData name="Franklin Attwood (2004876)" userId="0cc3842b-18ec-42ec-a0ed-fb8e12b5c22e" providerId="ADAL" clId="{A7B8BB30-F019-D543-8DBB-6A3BEBBAD5FF}" dt="2023-03-29T02:06:12.760" v="1574" actId="20577"/>
          <ac:spMkLst>
            <pc:docMk/>
            <pc:sldMk cId="3399513787" sldId="297"/>
            <ac:spMk id="2" creationId="{2F4D4302-8BC8-D558-02A3-3096108176AB}"/>
          </ac:spMkLst>
        </pc:spChg>
        <pc:spChg chg="add mod">
          <ac:chgData name="Franklin Attwood (2004876)" userId="0cc3842b-18ec-42ec-a0ed-fb8e12b5c22e" providerId="ADAL" clId="{A7B8BB30-F019-D543-8DBB-6A3BEBBAD5FF}" dt="2023-03-29T03:25:36.083" v="3177" actId="164"/>
          <ac:spMkLst>
            <pc:docMk/>
            <pc:sldMk cId="3399513787" sldId="297"/>
            <ac:spMk id="4" creationId="{606779A3-8633-4C6B-6E89-F2D82F0FE6BD}"/>
          </ac:spMkLst>
        </pc:spChg>
        <pc:spChg chg="add mod">
          <ac:chgData name="Franklin Attwood (2004876)" userId="0cc3842b-18ec-42ec-a0ed-fb8e12b5c22e" providerId="ADAL" clId="{A7B8BB30-F019-D543-8DBB-6A3BEBBAD5FF}" dt="2023-03-29T03:25:47.179" v="3179" actId="164"/>
          <ac:spMkLst>
            <pc:docMk/>
            <pc:sldMk cId="3399513787" sldId="297"/>
            <ac:spMk id="5" creationId="{17930715-51C0-6B05-7062-BD66724C7414}"/>
          </ac:spMkLst>
        </pc:spChg>
        <pc:spChg chg="add mod">
          <ac:chgData name="Franklin Attwood (2004876)" userId="0cc3842b-18ec-42ec-a0ed-fb8e12b5c22e" providerId="ADAL" clId="{A7B8BB30-F019-D543-8DBB-6A3BEBBAD5FF}" dt="2023-03-29T03:13:02.697" v="3069" actId="1076"/>
          <ac:spMkLst>
            <pc:docMk/>
            <pc:sldMk cId="3399513787" sldId="297"/>
            <ac:spMk id="7" creationId="{2B7A7E50-960F-065D-B7A0-3FB377A36253}"/>
          </ac:spMkLst>
        </pc:spChg>
        <pc:spChg chg="mod">
          <ac:chgData name="Franklin Attwood (2004876)" userId="0cc3842b-18ec-42ec-a0ed-fb8e12b5c22e" providerId="ADAL" clId="{A7B8BB30-F019-D543-8DBB-6A3BEBBAD5FF}" dt="2023-03-29T03:14:16.895" v="3075" actId="20577"/>
          <ac:spMkLst>
            <pc:docMk/>
            <pc:sldMk cId="3399513787" sldId="297"/>
            <ac:spMk id="11" creationId="{EFB3AD3F-9848-065C-3306-0E173E335804}"/>
          </ac:spMkLst>
        </pc:spChg>
        <pc:grpChg chg="del">
          <ac:chgData name="Franklin Attwood (2004876)" userId="0cc3842b-18ec-42ec-a0ed-fb8e12b5c22e" providerId="ADAL" clId="{A7B8BB30-F019-D543-8DBB-6A3BEBBAD5FF}" dt="2023-03-29T02:06:16.186" v="1575" actId="478"/>
          <ac:grpSpMkLst>
            <pc:docMk/>
            <pc:sldMk cId="3399513787" sldId="297"/>
            <ac:grpSpMk id="9" creationId="{336323E3-4E51-DC22-4936-A38B354FD375}"/>
          </ac:grpSpMkLst>
        </pc:grpChg>
        <pc:grpChg chg="add mod">
          <ac:chgData name="Franklin Attwood (2004876)" userId="0cc3842b-18ec-42ec-a0ed-fb8e12b5c22e" providerId="ADAL" clId="{A7B8BB30-F019-D543-8DBB-6A3BEBBAD5FF}" dt="2023-03-29T03:25:36.083" v="3177" actId="164"/>
          <ac:grpSpMkLst>
            <pc:docMk/>
            <pc:sldMk cId="3399513787" sldId="297"/>
            <ac:grpSpMk id="12" creationId="{839FB64D-2086-D6D0-83F9-4BE642E3418D}"/>
          </ac:grpSpMkLst>
        </pc:grpChg>
        <pc:grpChg chg="add mod">
          <ac:chgData name="Franklin Attwood (2004876)" userId="0cc3842b-18ec-42ec-a0ed-fb8e12b5c22e" providerId="ADAL" clId="{A7B8BB30-F019-D543-8DBB-6A3BEBBAD5FF}" dt="2023-03-29T03:25:47.179" v="3179" actId="164"/>
          <ac:grpSpMkLst>
            <pc:docMk/>
            <pc:sldMk cId="3399513787" sldId="297"/>
            <ac:grpSpMk id="13" creationId="{F9A62ED8-C19F-F918-C1F7-5F6EF446A6A7}"/>
          </ac:grpSpMkLst>
        </pc:grpChg>
        <pc:graphicFrameChg chg="mod modGraphic">
          <ac:chgData name="Franklin Attwood (2004876)" userId="0cc3842b-18ec-42ec-a0ed-fb8e12b5c22e" providerId="ADAL" clId="{A7B8BB30-F019-D543-8DBB-6A3BEBBAD5FF}" dt="2023-03-29T03:05:14.947" v="2719" actId="1076"/>
          <ac:graphicFrameMkLst>
            <pc:docMk/>
            <pc:sldMk cId="3399513787" sldId="297"/>
            <ac:graphicFrameMk id="10" creationId="{0B381806-B01D-FF4F-0B97-68985F37632A}"/>
          </ac:graphicFrameMkLst>
        </pc:graphicFrameChg>
        <pc:picChg chg="add mod">
          <ac:chgData name="Franklin Attwood (2004876)" userId="0cc3842b-18ec-42ec-a0ed-fb8e12b5c22e" providerId="ADAL" clId="{A7B8BB30-F019-D543-8DBB-6A3BEBBAD5FF}" dt="2023-03-29T03:25:36.083" v="3177" actId="164"/>
          <ac:picMkLst>
            <pc:docMk/>
            <pc:sldMk cId="3399513787" sldId="297"/>
            <ac:picMk id="3" creationId="{E29D8BAC-9457-6D40-E2F8-AEE6AFA827F0}"/>
          </ac:picMkLst>
        </pc:picChg>
        <pc:picChg chg="add mod">
          <ac:chgData name="Franklin Attwood (2004876)" userId="0cc3842b-18ec-42ec-a0ed-fb8e12b5c22e" providerId="ADAL" clId="{A7B8BB30-F019-D543-8DBB-6A3BEBBAD5FF}" dt="2023-03-29T03:25:47.179" v="3179" actId="164"/>
          <ac:picMkLst>
            <pc:docMk/>
            <pc:sldMk cId="3399513787" sldId="297"/>
            <ac:picMk id="5122" creationId="{3E7039D5-BB13-685E-A402-83F4743514C4}"/>
          </ac:picMkLst>
        </pc:picChg>
      </pc:sldChg>
      <pc:sldChg chg="addSp delSp modSp add mod">
        <pc:chgData name="Franklin Attwood (2004876)" userId="0cc3842b-18ec-42ec-a0ed-fb8e12b5c22e" providerId="ADAL" clId="{A7B8BB30-F019-D543-8DBB-6A3BEBBAD5FF}" dt="2023-03-29T02:08:48.925" v="1582"/>
        <pc:sldMkLst>
          <pc:docMk/>
          <pc:sldMk cId="352931607" sldId="298"/>
        </pc:sldMkLst>
        <pc:spChg chg="del">
          <ac:chgData name="Franklin Attwood (2004876)" userId="0cc3842b-18ec-42ec-a0ed-fb8e12b5c22e" providerId="ADAL" clId="{A7B8BB30-F019-D543-8DBB-6A3BEBBAD5FF}" dt="2023-03-29T02:08:40.425" v="1579" actId="478"/>
          <ac:spMkLst>
            <pc:docMk/>
            <pc:sldMk cId="352931607" sldId="298"/>
            <ac:spMk id="2" creationId="{2F4D4302-8BC8-D558-02A3-3096108176AB}"/>
          </ac:spMkLst>
        </pc:spChg>
        <pc:spChg chg="add del mod">
          <ac:chgData name="Franklin Attwood (2004876)" userId="0cc3842b-18ec-42ec-a0ed-fb8e12b5c22e" providerId="ADAL" clId="{A7B8BB30-F019-D543-8DBB-6A3BEBBAD5FF}" dt="2023-03-29T02:08:43.198" v="1581" actId="478"/>
          <ac:spMkLst>
            <pc:docMk/>
            <pc:sldMk cId="352931607" sldId="298"/>
            <ac:spMk id="4" creationId="{A25CE92A-7AFC-90F3-1790-1A863E468CD0}"/>
          </ac:spMkLst>
        </pc:spChg>
        <pc:spChg chg="add mod">
          <ac:chgData name="Franklin Attwood (2004876)" userId="0cc3842b-18ec-42ec-a0ed-fb8e12b5c22e" providerId="ADAL" clId="{A7B8BB30-F019-D543-8DBB-6A3BEBBAD5FF}" dt="2023-03-29T02:08:48.925" v="1582"/>
          <ac:spMkLst>
            <pc:docMk/>
            <pc:sldMk cId="352931607" sldId="298"/>
            <ac:spMk id="5" creationId="{F14BB926-1BA9-5C91-DC72-153FE3BA3FF3}"/>
          </ac:spMkLst>
        </pc:spChg>
        <pc:spChg chg="add mod">
          <ac:chgData name="Franklin Attwood (2004876)" userId="0cc3842b-18ec-42ec-a0ed-fb8e12b5c22e" providerId="ADAL" clId="{A7B8BB30-F019-D543-8DBB-6A3BEBBAD5FF}" dt="2023-03-29T02:08:48.925" v="1582"/>
          <ac:spMkLst>
            <pc:docMk/>
            <pc:sldMk cId="352931607" sldId="298"/>
            <ac:spMk id="7" creationId="{74DFCA83-18F1-4EE8-DA2A-9C86EC87CDAA}"/>
          </ac:spMkLst>
        </pc:spChg>
        <pc:spChg chg="add mod">
          <ac:chgData name="Franklin Attwood (2004876)" userId="0cc3842b-18ec-42ec-a0ed-fb8e12b5c22e" providerId="ADAL" clId="{A7B8BB30-F019-D543-8DBB-6A3BEBBAD5FF}" dt="2023-03-29T02:08:48.925" v="1582"/>
          <ac:spMkLst>
            <pc:docMk/>
            <pc:sldMk cId="352931607" sldId="298"/>
            <ac:spMk id="8" creationId="{2D3C9443-5123-7CA7-D4BF-574A3B8961B4}"/>
          </ac:spMkLst>
        </pc:spChg>
        <pc:spChg chg="add mod">
          <ac:chgData name="Franklin Attwood (2004876)" userId="0cc3842b-18ec-42ec-a0ed-fb8e12b5c22e" providerId="ADAL" clId="{A7B8BB30-F019-D543-8DBB-6A3BEBBAD5FF}" dt="2023-03-29T02:08:48.925" v="1582"/>
          <ac:spMkLst>
            <pc:docMk/>
            <pc:sldMk cId="352931607" sldId="298"/>
            <ac:spMk id="9" creationId="{42B94D8C-37FA-36AC-FDE8-71EDDFEA8736}"/>
          </ac:spMkLst>
        </pc:spChg>
        <pc:spChg chg="del">
          <ac:chgData name="Franklin Attwood (2004876)" userId="0cc3842b-18ec-42ec-a0ed-fb8e12b5c22e" providerId="ADAL" clId="{A7B8BB30-F019-D543-8DBB-6A3BEBBAD5FF}" dt="2023-03-29T02:08:38.620" v="1578" actId="478"/>
          <ac:spMkLst>
            <pc:docMk/>
            <pc:sldMk cId="352931607" sldId="298"/>
            <ac:spMk id="11" creationId="{EFB3AD3F-9848-065C-3306-0E173E335804}"/>
          </ac:spMkLst>
        </pc:spChg>
        <pc:spChg chg="add mod">
          <ac:chgData name="Franklin Attwood (2004876)" userId="0cc3842b-18ec-42ec-a0ed-fb8e12b5c22e" providerId="ADAL" clId="{A7B8BB30-F019-D543-8DBB-6A3BEBBAD5FF}" dt="2023-03-29T02:08:48.925" v="1582"/>
          <ac:spMkLst>
            <pc:docMk/>
            <pc:sldMk cId="352931607" sldId="298"/>
            <ac:spMk id="12" creationId="{72DCD3E6-EFCF-2762-7548-B33C3CCF3107}"/>
          </ac:spMkLst>
        </pc:spChg>
        <pc:spChg chg="add mod">
          <ac:chgData name="Franklin Attwood (2004876)" userId="0cc3842b-18ec-42ec-a0ed-fb8e12b5c22e" providerId="ADAL" clId="{A7B8BB30-F019-D543-8DBB-6A3BEBBAD5FF}" dt="2023-03-29T02:08:48.925" v="1582"/>
          <ac:spMkLst>
            <pc:docMk/>
            <pc:sldMk cId="352931607" sldId="298"/>
            <ac:spMk id="13" creationId="{271D9350-E9EF-AAA7-1513-7C3B1DE2FC9A}"/>
          </ac:spMkLst>
        </pc:spChg>
        <pc:graphicFrameChg chg="del">
          <ac:chgData name="Franklin Attwood (2004876)" userId="0cc3842b-18ec-42ec-a0ed-fb8e12b5c22e" providerId="ADAL" clId="{A7B8BB30-F019-D543-8DBB-6A3BEBBAD5FF}" dt="2023-03-29T02:08:41.888" v="1580" actId="478"/>
          <ac:graphicFrameMkLst>
            <pc:docMk/>
            <pc:sldMk cId="352931607" sldId="298"/>
            <ac:graphicFrameMk id="10" creationId="{0B381806-B01D-FF4F-0B97-68985F37632A}"/>
          </ac:graphicFrameMkLst>
        </pc:graphicFrameChg>
      </pc:sldChg>
      <pc:sldChg chg="addSp delSp modSp add del mod">
        <pc:chgData name="Franklin Attwood (2004876)" userId="0cc3842b-18ec-42ec-a0ed-fb8e12b5c22e" providerId="ADAL" clId="{A7B8BB30-F019-D543-8DBB-6A3BEBBAD5FF}" dt="2023-03-29T02:10:58.960" v="1645" actId="2696"/>
        <pc:sldMkLst>
          <pc:docMk/>
          <pc:sldMk cId="4026114240" sldId="299"/>
        </pc:sldMkLst>
        <pc:spChg chg="del">
          <ac:chgData name="Franklin Attwood (2004876)" userId="0cc3842b-18ec-42ec-a0ed-fb8e12b5c22e" providerId="ADAL" clId="{A7B8BB30-F019-D543-8DBB-6A3BEBBAD5FF}" dt="2023-03-29T02:09:04.415" v="1587" actId="478"/>
          <ac:spMkLst>
            <pc:docMk/>
            <pc:sldMk cId="4026114240" sldId="299"/>
            <ac:spMk id="2" creationId="{2F4D4302-8BC8-D558-02A3-3096108176AB}"/>
          </ac:spMkLst>
        </pc:spChg>
        <pc:spChg chg="add mod">
          <ac:chgData name="Franklin Attwood (2004876)" userId="0cc3842b-18ec-42ec-a0ed-fb8e12b5c22e" providerId="ADAL" clId="{A7B8BB30-F019-D543-8DBB-6A3BEBBAD5FF}" dt="2023-03-29T02:09:04.415" v="1587" actId="478"/>
          <ac:spMkLst>
            <pc:docMk/>
            <pc:sldMk cId="4026114240" sldId="299"/>
            <ac:spMk id="4" creationId="{63498EA8-A9DD-1146-44F0-0DFA6DED5092}"/>
          </ac:spMkLst>
        </pc:spChg>
        <pc:spChg chg="del">
          <ac:chgData name="Franklin Attwood (2004876)" userId="0cc3842b-18ec-42ec-a0ed-fb8e12b5c22e" providerId="ADAL" clId="{A7B8BB30-F019-D543-8DBB-6A3BEBBAD5FF}" dt="2023-03-29T02:09:02.029" v="1586" actId="478"/>
          <ac:spMkLst>
            <pc:docMk/>
            <pc:sldMk cId="4026114240" sldId="299"/>
            <ac:spMk id="11" creationId="{EFB3AD3F-9848-065C-3306-0E173E335804}"/>
          </ac:spMkLst>
        </pc:spChg>
        <pc:graphicFrameChg chg="del">
          <ac:chgData name="Franklin Attwood (2004876)" userId="0cc3842b-18ec-42ec-a0ed-fb8e12b5c22e" providerId="ADAL" clId="{A7B8BB30-F019-D543-8DBB-6A3BEBBAD5FF}" dt="2023-03-29T02:09:01.203" v="1585" actId="478"/>
          <ac:graphicFrameMkLst>
            <pc:docMk/>
            <pc:sldMk cId="4026114240" sldId="299"/>
            <ac:graphicFrameMk id="10" creationId="{0B381806-B01D-FF4F-0B97-68985F37632A}"/>
          </ac:graphicFrameMkLst>
        </pc:graphicFrameChg>
      </pc:sldChg>
      <pc:sldChg chg="addSp delSp modSp add mod">
        <pc:chgData name="Franklin Attwood (2004876)" userId="0cc3842b-18ec-42ec-a0ed-fb8e12b5c22e" providerId="ADAL" clId="{A7B8BB30-F019-D543-8DBB-6A3BEBBAD5FF}" dt="2023-03-29T02:09:43.418" v="1619" actId="1035"/>
        <pc:sldMkLst>
          <pc:docMk/>
          <pc:sldMk cId="1630194899" sldId="300"/>
        </pc:sldMkLst>
        <pc:spChg chg="add mod">
          <ac:chgData name="Franklin Attwood (2004876)" userId="0cc3842b-18ec-42ec-a0ed-fb8e12b5c22e" providerId="ADAL" clId="{A7B8BB30-F019-D543-8DBB-6A3BEBBAD5FF}" dt="2023-03-29T02:09:43.418" v="1619" actId="1035"/>
          <ac:spMkLst>
            <pc:docMk/>
            <pc:sldMk cId="1630194899" sldId="300"/>
            <ac:spMk id="2" creationId="{AEE73487-5611-1388-17FC-F113014B4E45}"/>
          </ac:spMkLst>
        </pc:spChg>
        <pc:spChg chg="add mod">
          <ac:chgData name="Franklin Attwood (2004876)" userId="0cc3842b-18ec-42ec-a0ed-fb8e12b5c22e" providerId="ADAL" clId="{A7B8BB30-F019-D543-8DBB-6A3BEBBAD5FF}" dt="2023-03-29T02:09:43.418" v="1619" actId="1035"/>
          <ac:spMkLst>
            <pc:docMk/>
            <pc:sldMk cId="1630194899" sldId="300"/>
            <ac:spMk id="3" creationId="{95112030-509B-2BB7-582A-A58F9455D1D5}"/>
          </ac:spMkLst>
        </pc:spChg>
        <pc:spChg chg="del">
          <ac:chgData name="Franklin Attwood (2004876)" userId="0cc3842b-18ec-42ec-a0ed-fb8e12b5c22e" providerId="ADAL" clId="{A7B8BB30-F019-D543-8DBB-6A3BEBBAD5FF}" dt="2023-03-29T02:09:33.458" v="1595" actId="478"/>
          <ac:spMkLst>
            <pc:docMk/>
            <pc:sldMk cId="1630194899" sldId="300"/>
            <ac:spMk id="4" creationId="{63498EA8-A9DD-1146-44F0-0DFA6DED5092}"/>
          </ac:spMkLst>
        </pc:spChg>
        <pc:picChg chg="add mod">
          <ac:chgData name="Franklin Attwood (2004876)" userId="0cc3842b-18ec-42ec-a0ed-fb8e12b5c22e" providerId="ADAL" clId="{A7B8BB30-F019-D543-8DBB-6A3BEBBAD5FF}" dt="2023-03-29T02:09:43.418" v="1619" actId="1035"/>
          <ac:picMkLst>
            <pc:docMk/>
            <pc:sldMk cId="1630194899" sldId="300"/>
            <ac:picMk id="5" creationId="{4CD2E52A-42E3-3FB9-71A5-81AE7356E0E8}"/>
          </ac:picMkLst>
        </pc:picChg>
        <pc:picChg chg="add mod">
          <ac:chgData name="Franklin Attwood (2004876)" userId="0cc3842b-18ec-42ec-a0ed-fb8e12b5c22e" providerId="ADAL" clId="{A7B8BB30-F019-D543-8DBB-6A3BEBBAD5FF}" dt="2023-03-29T02:09:43.418" v="1619" actId="1035"/>
          <ac:picMkLst>
            <pc:docMk/>
            <pc:sldMk cId="1630194899" sldId="300"/>
            <ac:picMk id="7" creationId="{63EF54D6-9FB8-CDCB-60A5-A384AEE92579}"/>
          </ac:picMkLst>
        </pc:picChg>
      </pc:sldChg>
      <pc:sldChg chg="add del">
        <pc:chgData name="Franklin Attwood (2004876)" userId="0cc3842b-18ec-42ec-a0ed-fb8e12b5c22e" providerId="ADAL" clId="{A7B8BB30-F019-D543-8DBB-6A3BEBBAD5FF}" dt="2023-03-29T02:09:10.296" v="1589"/>
        <pc:sldMkLst>
          <pc:docMk/>
          <pc:sldMk cId="3405164218" sldId="300"/>
        </pc:sldMkLst>
      </pc:sldChg>
      <pc:sldChg chg="add del">
        <pc:chgData name="Franklin Attwood (2004876)" userId="0cc3842b-18ec-42ec-a0ed-fb8e12b5c22e" providerId="ADAL" clId="{A7B8BB30-F019-D543-8DBB-6A3BEBBAD5FF}" dt="2023-03-29T02:09:17.977" v="1592"/>
        <pc:sldMkLst>
          <pc:docMk/>
          <pc:sldMk cId="60131009" sldId="301"/>
        </pc:sldMkLst>
      </pc:sldChg>
      <pc:sldChg chg="addSp delSp modSp add mod">
        <pc:chgData name="Franklin Attwood (2004876)" userId="0cc3842b-18ec-42ec-a0ed-fb8e12b5c22e" providerId="ADAL" clId="{A7B8BB30-F019-D543-8DBB-6A3BEBBAD5FF}" dt="2023-03-29T02:10:16.058" v="1636" actId="1035"/>
        <pc:sldMkLst>
          <pc:docMk/>
          <pc:sldMk cId="1846179457" sldId="301"/>
        </pc:sldMkLst>
        <pc:spChg chg="add mod">
          <ac:chgData name="Franklin Attwood (2004876)" userId="0cc3842b-18ec-42ec-a0ed-fb8e12b5c22e" providerId="ADAL" clId="{A7B8BB30-F019-D543-8DBB-6A3BEBBAD5FF}" dt="2023-03-29T02:10:08.557" v="1629" actId="1035"/>
          <ac:spMkLst>
            <pc:docMk/>
            <pc:sldMk cId="1846179457" sldId="301"/>
            <ac:spMk id="2" creationId="{362CB520-6F00-3827-703B-73E2C0F689ED}"/>
          </ac:spMkLst>
        </pc:spChg>
        <pc:spChg chg="add mod">
          <ac:chgData name="Franklin Attwood (2004876)" userId="0cc3842b-18ec-42ec-a0ed-fb8e12b5c22e" providerId="ADAL" clId="{A7B8BB30-F019-D543-8DBB-6A3BEBBAD5FF}" dt="2023-03-29T02:10:08.557" v="1629" actId="1035"/>
          <ac:spMkLst>
            <pc:docMk/>
            <pc:sldMk cId="1846179457" sldId="301"/>
            <ac:spMk id="3" creationId="{35A4818F-16AE-FF9B-BC7F-057F2E77E13E}"/>
          </ac:spMkLst>
        </pc:spChg>
        <pc:spChg chg="del">
          <ac:chgData name="Franklin Attwood (2004876)" userId="0cc3842b-18ec-42ec-a0ed-fb8e12b5c22e" providerId="ADAL" clId="{A7B8BB30-F019-D543-8DBB-6A3BEBBAD5FF}" dt="2023-03-29T02:10:04.500" v="1621" actId="478"/>
          <ac:spMkLst>
            <pc:docMk/>
            <pc:sldMk cId="1846179457" sldId="301"/>
            <ac:spMk id="4" creationId="{63498EA8-A9DD-1146-44F0-0DFA6DED5092}"/>
          </ac:spMkLst>
        </pc:spChg>
        <pc:spChg chg="add mod">
          <ac:chgData name="Franklin Attwood (2004876)" userId="0cc3842b-18ec-42ec-a0ed-fb8e12b5c22e" providerId="ADAL" clId="{A7B8BB30-F019-D543-8DBB-6A3BEBBAD5FF}" dt="2023-03-29T02:10:08.557" v="1629" actId="1035"/>
          <ac:spMkLst>
            <pc:docMk/>
            <pc:sldMk cId="1846179457" sldId="301"/>
            <ac:spMk id="5" creationId="{3FFFED51-2D29-251F-9A97-FCCCD7D6F35D}"/>
          </ac:spMkLst>
        </pc:spChg>
        <pc:spChg chg="add mod">
          <ac:chgData name="Franklin Attwood (2004876)" userId="0cc3842b-18ec-42ec-a0ed-fb8e12b5c22e" providerId="ADAL" clId="{A7B8BB30-F019-D543-8DBB-6A3BEBBAD5FF}" dt="2023-03-29T02:10:08.557" v="1629" actId="1035"/>
          <ac:spMkLst>
            <pc:docMk/>
            <pc:sldMk cId="1846179457" sldId="301"/>
            <ac:spMk id="8" creationId="{6C219793-6D66-5FD0-6A00-10D4741B60B4}"/>
          </ac:spMkLst>
        </pc:spChg>
        <pc:picChg chg="add mod">
          <ac:chgData name="Franklin Attwood (2004876)" userId="0cc3842b-18ec-42ec-a0ed-fb8e12b5c22e" providerId="ADAL" clId="{A7B8BB30-F019-D543-8DBB-6A3BEBBAD5FF}" dt="2023-03-29T02:10:08.557" v="1629" actId="1035"/>
          <ac:picMkLst>
            <pc:docMk/>
            <pc:sldMk cId="1846179457" sldId="301"/>
            <ac:picMk id="7" creationId="{2A1EA056-9EE3-BB76-926E-881497CC9E2F}"/>
          </ac:picMkLst>
        </pc:picChg>
        <pc:picChg chg="add mod">
          <ac:chgData name="Franklin Attwood (2004876)" userId="0cc3842b-18ec-42ec-a0ed-fb8e12b5c22e" providerId="ADAL" clId="{A7B8BB30-F019-D543-8DBB-6A3BEBBAD5FF}" dt="2023-03-29T02:10:16.058" v="1636" actId="1035"/>
          <ac:picMkLst>
            <pc:docMk/>
            <pc:sldMk cId="1846179457" sldId="301"/>
            <ac:picMk id="9" creationId="{ACE32A59-44A8-05BC-32B2-B388C2740BDE}"/>
          </ac:picMkLst>
        </pc:picChg>
      </pc:sldChg>
      <pc:sldChg chg="addSp delSp modSp add mod">
        <pc:chgData name="Franklin Attwood (2004876)" userId="0cc3842b-18ec-42ec-a0ed-fb8e12b5c22e" providerId="ADAL" clId="{A7B8BB30-F019-D543-8DBB-6A3BEBBAD5FF}" dt="2023-03-29T02:10:42.366" v="1640"/>
        <pc:sldMkLst>
          <pc:docMk/>
          <pc:sldMk cId="1211706638" sldId="302"/>
        </pc:sldMkLst>
        <pc:spChg chg="add mod">
          <ac:chgData name="Franklin Attwood (2004876)" userId="0cc3842b-18ec-42ec-a0ed-fb8e12b5c22e" providerId="ADAL" clId="{A7B8BB30-F019-D543-8DBB-6A3BEBBAD5FF}" dt="2023-03-29T02:10:42.366" v="1640"/>
          <ac:spMkLst>
            <pc:docMk/>
            <pc:sldMk cId="1211706638" sldId="302"/>
            <ac:spMk id="2" creationId="{19ACBFD7-B3FE-BFB5-17F2-41BCFA5A37A2}"/>
          </ac:spMkLst>
        </pc:spChg>
        <pc:spChg chg="add mod">
          <ac:chgData name="Franklin Attwood (2004876)" userId="0cc3842b-18ec-42ec-a0ed-fb8e12b5c22e" providerId="ADAL" clId="{A7B8BB30-F019-D543-8DBB-6A3BEBBAD5FF}" dt="2023-03-29T02:10:42.366" v="1640"/>
          <ac:spMkLst>
            <pc:docMk/>
            <pc:sldMk cId="1211706638" sldId="302"/>
            <ac:spMk id="3" creationId="{E3C9A62A-B6A0-27ED-BA62-7020DC2059A7}"/>
          </ac:spMkLst>
        </pc:spChg>
        <pc:spChg chg="del">
          <ac:chgData name="Franklin Attwood (2004876)" userId="0cc3842b-18ec-42ec-a0ed-fb8e12b5c22e" providerId="ADAL" clId="{A7B8BB30-F019-D543-8DBB-6A3BEBBAD5FF}" dt="2023-03-29T02:10:41.881" v="1639" actId="478"/>
          <ac:spMkLst>
            <pc:docMk/>
            <pc:sldMk cId="1211706638" sldId="302"/>
            <ac:spMk id="4" creationId="{63498EA8-A9DD-1146-44F0-0DFA6DED5092}"/>
          </ac:spMkLst>
        </pc:spChg>
      </pc:sldChg>
      <pc:sldChg chg="addSp delSp modSp add mod">
        <pc:chgData name="Franklin Attwood (2004876)" userId="0cc3842b-18ec-42ec-a0ed-fb8e12b5c22e" providerId="ADAL" clId="{A7B8BB30-F019-D543-8DBB-6A3BEBBAD5FF}" dt="2023-03-29T02:10:51.261" v="1643"/>
        <pc:sldMkLst>
          <pc:docMk/>
          <pc:sldMk cId="836043122" sldId="303"/>
        </pc:sldMkLst>
        <pc:spChg chg="add mod">
          <ac:chgData name="Franklin Attwood (2004876)" userId="0cc3842b-18ec-42ec-a0ed-fb8e12b5c22e" providerId="ADAL" clId="{A7B8BB30-F019-D543-8DBB-6A3BEBBAD5FF}" dt="2023-03-29T02:10:51.261" v="1643"/>
          <ac:spMkLst>
            <pc:docMk/>
            <pc:sldMk cId="836043122" sldId="303"/>
            <ac:spMk id="2" creationId="{B35FB4F9-762B-2F5D-F794-7A6AABC6D435}"/>
          </ac:spMkLst>
        </pc:spChg>
        <pc:spChg chg="del">
          <ac:chgData name="Franklin Attwood (2004876)" userId="0cc3842b-18ec-42ec-a0ed-fb8e12b5c22e" providerId="ADAL" clId="{A7B8BB30-F019-D543-8DBB-6A3BEBBAD5FF}" dt="2023-03-29T02:10:51.002" v="1642" actId="478"/>
          <ac:spMkLst>
            <pc:docMk/>
            <pc:sldMk cId="836043122" sldId="303"/>
            <ac:spMk id="4" creationId="{63498EA8-A9DD-1146-44F0-0DFA6DED5092}"/>
          </ac:spMkLst>
        </pc:spChg>
      </pc:sldChg>
      <pc:sldChg chg="addSp delSp modSp add mod">
        <pc:chgData name="Franklin Attwood (2004876)" userId="0cc3842b-18ec-42ec-a0ed-fb8e12b5c22e" providerId="ADAL" clId="{A7B8BB30-F019-D543-8DBB-6A3BEBBAD5FF}" dt="2023-03-29T03:15:41.995" v="3118" actId="1035"/>
        <pc:sldMkLst>
          <pc:docMk/>
          <pc:sldMk cId="340863781" sldId="304"/>
        </pc:sldMkLst>
        <pc:spChg chg="del">
          <ac:chgData name="Franklin Attwood (2004876)" userId="0cc3842b-18ec-42ec-a0ed-fb8e12b5c22e" providerId="ADAL" clId="{A7B8BB30-F019-D543-8DBB-6A3BEBBAD5FF}" dt="2023-03-29T03:14:42.972" v="3079" actId="478"/>
          <ac:spMkLst>
            <pc:docMk/>
            <pc:sldMk cId="340863781" sldId="304"/>
            <ac:spMk id="2" creationId="{84FCEC74-B61A-41DC-33FC-27A7BFCD12AB}"/>
          </ac:spMkLst>
        </pc:spChg>
        <pc:spChg chg="add del mod">
          <ac:chgData name="Franklin Attwood (2004876)" userId="0cc3842b-18ec-42ec-a0ed-fb8e12b5c22e" providerId="ADAL" clId="{A7B8BB30-F019-D543-8DBB-6A3BEBBAD5FF}" dt="2023-03-29T03:14:41.255" v="3078" actId="478"/>
          <ac:spMkLst>
            <pc:docMk/>
            <pc:sldMk cId="340863781" sldId="304"/>
            <ac:spMk id="4" creationId="{1EB926E7-F372-B5FA-2207-2AB72EDCA494}"/>
          </ac:spMkLst>
        </pc:spChg>
        <pc:spChg chg="add del mod">
          <ac:chgData name="Franklin Attwood (2004876)" userId="0cc3842b-18ec-42ec-a0ed-fb8e12b5c22e" providerId="ADAL" clId="{A7B8BB30-F019-D543-8DBB-6A3BEBBAD5FF}" dt="2023-03-29T03:15:20.655" v="3092" actId="478"/>
          <ac:spMkLst>
            <pc:docMk/>
            <pc:sldMk cId="340863781" sldId="304"/>
            <ac:spMk id="7" creationId="{93E6CA2F-4789-70DB-1795-E1D448D0D479}"/>
          </ac:spMkLst>
        </pc:spChg>
        <pc:spChg chg="add mod">
          <ac:chgData name="Franklin Attwood (2004876)" userId="0cc3842b-18ec-42ec-a0ed-fb8e12b5c22e" providerId="ADAL" clId="{A7B8BB30-F019-D543-8DBB-6A3BEBBAD5FF}" dt="2023-03-29T03:15:41.995" v="3118" actId="1035"/>
          <ac:spMkLst>
            <pc:docMk/>
            <pc:sldMk cId="340863781" sldId="304"/>
            <ac:spMk id="8" creationId="{78B3CF11-E707-9B39-0BEC-B2415C14B89C}"/>
          </ac:spMkLst>
        </pc:spChg>
        <pc:spChg chg="add mod">
          <ac:chgData name="Franklin Attwood (2004876)" userId="0cc3842b-18ec-42ec-a0ed-fb8e12b5c22e" providerId="ADAL" clId="{A7B8BB30-F019-D543-8DBB-6A3BEBBAD5FF}" dt="2023-03-29T03:15:41.995" v="3118" actId="1035"/>
          <ac:spMkLst>
            <pc:docMk/>
            <pc:sldMk cId="340863781" sldId="304"/>
            <ac:spMk id="9" creationId="{125AB392-9DF2-CB93-E8DB-694811A60274}"/>
          </ac:spMkLst>
        </pc:spChg>
        <pc:spChg chg="add mod">
          <ac:chgData name="Franklin Attwood (2004876)" userId="0cc3842b-18ec-42ec-a0ed-fb8e12b5c22e" providerId="ADAL" clId="{A7B8BB30-F019-D543-8DBB-6A3BEBBAD5FF}" dt="2023-03-29T03:15:41.995" v="3118" actId="1035"/>
          <ac:spMkLst>
            <pc:docMk/>
            <pc:sldMk cId="340863781" sldId="304"/>
            <ac:spMk id="11" creationId="{324FEBCC-30D7-ED5F-D4E0-BEFDC7F3FC17}"/>
          </ac:spMkLst>
        </pc:spChg>
        <pc:spChg chg="add mod">
          <ac:chgData name="Franklin Attwood (2004876)" userId="0cc3842b-18ec-42ec-a0ed-fb8e12b5c22e" providerId="ADAL" clId="{A7B8BB30-F019-D543-8DBB-6A3BEBBAD5FF}" dt="2023-03-29T03:15:41.995" v="3118" actId="1035"/>
          <ac:spMkLst>
            <pc:docMk/>
            <pc:sldMk cId="340863781" sldId="304"/>
            <ac:spMk id="13" creationId="{7DF0F170-5D37-E8D7-9526-FD9E8BC20511}"/>
          </ac:spMkLst>
        </pc:spChg>
        <pc:spChg chg="add mod">
          <ac:chgData name="Franklin Attwood (2004876)" userId="0cc3842b-18ec-42ec-a0ed-fb8e12b5c22e" providerId="ADAL" clId="{A7B8BB30-F019-D543-8DBB-6A3BEBBAD5FF}" dt="2023-03-29T03:15:41.995" v="3118" actId="1035"/>
          <ac:spMkLst>
            <pc:docMk/>
            <pc:sldMk cId="340863781" sldId="304"/>
            <ac:spMk id="14" creationId="{B518C23C-D4DC-DF40-C42D-FCBFD306A14A}"/>
          </ac:spMkLst>
        </pc:spChg>
        <pc:spChg chg="add mod">
          <ac:chgData name="Franklin Attwood (2004876)" userId="0cc3842b-18ec-42ec-a0ed-fb8e12b5c22e" providerId="ADAL" clId="{A7B8BB30-F019-D543-8DBB-6A3BEBBAD5FF}" dt="2023-03-29T03:15:41.995" v="3118" actId="1035"/>
          <ac:spMkLst>
            <pc:docMk/>
            <pc:sldMk cId="340863781" sldId="304"/>
            <ac:spMk id="15" creationId="{ABCB3D74-0BB0-4A2E-AFB1-02C00703E8EF}"/>
          </ac:spMkLst>
        </pc:spChg>
        <pc:picChg chg="del">
          <ac:chgData name="Franklin Attwood (2004876)" userId="0cc3842b-18ec-42ec-a0ed-fb8e12b5c22e" providerId="ADAL" clId="{A7B8BB30-F019-D543-8DBB-6A3BEBBAD5FF}" dt="2023-03-29T03:14:40.177" v="3077" actId="478"/>
          <ac:picMkLst>
            <pc:docMk/>
            <pc:sldMk cId="340863781" sldId="304"/>
            <ac:picMk id="5" creationId="{1F16237E-32E2-5417-4B8F-70134164E0C0}"/>
          </ac:picMkLst>
        </pc:picChg>
        <pc:picChg chg="add mod">
          <ac:chgData name="Franklin Attwood (2004876)" userId="0cc3842b-18ec-42ec-a0ed-fb8e12b5c22e" providerId="ADAL" clId="{A7B8BB30-F019-D543-8DBB-6A3BEBBAD5FF}" dt="2023-03-29T03:15:41.995" v="3118" actId="1035"/>
          <ac:picMkLst>
            <pc:docMk/>
            <pc:sldMk cId="340863781" sldId="304"/>
            <ac:picMk id="10" creationId="{79D5756C-50D9-DCC6-E1EC-0EE9FD0A5661}"/>
          </ac:picMkLst>
        </pc:picChg>
        <pc:picChg chg="add mod">
          <ac:chgData name="Franklin Attwood (2004876)" userId="0cc3842b-18ec-42ec-a0ed-fb8e12b5c22e" providerId="ADAL" clId="{A7B8BB30-F019-D543-8DBB-6A3BEBBAD5FF}" dt="2023-03-29T03:15:41.995" v="3118" actId="1035"/>
          <ac:picMkLst>
            <pc:docMk/>
            <pc:sldMk cId="340863781" sldId="304"/>
            <ac:picMk id="12" creationId="{DAB77A9A-98B6-79BF-E57C-F06F358354C1}"/>
          </ac:picMkLst>
        </pc:picChg>
      </pc:sldChg>
      <pc:sldChg chg="addSp delSp modSp add mod">
        <pc:chgData name="Franklin Attwood (2004876)" userId="0cc3842b-18ec-42ec-a0ed-fb8e12b5c22e" providerId="ADAL" clId="{A7B8BB30-F019-D543-8DBB-6A3BEBBAD5FF}" dt="2023-03-29T03:15:54.246" v="3121"/>
        <pc:sldMkLst>
          <pc:docMk/>
          <pc:sldMk cId="173542889" sldId="305"/>
        </pc:sldMkLst>
        <pc:spChg chg="add mod">
          <ac:chgData name="Franklin Attwood (2004876)" userId="0cc3842b-18ec-42ec-a0ed-fb8e12b5c22e" providerId="ADAL" clId="{A7B8BB30-F019-D543-8DBB-6A3BEBBAD5FF}" dt="2023-03-29T03:15:54.246" v="3121"/>
          <ac:spMkLst>
            <pc:docMk/>
            <pc:sldMk cId="173542889" sldId="305"/>
            <ac:spMk id="2" creationId="{46195A8E-D48A-7DC2-4C9A-C522E11EDCF3}"/>
          </ac:spMkLst>
        </pc:spChg>
        <pc:spChg chg="add mod">
          <ac:chgData name="Franklin Attwood (2004876)" userId="0cc3842b-18ec-42ec-a0ed-fb8e12b5c22e" providerId="ADAL" clId="{A7B8BB30-F019-D543-8DBB-6A3BEBBAD5FF}" dt="2023-03-29T03:15:54.246" v="3121"/>
          <ac:spMkLst>
            <pc:docMk/>
            <pc:sldMk cId="173542889" sldId="305"/>
            <ac:spMk id="3" creationId="{5D3A251F-1053-91B9-1A2F-FA0E4DEBA0D9}"/>
          </ac:spMkLst>
        </pc:spChg>
        <pc:spChg chg="del">
          <ac:chgData name="Franklin Attwood (2004876)" userId="0cc3842b-18ec-42ec-a0ed-fb8e12b5c22e" providerId="ADAL" clId="{A7B8BB30-F019-D543-8DBB-6A3BEBBAD5FF}" dt="2023-03-29T03:15:53.937" v="3120" actId="478"/>
          <ac:spMkLst>
            <pc:docMk/>
            <pc:sldMk cId="173542889" sldId="305"/>
            <ac:spMk id="7" creationId="{93E6CA2F-4789-70DB-1795-E1D448D0D479}"/>
          </ac:spMkLst>
        </pc:spChg>
        <pc:picChg chg="add mod">
          <ac:chgData name="Franklin Attwood (2004876)" userId="0cc3842b-18ec-42ec-a0ed-fb8e12b5c22e" providerId="ADAL" clId="{A7B8BB30-F019-D543-8DBB-6A3BEBBAD5FF}" dt="2023-03-29T03:15:54.246" v="3121"/>
          <ac:picMkLst>
            <pc:docMk/>
            <pc:sldMk cId="173542889" sldId="305"/>
            <ac:picMk id="4" creationId="{16DAE514-17FA-F2A4-9976-70CCAEF11128}"/>
          </ac:picMkLst>
        </pc:picChg>
        <pc:picChg chg="add mod">
          <ac:chgData name="Franklin Attwood (2004876)" userId="0cc3842b-18ec-42ec-a0ed-fb8e12b5c22e" providerId="ADAL" clId="{A7B8BB30-F019-D543-8DBB-6A3BEBBAD5FF}" dt="2023-03-29T03:15:54.246" v="3121"/>
          <ac:picMkLst>
            <pc:docMk/>
            <pc:sldMk cId="173542889" sldId="305"/>
            <ac:picMk id="5" creationId="{5DFA9776-D41D-D11E-49B3-61A958A1DD36}"/>
          </ac:picMkLst>
        </pc:picChg>
      </pc:sldChg>
      <pc:sldChg chg="addSp delSp modSp add mod">
        <pc:chgData name="Franklin Attwood (2004876)" userId="0cc3842b-18ec-42ec-a0ed-fb8e12b5c22e" providerId="ADAL" clId="{A7B8BB30-F019-D543-8DBB-6A3BEBBAD5FF}" dt="2023-03-29T03:16:12.494" v="3143" actId="1035"/>
        <pc:sldMkLst>
          <pc:docMk/>
          <pc:sldMk cId="3972431281" sldId="306"/>
        </pc:sldMkLst>
        <pc:spChg chg="add del mod">
          <ac:chgData name="Franklin Attwood (2004876)" userId="0cc3842b-18ec-42ec-a0ed-fb8e12b5c22e" providerId="ADAL" clId="{A7B8BB30-F019-D543-8DBB-6A3BEBBAD5FF}" dt="2023-03-29T03:16:05.791" v="3124"/>
          <ac:spMkLst>
            <pc:docMk/>
            <pc:sldMk cId="3972431281" sldId="306"/>
            <ac:spMk id="2" creationId="{5547EC92-EE9F-E5D1-AAB9-9D626F935DFC}"/>
          </ac:spMkLst>
        </pc:spChg>
        <pc:spChg chg="add del mod">
          <ac:chgData name="Franklin Attwood (2004876)" userId="0cc3842b-18ec-42ec-a0ed-fb8e12b5c22e" providerId="ADAL" clId="{A7B8BB30-F019-D543-8DBB-6A3BEBBAD5FF}" dt="2023-03-29T03:16:05.791" v="3124"/>
          <ac:spMkLst>
            <pc:docMk/>
            <pc:sldMk cId="3972431281" sldId="306"/>
            <ac:spMk id="3" creationId="{51FABDE6-689F-D29C-7EF6-AA28D02C65D3}"/>
          </ac:spMkLst>
        </pc:spChg>
        <pc:spChg chg="add mod">
          <ac:chgData name="Franklin Attwood (2004876)" userId="0cc3842b-18ec-42ec-a0ed-fb8e12b5c22e" providerId="ADAL" clId="{A7B8BB30-F019-D543-8DBB-6A3BEBBAD5FF}" dt="2023-03-29T03:16:12.494" v="3143" actId="1035"/>
          <ac:spMkLst>
            <pc:docMk/>
            <pc:sldMk cId="3972431281" sldId="306"/>
            <ac:spMk id="6" creationId="{97A21FD5-D515-E054-6ABF-75A2585260BD}"/>
          </ac:spMkLst>
        </pc:spChg>
        <pc:spChg chg="del">
          <ac:chgData name="Franklin Attwood (2004876)" userId="0cc3842b-18ec-42ec-a0ed-fb8e12b5c22e" providerId="ADAL" clId="{A7B8BB30-F019-D543-8DBB-6A3BEBBAD5FF}" dt="2023-03-29T03:16:07.465" v="3125" actId="478"/>
          <ac:spMkLst>
            <pc:docMk/>
            <pc:sldMk cId="3972431281" sldId="306"/>
            <ac:spMk id="7" creationId="{93E6CA2F-4789-70DB-1795-E1D448D0D479}"/>
          </ac:spMkLst>
        </pc:spChg>
        <pc:spChg chg="add mod">
          <ac:chgData name="Franklin Attwood (2004876)" userId="0cc3842b-18ec-42ec-a0ed-fb8e12b5c22e" providerId="ADAL" clId="{A7B8BB30-F019-D543-8DBB-6A3BEBBAD5FF}" dt="2023-03-29T03:16:12.494" v="3143" actId="1035"/>
          <ac:spMkLst>
            <pc:docMk/>
            <pc:sldMk cId="3972431281" sldId="306"/>
            <ac:spMk id="8" creationId="{4100CCDF-E7E4-B23D-CA8C-D7C2FB9558B9}"/>
          </ac:spMkLst>
        </pc:spChg>
        <pc:picChg chg="add del mod">
          <ac:chgData name="Franklin Attwood (2004876)" userId="0cc3842b-18ec-42ec-a0ed-fb8e12b5c22e" providerId="ADAL" clId="{A7B8BB30-F019-D543-8DBB-6A3BEBBAD5FF}" dt="2023-03-29T03:16:05.791" v="3124"/>
          <ac:picMkLst>
            <pc:docMk/>
            <pc:sldMk cId="3972431281" sldId="306"/>
            <ac:picMk id="4" creationId="{0DDE8355-5158-9728-8DE2-B56934F5735D}"/>
          </ac:picMkLst>
        </pc:picChg>
        <pc:picChg chg="add del mod">
          <ac:chgData name="Franklin Attwood (2004876)" userId="0cc3842b-18ec-42ec-a0ed-fb8e12b5c22e" providerId="ADAL" clId="{A7B8BB30-F019-D543-8DBB-6A3BEBBAD5FF}" dt="2023-03-29T03:16:05.791" v="3124"/>
          <ac:picMkLst>
            <pc:docMk/>
            <pc:sldMk cId="3972431281" sldId="306"/>
            <ac:picMk id="5" creationId="{AFA7D0AF-DBA2-5462-C79E-BFF2F234D893}"/>
          </ac:picMkLst>
        </pc:picChg>
        <pc:picChg chg="add mod">
          <ac:chgData name="Franklin Attwood (2004876)" userId="0cc3842b-18ec-42ec-a0ed-fb8e12b5c22e" providerId="ADAL" clId="{A7B8BB30-F019-D543-8DBB-6A3BEBBAD5FF}" dt="2023-03-29T03:16:12.494" v="3143" actId="1035"/>
          <ac:picMkLst>
            <pc:docMk/>
            <pc:sldMk cId="3972431281" sldId="306"/>
            <ac:picMk id="9" creationId="{8B3344AA-01F4-B228-8E35-7887D3FF8EE5}"/>
          </ac:picMkLst>
        </pc:picChg>
        <pc:picChg chg="add mod">
          <ac:chgData name="Franklin Attwood (2004876)" userId="0cc3842b-18ec-42ec-a0ed-fb8e12b5c22e" providerId="ADAL" clId="{A7B8BB30-F019-D543-8DBB-6A3BEBBAD5FF}" dt="2023-03-29T03:16:12.494" v="3143" actId="1035"/>
          <ac:picMkLst>
            <pc:docMk/>
            <pc:sldMk cId="3972431281" sldId="306"/>
            <ac:picMk id="10" creationId="{7BC51602-478F-100B-95B6-CEF2AB6C19C6}"/>
          </ac:picMkLst>
        </pc:picChg>
      </pc:sldChg>
      <pc:sldChg chg="addSp delSp modSp add mod">
        <pc:chgData name="Franklin Attwood (2004876)" userId="0cc3842b-18ec-42ec-a0ed-fb8e12b5c22e" providerId="ADAL" clId="{A7B8BB30-F019-D543-8DBB-6A3BEBBAD5FF}" dt="2023-03-29T03:16:28.393" v="3146"/>
        <pc:sldMkLst>
          <pc:docMk/>
          <pc:sldMk cId="2123913490" sldId="307"/>
        </pc:sldMkLst>
        <pc:spChg chg="add mod">
          <ac:chgData name="Franklin Attwood (2004876)" userId="0cc3842b-18ec-42ec-a0ed-fb8e12b5c22e" providerId="ADAL" clId="{A7B8BB30-F019-D543-8DBB-6A3BEBBAD5FF}" dt="2023-03-29T03:16:28.393" v="3146"/>
          <ac:spMkLst>
            <pc:docMk/>
            <pc:sldMk cId="2123913490" sldId="307"/>
            <ac:spMk id="2" creationId="{5301ADCA-CFC6-1DB3-1EB4-D9B45BA124B2}"/>
          </ac:spMkLst>
        </pc:spChg>
        <pc:spChg chg="add mod">
          <ac:chgData name="Franklin Attwood (2004876)" userId="0cc3842b-18ec-42ec-a0ed-fb8e12b5c22e" providerId="ADAL" clId="{A7B8BB30-F019-D543-8DBB-6A3BEBBAD5FF}" dt="2023-03-29T03:16:28.393" v="3146"/>
          <ac:spMkLst>
            <pc:docMk/>
            <pc:sldMk cId="2123913490" sldId="307"/>
            <ac:spMk id="3" creationId="{CC61AD27-F503-B266-631A-15E1E42C44BB}"/>
          </ac:spMkLst>
        </pc:spChg>
        <pc:spChg chg="add mod">
          <ac:chgData name="Franklin Attwood (2004876)" userId="0cc3842b-18ec-42ec-a0ed-fb8e12b5c22e" providerId="ADAL" clId="{A7B8BB30-F019-D543-8DBB-6A3BEBBAD5FF}" dt="2023-03-29T03:16:28.393" v="3146"/>
          <ac:spMkLst>
            <pc:docMk/>
            <pc:sldMk cId="2123913490" sldId="307"/>
            <ac:spMk id="5" creationId="{ADB3D565-48E8-D319-FDC9-026D5210EE4F}"/>
          </ac:spMkLst>
        </pc:spChg>
        <pc:spChg chg="add mod">
          <ac:chgData name="Franklin Attwood (2004876)" userId="0cc3842b-18ec-42ec-a0ed-fb8e12b5c22e" providerId="ADAL" clId="{A7B8BB30-F019-D543-8DBB-6A3BEBBAD5FF}" dt="2023-03-29T03:16:28.393" v="3146"/>
          <ac:spMkLst>
            <pc:docMk/>
            <pc:sldMk cId="2123913490" sldId="307"/>
            <ac:spMk id="6" creationId="{F54931EF-4C1F-0B91-2565-D6767AD1F308}"/>
          </ac:spMkLst>
        </pc:spChg>
        <pc:spChg chg="del">
          <ac:chgData name="Franklin Attwood (2004876)" userId="0cc3842b-18ec-42ec-a0ed-fb8e12b5c22e" providerId="ADAL" clId="{A7B8BB30-F019-D543-8DBB-6A3BEBBAD5FF}" dt="2023-03-29T03:16:28.137" v="3145" actId="478"/>
          <ac:spMkLst>
            <pc:docMk/>
            <pc:sldMk cId="2123913490" sldId="307"/>
            <ac:spMk id="7" creationId="{93E6CA2F-4789-70DB-1795-E1D448D0D479}"/>
          </ac:spMkLst>
        </pc:spChg>
        <pc:picChg chg="add mod">
          <ac:chgData name="Franklin Attwood (2004876)" userId="0cc3842b-18ec-42ec-a0ed-fb8e12b5c22e" providerId="ADAL" clId="{A7B8BB30-F019-D543-8DBB-6A3BEBBAD5FF}" dt="2023-03-29T03:16:28.393" v="3146"/>
          <ac:picMkLst>
            <pc:docMk/>
            <pc:sldMk cId="2123913490" sldId="307"/>
            <ac:picMk id="4" creationId="{D32B6486-936C-A3BE-A02B-817BDE949CFC}"/>
          </ac:picMkLst>
        </pc:picChg>
      </pc:sldChg>
      <pc:sldChg chg="addSp delSp modSp add mod">
        <pc:chgData name="Franklin Attwood (2004876)" userId="0cc3842b-18ec-42ec-a0ed-fb8e12b5c22e" providerId="ADAL" clId="{A7B8BB30-F019-D543-8DBB-6A3BEBBAD5FF}" dt="2023-03-29T03:16:36.790" v="3149"/>
        <pc:sldMkLst>
          <pc:docMk/>
          <pc:sldMk cId="760940027" sldId="308"/>
        </pc:sldMkLst>
        <pc:spChg chg="add mod">
          <ac:chgData name="Franklin Attwood (2004876)" userId="0cc3842b-18ec-42ec-a0ed-fb8e12b5c22e" providerId="ADAL" clId="{A7B8BB30-F019-D543-8DBB-6A3BEBBAD5FF}" dt="2023-03-29T03:16:36.790" v="3149"/>
          <ac:spMkLst>
            <pc:docMk/>
            <pc:sldMk cId="760940027" sldId="308"/>
            <ac:spMk id="2" creationId="{D5E0CDCE-2DBA-596A-440B-2DC150556E5A}"/>
          </ac:spMkLst>
        </pc:spChg>
        <pc:spChg chg="add mod">
          <ac:chgData name="Franklin Attwood (2004876)" userId="0cc3842b-18ec-42ec-a0ed-fb8e12b5c22e" providerId="ADAL" clId="{A7B8BB30-F019-D543-8DBB-6A3BEBBAD5FF}" dt="2023-03-29T03:16:36.790" v="3149"/>
          <ac:spMkLst>
            <pc:docMk/>
            <pc:sldMk cId="760940027" sldId="308"/>
            <ac:spMk id="3" creationId="{9E4066A3-6DD9-78A5-D496-60F975CE984A}"/>
          </ac:spMkLst>
        </pc:spChg>
        <pc:spChg chg="add mod">
          <ac:chgData name="Franklin Attwood (2004876)" userId="0cc3842b-18ec-42ec-a0ed-fb8e12b5c22e" providerId="ADAL" clId="{A7B8BB30-F019-D543-8DBB-6A3BEBBAD5FF}" dt="2023-03-29T03:16:36.790" v="3149"/>
          <ac:spMkLst>
            <pc:docMk/>
            <pc:sldMk cId="760940027" sldId="308"/>
            <ac:spMk id="5" creationId="{C1B7AE57-F7D3-FC90-D634-6FE8AB41F2B3}"/>
          </ac:spMkLst>
        </pc:spChg>
        <pc:spChg chg="del">
          <ac:chgData name="Franklin Attwood (2004876)" userId="0cc3842b-18ec-42ec-a0ed-fb8e12b5c22e" providerId="ADAL" clId="{A7B8BB30-F019-D543-8DBB-6A3BEBBAD5FF}" dt="2023-03-29T03:16:36.496" v="3148" actId="478"/>
          <ac:spMkLst>
            <pc:docMk/>
            <pc:sldMk cId="760940027" sldId="308"/>
            <ac:spMk id="7" creationId="{93E6CA2F-4789-70DB-1795-E1D448D0D479}"/>
          </ac:spMkLst>
        </pc:spChg>
        <pc:spChg chg="add mod">
          <ac:chgData name="Franklin Attwood (2004876)" userId="0cc3842b-18ec-42ec-a0ed-fb8e12b5c22e" providerId="ADAL" clId="{A7B8BB30-F019-D543-8DBB-6A3BEBBAD5FF}" dt="2023-03-29T03:16:36.790" v="3149"/>
          <ac:spMkLst>
            <pc:docMk/>
            <pc:sldMk cId="760940027" sldId="308"/>
            <ac:spMk id="8" creationId="{DE87AEF1-19F1-724F-31D2-CA2C21CCCAAA}"/>
          </ac:spMkLst>
        </pc:spChg>
        <pc:spChg chg="add mod">
          <ac:chgData name="Franklin Attwood (2004876)" userId="0cc3842b-18ec-42ec-a0ed-fb8e12b5c22e" providerId="ADAL" clId="{A7B8BB30-F019-D543-8DBB-6A3BEBBAD5FF}" dt="2023-03-29T03:16:36.790" v="3149"/>
          <ac:spMkLst>
            <pc:docMk/>
            <pc:sldMk cId="760940027" sldId="308"/>
            <ac:spMk id="9" creationId="{5728E16A-B082-C885-636F-BA35AB8010BA}"/>
          </ac:spMkLst>
        </pc:spChg>
        <pc:picChg chg="add mod">
          <ac:chgData name="Franklin Attwood (2004876)" userId="0cc3842b-18ec-42ec-a0ed-fb8e12b5c22e" providerId="ADAL" clId="{A7B8BB30-F019-D543-8DBB-6A3BEBBAD5FF}" dt="2023-03-29T03:16:36.790" v="3149"/>
          <ac:picMkLst>
            <pc:docMk/>
            <pc:sldMk cId="760940027" sldId="308"/>
            <ac:picMk id="4" creationId="{E6CD85EC-C1AE-1ECC-9B0B-B03D265C6352}"/>
          </ac:picMkLst>
        </pc:picChg>
        <pc:picChg chg="add mod">
          <ac:chgData name="Franklin Attwood (2004876)" userId="0cc3842b-18ec-42ec-a0ed-fb8e12b5c22e" providerId="ADAL" clId="{A7B8BB30-F019-D543-8DBB-6A3BEBBAD5FF}" dt="2023-03-29T03:16:36.790" v="3149"/>
          <ac:picMkLst>
            <pc:docMk/>
            <pc:sldMk cId="760940027" sldId="308"/>
            <ac:picMk id="6" creationId="{884A3CC0-68B1-D239-5930-0B7F6B3E3FBF}"/>
          </ac:picMkLst>
        </pc:picChg>
      </pc:sldChg>
      <pc:sldChg chg="addSp delSp modSp add mod">
        <pc:chgData name="Franklin Attwood (2004876)" userId="0cc3842b-18ec-42ec-a0ed-fb8e12b5c22e" providerId="ADAL" clId="{A7B8BB30-F019-D543-8DBB-6A3BEBBAD5FF}" dt="2023-03-29T03:16:51.316" v="3154"/>
        <pc:sldMkLst>
          <pc:docMk/>
          <pc:sldMk cId="3237130825" sldId="309"/>
        </pc:sldMkLst>
        <pc:spChg chg="add del mod">
          <ac:chgData name="Franklin Attwood (2004876)" userId="0cc3842b-18ec-42ec-a0ed-fb8e12b5c22e" providerId="ADAL" clId="{A7B8BB30-F019-D543-8DBB-6A3BEBBAD5FF}" dt="2023-03-29T03:16:49.014" v="3152"/>
          <ac:spMkLst>
            <pc:docMk/>
            <pc:sldMk cId="3237130825" sldId="309"/>
            <ac:spMk id="2" creationId="{5F088ADE-1F5B-9581-FF82-92778B376DA7}"/>
          </ac:spMkLst>
        </pc:spChg>
        <pc:spChg chg="add del mod">
          <ac:chgData name="Franklin Attwood (2004876)" userId="0cc3842b-18ec-42ec-a0ed-fb8e12b5c22e" providerId="ADAL" clId="{A7B8BB30-F019-D543-8DBB-6A3BEBBAD5FF}" dt="2023-03-29T03:16:49.014" v="3152"/>
          <ac:spMkLst>
            <pc:docMk/>
            <pc:sldMk cId="3237130825" sldId="309"/>
            <ac:spMk id="3" creationId="{35A682CC-F922-4559-72CA-0345DFFE9AB2}"/>
          </ac:spMkLst>
        </pc:spChg>
        <pc:spChg chg="add mod">
          <ac:chgData name="Franklin Attwood (2004876)" userId="0cc3842b-18ec-42ec-a0ed-fb8e12b5c22e" providerId="ADAL" clId="{A7B8BB30-F019-D543-8DBB-6A3BEBBAD5FF}" dt="2023-03-29T03:16:51.316" v="3154"/>
          <ac:spMkLst>
            <pc:docMk/>
            <pc:sldMk cId="3237130825" sldId="309"/>
            <ac:spMk id="4" creationId="{673307F8-3005-DC3A-8A14-DCAB0BB1373E}"/>
          </ac:spMkLst>
        </pc:spChg>
        <pc:spChg chg="add mod">
          <ac:chgData name="Franklin Attwood (2004876)" userId="0cc3842b-18ec-42ec-a0ed-fb8e12b5c22e" providerId="ADAL" clId="{A7B8BB30-F019-D543-8DBB-6A3BEBBAD5FF}" dt="2023-03-29T03:16:51.316" v="3154"/>
          <ac:spMkLst>
            <pc:docMk/>
            <pc:sldMk cId="3237130825" sldId="309"/>
            <ac:spMk id="5" creationId="{26A3B49A-339D-D5A8-BBAC-58C16320C395}"/>
          </ac:spMkLst>
        </pc:spChg>
        <pc:spChg chg="del">
          <ac:chgData name="Franklin Attwood (2004876)" userId="0cc3842b-18ec-42ec-a0ed-fb8e12b5c22e" providerId="ADAL" clId="{A7B8BB30-F019-D543-8DBB-6A3BEBBAD5FF}" dt="2023-03-29T03:16:50.877" v="3153" actId="478"/>
          <ac:spMkLst>
            <pc:docMk/>
            <pc:sldMk cId="3237130825" sldId="309"/>
            <ac:spMk id="7" creationId="{93E6CA2F-4789-70DB-1795-E1D448D0D479}"/>
          </ac:spMkLst>
        </pc:spChg>
      </pc:sldChg>
      <pc:sldChg chg="addSp delSp modSp add mod">
        <pc:chgData name="Franklin Attwood (2004876)" userId="0cc3842b-18ec-42ec-a0ed-fb8e12b5c22e" providerId="ADAL" clId="{A7B8BB30-F019-D543-8DBB-6A3BEBBAD5FF}" dt="2023-03-29T03:17:08.282" v="3157"/>
        <pc:sldMkLst>
          <pc:docMk/>
          <pc:sldMk cId="3416853184" sldId="310"/>
        </pc:sldMkLst>
        <pc:spChg chg="add mod">
          <ac:chgData name="Franklin Attwood (2004876)" userId="0cc3842b-18ec-42ec-a0ed-fb8e12b5c22e" providerId="ADAL" clId="{A7B8BB30-F019-D543-8DBB-6A3BEBBAD5FF}" dt="2023-03-29T03:17:08.282" v="3157"/>
          <ac:spMkLst>
            <pc:docMk/>
            <pc:sldMk cId="3416853184" sldId="310"/>
            <ac:spMk id="2" creationId="{D793F972-0E89-8D03-AC1F-4E89DA87C070}"/>
          </ac:spMkLst>
        </pc:spChg>
        <pc:spChg chg="add mod">
          <ac:chgData name="Franklin Attwood (2004876)" userId="0cc3842b-18ec-42ec-a0ed-fb8e12b5c22e" providerId="ADAL" clId="{A7B8BB30-F019-D543-8DBB-6A3BEBBAD5FF}" dt="2023-03-29T03:17:08.282" v="3157"/>
          <ac:spMkLst>
            <pc:docMk/>
            <pc:sldMk cId="3416853184" sldId="310"/>
            <ac:spMk id="3" creationId="{ACAB0A38-A8CD-D042-7121-03D056D53A92}"/>
          </ac:spMkLst>
        </pc:spChg>
        <pc:spChg chg="add mod">
          <ac:chgData name="Franklin Attwood (2004876)" userId="0cc3842b-18ec-42ec-a0ed-fb8e12b5c22e" providerId="ADAL" clId="{A7B8BB30-F019-D543-8DBB-6A3BEBBAD5FF}" dt="2023-03-29T03:17:08.282" v="3157"/>
          <ac:spMkLst>
            <pc:docMk/>
            <pc:sldMk cId="3416853184" sldId="310"/>
            <ac:spMk id="5" creationId="{234F21BD-2BD0-D4FF-2CBE-EFA8F365107D}"/>
          </ac:spMkLst>
        </pc:spChg>
        <pc:spChg chg="del">
          <ac:chgData name="Franklin Attwood (2004876)" userId="0cc3842b-18ec-42ec-a0ed-fb8e12b5c22e" providerId="ADAL" clId="{A7B8BB30-F019-D543-8DBB-6A3BEBBAD5FF}" dt="2023-03-29T03:17:05.697" v="3156" actId="478"/>
          <ac:spMkLst>
            <pc:docMk/>
            <pc:sldMk cId="3416853184" sldId="310"/>
            <ac:spMk id="7" creationId="{93E6CA2F-4789-70DB-1795-E1D448D0D479}"/>
          </ac:spMkLst>
        </pc:spChg>
        <pc:picChg chg="add mod">
          <ac:chgData name="Franklin Attwood (2004876)" userId="0cc3842b-18ec-42ec-a0ed-fb8e12b5c22e" providerId="ADAL" clId="{A7B8BB30-F019-D543-8DBB-6A3BEBBAD5FF}" dt="2023-03-29T03:17:08.282" v="3157"/>
          <ac:picMkLst>
            <pc:docMk/>
            <pc:sldMk cId="3416853184" sldId="310"/>
            <ac:picMk id="4" creationId="{AB94895C-C6A1-A054-2B9A-E4FF67E6AF63}"/>
          </ac:picMkLst>
        </pc:picChg>
      </pc:sldChg>
      <pc:sldMasterChg chg="del delSldLayout">
        <pc:chgData name="Franklin Attwood (2004876)" userId="0cc3842b-18ec-42ec-a0ed-fb8e12b5c22e" providerId="ADAL" clId="{A7B8BB30-F019-D543-8DBB-6A3BEBBAD5FF}" dt="2023-03-29T02:10:53.371" v="1644" actId="2696"/>
        <pc:sldMasterMkLst>
          <pc:docMk/>
          <pc:sldMasterMk cId="1103795684" sldId="2147483648"/>
        </pc:sldMasterMkLst>
        <pc:sldLayoutChg chg="del">
          <pc:chgData name="Franklin Attwood (2004876)" userId="0cc3842b-18ec-42ec-a0ed-fb8e12b5c22e" providerId="ADAL" clId="{A7B8BB30-F019-D543-8DBB-6A3BEBBAD5FF}" dt="2023-03-29T02:10:53.371" v="1644" actId="2696"/>
          <pc:sldLayoutMkLst>
            <pc:docMk/>
            <pc:sldMasterMk cId="1103795684" sldId="2147483648"/>
            <pc:sldLayoutMk cId="1296182655" sldId="2147483649"/>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2727779941" sldId="2147483650"/>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1182771172" sldId="2147483651"/>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3006694767" sldId="2147483652"/>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3100204777" sldId="2147483653"/>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3954082957" sldId="2147483654"/>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2123458491" sldId="2147483655"/>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532085566" sldId="2147483656"/>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629675022" sldId="2147483657"/>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2740877284" sldId="2147483658"/>
          </pc:sldLayoutMkLst>
        </pc:sldLayoutChg>
        <pc:sldLayoutChg chg="del">
          <pc:chgData name="Franklin Attwood (2004876)" userId="0cc3842b-18ec-42ec-a0ed-fb8e12b5c22e" providerId="ADAL" clId="{A7B8BB30-F019-D543-8DBB-6A3BEBBAD5FF}" dt="2023-03-29T02:10:53.371" v="1644" actId="2696"/>
          <pc:sldLayoutMkLst>
            <pc:docMk/>
            <pc:sldMasterMk cId="1103795684" sldId="2147483648"/>
            <pc:sldLayoutMk cId="3257342095" sldId="2147483659"/>
          </pc:sldLayoutMkLst>
        </pc:sldLayoutChg>
      </pc:sldMasterChg>
      <pc:sldMasterChg chg="del delSldLayout">
        <pc:chgData name="Franklin Attwood (2004876)" userId="0cc3842b-18ec-42ec-a0ed-fb8e12b5c22e" providerId="ADAL" clId="{A7B8BB30-F019-D543-8DBB-6A3BEBBAD5FF}" dt="2023-03-29T03:17:18.528" v="3158" actId="2696"/>
        <pc:sldMasterMkLst>
          <pc:docMk/>
          <pc:sldMasterMk cId="2460954070" sldId="2147483672"/>
        </pc:sldMasterMkLst>
        <pc:sldLayoutChg chg="del">
          <pc:chgData name="Franklin Attwood (2004876)" userId="0cc3842b-18ec-42ec-a0ed-fb8e12b5c22e" providerId="ADAL" clId="{A7B8BB30-F019-D543-8DBB-6A3BEBBAD5FF}" dt="2023-03-29T03:17:18.528" v="3158" actId="2696"/>
          <pc:sldLayoutMkLst>
            <pc:docMk/>
            <pc:sldMasterMk cId="2460954070" sldId="2147483672"/>
            <pc:sldLayoutMk cId="2385387890" sldId="2147483673"/>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949138452" sldId="2147483674"/>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2591524520" sldId="2147483675"/>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1203092039" sldId="2147483676"/>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3733172339" sldId="2147483677"/>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3210312558" sldId="2147483678"/>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3146388984" sldId="2147483679"/>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3171841454" sldId="2147483680"/>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1718958274" sldId="2147483681"/>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2202905451" sldId="2147483682"/>
          </pc:sldLayoutMkLst>
        </pc:sldLayoutChg>
        <pc:sldLayoutChg chg="del">
          <pc:chgData name="Franklin Attwood (2004876)" userId="0cc3842b-18ec-42ec-a0ed-fb8e12b5c22e" providerId="ADAL" clId="{A7B8BB30-F019-D543-8DBB-6A3BEBBAD5FF}" dt="2023-03-29T03:17:18.528" v="3158" actId="2696"/>
          <pc:sldLayoutMkLst>
            <pc:docMk/>
            <pc:sldMasterMk cId="2460954070" sldId="2147483672"/>
            <pc:sldLayoutMk cId="3479445657" sldId="2147483683"/>
          </pc:sldLayoutMkLst>
        </pc:sldLayoutChg>
      </pc:sldMasterChg>
    </pc:docChg>
  </pc:docChgLst>
  <pc:docChgLst>
    <pc:chgData name="Jared" userId="82019337-5f27-46b3-b45d-10387a2f52e1" providerId="ADAL" clId="{1CE98489-5BCA-4886-89E3-73557BF9F365}"/>
    <pc:docChg chg="undo custSel addSld delSld modSld">
      <pc:chgData name="Jared" userId="82019337-5f27-46b3-b45d-10387a2f52e1" providerId="ADAL" clId="{1CE98489-5BCA-4886-89E3-73557BF9F365}" dt="2023-03-28T21:33:13.110" v="588" actId="404"/>
      <pc:docMkLst>
        <pc:docMk/>
      </pc:docMkLst>
      <pc:sldChg chg="modSp mod">
        <pc:chgData name="Jared" userId="82019337-5f27-46b3-b45d-10387a2f52e1" providerId="ADAL" clId="{1CE98489-5BCA-4886-89E3-73557BF9F365}" dt="2023-03-28T18:56:13.354" v="304" actId="20577"/>
        <pc:sldMkLst>
          <pc:docMk/>
          <pc:sldMk cId="1654621989" sldId="257"/>
        </pc:sldMkLst>
        <pc:spChg chg="mod">
          <ac:chgData name="Jared" userId="82019337-5f27-46b3-b45d-10387a2f52e1" providerId="ADAL" clId="{1CE98489-5BCA-4886-89E3-73557BF9F365}" dt="2023-03-28T18:56:13.354" v="304" actId="20577"/>
          <ac:spMkLst>
            <pc:docMk/>
            <pc:sldMk cId="1654621989" sldId="257"/>
            <ac:spMk id="3" creationId="{C03CEFDD-5D6A-79B3-B84B-1DDCA01F3133}"/>
          </ac:spMkLst>
        </pc:spChg>
      </pc:sldChg>
      <pc:sldChg chg="addSp delSp modSp add mod">
        <pc:chgData name="Jared" userId="82019337-5f27-46b3-b45d-10387a2f52e1" providerId="ADAL" clId="{1CE98489-5BCA-4886-89E3-73557BF9F365}" dt="2023-03-28T21:29:46.096" v="575" actId="255"/>
        <pc:sldMkLst>
          <pc:docMk/>
          <pc:sldMk cId="2619495223" sldId="259"/>
        </pc:sldMkLst>
        <pc:spChg chg="del">
          <ac:chgData name="Jared" userId="82019337-5f27-46b3-b45d-10387a2f52e1" providerId="ADAL" clId="{1CE98489-5BCA-4886-89E3-73557BF9F365}" dt="2023-03-28T18:28:28.493" v="61" actId="478"/>
          <ac:spMkLst>
            <pc:docMk/>
            <pc:sldMk cId="2619495223" sldId="259"/>
            <ac:spMk id="3" creationId="{09AF4ABF-D46E-B07F-FC9A-D568C8436EC1}"/>
          </ac:spMkLst>
        </pc:spChg>
        <pc:spChg chg="add del mod">
          <ac:chgData name="Jared" userId="82019337-5f27-46b3-b45d-10387a2f52e1" providerId="ADAL" clId="{1CE98489-5BCA-4886-89E3-73557BF9F365}" dt="2023-03-28T18:28:28.493" v="63"/>
          <ac:spMkLst>
            <pc:docMk/>
            <pc:sldMk cId="2619495223" sldId="259"/>
            <ac:spMk id="4" creationId="{FD26C518-ADCF-B060-C39B-9A25DF64738C}"/>
          </ac:spMkLst>
        </pc:spChg>
        <pc:spChg chg="del mod">
          <ac:chgData name="Jared" userId="82019337-5f27-46b3-b45d-10387a2f52e1" providerId="ADAL" clId="{1CE98489-5BCA-4886-89E3-73557BF9F365}" dt="2023-03-28T18:29:34.608" v="81" actId="478"/>
          <ac:spMkLst>
            <pc:docMk/>
            <pc:sldMk cId="2619495223" sldId="259"/>
            <ac:spMk id="7" creationId="{C667CC4E-7EF5-8DF3-B674-5CC7B1E2818F}"/>
          </ac:spMkLst>
        </pc:spChg>
        <pc:spChg chg="mod">
          <ac:chgData name="Jared" userId="82019337-5f27-46b3-b45d-10387a2f52e1" providerId="ADAL" clId="{1CE98489-5BCA-4886-89E3-73557BF9F365}" dt="2023-03-28T21:16:26.842" v="449" actId="20577"/>
          <ac:spMkLst>
            <pc:docMk/>
            <pc:sldMk cId="2619495223" sldId="259"/>
            <ac:spMk id="9" creationId="{56A6B85F-3841-83E2-ADBE-B4CF907B7694}"/>
          </ac:spMkLst>
        </pc:spChg>
        <pc:spChg chg="add del mod">
          <ac:chgData name="Jared" userId="82019337-5f27-46b3-b45d-10387a2f52e1" providerId="ADAL" clId="{1CE98489-5BCA-4886-89E3-73557BF9F365}" dt="2023-03-28T18:28:31.760" v="64" actId="478"/>
          <ac:spMkLst>
            <pc:docMk/>
            <pc:sldMk cId="2619495223" sldId="259"/>
            <ac:spMk id="10" creationId="{4CBFDF15-DEFC-849A-BAD6-318B7B50CE4C}"/>
          </ac:spMkLst>
        </pc:spChg>
        <pc:spChg chg="add del mod">
          <ac:chgData name="Jared" userId="82019337-5f27-46b3-b45d-10387a2f52e1" providerId="ADAL" clId="{1CE98489-5BCA-4886-89E3-73557BF9F365}" dt="2023-03-28T21:27:34.840" v="566" actId="255"/>
          <ac:spMkLst>
            <pc:docMk/>
            <pc:sldMk cId="2619495223" sldId="259"/>
            <ac:spMk id="11" creationId="{A1D68217-278D-0898-EEF7-42D142C4300F}"/>
          </ac:spMkLst>
        </pc:spChg>
        <pc:spChg chg="add mod">
          <ac:chgData name="Jared" userId="82019337-5f27-46b3-b45d-10387a2f52e1" providerId="ADAL" clId="{1CE98489-5BCA-4886-89E3-73557BF9F365}" dt="2023-03-28T21:29:46.096" v="575" actId="255"/>
          <ac:spMkLst>
            <pc:docMk/>
            <pc:sldMk cId="2619495223" sldId="259"/>
            <ac:spMk id="12" creationId="{C3EC4812-45FA-BE44-63D0-18737E7D9D0C}"/>
          </ac:spMkLst>
        </pc:spChg>
        <pc:spChg chg="add mod">
          <ac:chgData name="Jared" userId="82019337-5f27-46b3-b45d-10387a2f52e1" providerId="ADAL" clId="{1CE98489-5BCA-4886-89E3-73557BF9F365}" dt="2023-03-28T21:16:13.252" v="436" actId="207"/>
          <ac:spMkLst>
            <pc:docMk/>
            <pc:sldMk cId="2619495223" sldId="259"/>
            <ac:spMk id="14" creationId="{3BFEDC73-F729-66C4-509F-B49701311357}"/>
          </ac:spMkLst>
        </pc:spChg>
        <pc:picChg chg="mod">
          <ac:chgData name="Jared" userId="82019337-5f27-46b3-b45d-10387a2f52e1" providerId="ADAL" clId="{1CE98489-5BCA-4886-89E3-73557BF9F365}" dt="2023-03-28T18:28:38.175" v="65" actId="1076"/>
          <ac:picMkLst>
            <pc:docMk/>
            <pc:sldMk cId="2619495223" sldId="259"/>
            <ac:picMk id="5" creationId="{AA31F1DD-8E6B-0CCA-F871-F6B5F1B332A2}"/>
          </ac:picMkLst>
        </pc:picChg>
        <pc:picChg chg="mod">
          <ac:chgData name="Jared" userId="82019337-5f27-46b3-b45d-10387a2f52e1" providerId="ADAL" clId="{1CE98489-5BCA-4886-89E3-73557BF9F365}" dt="2023-03-28T18:33:00.067" v="101" actId="1076"/>
          <ac:picMkLst>
            <pc:docMk/>
            <pc:sldMk cId="2619495223" sldId="259"/>
            <ac:picMk id="6" creationId="{6558B3D0-7B50-F0E3-1489-61B7A17AAE99}"/>
          </ac:picMkLst>
        </pc:picChg>
      </pc:sldChg>
      <pc:sldChg chg="addSp modSp add del mod">
        <pc:chgData name="Jared" userId="82019337-5f27-46b3-b45d-10387a2f52e1" providerId="ADAL" clId="{1CE98489-5BCA-4886-89E3-73557BF9F365}" dt="2023-03-28T19:46:58.223" v="316" actId="47"/>
        <pc:sldMkLst>
          <pc:docMk/>
          <pc:sldMk cId="3765199652" sldId="260"/>
        </pc:sldMkLst>
        <pc:spChg chg="add mod">
          <ac:chgData name="Jared" userId="82019337-5f27-46b3-b45d-10387a2f52e1" providerId="ADAL" clId="{1CE98489-5BCA-4886-89E3-73557BF9F365}" dt="2023-03-28T18:16:56.233" v="37" actId="14100"/>
          <ac:spMkLst>
            <pc:docMk/>
            <pc:sldMk cId="3765199652" sldId="260"/>
            <ac:spMk id="6" creationId="{94DA231F-64F2-573E-0253-691543D75867}"/>
          </ac:spMkLst>
        </pc:spChg>
        <pc:spChg chg="add mod">
          <ac:chgData name="Jared" userId="82019337-5f27-46b3-b45d-10387a2f52e1" providerId="ADAL" clId="{1CE98489-5BCA-4886-89E3-73557BF9F365}" dt="2023-03-28T18:16:21.964" v="29" actId="20577"/>
          <ac:spMkLst>
            <pc:docMk/>
            <pc:sldMk cId="3765199652" sldId="260"/>
            <ac:spMk id="8" creationId="{D9D5BE30-EDB6-D020-97CE-DBA7DDAAC182}"/>
          </ac:spMkLst>
        </pc:spChg>
        <pc:spChg chg="mod">
          <ac:chgData name="Jared" userId="82019337-5f27-46b3-b45d-10387a2f52e1" providerId="ADAL" clId="{1CE98489-5BCA-4886-89E3-73557BF9F365}" dt="2023-03-28T18:14:26.038" v="4" actId="1076"/>
          <ac:spMkLst>
            <pc:docMk/>
            <pc:sldMk cId="3765199652" sldId="260"/>
            <ac:spMk id="11" creationId="{7E0D1CC1-ACA7-B361-1EFD-B7230AD2FEC7}"/>
          </ac:spMkLst>
        </pc:spChg>
        <pc:picChg chg="mod">
          <ac:chgData name="Jared" userId="82019337-5f27-46b3-b45d-10387a2f52e1" providerId="ADAL" clId="{1CE98489-5BCA-4886-89E3-73557BF9F365}" dt="2023-03-28T18:14:42.733" v="9" actId="1076"/>
          <ac:picMkLst>
            <pc:docMk/>
            <pc:sldMk cId="3765199652" sldId="260"/>
            <ac:picMk id="3" creationId="{1F1A7187-7601-557E-8F40-AA9B2F81384E}"/>
          </ac:picMkLst>
        </pc:picChg>
        <pc:picChg chg="mod">
          <ac:chgData name="Jared" userId="82019337-5f27-46b3-b45d-10387a2f52e1" providerId="ADAL" clId="{1CE98489-5BCA-4886-89E3-73557BF9F365}" dt="2023-03-28T18:14:52.998" v="10" actId="1076"/>
          <ac:picMkLst>
            <pc:docMk/>
            <pc:sldMk cId="3765199652" sldId="260"/>
            <ac:picMk id="4" creationId="{9D56AD3B-CC78-2EA9-3E0C-32E4F6E52CAE}"/>
          </ac:picMkLst>
        </pc:picChg>
      </pc:sldChg>
      <pc:sldChg chg="modSp mod">
        <pc:chgData name="Jared" userId="82019337-5f27-46b3-b45d-10387a2f52e1" providerId="ADAL" clId="{1CE98489-5BCA-4886-89E3-73557BF9F365}" dt="2023-03-28T21:33:13.110" v="588" actId="404"/>
        <pc:sldMkLst>
          <pc:docMk/>
          <pc:sldMk cId="2346690380" sldId="264"/>
        </pc:sldMkLst>
        <pc:spChg chg="mod">
          <ac:chgData name="Jared" userId="82019337-5f27-46b3-b45d-10387a2f52e1" providerId="ADAL" clId="{1CE98489-5BCA-4886-89E3-73557BF9F365}" dt="2023-03-28T21:33:13.110" v="588" actId="404"/>
          <ac:spMkLst>
            <pc:docMk/>
            <pc:sldMk cId="2346690380" sldId="264"/>
            <ac:spMk id="5" creationId="{EAA98E09-29D0-4CAB-1D43-A32A5A31DD76}"/>
          </ac:spMkLst>
        </pc:spChg>
      </pc:sldChg>
      <pc:sldChg chg="addSp modSp add mod">
        <pc:chgData name="Jared" userId="82019337-5f27-46b3-b45d-10387a2f52e1" providerId="ADAL" clId="{1CE98489-5BCA-4886-89E3-73557BF9F365}" dt="2023-03-28T20:19:08.936" v="424" actId="20577"/>
        <pc:sldMkLst>
          <pc:docMk/>
          <pc:sldMk cId="2248528642" sldId="267"/>
        </pc:sldMkLst>
        <pc:spChg chg="mod">
          <ac:chgData name="Jared" userId="82019337-5f27-46b3-b45d-10387a2f52e1" providerId="ADAL" clId="{1CE98489-5BCA-4886-89E3-73557BF9F365}" dt="2023-03-28T19:47:23.555" v="318" actId="1076"/>
          <ac:spMkLst>
            <pc:docMk/>
            <pc:sldMk cId="2248528642" sldId="267"/>
            <ac:spMk id="2" creationId="{35A46200-BE2B-3F79-D524-CFA9501CC1D9}"/>
          </ac:spMkLst>
        </pc:spChg>
        <pc:spChg chg="mod">
          <ac:chgData name="Jared" userId="82019337-5f27-46b3-b45d-10387a2f52e1" providerId="ADAL" clId="{1CE98489-5BCA-4886-89E3-73557BF9F365}" dt="2023-03-28T20:19:08.936" v="424" actId="20577"/>
          <ac:spMkLst>
            <pc:docMk/>
            <pc:sldMk cId="2248528642" sldId="267"/>
            <ac:spMk id="3" creationId="{5C410D08-2AB1-E1BB-201F-D997FDD2F7A2}"/>
          </ac:spMkLst>
        </pc:spChg>
        <pc:spChg chg="add mod">
          <ac:chgData name="Jared" userId="82019337-5f27-46b3-b45d-10387a2f52e1" providerId="ADAL" clId="{1CE98489-5BCA-4886-89E3-73557BF9F365}" dt="2023-03-28T19:49:15.005" v="341" actId="1076"/>
          <ac:spMkLst>
            <pc:docMk/>
            <pc:sldMk cId="2248528642" sldId="267"/>
            <ac:spMk id="6" creationId="{2B3030B9-403C-61AC-AF90-792D60AFE51F}"/>
          </ac:spMkLst>
        </pc:spChg>
        <pc:picChg chg="mod">
          <ac:chgData name="Jared" userId="82019337-5f27-46b3-b45d-10387a2f52e1" providerId="ADAL" clId="{1CE98489-5BCA-4886-89E3-73557BF9F365}" dt="2023-03-28T19:47:34.796" v="320" actId="14100"/>
          <ac:picMkLst>
            <pc:docMk/>
            <pc:sldMk cId="2248528642" sldId="267"/>
            <ac:picMk id="4" creationId="{7C8C0253-45F9-CFBF-3498-7436281E1E26}"/>
          </ac:picMkLst>
        </pc:picChg>
        <pc:picChg chg="add mod">
          <ac:chgData name="Jared" userId="82019337-5f27-46b3-b45d-10387a2f52e1" providerId="ADAL" clId="{1CE98489-5BCA-4886-89E3-73557BF9F365}" dt="2023-03-28T19:49:10.722" v="340" actId="1076"/>
          <ac:picMkLst>
            <pc:docMk/>
            <pc:sldMk cId="2248528642" sldId="267"/>
            <ac:picMk id="5" creationId="{6E48AEB5-2542-67E3-89E0-A02094756396}"/>
          </ac:picMkLst>
        </pc:picChg>
      </pc:sldChg>
      <pc:sldChg chg="modSp add del mod">
        <pc:chgData name="Jared" userId="82019337-5f27-46b3-b45d-10387a2f52e1" providerId="ADAL" clId="{1CE98489-5BCA-4886-89E3-73557BF9F365}" dt="2023-03-28T19:49:21.987" v="342" actId="47"/>
        <pc:sldMkLst>
          <pc:docMk/>
          <pc:sldMk cId="2402726044" sldId="268"/>
        </pc:sldMkLst>
        <pc:spChg chg="mod">
          <ac:chgData name="Jared" userId="82019337-5f27-46b3-b45d-10387a2f52e1" providerId="ADAL" clId="{1CE98489-5BCA-4886-89E3-73557BF9F365}" dt="2023-03-28T18:22:50.237" v="41" actId="14100"/>
          <ac:spMkLst>
            <pc:docMk/>
            <pc:sldMk cId="2402726044" sldId="268"/>
            <ac:spMk id="3" creationId="{1143C746-01B0-D268-0E6D-17CE982E6897}"/>
          </ac:spMkLst>
        </pc:spChg>
        <pc:picChg chg="mod">
          <ac:chgData name="Jared" userId="82019337-5f27-46b3-b45d-10387a2f52e1" providerId="ADAL" clId="{1CE98489-5BCA-4886-89E3-73557BF9F365}" dt="2023-03-28T18:22:42.106" v="39" actId="14100"/>
          <ac:picMkLst>
            <pc:docMk/>
            <pc:sldMk cId="2402726044" sldId="268"/>
            <ac:picMk id="4" creationId="{778E48D5-5554-6026-A494-2D64D7CA2FD9}"/>
          </ac:picMkLst>
        </pc:picChg>
      </pc:sldChg>
      <pc:sldChg chg="modSp add mod">
        <pc:chgData name="Jared" userId="82019337-5f27-46b3-b45d-10387a2f52e1" providerId="ADAL" clId="{1CE98489-5BCA-4886-89E3-73557BF9F365}" dt="2023-03-28T18:26:06.562" v="58" actId="27636"/>
        <pc:sldMkLst>
          <pc:docMk/>
          <pc:sldMk cId="2520145303" sldId="271"/>
        </pc:sldMkLst>
        <pc:spChg chg="mod">
          <ac:chgData name="Jared" userId="82019337-5f27-46b3-b45d-10387a2f52e1" providerId="ADAL" clId="{1CE98489-5BCA-4886-89E3-73557BF9F365}" dt="2023-03-28T18:26:06.562" v="58" actId="27636"/>
          <ac:spMkLst>
            <pc:docMk/>
            <pc:sldMk cId="2520145303" sldId="271"/>
            <ac:spMk id="3" creationId="{76DE1BC8-DCD9-B71F-AB74-CA47C0DE21D9}"/>
          </ac:spMkLst>
        </pc:spChg>
        <pc:picChg chg="mod">
          <ac:chgData name="Jared" userId="82019337-5f27-46b3-b45d-10387a2f52e1" providerId="ADAL" clId="{1CE98489-5BCA-4886-89E3-73557BF9F365}" dt="2023-03-28T18:26:03.148" v="56" actId="14100"/>
          <ac:picMkLst>
            <pc:docMk/>
            <pc:sldMk cId="2520145303" sldId="271"/>
            <ac:picMk id="4" creationId="{9F51D4FE-00C0-6265-B5E0-E80F07D2199A}"/>
          </ac:picMkLst>
        </pc:picChg>
      </pc:sldChg>
      <pc:sldChg chg="addSp modSp add mod">
        <pc:chgData name="Jared" userId="82019337-5f27-46b3-b45d-10387a2f52e1" providerId="ADAL" clId="{1CE98489-5BCA-4886-89E3-73557BF9F365}" dt="2023-03-28T21:32:01.040" v="582" actId="255"/>
        <pc:sldMkLst>
          <pc:docMk/>
          <pc:sldMk cId="380478040" sldId="272"/>
        </pc:sldMkLst>
        <pc:spChg chg="mod">
          <ac:chgData name="Jared" userId="82019337-5f27-46b3-b45d-10387a2f52e1" providerId="ADAL" clId="{1CE98489-5BCA-4886-89E3-73557BF9F365}" dt="2023-03-28T19:50:42.799" v="346" actId="1076"/>
          <ac:spMkLst>
            <pc:docMk/>
            <pc:sldMk cId="380478040" sldId="272"/>
            <ac:spMk id="2" creationId="{C0B0FCDD-0E31-03B8-5C85-F3B65D1791F0}"/>
          </ac:spMkLst>
        </pc:spChg>
        <pc:spChg chg="add mod">
          <ac:chgData name="Jared" userId="82019337-5f27-46b3-b45d-10387a2f52e1" providerId="ADAL" clId="{1CE98489-5BCA-4886-89E3-73557BF9F365}" dt="2023-03-28T19:53:52.305" v="373" actId="255"/>
          <ac:spMkLst>
            <pc:docMk/>
            <pc:sldMk cId="380478040" sldId="272"/>
            <ac:spMk id="4" creationId="{D92E419F-D8ED-5263-5B2F-ED3519BCB750}"/>
          </ac:spMkLst>
        </pc:spChg>
        <pc:spChg chg="add mod">
          <ac:chgData name="Jared" userId="82019337-5f27-46b3-b45d-10387a2f52e1" providerId="ADAL" clId="{1CE98489-5BCA-4886-89E3-73557BF9F365}" dt="2023-03-28T21:18:00.862" v="519" actId="1076"/>
          <ac:spMkLst>
            <pc:docMk/>
            <pc:sldMk cId="380478040" sldId="272"/>
            <ac:spMk id="6" creationId="{470F9004-A341-9E5E-6174-EF1628C121D6}"/>
          </ac:spMkLst>
        </pc:spChg>
        <pc:spChg chg="mod">
          <ac:chgData name="Jared" userId="82019337-5f27-46b3-b45d-10387a2f52e1" providerId="ADAL" clId="{1CE98489-5BCA-4886-89E3-73557BF9F365}" dt="2023-03-28T21:32:01.040" v="582" actId="255"/>
          <ac:spMkLst>
            <pc:docMk/>
            <pc:sldMk cId="380478040" sldId="272"/>
            <ac:spMk id="7" creationId="{E247B60A-100D-D6EB-0DCB-CF8216DDCB4B}"/>
          </ac:spMkLst>
        </pc:spChg>
        <pc:spChg chg="add mod">
          <ac:chgData name="Jared" userId="82019337-5f27-46b3-b45d-10387a2f52e1" providerId="ADAL" clId="{1CE98489-5BCA-4886-89E3-73557BF9F365}" dt="2023-03-28T21:18:24.312" v="531" actId="14100"/>
          <ac:spMkLst>
            <pc:docMk/>
            <pc:sldMk cId="380478040" sldId="272"/>
            <ac:spMk id="10" creationId="{44ADE314-9358-DC73-4B11-24A28E0C7BF5}"/>
          </ac:spMkLst>
        </pc:spChg>
        <pc:picChg chg="add mod">
          <ac:chgData name="Jared" userId="82019337-5f27-46b3-b45d-10387a2f52e1" providerId="ADAL" clId="{1CE98489-5BCA-4886-89E3-73557BF9F365}" dt="2023-03-28T19:51:55.788" v="362" actId="14100"/>
          <ac:picMkLst>
            <pc:docMk/>
            <pc:sldMk cId="380478040" sldId="272"/>
            <ac:picMk id="3" creationId="{43F9373F-9FDA-C1D7-D2EB-0013D84D740F}"/>
          </ac:picMkLst>
        </pc:picChg>
        <pc:picChg chg="mod">
          <ac:chgData name="Jared" userId="82019337-5f27-46b3-b45d-10387a2f52e1" providerId="ADAL" clId="{1CE98489-5BCA-4886-89E3-73557BF9F365}" dt="2023-03-28T19:52:01.335" v="363" actId="14100"/>
          <ac:picMkLst>
            <pc:docMk/>
            <pc:sldMk cId="380478040" sldId="272"/>
            <ac:picMk id="9" creationId="{963C7944-5862-32C7-1304-D4001767B3F1}"/>
          </ac:picMkLst>
        </pc:picChg>
      </pc:sldChg>
      <pc:sldChg chg="add del">
        <pc:chgData name="Jared" userId="82019337-5f27-46b3-b45d-10387a2f52e1" providerId="ADAL" clId="{1CE98489-5BCA-4886-89E3-73557BF9F365}" dt="2023-03-28T18:28:57.837" v="72"/>
        <pc:sldMkLst>
          <pc:docMk/>
          <pc:sldMk cId="1605135885" sldId="272"/>
        </pc:sldMkLst>
      </pc:sldChg>
      <pc:sldChg chg="addSp modSp new del mod">
        <pc:chgData name="Jared" userId="82019337-5f27-46b3-b45d-10387a2f52e1" providerId="ADAL" clId="{1CE98489-5BCA-4886-89E3-73557BF9F365}" dt="2023-03-28T19:55:05.704" v="374" actId="47"/>
        <pc:sldMkLst>
          <pc:docMk/>
          <pc:sldMk cId="2022009358" sldId="273"/>
        </pc:sldMkLst>
        <pc:spChg chg="mod">
          <ac:chgData name="Jared" userId="82019337-5f27-46b3-b45d-10387a2f52e1" providerId="ADAL" clId="{1CE98489-5BCA-4886-89E3-73557BF9F365}" dt="2023-03-28T18:41:34.881" v="222" actId="20577"/>
          <ac:spMkLst>
            <pc:docMk/>
            <pc:sldMk cId="2022009358" sldId="273"/>
            <ac:spMk id="2" creationId="{98E14ACB-2D3A-2A0C-BD42-309A174EC28E}"/>
          </ac:spMkLst>
        </pc:spChg>
        <pc:spChg chg="mod">
          <ac:chgData name="Jared" userId="82019337-5f27-46b3-b45d-10387a2f52e1" providerId="ADAL" clId="{1CE98489-5BCA-4886-89E3-73557BF9F365}" dt="2023-03-28T18:44:31.981" v="265" actId="20577"/>
          <ac:spMkLst>
            <pc:docMk/>
            <pc:sldMk cId="2022009358" sldId="273"/>
            <ac:spMk id="3" creationId="{B5D6921C-3CC2-5638-9F96-E5E7B266F74D}"/>
          </ac:spMkLst>
        </pc:spChg>
        <pc:picChg chg="add mod">
          <ac:chgData name="Jared" userId="82019337-5f27-46b3-b45d-10387a2f52e1" providerId="ADAL" clId="{1CE98489-5BCA-4886-89E3-73557BF9F365}" dt="2023-03-28T18:41:25.656" v="221" actId="1076"/>
          <ac:picMkLst>
            <pc:docMk/>
            <pc:sldMk cId="2022009358" sldId="273"/>
            <ac:picMk id="4" creationId="{36679666-0D27-54A3-CAC0-C4C8A86D5B77}"/>
          </ac:picMkLst>
        </pc:picChg>
      </pc:sldChg>
      <pc:sldChg chg="modSp add mod">
        <pc:chgData name="Jared" userId="82019337-5f27-46b3-b45d-10387a2f52e1" providerId="ADAL" clId="{1CE98489-5BCA-4886-89E3-73557BF9F365}" dt="2023-03-28T20:18:29.662" v="423" actId="20578"/>
        <pc:sldMkLst>
          <pc:docMk/>
          <pc:sldMk cId="170091309" sldId="274"/>
        </pc:sldMkLst>
        <pc:spChg chg="mod">
          <ac:chgData name="Jared" userId="82019337-5f27-46b3-b45d-10387a2f52e1" providerId="ADAL" clId="{1CE98489-5BCA-4886-89E3-73557BF9F365}" dt="2023-03-28T19:50:22.624" v="345" actId="1076"/>
          <ac:spMkLst>
            <pc:docMk/>
            <pc:sldMk cId="170091309" sldId="274"/>
            <ac:spMk id="2" creationId="{69398A28-87B0-C08F-54C2-2ACE5403CF04}"/>
          </ac:spMkLst>
        </pc:spChg>
        <pc:spChg chg="mod">
          <ac:chgData name="Jared" userId="82019337-5f27-46b3-b45d-10387a2f52e1" providerId="ADAL" clId="{1CE98489-5BCA-4886-89E3-73557BF9F365}" dt="2023-03-28T20:18:29.662" v="423" actId="20578"/>
          <ac:spMkLst>
            <pc:docMk/>
            <pc:sldMk cId="170091309" sldId="274"/>
            <ac:spMk id="5" creationId="{98C0B328-4817-8A15-F01F-4F4505DA88BA}"/>
          </ac:spMkLst>
        </pc:spChg>
        <pc:graphicFrameChg chg="mod modGraphic">
          <ac:chgData name="Jared" userId="82019337-5f27-46b3-b45d-10387a2f52e1" providerId="ADAL" clId="{1CE98489-5BCA-4886-89E3-73557BF9F365}" dt="2023-03-28T19:50:16.968" v="344" actId="1076"/>
          <ac:graphicFrameMkLst>
            <pc:docMk/>
            <pc:sldMk cId="170091309" sldId="274"/>
            <ac:graphicFrameMk id="4" creationId="{A26828B9-A0A0-32FB-F798-F540B9B2D8AE}"/>
          </ac:graphicFrameMkLst>
        </pc:graphicFrameChg>
      </pc:sldChg>
    </pc:docChg>
  </pc:docChgLst>
  <pc:docChgLst>
    <pc:chgData name="Franklin Attwood (2004876)" userId="S::2004876@student.uwtsd.ac.uk::0cc3842b-18ec-42ec-a0ed-fb8e12b5c22e" providerId="AD" clId="Web-{D62B551F-9D54-4C3E-90DA-C61A747AE22B}"/>
    <pc:docChg chg="addSld delSld modSld">
      <pc:chgData name="Franklin Attwood (2004876)" userId="S::2004876@student.uwtsd.ac.uk::0cc3842b-18ec-42ec-a0ed-fb8e12b5c22e" providerId="AD" clId="Web-{D62B551F-9D54-4C3E-90DA-C61A747AE22B}" dt="2023-01-17T17:07:04.658" v="128" actId="20577"/>
      <pc:docMkLst>
        <pc:docMk/>
      </pc:docMkLst>
      <pc:sldChg chg="modSp new">
        <pc:chgData name="Franklin Attwood (2004876)" userId="S::2004876@student.uwtsd.ac.uk::0cc3842b-18ec-42ec-a0ed-fb8e12b5c22e" providerId="AD" clId="Web-{D62B551F-9D54-4C3E-90DA-C61A747AE22B}" dt="2023-01-17T17:07:04.658" v="128" actId="20577"/>
        <pc:sldMkLst>
          <pc:docMk/>
          <pc:sldMk cId="1654621989" sldId="257"/>
        </pc:sldMkLst>
        <pc:spChg chg="mod">
          <ac:chgData name="Franklin Attwood (2004876)" userId="S::2004876@student.uwtsd.ac.uk::0cc3842b-18ec-42ec-a0ed-fb8e12b5c22e" providerId="AD" clId="Web-{D62B551F-9D54-4C3E-90DA-C61A747AE22B}" dt="2023-01-17T16:28:29.993" v="11" actId="20577"/>
          <ac:spMkLst>
            <pc:docMk/>
            <pc:sldMk cId="1654621989" sldId="257"/>
            <ac:spMk id="2" creationId="{D24E8A58-2870-8B14-B8B4-30A9EF144406}"/>
          </ac:spMkLst>
        </pc:spChg>
        <pc:spChg chg="mod">
          <ac:chgData name="Franklin Attwood (2004876)" userId="S::2004876@student.uwtsd.ac.uk::0cc3842b-18ec-42ec-a0ed-fb8e12b5c22e" providerId="AD" clId="Web-{D62B551F-9D54-4C3E-90DA-C61A747AE22B}" dt="2023-01-17T17:07:04.658" v="128" actId="20577"/>
          <ac:spMkLst>
            <pc:docMk/>
            <pc:sldMk cId="1654621989" sldId="257"/>
            <ac:spMk id="3" creationId="{C03CEFDD-5D6A-79B3-B84B-1DDCA01F3133}"/>
          </ac:spMkLst>
        </pc:spChg>
      </pc:sldChg>
      <pc:sldChg chg="new del">
        <pc:chgData name="Franklin Attwood (2004876)" userId="S::2004876@student.uwtsd.ac.uk::0cc3842b-18ec-42ec-a0ed-fb8e12b5c22e" providerId="AD" clId="Web-{D62B551F-9D54-4C3E-90DA-C61A747AE22B}" dt="2023-01-17T16:28:10.962" v="1"/>
        <pc:sldMkLst>
          <pc:docMk/>
          <pc:sldMk cId="1744583928" sldId="257"/>
        </pc:sldMkLst>
      </pc:sldChg>
    </pc:docChg>
  </pc:docChgLst>
  <pc:docChgLst>
    <pc:chgData name="Van Watkins (2104732)" userId="S::2104732@student.uwtsd.ac.uk::4438dba3-4242-4d47-8cb7-fab690dc9576" providerId="AD" clId="Web-{A6E7F26A-F8A3-4AC1-A360-9521B26F497A}"/>
    <pc:docChg chg="addSld delSld modSld">
      <pc:chgData name="Van Watkins (2104732)" userId="S::2104732@student.uwtsd.ac.uk::4438dba3-4242-4d47-8cb7-fab690dc9576" providerId="AD" clId="Web-{A6E7F26A-F8A3-4AC1-A360-9521B26F497A}" dt="2023-01-18T00:41:20.697" v="425" actId="20577"/>
      <pc:docMkLst>
        <pc:docMk/>
      </pc:docMkLst>
      <pc:sldChg chg="modSp new del">
        <pc:chgData name="Van Watkins (2104732)" userId="S::2104732@student.uwtsd.ac.uk::4438dba3-4242-4d47-8cb7-fab690dc9576" providerId="AD" clId="Web-{A6E7F26A-F8A3-4AC1-A360-9521B26F497A}" dt="2023-01-18T00:32:13.039" v="10"/>
        <pc:sldMkLst>
          <pc:docMk/>
          <pc:sldMk cId="372073160" sldId="274"/>
        </pc:sldMkLst>
        <pc:spChg chg="mod">
          <ac:chgData name="Van Watkins (2104732)" userId="S::2104732@student.uwtsd.ac.uk::4438dba3-4242-4d47-8cb7-fab690dc9576" providerId="AD" clId="Web-{A6E7F26A-F8A3-4AC1-A360-9521B26F497A}" dt="2023-01-18T00:32:06.851" v="9" actId="20577"/>
          <ac:spMkLst>
            <pc:docMk/>
            <pc:sldMk cId="372073160" sldId="274"/>
            <ac:spMk id="2" creationId="{77393106-22CC-99BE-5142-F7BB66586E5F}"/>
          </ac:spMkLst>
        </pc:spChg>
      </pc:sldChg>
      <pc:sldChg chg="modSp new">
        <pc:chgData name="Van Watkins (2104732)" userId="S::2104732@student.uwtsd.ac.uk::4438dba3-4242-4d47-8cb7-fab690dc9576" providerId="AD" clId="Web-{A6E7F26A-F8A3-4AC1-A360-9521B26F497A}" dt="2023-01-18T00:33:58.433" v="74" actId="20577"/>
        <pc:sldMkLst>
          <pc:docMk/>
          <pc:sldMk cId="1674633641" sldId="274"/>
        </pc:sldMkLst>
        <pc:spChg chg="mod">
          <ac:chgData name="Van Watkins (2104732)" userId="S::2104732@student.uwtsd.ac.uk::4438dba3-4242-4d47-8cb7-fab690dc9576" providerId="AD" clId="Web-{A6E7F26A-F8A3-4AC1-A360-9521B26F497A}" dt="2023-01-18T00:32:25.336" v="19" actId="20577"/>
          <ac:spMkLst>
            <pc:docMk/>
            <pc:sldMk cId="1674633641" sldId="274"/>
            <ac:spMk id="2" creationId="{C63EA01C-81DD-4E37-EA03-56925EB8B9B8}"/>
          </ac:spMkLst>
        </pc:spChg>
        <pc:spChg chg="mod">
          <ac:chgData name="Van Watkins (2104732)" userId="S::2104732@student.uwtsd.ac.uk::4438dba3-4242-4d47-8cb7-fab690dc9576" providerId="AD" clId="Web-{A6E7F26A-F8A3-4AC1-A360-9521B26F497A}" dt="2023-01-18T00:33:33.698" v="58" actId="20577"/>
          <ac:spMkLst>
            <pc:docMk/>
            <pc:sldMk cId="1674633641" sldId="274"/>
            <ac:spMk id="3" creationId="{1D0BF38E-9CD0-5E83-A9C2-D4F6D864B25D}"/>
          </ac:spMkLst>
        </pc:spChg>
        <pc:spChg chg="mod">
          <ac:chgData name="Van Watkins (2104732)" userId="S::2104732@student.uwtsd.ac.uk::4438dba3-4242-4d47-8cb7-fab690dc9576" providerId="AD" clId="Web-{A6E7F26A-F8A3-4AC1-A360-9521B26F497A}" dt="2023-01-18T00:33:25.697" v="42" actId="20577"/>
          <ac:spMkLst>
            <pc:docMk/>
            <pc:sldMk cId="1674633641" sldId="274"/>
            <ac:spMk id="4" creationId="{40199A7A-FECA-C16F-96DC-F234C5B49047}"/>
          </ac:spMkLst>
        </pc:spChg>
        <pc:spChg chg="mod">
          <ac:chgData name="Van Watkins (2104732)" userId="S::2104732@student.uwtsd.ac.uk::4438dba3-4242-4d47-8cb7-fab690dc9576" providerId="AD" clId="Web-{A6E7F26A-F8A3-4AC1-A360-9521B26F497A}" dt="2023-01-18T00:33:58.433" v="74" actId="20577"/>
          <ac:spMkLst>
            <pc:docMk/>
            <pc:sldMk cId="1674633641" sldId="274"/>
            <ac:spMk id="5" creationId="{ACDE24A8-CED9-EBDD-4E77-C73D7246E15D}"/>
          </ac:spMkLst>
        </pc:spChg>
        <pc:spChg chg="mod">
          <ac:chgData name="Van Watkins (2104732)" userId="S::2104732@student.uwtsd.ac.uk::4438dba3-4242-4d47-8cb7-fab690dc9576" providerId="AD" clId="Web-{A6E7F26A-F8A3-4AC1-A360-9521B26F497A}" dt="2023-01-18T00:33:25.697" v="42" actId="20577"/>
          <ac:spMkLst>
            <pc:docMk/>
            <pc:sldMk cId="1674633641" sldId="274"/>
            <ac:spMk id="6" creationId="{960DF812-C2FF-02E4-9011-7A16A05D3832}"/>
          </ac:spMkLst>
        </pc:spChg>
      </pc:sldChg>
      <pc:sldChg chg="modSp new">
        <pc:chgData name="Van Watkins (2104732)" userId="S::2104732@student.uwtsd.ac.uk::4438dba3-4242-4d47-8cb7-fab690dc9576" providerId="AD" clId="Web-{A6E7F26A-F8A3-4AC1-A360-9521B26F497A}" dt="2023-01-18T00:34:53.825" v="109" actId="20577"/>
        <pc:sldMkLst>
          <pc:docMk/>
          <pc:sldMk cId="2763330155" sldId="275"/>
        </pc:sldMkLst>
        <pc:spChg chg="mod">
          <ac:chgData name="Van Watkins (2104732)" userId="S::2104732@student.uwtsd.ac.uk::4438dba3-4242-4d47-8cb7-fab690dc9576" providerId="AD" clId="Web-{A6E7F26A-F8A3-4AC1-A360-9521B26F497A}" dt="2023-01-18T00:34:03.402" v="80" actId="20577"/>
          <ac:spMkLst>
            <pc:docMk/>
            <pc:sldMk cId="2763330155" sldId="275"/>
            <ac:spMk id="2" creationId="{E4ADD65C-97A6-386E-95BA-503934737B06}"/>
          </ac:spMkLst>
        </pc:spChg>
        <pc:spChg chg="mod">
          <ac:chgData name="Van Watkins (2104732)" userId="S::2104732@student.uwtsd.ac.uk::4438dba3-4242-4d47-8cb7-fab690dc9576" providerId="AD" clId="Web-{A6E7F26A-F8A3-4AC1-A360-9521B26F497A}" dt="2023-01-18T00:34:07.855" v="82" actId="20577"/>
          <ac:spMkLst>
            <pc:docMk/>
            <pc:sldMk cId="2763330155" sldId="275"/>
            <ac:spMk id="3" creationId="{A3159F74-B83E-21F9-957F-8C3BC9656BC0}"/>
          </ac:spMkLst>
        </pc:spChg>
        <pc:spChg chg="mod">
          <ac:chgData name="Van Watkins (2104732)" userId="S::2104732@student.uwtsd.ac.uk::4438dba3-4242-4d47-8cb7-fab690dc9576" providerId="AD" clId="Web-{A6E7F26A-F8A3-4AC1-A360-9521B26F497A}" dt="2023-01-18T00:34:37.200" v="107" actId="20577"/>
          <ac:spMkLst>
            <pc:docMk/>
            <pc:sldMk cId="2763330155" sldId="275"/>
            <ac:spMk id="4" creationId="{F08CE831-C4E1-019F-8015-1CF9384566CD}"/>
          </ac:spMkLst>
        </pc:spChg>
        <pc:spChg chg="mod">
          <ac:chgData name="Van Watkins (2104732)" userId="S::2104732@student.uwtsd.ac.uk::4438dba3-4242-4d47-8cb7-fab690dc9576" providerId="AD" clId="Web-{A6E7F26A-F8A3-4AC1-A360-9521B26F497A}" dt="2023-01-18T00:34:20.871" v="105" actId="20577"/>
          <ac:spMkLst>
            <pc:docMk/>
            <pc:sldMk cId="2763330155" sldId="275"/>
            <ac:spMk id="5" creationId="{1D3C4C60-FEB5-03E1-BEE8-0E5996B0FDED}"/>
          </ac:spMkLst>
        </pc:spChg>
        <pc:spChg chg="mod">
          <ac:chgData name="Van Watkins (2104732)" userId="S::2104732@student.uwtsd.ac.uk::4438dba3-4242-4d47-8cb7-fab690dc9576" providerId="AD" clId="Web-{A6E7F26A-F8A3-4AC1-A360-9521B26F497A}" dt="2023-01-18T00:34:53.825" v="109" actId="20577"/>
          <ac:spMkLst>
            <pc:docMk/>
            <pc:sldMk cId="2763330155" sldId="275"/>
            <ac:spMk id="6" creationId="{40C58F5F-7528-7AF8-6D00-11121A7A302C}"/>
          </ac:spMkLst>
        </pc:spChg>
      </pc:sldChg>
      <pc:sldChg chg="addSp delSp modSp new">
        <pc:chgData name="Van Watkins (2104732)" userId="S::2104732@student.uwtsd.ac.uk::4438dba3-4242-4d47-8cb7-fab690dc9576" providerId="AD" clId="Web-{A6E7F26A-F8A3-4AC1-A360-9521B26F497A}" dt="2023-01-18T00:36:01.718" v="133" actId="14100"/>
        <pc:sldMkLst>
          <pc:docMk/>
          <pc:sldMk cId="676266950" sldId="276"/>
        </pc:sldMkLst>
        <pc:spChg chg="mod">
          <ac:chgData name="Van Watkins (2104732)" userId="S::2104732@student.uwtsd.ac.uk::4438dba3-4242-4d47-8cb7-fab690dc9576" providerId="AD" clId="Web-{A6E7F26A-F8A3-4AC1-A360-9521B26F497A}" dt="2023-01-18T00:35:10.154" v="123" actId="20577"/>
          <ac:spMkLst>
            <pc:docMk/>
            <pc:sldMk cId="676266950" sldId="276"/>
            <ac:spMk id="2" creationId="{F72A2BB7-9396-D667-DEA7-AA4BEB8053E5}"/>
          </ac:spMkLst>
        </pc:spChg>
        <pc:spChg chg="del">
          <ac:chgData name="Van Watkins (2104732)" userId="S::2104732@student.uwtsd.ac.uk::4438dba3-4242-4d47-8cb7-fab690dc9576" providerId="AD" clId="Web-{A6E7F26A-F8A3-4AC1-A360-9521B26F497A}" dt="2023-01-18T00:35:41.920" v="128"/>
          <ac:spMkLst>
            <pc:docMk/>
            <pc:sldMk cId="676266950" sldId="276"/>
            <ac:spMk id="3" creationId="{95EE7F88-7EC9-1D43-C6BF-06AF136405F0}"/>
          </ac:spMkLst>
        </pc:spChg>
        <pc:spChg chg="mod">
          <ac:chgData name="Van Watkins (2104732)" userId="S::2104732@student.uwtsd.ac.uk::4438dba3-4242-4d47-8cb7-fab690dc9576" providerId="AD" clId="Web-{A6E7F26A-F8A3-4AC1-A360-9521B26F497A}" dt="2023-01-18T00:35:31.826" v="127" actId="20577"/>
          <ac:spMkLst>
            <pc:docMk/>
            <pc:sldMk cId="676266950" sldId="276"/>
            <ac:spMk id="4" creationId="{1F57E854-A6DC-2B8C-C0F7-B1F3FCAD5564}"/>
          </ac:spMkLst>
        </pc:spChg>
        <pc:picChg chg="add mod ord modCrop">
          <ac:chgData name="Van Watkins (2104732)" userId="S::2104732@student.uwtsd.ac.uk::4438dba3-4242-4d47-8cb7-fab690dc9576" providerId="AD" clId="Web-{A6E7F26A-F8A3-4AC1-A360-9521B26F497A}" dt="2023-01-18T00:36:01.718" v="133" actId="14100"/>
          <ac:picMkLst>
            <pc:docMk/>
            <pc:sldMk cId="676266950" sldId="276"/>
            <ac:picMk id="5" creationId="{2F3A05B1-047F-9CA8-0412-C1CBEA4E2B4B}"/>
          </ac:picMkLst>
        </pc:picChg>
      </pc:sldChg>
      <pc:sldChg chg="addSp delSp modSp new">
        <pc:chgData name="Van Watkins (2104732)" userId="S::2104732@student.uwtsd.ac.uk::4438dba3-4242-4d47-8cb7-fab690dc9576" providerId="AD" clId="Web-{A6E7F26A-F8A3-4AC1-A360-9521B26F497A}" dt="2023-01-18T00:36:57.454" v="152" actId="14100"/>
        <pc:sldMkLst>
          <pc:docMk/>
          <pc:sldMk cId="1516897903" sldId="277"/>
        </pc:sldMkLst>
        <pc:spChg chg="mod">
          <ac:chgData name="Van Watkins (2104732)" userId="S::2104732@student.uwtsd.ac.uk::4438dba3-4242-4d47-8cb7-fab690dc9576" providerId="AD" clId="Web-{A6E7F26A-F8A3-4AC1-A360-9521B26F497A}" dt="2023-01-18T00:36:32.641" v="145" actId="20577"/>
          <ac:spMkLst>
            <pc:docMk/>
            <pc:sldMk cId="1516897903" sldId="277"/>
            <ac:spMk id="2" creationId="{87F1458D-56BB-BF2E-742B-2A56C8F86866}"/>
          </ac:spMkLst>
        </pc:spChg>
        <pc:spChg chg="del">
          <ac:chgData name="Van Watkins (2104732)" userId="S::2104732@student.uwtsd.ac.uk::4438dba3-4242-4d47-8cb7-fab690dc9576" providerId="AD" clId="Web-{A6E7F26A-F8A3-4AC1-A360-9521B26F497A}" dt="2023-01-18T00:36:40.329" v="148"/>
          <ac:spMkLst>
            <pc:docMk/>
            <pc:sldMk cId="1516897903" sldId="277"/>
            <ac:spMk id="3" creationId="{E0BDBC83-0418-8290-36F9-60D833A8F63D}"/>
          </ac:spMkLst>
        </pc:spChg>
        <pc:spChg chg="mod">
          <ac:chgData name="Van Watkins (2104732)" userId="S::2104732@student.uwtsd.ac.uk::4438dba3-4242-4d47-8cb7-fab690dc9576" providerId="AD" clId="Web-{A6E7F26A-F8A3-4AC1-A360-9521B26F497A}" dt="2023-01-18T00:36:36.953" v="147" actId="20577"/>
          <ac:spMkLst>
            <pc:docMk/>
            <pc:sldMk cId="1516897903" sldId="277"/>
            <ac:spMk id="4" creationId="{16B1986A-EE4A-26C6-E41B-439A549E2234}"/>
          </ac:spMkLst>
        </pc:spChg>
        <pc:picChg chg="add mod ord modCrop">
          <ac:chgData name="Van Watkins (2104732)" userId="S::2104732@student.uwtsd.ac.uk::4438dba3-4242-4d47-8cb7-fab690dc9576" providerId="AD" clId="Web-{A6E7F26A-F8A3-4AC1-A360-9521B26F497A}" dt="2023-01-18T00:36:57.454" v="152" actId="14100"/>
          <ac:picMkLst>
            <pc:docMk/>
            <pc:sldMk cId="1516897903" sldId="277"/>
            <ac:picMk id="5" creationId="{89E87E45-5623-54E4-FDB7-B0A549373137}"/>
          </ac:picMkLst>
        </pc:picChg>
      </pc:sldChg>
      <pc:sldChg chg="addSp delSp modSp new">
        <pc:chgData name="Van Watkins (2104732)" userId="S::2104732@student.uwtsd.ac.uk::4438dba3-4242-4d47-8cb7-fab690dc9576" providerId="AD" clId="Web-{A6E7F26A-F8A3-4AC1-A360-9521B26F497A}" dt="2023-01-18T00:38:38.504" v="199" actId="20577"/>
        <pc:sldMkLst>
          <pc:docMk/>
          <pc:sldMk cId="1595019788" sldId="278"/>
        </pc:sldMkLst>
        <pc:spChg chg="mod">
          <ac:chgData name="Van Watkins (2104732)" userId="S::2104732@student.uwtsd.ac.uk::4438dba3-4242-4d47-8cb7-fab690dc9576" providerId="AD" clId="Web-{A6E7F26A-F8A3-4AC1-A360-9521B26F497A}" dt="2023-01-18T00:37:11.845" v="164" actId="20577"/>
          <ac:spMkLst>
            <pc:docMk/>
            <pc:sldMk cId="1595019788" sldId="278"/>
            <ac:spMk id="2" creationId="{E39AC0B0-8ACA-7181-EDDE-F88BB72AF811}"/>
          </ac:spMkLst>
        </pc:spChg>
        <pc:spChg chg="del">
          <ac:chgData name="Van Watkins (2104732)" userId="S::2104732@student.uwtsd.ac.uk::4438dba3-4242-4d47-8cb7-fab690dc9576" providerId="AD" clId="Web-{A6E7F26A-F8A3-4AC1-A360-9521B26F497A}" dt="2023-01-18T00:37:31.721" v="167"/>
          <ac:spMkLst>
            <pc:docMk/>
            <pc:sldMk cId="1595019788" sldId="278"/>
            <ac:spMk id="3" creationId="{7C37640F-8917-96B4-0348-82E5B9E459EC}"/>
          </ac:spMkLst>
        </pc:spChg>
        <pc:spChg chg="mod">
          <ac:chgData name="Van Watkins (2104732)" userId="S::2104732@student.uwtsd.ac.uk::4438dba3-4242-4d47-8cb7-fab690dc9576" providerId="AD" clId="Web-{A6E7F26A-F8A3-4AC1-A360-9521B26F497A}" dt="2023-01-18T00:38:38.504" v="199" actId="20577"/>
          <ac:spMkLst>
            <pc:docMk/>
            <pc:sldMk cId="1595019788" sldId="278"/>
            <ac:spMk id="4" creationId="{6B560551-04FF-43BE-201B-C4E485AFD9AF}"/>
          </ac:spMkLst>
        </pc:spChg>
        <pc:picChg chg="add mod ord modCrop">
          <ac:chgData name="Van Watkins (2104732)" userId="S::2104732@student.uwtsd.ac.uk::4438dba3-4242-4d47-8cb7-fab690dc9576" providerId="AD" clId="Web-{A6E7F26A-F8A3-4AC1-A360-9521B26F497A}" dt="2023-01-18T00:37:50.909" v="173" actId="1076"/>
          <ac:picMkLst>
            <pc:docMk/>
            <pc:sldMk cId="1595019788" sldId="278"/>
            <ac:picMk id="5" creationId="{ACE9BE21-7BB1-5B81-A64D-D67509002AF1}"/>
          </ac:picMkLst>
        </pc:picChg>
      </pc:sldChg>
      <pc:sldChg chg="addSp delSp modSp new">
        <pc:chgData name="Van Watkins (2104732)" userId="S::2104732@student.uwtsd.ac.uk::4438dba3-4242-4d47-8cb7-fab690dc9576" providerId="AD" clId="Web-{A6E7F26A-F8A3-4AC1-A360-9521B26F497A}" dt="2023-01-18T00:39:08.739" v="226" actId="14100"/>
        <pc:sldMkLst>
          <pc:docMk/>
          <pc:sldMk cId="1233855571" sldId="280"/>
        </pc:sldMkLst>
        <pc:spChg chg="mod">
          <ac:chgData name="Van Watkins (2104732)" userId="S::2104732@student.uwtsd.ac.uk::4438dba3-4242-4d47-8cb7-fab690dc9576" providerId="AD" clId="Web-{A6E7F26A-F8A3-4AC1-A360-9521B26F497A}" dt="2023-01-18T00:38:50.926" v="224" actId="20577"/>
          <ac:spMkLst>
            <pc:docMk/>
            <pc:sldMk cId="1233855571" sldId="280"/>
            <ac:spMk id="2" creationId="{EB1CC738-BD69-CA03-9368-62F802591D0E}"/>
          </ac:spMkLst>
        </pc:spChg>
        <pc:spChg chg="del">
          <ac:chgData name="Van Watkins (2104732)" userId="S::2104732@student.uwtsd.ac.uk::4438dba3-4242-4d47-8cb7-fab690dc9576" providerId="AD" clId="Web-{A6E7F26A-F8A3-4AC1-A360-9521B26F497A}" dt="2023-01-18T00:39:04.442" v="225"/>
          <ac:spMkLst>
            <pc:docMk/>
            <pc:sldMk cId="1233855571" sldId="280"/>
            <ac:spMk id="3" creationId="{EC81B91F-1DFD-9D3D-8349-6DB36A85EC08}"/>
          </ac:spMkLst>
        </pc:spChg>
        <pc:picChg chg="add mod ord">
          <ac:chgData name="Van Watkins (2104732)" userId="S::2104732@student.uwtsd.ac.uk::4438dba3-4242-4d47-8cb7-fab690dc9576" providerId="AD" clId="Web-{A6E7F26A-F8A3-4AC1-A360-9521B26F497A}" dt="2023-01-18T00:39:08.739" v="226" actId="14100"/>
          <ac:picMkLst>
            <pc:docMk/>
            <pc:sldMk cId="1233855571" sldId="280"/>
            <ac:picMk id="4" creationId="{E733B83C-874E-BE9D-4FC2-D7C9E744B9CA}"/>
          </ac:picMkLst>
        </pc:picChg>
      </pc:sldChg>
      <pc:sldChg chg="modSp new">
        <pc:chgData name="Van Watkins (2104732)" userId="S::2104732@student.uwtsd.ac.uk::4438dba3-4242-4d47-8cb7-fab690dc9576" providerId="AD" clId="Web-{A6E7F26A-F8A3-4AC1-A360-9521B26F497A}" dt="2023-01-18T00:41:20.697" v="425" actId="20577"/>
        <pc:sldMkLst>
          <pc:docMk/>
          <pc:sldMk cId="757448280" sldId="281"/>
        </pc:sldMkLst>
        <pc:spChg chg="mod">
          <ac:chgData name="Van Watkins (2104732)" userId="S::2104732@student.uwtsd.ac.uk::4438dba3-4242-4d47-8cb7-fab690dc9576" providerId="AD" clId="Web-{A6E7F26A-F8A3-4AC1-A360-9521B26F497A}" dt="2023-01-18T00:39:36.850" v="243" actId="20577"/>
          <ac:spMkLst>
            <pc:docMk/>
            <pc:sldMk cId="757448280" sldId="281"/>
            <ac:spMk id="2" creationId="{2AFD9DA1-7122-475D-E16B-44998BED433B}"/>
          </ac:spMkLst>
        </pc:spChg>
        <pc:spChg chg="mod">
          <ac:chgData name="Van Watkins (2104732)" userId="S::2104732@student.uwtsd.ac.uk::4438dba3-4242-4d47-8cb7-fab690dc9576" providerId="AD" clId="Web-{A6E7F26A-F8A3-4AC1-A360-9521B26F497A}" dt="2023-01-18T00:41:20.697" v="425" actId="20577"/>
          <ac:spMkLst>
            <pc:docMk/>
            <pc:sldMk cId="757448280" sldId="281"/>
            <ac:spMk id="3" creationId="{22DB06F3-3B0A-F054-61B9-011D48A564BD}"/>
          </ac:spMkLst>
        </pc:spChg>
      </pc:sldChg>
    </pc:docChg>
  </pc:docChgLst>
  <pc:docChgLst>
    <pc:chgData name="Franklin Attwood (2004876)" userId="S::2004876@student.uwtsd.ac.uk::0cc3842b-18ec-42ec-a0ed-fb8e12b5c22e" providerId="AD" clId="Web-{489F1ECC-417C-4A5C-B823-26073D8A61EF}"/>
    <pc:docChg chg="modSld">
      <pc:chgData name="Franklin Attwood (2004876)" userId="S::2004876@student.uwtsd.ac.uk::0cc3842b-18ec-42ec-a0ed-fb8e12b5c22e" providerId="AD" clId="Web-{489F1ECC-417C-4A5C-B823-26073D8A61EF}" dt="2023-01-18T03:40:44.600" v="17"/>
      <pc:docMkLst>
        <pc:docMk/>
      </pc:docMkLst>
      <pc:sldChg chg="addSp addAnim delAnim modAnim">
        <pc:chgData name="Franklin Attwood (2004876)" userId="S::2004876@student.uwtsd.ac.uk::0cc3842b-18ec-42ec-a0ed-fb8e12b5c22e" providerId="AD" clId="Web-{489F1ECC-417C-4A5C-B823-26073D8A61EF}" dt="2023-01-18T03:40:15.161" v="9"/>
        <pc:sldMkLst>
          <pc:docMk/>
          <pc:sldMk cId="4198290751" sldId="269"/>
        </pc:sldMkLst>
        <pc:grpChg chg="add">
          <ac:chgData name="Franklin Attwood (2004876)" userId="S::2004876@student.uwtsd.ac.uk::0cc3842b-18ec-42ec-a0ed-fb8e12b5c22e" providerId="AD" clId="Web-{489F1ECC-417C-4A5C-B823-26073D8A61EF}" dt="2023-01-18T03:40:13.630" v="7"/>
          <ac:grpSpMkLst>
            <pc:docMk/>
            <pc:sldMk cId="4198290751" sldId="269"/>
            <ac:grpSpMk id="10" creationId="{E327FC02-5643-46E3-6752-7BA658E85A12}"/>
          </ac:grpSpMkLst>
        </pc:grpChg>
      </pc:sldChg>
      <pc:sldChg chg="addSp addAnim delAnim modAnim">
        <pc:chgData name="Franklin Attwood (2004876)" userId="S::2004876@student.uwtsd.ac.uk::0cc3842b-18ec-42ec-a0ed-fb8e12b5c22e" providerId="AD" clId="Web-{489F1ECC-417C-4A5C-B823-26073D8A61EF}" dt="2023-01-18T03:40:44.600" v="17"/>
        <pc:sldMkLst>
          <pc:docMk/>
          <pc:sldMk cId="1771244733" sldId="271"/>
        </pc:sldMkLst>
        <pc:grpChg chg="add">
          <ac:chgData name="Franklin Attwood (2004876)" userId="S::2004876@student.uwtsd.ac.uk::0cc3842b-18ec-42ec-a0ed-fb8e12b5c22e" providerId="AD" clId="Web-{489F1ECC-417C-4A5C-B823-26073D8A61EF}" dt="2023-01-18T03:40:36.803" v="12"/>
          <ac:grpSpMkLst>
            <pc:docMk/>
            <pc:sldMk cId="1771244733" sldId="271"/>
            <ac:grpSpMk id="8" creationId="{49486977-7132-E98D-C453-06F2B462603C}"/>
          </ac:grpSpMkLst>
        </pc:grpChg>
      </pc:sldChg>
    </pc:docChg>
  </pc:docChgLst>
  <pc:docChgLst>
    <pc:chgData name="Franklin Attwood (2004876)" userId="S::2004876@student.uwtsd.ac.uk::0cc3842b-18ec-42ec-a0ed-fb8e12b5c22e" providerId="AD" clId="Web-{E21C2706-8B32-47F0-9483-E0A8BB1D35DC}"/>
    <pc:docChg chg="addSld modSld sldOrd">
      <pc:chgData name="Franklin Attwood (2004876)" userId="S::2004876@student.uwtsd.ac.uk::0cc3842b-18ec-42ec-a0ed-fb8e12b5c22e" providerId="AD" clId="Web-{E21C2706-8B32-47F0-9483-E0A8BB1D35DC}" dt="2023-01-18T00:43:23.160" v="896" actId="20577"/>
      <pc:docMkLst>
        <pc:docMk/>
      </pc:docMkLst>
      <pc:sldChg chg="addSp modSp">
        <pc:chgData name="Franklin Attwood (2004876)" userId="S::2004876@student.uwtsd.ac.uk::0cc3842b-18ec-42ec-a0ed-fb8e12b5c22e" providerId="AD" clId="Web-{E21C2706-8B32-47F0-9483-E0A8BB1D35DC}" dt="2023-01-18T00:43:23.160" v="896" actId="20577"/>
        <pc:sldMkLst>
          <pc:docMk/>
          <pc:sldMk cId="4198290751" sldId="269"/>
        </pc:sldMkLst>
        <pc:spChg chg="mod">
          <ac:chgData name="Franklin Attwood (2004876)" userId="S::2004876@student.uwtsd.ac.uk::0cc3842b-18ec-42ec-a0ed-fb8e12b5c22e" providerId="AD" clId="Web-{E21C2706-8B32-47F0-9483-E0A8BB1D35DC}" dt="2023-01-18T00:43:23.160" v="896" actId="20577"/>
          <ac:spMkLst>
            <pc:docMk/>
            <pc:sldMk cId="4198290751" sldId="269"/>
            <ac:spMk id="2" creationId="{2F4D4302-8BC8-D558-02A3-3096108176AB}"/>
          </ac:spMkLst>
        </pc:spChg>
        <pc:spChg chg="add mod">
          <ac:chgData name="Franklin Attwood (2004876)" userId="S::2004876@student.uwtsd.ac.uk::0cc3842b-18ec-42ec-a0ed-fb8e12b5c22e" providerId="AD" clId="Web-{E21C2706-8B32-47F0-9483-E0A8BB1D35DC}" dt="2023-01-18T00:23:34.001" v="691" actId="1076"/>
          <ac:spMkLst>
            <pc:docMk/>
            <pc:sldMk cId="4198290751" sldId="269"/>
            <ac:spMk id="3" creationId="{770D1E0A-2486-7D03-A822-F2A3E1F618AF}"/>
          </ac:spMkLst>
        </pc:spChg>
        <pc:spChg chg="mod">
          <ac:chgData name="Franklin Attwood (2004876)" userId="S::2004876@student.uwtsd.ac.uk::0cc3842b-18ec-42ec-a0ed-fb8e12b5c22e" providerId="AD" clId="Web-{E21C2706-8B32-47F0-9483-E0A8BB1D35DC}" dt="2023-01-18T00:18:56.861" v="525" actId="1076"/>
          <ac:spMkLst>
            <pc:docMk/>
            <pc:sldMk cId="4198290751" sldId="269"/>
            <ac:spMk id="6" creationId="{FD4A0CA2-8B39-E385-6F89-D22884A21975}"/>
          </ac:spMkLst>
        </pc:spChg>
        <pc:spChg chg="mod">
          <ac:chgData name="Franklin Attwood (2004876)" userId="S::2004876@student.uwtsd.ac.uk::0cc3842b-18ec-42ec-a0ed-fb8e12b5c22e" providerId="AD" clId="Web-{E21C2706-8B32-47F0-9483-E0A8BB1D35DC}" dt="2023-01-18T00:42:56.659" v="891" actId="20577"/>
          <ac:spMkLst>
            <pc:docMk/>
            <pc:sldMk cId="4198290751" sldId="269"/>
            <ac:spMk id="8" creationId="{5D80649C-EE2D-5435-03E7-16B6F06E3972}"/>
          </ac:spMkLst>
        </pc:spChg>
        <pc:spChg chg="add mod">
          <ac:chgData name="Franklin Attwood (2004876)" userId="S::2004876@student.uwtsd.ac.uk::0cc3842b-18ec-42ec-a0ed-fb8e12b5c22e" providerId="AD" clId="Web-{E21C2706-8B32-47F0-9483-E0A8BB1D35DC}" dt="2023-01-18T00:38:37.754" v="863" actId="20577"/>
          <ac:spMkLst>
            <pc:docMk/>
            <pc:sldMk cId="4198290751" sldId="269"/>
            <ac:spMk id="9" creationId="{36A6D630-BA5E-572E-1AA4-B50F17C93DAE}"/>
          </ac:spMkLst>
        </pc:spChg>
        <pc:picChg chg="mod">
          <ac:chgData name="Franklin Attwood (2004876)" userId="S::2004876@student.uwtsd.ac.uk::0cc3842b-18ec-42ec-a0ed-fb8e12b5c22e" providerId="AD" clId="Web-{E21C2706-8B32-47F0-9483-E0A8BB1D35DC}" dt="2023-01-18T00:10:55.286" v="434" actId="1076"/>
          <ac:picMkLst>
            <pc:docMk/>
            <pc:sldMk cId="4198290751" sldId="269"/>
            <ac:picMk id="4" creationId="{5999F7EA-0A77-10B6-7979-392F2DF89C5E}"/>
          </ac:picMkLst>
        </pc:picChg>
        <pc:picChg chg="mod">
          <ac:chgData name="Franklin Attwood (2004876)" userId="S::2004876@student.uwtsd.ac.uk::0cc3842b-18ec-42ec-a0ed-fb8e12b5c22e" providerId="AD" clId="Web-{E21C2706-8B32-47F0-9483-E0A8BB1D35DC}" dt="2023-01-18T00:18:53.298" v="524" actId="14100"/>
          <ac:picMkLst>
            <pc:docMk/>
            <pc:sldMk cId="4198290751" sldId="269"/>
            <ac:picMk id="5" creationId="{2124FB9E-CE1A-8CB2-E6F6-CEDAC5AD9AA1}"/>
          </ac:picMkLst>
        </pc:picChg>
        <pc:picChg chg="add mod">
          <ac:chgData name="Franklin Attwood (2004876)" userId="S::2004876@student.uwtsd.ac.uk::0cc3842b-18ec-42ec-a0ed-fb8e12b5c22e" providerId="AD" clId="Web-{E21C2706-8B32-47F0-9483-E0A8BB1D35DC}" dt="2023-01-18T00:22:24.169" v="648" actId="1076"/>
          <ac:picMkLst>
            <pc:docMk/>
            <pc:sldMk cId="4198290751" sldId="269"/>
            <ac:picMk id="7" creationId="{5609C988-D152-933D-9F4E-4ED73CD9AE2E}"/>
          </ac:picMkLst>
        </pc:picChg>
      </pc:sldChg>
      <pc:sldChg chg="addSp modSp new ord">
        <pc:chgData name="Franklin Attwood (2004876)" userId="S::2004876@student.uwtsd.ac.uk::0cc3842b-18ec-42ec-a0ed-fb8e12b5c22e" providerId="AD" clId="Web-{E21C2706-8B32-47F0-9483-E0A8BB1D35DC}" dt="2023-01-18T00:27:27.530" v="749"/>
        <pc:sldMkLst>
          <pc:docMk/>
          <pc:sldMk cId="935820368" sldId="270"/>
        </pc:sldMkLst>
        <pc:spChg chg="mod">
          <ac:chgData name="Franklin Attwood (2004876)" userId="S::2004876@student.uwtsd.ac.uk::0cc3842b-18ec-42ec-a0ed-fb8e12b5c22e" providerId="AD" clId="Web-{E21C2706-8B32-47F0-9483-E0A8BB1D35DC}" dt="2023-01-18T00:27:27.530" v="749"/>
          <ac:spMkLst>
            <pc:docMk/>
            <pc:sldMk cId="935820368" sldId="270"/>
            <ac:spMk id="2" creationId="{CC13DACC-02B7-21A3-A77E-4B380123CE85}"/>
          </ac:spMkLst>
        </pc:spChg>
        <pc:spChg chg="add mod">
          <ac:chgData name="Franklin Attwood (2004876)" userId="S::2004876@student.uwtsd.ac.uk::0cc3842b-18ec-42ec-a0ed-fb8e12b5c22e" providerId="AD" clId="Web-{E21C2706-8B32-47F0-9483-E0A8BB1D35DC}" dt="2023-01-18T00:26:03.556" v="741" actId="1076"/>
          <ac:spMkLst>
            <pc:docMk/>
            <pc:sldMk cId="935820368" sldId="270"/>
            <ac:spMk id="3" creationId="{BAB18498-31E6-FFA8-DE28-6EB3A572E969}"/>
          </ac:spMkLst>
        </pc:spChg>
        <pc:spChg chg="add mod">
          <ac:chgData name="Franklin Attwood (2004876)" userId="S::2004876@student.uwtsd.ac.uk::0cc3842b-18ec-42ec-a0ed-fb8e12b5c22e" providerId="AD" clId="Web-{E21C2706-8B32-47F0-9483-E0A8BB1D35DC}" dt="2023-01-18T00:26:03.572" v="742" actId="1076"/>
          <ac:spMkLst>
            <pc:docMk/>
            <pc:sldMk cId="935820368" sldId="270"/>
            <ac:spMk id="4" creationId="{AC669DD7-5E1F-72D8-7545-5829CF21775A}"/>
          </ac:spMkLst>
        </pc:spChg>
        <pc:spChg chg="add mod">
          <ac:chgData name="Franklin Attwood (2004876)" userId="S::2004876@student.uwtsd.ac.uk::0cc3842b-18ec-42ec-a0ed-fb8e12b5c22e" providerId="AD" clId="Web-{E21C2706-8B32-47F0-9483-E0A8BB1D35DC}" dt="2023-01-18T00:26:03.588" v="743" actId="1076"/>
          <ac:spMkLst>
            <pc:docMk/>
            <pc:sldMk cId="935820368" sldId="270"/>
            <ac:spMk id="5" creationId="{740119C0-D72F-AC5E-813A-BBFB3614B1A6}"/>
          </ac:spMkLst>
        </pc:spChg>
        <pc:spChg chg="add mod">
          <ac:chgData name="Franklin Attwood (2004876)" userId="S::2004876@student.uwtsd.ac.uk::0cc3842b-18ec-42ec-a0ed-fb8e12b5c22e" providerId="AD" clId="Web-{E21C2706-8B32-47F0-9483-E0A8BB1D35DC}" dt="2023-01-18T00:26:03.603" v="744" actId="1076"/>
          <ac:spMkLst>
            <pc:docMk/>
            <pc:sldMk cId="935820368" sldId="270"/>
            <ac:spMk id="6" creationId="{F4876016-11F3-AC52-1608-D3C464291F13}"/>
          </ac:spMkLst>
        </pc:spChg>
        <pc:picChg chg="add mod">
          <ac:chgData name="Franklin Attwood (2004876)" userId="S::2004876@student.uwtsd.ac.uk::0cc3842b-18ec-42ec-a0ed-fb8e12b5c22e" providerId="AD" clId="Web-{E21C2706-8B32-47F0-9483-E0A8BB1D35DC}" dt="2023-01-18T00:26:03.666" v="745" actId="1076"/>
          <ac:picMkLst>
            <pc:docMk/>
            <pc:sldMk cId="935820368" sldId="270"/>
            <ac:picMk id="7" creationId="{65C49A9D-8681-12F6-E702-A1FA6A8BEA44}"/>
          </ac:picMkLst>
        </pc:picChg>
        <pc:picChg chg="add mod">
          <ac:chgData name="Franklin Attwood (2004876)" userId="S::2004876@student.uwtsd.ac.uk::0cc3842b-18ec-42ec-a0ed-fb8e12b5c22e" providerId="AD" clId="Web-{E21C2706-8B32-47F0-9483-E0A8BB1D35DC}" dt="2023-01-18T00:26:03.681" v="746" actId="1076"/>
          <ac:picMkLst>
            <pc:docMk/>
            <pc:sldMk cId="935820368" sldId="270"/>
            <ac:picMk id="8" creationId="{BAA44A65-6034-5CD5-A92D-0CE7706B6478}"/>
          </ac:picMkLst>
        </pc:picChg>
        <pc:picChg chg="add mod">
          <ac:chgData name="Franklin Attwood (2004876)" userId="S::2004876@student.uwtsd.ac.uk::0cc3842b-18ec-42ec-a0ed-fb8e12b5c22e" providerId="AD" clId="Web-{E21C2706-8B32-47F0-9483-E0A8BB1D35DC}" dt="2023-01-18T00:26:03.713" v="747" actId="1076"/>
          <ac:picMkLst>
            <pc:docMk/>
            <pc:sldMk cId="935820368" sldId="270"/>
            <ac:picMk id="9" creationId="{FA86A9DF-C602-96A5-A4A1-711586AF5BD7}"/>
          </ac:picMkLst>
        </pc:picChg>
        <pc:picChg chg="add mod">
          <ac:chgData name="Franklin Attwood (2004876)" userId="S::2004876@student.uwtsd.ac.uk::0cc3842b-18ec-42ec-a0ed-fb8e12b5c22e" providerId="AD" clId="Web-{E21C2706-8B32-47F0-9483-E0A8BB1D35DC}" dt="2023-01-18T00:26:03.759" v="748" actId="1076"/>
          <ac:picMkLst>
            <pc:docMk/>
            <pc:sldMk cId="935820368" sldId="270"/>
            <ac:picMk id="10" creationId="{BE4AD339-C41E-23AA-BD77-FFCBE1A4E0BF}"/>
          </ac:picMkLst>
        </pc:picChg>
      </pc:sldChg>
      <pc:sldChg chg="modSp new">
        <pc:chgData name="Franklin Attwood (2004876)" userId="S::2004876@student.uwtsd.ac.uk::0cc3842b-18ec-42ec-a0ed-fb8e12b5c22e" providerId="AD" clId="Web-{E21C2706-8B32-47F0-9483-E0A8BB1D35DC}" dt="2023-01-18T00:05:03.704" v="338" actId="20577"/>
        <pc:sldMkLst>
          <pc:docMk/>
          <pc:sldMk cId="1771244733" sldId="271"/>
        </pc:sldMkLst>
        <pc:spChg chg="mod">
          <ac:chgData name="Franklin Attwood (2004876)" userId="S::2004876@student.uwtsd.ac.uk::0cc3842b-18ec-42ec-a0ed-fb8e12b5c22e" providerId="AD" clId="Web-{E21C2706-8B32-47F0-9483-E0A8BB1D35DC}" dt="2023-01-18T00:05:03.704" v="338" actId="20577"/>
          <ac:spMkLst>
            <pc:docMk/>
            <pc:sldMk cId="1771244733" sldId="271"/>
            <ac:spMk id="2" creationId="{5280E01E-99C7-59FF-C311-85FDB936B2A1}"/>
          </ac:spMkLst>
        </pc:spChg>
      </pc:sldChg>
    </pc:docChg>
  </pc:docChgLst>
  <pc:docChgLst>
    <pc:chgData name="Jonathan Shallis (2113867)" userId="S::2113867@student.uwtsd.ac.uk::7b8a565a-de82-4450-b071-219036736383" providerId="AD" clId="Web-{0F1D1595-CBFC-AA44-4241-8E5EE2F77BE6}"/>
    <pc:docChg chg="addSld delSld modSld sldOrd addMainMaster">
      <pc:chgData name="Jonathan Shallis (2113867)" userId="S::2113867@student.uwtsd.ac.uk::7b8a565a-de82-4450-b071-219036736383" providerId="AD" clId="Web-{0F1D1595-CBFC-AA44-4241-8E5EE2F77BE6}" dt="2023-03-29T00:09:56.011" v="1249" actId="20577"/>
      <pc:docMkLst>
        <pc:docMk/>
      </pc:docMkLst>
      <pc:sldChg chg="modSp">
        <pc:chgData name="Jonathan Shallis (2113867)" userId="S::2113867@student.uwtsd.ac.uk::7b8a565a-de82-4450-b071-219036736383" providerId="AD" clId="Web-{0F1D1595-CBFC-AA44-4241-8E5EE2F77BE6}" dt="2023-03-28T23:52:48.542" v="1076" actId="20577"/>
        <pc:sldMkLst>
          <pc:docMk/>
          <pc:sldMk cId="2346690380" sldId="264"/>
        </pc:sldMkLst>
        <pc:spChg chg="mod">
          <ac:chgData name="Jonathan Shallis (2113867)" userId="S::2113867@student.uwtsd.ac.uk::7b8a565a-de82-4450-b071-219036736383" providerId="AD" clId="Web-{0F1D1595-CBFC-AA44-4241-8E5EE2F77BE6}" dt="2023-03-28T23:52:48.542" v="1076" actId="20577"/>
          <ac:spMkLst>
            <pc:docMk/>
            <pc:sldMk cId="2346690380" sldId="264"/>
            <ac:spMk id="5" creationId="{EAA98E09-29D0-4CAB-1D43-A32A5A31DD76}"/>
          </ac:spMkLst>
        </pc:spChg>
      </pc:sldChg>
      <pc:sldChg chg="modSp">
        <pc:chgData name="Jonathan Shallis (2113867)" userId="S::2113867@student.uwtsd.ac.uk::7b8a565a-de82-4450-b071-219036736383" providerId="AD" clId="Web-{0F1D1595-CBFC-AA44-4241-8E5EE2F77BE6}" dt="2023-03-28T23:30:12.047" v="141" actId="20577"/>
        <pc:sldMkLst>
          <pc:docMk/>
          <pc:sldMk cId="3541941091" sldId="265"/>
        </pc:sldMkLst>
        <pc:spChg chg="mod">
          <ac:chgData name="Jonathan Shallis (2113867)" userId="S::2113867@student.uwtsd.ac.uk::7b8a565a-de82-4450-b071-219036736383" providerId="AD" clId="Web-{0F1D1595-CBFC-AA44-4241-8E5EE2F77BE6}" dt="2023-03-28T23:30:12.047" v="141" actId="20577"/>
          <ac:spMkLst>
            <pc:docMk/>
            <pc:sldMk cId="3541941091" sldId="265"/>
            <ac:spMk id="5" creationId="{AE9B66DA-C722-A2C0-5B41-C903D4D7BAE5}"/>
          </ac:spMkLst>
        </pc:spChg>
      </pc:sldChg>
      <pc:sldChg chg="new del">
        <pc:chgData name="Jonathan Shallis (2113867)" userId="S::2113867@student.uwtsd.ac.uk::7b8a565a-de82-4450-b071-219036736383" providerId="AD" clId="Web-{0F1D1595-CBFC-AA44-4241-8E5EE2F77BE6}" dt="2023-03-28T23:30:51.643" v="144"/>
        <pc:sldMkLst>
          <pc:docMk/>
          <pc:sldMk cId="3022221482" sldId="281"/>
        </pc:sldMkLst>
      </pc:sldChg>
      <pc:sldChg chg="modSp add">
        <pc:chgData name="Jonathan Shallis (2113867)" userId="S::2113867@student.uwtsd.ac.uk::7b8a565a-de82-4450-b071-219036736383" providerId="AD" clId="Web-{0F1D1595-CBFC-AA44-4241-8E5EE2F77BE6}" dt="2023-03-29T00:09:19.306" v="1241" actId="1076"/>
        <pc:sldMkLst>
          <pc:docMk/>
          <pc:sldMk cId="1971355171" sldId="282"/>
        </pc:sldMkLst>
        <pc:spChg chg="mod">
          <ac:chgData name="Jonathan Shallis (2113867)" userId="S::2113867@student.uwtsd.ac.uk::7b8a565a-de82-4450-b071-219036736383" providerId="AD" clId="Web-{0F1D1595-CBFC-AA44-4241-8E5EE2F77BE6}" dt="2023-03-29T00:09:09.118" v="1236" actId="20577"/>
          <ac:spMkLst>
            <pc:docMk/>
            <pc:sldMk cId="1971355171" sldId="282"/>
            <ac:spMk id="3" creationId="{FCEB136D-FDA4-53F5-C71F-4B83958B801D}"/>
          </ac:spMkLst>
        </pc:spChg>
        <pc:spChg chg="mod">
          <ac:chgData name="Jonathan Shallis (2113867)" userId="S::2113867@student.uwtsd.ac.uk::7b8a565a-de82-4450-b071-219036736383" providerId="AD" clId="Web-{0F1D1595-CBFC-AA44-4241-8E5EE2F77BE6}" dt="2023-03-28T23:57:10.229" v="1097" actId="20577"/>
          <ac:spMkLst>
            <pc:docMk/>
            <pc:sldMk cId="1971355171" sldId="282"/>
            <ac:spMk id="5" creationId="{F191031F-27B6-12BD-4F94-6EF940E23876}"/>
          </ac:spMkLst>
        </pc:spChg>
        <pc:spChg chg="mod">
          <ac:chgData name="Jonathan Shallis (2113867)" userId="S::2113867@student.uwtsd.ac.uk::7b8a565a-de82-4450-b071-219036736383" providerId="AD" clId="Web-{0F1D1595-CBFC-AA44-4241-8E5EE2F77BE6}" dt="2023-03-29T00:09:11.383" v="1239" actId="20577"/>
          <ac:spMkLst>
            <pc:docMk/>
            <pc:sldMk cId="1971355171" sldId="282"/>
            <ac:spMk id="7" creationId="{D67F0A48-34B6-A58B-EB82-1B4CEC95DBB4}"/>
          </ac:spMkLst>
        </pc:spChg>
        <pc:spChg chg="mod">
          <ac:chgData name="Jonathan Shallis (2113867)" userId="S::2113867@student.uwtsd.ac.uk::7b8a565a-de82-4450-b071-219036736383" providerId="AD" clId="Web-{0F1D1595-CBFC-AA44-4241-8E5EE2F77BE6}" dt="2023-03-29T00:09:19.306" v="1241" actId="1076"/>
          <ac:spMkLst>
            <pc:docMk/>
            <pc:sldMk cId="1971355171" sldId="282"/>
            <ac:spMk id="9" creationId="{A0D058C8-E456-1AA5-9241-7A00A3945622}"/>
          </ac:spMkLst>
        </pc:spChg>
        <pc:picChg chg="mod">
          <ac:chgData name="Jonathan Shallis (2113867)" userId="S::2113867@student.uwtsd.ac.uk::7b8a565a-de82-4450-b071-219036736383" providerId="AD" clId="Web-{0F1D1595-CBFC-AA44-4241-8E5EE2F77BE6}" dt="2023-03-29T00:09:15.774" v="1240" actId="1076"/>
          <ac:picMkLst>
            <pc:docMk/>
            <pc:sldMk cId="1971355171" sldId="282"/>
            <ac:picMk id="6" creationId="{49116CDD-C8C7-F89A-9F97-4188A6A07D69}"/>
          </ac:picMkLst>
        </pc:picChg>
      </pc:sldChg>
      <pc:sldChg chg="modSp add">
        <pc:chgData name="Jonathan Shallis (2113867)" userId="S::2113867@student.uwtsd.ac.uk::7b8a565a-de82-4450-b071-219036736383" providerId="AD" clId="Web-{0F1D1595-CBFC-AA44-4241-8E5EE2F77BE6}" dt="2023-03-29T00:09:47.933" v="1247" actId="20577"/>
        <pc:sldMkLst>
          <pc:docMk/>
          <pc:sldMk cId="1345869006" sldId="283"/>
        </pc:sldMkLst>
        <pc:spChg chg="mod">
          <ac:chgData name="Jonathan Shallis (2113867)" userId="S::2113867@student.uwtsd.ac.uk::7b8a565a-de82-4450-b071-219036736383" providerId="AD" clId="Web-{0F1D1595-CBFC-AA44-4241-8E5EE2F77BE6}" dt="2023-03-29T00:09:47.933" v="1247" actId="20577"/>
          <ac:spMkLst>
            <pc:docMk/>
            <pc:sldMk cId="1345869006" sldId="283"/>
            <ac:spMk id="3" creationId="{B06FC4A4-626E-DFEE-87E7-6847A3319D7C}"/>
          </ac:spMkLst>
        </pc:spChg>
      </pc:sldChg>
      <pc:sldChg chg="modSp add ord">
        <pc:chgData name="Jonathan Shallis (2113867)" userId="S::2113867@student.uwtsd.ac.uk::7b8a565a-de82-4450-b071-219036736383" providerId="AD" clId="Web-{0F1D1595-CBFC-AA44-4241-8E5EE2F77BE6}" dt="2023-03-29T00:09:34.213" v="1244" actId="20577"/>
        <pc:sldMkLst>
          <pc:docMk/>
          <pc:sldMk cId="3008508759" sldId="284"/>
        </pc:sldMkLst>
        <pc:spChg chg="mod">
          <ac:chgData name="Jonathan Shallis (2113867)" userId="S::2113867@student.uwtsd.ac.uk::7b8a565a-de82-4450-b071-219036736383" providerId="AD" clId="Web-{0F1D1595-CBFC-AA44-4241-8E5EE2F77BE6}" dt="2023-03-29T00:09:34.213" v="1244" actId="20577"/>
          <ac:spMkLst>
            <pc:docMk/>
            <pc:sldMk cId="3008508759" sldId="284"/>
            <ac:spMk id="3" creationId="{82EB0DF3-D9F7-11D1-F247-00555CF0BF88}"/>
          </ac:spMkLst>
        </pc:spChg>
        <pc:picChg chg="mod">
          <ac:chgData name="Jonathan Shallis (2113867)" userId="S::2113867@student.uwtsd.ac.uk::7b8a565a-de82-4450-b071-219036736383" providerId="AD" clId="Web-{0F1D1595-CBFC-AA44-4241-8E5EE2F77BE6}" dt="2023-03-28T23:58:29.141" v="1115" actId="1076"/>
          <ac:picMkLst>
            <pc:docMk/>
            <pc:sldMk cId="3008508759" sldId="284"/>
            <ac:picMk id="5" creationId="{06062E05-FF7E-285B-15EA-06F2413E24C5}"/>
          </ac:picMkLst>
        </pc:picChg>
      </pc:sldChg>
      <pc:sldChg chg="add del">
        <pc:chgData name="Jonathan Shallis (2113867)" userId="S::2113867@student.uwtsd.ac.uk::7b8a565a-de82-4450-b071-219036736383" providerId="AD" clId="Web-{0F1D1595-CBFC-AA44-4241-8E5EE2F77BE6}" dt="2023-03-28T23:31:30.179" v="148"/>
        <pc:sldMkLst>
          <pc:docMk/>
          <pc:sldMk cId="1903165492" sldId="285"/>
        </pc:sldMkLst>
      </pc:sldChg>
      <pc:sldChg chg="modSp add">
        <pc:chgData name="Jonathan Shallis (2113867)" userId="S::2113867@student.uwtsd.ac.uk::7b8a565a-de82-4450-b071-219036736383" providerId="AD" clId="Web-{0F1D1595-CBFC-AA44-4241-8E5EE2F77BE6}" dt="2023-03-29T00:09:56.011" v="1249" actId="20577"/>
        <pc:sldMkLst>
          <pc:docMk/>
          <pc:sldMk cId="3508705680" sldId="285"/>
        </pc:sldMkLst>
        <pc:spChg chg="mod">
          <ac:chgData name="Jonathan Shallis (2113867)" userId="S::2113867@student.uwtsd.ac.uk::7b8a565a-de82-4450-b071-219036736383" providerId="AD" clId="Web-{0F1D1595-CBFC-AA44-4241-8E5EE2F77BE6}" dt="2023-03-28T23:34:01.692" v="172" actId="20577"/>
          <ac:spMkLst>
            <pc:docMk/>
            <pc:sldMk cId="3508705680" sldId="285"/>
            <ac:spMk id="5" creationId="{D2FB2DF6-FE6F-6B27-778B-53698B1053B4}"/>
          </ac:spMkLst>
        </pc:spChg>
        <pc:spChg chg="mod">
          <ac:chgData name="Jonathan Shallis (2113867)" userId="S::2113867@student.uwtsd.ac.uk::7b8a565a-de82-4450-b071-219036736383" providerId="AD" clId="Web-{0F1D1595-CBFC-AA44-4241-8E5EE2F77BE6}" dt="2023-03-29T00:09:56.011" v="1249" actId="20577"/>
          <ac:spMkLst>
            <pc:docMk/>
            <pc:sldMk cId="3508705680" sldId="285"/>
            <ac:spMk id="6" creationId="{ACDE0D36-8E8B-28E0-B088-78E04B44B41D}"/>
          </ac:spMkLst>
        </pc:spChg>
      </pc:sldChg>
      <pc:sldChg chg="add del">
        <pc:chgData name="Jonathan Shallis (2113867)" userId="S::2113867@student.uwtsd.ac.uk::7b8a565a-de82-4450-b071-219036736383" providerId="AD" clId="Web-{0F1D1595-CBFC-AA44-4241-8E5EE2F77BE6}" dt="2023-03-28T23:31:55.169" v="153"/>
        <pc:sldMkLst>
          <pc:docMk/>
          <pc:sldMk cId="271071833" sldId="286"/>
        </pc:sldMkLst>
      </pc:sldChg>
      <pc:sldChg chg="modSp add">
        <pc:chgData name="Jonathan Shallis (2113867)" userId="S::2113867@student.uwtsd.ac.uk::7b8a565a-de82-4450-b071-219036736383" providerId="AD" clId="Web-{0F1D1595-CBFC-AA44-4241-8E5EE2F77BE6}" dt="2023-03-28T23:33:56.005" v="168" actId="20577"/>
        <pc:sldMkLst>
          <pc:docMk/>
          <pc:sldMk cId="994047277" sldId="286"/>
        </pc:sldMkLst>
        <pc:spChg chg="mod">
          <ac:chgData name="Jonathan Shallis (2113867)" userId="S::2113867@student.uwtsd.ac.uk::7b8a565a-de82-4450-b071-219036736383" providerId="AD" clId="Web-{0F1D1595-CBFC-AA44-4241-8E5EE2F77BE6}" dt="2023-03-28T23:33:54.208" v="167" actId="20577"/>
          <ac:spMkLst>
            <pc:docMk/>
            <pc:sldMk cId="994047277" sldId="286"/>
            <ac:spMk id="5" creationId="{A5CDE724-2E8F-5BE5-636E-B72E623DCB52}"/>
          </ac:spMkLst>
        </pc:spChg>
        <pc:spChg chg="mod">
          <ac:chgData name="Jonathan Shallis (2113867)" userId="S::2113867@student.uwtsd.ac.uk::7b8a565a-de82-4450-b071-219036736383" providerId="AD" clId="Web-{0F1D1595-CBFC-AA44-4241-8E5EE2F77BE6}" dt="2023-03-28T23:33:56.005" v="168" actId="20577"/>
          <ac:spMkLst>
            <pc:docMk/>
            <pc:sldMk cId="994047277" sldId="286"/>
            <ac:spMk id="7" creationId="{19A22BDB-7A9E-76D0-CA15-161FD1C27272}"/>
          </ac:spMkLst>
        </pc:spChg>
      </pc:sldChg>
      <pc:sldChg chg="add del">
        <pc:chgData name="Jonathan Shallis (2113867)" userId="S::2113867@student.uwtsd.ac.uk::7b8a565a-de82-4450-b071-219036736383" providerId="AD" clId="Web-{0F1D1595-CBFC-AA44-4241-8E5EE2F77BE6}" dt="2023-03-28T23:31:45.101" v="151"/>
        <pc:sldMkLst>
          <pc:docMk/>
          <pc:sldMk cId="3912650578" sldId="286"/>
        </pc:sldMkLst>
      </pc:sldChg>
      <pc:sldChg chg="modSp add">
        <pc:chgData name="Jonathan Shallis (2113867)" userId="S::2113867@student.uwtsd.ac.uk::7b8a565a-de82-4450-b071-219036736383" providerId="AD" clId="Web-{0F1D1595-CBFC-AA44-4241-8E5EE2F77BE6}" dt="2023-03-29T00:04:38.022" v="1194" actId="20577"/>
        <pc:sldMkLst>
          <pc:docMk/>
          <pc:sldMk cId="3037662262" sldId="287"/>
        </pc:sldMkLst>
        <pc:spChg chg="mod">
          <ac:chgData name="Jonathan Shallis (2113867)" userId="S::2113867@student.uwtsd.ac.uk::7b8a565a-de82-4450-b071-219036736383" providerId="AD" clId="Web-{0F1D1595-CBFC-AA44-4241-8E5EE2F77BE6}" dt="2023-03-29T00:04:38.022" v="1194" actId="20577"/>
          <ac:spMkLst>
            <pc:docMk/>
            <pc:sldMk cId="3037662262" sldId="287"/>
            <ac:spMk id="3" creationId="{245DD112-2456-4DB3-2534-5DEFEAE03FC6}"/>
          </ac:spMkLst>
        </pc:spChg>
      </pc:sldChg>
      <pc:sldChg chg="modSp add">
        <pc:chgData name="Jonathan Shallis (2113867)" userId="S::2113867@student.uwtsd.ac.uk::7b8a565a-de82-4450-b071-219036736383" providerId="AD" clId="Web-{0F1D1595-CBFC-AA44-4241-8E5EE2F77BE6}" dt="2023-03-29T00:06:15.420" v="1208" actId="1076"/>
        <pc:sldMkLst>
          <pc:docMk/>
          <pc:sldMk cId="4048860717" sldId="288"/>
        </pc:sldMkLst>
        <pc:spChg chg="mod">
          <ac:chgData name="Jonathan Shallis (2113867)" userId="S::2113867@student.uwtsd.ac.uk::7b8a565a-de82-4450-b071-219036736383" providerId="AD" clId="Web-{0F1D1595-CBFC-AA44-4241-8E5EE2F77BE6}" dt="2023-03-29T00:06:08.372" v="1206" actId="20577"/>
          <ac:spMkLst>
            <pc:docMk/>
            <pc:sldMk cId="4048860717" sldId="288"/>
            <ac:spMk id="3" creationId="{DC64D078-B364-89A1-C3A8-3A7426A1AE17}"/>
          </ac:spMkLst>
        </pc:spChg>
        <pc:spChg chg="mod">
          <ac:chgData name="Jonathan Shallis (2113867)" userId="S::2113867@student.uwtsd.ac.uk::7b8a565a-de82-4450-b071-219036736383" providerId="AD" clId="Web-{0F1D1595-CBFC-AA44-4241-8E5EE2F77BE6}" dt="2023-03-29T00:06:15.420" v="1208" actId="1076"/>
          <ac:spMkLst>
            <pc:docMk/>
            <pc:sldMk cId="4048860717" sldId="288"/>
            <ac:spMk id="5" creationId="{59BFC4B8-A5E7-8B2B-736E-55A67E38FF82}"/>
          </ac:spMkLst>
        </pc:spChg>
        <pc:picChg chg="mod">
          <ac:chgData name="Jonathan Shallis (2113867)" userId="S::2113867@student.uwtsd.ac.uk::7b8a565a-de82-4450-b071-219036736383" providerId="AD" clId="Web-{0F1D1595-CBFC-AA44-4241-8E5EE2F77BE6}" dt="2023-03-29T00:06:11.810" v="1207" actId="1076"/>
          <ac:picMkLst>
            <pc:docMk/>
            <pc:sldMk cId="4048860717" sldId="288"/>
            <ac:picMk id="4" creationId="{045F44E3-C665-1C98-8E11-0F22049A2078}"/>
          </ac:picMkLst>
        </pc:picChg>
      </pc:sldChg>
      <pc:sldMasterChg chg="add addSldLayout">
        <pc:chgData name="Jonathan Shallis (2113867)" userId="S::2113867@student.uwtsd.ac.uk::7b8a565a-de82-4450-b071-219036736383" providerId="AD" clId="Web-{0F1D1595-CBFC-AA44-4241-8E5EE2F77BE6}" dt="2023-03-28T23:30:49.096" v="143"/>
        <pc:sldMasterMkLst>
          <pc:docMk/>
          <pc:sldMasterMk cId="2460954070" sldId="2147483672"/>
        </pc:sldMasterMkLst>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2385387890" sldId="2147483673"/>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949138452" sldId="2147483674"/>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2591524520" sldId="2147483675"/>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1203092039" sldId="2147483676"/>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3733172339" sldId="2147483677"/>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3210312558" sldId="2147483678"/>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3146388984" sldId="2147483679"/>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3171841454" sldId="2147483680"/>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1718958274" sldId="2147483681"/>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2202905451" sldId="2147483682"/>
          </pc:sldLayoutMkLst>
        </pc:sldLayoutChg>
        <pc:sldLayoutChg chg="add">
          <pc:chgData name="Jonathan Shallis (2113867)" userId="S::2113867@student.uwtsd.ac.uk::7b8a565a-de82-4450-b071-219036736383" providerId="AD" clId="Web-{0F1D1595-CBFC-AA44-4241-8E5EE2F77BE6}" dt="2023-03-28T23:30:49.096" v="143"/>
          <pc:sldLayoutMkLst>
            <pc:docMk/>
            <pc:sldMasterMk cId="2460954070" sldId="2147483672"/>
            <pc:sldLayoutMk cId="3479445657"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5B04F0-D7BC-4BA3-ACBD-8AD1E852C694}"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9E65A8-0FCF-43C1-8299-159E7182F37F}" type="slidenum">
              <a:rPr lang="en-GB" smtClean="0"/>
              <a:t>‹#›</a:t>
            </a:fld>
            <a:endParaRPr lang="en-GB"/>
          </a:p>
        </p:txBody>
      </p:sp>
    </p:spTree>
    <p:extLst>
      <p:ext uri="{BB962C8B-B14F-4D97-AF65-F5344CB8AC3E}">
        <p14:creationId xmlns:p14="http://schemas.microsoft.com/office/powerpoint/2010/main" val="2624759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69E65A8-0FCF-43C1-8299-159E7182F37F}" type="slidenum">
              <a:rPr lang="en-GB" smtClean="0"/>
              <a:t>1</a:t>
            </a:fld>
            <a:endParaRPr lang="en-GB"/>
          </a:p>
        </p:txBody>
      </p:sp>
    </p:spTree>
    <p:extLst>
      <p:ext uri="{BB962C8B-B14F-4D97-AF65-F5344CB8AC3E}">
        <p14:creationId xmlns:p14="http://schemas.microsoft.com/office/powerpoint/2010/main" val="1263222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3/29/23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
        <p:nvSpPr>
          <p:cNvPr id="7" name="Rectangle 6">
            <a:extLst>
              <a:ext uri="{FF2B5EF4-FFF2-40B4-BE49-F238E27FC236}">
                <a16:creationId xmlns:a16="http://schemas.microsoft.com/office/drawing/2014/main" id="{2A3C718F-DE2F-9F26-4C47-8EA55FA0A870}"/>
              </a:ext>
            </a:extLst>
          </p:cNvPr>
          <p:cNvSpPr/>
          <p:nvPr userDrawn="1"/>
        </p:nvSpPr>
        <p:spPr>
          <a:xfrm>
            <a:off x="0" y="6176962"/>
            <a:ext cx="12192000" cy="681037"/>
          </a:xfrm>
          <a:prstGeom prst="rect">
            <a:avLst/>
          </a:prstGeom>
          <a:gradFill flip="none" rotWithShape="1">
            <a:gsLst>
              <a:gs pos="0">
                <a:srgbClr val="FFDD71">
                  <a:tint val="66000"/>
                  <a:satMod val="160000"/>
                </a:srgbClr>
              </a:gs>
              <a:gs pos="50000">
                <a:srgbClr val="FFDD71">
                  <a:tint val="44500"/>
                  <a:satMod val="160000"/>
                </a:srgbClr>
              </a:gs>
              <a:gs pos="100000">
                <a:srgbClr val="FFDD71">
                  <a:tint val="23500"/>
                  <a:satMod val="16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a:extLst>
              <a:ext uri="{FF2B5EF4-FFF2-40B4-BE49-F238E27FC236}">
                <a16:creationId xmlns:a16="http://schemas.microsoft.com/office/drawing/2014/main" id="{D1D3BA69-F93D-BEAD-C53F-48740EEA84E2}"/>
              </a:ext>
            </a:extLst>
          </p:cNvPr>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6187962"/>
            <a:ext cx="2166732" cy="701899"/>
          </a:xfrm>
          <a:prstGeom prst="rect">
            <a:avLst/>
          </a:prstGeom>
        </p:spPr>
      </p:pic>
      <p:pic>
        <p:nvPicPr>
          <p:cNvPr id="11" name="Picture 10">
            <a:extLst>
              <a:ext uri="{FF2B5EF4-FFF2-40B4-BE49-F238E27FC236}">
                <a16:creationId xmlns:a16="http://schemas.microsoft.com/office/drawing/2014/main" id="{32B9F2E1-8DE4-4E7C-1554-F8427CB3C3B2}"/>
              </a:ext>
            </a:extLst>
          </p:cNvPr>
          <p:cNvPicPr>
            <a:picLocks noChangeAspect="1"/>
          </p:cNvPicPr>
          <p:nvPr userDrawn="1"/>
        </p:nvPicPr>
        <p:blipFill>
          <a:blip r:embed="rId14"/>
          <a:stretch>
            <a:fillRect/>
          </a:stretch>
        </p:blipFill>
        <p:spPr>
          <a:xfrm>
            <a:off x="2055584" y="6151978"/>
            <a:ext cx="1754416" cy="731006"/>
          </a:xfrm>
          <a:prstGeom prst="rect">
            <a:avLst/>
          </a:prstGeom>
        </p:spPr>
      </p:pic>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file:////Users/frank/Library/Group%20Containers/UBF8T346G9.ms/WebArchiveCopyPasteTempFiles/com.microsoft.Word/2eb4af9665b25cd894a4fc9bc545ae87_1024x1024@2x.jpg%3fv=1679751538" TargetMode="External"/><Relationship Id="rId3" Type="http://schemas.openxmlformats.org/officeDocument/2006/relationships/image" Target="file:////Users/frank/Library/Group%20Containers/UBF8T346G9.ms/WebArchiveCopyPasteTempFiles/com.microsoft.Word/762d61368fdc9bab4d393cb54507f140dc3a2bea.jpeg" TargetMode="External"/><Relationship Id="rId7" Type="http://schemas.openxmlformats.org/officeDocument/2006/relationships/image" Target="../media/image20.jpeg"/><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image" Target="../media/image19.png"/><Relationship Id="rId11" Type="http://schemas.openxmlformats.org/officeDocument/2006/relationships/image" Target="../media/image23.png"/><Relationship Id="rId5" Type="http://schemas.openxmlformats.org/officeDocument/2006/relationships/image" Target="../media/image18.png"/><Relationship Id="rId10" Type="http://schemas.openxmlformats.org/officeDocument/2006/relationships/image" Target="../media/image22.jpeg"/><Relationship Id="rId4" Type="http://schemas.openxmlformats.org/officeDocument/2006/relationships/image" Target="../media/image17.png"/><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wheretheroadforks.com/chain-vs-belt-drive-bike-pros-and-cons/"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rcvperformance.com/fsae/wheel-hubs.html" TargetMode="External"/><Relationship Id="rId2" Type="http://schemas.openxmlformats.org/officeDocument/2006/relationships/hyperlink" Target="http://www.cmengineering.co.uk/drexler.html"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www.avontyres.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hyperlink" Target="http://www.avontyres.co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8" Type="http://schemas.openxmlformats.org/officeDocument/2006/relationships/hyperlink" Target="http://www.formula-seven.com/shop-products/steering-column-1300mm-carbon-tube/" TargetMode="External"/><Relationship Id="rId13" Type="http://schemas.openxmlformats.org/officeDocument/2006/relationships/hyperlink" Target="https://race.parts/catalogue/content.aspx?node_id=628f78e6-498a-409f-b9e0-a5a800fc79ea" TargetMode="External"/><Relationship Id="rId3" Type="http://schemas.openxmlformats.org/officeDocument/2006/relationships/hyperlink" Target="https://cartreatments.com/what-is-camber/" TargetMode="External"/><Relationship Id="rId7" Type="http://schemas.openxmlformats.org/officeDocument/2006/relationships/hyperlink" Target="https://www.imeche.org/docs/default-source/1-oscar/formula-student/2022/rules/fsuk-2022-rules---v1-3-(t11-6-5-typo-correction).pdf?sfvrsn=2" TargetMode="External"/><Relationship Id="rId12" Type="http://schemas.openxmlformats.org/officeDocument/2006/relationships/hyperlink" Target="https://www.companyofcars.com/2018/03/09/company-cars-off-races-sort-3-2/" TargetMode="External"/><Relationship Id="rId2" Type="http://schemas.openxmlformats.org/officeDocument/2006/relationships/hyperlink" Target="https://www.avontyres.com/en-gb/tyre-care/motorsport-technical-data/tyre-applications/SAE-Formula-Student/" TargetMode="External"/><Relationship Id="rId1" Type="http://schemas.openxmlformats.org/officeDocument/2006/relationships/slideLayout" Target="../slideLayouts/slideLayout2.xml"/><Relationship Id="rId6" Type="http://schemas.openxmlformats.org/officeDocument/2006/relationships/hyperlink" Target="https://www.izzeracing.com/products/ewExternalFiles/Izze_Racing_White_Paper_Tire_Temperature.pdf" TargetMode="External"/><Relationship Id="rId11" Type="http://schemas.openxmlformats.org/officeDocument/2006/relationships/hyperlink" Target="https://grabcad.com/library/aluminium-honeycomb-3mm-1" TargetMode="External"/><Relationship Id="rId5" Type="http://schemas.openxmlformats.org/officeDocument/2006/relationships/hyperlink" Target="https://www.tirebuyer.com/education/impact-of-wheel-weight" TargetMode="External"/><Relationship Id="rId10" Type="http://schemas.openxmlformats.org/officeDocument/2006/relationships/hyperlink" Target="https://grabcad.com/library/sparco-p310-1" TargetMode="External"/><Relationship Id="rId4" Type="http://schemas.openxmlformats.org/officeDocument/2006/relationships/hyperlink" Target="https://core.ac.uk/download/pdf/4403459.pdf" TargetMode="External"/><Relationship Id="rId9" Type="http://schemas.openxmlformats.org/officeDocument/2006/relationships/hyperlink" Target="https://grabcad.com/library/rack-pinon-fsae-steering-1"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plazmaman.com/product/raceworks-single-twin-fuel-pump-hanger-suit-39-40mm-pumps/" TargetMode="External"/><Relationship Id="rId13" Type="http://schemas.openxmlformats.org/officeDocument/2006/relationships/hyperlink" Target="https://www.xr6turbodevelopments.com.au/rci-4-gallon-15l-aluminium-fuel-cell-with-foam-nat" TargetMode="External"/><Relationship Id="rId3" Type="http://schemas.openxmlformats.org/officeDocument/2006/relationships/hyperlink" Target="https://www.fuelperformance.co.uk/index.php?route=product/product&amp;product_id=605" TargetMode="External"/><Relationship Id="rId7" Type="http://schemas.openxmlformats.org/officeDocument/2006/relationships/hyperlink" Target="https://www.motorcyclenews.com/bike-reviews/triumph/daytona-675/2011/" TargetMode="External"/><Relationship Id="rId12" Type="http://schemas.openxmlformats.org/officeDocument/2006/relationships/hyperlink" Target="https://www.bing.com/search?q=what+camber+do+formula+student+cars+run+on+the+rear&amp;cvid=a3909ae043bb47559deac8e5b1f15a42&amp;aqs=edge..69i57.11778j0j1&amp;pglt=41&amp;FORM=ANSPA1&amp;PC=ASTS&amp;ntref=1" TargetMode="External"/><Relationship Id="rId2" Type="http://schemas.openxmlformats.org/officeDocument/2006/relationships/hyperlink" Target="https://deatschwerks.com/collections/injectors/products/18u-00-0350-5" TargetMode="External"/><Relationship Id="rId1" Type="http://schemas.openxmlformats.org/officeDocument/2006/relationships/slideLayout" Target="../slideLayouts/slideLayout2.xml"/><Relationship Id="rId6" Type="http://schemas.openxmlformats.org/officeDocument/2006/relationships/hyperlink" Target="https://www.cycleworld.com/story/bikes/how-much-power-does-the-2020-triumph-street-triple-rs-make/" TargetMode="External"/><Relationship Id="rId11" Type="http://schemas.openxmlformats.org/officeDocument/2006/relationships/hyperlink" Target="https://murmotorsports.eng.unimelb.edu.au/news-and-events/news-and-events/mur-blog-differentialswhats-the-difference-part-two" TargetMode="External"/><Relationship Id="rId5" Type="http://schemas.openxmlformats.org/officeDocument/2006/relationships/hyperlink" Target="https://www.imeche.org/docs/default-source/1-oscar/formula-student/2022/rules/fsuk-2022-rules---v1-3-(t11-6-5-typo-correction).pdf?sfvrsn=2" TargetMode="External"/><Relationship Id="rId10" Type="http://schemas.openxmlformats.org/officeDocument/2006/relationships/hyperlink" Target="http://www.triumph.lv/images/Daytona_Racing_Parts_Kit.pdf" TargetMode="External"/><Relationship Id="rId4" Type="http://schemas.openxmlformats.org/officeDocument/2006/relationships/hyperlink" Target="https://www.haltech.com/product/ht-150602-elite-750/" TargetMode="External"/><Relationship Id="rId9" Type="http://schemas.openxmlformats.org/officeDocument/2006/relationships/hyperlink" Target="https://www.triumphmotorcycles.com/bikes/roadsters-and-supersports/daytona/2016/daytona-675-abs/variants/daytona-675-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868362"/>
            <a:ext cx="9144000" cy="2387600"/>
          </a:xfrm>
        </p:spPr>
        <p:txBody>
          <a:bodyPr/>
          <a:lstStyle/>
          <a:p>
            <a:r>
              <a:rPr lang="en-US"/>
              <a:t>FSAE Group Project</a:t>
            </a:r>
          </a:p>
        </p:txBody>
      </p:sp>
      <p:sp>
        <p:nvSpPr>
          <p:cNvPr id="3" name="Subtitle 2"/>
          <p:cNvSpPr>
            <a:spLocks noGrp="1"/>
          </p:cNvSpPr>
          <p:nvPr>
            <p:ph type="subTitle" idx="1"/>
          </p:nvPr>
        </p:nvSpPr>
        <p:spPr/>
        <p:txBody>
          <a:bodyPr/>
          <a:lstStyle/>
          <a:p>
            <a:r>
              <a:rPr lang="en-US">
                <a:solidFill>
                  <a:schemeClr val="tx1">
                    <a:lumMod val="50000"/>
                    <a:lumOff val="50000"/>
                  </a:schemeClr>
                </a:solidFill>
                <a:latin typeface="+mj-lt"/>
              </a:rPr>
              <a:t>The Final Design</a:t>
            </a:r>
          </a:p>
        </p:txBody>
      </p:sp>
      <p:cxnSp>
        <p:nvCxnSpPr>
          <p:cNvPr id="21" name="Straight Connector 20">
            <a:extLst>
              <a:ext uri="{FF2B5EF4-FFF2-40B4-BE49-F238E27FC236}">
                <a16:creationId xmlns:a16="http://schemas.microsoft.com/office/drawing/2014/main" id="{E3939C22-4570-3A8C-DB04-A440E6D00D85}"/>
              </a:ext>
            </a:extLst>
          </p:cNvPr>
          <p:cNvCxnSpPr/>
          <p:nvPr/>
        </p:nvCxnSpPr>
        <p:spPr>
          <a:xfrm>
            <a:off x="1309396" y="3237301"/>
            <a:ext cx="9358604" cy="0"/>
          </a:xfrm>
          <a:prstGeom prst="line">
            <a:avLst/>
          </a:prstGeom>
          <a:ln w="190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7E21-E53A-279C-7D21-07D21F28CF9D}"/>
              </a:ext>
            </a:extLst>
          </p:cNvPr>
          <p:cNvSpPr>
            <a:spLocks noGrp="1"/>
          </p:cNvSpPr>
          <p:nvPr>
            <p:ph type="title"/>
          </p:nvPr>
        </p:nvSpPr>
        <p:spPr>
          <a:xfrm>
            <a:off x="175727" y="104688"/>
            <a:ext cx="10515600" cy="1325563"/>
          </a:xfrm>
        </p:spPr>
        <p:txBody>
          <a:bodyPr/>
          <a:lstStyle/>
          <a:p>
            <a:r>
              <a:rPr lang="en-GB"/>
              <a:t>Members, Roles &amp; Timing Plan.</a:t>
            </a:r>
          </a:p>
        </p:txBody>
      </p:sp>
      <p:sp>
        <p:nvSpPr>
          <p:cNvPr id="8" name="Rectangle: Rounded Corners 7">
            <a:extLst>
              <a:ext uri="{FF2B5EF4-FFF2-40B4-BE49-F238E27FC236}">
                <a16:creationId xmlns:a16="http://schemas.microsoft.com/office/drawing/2014/main" id="{B08BAD19-3960-18AF-443C-DF086E3AAB81}"/>
              </a:ext>
            </a:extLst>
          </p:cNvPr>
          <p:cNvSpPr/>
          <p:nvPr/>
        </p:nvSpPr>
        <p:spPr>
          <a:xfrm>
            <a:off x="175727" y="3876615"/>
            <a:ext cx="1951653" cy="877077"/>
          </a:xfrm>
          <a:prstGeom prst="roundRect">
            <a:avLst/>
          </a:prstGeom>
          <a:solidFill>
            <a:srgbClr val="EC6B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9" name="Rectangle: Rounded Corners 8">
            <a:extLst>
              <a:ext uri="{FF2B5EF4-FFF2-40B4-BE49-F238E27FC236}">
                <a16:creationId xmlns:a16="http://schemas.microsoft.com/office/drawing/2014/main" id="{55F8C07F-FAF0-C5FB-90C0-3A68B2C52A54}"/>
              </a:ext>
            </a:extLst>
          </p:cNvPr>
          <p:cNvSpPr/>
          <p:nvPr/>
        </p:nvSpPr>
        <p:spPr>
          <a:xfrm>
            <a:off x="4536234" y="1197863"/>
            <a:ext cx="1370044" cy="341893"/>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Jared Davage </a:t>
            </a:r>
          </a:p>
        </p:txBody>
      </p:sp>
      <p:cxnSp>
        <p:nvCxnSpPr>
          <p:cNvPr id="21" name="Straight Connector 20">
            <a:extLst>
              <a:ext uri="{FF2B5EF4-FFF2-40B4-BE49-F238E27FC236}">
                <a16:creationId xmlns:a16="http://schemas.microsoft.com/office/drawing/2014/main" id="{FBA9C6C9-EB0F-3ACB-A7F9-07712165FB25}"/>
              </a:ext>
            </a:extLst>
          </p:cNvPr>
          <p:cNvCxnSpPr>
            <a:cxnSpLocks/>
            <a:stCxn id="8" idx="3"/>
            <a:endCxn id="9" idx="1"/>
          </p:cNvCxnSpPr>
          <p:nvPr/>
        </p:nvCxnSpPr>
        <p:spPr>
          <a:xfrm flipV="1">
            <a:off x="2127380" y="1368810"/>
            <a:ext cx="2408854" cy="2946344"/>
          </a:xfrm>
          <a:prstGeom prst="line">
            <a:avLst/>
          </a:prstGeom>
        </p:spPr>
        <p:style>
          <a:lnRef idx="1">
            <a:schemeClr val="accent4"/>
          </a:lnRef>
          <a:fillRef idx="0">
            <a:schemeClr val="accent4"/>
          </a:fillRef>
          <a:effectRef idx="0">
            <a:schemeClr val="accent4"/>
          </a:effectRef>
          <a:fontRef idx="minor">
            <a:schemeClr val="tx1"/>
          </a:fontRef>
        </p:style>
      </p:cxnSp>
      <p:cxnSp>
        <p:nvCxnSpPr>
          <p:cNvPr id="23" name="Straight Connector 22">
            <a:extLst>
              <a:ext uri="{FF2B5EF4-FFF2-40B4-BE49-F238E27FC236}">
                <a16:creationId xmlns:a16="http://schemas.microsoft.com/office/drawing/2014/main" id="{FE3A2D74-E295-2D8E-583C-C3FC11C8F13E}"/>
              </a:ext>
            </a:extLst>
          </p:cNvPr>
          <p:cNvCxnSpPr>
            <a:cxnSpLocks/>
            <a:stCxn id="8" idx="3"/>
            <a:endCxn id="44" idx="1"/>
          </p:cNvCxnSpPr>
          <p:nvPr/>
        </p:nvCxnSpPr>
        <p:spPr>
          <a:xfrm flipV="1">
            <a:off x="2127380" y="2144806"/>
            <a:ext cx="2408854" cy="2170348"/>
          </a:xfrm>
          <a:prstGeom prst="line">
            <a:avLst/>
          </a:prstGeom>
        </p:spPr>
        <p:style>
          <a:lnRef idx="1">
            <a:schemeClr val="accent4"/>
          </a:lnRef>
          <a:fillRef idx="0">
            <a:schemeClr val="accent4"/>
          </a:fillRef>
          <a:effectRef idx="0">
            <a:schemeClr val="accent4"/>
          </a:effectRef>
          <a:fontRef idx="minor">
            <a:schemeClr val="tx1"/>
          </a:fontRef>
        </p:style>
      </p:cxnSp>
      <p:cxnSp>
        <p:nvCxnSpPr>
          <p:cNvPr id="26" name="Straight Connector 25">
            <a:extLst>
              <a:ext uri="{FF2B5EF4-FFF2-40B4-BE49-F238E27FC236}">
                <a16:creationId xmlns:a16="http://schemas.microsoft.com/office/drawing/2014/main" id="{8AF44561-C0A2-744A-D29F-76B75EAC2AE4}"/>
              </a:ext>
            </a:extLst>
          </p:cNvPr>
          <p:cNvCxnSpPr>
            <a:cxnSpLocks/>
            <a:stCxn id="8" idx="3"/>
            <a:endCxn id="45" idx="1"/>
          </p:cNvCxnSpPr>
          <p:nvPr/>
        </p:nvCxnSpPr>
        <p:spPr>
          <a:xfrm flipV="1">
            <a:off x="2127380" y="2893566"/>
            <a:ext cx="2408854" cy="1421588"/>
          </a:xfrm>
          <a:prstGeom prst="line">
            <a:avLst/>
          </a:prstGeom>
        </p:spPr>
        <p:style>
          <a:lnRef idx="1">
            <a:schemeClr val="accent4"/>
          </a:lnRef>
          <a:fillRef idx="0">
            <a:schemeClr val="accent4"/>
          </a:fillRef>
          <a:effectRef idx="0">
            <a:schemeClr val="accent4"/>
          </a:effectRef>
          <a:fontRef idx="minor">
            <a:schemeClr val="tx1"/>
          </a:fontRef>
        </p:style>
      </p:cxnSp>
      <p:cxnSp>
        <p:nvCxnSpPr>
          <p:cNvPr id="29" name="Straight Connector 28">
            <a:extLst>
              <a:ext uri="{FF2B5EF4-FFF2-40B4-BE49-F238E27FC236}">
                <a16:creationId xmlns:a16="http://schemas.microsoft.com/office/drawing/2014/main" id="{8DCF6139-13B0-AE13-DCD4-EBD175BF6FF1}"/>
              </a:ext>
            </a:extLst>
          </p:cNvPr>
          <p:cNvCxnSpPr>
            <a:cxnSpLocks/>
            <a:stCxn id="8" idx="3"/>
            <a:endCxn id="47" idx="1"/>
          </p:cNvCxnSpPr>
          <p:nvPr/>
        </p:nvCxnSpPr>
        <p:spPr>
          <a:xfrm flipV="1">
            <a:off x="2127380" y="3893419"/>
            <a:ext cx="2408854" cy="421735"/>
          </a:xfrm>
          <a:prstGeom prst="line">
            <a:avLst/>
          </a:prstGeom>
        </p:spPr>
        <p:style>
          <a:lnRef idx="1">
            <a:schemeClr val="accent4"/>
          </a:lnRef>
          <a:fillRef idx="0">
            <a:schemeClr val="accent4"/>
          </a:fillRef>
          <a:effectRef idx="0">
            <a:schemeClr val="accent4"/>
          </a:effectRef>
          <a:fontRef idx="minor">
            <a:schemeClr val="tx1"/>
          </a:fontRef>
        </p:style>
      </p:cxnSp>
      <p:cxnSp>
        <p:nvCxnSpPr>
          <p:cNvPr id="32" name="Straight Connector 31">
            <a:extLst>
              <a:ext uri="{FF2B5EF4-FFF2-40B4-BE49-F238E27FC236}">
                <a16:creationId xmlns:a16="http://schemas.microsoft.com/office/drawing/2014/main" id="{6E1AECFB-8414-B9C8-CB07-B6A36ED33A24}"/>
              </a:ext>
            </a:extLst>
          </p:cNvPr>
          <p:cNvCxnSpPr>
            <a:cxnSpLocks/>
            <a:stCxn id="8" idx="3"/>
            <a:endCxn id="48" idx="1"/>
          </p:cNvCxnSpPr>
          <p:nvPr/>
        </p:nvCxnSpPr>
        <p:spPr>
          <a:xfrm>
            <a:off x="2127380" y="4315154"/>
            <a:ext cx="2421296" cy="442847"/>
          </a:xfrm>
          <a:prstGeom prst="line">
            <a:avLst/>
          </a:prstGeom>
        </p:spPr>
        <p:style>
          <a:lnRef idx="1">
            <a:schemeClr val="accent4"/>
          </a:lnRef>
          <a:fillRef idx="0">
            <a:schemeClr val="accent4"/>
          </a:fillRef>
          <a:effectRef idx="0">
            <a:schemeClr val="accent4"/>
          </a:effectRef>
          <a:fontRef idx="minor">
            <a:schemeClr val="tx1"/>
          </a:fontRef>
        </p:style>
      </p:cxnSp>
      <p:cxnSp>
        <p:nvCxnSpPr>
          <p:cNvPr id="35" name="Straight Connector 34">
            <a:extLst>
              <a:ext uri="{FF2B5EF4-FFF2-40B4-BE49-F238E27FC236}">
                <a16:creationId xmlns:a16="http://schemas.microsoft.com/office/drawing/2014/main" id="{D6ABDE66-7D24-96A7-BD08-A2CEA37B31FF}"/>
              </a:ext>
            </a:extLst>
          </p:cNvPr>
          <p:cNvCxnSpPr>
            <a:cxnSpLocks/>
            <a:stCxn id="8" idx="3"/>
            <a:endCxn id="49" idx="1"/>
          </p:cNvCxnSpPr>
          <p:nvPr/>
        </p:nvCxnSpPr>
        <p:spPr>
          <a:xfrm>
            <a:off x="2127380" y="4315154"/>
            <a:ext cx="2408854" cy="1425186"/>
          </a:xfrm>
          <a:prstGeom prst="line">
            <a:avLst/>
          </a:prstGeom>
        </p:spPr>
        <p:style>
          <a:lnRef idx="1">
            <a:schemeClr val="accent4"/>
          </a:lnRef>
          <a:fillRef idx="0">
            <a:schemeClr val="accent4"/>
          </a:fillRef>
          <a:effectRef idx="0">
            <a:schemeClr val="accent4"/>
          </a:effectRef>
          <a:fontRef idx="minor">
            <a:schemeClr val="tx1"/>
          </a:fontRef>
        </p:style>
      </p:cxnSp>
      <p:sp>
        <p:nvSpPr>
          <p:cNvPr id="39" name="Rectangle: Rounded Corners 38">
            <a:extLst>
              <a:ext uri="{FF2B5EF4-FFF2-40B4-BE49-F238E27FC236}">
                <a16:creationId xmlns:a16="http://schemas.microsoft.com/office/drawing/2014/main" id="{E85E2CAC-405C-B213-C97C-7BCA7C4A0FB7}"/>
              </a:ext>
            </a:extLst>
          </p:cNvPr>
          <p:cNvSpPr/>
          <p:nvPr/>
        </p:nvSpPr>
        <p:spPr>
          <a:xfrm>
            <a:off x="9165769" y="421510"/>
            <a:ext cx="2413520" cy="9473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600">
                <a:solidFill>
                  <a:schemeClr val="tx1">
                    <a:lumMod val="95000"/>
                    <a:lumOff val="5000"/>
                  </a:schemeClr>
                </a:solidFill>
                <a:latin typeface="+mj-lt"/>
              </a:rPr>
              <a:t>Steering</a:t>
            </a:r>
            <a:endParaRPr lang="en-GB" sz="1600">
              <a:solidFill>
                <a:schemeClr val="tx1">
                  <a:lumMod val="95000"/>
                  <a:lumOff val="5000"/>
                </a:schemeClr>
              </a:solidFill>
              <a:latin typeface="+mj-lt"/>
              <a:cs typeface="Calibri Light" panose="020F0302020204030204"/>
            </a:endParaRPr>
          </a:p>
          <a:p>
            <a:pPr marL="285750" indent="-285750" algn="ctr">
              <a:buFont typeface="Arial" panose="020B0604020202020204" pitchFamily="34" charset="0"/>
              <a:buChar char="•"/>
            </a:pPr>
            <a:r>
              <a:rPr lang="en-GB" sz="1600">
                <a:solidFill>
                  <a:schemeClr val="tx1">
                    <a:lumMod val="95000"/>
                    <a:lumOff val="5000"/>
                  </a:schemeClr>
                </a:solidFill>
                <a:latin typeface="+mj-lt"/>
              </a:rPr>
              <a:t>Brakes</a:t>
            </a:r>
            <a:endParaRPr lang="en-GB" sz="1600">
              <a:solidFill>
                <a:schemeClr val="tx1">
                  <a:lumMod val="95000"/>
                  <a:lumOff val="5000"/>
                </a:schemeClr>
              </a:solidFill>
              <a:latin typeface="+mj-lt"/>
              <a:cs typeface="Calibri Light"/>
            </a:endParaRPr>
          </a:p>
          <a:p>
            <a:pPr marL="285750" indent="-285750" algn="ctr">
              <a:buFont typeface="Arial" panose="020B0604020202020204" pitchFamily="34" charset="0"/>
              <a:buChar char="•"/>
            </a:pPr>
            <a:r>
              <a:rPr lang="en-GB" sz="1600">
                <a:solidFill>
                  <a:schemeClr val="tx1">
                    <a:lumMod val="95000"/>
                    <a:lumOff val="5000"/>
                  </a:schemeClr>
                </a:solidFill>
                <a:latin typeface="+mj-lt"/>
              </a:rPr>
              <a:t>Wheels &amp; Tyres </a:t>
            </a:r>
            <a:endParaRPr lang="en-GB" sz="1600">
              <a:solidFill>
                <a:schemeClr val="tx1">
                  <a:lumMod val="95000"/>
                  <a:lumOff val="5000"/>
                </a:schemeClr>
              </a:solidFill>
              <a:latin typeface="+mj-lt"/>
              <a:cs typeface="Calibri Light"/>
            </a:endParaRPr>
          </a:p>
        </p:txBody>
      </p:sp>
      <p:sp>
        <p:nvSpPr>
          <p:cNvPr id="44" name="Rectangle: Rounded Corners 43">
            <a:extLst>
              <a:ext uri="{FF2B5EF4-FFF2-40B4-BE49-F238E27FC236}">
                <a16:creationId xmlns:a16="http://schemas.microsoft.com/office/drawing/2014/main" id="{519A7ACB-9895-2E3C-206C-59AEE48E900E}"/>
              </a:ext>
            </a:extLst>
          </p:cNvPr>
          <p:cNvSpPr/>
          <p:nvPr/>
        </p:nvSpPr>
        <p:spPr>
          <a:xfrm>
            <a:off x="4536234" y="1910558"/>
            <a:ext cx="1370044" cy="468495"/>
          </a:xfrm>
          <a:prstGeom prst="roundRect">
            <a:avLst/>
          </a:prstGeom>
          <a:solidFill>
            <a:srgbClr val="F19B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Franklin Attwood</a:t>
            </a:r>
          </a:p>
        </p:txBody>
      </p:sp>
      <p:sp>
        <p:nvSpPr>
          <p:cNvPr id="45" name="Rectangle: Rounded Corners 44">
            <a:extLst>
              <a:ext uri="{FF2B5EF4-FFF2-40B4-BE49-F238E27FC236}">
                <a16:creationId xmlns:a16="http://schemas.microsoft.com/office/drawing/2014/main" id="{04836192-E29D-8248-9B0B-AF30D581C95C}"/>
              </a:ext>
            </a:extLst>
          </p:cNvPr>
          <p:cNvSpPr/>
          <p:nvPr/>
        </p:nvSpPr>
        <p:spPr>
          <a:xfrm>
            <a:off x="4536234" y="2722619"/>
            <a:ext cx="1370044" cy="341893"/>
          </a:xfrm>
          <a:prstGeom prst="roundRect">
            <a:avLst/>
          </a:prstGeom>
          <a:solidFill>
            <a:srgbClr val="F4B1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Jon </a:t>
            </a:r>
            <a:r>
              <a:rPr lang="en-GB" sz="1600" b="1" err="1">
                <a:solidFill>
                  <a:schemeClr val="tx1">
                    <a:lumMod val="95000"/>
                    <a:lumOff val="5000"/>
                  </a:schemeClr>
                </a:solidFill>
                <a:latin typeface="+mj-lt"/>
              </a:rPr>
              <a:t>Shallis</a:t>
            </a:r>
            <a:endParaRPr lang="en-GB" sz="1600" b="1">
              <a:solidFill>
                <a:schemeClr val="tx1">
                  <a:lumMod val="95000"/>
                  <a:lumOff val="5000"/>
                </a:schemeClr>
              </a:solidFill>
              <a:latin typeface="+mj-lt"/>
            </a:endParaRPr>
          </a:p>
        </p:txBody>
      </p:sp>
      <p:sp>
        <p:nvSpPr>
          <p:cNvPr id="47" name="Rectangle: Rounded Corners 46">
            <a:extLst>
              <a:ext uri="{FF2B5EF4-FFF2-40B4-BE49-F238E27FC236}">
                <a16:creationId xmlns:a16="http://schemas.microsoft.com/office/drawing/2014/main" id="{B03E2D58-2E57-958E-3C77-153B39BE5616}"/>
              </a:ext>
            </a:extLst>
          </p:cNvPr>
          <p:cNvSpPr/>
          <p:nvPr/>
        </p:nvSpPr>
        <p:spPr>
          <a:xfrm>
            <a:off x="4536234" y="3673433"/>
            <a:ext cx="1370044" cy="439972"/>
          </a:xfrm>
          <a:prstGeom prst="roundRect">
            <a:avLst/>
          </a:prstGeom>
          <a:solidFill>
            <a:srgbClr val="F6BE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Bleddyn Williams </a:t>
            </a:r>
          </a:p>
        </p:txBody>
      </p:sp>
      <p:sp>
        <p:nvSpPr>
          <p:cNvPr id="48" name="Rectangle: Rounded Corners 47">
            <a:extLst>
              <a:ext uri="{FF2B5EF4-FFF2-40B4-BE49-F238E27FC236}">
                <a16:creationId xmlns:a16="http://schemas.microsoft.com/office/drawing/2014/main" id="{0856E451-C9C0-E754-7141-FA8D0C1DDB77}"/>
              </a:ext>
            </a:extLst>
          </p:cNvPr>
          <p:cNvSpPr/>
          <p:nvPr/>
        </p:nvSpPr>
        <p:spPr>
          <a:xfrm>
            <a:off x="4548676" y="4587054"/>
            <a:ext cx="1370044" cy="341893"/>
          </a:xfrm>
          <a:prstGeom prst="roundRect">
            <a:avLst/>
          </a:prstGeom>
          <a:solidFill>
            <a:srgbClr val="F8C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Van Watkins</a:t>
            </a:r>
          </a:p>
        </p:txBody>
      </p:sp>
      <p:sp>
        <p:nvSpPr>
          <p:cNvPr id="49" name="Rectangle: Rounded Corners 48">
            <a:extLst>
              <a:ext uri="{FF2B5EF4-FFF2-40B4-BE49-F238E27FC236}">
                <a16:creationId xmlns:a16="http://schemas.microsoft.com/office/drawing/2014/main" id="{8BEEF0F4-DD70-149A-4628-9589D9D2340E}"/>
              </a:ext>
            </a:extLst>
          </p:cNvPr>
          <p:cNvSpPr/>
          <p:nvPr/>
        </p:nvSpPr>
        <p:spPr>
          <a:xfrm>
            <a:off x="4536234" y="5489191"/>
            <a:ext cx="1370044" cy="502298"/>
          </a:xfrm>
          <a:prstGeom prst="roundRect">
            <a:avLst/>
          </a:prstGeom>
          <a:solidFill>
            <a:srgbClr val="FBE0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lumMod val="95000"/>
                    <a:lumOff val="5000"/>
                  </a:schemeClr>
                </a:solidFill>
                <a:latin typeface="+mj-lt"/>
              </a:rPr>
              <a:t>Toby Heathcote</a:t>
            </a:r>
          </a:p>
        </p:txBody>
      </p:sp>
      <p:sp>
        <p:nvSpPr>
          <p:cNvPr id="66" name="Rectangle: Rounded Corners 65">
            <a:extLst>
              <a:ext uri="{FF2B5EF4-FFF2-40B4-BE49-F238E27FC236}">
                <a16:creationId xmlns:a16="http://schemas.microsoft.com/office/drawing/2014/main" id="{46D05A08-F02E-0740-9B51-7CC7F99B9986}"/>
              </a:ext>
            </a:extLst>
          </p:cNvPr>
          <p:cNvSpPr/>
          <p:nvPr/>
        </p:nvSpPr>
        <p:spPr>
          <a:xfrm>
            <a:off x="9165769" y="1382354"/>
            <a:ext cx="2413520" cy="947300"/>
          </a:xfrm>
          <a:prstGeom prst="roundRect">
            <a:avLst/>
          </a:prstGeom>
          <a:solidFill>
            <a:srgbClr val="F19B6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600" dirty="0">
                <a:solidFill>
                  <a:schemeClr val="tx1">
                    <a:lumMod val="95000"/>
                    <a:lumOff val="5000"/>
                  </a:schemeClr>
                </a:solidFill>
                <a:latin typeface="Calibri Light"/>
                <a:cs typeface="Calibri Light"/>
              </a:rPr>
              <a:t>Power Unit</a:t>
            </a:r>
          </a:p>
        </p:txBody>
      </p:sp>
      <p:sp>
        <p:nvSpPr>
          <p:cNvPr id="67" name="Rectangle: Rounded Corners 66">
            <a:extLst>
              <a:ext uri="{FF2B5EF4-FFF2-40B4-BE49-F238E27FC236}">
                <a16:creationId xmlns:a16="http://schemas.microsoft.com/office/drawing/2014/main" id="{2F8C1C67-B663-29B1-CCE4-77435065B79C}"/>
              </a:ext>
            </a:extLst>
          </p:cNvPr>
          <p:cNvSpPr/>
          <p:nvPr/>
        </p:nvSpPr>
        <p:spPr>
          <a:xfrm>
            <a:off x="9157995" y="2348250"/>
            <a:ext cx="2413520" cy="947300"/>
          </a:xfrm>
          <a:prstGeom prst="roundRect">
            <a:avLst/>
          </a:prstGeom>
          <a:solidFill>
            <a:srgbClr val="F4B184"/>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600">
                <a:solidFill>
                  <a:schemeClr val="tx1"/>
                </a:solidFill>
                <a:latin typeface="+mj-lt"/>
                <a:cs typeface="Calibri Light"/>
              </a:rPr>
              <a:t>Cockpit</a:t>
            </a:r>
            <a:endParaRPr lang="en-GB">
              <a:latin typeface="+mj-lt"/>
              <a:cs typeface="Calibri Light"/>
            </a:endParaRPr>
          </a:p>
        </p:txBody>
      </p:sp>
      <p:sp>
        <p:nvSpPr>
          <p:cNvPr id="68" name="Rectangle: Rounded Corners 67">
            <a:extLst>
              <a:ext uri="{FF2B5EF4-FFF2-40B4-BE49-F238E27FC236}">
                <a16:creationId xmlns:a16="http://schemas.microsoft.com/office/drawing/2014/main" id="{4FF39429-3918-9B5D-1B8A-B932400375DA}"/>
              </a:ext>
            </a:extLst>
          </p:cNvPr>
          <p:cNvSpPr/>
          <p:nvPr/>
        </p:nvSpPr>
        <p:spPr>
          <a:xfrm>
            <a:off x="9157995" y="3314146"/>
            <a:ext cx="2413520" cy="947300"/>
          </a:xfrm>
          <a:prstGeom prst="roundRect">
            <a:avLst/>
          </a:prstGeom>
          <a:solidFill>
            <a:srgbClr val="F6BE98"/>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panose="020B0604020202020204" pitchFamily="34" charset="0"/>
              <a:buChar char="•"/>
            </a:pPr>
            <a:r>
              <a:rPr lang="en-GB" sz="1600">
                <a:solidFill>
                  <a:schemeClr val="tx1"/>
                </a:solidFill>
                <a:latin typeface="+mj-lt"/>
              </a:rPr>
              <a:t>Chassis Design</a:t>
            </a:r>
          </a:p>
          <a:p>
            <a:pPr marL="285750" indent="-285750" algn="ctr">
              <a:buFont typeface="Arial" panose="020B0604020202020204" pitchFamily="34" charset="0"/>
              <a:buChar char="•"/>
            </a:pPr>
            <a:r>
              <a:rPr lang="en-GB" sz="1600">
                <a:solidFill>
                  <a:schemeClr val="tx1"/>
                </a:solidFill>
                <a:latin typeface="+mj-lt"/>
                <a:cs typeface="Calibri Light"/>
              </a:rPr>
              <a:t>Front Suspension</a:t>
            </a:r>
            <a:endParaRPr lang="en-GB" sz="1600">
              <a:solidFill>
                <a:schemeClr val="tx1"/>
              </a:solidFill>
              <a:latin typeface="+mj-lt"/>
            </a:endParaRPr>
          </a:p>
          <a:p>
            <a:pPr marL="285750" indent="-285750" algn="ctr">
              <a:buFont typeface="Arial" panose="020B0604020202020204" pitchFamily="34" charset="0"/>
              <a:buChar char="•"/>
            </a:pPr>
            <a:r>
              <a:rPr lang="en-GB" sz="1600">
                <a:solidFill>
                  <a:schemeClr val="tx1"/>
                </a:solidFill>
                <a:latin typeface="+mj-lt"/>
              </a:rPr>
              <a:t>FEA Analysis</a:t>
            </a:r>
            <a:endParaRPr lang="en-GB" sz="1600">
              <a:solidFill>
                <a:schemeClr val="tx1"/>
              </a:solidFill>
              <a:latin typeface="+mj-lt"/>
              <a:cs typeface="Calibri Light"/>
            </a:endParaRPr>
          </a:p>
        </p:txBody>
      </p:sp>
      <p:sp>
        <p:nvSpPr>
          <p:cNvPr id="69" name="Rectangle: Rounded Corners 68">
            <a:extLst>
              <a:ext uri="{FF2B5EF4-FFF2-40B4-BE49-F238E27FC236}">
                <a16:creationId xmlns:a16="http://schemas.microsoft.com/office/drawing/2014/main" id="{FF822FE2-FA3B-551C-5686-A37D8B73552A}"/>
              </a:ext>
            </a:extLst>
          </p:cNvPr>
          <p:cNvSpPr/>
          <p:nvPr/>
        </p:nvSpPr>
        <p:spPr>
          <a:xfrm>
            <a:off x="9157995" y="4280042"/>
            <a:ext cx="2423045" cy="747275"/>
          </a:xfrm>
          <a:prstGeom prst="roundRect">
            <a:avLst/>
          </a:prstGeom>
          <a:solidFill>
            <a:srgbClr val="F8CE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600">
                <a:solidFill>
                  <a:schemeClr val="tx1">
                    <a:lumMod val="95000"/>
                    <a:lumOff val="5000"/>
                  </a:schemeClr>
                </a:solidFill>
                <a:latin typeface="+mj-lt"/>
              </a:rPr>
              <a:t>Chassis &amp; Body </a:t>
            </a:r>
          </a:p>
        </p:txBody>
      </p:sp>
      <p:sp>
        <p:nvSpPr>
          <p:cNvPr id="70" name="Rectangle: Rounded Corners 69">
            <a:extLst>
              <a:ext uri="{FF2B5EF4-FFF2-40B4-BE49-F238E27FC236}">
                <a16:creationId xmlns:a16="http://schemas.microsoft.com/office/drawing/2014/main" id="{AE8006BD-EC32-0E7D-A4AD-7BE1E567BD06}"/>
              </a:ext>
            </a:extLst>
          </p:cNvPr>
          <p:cNvSpPr/>
          <p:nvPr/>
        </p:nvSpPr>
        <p:spPr>
          <a:xfrm>
            <a:off x="9157995" y="5036388"/>
            <a:ext cx="2423045" cy="1156850"/>
          </a:xfrm>
          <a:prstGeom prst="roundRect">
            <a:avLst/>
          </a:prstGeom>
          <a:solidFill>
            <a:srgbClr val="FBE0CD"/>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600">
                <a:solidFill>
                  <a:schemeClr val="tx1"/>
                </a:solidFill>
                <a:latin typeface="+mj-lt"/>
                <a:cs typeface="Calibri Light"/>
              </a:rPr>
              <a:t>Exhaust System</a:t>
            </a:r>
          </a:p>
          <a:p>
            <a:pPr marL="285750" indent="-285750" algn="ctr">
              <a:buFont typeface="Arial"/>
              <a:buChar char="•"/>
            </a:pPr>
            <a:r>
              <a:rPr lang="en-GB" sz="1600">
                <a:solidFill>
                  <a:schemeClr val="tx1"/>
                </a:solidFill>
                <a:latin typeface="+mj-lt"/>
                <a:cs typeface="Calibri Light"/>
              </a:rPr>
              <a:t>Transmission and Drive</a:t>
            </a:r>
          </a:p>
          <a:p>
            <a:pPr marL="285750" indent="-285750" algn="ctr">
              <a:buFont typeface="Arial"/>
              <a:buChar char="•"/>
            </a:pPr>
            <a:r>
              <a:rPr lang="en-GB" sz="1600">
                <a:solidFill>
                  <a:schemeClr val="tx1"/>
                </a:solidFill>
                <a:latin typeface="+mj-lt"/>
                <a:cs typeface="Calibri Light"/>
              </a:rPr>
              <a:t>Cooling System</a:t>
            </a:r>
          </a:p>
          <a:p>
            <a:pPr marL="285750" indent="-285750" algn="ctr">
              <a:buFont typeface="Arial"/>
              <a:buChar char="•"/>
            </a:pPr>
            <a:r>
              <a:rPr lang="en-GB" sz="1600">
                <a:solidFill>
                  <a:schemeClr val="tx1"/>
                </a:solidFill>
                <a:latin typeface="+mj-lt"/>
                <a:cs typeface="Calibri Light"/>
              </a:rPr>
              <a:t>Rear Suspension</a:t>
            </a:r>
          </a:p>
        </p:txBody>
      </p:sp>
      <p:cxnSp>
        <p:nvCxnSpPr>
          <p:cNvPr id="87" name="Straight Connector 86">
            <a:extLst>
              <a:ext uri="{FF2B5EF4-FFF2-40B4-BE49-F238E27FC236}">
                <a16:creationId xmlns:a16="http://schemas.microsoft.com/office/drawing/2014/main" id="{A71268F2-52F9-834A-E7CA-4B196564BDF3}"/>
              </a:ext>
            </a:extLst>
          </p:cNvPr>
          <p:cNvCxnSpPr>
            <a:cxnSpLocks/>
            <a:stCxn id="9" idx="3"/>
            <a:endCxn id="39" idx="1"/>
          </p:cNvCxnSpPr>
          <p:nvPr/>
        </p:nvCxnSpPr>
        <p:spPr>
          <a:xfrm flipV="1">
            <a:off x="5906278" y="895160"/>
            <a:ext cx="3259491" cy="473650"/>
          </a:xfrm>
          <a:prstGeom prst="line">
            <a:avLst/>
          </a:prstGeom>
        </p:spPr>
        <p:style>
          <a:lnRef idx="1">
            <a:schemeClr val="accent4"/>
          </a:lnRef>
          <a:fillRef idx="0">
            <a:schemeClr val="accent4"/>
          </a:fillRef>
          <a:effectRef idx="0">
            <a:schemeClr val="accent4"/>
          </a:effectRef>
          <a:fontRef idx="minor">
            <a:schemeClr val="tx1"/>
          </a:fontRef>
        </p:style>
      </p:cxnSp>
      <p:cxnSp>
        <p:nvCxnSpPr>
          <p:cNvPr id="90" name="Straight Connector 89">
            <a:extLst>
              <a:ext uri="{FF2B5EF4-FFF2-40B4-BE49-F238E27FC236}">
                <a16:creationId xmlns:a16="http://schemas.microsoft.com/office/drawing/2014/main" id="{E8812323-DC1F-DDD1-EBDD-437E2E2CCEF3}"/>
              </a:ext>
            </a:extLst>
          </p:cNvPr>
          <p:cNvCxnSpPr>
            <a:cxnSpLocks/>
            <a:stCxn id="44" idx="3"/>
            <a:endCxn id="66" idx="1"/>
          </p:cNvCxnSpPr>
          <p:nvPr/>
        </p:nvCxnSpPr>
        <p:spPr>
          <a:xfrm flipV="1">
            <a:off x="5906278" y="1856004"/>
            <a:ext cx="3259491" cy="288802"/>
          </a:xfrm>
          <a:prstGeom prst="line">
            <a:avLst/>
          </a:prstGeom>
        </p:spPr>
        <p:style>
          <a:lnRef idx="1">
            <a:schemeClr val="accent4"/>
          </a:lnRef>
          <a:fillRef idx="0">
            <a:schemeClr val="accent4"/>
          </a:fillRef>
          <a:effectRef idx="0">
            <a:schemeClr val="accent4"/>
          </a:effectRef>
          <a:fontRef idx="minor">
            <a:schemeClr val="tx1"/>
          </a:fontRef>
        </p:style>
      </p:cxnSp>
      <p:cxnSp>
        <p:nvCxnSpPr>
          <p:cNvPr id="94" name="Straight Connector 93">
            <a:extLst>
              <a:ext uri="{FF2B5EF4-FFF2-40B4-BE49-F238E27FC236}">
                <a16:creationId xmlns:a16="http://schemas.microsoft.com/office/drawing/2014/main" id="{0ED7E955-DE86-C985-0081-2C8A3606A061}"/>
              </a:ext>
            </a:extLst>
          </p:cNvPr>
          <p:cNvCxnSpPr>
            <a:cxnSpLocks/>
            <a:stCxn id="45" idx="3"/>
            <a:endCxn id="67" idx="1"/>
          </p:cNvCxnSpPr>
          <p:nvPr/>
        </p:nvCxnSpPr>
        <p:spPr>
          <a:xfrm flipV="1">
            <a:off x="5906278" y="2821900"/>
            <a:ext cx="3251717" cy="71666"/>
          </a:xfrm>
          <a:prstGeom prst="line">
            <a:avLst/>
          </a:prstGeom>
        </p:spPr>
        <p:style>
          <a:lnRef idx="1">
            <a:schemeClr val="accent4"/>
          </a:lnRef>
          <a:fillRef idx="0">
            <a:schemeClr val="accent4"/>
          </a:fillRef>
          <a:effectRef idx="0">
            <a:schemeClr val="accent4"/>
          </a:effectRef>
          <a:fontRef idx="minor">
            <a:schemeClr val="tx1"/>
          </a:fontRef>
        </p:style>
      </p:cxnSp>
      <p:cxnSp>
        <p:nvCxnSpPr>
          <p:cNvPr id="97" name="Straight Connector 96">
            <a:extLst>
              <a:ext uri="{FF2B5EF4-FFF2-40B4-BE49-F238E27FC236}">
                <a16:creationId xmlns:a16="http://schemas.microsoft.com/office/drawing/2014/main" id="{E1E9CBA8-9F45-CCC6-41F8-DD5ECE81B761}"/>
              </a:ext>
            </a:extLst>
          </p:cNvPr>
          <p:cNvCxnSpPr>
            <a:cxnSpLocks/>
            <a:stCxn id="47" idx="3"/>
            <a:endCxn id="68" idx="1"/>
          </p:cNvCxnSpPr>
          <p:nvPr/>
        </p:nvCxnSpPr>
        <p:spPr>
          <a:xfrm flipV="1">
            <a:off x="5906278" y="3787796"/>
            <a:ext cx="3251717" cy="105623"/>
          </a:xfrm>
          <a:prstGeom prst="line">
            <a:avLst/>
          </a:prstGeom>
        </p:spPr>
        <p:style>
          <a:lnRef idx="1">
            <a:schemeClr val="accent4"/>
          </a:lnRef>
          <a:fillRef idx="0">
            <a:schemeClr val="accent4"/>
          </a:fillRef>
          <a:effectRef idx="0">
            <a:schemeClr val="accent4"/>
          </a:effectRef>
          <a:fontRef idx="minor">
            <a:schemeClr val="tx1"/>
          </a:fontRef>
        </p:style>
      </p:cxnSp>
      <p:cxnSp>
        <p:nvCxnSpPr>
          <p:cNvPr id="100" name="Straight Connector 99">
            <a:extLst>
              <a:ext uri="{FF2B5EF4-FFF2-40B4-BE49-F238E27FC236}">
                <a16:creationId xmlns:a16="http://schemas.microsoft.com/office/drawing/2014/main" id="{DA7097AD-B1F2-3FF9-9C94-6FCF5B01A38F}"/>
              </a:ext>
            </a:extLst>
          </p:cNvPr>
          <p:cNvCxnSpPr>
            <a:cxnSpLocks/>
            <a:stCxn id="48" idx="3"/>
            <a:endCxn id="69" idx="1"/>
          </p:cNvCxnSpPr>
          <p:nvPr/>
        </p:nvCxnSpPr>
        <p:spPr>
          <a:xfrm flipV="1">
            <a:off x="5918720" y="4653680"/>
            <a:ext cx="3239275" cy="104321"/>
          </a:xfrm>
          <a:prstGeom prst="line">
            <a:avLst/>
          </a:prstGeom>
        </p:spPr>
        <p:style>
          <a:lnRef idx="1">
            <a:schemeClr val="accent4"/>
          </a:lnRef>
          <a:fillRef idx="0">
            <a:schemeClr val="accent4"/>
          </a:fillRef>
          <a:effectRef idx="0">
            <a:schemeClr val="accent4"/>
          </a:effectRef>
          <a:fontRef idx="minor">
            <a:schemeClr val="tx1"/>
          </a:fontRef>
        </p:style>
      </p:cxnSp>
      <p:cxnSp>
        <p:nvCxnSpPr>
          <p:cNvPr id="103" name="Straight Connector 102">
            <a:extLst>
              <a:ext uri="{FF2B5EF4-FFF2-40B4-BE49-F238E27FC236}">
                <a16:creationId xmlns:a16="http://schemas.microsoft.com/office/drawing/2014/main" id="{19ACA0AF-6A68-1E1B-5FD6-DA78D61CA3F2}"/>
              </a:ext>
            </a:extLst>
          </p:cNvPr>
          <p:cNvCxnSpPr>
            <a:cxnSpLocks/>
            <a:stCxn id="49" idx="3"/>
            <a:endCxn id="70" idx="1"/>
          </p:cNvCxnSpPr>
          <p:nvPr/>
        </p:nvCxnSpPr>
        <p:spPr>
          <a:xfrm flipV="1">
            <a:off x="5906278" y="5614813"/>
            <a:ext cx="3251717" cy="125527"/>
          </a:xfrm>
          <a:prstGeom prst="line">
            <a:avLst/>
          </a:prstGeom>
        </p:spPr>
        <p:style>
          <a:lnRef idx="1">
            <a:schemeClr val="accent4"/>
          </a:lnRef>
          <a:fillRef idx="0">
            <a:schemeClr val="accent4"/>
          </a:fillRef>
          <a:effectRef idx="0">
            <a:schemeClr val="accent4"/>
          </a:effectRef>
          <a:fontRef idx="minor">
            <a:schemeClr val="tx1"/>
          </a:fontRef>
        </p:style>
      </p:cxnSp>
      <p:sp>
        <p:nvSpPr>
          <p:cNvPr id="112" name="TextBox 111">
            <a:extLst>
              <a:ext uri="{FF2B5EF4-FFF2-40B4-BE49-F238E27FC236}">
                <a16:creationId xmlns:a16="http://schemas.microsoft.com/office/drawing/2014/main" id="{04B6110F-C5CD-A007-8974-A516CB40A5D1}"/>
              </a:ext>
            </a:extLst>
          </p:cNvPr>
          <p:cNvSpPr txBox="1"/>
          <p:nvPr/>
        </p:nvSpPr>
        <p:spPr>
          <a:xfrm>
            <a:off x="230156" y="3991987"/>
            <a:ext cx="1842793" cy="584775"/>
          </a:xfrm>
          <a:prstGeom prst="rect">
            <a:avLst/>
          </a:prstGeom>
          <a:noFill/>
        </p:spPr>
        <p:txBody>
          <a:bodyPr wrap="square" rtlCol="0">
            <a:spAutoFit/>
          </a:bodyPr>
          <a:lstStyle/>
          <a:p>
            <a:r>
              <a:rPr lang="en-GB" sz="1600">
                <a:latin typeface="+mj-lt"/>
              </a:rPr>
              <a:t>Project Supervisor:</a:t>
            </a:r>
          </a:p>
          <a:p>
            <a:r>
              <a:rPr lang="en-GB" sz="1600" b="1">
                <a:latin typeface="+mj-lt"/>
              </a:rPr>
              <a:t>Abi Summerfiled  </a:t>
            </a:r>
          </a:p>
        </p:txBody>
      </p:sp>
      <p:sp>
        <p:nvSpPr>
          <p:cNvPr id="113" name="Rectangle: Rounded Corners 112">
            <a:extLst>
              <a:ext uri="{FF2B5EF4-FFF2-40B4-BE49-F238E27FC236}">
                <a16:creationId xmlns:a16="http://schemas.microsoft.com/office/drawing/2014/main" id="{2B318DB3-2F24-4B9A-CAE2-966989306CAA}"/>
              </a:ext>
            </a:extLst>
          </p:cNvPr>
          <p:cNvSpPr/>
          <p:nvPr/>
        </p:nvSpPr>
        <p:spPr>
          <a:xfrm>
            <a:off x="9165769" y="65564"/>
            <a:ext cx="2413520" cy="294505"/>
          </a:xfrm>
          <a:prstGeom prst="roundRect">
            <a:avLst/>
          </a:prstGeom>
          <a:solidFill>
            <a:srgbClr val="EC6B1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114" name="TextBox 113">
            <a:extLst>
              <a:ext uri="{FF2B5EF4-FFF2-40B4-BE49-F238E27FC236}">
                <a16:creationId xmlns:a16="http://schemas.microsoft.com/office/drawing/2014/main" id="{25E2E623-DAD0-5DB7-52BD-8FC35E1B3457}"/>
              </a:ext>
            </a:extLst>
          </p:cNvPr>
          <p:cNvSpPr txBox="1"/>
          <p:nvPr/>
        </p:nvSpPr>
        <p:spPr>
          <a:xfrm>
            <a:off x="9179768" y="38634"/>
            <a:ext cx="1955540" cy="369332"/>
          </a:xfrm>
          <a:prstGeom prst="rect">
            <a:avLst/>
          </a:prstGeom>
          <a:noFill/>
        </p:spPr>
        <p:txBody>
          <a:bodyPr wrap="square" rtlCol="0">
            <a:spAutoFit/>
          </a:bodyPr>
          <a:lstStyle/>
          <a:p>
            <a:r>
              <a:rPr lang="en-GB">
                <a:latin typeface="+mj-lt"/>
              </a:rPr>
              <a:t>Roles</a:t>
            </a:r>
          </a:p>
        </p:txBody>
      </p:sp>
      <p:sp>
        <p:nvSpPr>
          <p:cNvPr id="115" name="TextBox 114">
            <a:extLst>
              <a:ext uri="{FF2B5EF4-FFF2-40B4-BE49-F238E27FC236}">
                <a16:creationId xmlns:a16="http://schemas.microsoft.com/office/drawing/2014/main" id="{78B91D95-B042-6FF7-7D2B-9F2A663E0798}"/>
              </a:ext>
            </a:extLst>
          </p:cNvPr>
          <p:cNvSpPr txBox="1"/>
          <p:nvPr/>
        </p:nvSpPr>
        <p:spPr>
          <a:xfrm>
            <a:off x="298580" y="1430251"/>
            <a:ext cx="3097763" cy="167475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a:t>Twice a week a meeting is held</a:t>
            </a:r>
          </a:p>
          <a:p>
            <a:pPr marL="285750" indent="-285750">
              <a:lnSpc>
                <a:spcPct val="150000"/>
              </a:lnSpc>
              <a:buFont typeface="Arial" panose="020B0604020202020204" pitchFamily="34" charset="0"/>
              <a:buChar char="•"/>
            </a:pPr>
            <a:r>
              <a:rPr lang="en-GB" sz="1400" b="1"/>
              <a:t>Monday</a:t>
            </a:r>
            <a:r>
              <a:rPr lang="en-GB" sz="1400"/>
              <a:t> – 1PM to 3PM – meeting with project leader.</a:t>
            </a:r>
          </a:p>
          <a:p>
            <a:pPr marL="285750" indent="-285750">
              <a:lnSpc>
                <a:spcPct val="150000"/>
              </a:lnSpc>
              <a:buFont typeface="Arial" panose="020B0604020202020204" pitchFamily="34" charset="0"/>
              <a:buChar char="•"/>
            </a:pPr>
            <a:r>
              <a:rPr lang="en-GB" sz="1400" b="1"/>
              <a:t>Wednesday</a:t>
            </a:r>
            <a:r>
              <a:rPr lang="en-GB" sz="1400"/>
              <a:t> 12PM to 1PM meeting with group members</a:t>
            </a:r>
          </a:p>
        </p:txBody>
      </p:sp>
    </p:spTree>
    <p:extLst>
      <p:ext uri="{BB962C8B-B14F-4D97-AF65-F5344CB8AC3E}">
        <p14:creationId xmlns:p14="http://schemas.microsoft.com/office/powerpoint/2010/main" val="3483580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8A58-2870-8B14-B8B4-30A9EF144406}"/>
              </a:ext>
            </a:extLst>
          </p:cNvPr>
          <p:cNvSpPr>
            <a:spLocks noGrp="1"/>
          </p:cNvSpPr>
          <p:nvPr>
            <p:ph type="title"/>
          </p:nvPr>
        </p:nvSpPr>
        <p:spPr/>
        <p:txBody>
          <a:bodyPr/>
          <a:lstStyle/>
          <a:p>
            <a:r>
              <a:rPr lang="en-US" dirty="0">
                <a:cs typeface="Calibri Light"/>
              </a:rPr>
              <a:t>Project Aims</a:t>
            </a:r>
            <a:endParaRPr lang="en-US" dirty="0"/>
          </a:p>
        </p:txBody>
      </p:sp>
      <p:sp>
        <p:nvSpPr>
          <p:cNvPr id="3" name="Content Placeholder 2">
            <a:extLst>
              <a:ext uri="{FF2B5EF4-FFF2-40B4-BE49-F238E27FC236}">
                <a16:creationId xmlns:a16="http://schemas.microsoft.com/office/drawing/2014/main" id="{C03CEFDD-5D6A-79B3-B84B-1DDCA01F3133}"/>
              </a:ext>
            </a:extLst>
          </p:cNvPr>
          <p:cNvSpPr>
            <a:spLocks noGrp="1"/>
          </p:cNvSpPr>
          <p:nvPr>
            <p:ph idx="1"/>
          </p:nvPr>
        </p:nvSpPr>
        <p:spPr/>
        <p:txBody>
          <a:bodyPr vert="horz" lIns="91440" tIns="45720" rIns="91440" bIns="45720" rtlCol="0" anchor="t">
            <a:normAutofit fontScale="92500" lnSpcReduction="10000"/>
          </a:bodyPr>
          <a:lstStyle/>
          <a:p>
            <a:pPr algn="l">
              <a:lnSpc>
                <a:spcPct val="150000"/>
              </a:lnSpc>
              <a:buFont typeface="Arial" panose="020B0604020202020204" pitchFamily="34" charset="0"/>
              <a:buChar char="•"/>
            </a:pPr>
            <a:r>
              <a:rPr lang="en-GB" sz="1700" dirty="0"/>
              <a:t>Create a chassis system with an appropriate kind of chassis, material, and construction method.</a:t>
            </a:r>
          </a:p>
          <a:p>
            <a:pPr algn="l">
              <a:lnSpc>
                <a:spcPct val="150000"/>
              </a:lnSpc>
              <a:buFont typeface="Arial" panose="020B0604020202020204" pitchFamily="34" charset="0"/>
              <a:buChar char="•"/>
            </a:pPr>
            <a:r>
              <a:rPr lang="en-GB" sz="1700" dirty="0"/>
              <a:t>Optimize the suspension system for grip and handling, reducing </a:t>
            </a:r>
            <a:r>
              <a:rPr lang="en-GB" sz="1700" dirty="0" err="1"/>
              <a:t>unsprung</a:t>
            </a:r>
            <a:r>
              <a:rPr lang="en-GB" sz="1700" dirty="0"/>
              <a:t> weight, and ensuring adjustability.</a:t>
            </a:r>
          </a:p>
          <a:p>
            <a:pPr algn="l">
              <a:lnSpc>
                <a:spcPct val="150000"/>
              </a:lnSpc>
              <a:buFont typeface="Arial" panose="020B0604020202020204" pitchFamily="34" charset="0"/>
              <a:buChar char="•"/>
            </a:pPr>
            <a:r>
              <a:rPr lang="en-GB" sz="1700" dirty="0"/>
              <a:t>Design a safe and balanced braking system, testing and analysing it to meet regulations, and considering cost and maintenance.</a:t>
            </a:r>
          </a:p>
          <a:p>
            <a:pPr algn="l">
              <a:lnSpc>
                <a:spcPct val="150000"/>
              </a:lnSpc>
              <a:buFont typeface="Arial" panose="020B0604020202020204" pitchFamily="34" charset="0"/>
              <a:buChar char="•"/>
            </a:pPr>
            <a:r>
              <a:rPr lang="en-GB" sz="1700" dirty="0"/>
              <a:t>Select a suitable wheel and tire setup that complies with regulations, analysing it for appropriate pressure, camber setup, spring rate, and aerodynamic impact.</a:t>
            </a:r>
          </a:p>
          <a:p>
            <a:pPr algn="l">
              <a:lnSpc>
                <a:spcPct val="150000"/>
              </a:lnSpc>
              <a:buFont typeface="Arial" panose="020B0604020202020204" pitchFamily="34" charset="0"/>
              <a:buChar char="•"/>
            </a:pPr>
            <a:r>
              <a:rPr lang="en-GB" sz="1700" dirty="0"/>
              <a:t>Develop a power unit finalising the engines internals, an inlet manifold, and engine management system.</a:t>
            </a:r>
          </a:p>
          <a:p>
            <a:pPr algn="l">
              <a:lnSpc>
                <a:spcPct val="150000"/>
              </a:lnSpc>
              <a:buFont typeface="Arial" panose="020B0604020202020204" pitchFamily="34" charset="0"/>
              <a:buChar char="•"/>
            </a:pPr>
            <a:r>
              <a:rPr lang="en-GB" sz="1700" dirty="0"/>
              <a:t>Design a safe and ergonomic cockpit and controls that comply with regulations, enhance driver performance, and incorporate safety structures and fire safety measures.</a:t>
            </a:r>
            <a:endParaRPr lang="en-US" sz="1700" dirty="0"/>
          </a:p>
          <a:p>
            <a:pPr>
              <a:lnSpc>
                <a:spcPct val="150000"/>
              </a:lnSpc>
            </a:pPr>
            <a:r>
              <a:rPr lang="en-US" sz="1700" dirty="0"/>
              <a:t>All this needs to be done competitively against previous entries and be kept within a budget of £45,000</a:t>
            </a:r>
          </a:p>
          <a:p>
            <a:endParaRPr lang="en-US" dirty="0">
              <a:latin typeface="+mj-lt"/>
              <a:cs typeface="Calibri"/>
            </a:endParaRPr>
          </a:p>
        </p:txBody>
      </p:sp>
    </p:spTree>
    <p:extLst>
      <p:ext uri="{BB962C8B-B14F-4D97-AF65-F5344CB8AC3E}">
        <p14:creationId xmlns:p14="http://schemas.microsoft.com/office/powerpoint/2010/main" val="165462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4302-8BC8-D558-02A3-3096108176AB}"/>
              </a:ext>
            </a:extLst>
          </p:cNvPr>
          <p:cNvSpPr>
            <a:spLocks noGrp="1"/>
          </p:cNvSpPr>
          <p:nvPr>
            <p:ph type="title"/>
          </p:nvPr>
        </p:nvSpPr>
        <p:spPr>
          <a:xfrm>
            <a:off x="-15629" y="0"/>
            <a:ext cx="7034048" cy="1325563"/>
          </a:xfrm>
        </p:spPr>
        <p:txBody>
          <a:bodyPr/>
          <a:lstStyle/>
          <a:p>
            <a:pPr algn="ctr"/>
            <a:r>
              <a:rPr lang="en-US" dirty="0">
                <a:cs typeface="Calibri Light"/>
              </a:rPr>
              <a:t>Power Unit - Triumph 675 Running E85</a:t>
            </a:r>
          </a:p>
        </p:txBody>
      </p:sp>
      <p:sp>
        <p:nvSpPr>
          <p:cNvPr id="6" name="TextBox 5">
            <a:extLst>
              <a:ext uri="{FF2B5EF4-FFF2-40B4-BE49-F238E27FC236}">
                <a16:creationId xmlns:a16="http://schemas.microsoft.com/office/drawing/2014/main" id="{FD4A0CA2-8B39-E385-6F89-D22884A21975}"/>
              </a:ext>
            </a:extLst>
          </p:cNvPr>
          <p:cNvSpPr txBox="1"/>
          <p:nvPr/>
        </p:nvSpPr>
        <p:spPr>
          <a:xfrm>
            <a:off x="150467" y="4440803"/>
            <a:ext cx="41174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Engine Internals</a:t>
            </a:r>
          </a:p>
          <a:p>
            <a:pPr marL="285750" indent="-285750">
              <a:buFont typeface="Arial"/>
              <a:buChar char="•"/>
            </a:pPr>
            <a:r>
              <a:rPr lang="en-US" dirty="0">
                <a:cs typeface="Calibri"/>
              </a:rPr>
              <a:t>Standard Forged Crankshaft</a:t>
            </a:r>
            <a:endParaRPr lang="en-US" dirty="0"/>
          </a:p>
          <a:p>
            <a:pPr marL="285750" indent="-285750">
              <a:buFont typeface="Arial"/>
              <a:buChar char="•"/>
            </a:pPr>
            <a:r>
              <a:rPr lang="en-US" dirty="0">
                <a:cs typeface="Calibri"/>
              </a:rPr>
              <a:t>Aftermarket Forged Connecting Rods</a:t>
            </a:r>
          </a:p>
          <a:p>
            <a:pPr marL="285750" indent="-285750">
              <a:buFont typeface="Arial"/>
              <a:buChar char="•"/>
            </a:pPr>
            <a:r>
              <a:rPr lang="en-US" dirty="0">
                <a:cs typeface="Calibri"/>
              </a:rPr>
              <a:t>Custom </a:t>
            </a:r>
            <a:r>
              <a:rPr lang="en-US" dirty="0" err="1">
                <a:cs typeface="Calibri"/>
              </a:rPr>
              <a:t>Wisco</a:t>
            </a:r>
            <a:r>
              <a:rPr lang="en-US" dirty="0">
                <a:cs typeface="Calibri"/>
              </a:rPr>
              <a:t> Pistons</a:t>
            </a:r>
          </a:p>
          <a:p>
            <a:pPr marL="285750" indent="-285750">
              <a:buFont typeface="Arial"/>
              <a:buChar char="•"/>
            </a:pPr>
            <a:r>
              <a:rPr lang="en-US" dirty="0">
                <a:ea typeface="+mn-lt"/>
                <a:cs typeface="+mn-lt"/>
              </a:rPr>
              <a:t>Race Valves, Valves Springs, Camshafts and Timing Gear</a:t>
            </a:r>
            <a:endParaRPr lang="en-US" dirty="0">
              <a:cs typeface="Calibri"/>
            </a:endParaRPr>
          </a:p>
        </p:txBody>
      </p:sp>
      <p:sp>
        <p:nvSpPr>
          <p:cNvPr id="3" name="TextBox 2">
            <a:extLst>
              <a:ext uri="{FF2B5EF4-FFF2-40B4-BE49-F238E27FC236}">
                <a16:creationId xmlns:a16="http://schemas.microsoft.com/office/drawing/2014/main" id="{770D1E0A-2486-7D03-A822-F2A3E1F618AF}"/>
              </a:ext>
            </a:extLst>
          </p:cNvPr>
          <p:cNvSpPr txBox="1"/>
          <p:nvPr/>
        </p:nvSpPr>
        <p:spPr>
          <a:xfrm>
            <a:off x="5681764" y="1169484"/>
            <a:ext cx="284747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Standard Engine Specs</a:t>
            </a:r>
          </a:p>
          <a:p>
            <a:pPr marL="285750" indent="-285750">
              <a:buFont typeface="Arial"/>
              <a:buChar char="•"/>
            </a:pPr>
            <a:r>
              <a:rPr lang="en-US" dirty="0">
                <a:cs typeface="Calibri"/>
              </a:rPr>
              <a:t>675cc</a:t>
            </a:r>
            <a:endParaRPr lang="en-US" dirty="0"/>
          </a:p>
          <a:p>
            <a:pPr marL="285750" indent="-285750">
              <a:buFont typeface="Arial"/>
              <a:buChar char="•"/>
            </a:pPr>
            <a:r>
              <a:rPr lang="en-US" dirty="0">
                <a:cs typeface="Calibri"/>
              </a:rPr>
              <a:t>Inline 3 cylinder</a:t>
            </a:r>
          </a:p>
          <a:p>
            <a:pPr marL="285750" indent="-285750">
              <a:buFont typeface="Arial"/>
              <a:buChar char="•"/>
            </a:pPr>
            <a:r>
              <a:rPr lang="en-US" dirty="0">
                <a:cs typeface="Calibri"/>
              </a:rPr>
              <a:t>13.1:1 Compression ratio</a:t>
            </a:r>
          </a:p>
          <a:p>
            <a:pPr marL="285750" indent="-285750">
              <a:buFont typeface="Arial"/>
              <a:buChar char="•"/>
            </a:pPr>
            <a:r>
              <a:rPr lang="en-US" dirty="0">
                <a:cs typeface="Calibri"/>
              </a:rPr>
              <a:t>128 hp @ 12,500 RPM</a:t>
            </a:r>
          </a:p>
          <a:p>
            <a:pPr marL="285750" indent="-285750">
              <a:buFont typeface="Arial"/>
              <a:buChar char="•"/>
            </a:pPr>
            <a:r>
              <a:rPr lang="en-US" dirty="0">
                <a:cs typeface="Calibri"/>
              </a:rPr>
              <a:t>55 </a:t>
            </a:r>
            <a:r>
              <a:rPr lang="en-US" dirty="0" err="1">
                <a:cs typeface="Calibri"/>
              </a:rPr>
              <a:t>lb.ft</a:t>
            </a:r>
            <a:r>
              <a:rPr lang="en-US" dirty="0">
                <a:cs typeface="Calibri"/>
              </a:rPr>
              <a:t> @ 11,900 RPM</a:t>
            </a:r>
          </a:p>
          <a:p>
            <a:pPr algn="r"/>
            <a:r>
              <a:rPr lang="en-US" sz="1200" dirty="0">
                <a:cs typeface="Calibri"/>
              </a:rPr>
              <a:t>(Triumph, 2016)</a:t>
            </a:r>
            <a:endParaRPr lang="en-US" sz="1600" dirty="0">
              <a:cs typeface="Calibri"/>
            </a:endParaRPr>
          </a:p>
        </p:txBody>
      </p:sp>
      <p:sp>
        <p:nvSpPr>
          <p:cNvPr id="9" name="TextBox 8">
            <a:extLst>
              <a:ext uri="{FF2B5EF4-FFF2-40B4-BE49-F238E27FC236}">
                <a16:creationId xmlns:a16="http://schemas.microsoft.com/office/drawing/2014/main" id="{36A6D630-BA5E-572E-1AA4-B50F17C93DAE}"/>
              </a:ext>
            </a:extLst>
          </p:cNvPr>
          <p:cNvSpPr txBox="1"/>
          <p:nvPr/>
        </p:nvSpPr>
        <p:spPr>
          <a:xfrm>
            <a:off x="4689228" y="4440803"/>
            <a:ext cx="334210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Cylinder Head Modifications</a:t>
            </a:r>
          </a:p>
          <a:p>
            <a:pPr marL="285750" indent="-285750">
              <a:buFont typeface="Arial"/>
              <a:buChar char="•"/>
            </a:pPr>
            <a:r>
              <a:rPr lang="en-US" dirty="0">
                <a:cs typeface="Calibri"/>
              </a:rPr>
              <a:t>Port the inlet</a:t>
            </a:r>
          </a:p>
          <a:p>
            <a:pPr marL="285750" indent="-285750">
              <a:buFont typeface="Arial"/>
              <a:buChar char="•"/>
            </a:pPr>
            <a:r>
              <a:rPr lang="en-US" dirty="0">
                <a:cs typeface="Calibri"/>
              </a:rPr>
              <a:t>Port and polish the exhaust</a:t>
            </a:r>
          </a:p>
          <a:p>
            <a:pPr marL="285750" indent="-285750">
              <a:buFont typeface="Arial"/>
              <a:buChar char="•"/>
            </a:pPr>
            <a:r>
              <a:rPr lang="en-US" dirty="0">
                <a:cs typeface="Calibri"/>
              </a:rPr>
              <a:t>Shave the head surface</a:t>
            </a:r>
          </a:p>
          <a:p>
            <a:pPr marL="285750" indent="-285750">
              <a:buFont typeface="Arial"/>
              <a:buChar char="•"/>
            </a:pPr>
            <a:r>
              <a:rPr lang="en-US" dirty="0">
                <a:cs typeface="Calibri"/>
              </a:rPr>
              <a:t>CC the combustion chambers</a:t>
            </a:r>
          </a:p>
        </p:txBody>
      </p:sp>
      <p:sp>
        <p:nvSpPr>
          <p:cNvPr id="11" name="TextBox 10">
            <a:extLst>
              <a:ext uri="{FF2B5EF4-FFF2-40B4-BE49-F238E27FC236}">
                <a16:creationId xmlns:a16="http://schemas.microsoft.com/office/drawing/2014/main" id="{7F7489E0-7AA0-B707-73B5-CA26476ECDE9}"/>
              </a:ext>
            </a:extLst>
          </p:cNvPr>
          <p:cNvSpPr txBox="1"/>
          <p:nvPr/>
        </p:nvSpPr>
        <p:spPr>
          <a:xfrm>
            <a:off x="8452622" y="4440803"/>
            <a:ext cx="334210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The Result</a:t>
            </a:r>
          </a:p>
          <a:p>
            <a:pPr marL="285750" indent="-285750">
              <a:buFont typeface="Arial"/>
              <a:buChar char="•"/>
            </a:pPr>
            <a:r>
              <a:rPr lang="en-US" dirty="0">
                <a:cs typeface="Calibri"/>
              </a:rPr>
              <a:t>15:1 compression ratio supported by David Vizard and Bob Griffiths</a:t>
            </a:r>
          </a:p>
          <a:p>
            <a:pPr marL="285750" indent="-285750">
              <a:buFont typeface="Arial"/>
              <a:buChar char="•"/>
            </a:pPr>
            <a:r>
              <a:rPr lang="en-US" dirty="0">
                <a:cs typeface="Calibri"/>
              </a:rPr>
              <a:t>Consistency and Reliability</a:t>
            </a:r>
          </a:p>
          <a:p>
            <a:pPr marL="285750" indent="-285750">
              <a:buFont typeface="Arial"/>
              <a:buChar char="•"/>
            </a:pPr>
            <a:endParaRPr lang="en-US" dirty="0">
              <a:cs typeface="Calibri"/>
            </a:endParaRPr>
          </a:p>
        </p:txBody>
      </p:sp>
      <p:grpSp>
        <p:nvGrpSpPr>
          <p:cNvPr id="10" name="Group 9">
            <a:extLst>
              <a:ext uri="{FF2B5EF4-FFF2-40B4-BE49-F238E27FC236}">
                <a16:creationId xmlns:a16="http://schemas.microsoft.com/office/drawing/2014/main" id="{CC3F95A2-516D-C5B6-353E-3C051217E685}"/>
              </a:ext>
            </a:extLst>
          </p:cNvPr>
          <p:cNvGrpSpPr/>
          <p:nvPr/>
        </p:nvGrpSpPr>
        <p:grpSpPr>
          <a:xfrm>
            <a:off x="27108" y="1250188"/>
            <a:ext cx="5411164" cy="3144448"/>
            <a:chOff x="27108" y="1250188"/>
            <a:chExt cx="5411164" cy="3144448"/>
          </a:xfrm>
        </p:grpSpPr>
        <p:pic>
          <p:nvPicPr>
            <p:cNvPr id="7" name="Picture 6" descr="Chart, line chart&#10;&#10;Description automatically generated">
              <a:extLst>
                <a:ext uri="{FF2B5EF4-FFF2-40B4-BE49-F238E27FC236}">
                  <a16:creationId xmlns:a16="http://schemas.microsoft.com/office/drawing/2014/main" id="{3666354C-8415-CB5C-2AD0-E89E64131C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08" y="1250188"/>
              <a:ext cx="5411164" cy="2867449"/>
            </a:xfrm>
            <a:prstGeom prst="rect">
              <a:avLst/>
            </a:prstGeom>
          </p:spPr>
        </p:pic>
        <p:sp>
          <p:nvSpPr>
            <p:cNvPr id="8" name="TextBox 7">
              <a:extLst>
                <a:ext uri="{FF2B5EF4-FFF2-40B4-BE49-F238E27FC236}">
                  <a16:creationId xmlns:a16="http://schemas.microsoft.com/office/drawing/2014/main" id="{1386A8C2-7F3D-AD9B-46EA-22F3B01C05D8}"/>
                </a:ext>
              </a:extLst>
            </p:cNvPr>
            <p:cNvSpPr txBox="1"/>
            <p:nvPr/>
          </p:nvSpPr>
          <p:spPr>
            <a:xfrm>
              <a:off x="1264653" y="4117637"/>
              <a:ext cx="2936073" cy="276999"/>
            </a:xfrm>
            <a:prstGeom prst="rect">
              <a:avLst/>
            </a:prstGeom>
            <a:noFill/>
          </p:spPr>
          <p:txBody>
            <a:bodyPr wrap="square" rtlCol="0">
              <a:spAutoFit/>
            </a:bodyPr>
            <a:lstStyle/>
            <a:p>
              <a:pPr algn="ctr"/>
              <a:r>
                <a:rPr lang="en-GB" sz="1200" dirty="0"/>
                <a:t>Power graph (R. Martin – Cycle World, 2020)</a:t>
              </a:r>
            </a:p>
          </p:txBody>
        </p:sp>
      </p:grpSp>
      <p:grpSp>
        <p:nvGrpSpPr>
          <p:cNvPr id="14" name="Group 13">
            <a:extLst>
              <a:ext uri="{FF2B5EF4-FFF2-40B4-BE49-F238E27FC236}">
                <a16:creationId xmlns:a16="http://schemas.microsoft.com/office/drawing/2014/main" id="{D9774775-938D-021A-191D-77C3CCC3DD51}"/>
              </a:ext>
            </a:extLst>
          </p:cNvPr>
          <p:cNvGrpSpPr/>
          <p:nvPr/>
        </p:nvGrpSpPr>
        <p:grpSpPr>
          <a:xfrm>
            <a:off x="8933794" y="3360"/>
            <a:ext cx="3258206" cy="2641826"/>
            <a:chOff x="8933794" y="3360"/>
            <a:chExt cx="3258206" cy="2641826"/>
          </a:xfrm>
        </p:grpSpPr>
        <p:pic>
          <p:nvPicPr>
            <p:cNvPr id="1026" name="Picture 2">
              <a:extLst>
                <a:ext uri="{FF2B5EF4-FFF2-40B4-BE49-F238E27FC236}">
                  <a16:creationId xmlns:a16="http://schemas.microsoft.com/office/drawing/2014/main" id="{4B8AEA60-F0B8-0853-2A8D-E756B20F4E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54" t="9225" r="6093" b="7749"/>
            <a:stretch/>
          </p:blipFill>
          <p:spPr bwMode="auto">
            <a:xfrm>
              <a:off x="8933794" y="3360"/>
              <a:ext cx="3258206" cy="236482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60F449C-D94F-6F5D-E1AC-21A6A1AE3F89}"/>
                </a:ext>
              </a:extLst>
            </p:cNvPr>
            <p:cNvSpPr txBox="1"/>
            <p:nvPr/>
          </p:nvSpPr>
          <p:spPr>
            <a:xfrm>
              <a:off x="9094860" y="2368187"/>
              <a:ext cx="2936073" cy="276999"/>
            </a:xfrm>
            <a:prstGeom prst="rect">
              <a:avLst/>
            </a:prstGeom>
            <a:noFill/>
          </p:spPr>
          <p:txBody>
            <a:bodyPr wrap="square" rtlCol="0">
              <a:spAutoFit/>
            </a:bodyPr>
            <a:lstStyle/>
            <a:p>
              <a:pPr algn="ctr"/>
              <a:r>
                <a:rPr lang="en-GB" sz="1200" dirty="0"/>
                <a:t>Triumph Daytona 675 R (MCN, 2012)</a:t>
              </a:r>
            </a:p>
          </p:txBody>
        </p:sp>
      </p:grpSp>
    </p:spTree>
    <p:extLst>
      <p:ext uri="{BB962C8B-B14F-4D97-AF65-F5344CB8AC3E}">
        <p14:creationId xmlns:p14="http://schemas.microsoft.com/office/powerpoint/2010/main" val="419829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4302-8BC8-D558-02A3-3096108176AB}"/>
              </a:ext>
            </a:extLst>
          </p:cNvPr>
          <p:cNvSpPr>
            <a:spLocks noGrp="1"/>
          </p:cNvSpPr>
          <p:nvPr>
            <p:ph type="title"/>
          </p:nvPr>
        </p:nvSpPr>
        <p:spPr>
          <a:xfrm>
            <a:off x="-15629" y="0"/>
            <a:ext cx="7034048" cy="1325563"/>
          </a:xfrm>
        </p:spPr>
        <p:txBody>
          <a:bodyPr/>
          <a:lstStyle/>
          <a:p>
            <a:pPr algn="ctr"/>
            <a:r>
              <a:rPr lang="en-US" dirty="0">
                <a:cs typeface="Calibri Light"/>
              </a:rPr>
              <a:t>Air Induction System – Inlet Manifold</a:t>
            </a:r>
          </a:p>
        </p:txBody>
      </p:sp>
      <p:grpSp>
        <p:nvGrpSpPr>
          <p:cNvPr id="10" name="Group 9">
            <a:extLst>
              <a:ext uri="{FF2B5EF4-FFF2-40B4-BE49-F238E27FC236}">
                <a16:creationId xmlns:a16="http://schemas.microsoft.com/office/drawing/2014/main" id="{93222934-6EBC-3E35-F7F7-2FB05912E384}"/>
              </a:ext>
            </a:extLst>
          </p:cNvPr>
          <p:cNvGrpSpPr/>
          <p:nvPr/>
        </p:nvGrpSpPr>
        <p:grpSpPr>
          <a:xfrm>
            <a:off x="1141046" y="1181101"/>
            <a:ext cx="4737100" cy="1724799"/>
            <a:chOff x="712004" y="1538452"/>
            <a:chExt cx="4737100" cy="1724799"/>
          </a:xfrm>
        </p:grpSpPr>
        <p:pic>
          <p:nvPicPr>
            <p:cNvPr id="5" name="Picture 4" descr="A picture containing text, clock&#10;&#10;Description automatically generated">
              <a:extLst>
                <a:ext uri="{FF2B5EF4-FFF2-40B4-BE49-F238E27FC236}">
                  <a16:creationId xmlns:a16="http://schemas.microsoft.com/office/drawing/2014/main" id="{B47A24F8-AA94-29C1-484C-8F23345A32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004" y="1538452"/>
              <a:ext cx="4737100" cy="1447800"/>
            </a:xfrm>
            <a:prstGeom prst="rect">
              <a:avLst/>
            </a:prstGeom>
          </p:spPr>
        </p:pic>
        <p:sp>
          <p:nvSpPr>
            <p:cNvPr id="8" name="TextBox 7">
              <a:extLst>
                <a:ext uri="{FF2B5EF4-FFF2-40B4-BE49-F238E27FC236}">
                  <a16:creationId xmlns:a16="http://schemas.microsoft.com/office/drawing/2014/main" id="{CFFE4816-914F-14A7-9511-966A7C846C94}"/>
                </a:ext>
              </a:extLst>
            </p:cNvPr>
            <p:cNvSpPr txBox="1"/>
            <p:nvPr/>
          </p:nvSpPr>
          <p:spPr>
            <a:xfrm>
              <a:off x="1612517" y="2986252"/>
              <a:ext cx="2936073" cy="276999"/>
            </a:xfrm>
            <a:prstGeom prst="rect">
              <a:avLst/>
            </a:prstGeom>
            <a:noFill/>
          </p:spPr>
          <p:txBody>
            <a:bodyPr wrap="square" rtlCol="0">
              <a:spAutoFit/>
            </a:bodyPr>
            <a:lstStyle/>
            <a:p>
              <a:pPr algn="ctr"/>
              <a:r>
                <a:rPr lang="en-GB" sz="1200" dirty="0"/>
                <a:t>Air flow restrictor schematic (IMechE, 2022)</a:t>
              </a:r>
            </a:p>
          </p:txBody>
        </p:sp>
      </p:grpSp>
      <p:grpSp>
        <p:nvGrpSpPr>
          <p:cNvPr id="24" name="Group 23">
            <a:extLst>
              <a:ext uri="{FF2B5EF4-FFF2-40B4-BE49-F238E27FC236}">
                <a16:creationId xmlns:a16="http://schemas.microsoft.com/office/drawing/2014/main" id="{FF43D7B3-2A81-BE2A-8DB9-B9FCCAAA95B6}"/>
              </a:ext>
            </a:extLst>
          </p:cNvPr>
          <p:cNvGrpSpPr/>
          <p:nvPr/>
        </p:nvGrpSpPr>
        <p:grpSpPr>
          <a:xfrm>
            <a:off x="8221853" y="187621"/>
            <a:ext cx="2643215" cy="1882320"/>
            <a:chOff x="8221853" y="187621"/>
            <a:chExt cx="2643215" cy="1882320"/>
          </a:xfrm>
        </p:grpSpPr>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B7272ED4-37EF-5417-0994-0CA5BD4F2521}"/>
                    </a:ext>
                  </a:extLst>
                </p:cNvPr>
                <p:cNvSpPr txBox="1"/>
                <p:nvPr/>
              </p:nvSpPr>
              <p:spPr>
                <a:xfrm>
                  <a:off x="8534399" y="187621"/>
                  <a:ext cx="2330669"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i="1" smtClean="0">
                                <a:solidFill>
                                  <a:srgbClr val="836967"/>
                                </a:solidFill>
                                <a:latin typeface="Cambria Math" panose="02040503050406030204" pitchFamily="18" charset="0"/>
                              </a:rPr>
                            </m:ctrlPr>
                          </m:fPr>
                          <m:num>
                            <m:r>
                              <a:rPr lang="en-GB">
                                <a:latin typeface="Cambria Math" panose="02040503050406030204" pitchFamily="18" charset="0"/>
                              </a:rPr>
                              <m:t>2</m:t>
                            </m:r>
                            <m:r>
                              <a:rPr lang="en-GB" i="1">
                                <a:latin typeface="Cambria Math" panose="02040503050406030204" pitchFamily="18" charset="0"/>
                              </a:rPr>
                              <m:t>𝐿</m:t>
                            </m:r>
                          </m:num>
                          <m:den>
                            <m:r>
                              <a:rPr lang="en-GB" i="0">
                                <a:latin typeface="Cambria Math" panose="02040503050406030204" pitchFamily="18" charset="0"/>
                              </a:rPr>
                              <m:t>330</m:t>
                            </m:r>
                          </m:den>
                        </m:f>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1">
                                <a:latin typeface="Cambria Math" panose="02040503050406030204" pitchFamily="18" charset="0"/>
                              </a:rPr>
                              <m:t>𝐶𝑟𝑅</m:t>
                            </m:r>
                          </m:num>
                          <m:den>
                            <m:r>
                              <a:rPr lang="en-GB" i="0">
                                <a:latin typeface="Cambria Math" panose="02040503050406030204" pitchFamily="18" charset="0"/>
                              </a:rPr>
                              <m:t>360</m:t>
                            </m:r>
                          </m:den>
                        </m:f>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60</m:t>
                            </m:r>
                          </m:num>
                          <m:den>
                            <m:r>
                              <a:rPr lang="en-GB" i="1">
                                <a:latin typeface="Cambria Math" panose="02040503050406030204" pitchFamily="18" charset="0"/>
                              </a:rPr>
                              <m:t>𝑅𝑃𝑀</m:t>
                            </m:r>
                          </m:den>
                        </m:f>
                      </m:oMath>
                    </m:oMathPara>
                  </a14:m>
                  <a:endParaRPr lang="en-GB" dirty="0"/>
                </a:p>
              </p:txBody>
            </p:sp>
          </mc:Choice>
          <mc:Fallback>
            <p:sp>
              <p:nvSpPr>
                <p:cNvPr id="12" name="TextBox 11">
                  <a:extLst>
                    <a:ext uri="{FF2B5EF4-FFF2-40B4-BE49-F238E27FC236}">
                      <a16:creationId xmlns:a16="http://schemas.microsoft.com/office/drawing/2014/main" id="{B7272ED4-37EF-5417-0994-0CA5BD4F2521}"/>
                    </a:ext>
                  </a:extLst>
                </p:cNvPr>
                <p:cNvSpPr txBox="1">
                  <a:spLocks noRot="1" noChangeAspect="1" noMove="1" noResize="1" noEditPoints="1" noAdjustHandles="1" noChangeArrowheads="1" noChangeShapeType="1" noTextEdit="1"/>
                </p:cNvSpPr>
                <p:nvPr/>
              </p:nvSpPr>
              <p:spPr>
                <a:xfrm>
                  <a:off x="8534399" y="187621"/>
                  <a:ext cx="2330669" cy="612732"/>
                </a:xfrm>
                <a:prstGeom prst="rect">
                  <a:avLst/>
                </a:prstGeom>
                <a:blipFill>
                  <a:blip r:embed="rId3"/>
                  <a:stretch>
                    <a:fillRect b="-408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291DB3D7-9F10-7BDD-87C4-7E4963FAA23B}"/>
                    </a:ext>
                  </a:extLst>
                </p:cNvPr>
                <p:cNvSpPr txBox="1"/>
                <p:nvPr/>
              </p:nvSpPr>
              <p:spPr>
                <a:xfrm>
                  <a:off x="8221853" y="944115"/>
                  <a:ext cx="2643215"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𝐿</m:t>
                        </m:r>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330</m:t>
                            </m:r>
                          </m:num>
                          <m:den>
                            <m:r>
                              <a:rPr lang="en-GB" i="0">
                                <a:latin typeface="Cambria Math" panose="02040503050406030204" pitchFamily="18" charset="0"/>
                              </a:rPr>
                              <m:t>2</m:t>
                            </m:r>
                          </m:den>
                        </m:f>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101°</m:t>
                            </m:r>
                          </m:num>
                          <m:den>
                            <m:r>
                              <a:rPr lang="en-GB" i="0">
                                <a:latin typeface="Cambria Math" panose="02040503050406030204" pitchFamily="18" charset="0"/>
                              </a:rPr>
                              <m:t>360</m:t>
                            </m:r>
                          </m:den>
                        </m:f>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60</m:t>
                            </m:r>
                          </m:num>
                          <m:den>
                            <m:r>
                              <a:rPr lang="en-GB" i="0">
                                <a:latin typeface="Cambria Math" panose="02040503050406030204" pitchFamily="18" charset="0"/>
                              </a:rPr>
                              <m:t>8000</m:t>
                            </m:r>
                          </m:den>
                        </m:f>
                      </m:oMath>
                    </m:oMathPara>
                  </a14:m>
                  <a:endParaRPr lang="en-GB" dirty="0"/>
                </a:p>
              </p:txBody>
            </p:sp>
          </mc:Choice>
          <mc:Fallback>
            <p:sp>
              <p:nvSpPr>
                <p:cNvPr id="14" name="TextBox 13">
                  <a:extLst>
                    <a:ext uri="{FF2B5EF4-FFF2-40B4-BE49-F238E27FC236}">
                      <a16:creationId xmlns:a16="http://schemas.microsoft.com/office/drawing/2014/main" id="{291DB3D7-9F10-7BDD-87C4-7E4963FAA23B}"/>
                    </a:ext>
                  </a:extLst>
                </p:cNvPr>
                <p:cNvSpPr txBox="1">
                  <a:spLocks noRot="1" noChangeAspect="1" noMove="1" noResize="1" noEditPoints="1" noAdjustHandles="1" noChangeArrowheads="1" noChangeShapeType="1" noTextEdit="1"/>
                </p:cNvSpPr>
                <p:nvPr/>
              </p:nvSpPr>
              <p:spPr>
                <a:xfrm>
                  <a:off x="8221853" y="944115"/>
                  <a:ext cx="2643215" cy="612732"/>
                </a:xfrm>
                <a:prstGeom prst="rect">
                  <a:avLst/>
                </a:prstGeom>
                <a:blipFill>
                  <a:blip r:embed="rId4"/>
                  <a:stretch>
                    <a:fillRect b="-408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9376220B-7711-FBA4-2AD1-35DB809ECA3C}"/>
                    </a:ext>
                  </a:extLst>
                </p:cNvPr>
                <p:cNvSpPr txBox="1"/>
                <p:nvPr/>
              </p:nvSpPr>
              <p:spPr>
                <a:xfrm>
                  <a:off x="8996854" y="1700609"/>
                  <a:ext cx="1405758"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𝐿</m:t>
                        </m:r>
                        <m:r>
                          <a:rPr lang="en-GB" i="0">
                            <a:latin typeface="Cambria Math" panose="02040503050406030204" pitchFamily="18" charset="0"/>
                          </a:rPr>
                          <m:t>=0.347</m:t>
                        </m:r>
                        <m:r>
                          <m:rPr>
                            <m:sty m:val="p"/>
                          </m:rPr>
                          <a:rPr lang="en-GB" b="0" i="0" smtClean="0">
                            <a:latin typeface="Cambria Math" panose="02040503050406030204" pitchFamily="18" charset="0"/>
                          </a:rPr>
                          <m:t>m</m:t>
                        </m:r>
                      </m:oMath>
                    </m:oMathPara>
                  </a14:m>
                  <a:endParaRPr lang="en-GB" dirty="0"/>
                </a:p>
              </p:txBody>
            </p:sp>
          </mc:Choice>
          <mc:Fallback>
            <p:sp>
              <p:nvSpPr>
                <p:cNvPr id="16" name="TextBox 15">
                  <a:extLst>
                    <a:ext uri="{FF2B5EF4-FFF2-40B4-BE49-F238E27FC236}">
                      <a16:creationId xmlns:a16="http://schemas.microsoft.com/office/drawing/2014/main" id="{9376220B-7711-FBA4-2AD1-35DB809ECA3C}"/>
                    </a:ext>
                  </a:extLst>
                </p:cNvPr>
                <p:cNvSpPr txBox="1">
                  <a:spLocks noRot="1" noChangeAspect="1" noMove="1" noResize="1" noEditPoints="1" noAdjustHandles="1" noChangeArrowheads="1" noChangeShapeType="1" noTextEdit="1"/>
                </p:cNvSpPr>
                <p:nvPr/>
              </p:nvSpPr>
              <p:spPr>
                <a:xfrm>
                  <a:off x="8996854" y="1700609"/>
                  <a:ext cx="1405758" cy="369332"/>
                </a:xfrm>
                <a:prstGeom prst="rect">
                  <a:avLst/>
                </a:prstGeom>
                <a:blipFill>
                  <a:blip r:embed="rId5"/>
                  <a:stretch>
                    <a:fillRect/>
                  </a:stretch>
                </a:blipFill>
              </p:spPr>
              <p:txBody>
                <a:bodyPr/>
                <a:lstStyle/>
                <a:p>
                  <a:r>
                    <a:rPr lang="en-GB">
                      <a:noFill/>
                    </a:rPr>
                    <a:t> </a:t>
                  </a:r>
                </a:p>
              </p:txBody>
            </p:sp>
          </mc:Fallback>
        </mc:AlternateContent>
      </p:grpSp>
      <p:pic>
        <p:nvPicPr>
          <p:cNvPr id="17" name="Picture 16" descr="Diagram&#10;&#10;Description automatically generated">
            <a:extLst>
              <a:ext uri="{FF2B5EF4-FFF2-40B4-BE49-F238E27FC236}">
                <a16:creationId xmlns:a16="http://schemas.microsoft.com/office/drawing/2014/main" id="{DF5A84F7-17F1-F1E6-2BB7-1074F1307B20}"/>
              </a:ext>
            </a:extLst>
          </p:cNvPr>
          <p:cNvPicPr>
            <a:picLocks noChangeAspect="1"/>
          </p:cNvPicPr>
          <p:nvPr/>
        </p:nvPicPr>
        <p:blipFill rotWithShape="1">
          <a:blip r:embed="rId6">
            <a:extLst>
              <a:ext uri="{28A0092B-C50C-407E-A947-70E740481C1C}">
                <a14:useLocalDpi xmlns:a14="http://schemas.microsoft.com/office/drawing/2010/main" val="0"/>
              </a:ext>
            </a:extLst>
          </a:blip>
          <a:srcRect l="56418"/>
          <a:stretch/>
        </p:blipFill>
        <p:spPr>
          <a:xfrm>
            <a:off x="210905" y="2905900"/>
            <a:ext cx="3130010" cy="3179590"/>
          </a:xfrm>
          <a:prstGeom prst="rect">
            <a:avLst/>
          </a:prstGeom>
        </p:spPr>
      </p:pic>
      <p:pic>
        <p:nvPicPr>
          <p:cNvPr id="19" name="Picture 18">
            <a:extLst>
              <a:ext uri="{FF2B5EF4-FFF2-40B4-BE49-F238E27FC236}">
                <a16:creationId xmlns:a16="http://schemas.microsoft.com/office/drawing/2014/main" id="{832B692F-D617-7A52-5343-60CF48116FAA}"/>
              </a:ext>
            </a:extLst>
          </p:cNvPr>
          <p:cNvPicPr>
            <a:picLocks noChangeAspect="1"/>
          </p:cNvPicPr>
          <p:nvPr/>
        </p:nvPicPr>
        <p:blipFill rotWithShape="1">
          <a:blip r:embed="rId7">
            <a:extLst>
              <a:ext uri="{28A0092B-C50C-407E-A947-70E740481C1C}">
                <a14:useLocalDpi xmlns:a14="http://schemas.microsoft.com/office/drawing/2010/main" val="0"/>
              </a:ext>
            </a:extLst>
          </a:blip>
          <a:srcRect l="3577" t="5057" r="5697" b="8812"/>
          <a:stretch/>
        </p:blipFill>
        <p:spPr>
          <a:xfrm>
            <a:off x="3501395" y="2905900"/>
            <a:ext cx="3393391" cy="3178477"/>
          </a:xfrm>
          <a:prstGeom prst="rect">
            <a:avLst/>
          </a:prstGeom>
        </p:spPr>
      </p:pic>
      <p:grpSp>
        <p:nvGrpSpPr>
          <p:cNvPr id="25" name="Group 24">
            <a:extLst>
              <a:ext uri="{FF2B5EF4-FFF2-40B4-BE49-F238E27FC236}">
                <a16:creationId xmlns:a16="http://schemas.microsoft.com/office/drawing/2014/main" id="{BB868A1C-57E9-0D0E-5998-40EA747320BB}"/>
              </a:ext>
            </a:extLst>
          </p:cNvPr>
          <p:cNvGrpSpPr/>
          <p:nvPr/>
        </p:nvGrpSpPr>
        <p:grpSpPr>
          <a:xfrm>
            <a:off x="7231868" y="2525997"/>
            <a:ext cx="4737300" cy="3558380"/>
            <a:chOff x="7231868" y="2525997"/>
            <a:chExt cx="4737300" cy="3558380"/>
          </a:xfrm>
        </p:grpSpPr>
        <p:pic>
          <p:nvPicPr>
            <p:cNvPr id="21" name="Picture 20">
              <a:extLst>
                <a:ext uri="{FF2B5EF4-FFF2-40B4-BE49-F238E27FC236}">
                  <a16:creationId xmlns:a16="http://schemas.microsoft.com/office/drawing/2014/main" id="{3EA295DB-51DD-DDA9-65A1-FD8E2834A8B1}"/>
                </a:ext>
              </a:extLst>
            </p:cNvPr>
            <p:cNvPicPr>
              <a:picLocks noChangeAspect="1"/>
            </p:cNvPicPr>
            <p:nvPr/>
          </p:nvPicPr>
          <p:blipFill rotWithShape="1">
            <a:blip r:embed="rId8">
              <a:extLst>
                <a:ext uri="{28A0092B-C50C-407E-A947-70E740481C1C}">
                  <a14:useLocalDpi xmlns:a14="http://schemas.microsoft.com/office/drawing/2010/main" val="0"/>
                </a:ext>
              </a:extLst>
            </a:blip>
            <a:srcRect l="3838" t="2736" r="6281"/>
            <a:stretch/>
          </p:blipFill>
          <p:spPr>
            <a:xfrm>
              <a:off x="7231868" y="2525998"/>
              <a:ext cx="2280746" cy="3558379"/>
            </a:xfrm>
            <a:prstGeom prst="rect">
              <a:avLst/>
            </a:prstGeom>
          </p:spPr>
        </p:pic>
        <p:pic>
          <p:nvPicPr>
            <p:cNvPr id="23" name="Picture 22">
              <a:extLst>
                <a:ext uri="{FF2B5EF4-FFF2-40B4-BE49-F238E27FC236}">
                  <a16:creationId xmlns:a16="http://schemas.microsoft.com/office/drawing/2014/main" id="{304F268C-5B57-017C-CAC3-5B2025137DB9}"/>
                </a:ext>
              </a:extLst>
            </p:cNvPr>
            <p:cNvPicPr>
              <a:picLocks noChangeAspect="1"/>
            </p:cNvPicPr>
            <p:nvPr/>
          </p:nvPicPr>
          <p:blipFill rotWithShape="1">
            <a:blip r:embed="rId9">
              <a:extLst>
                <a:ext uri="{28A0092B-C50C-407E-A947-70E740481C1C}">
                  <a14:useLocalDpi xmlns:a14="http://schemas.microsoft.com/office/drawing/2010/main" val="0"/>
                </a:ext>
              </a:extLst>
            </a:blip>
            <a:srcRect l="3219" t="4304" r="8652"/>
            <a:stretch/>
          </p:blipFill>
          <p:spPr>
            <a:xfrm>
              <a:off x="9512614" y="2525997"/>
              <a:ext cx="2456554" cy="3558379"/>
            </a:xfrm>
            <a:prstGeom prst="rect">
              <a:avLst/>
            </a:prstGeom>
          </p:spPr>
        </p:pic>
      </p:grpSp>
    </p:spTree>
    <p:extLst>
      <p:ext uri="{BB962C8B-B14F-4D97-AF65-F5344CB8AC3E}">
        <p14:creationId xmlns:p14="http://schemas.microsoft.com/office/powerpoint/2010/main" val="275603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4302-8BC8-D558-02A3-3096108176AB}"/>
              </a:ext>
            </a:extLst>
          </p:cNvPr>
          <p:cNvSpPr>
            <a:spLocks noGrp="1"/>
          </p:cNvSpPr>
          <p:nvPr>
            <p:ph type="title"/>
          </p:nvPr>
        </p:nvSpPr>
        <p:spPr>
          <a:xfrm>
            <a:off x="-15629" y="0"/>
            <a:ext cx="7034048" cy="1325563"/>
          </a:xfrm>
        </p:spPr>
        <p:txBody>
          <a:bodyPr/>
          <a:lstStyle/>
          <a:p>
            <a:pPr algn="ctr"/>
            <a:r>
              <a:rPr lang="en-US" dirty="0">
                <a:cs typeface="Calibri Light"/>
              </a:rPr>
              <a:t>Air Induction System – Air flow Restrictor</a:t>
            </a:r>
          </a:p>
        </p:txBody>
      </p:sp>
      <p:pic>
        <p:nvPicPr>
          <p:cNvPr id="10" name="Picture 9" descr="Icon&#10;&#10;Description automatically generated with medium confidence">
            <a:extLst>
              <a:ext uri="{FF2B5EF4-FFF2-40B4-BE49-F238E27FC236}">
                <a16:creationId xmlns:a16="http://schemas.microsoft.com/office/drawing/2014/main" id="{4D21703F-BA4E-E8E0-0095-73F523EBE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1275" y="4143778"/>
            <a:ext cx="4847340" cy="2014444"/>
          </a:xfrm>
          <a:prstGeom prst="rect">
            <a:avLst/>
          </a:prstGeom>
        </p:spPr>
      </p:pic>
      <p:grpSp>
        <p:nvGrpSpPr>
          <p:cNvPr id="14" name="Group 13">
            <a:extLst>
              <a:ext uri="{FF2B5EF4-FFF2-40B4-BE49-F238E27FC236}">
                <a16:creationId xmlns:a16="http://schemas.microsoft.com/office/drawing/2014/main" id="{D0AE2838-CE4F-BE5D-4637-1D6FCDBE4B25}"/>
              </a:ext>
            </a:extLst>
          </p:cNvPr>
          <p:cNvGrpSpPr/>
          <p:nvPr/>
        </p:nvGrpSpPr>
        <p:grpSpPr>
          <a:xfrm>
            <a:off x="6746743" y="-1"/>
            <a:ext cx="5445257" cy="3976639"/>
            <a:chOff x="6746743" y="-1"/>
            <a:chExt cx="5445257" cy="3976639"/>
          </a:xfrm>
        </p:grpSpPr>
        <p:pic>
          <p:nvPicPr>
            <p:cNvPr id="8" name="Picture 7" descr="A picture containing wall&#10;&#10;Description automatically generated">
              <a:extLst>
                <a:ext uri="{FF2B5EF4-FFF2-40B4-BE49-F238E27FC236}">
                  <a16:creationId xmlns:a16="http://schemas.microsoft.com/office/drawing/2014/main" id="{7E775472-8AAB-6203-910E-DDD237F017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6743" y="-1"/>
              <a:ext cx="5445257" cy="3699641"/>
            </a:xfrm>
            <a:prstGeom prst="rect">
              <a:avLst/>
            </a:prstGeom>
          </p:spPr>
        </p:pic>
        <p:sp>
          <p:nvSpPr>
            <p:cNvPr id="11" name="TextBox 10">
              <a:extLst>
                <a:ext uri="{FF2B5EF4-FFF2-40B4-BE49-F238E27FC236}">
                  <a16:creationId xmlns:a16="http://schemas.microsoft.com/office/drawing/2014/main" id="{D63910E4-3C61-9C07-72A9-ACCD5A2955B9}"/>
                </a:ext>
              </a:extLst>
            </p:cNvPr>
            <p:cNvSpPr txBox="1"/>
            <p:nvPr/>
          </p:nvSpPr>
          <p:spPr>
            <a:xfrm>
              <a:off x="7689573" y="3699639"/>
              <a:ext cx="3559595" cy="276999"/>
            </a:xfrm>
            <a:prstGeom prst="rect">
              <a:avLst/>
            </a:prstGeom>
            <a:noFill/>
          </p:spPr>
          <p:txBody>
            <a:bodyPr wrap="square" rtlCol="0">
              <a:spAutoFit/>
            </a:bodyPr>
            <a:lstStyle/>
            <a:p>
              <a:pPr algn="ctr"/>
              <a:r>
                <a:rPr lang="en-GB" sz="1200" dirty="0"/>
                <a:t>Intake restrictor design 1 and 2 (</a:t>
              </a:r>
              <a:r>
                <a:rPr lang="en-GB" sz="1200" dirty="0" err="1"/>
                <a:t>Mahank</a:t>
              </a:r>
              <a:r>
                <a:rPr lang="en-GB" sz="1200" dirty="0"/>
                <a:t>, 2015, p.3)</a:t>
              </a:r>
            </a:p>
          </p:txBody>
        </p:sp>
      </p:grpSp>
      <p:grpSp>
        <p:nvGrpSpPr>
          <p:cNvPr id="13" name="Group 12">
            <a:extLst>
              <a:ext uri="{FF2B5EF4-FFF2-40B4-BE49-F238E27FC236}">
                <a16:creationId xmlns:a16="http://schemas.microsoft.com/office/drawing/2014/main" id="{BD7D3463-E89C-CD9D-C87A-43F75D7B6E8B}"/>
              </a:ext>
            </a:extLst>
          </p:cNvPr>
          <p:cNvGrpSpPr/>
          <p:nvPr/>
        </p:nvGrpSpPr>
        <p:grpSpPr>
          <a:xfrm>
            <a:off x="255818" y="1629100"/>
            <a:ext cx="6124088" cy="4529122"/>
            <a:chOff x="255818" y="1573578"/>
            <a:chExt cx="6124088" cy="4529122"/>
          </a:xfrm>
        </p:grpSpPr>
        <p:pic>
          <p:nvPicPr>
            <p:cNvPr id="9" name="Picture 8" descr="Chart, line chart&#10;&#10;Description automatically generated">
              <a:extLst>
                <a:ext uri="{FF2B5EF4-FFF2-40B4-BE49-F238E27FC236}">
                  <a16:creationId xmlns:a16="http://schemas.microsoft.com/office/drawing/2014/main" id="{18F14DF9-5A12-AD81-85E9-2AFAD28153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5818" y="1573578"/>
              <a:ext cx="6124088" cy="4252123"/>
            </a:xfrm>
            <a:prstGeom prst="rect">
              <a:avLst/>
            </a:prstGeom>
          </p:spPr>
        </p:pic>
        <p:sp>
          <p:nvSpPr>
            <p:cNvPr id="12" name="TextBox 11">
              <a:extLst>
                <a:ext uri="{FF2B5EF4-FFF2-40B4-BE49-F238E27FC236}">
                  <a16:creationId xmlns:a16="http://schemas.microsoft.com/office/drawing/2014/main" id="{F7F0D362-4D7D-44D8-7384-E4FF20EA145D}"/>
                </a:ext>
              </a:extLst>
            </p:cNvPr>
            <p:cNvSpPr txBox="1"/>
            <p:nvPr/>
          </p:nvSpPr>
          <p:spPr>
            <a:xfrm>
              <a:off x="1613987" y="5825701"/>
              <a:ext cx="3559595" cy="276999"/>
            </a:xfrm>
            <a:prstGeom prst="rect">
              <a:avLst/>
            </a:prstGeom>
            <a:noFill/>
          </p:spPr>
          <p:txBody>
            <a:bodyPr wrap="square" rtlCol="0">
              <a:spAutoFit/>
            </a:bodyPr>
            <a:lstStyle/>
            <a:p>
              <a:pPr algn="ctr"/>
              <a:r>
                <a:rPr lang="en-GB" sz="1200" dirty="0"/>
                <a:t>Restrictor flow test graph (</a:t>
              </a:r>
              <a:r>
                <a:rPr lang="en-GB" sz="1200" dirty="0" err="1"/>
                <a:t>Mahank</a:t>
              </a:r>
              <a:r>
                <a:rPr lang="en-GB" sz="1200" dirty="0"/>
                <a:t>, 2015, p.4)</a:t>
              </a:r>
            </a:p>
          </p:txBody>
        </p:sp>
      </p:grpSp>
    </p:spTree>
    <p:extLst>
      <p:ext uri="{BB962C8B-B14F-4D97-AF65-F5344CB8AC3E}">
        <p14:creationId xmlns:p14="http://schemas.microsoft.com/office/powerpoint/2010/main" val="56604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4302-8BC8-D558-02A3-3096108176AB}"/>
              </a:ext>
            </a:extLst>
          </p:cNvPr>
          <p:cNvSpPr>
            <a:spLocks noGrp="1"/>
          </p:cNvSpPr>
          <p:nvPr>
            <p:ph type="title"/>
          </p:nvPr>
        </p:nvSpPr>
        <p:spPr>
          <a:xfrm>
            <a:off x="-15629" y="0"/>
            <a:ext cx="7034048" cy="1325563"/>
          </a:xfrm>
        </p:spPr>
        <p:txBody>
          <a:bodyPr/>
          <a:lstStyle/>
          <a:p>
            <a:pPr algn="ctr"/>
            <a:r>
              <a:rPr lang="en-US" dirty="0">
                <a:cs typeface="Calibri Light"/>
              </a:rPr>
              <a:t>Throttle body and Fuel</a:t>
            </a:r>
            <a:br>
              <a:rPr lang="en-US" dirty="0">
                <a:cs typeface="Calibri Light"/>
              </a:rPr>
            </a:br>
            <a:r>
              <a:rPr lang="en-US" dirty="0">
                <a:cs typeface="Calibri Light"/>
              </a:rPr>
              <a:t>System</a:t>
            </a:r>
          </a:p>
        </p:txBody>
      </p:sp>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pSp>
        <p:nvGrpSpPr>
          <p:cNvPr id="9" name="Group 8">
            <a:extLst>
              <a:ext uri="{FF2B5EF4-FFF2-40B4-BE49-F238E27FC236}">
                <a16:creationId xmlns:a16="http://schemas.microsoft.com/office/drawing/2014/main" id="{336323E3-4E51-DC22-4936-A38B354FD375}"/>
              </a:ext>
            </a:extLst>
          </p:cNvPr>
          <p:cNvGrpSpPr/>
          <p:nvPr/>
        </p:nvGrpSpPr>
        <p:grpSpPr>
          <a:xfrm>
            <a:off x="9049364" y="92439"/>
            <a:ext cx="3219335" cy="2694381"/>
            <a:chOff x="7713327" y="209407"/>
            <a:chExt cx="3219335" cy="2694381"/>
          </a:xfrm>
        </p:grpSpPr>
        <p:pic>
          <p:nvPicPr>
            <p:cNvPr id="4097" name="Picture 20" descr="A close-up of a helmet&#10;&#10;Description automatically generated with low confidence">
              <a:extLst>
                <a:ext uri="{FF2B5EF4-FFF2-40B4-BE49-F238E27FC236}">
                  <a16:creationId xmlns:a16="http://schemas.microsoft.com/office/drawing/2014/main" id="{8DCDFEEE-ED9A-8DB6-4667-93D79354EF27}"/>
                </a:ext>
              </a:extLst>
            </p:cNvPr>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t="9219"/>
            <a:stretch>
              <a:fillRect/>
            </a:stretch>
          </p:blipFill>
          <p:spPr bwMode="auto">
            <a:xfrm>
              <a:off x="8093491" y="209407"/>
              <a:ext cx="2459008" cy="22323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585E0BD-6E9B-32EB-190A-AF6F34B6104D}"/>
                </a:ext>
              </a:extLst>
            </p:cNvPr>
            <p:cNvSpPr txBox="1"/>
            <p:nvPr/>
          </p:nvSpPr>
          <p:spPr>
            <a:xfrm>
              <a:off x="7713327" y="2442123"/>
              <a:ext cx="3219335" cy="461665"/>
            </a:xfrm>
            <a:prstGeom prst="rect">
              <a:avLst/>
            </a:prstGeom>
            <a:noFill/>
          </p:spPr>
          <p:txBody>
            <a:bodyPr wrap="square" rtlCol="0">
              <a:spAutoFit/>
            </a:bodyPr>
            <a:lstStyle/>
            <a:p>
              <a:pPr algn="ctr"/>
              <a:r>
                <a:rPr lang="en-GB" sz="1200" dirty="0"/>
                <a:t>50mm bore throttle body</a:t>
              </a:r>
            </a:p>
            <a:p>
              <a:pPr algn="ctr"/>
              <a:r>
                <a:rPr lang="en-GB" sz="1200" dirty="0"/>
                <a:t>(AT Power Motorsport Products, 2013)</a:t>
              </a:r>
            </a:p>
          </p:txBody>
        </p:sp>
      </p:grpSp>
      <p:grpSp>
        <p:nvGrpSpPr>
          <p:cNvPr id="21" name="Group 20">
            <a:extLst>
              <a:ext uri="{FF2B5EF4-FFF2-40B4-BE49-F238E27FC236}">
                <a16:creationId xmlns:a16="http://schemas.microsoft.com/office/drawing/2014/main" id="{9BAFDABC-F299-E189-9250-2656A851FC05}"/>
              </a:ext>
            </a:extLst>
          </p:cNvPr>
          <p:cNvGrpSpPr/>
          <p:nvPr/>
        </p:nvGrpSpPr>
        <p:grpSpPr>
          <a:xfrm>
            <a:off x="69678" y="1541740"/>
            <a:ext cx="4815686" cy="2042967"/>
            <a:chOff x="7097089" y="122096"/>
            <a:chExt cx="4815686" cy="2042967"/>
          </a:xfrm>
        </p:grpSpPr>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942AC7A5-511E-2223-F344-B693C3BF4080}"/>
                    </a:ext>
                  </a:extLst>
                </p:cNvPr>
                <p:cNvSpPr txBox="1"/>
                <p:nvPr/>
              </p:nvSpPr>
              <p:spPr>
                <a:xfrm>
                  <a:off x="7097090" y="122096"/>
                  <a:ext cx="4815685" cy="66133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𝐼𝑛𝑗𝑒𝑐𝑡𝑜𝑟</m:t>
                        </m:r>
                        <m:r>
                          <a:rPr lang="en-GB" i="0">
                            <a:latin typeface="Cambria Math" panose="02040503050406030204" pitchFamily="18" charset="0"/>
                          </a:rPr>
                          <m:t> </m:t>
                        </m:r>
                        <m:r>
                          <a:rPr lang="en-GB" i="1">
                            <a:latin typeface="Cambria Math" panose="02040503050406030204" pitchFamily="18" charset="0"/>
                          </a:rPr>
                          <m:t>𝑠𝑖𝑧𝑒</m:t>
                        </m:r>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1">
                                <a:latin typeface="Cambria Math" panose="02040503050406030204" pitchFamily="18" charset="0"/>
                              </a:rPr>
                              <m:t>𝑀𝑎𝑥</m:t>
                            </m:r>
                            <m:r>
                              <a:rPr lang="en-GB" i="0">
                                <a:latin typeface="Cambria Math" panose="02040503050406030204" pitchFamily="18" charset="0"/>
                              </a:rPr>
                              <m:t> </m:t>
                            </m:r>
                            <m:r>
                              <a:rPr lang="en-GB" i="1">
                                <a:latin typeface="Cambria Math" panose="02040503050406030204" pitchFamily="18" charset="0"/>
                              </a:rPr>
                              <m:t>𝐻𝑝</m:t>
                            </m:r>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r>
                              <a:rPr lang="en-GB" i="1">
                                <a:latin typeface="Cambria Math" panose="02040503050406030204" pitchFamily="18" charset="0"/>
                              </a:rPr>
                              <m:t>𝐵𝑆𝐹𝐶</m:t>
                            </m:r>
                          </m:num>
                          <m:den>
                            <m:r>
                              <a:rPr lang="en-GB" i="1">
                                <a:latin typeface="Cambria Math" panose="02040503050406030204" pitchFamily="18" charset="0"/>
                              </a:rPr>
                              <m:t>𝑁𝑜</m:t>
                            </m:r>
                            <m:r>
                              <a:rPr lang="en-GB" i="0">
                                <a:latin typeface="Cambria Math" panose="02040503050406030204" pitchFamily="18" charset="0"/>
                              </a:rPr>
                              <m:t>. </m:t>
                            </m:r>
                            <m:r>
                              <a:rPr lang="en-GB" i="1">
                                <a:latin typeface="Cambria Math" panose="02040503050406030204" pitchFamily="18" charset="0"/>
                              </a:rPr>
                              <m:t>𝑜𝑓</m:t>
                            </m:r>
                            <m:r>
                              <a:rPr lang="en-GB" i="0">
                                <a:latin typeface="Cambria Math" panose="02040503050406030204" pitchFamily="18" charset="0"/>
                              </a:rPr>
                              <m:t> </m:t>
                            </m:r>
                            <m:r>
                              <a:rPr lang="en-GB" i="1">
                                <a:latin typeface="Cambria Math" panose="02040503050406030204" pitchFamily="18" charset="0"/>
                              </a:rPr>
                              <m:t>𝐼𝑛𝑗𝑒𝑐𝑡𝑜𝑟𝑠</m:t>
                            </m:r>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r>
                              <a:rPr lang="en-GB" i="1">
                                <a:latin typeface="Cambria Math" panose="02040503050406030204" pitchFamily="18" charset="0"/>
                              </a:rPr>
                              <m:t>𝐷𝑢𝑡𝑦</m:t>
                            </m:r>
                            <m:r>
                              <a:rPr lang="en-GB" i="0">
                                <a:latin typeface="Cambria Math" panose="02040503050406030204" pitchFamily="18" charset="0"/>
                              </a:rPr>
                              <m:t> </m:t>
                            </m:r>
                            <m:r>
                              <a:rPr lang="en-GB" i="1">
                                <a:latin typeface="Cambria Math" panose="02040503050406030204" pitchFamily="18" charset="0"/>
                              </a:rPr>
                              <m:t>𝐶𝑦𝑐𝑙𝑒</m:t>
                            </m:r>
                          </m:den>
                        </m:f>
                      </m:oMath>
                    </m:oMathPara>
                  </a14:m>
                  <a:endParaRPr lang="en-GB" dirty="0"/>
                </a:p>
              </p:txBody>
            </p:sp>
          </mc:Choice>
          <mc:Fallback>
            <p:sp>
              <p:nvSpPr>
                <p:cNvPr id="13" name="TextBox 12">
                  <a:extLst>
                    <a:ext uri="{FF2B5EF4-FFF2-40B4-BE49-F238E27FC236}">
                      <a16:creationId xmlns:a16="http://schemas.microsoft.com/office/drawing/2014/main" id="{942AC7A5-511E-2223-F344-B693C3BF4080}"/>
                    </a:ext>
                  </a:extLst>
                </p:cNvPr>
                <p:cNvSpPr txBox="1">
                  <a:spLocks noRot="1" noChangeAspect="1" noMove="1" noResize="1" noEditPoints="1" noAdjustHandles="1" noChangeArrowheads="1" noChangeShapeType="1" noTextEdit="1"/>
                </p:cNvSpPr>
                <p:nvPr/>
              </p:nvSpPr>
              <p:spPr>
                <a:xfrm>
                  <a:off x="7097090" y="122096"/>
                  <a:ext cx="4815685" cy="661335"/>
                </a:xfrm>
                <a:prstGeom prst="rect">
                  <a:avLst/>
                </a:prstGeom>
                <a:blipFill>
                  <a:blip r:embed="rId4"/>
                  <a:stretch>
                    <a:fillRect t="-1887" b="-9434"/>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1EA9437D-57B0-1025-15E3-937F8B993651}"/>
                    </a:ext>
                  </a:extLst>
                </p:cNvPr>
                <p:cNvSpPr txBox="1"/>
                <p:nvPr/>
              </p:nvSpPr>
              <p:spPr>
                <a:xfrm>
                  <a:off x="7097090" y="983215"/>
                  <a:ext cx="4815685"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𝐼𝑛𝑗𝑒𝑐𝑡𝑜𝑟</m:t>
                        </m:r>
                        <m:r>
                          <a:rPr lang="en-GB" i="0">
                            <a:latin typeface="Cambria Math" panose="02040503050406030204" pitchFamily="18" charset="0"/>
                          </a:rPr>
                          <m:t> </m:t>
                        </m:r>
                        <m:r>
                          <a:rPr lang="en-GB" i="1">
                            <a:latin typeface="Cambria Math" panose="02040503050406030204" pitchFamily="18" charset="0"/>
                          </a:rPr>
                          <m:t>𝑠𝑖𝑧𝑒</m:t>
                        </m:r>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128</m:t>
                            </m:r>
                            <m:r>
                              <a:rPr lang="en-GB" i="1">
                                <a:latin typeface="Cambria Math" panose="02040503050406030204" pitchFamily="18" charset="0"/>
                              </a:rPr>
                              <m:t>𝑥</m:t>
                            </m:r>
                            <m:r>
                              <a:rPr lang="en-GB" i="0">
                                <a:latin typeface="Cambria Math" panose="02040503050406030204" pitchFamily="18" charset="0"/>
                              </a:rPr>
                              <m:t>0.6</m:t>
                            </m:r>
                          </m:num>
                          <m:den>
                            <m:r>
                              <a:rPr lang="en-GB" i="0">
                                <a:latin typeface="Cambria Math" panose="02040503050406030204" pitchFamily="18" charset="0"/>
                              </a:rPr>
                              <m:t>3</m:t>
                            </m:r>
                            <m:r>
                              <a:rPr lang="en-GB" i="1">
                                <a:latin typeface="Cambria Math" panose="02040503050406030204" pitchFamily="18" charset="0"/>
                              </a:rPr>
                              <m:t>𝑥</m:t>
                            </m:r>
                            <m:r>
                              <a:rPr lang="en-GB" i="0">
                                <a:latin typeface="Cambria Math" panose="02040503050406030204" pitchFamily="18" charset="0"/>
                              </a:rPr>
                              <m:t>0.8</m:t>
                            </m:r>
                          </m:den>
                        </m:f>
                      </m:oMath>
                    </m:oMathPara>
                  </a14:m>
                  <a:endParaRPr lang="en-GB" dirty="0"/>
                </a:p>
              </p:txBody>
            </p:sp>
          </mc:Choice>
          <mc:Fallback>
            <p:sp>
              <p:nvSpPr>
                <p:cNvPr id="15" name="TextBox 14">
                  <a:extLst>
                    <a:ext uri="{FF2B5EF4-FFF2-40B4-BE49-F238E27FC236}">
                      <a16:creationId xmlns:a16="http://schemas.microsoft.com/office/drawing/2014/main" id="{1EA9437D-57B0-1025-15E3-937F8B993651}"/>
                    </a:ext>
                  </a:extLst>
                </p:cNvPr>
                <p:cNvSpPr txBox="1">
                  <a:spLocks noRot="1" noChangeAspect="1" noMove="1" noResize="1" noEditPoints="1" noAdjustHandles="1" noChangeArrowheads="1" noChangeShapeType="1" noTextEdit="1"/>
                </p:cNvSpPr>
                <p:nvPr/>
              </p:nvSpPr>
              <p:spPr>
                <a:xfrm>
                  <a:off x="7097090" y="983215"/>
                  <a:ext cx="4815685" cy="612732"/>
                </a:xfrm>
                <a:prstGeom prst="rect">
                  <a:avLst/>
                </a:prstGeom>
                <a:blipFill>
                  <a:blip r:embed="rId5"/>
                  <a:stretch>
                    <a:fillRect b="-408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8D0C9AD6-3A56-56DD-D351-E6B4CE6283E6}"/>
                    </a:ext>
                  </a:extLst>
                </p:cNvPr>
                <p:cNvSpPr txBox="1"/>
                <p:nvPr/>
              </p:nvSpPr>
              <p:spPr>
                <a:xfrm>
                  <a:off x="7097089" y="1795731"/>
                  <a:ext cx="4815685"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𝐼𝑛𝑗𝑒𝑐𝑡𝑜𝑟</m:t>
                        </m:r>
                        <m:r>
                          <a:rPr lang="en-GB" i="0">
                            <a:latin typeface="Cambria Math" panose="02040503050406030204" pitchFamily="18" charset="0"/>
                          </a:rPr>
                          <m:t> </m:t>
                        </m:r>
                        <m:r>
                          <a:rPr lang="en-GB" i="1">
                            <a:latin typeface="Cambria Math" panose="02040503050406030204" pitchFamily="18" charset="0"/>
                          </a:rPr>
                          <m:t>𝑠𝑖𝑧𝑒</m:t>
                        </m:r>
                        <m:r>
                          <a:rPr lang="en-GB" i="0">
                            <a:latin typeface="Cambria Math" panose="02040503050406030204" pitchFamily="18" charset="0"/>
                          </a:rPr>
                          <m:t>=336 </m:t>
                        </m:r>
                        <m:r>
                          <a:rPr lang="en-GB" i="1">
                            <a:latin typeface="Cambria Math" panose="02040503050406030204" pitchFamily="18" charset="0"/>
                          </a:rPr>
                          <m:t>𝑐</m:t>
                        </m:r>
                        <m:f>
                          <m:fPr>
                            <m:type m:val="lin"/>
                            <m:ctrlPr>
                              <a:rPr lang="en-GB" i="1">
                                <a:latin typeface="Cambria Math" panose="02040503050406030204" pitchFamily="18" charset="0"/>
                              </a:rPr>
                            </m:ctrlPr>
                          </m:fPr>
                          <m:num>
                            <m:r>
                              <a:rPr lang="en-GB" i="1">
                                <a:latin typeface="Cambria Math" panose="02040503050406030204" pitchFamily="18" charset="0"/>
                              </a:rPr>
                              <m:t>𝑐</m:t>
                            </m:r>
                          </m:num>
                          <m:den>
                            <m:r>
                              <a:rPr lang="en-GB" i="1">
                                <a:latin typeface="Cambria Math" panose="02040503050406030204" pitchFamily="18" charset="0"/>
                              </a:rPr>
                              <m:t>𝑚</m:t>
                            </m:r>
                          </m:den>
                        </m:f>
                        <m:r>
                          <a:rPr lang="en-GB" i="1">
                            <a:latin typeface="Cambria Math" panose="02040503050406030204" pitchFamily="18" charset="0"/>
                          </a:rPr>
                          <m:t>𝑖𝑛</m:t>
                        </m:r>
                      </m:oMath>
                    </m:oMathPara>
                  </a14:m>
                  <a:endParaRPr lang="en-GB" dirty="0"/>
                </a:p>
              </p:txBody>
            </p:sp>
          </mc:Choice>
          <mc:Fallback>
            <p:sp>
              <p:nvSpPr>
                <p:cNvPr id="17" name="TextBox 16">
                  <a:extLst>
                    <a:ext uri="{FF2B5EF4-FFF2-40B4-BE49-F238E27FC236}">
                      <a16:creationId xmlns:a16="http://schemas.microsoft.com/office/drawing/2014/main" id="{8D0C9AD6-3A56-56DD-D351-E6B4CE6283E6}"/>
                    </a:ext>
                  </a:extLst>
                </p:cNvPr>
                <p:cNvSpPr txBox="1">
                  <a:spLocks noRot="1" noChangeAspect="1" noMove="1" noResize="1" noEditPoints="1" noAdjustHandles="1" noChangeArrowheads="1" noChangeShapeType="1" noTextEdit="1"/>
                </p:cNvSpPr>
                <p:nvPr/>
              </p:nvSpPr>
              <p:spPr>
                <a:xfrm>
                  <a:off x="7097089" y="1795731"/>
                  <a:ext cx="4815685" cy="369332"/>
                </a:xfrm>
                <a:prstGeom prst="rect">
                  <a:avLst/>
                </a:prstGeom>
                <a:blipFill>
                  <a:blip r:embed="rId6"/>
                  <a:stretch>
                    <a:fillRect t="-106452" b="-161290"/>
                  </a:stretch>
                </a:blipFill>
              </p:spPr>
              <p:txBody>
                <a:bodyPr/>
                <a:lstStyle/>
                <a:p>
                  <a:r>
                    <a:rPr lang="en-GB">
                      <a:noFill/>
                    </a:rPr>
                    <a:t> </a:t>
                  </a:r>
                </a:p>
              </p:txBody>
            </p:sp>
          </mc:Fallback>
        </mc:AlternateContent>
      </p:grpSp>
      <p:sp>
        <p:nvSpPr>
          <p:cNvPr id="18" name="Rectangle 4">
            <a:extLst>
              <a:ext uri="{FF2B5EF4-FFF2-40B4-BE49-F238E27FC236}">
                <a16:creationId xmlns:a16="http://schemas.microsoft.com/office/drawing/2014/main" id="{8949BCEE-D367-FDB0-D1D3-AF9199EF6AA5}"/>
              </a:ext>
            </a:extLst>
          </p:cNvPr>
          <p:cNvSpPr>
            <a:spLocks noChangeArrowheads="1"/>
          </p:cNvSpPr>
          <p:nvPr/>
        </p:nvSpPr>
        <p:spPr bwMode="auto">
          <a:xfrm>
            <a:off x="5595203" y="2627035"/>
            <a:ext cx="1470493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pSp>
        <p:nvGrpSpPr>
          <p:cNvPr id="20" name="Group 19">
            <a:extLst>
              <a:ext uri="{FF2B5EF4-FFF2-40B4-BE49-F238E27FC236}">
                <a16:creationId xmlns:a16="http://schemas.microsoft.com/office/drawing/2014/main" id="{FDB81C66-EFDB-EC98-E13D-F65042CA5FDC}"/>
              </a:ext>
            </a:extLst>
          </p:cNvPr>
          <p:cNvGrpSpPr/>
          <p:nvPr/>
        </p:nvGrpSpPr>
        <p:grpSpPr>
          <a:xfrm>
            <a:off x="5671547" y="763804"/>
            <a:ext cx="2693744" cy="2463678"/>
            <a:chOff x="5654572" y="3018835"/>
            <a:chExt cx="3219335" cy="2796854"/>
          </a:xfrm>
        </p:grpSpPr>
        <p:pic>
          <p:nvPicPr>
            <p:cNvPr id="4099" name="Picture 2" descr="A picture containing LEGO, toy&#10;&#10;Description automatically generated">
              <a:extLst>
                <a:ext uri="{FF2B5EF4-FFF2-40B4-BE49-F238E27FC236}">
                  <a16:creationId xmlns:a16="http://schemas.microsoft.com/office/drawing/2014/main" id="{A651836C-B276-C7B7-5725-0818DF5CB28C}"/>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l="13991" t="20792" r="16698" b="22189"/>
            <a:stretch>
              <a:fillRect/>
            </a:stretch>
          </p:blipFill>
          <p:spPr bwMode="auto">
            <a:xfrm>
              <a:off x="5739884" y="3018835"/>
              <a:ext cx="3048713" cy="2519855"/>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76BC37E-C4FC-B32C-4FA8-A758EA9DE338}"/>
                </a:ext>
              </a:extLst>
            </p:cNvPr>
            <p:cNvSpPr txBox="1"/>
            <p:nvPr/>
          </p:nvSpPr>
          <p:spPr>
            <a:xfrm>
              <a:off x="5654572" y="5538690"/>
              <a:ext cx="3219335" cy="276999"/>
            </a:xfrm>
            <a:prstGeom prst="rect">
              <a:avLst/>
            </a:prstGeom>
            <a:noFill/>
          </p:spPr>
          <p:txBody>
            <a:bodyPr wrap="square" rtlCol="0">
              <a:spAutoFit/>
            </a:bodyPr>
            <a:lstStyle/>
            <a:p>
              <a:pPr algn="ctr"/>
              <a:r>
                <a:rPr lang="en-GB" sz="1200" dirty="0"/>
                <a:t>350cc/min injectors (DW, 2023)</a:t>
              </a:r>
            </a:p>
          </p:txBody>
        </p:sp>
      </p:grpSp>
      <p:grpSp>
        <p:nvGrpSpPr>
          <p:cNvPr id="23" name="Group 22">
            <a:extLst>
              <a:ext uri="{FF2B5EF4-FFF2-40B4-BE49-F238E27FC236}">
                <a16:creationId xmlns:a16="http://schemas.microsoft.com/office/drawing/2014/main" id="{68BE2F7A-F72B-4131-1933-248C8D6A5773}"/>
              </a:ext>
            </a:extLst>
          </p:cNvPr>
          <p:cNvGrpSpPr/>
          <p:nvPr/>
        </p:nvGrpSpPr>
        <p:grpSpPr>
          <a:xfrm>
            <a:off x="964006" y="3612177"/>
            <a:ext cx="3004622" cy="2530106"/>
            <a:chOff x="6232499" y="3367776"/>
            <a:chExt cx="3219335" cy="2743294"/>
          </a:xfrm>
        </p:grpSpPr>
        <p:pic>
          <p:nvPicPr>
            <p:cNvPr id="4102" name="Picture 6">
              <a:extLst>
                <a:ext uri="{FF2B5EF4-FFF2-40B4-BE49-F238E27FC236}">
                  <a16:creationId xmlns:a16="http://schemas.microsoft.com/office/drawing/2014/main" id="{9C7CCD91-51F9-1803-C647-25E00952782E}"/>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7643" r="23323" b="11960"/>
            <a:stretch/>
          </p:blipFill>
          <p:spPr bwMode="auto">
            <a:xfrm>
              <a:off x="6393848" y="3367776"/>
              <a:ext cx="2896639" cy="228162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E7ECD2A1-1B96-9882-B37F-2545F3D53DD5}"/>
                </a:ext>
              </a:extLst>
            </p:cNvPr>
            <p:cNvSpPr txBox="1"/>
            <p:nvPr/>
          </p:nvSpPr>
          <p:spPr>
            <a:xfrm>
              <a:off x="6232499" y="5649405"/>
              <a:ext cx="3219335" cy="461665"/>
            </a:xfrm>
            <a:prstGeom prst="rect">
              <a:avLst/>
            </a:prstGeom>
            <a:noFill/>
          </p:spPr>
          <p:txBody>
            <a:bodyPr wrap="square" rtlCol="0">
              <a:spAutoFit/>
            </a:bodyPr>
            <a:lstStyle/>
            <a:p>
              <a:pPr algn="ctr"/>
              <a:r>
                <a:rPr lang="en-GB" sz="1200" dirty="0"/>
                <a:t>Triumph Daytona fuel pump</a:t>
              </a:r>
            </a:p>
            <a:p>
              <a:pPr algn="ctr"/>
              <a:r>
                <a:rPr lang="en-GB" sz="1200" dirty="0"/>
                <a:t>(Fuel Performance, 2023)</a:t>
              </a:r>
            </a:p>
          </p:txBody>
        </p:sp>
      </p:grpSp>
      <p:grpSp>
        <p:nvGrpSpPr>
          <p:cNvPr id="25" name="Group 24">
            <a:extLst>
              <a:ext uri="{FF2B5EF4-FFF2-40B4-BE49-F238E27FC236}">
                <a16:creationId xmlns:a16="http://schemas.microsoft.com/office/drawing/2014/main" id="{9CCC8420-D3C4-A92B-CE17-39E255A528F6}"/>
              </a:ext>
            </a:extLst>
          </p:cNvPr>
          <p:cNvGrpSpPr/>
          <p:nvPr/>
        </p:nvGrpSpPr>
        <p:grpSpPr>
          <a:xfrm>
            <a:off x="4652701" y="3776851"/>
            <a:ext cx="3004622" cy="2365432"/>
            <a:chOff x="4518367" y="3507771"/>
            <a:chExt cx="3004622" cy="2365432"/>
          </a:xfrm>
        </p:grpSpPr>
        <p:pic>
          <p:nvPicPr>
            <p:cNvPr id="4106" name="Picture 10" descr="Surge Tank Hanger Web 3">
              <a:extLst>
                <a:ext uri="{FF2B5EF4-FFF2-40B4-BE49-F238E27FC236}">
                  <a16:creationId xmlns:a16="http://schemas.microsoft.com/office/drawing/2014/main" id="{9D608908-747E-7D83-A043-29A7DD27D96C}"/>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4483" t="12190" r="13544" b="10437"/>
            <a:stretch/>
          </p:blipFill>
          <p:spPr bwMode="auto">
            <a:xfrm>
              <a:off x="4743252" y="3507771"/>
              <a:ext cx="2554853" cy="2059913"/>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98961A1A-5062-CBB7-A901-0132CF59EF9F}"/>
                </a:ext>
              </a:extLst>
            </p:cNvPr>
            <p:cNvSpPr txBox="1"/>
            <p:nvPr/>
          </p:nvSpPr>
          <p:spPr>
            <a:xfrm>
              <a:off x="4518367" y="5596204"/>
              <a:ext cx="3004622" cy="276999"/>
            </a:xfrm>
            <a:prstGeom prst="rect">
              <a:avLst/>
            </a:prstGeom>
            <a:noFill/>
          </p:spPr>
          <p:txBody>
            <a:bodyPr wrap="square" rtlCol="0">
              <a:spAutoFit/>
            </a:bodyPr>
            <a:lstStyle/>
            <a:p>
              <a:pPr algn="ctr"/>
              <a:r>
                <a:rPr lang="en-GB" sz="1200" dirty="0"/>
                <a:t>Dual pump hanger (</a:t>
              </a:r>
              <a:r>
                <a:rPr lang="en-GB" sz="1200" dirty="0" err="1"/>
                <a:t>Plazmaman</a:t>
              </a:r>
              <a:r>
                <a:rPr lang="en-GB" sz="1200" dirty="0"/>
                <a:t>, 2023)</a:t>
              </a:r>
            </a:p>
          </p:txBody>
        </p:sp>
      </p:grpSp>
      <p:grpSp>
        <p:nvGrpSpPr>
          <p:cNvPr id="27" name="Group 26">
            <a:extLst>
              <a:ext uri="{FF2B5EF4-FFF2-40B4-BE49-F238E27FC236}">
                <a16:creationId xmlns:a16="http://schemas.microsoft.com/office/drawing/2014/main" id="{FBA9FFBC-6DEE-8B41-30DD-72DD15E5943E}"/>
              </a:ext>
            </a:extLst>
          </p:cNvPr>
          <p:cNvGrpSpPr/>
          <p:nvPr/>
        </p:nvGrpSpPr>
        <p:grpSpPr>
          <a:xfrm>
            <a:off x="8716867" y="3270803"/>
            <a:ext cx="3004622" cy="2871480"/>
            <a:chOff x="8751960" y="3132327"/>
            <a:chExt cx="3004622" cy="2871480"/>
          </a:xfrm>
        </p:grpSpPr>
        <p:pic>
          <p:nvPicPr>
            <p:cNvPr id="4104" name="Picture 8" descr="Product main image">
              <a:extLst>
                <a:ext uri="{FF2B5EF4-FFF2-40B4-BE49-F238E27FC236}">
                  <a16:creationId xmlns:a16="http://schemas.microsoft.com/office/drawing/2014/main" id="{44BABAD9-D948-6486-9ABF-37DA329C5E1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49364" y="3132327"/>
              <a:ext cx="2409815" cy="2409815"/>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B462A853-DBD4-BD97-1697-76DEC0DA6AB4}"/>
                </a:ext>
              </a:extLst>
            </p:cNvPr>
            <p:cNvSpPr txBox="1"/>
            <p:nvPr/>
          </p:nvSpPr>
          <p:spPr>
            <a:xfrm>
              <a:off x="8751960" y="5542142"/>
              <a:ext cx="3004622" cy="461665"/>
            </a:xfrm>
            <a:prstGeom prst="rect">
              <a:avLst/>
            </a:prstGeom>
            <a:noFill/>
          </p:spPr>
          <p:txBody>
            <a:bodyPr wrap="square" rtlCol="0">
              <a:spAutoFit/>
            </a:bodyPr>
            <a:lstStyle/>
            <a:p>
              <a:pPr algn="ctr"/>
              <a:r>
                <a:rPr lang="en-GB" sz="1200" dirty="0"/>
                <a:t>15L Aluminium fuel cell (XR6 Developments, 2023)</a:t>
              </a:r>
            </a:p>
          </p:txBody>
        </p:sp>
      </p:grpSp>
    </p:spTree>
    <p:extLst>
      <p:ext uri="{BB962C8B-B14F-4D97-AF65-F5344CB8AC3E}">
        <p14:creationId xmlns:p14="http://schemas.microsoft.com/office/powerpoint/2010/main" val="215620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4302-8BC8-D558-02A3-3096108176AB}"/>
              </a:ext>
            </a:extLst>
          </p:cNvPr>
          <p:cNvSpPr>
            <a:spLocks noGrp="1"/>
          </p:cNvSpPr>
          <p:nvPr>
            <p:ph type="title"/>
          </p:nvPr>
        </p:nvSpPr>
        <p:spPr>
          <a:xfrm>
            <a:off x="-15629" y="0"/>
            <a:ext cx="7034048" cy="1325563"/>
          </a:xfrm>
        </p:spPr>
        <p:txBody>
          <a:bodyPr/>
          <a:lstStyle/>
          <a:p>
            <a:pPr algn="ctr"/>
            <a:r>
              <a:rPr lang="en-US" dirty="0">
                <a:cs typeface="Calibri Light"/>
              </a:rPr>
              <a:t>Engine Management</a:t>
            </a:r>
          </a:p>
        </p:txBody>
      </p:sp>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10" name="Table 10">
            <a:extLst>
              <a:ext uri="{FF2B5EF4-FFF2-40B4-BE49-F238E27FC236}">
                <a16:creationId xmlns:a16="http://schemas.microsoft.com/office/drawing/2014/main" id="{0B381806-B01D-FF4F-0B97-68985F37632A}"/>
              </a:ext>
            </a:extLst>
          </p:cNvPr>
          <p:cNvGraphicFramePr>
            <a:graphicFrameLocks noGrp="1"/>
          </p:cNvGraphicFramePr>
          <p:nvPr>
            <p:extLst>
              <p:ext uri="{D42A27DB-BD31-4B8C-83A1-F6EECF244321}">
                <p14:modId xmlns:p14="http://schemas.microsoft.com/office/powerpoint/2010/main" val="39098957"/>
              </p:ext>
            </p:extLst>
          </p:nvPr>
        </p:nvGraphicFramePr>
        <p:xfrm>
          <a:off x="505753" y="1210899"/>
          <a:ext cx="6096000" cy="25654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237786114"/>
                    </a:ext>
                  </a:extLst>
                </a:gridCol>
                <a:gridCol w="2032000">
                  <a:extLst>
                    <a:ext uri="{9D8B030D-6E8A-4147-A177-3AD203B41FA5}">
                      <a16:colId xmlns:a16="http://schemas.microsoft.com/office/drawing/2014/main" val="3227269745"/>
                    </a:ext>
                  </a:extLst>
                </a:gridCol>
                <a:gridCol w="2032000">
                  <a:extLst>
                    <a:ext uri="{9D8B030D-6E8A-4147-A177-3AD203B41FA5}">
                      <a16:colId xmlns:a16="http://schemas.microsoft.com/office/drawing/2014/main" val="3823730731"/>
                    </a:ext>
                  </a:extLst>
                </a:gridCol>
              </a:tblGrid>
              <a:tr h="370840">
                <a:tc>
                  <a:txBody>
                    <a:bodyPr/>
                    <a:lstStyle/>
                    <a:p>
                      <a:r>
                        <a:rPr lang="en-GB" dirty="0"/>
                        <a:t>Factory Bike ECU</a:t>
                      </a:r>
                    </a:p>
                  </a:txBody>
                  <a:tcPr/>
                </a:tc>
                <a:tc>
                  <a:txBody>
                    <a:bodyPr/>
                    <a:lstStyle/>
                    <a:p>
                      <a:r>
                        <a:rPr lang="en-GB" dirty="0"/>
                        <a:t>Triumph Race ECU</a:t>
                      </a:r>
                    </a:p>
                  </a:txBody>
                  <a:tcPr/>
                </a:tc>
                <a:tc>
                  <a:txBody>
                    <a:bodyPr/>
                    <a:lstStyle/>
                    <a:p>
                      <a:r>
                        <a:rPr lang="en-GB" dirty="0"/>
                        <a:t>Programable ECU</a:t>
                      </a:r>
                    </a:p>
                  </a:txBody>
                  <a:tcPr/>
                </a:tc>
                <a:extLst>
                  <a:ext uri="{0D108BD9-81ED-4DB2-BD59-A6C34878D82A}">
                    <a16:rowId xmlns:a16="http://schemas.microsoft.com/office/drawing/2014/main" val="2617114368"/>
                  </a:ext>
                </a:extLst>
              </a:tr>
              <a:tr h="370840">
                <a:tc>
                  <a:txBody>
                    <a:bodyPr/>
                    <a:lstStyle/>
                    <a:p>
                      <a:r>
                        <a:rPr lang="en-GB" dirty="0"/>
                        <a:t>Road tune</a:t>
                      </a:r>
                    </a:p>
                  </a:txBody>
                  <a:tcPr/>
                </a:tc>
                <a:tc>
                  <a:txBody>
                    <a:bodyPr/>
                    <a:lstStyle/>
                    <a:p>
                      <a:r>
                        <a:rPr lang="en-GB" dirty="0"/>
                        <a:t>A range of race tunes</a:t>
                      </a:r>
                    </a:p>
                  </a:txBody>
                  <a:tcPr/>
                </a:tc>
                <a:tc>
                  <a:txBody>
                    <a:bodyPr/>
                    <a:lstStyle/>
                    <a:p>
                      <a:r>
                        <a:rPr lang="en-GB" dirty="0"/>
                        <a:t>Custom tune</a:t>
                      </a:r>
                    </a:p>
                  </a:txBody>
                  <a:tcPr/>
                </a:tc>
                <a:extLst>
                  <a:ext uri="{0D108BD9-81ED-4DB2-BD59-A6C34878D82A}">
                    <a16:rowId xmlns:a16="http://schemas.microsoft.com/office/drawing/2014/main" val="4039685592"/>
                  </a:ext>
                </a:extLst>
              </a:tr>
              <a:tr h="370840">
                <a:tc>
                  <a:txBody>
                    <a:bodyPr/>
                    <a:lstStyle/>
                    <a:p>
                      <a:r>
                        <a:rPr lang="en-GB" dirty="0"/>
                        <a:t>Wiring loom integrated into the bike loom</a:t>
                      </a:r>
                    </a:p>
                  </a:txBody>
                  <a:tcPr/>
                </a:tc>
                <a:tc>
                  <a:txBody>
                    <a:bodyPr/>
                    <a:lstStyle/>
                    <a:p>
                      <a:r>
                        <a:rPr lang="en-GB" dirty="0"/>
                        <a:t>Standalone engine loom </a:t>
                      </a:r>
                    </a:p>
                  </a:txBody>
                  <a:tcPr/>
                </a:tc>
                <a:tc>
                  <a:txBody>
                    <a:bodyPr/>
                    <a:lstStyle/>
                    <a:p>
                      <a:r>
                        <a:rPr lang="en-GB" dirty="0"/>
                        <a:t>Custom wiring loom</a:t>
                      </a:r>
                    </a:p>
                  </a:txBody>
                  <a:tcPr/>
                </a:tc>
                <a:extLst>
                  <a:ext uri="{0D108BD9-81ED-4DB2-BD59-A6C34878D82A}">
                    <a16:rowId xmlns:a16="http://schemas.microsoft.com/office/drawing/2014/main" val="739415471"/>
                  </a:ext>
                </a:extLst>
              </a:tr>
              <a:tr h="370840">
                <a:tc>
                  <a:txBody>
                    <a:bodyPr/>
                    <a:lstStyle/>
                    <a:p>
                      <a:r>
                        <a:rPr lang="en-GB" dirty="0"/>
                        <a:t>Narrow band oxygen control</a:t>
                      </a:r>
                    </a:p>
                  </a:txBody>
                  <a:tcPr/>
                </a:tc>
                <a:tc>
                  <a:txBody>
                    <a:bodyPr/>
                    <a:lstStyle/>
                    <a:p>
                      <a:r>
                        <a:rPr lang="en-GB" dirty="0"/>
                        <a:t>Narrow band oxygen control</a:t>
                      </a:r>
                    </a:p>
                  </a:txBody>
                  <a:tcPr/>
                </a:tc>
                <a:tc>
                  <a:txBody>
                    <a:bodyPr/>
                    <a:lstStyle/>
                    <a:p>
                      <a:r>
                        <a:rPr lang="en-GB" dirty="0"/>
                        <a:t>Wide band oxygen control</a:t>
                      </a:r>
                    </a:p>
                  </a:txBody>
                  <a:tcPr/>
                </a:tc>
                <a:extLst>
                  <a:ext uri="{0D108BD9-81ED-4DB2-BD59-A6C34878D82A}">
                    <a16:rowId xmlns:a16="http://schemas.microsoft.com/office/drawing/2014/main" val="1822956665"/>
                  </a:ext>
                </a:extLst>
              </a:tr>
            </a:tbl>
          </a:graphicData>
        </a:graphic>
      </p:graphicFrame>
      <p:sp>
        <p:nvSpPr>
          <p:cNvPr id="11" name="TextBox 10">
            <a:extLst>
              <a:ext uri="{FF2B5EF4-FFF2-40B4-BE49-F238E27FC236}">
                <a16:creationId xmlns:a16="http://schemas.microsoft.com/office/drawing/2014/main" id="{EFB3AD3F-9848-065C-3306-0E173E335804}"/>
              </a:ext>
            </a:extLst>
          </p:cNvPr>
          <p:cNvSpPr txBox="1"/>
          <p:nvPr/>
        </p:nvSpPr>
        <p:spPr>
          <a:xfrm>
            <a:off x="7063747" y="472235"/>
            <a:ext cx="5002925" cy="1477328"/>
          </a:xfrm>
          <a:prstGeom prst="rect">
            <a:avLst/>
          </a:prstGeom>
          <a:noFill/>
        </p:spPr>
        <p:txBody>
          <a:bodyPr wrap="square" rtlCol="0">
            <a:spAutoFit/>
          </a:bodyPr>
          <a:lstStyle/>
          <a:p>
            <a:r>
              <a:rPr lang="en-GB" b="1" dirty="0"/>
              <a:t>What’s Needed?</a:t>
            </a:r>
          </a:p>
          <a:p>
            <a:pPr marL="285750" indent="-285750">
              <a:buFont typeface="Arial" panose="020B0604020202020204" pitchFamily="34" charset="0"/>
              <a:buChar char="•"/>
            </a:pPr>
            <a:r>
              <a:rPr lang="en-GB" dirty="0"/>
              <a:t>3 cylinder sequential injection</a:t>
            </a:r>
          </a:p>
          <a:p>
            <a:pPr marL="285750" indent="-285750">
              <a:buFont typeface="Arial" panose="020B0604020202020204" pitchFamily="34" charset="0"/>
              <a:buChar char="•"/>
            </a:pPr>
            <a:r>
              <a:rPr lang="en-GB" dirty="0"/>
              <a:t>3 cylinder direct fire ignition</a:t>
            </a:r>
          </a:p>
          <a:p>
            <a:pPr marL="285750" indent="-285750">
              <a:buFont typeface="Arial" panose="020B0604020202020204" pitchFamily="34" charset="0"/>
              <a:buChar char="•"/>
            </a:pPr>
            <a:r>
              <a:rPr lang="en-GB" b="1" dirty="0"/>
              <a:t>Wide-band</a:t>
            </a:r>
            <a:r>
              <a:rPr lang="en-GB" dirty="0"/>
              <a:t> oxygen control</a:t>
            </a:r>
          </a:p>
          <a:p>
            <a:pPr marL="285750" indent="-285750">
              <a:buFont typeface="Arial" panose="020B0604020202020204" pitchFamily="34" charset="0"/>
              <a:buChar char="•"/>
            </a:pPr>
            <a:r>
              <a:rPr lang="en-GB" dirty="0"/>
              <a:t>MAP (manifold absolute pressure) load sensing</a:t>
            </a:r>
          </a:p>
        </p:txBody>
      </p:sp>
      <p:grpSp>
        <p:nvGrpSpPr>
          <p:cNvPr id="12" name="Group 11">
            <a:extLst>
              <a:ext uri="{FF2B5EF4-FFF2-40B4-BE49-F238E27FC236}">
                <a16:creationId xmlns:a16="http://schemas.microsoft.com/office/drawing/2014/main" id="{839FB64D-2086-D6D0-83F9-4BE642E3418D}"/>
              </a:ext>
            </a:extLst>
          </p:cNvPr>
          <p:cNvGrpSpPr/>
          <p:nvPr/>
        </p:nvGrpSpPr>
        <p:grpSpPr>
          <a:xfrm>
            <a:off x="1448005" y="3922596"/>
            <a:ext cx="4106779" cy="1984340"/>
            <a:chOff x="1448005" y="3922596"/>
            <a:chExt cx="4106779" cy="1984340"/>
          </a:xfrm>
        </p:grpSpPr>
        <p:pic>
          <p:nvPicPr>
            <p:cNvPr id="3" name="Picture 8" descr="A picture containing wall, indoor, adapter&#10;&#10;Description automatically generated">
              <a:extLst>
                <a:ext uri="{FF2B5EF4-FFF2-40B4-BE49-F238E27FC236}">
                  <a16:creationId xmlns:a16="http://schemas.microsoft.com/office/drawing/2014/main" id="{E29D8BAC-9457-6D40-E2F8-AEE6AFA827F0}"/>
                </a:ext>
              </a:extLst>
            </p:cNvPr>
            <p:cNvPicPr>
              <a:picLocks noChangeAspect="1"/>
            </p:cNvPicPr>
            <p:nvPr/>
          </p:nvPicPr>
          <p:blipFill>
            <a:blip r:embed="rId2"/>
            <a:stretch>
              <a:fillRect/>
            </a:stretch>
          </p:blipFill>
          <p:spPr>
            <a:xfrm>
              <a:off x="1448005" y="3922596"/>
              <a:ext cx="4106779" cy="1522675"/>
            </a:xfrm>
            <a:prstGeom prst="rect">
              <a:avLst/>
            </a:prstGeom>
          </p:spPr>
        </p:pic>
        <p:sp>
          <p:nvSpPr>
            <p:cNvPr id="4" name="TextBox 3">
              <a:extLst>
                <a:ext uri="{FF2B5EF4-FFF2-40B4-BE49-F238E27FC236}">
                  <a16:creationId xmlns:a16="http://schemas.microsoft.com/office/drawing/2014/main" id="{606779A3-8633-4C6B-6E89-F2D82F0FE6BD}"/>
                </a:ext>
              </a:extLst>
            </p:cNvPr>
            <p:cNvSpPr txBox="1"/>
            <p:nvPr/>
          </p:nvSpPr>
          <p:spPr>
            <a:xfrm>
              <a:off x="1999083" y="5445271"/>
              <a:ext cx="3004622" cy="461665"/>
            </a:xfrm>
            <a:prstGeom prst="rect">
              <a:avLst/>
            </a:prstGeom>
            <a:noFill/>
          </p:spPr>
          <p:txBody>
            <a:bodyPr wrap="square" rtlCol="0">
              <a:spAutoFit/>
            </a:bodyPr>
            <a:lstStyle/>
            <a:p>
              <a:pPr algn="ctr"/>
              <a:r>
                <a:rPr lang="en-GB" sz="1200" dirty="0"/>
                <a:t>Triumph race ECU and wiring loom</a:t>
              </a:r>
            </a:p>
            <a:p>
              <a:pPr algn="ctr"/>
              <a:r>
                <a:rPr lang="en-GB" sz="1200" dirty="0"/>
                <a:t>(Triumph Genuine Race Parts, 2012)</a:t>
              </a:r>
            </a:p>
          </p:txBody>
        </p:sp>
      </p:grpSp>
      <p:grpSp>
        <p:nvGrpSpPr>
          <p:cNvPr id="13" name="Group 12">
            <a:extLst>
              <a:ext uri="{FF2B5EF4-FFF2-40B4-BE49-F238E27FC236}">
                <a16:creationId xmlns:a16="http://schemas.microsoft.com/office/drawing/2014/main" id="{F9A62ED8-C19F-F918-C1F7-5F6EF446A6A7}"/>
              </a:ext>
            </a:extLst>
          </p:cNvPr>
          <p:cNvGrpSpPr/>
          <p:nvPr/>
        </p:nvGrpSpPr>
        <p:grpSpPr>
          <a:xfrm>
            <a:off x="7152831" y="3429000"/>
            <a:ext cx="4362303" cy="2806005"/>
            <a:chOff x="7152831" y="3429000"/>
            <a:chExt cx="4362303" cy="2806005"/>
          </a:xfrm>
        </p:grpSpPr>
        <p:pic>
          <p:nvPicPr>
            <p:cNvPr id="5122" name="Picture 2" descr="Haltech Elite 750 ECU">
              <a:extLst>
                <a:ext uri="{FF2B5EF4-FFF2-40B4-BE49-F238E27FC236}">
                  <a16:creationId xmlns:a16="http://schemas.microsoft.com/office/drawing/2014/main" id="{3E7039D5-BB13-685E-A402-83F4743514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526" b="22733"/>
            <a:stretch/>
          </p:blipFill>
          <p:spPr bwMode="auto">
            <a:xfrm>
              <a:off x="7152831" y="3429000"/>
              <a:ext cx="4362303" cy="23443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930715-51C0-6B05-7062-BD66724C7414}"/>
                </a:ext>
              </a:extLst>
            </p:cNvPr>
            <p:cNvSpPr txBox="1"/>
            <p:nvPr/>
          </p:nvSpPr>
          <p:spPr>
            <a:xfrm>
              <a:off x="7831671" y="5773340"/>
              <a:ext cx="3004622" cy="461665"/>
            </a:xfrm>
            <a:prstGeom prst="rect">
              <a:avLst/>
            </a:prstGeom>
            <a:noFill/>
          </p:spPr>
          <p:txBody>
            <a:bodyPr wrap="square" rtlCol="0">
              <a:spAutoFit/>
            </a:bodyPr>
            <a:lstStyle/>
            <a:p>
              <a:pPr algn="ctr"/>
              <a:r>
                <a:rPr lang="en-GB" sz="1200" dirty="0"/>
                <a:t>Triumph race ECU and wiring loom</a:t>
              </a:r>
            </a:p>
            <a:p>
              <a:pPr algn="ctr"/>
              <a:r>
                <a:rPr lang="en-GB" sz="1200" dirty="0"/>
                <a:t>(</a:t>
              </a:r>
              <a:r>
                <a:rPr lang="en-GB" sz="1200" dirty="0" err="1"/>
                <a:t>Haltech</a:t>
              </a:r>
              <a:r>
                <a:rPr lang="en-GB" sz="1200" dirty="0"/>
                <a:t>, 2022)</a:t>
              </a:r>
            </a:p>
          </p:txBody>
        </p:sp>
      </p:grpSp>
      <p:sp>
        <p:nvSpPr>
          <p:cNvPr id="7" name="TextBox 6">
            <a:extLst>
              <a:ext uri="{FF2B5EF4-FFF2-40B4-BE49-F238E27FC236}">
                <a16:creationId xmlns:a16="http://schemas.microsoft.com/office/drawing/2014/main" id="{2B7A7E50-960F-065D-B7A0-3FB377A36253}"/>
              </a:ext>
            </a:extLst>
          </p:cNvPr>
          <p:cNvSpPr txBox="1"/>
          <p:nvPr/>
        </p:nvSpPr>
        <p:spPr>
          <a:xfrm>
            <a:off x="8335499" y="2853342"/>
            <a:ext cx="1996966" cy="400110"/>
          </a:xfrm>
          <a:prstGeom prst="rect">
            <a:avLst/>
          </a:prstGeom>
          <a:noFill/>
        </p:spPr>
        <p:txBody>
          <a:bodyPr wrap="square" rtlCol="0">
            <a:spAutoFit/>
          </a:bodyPr>
          <a:lstStyle/>
          <a:p>
            <a:r>
              <a:rPr lang="en-GB" sz="2000" b="1" dirty="0" err="1"/>
              <a:t>Haltech</a:t>
            </a:r>
            <a:r>
              <a:rPr lang="en-GB" sz="2000" b="1" dirty="0"/>
              <a:t> Elite 750</a:t>
            </a:r>
          </a:p>
        </p:txBody>
      </p:sp>
    </p:spTree>
    <p:extLst>
      <p:ext uri="{BB962C8B-B14F-4D97-AF65-F5344CB8AC3E}">
        <p14:creationId xmlns:p14="http://schemas.microsoft.com/office/powerpoint/2010/main" val="3399513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5" name="Title 1">
            <a:extLst>
              <a:ext uri="{FF2B5EF4-FFF2-40B4-BE49-F238E27FC236}">
                <a16:creationId xmlns:a16="http://schemas.microsoft.com/office/drawing/2014/main" id="{F14BB926-1BA9-5C91-DC72-153FE3BA3FF3}"/>
              </a:ext>
            </a:extLst>
          </p:cNvPr>
          <p:cNvSpPr>
            <a:spLocks noGrp="1"/>
          </p:cNvSpPr>
          <p:nvPr>
            <p:ph type="title"/>
          </p:nvPr>
        </p:nvSpPr>
        <p:spPr>
          <a:xfrm>
            <a:off x="419878" y="279918"/>
            <a:ext cx="3320845" cy="637765"/>
          </a:xfrm>
        </p:spPr>
        <p:txBody>
          <a:bodyPr>
            <a:noAutofit/>
          </a:bodyPr>
          <a:lstStyle/>
          <a:p>
            <a:r>
              <a:rPr lang="en-GB"/>
              <a:t>Belt or Chain</a:t>
            </a:r>
          </a:p>
        </p:txBody>
      </p:sp>
      <p:sp>
        <p:nvSpPr>
          <p:cNvPr id="7" name="Content Placeholder 2">
            <a:extLst>
              <a:ext uri="{FF2B5EF4-FFF2-40B4-BE49-F238E27FC236}">
                <a16:creationId xmlns:a16="http://schemas.microsoft.com/office/drawing/2014/main" id="{74DFCA83-18F1-4EE8-DA2A-9C86EC87CDAA}"/>
              </a:ext>
            </a:extLst>
          </p:cNvPr>
          <p:cNvSpPr txBox="1">
            <a:spLocks/>
          </p:cNvSpPr>
          <p:nvPr/>
        </p:nvSpPr>
        <p:spPr>
          <a:xfrm>
            <a:off x="0" y="1054359"/>
            <a:ext cx="5383763" cy="5291249"/>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a:t>Belt Pros: </a:t>
            </a:r>
            <a:r>
              <a:rPr lang="en-GB" sz="2400"/>
              <a:t>(</a:t>
            </a:r>
            <a:r>
              <a:rPr lang="en-GB" sz="2400">
                <a:hlinkClick r:id="rId2"/>
              </a:rPr>
              <a:t>Chain Vs Belt Drive Bike: Pros and Cons - Where The Road Forks</a:t>
            </a:r>
            <a:r>
              <a:rPr lang="en-GB" sz="2400"/>
              <a:t>)</a:t>
            </a:r>
          </a:p>
          <a:p>
            <a:r>
              <a:rPr lang="en-GB" sz="2400"/>
              <a:t>Belt drives last longer than chain drives</a:t>
            </a:r>
          </a:p>
          <a:p>
            <a:r>
              <a:rPr lang="en-GB" sz="2400"/>
              <a:t>Belt no Lubrication</a:t>
            </a:r>
          </a:p>
          <a:p>
            <a:r>
              <a:rPr lang="en-GB" sz="2400"/>
              <a:t>Belts are quieter and lighter</a:t>
            </a:r>
          </a:p>
          <a:p>
            <a:r>
              <a:rPr lang="en-GB" sz="2400"/>
              <a:t>Belts don’t corrode</a:t>
            </a:r>
          </a:p>
          <a:p>
            <a:r>
              <a:rPr lang="en-GB" sz="2400"/>
              <a:t>More efficient at higher power outputs</a:t>
            </a:r>
          </a:p>
          <a:p>
            <a:endParaRPr lang="en-GB" sz="2400"/>
          </a:p>
          <a:p>
            <a:r>
              <a:rPr lang="en-GB" sz="2400" b="1"/>
              <a:t>Chain pros:</a:t>
            </a:r>
            <a:endParaRPr lang="en-GB" sz="2400"/>
          </a:p>
          <a:p>
            <a:r>
              <a:rPr lang="en-GB" sz="2400"/>
              <a:t>Chains are cheaper</a:t>
            </a:r>
          </a:p>
          <a:p>
            <a:r>
              <a:rPr lang="en-GB" sz="2400"/>
              <a:t>More efficient at lower power outputs</a:t>
            </a:r>
          </a:p>
          <a:p>
            <a:r>
              <a:rPr lang="en-GB" sz="2400"/>
              <a:t>Chains are more common</a:t>
            </a:r>
          </a:p>
          <a:p>
            <a:r>
              <a:rPr lang="en-GB" sz="2400"/>
              <a:t>Sprocket on the end of the gearbox</a:t>
            </a:r>
          </a:p>
        </p:txBody>
      </p:sp>
      <p:sp>
        <p:nvSpPr>
          <p:cNvPr id="8" name="TextBox 7">
            <a:extLst>
              <a:ext uri="{FF2B5EF4-FFF2-40B4-BE49-F238E27FC236}">
                <a16:creationId xmlns:a16="http://schemas.microsoft.com/office/drawing/2014/main" id="{2D3C9443-5123-7CA7-D4BF-574A3B8961B4}"/>
              </a:ext>
            </a:extLst>
          </p:cNvPr>
          <p:cNvSpPr txBox="1"/>
          <p:nvPr/>
        </p:nvSpPr>
        <p:spPr>
          <a:xfrm>
            <a:off x="5711631" y="0"/>
            <a:ext cx="2023447" cy="769441"/>
          </a:xfrm>
          <a:prstGeom prst="rect">
            <a:avLst/>
          </a:prstGeom>
          <a:noFill/>
        </p:spPr>
        <p:txBody>
          <a:bodyPr wrap="square" rtlCol="0">
            <a:spAutoFit/>
          </a:bodyPr>
          <a:lstStyle/>
          <a:p>
            <a:r>
              <a:rPr lang="en-GB" sz="4400">
                <a:latin typeface="+mj-lt"/>
              </a:rPr>
              <a:t>Exhaust</a:t>
            </a:r>
          </a:p>
        </p:txBody>
      </p:sp>
      <p:sp>
        <p:nvSpPr>
          <p:cNvPr id="9" name="TextBox 8">
            <a:extLst>
              <a:ext uri="{FF2B5EF4-FFF2-40B4-BE49-F238E27FC236}">
                <a16:creationId xmlns:a16="http://schemas.microsoft.com/office/drawing/2014/main" id="{42B94D8C-37FA-36AC-FDE8-71EDDFEA8736}"/>
              </a:ext>
            </a:extLst>
          </p:cNvPr>
          <p:cNvSpPr txBox="1"/>
          <p:nvPr/>
        </p:nvSpPr>
        <p:spPr>
          <a:xfrm>
            <a:off x="5711630" y="849451"/>
            <a:ext cx="6060492" cy="1938992"/>
          </a:xfrm>
          <a:prstGeom prst="rect">
            <a:avLst/>
          </a:prstGeom>
          <a:noFill/>
        </p:spPr>
        <p:txBody>
          <a:bodyPr wrap="square" rtlCol="0">
            <a:spAutoFit/>
          </a:bodyPr>
          <a:lstStyle/>
          <a:p>
            <a:pPr marL="285750" indent="-285750">
              <a:buFont typeface="Arial" panose="020B0604020202020204" pitchFamily="34" charset="0"/>
              <a:buChar char="•"/>
            </a:pPr>
            <a:r>
              <a:rPr lang="en-GB" sz="2000"/>
              <a:t>3-1 Manifold</a:t>
            </a:r>
          </a:p>
          <a:p>
            <a:pPr marL="285750" indent="-285750">
              <a:buFont typeface="Arial" panose="020B0604020202020204" pitchFamily="34" charset="0"/>
              <a:buChar char="•"/>
            </a:pPr>
            <a:r>
              <a:rPr lang="en-GB" sz="2000"/>
              <a:t>Use standard manifold as the shape and diameter of the tube will give the right balance of exhaust gas velocity and resistance (for less back pressure)</a:t>
            </a:r>
          </a:p>
          <a:p>
            <a:pPr marL="285750" indent="-285750">
              <a:buFont typeface="Arial" panose="020B0604020202020204" pitchFamily="34" charset="0"/>
              <a:buChar char="•"/>
            </a:pPr>
            <a:r>
              <a:rPr lang="en-GB" sz="2000"/>
              <a:t>Designed so the negative pressure waves that are reflected create good scavenging characteristics</a:t>
            </a:r>
          </a:p>
        </p:txBody>
      </p:sp>
      <p:sp>
        <p:nvSpPr>
          <p:cNvPr id="12" name="TextBox 11">
            <a:extLst>
              <a:ext uri="{FF2B5EF4-FFF2-40B4-BE49-F238E27FC236}">
                <a16:creationId xmlns:a16="http://schemas.microsoft.com/office/drawing/2014/main" id="{72DCD3E6-EFCF-2762-7548-B33C3CCF3107}"/>
              </a:ext>
            </a:extLst>
          </p:cNvPr>
          <p:cNvSpPr txBox="1"/>
          <p:nvPr/>
        </p:nvSpPr>
        <p:spPr>
          <a:xfrm>
            <a:off x="5711630" y="3081870"/>
            <a:ext cx="1957587" cy="769441"/>
          </a:xfrm>
          <a:prstGeom prst="rect">
            <a:avLst/>
          </a:prstGeom>
          <a:noFill/>
        </p:spPr>
        <p:txBody>
          <a:bodyPr wrap="none" rtlCol="0">
            <a:spAutoFit/>
          </a:bodyPr>
          <a:lstStyle/>
          <a:p>
            <a:r>
              <a:rPr lang="en-GB" sz="4400">
                <a:latin typeface="+mj-lt"/>
              </a:rPr>
              <a:t>Cooling</a:t>
            </a:r>
            <a:r>
              <a:rPr lang="en-GB"/>
              <a:t> </a:t>
            </a:r>
          </a:p>
        </p:txBody>
      </p:sp>
      <p:sp>
        <p:nvSpPr>
          <p:cNvPr id="13" name="TextBox 12">
            <a:extLst>
              <a:ext uri="{FF2B5EF4-FFF2-40B4-BE49-F238E27FC236}">
                <a16:creationId xmlns:a16="http://schemas.microsoft.com/office/drawing/2014/main" id="{271D9350-E9EF-AAA7-1513-7C3B1DE2FC9A}"/>
              </a:ext>
            </a:extLst>
          </p:cNvPr>
          <p:cNvSpPr txBox="1"/>
          <p:nvPr/>
        </p:nvSpPr>
        <p:spPr>
          <a:xfrm>
            <a:off x="5103845" y="4077477"/>
            <a:ext cx="6988628" cy="2215991"/>
          </a:xfrm>
          <a:prstGeom prst="rect">
            <a:avLst/>
          </a:prstGeom>
          <a:noFill/>
        </p:spPr>
        <p:txBody>
          <a:bodyPr wrap="square" rtlCol="0">
            <a:spAutoFit/>
          </a:bodyPr>
          <a:lstStyle/>
          <a:p>
            <a:pPr marL="285750" indent="-285750">
              <a:buFont typeface="Arial" panose="020B0604020202020204" pitchFamily="34" charset="0"/>
              <a:buChar char="•"/>
            </a:pPr>
            <a:r>
              <a:rPr lang="en-GB" sz="2000"/>
              <a:t>Radiator should be put in a position so that they are exposed to a good air flow (e.g. in the wings or at the front of the car)</a:t>
            </a:r>
          </a:p>
          <a:p>
            <a:pPr marL="285750" indent="-285750">
              <a:buFont typeface="Arial" panose="020B0604020202020204" pitchFamily="34" charset="0"/>
              <a:buChar char="•"/>
            </a:pPr>
            <a:r>
              <a:rPr lang="en-GB" sz="2000"/>
              <a:t>Silicone hose:</a:t>
            </a:r>
          </a:p>
          <a:p>
            <a:pPr marL="342900" indent="-342900">
              <a:buFont typeface="+mj-lt"/>
              <a:buAutoNum type="arabicPeriod"/>
            </a:pPr>
            <a:r>
              <a:rPr lang="en-GB" sz="2000"/>
              <a:t>More flexible than rubber</a:t>
            </a:r>
          </a:p>
          <a:p>
            <a:pPr marL="342900" indent="-342900">
              <a:buFont typeface="+mj-lt"/>
              <a:buAutoNum type="arabicPeriod"/>
            </a:pPr>
            <a:r>
              <a:rPr lang="en-GB" sz="2000"/>
              <a:t>Reduced risk of splitting over time</a:t>
            </a:r>
          </a:p>
          <a:p>
            <a:pPr marL="342900" indent="-342900">
              <a:buFont typeface="+mj-lt"/>
              <a:buAutoNum type="arabicPeriod"/>
            </a:pPr>
            <a:r>
              <a:rPr lang="en-GB" sz="2000"/>
              <a:t>Its able to withstand temperatures better than rubber</a:t>
            </a:r>
          </a:p>
          <a:p>
            <a:endParaRPr lang="en-GB"/>
          </a:p>
        </p:txBody>
      </p:sp>
    </p:spTree>
    <p:extLst>
      <p:ext uri="{BB962C8B-B14F-4D97-AF65-F5344CB8AC3E}">
        <p14:creationId xmlns:p14="http://schemas.microsoft.com/office/powerpoint/2010/main" val="352931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2" name="Title 1">
            <a:extLst>
              <a:ext uri="{FF2B5EF4-FFF2-40B4-BE49-F238E27FC236}">
                <a16:creationId xmlns:a16="http://schemas.microsoft.com/office/drawing/2014/main" id="{AEE73487-5611-1388-17FC-F113014B4E45}"/>
              </a:ext>
            </a:extLst>
          </p:cNvPr>
          <p:cNvSpPr>
            <a:spLocks noGrp="1"/>
          </p:cNvSpPr>
          <p:nvPr>
            <p:ph type="title"/>
          </p:nvPr>
        </p:nvSpPr>
        <p:spPr>
          <a:xfrm>
            <a:off x="838200" y="123395"/>
            <a:ext cx="3789784" cy="707895"/>
          </a:xfrm>
        </p:spPr>
        <p:txBody>
          <a:bodyPr>
            <a:normAutofit/>
          </a:bodyPr>
          <a:lstStyle/>
          <a:p>
            <a:r>
              <a:rPr lang="en-GB"/>
              <a:t>Final drive ratio</a:t>
            </a:r>
          </a:p>
        </p:txBody>
      </p:sp>
      <p:sp>
        <p:nvSpPr>
          <p:cNvPr id="3" name="TextBox 2">
            <a:extLst>
              <a:ext uri="{FF2B5EF4-FFF2-40B4-BE49-F238E27FC236}">
                <a16:creationId xmlns:a16="http://schemas.microsoft.com/office/drawing/2014/main" id="{95112030-509B-2BB7-582A-A58F9455D1D5}"/>
              </a:ext>
            </a:extLst>
          </p:cNvPr>
          <p:cNvSpPr txBox="1"/>
          <p:nvPr/>
        </p:nvSpPr>
        <p:spPr>
          <a:xfrm>
            <a:off x="403994" y="989910"/>
            <a:ext cx="6640618" cy="5170646"/>
          </a:xfrm>
          <a:prstGeom prst="rect">
            <a:avLst/>
          </a:prstGeom>
          <a:noFill/>
        </p:spPr>
        <p:txBody>
          <a:bodyPr wrap="square" rtlCol="0">
            <a:spAutoFit/>
          </a:bodyPr>
          <a:lstStyle/>
          <a:p>
            <a:pPr marL="285750" indent="-285750">
              <a:buFont typeface="Arial" panose="020B0604020202020204" pitchFamily="34" charset="0"/>
              <a:buChar char="•"/>
            </a:pPr>
            <a:r>
              <a:rPr lang="en-GB" sz="2200"/>
              <a:t>Chain from gearbox sprocket to sprocket on differential</a:t>
            </a:r>
          </a:p>
          <a:p>
            <a:endParaRPr lang="en-GB" sz="2200"/>
          </a:p>
          <a:p>
            <a:pPr marL="285750" indent="-285750">
              <a:buFont typeface="Arial" panose="020B0604020202020204" pitchFamily="34" charset="0"/>
              <a:buChar char="•"/>
            </a:pPr>
            <a:r>
              <a:rPr lang="en-GB" sz="2200" kern="100">
                <a:effectLst/>
                <a:latin typeface="Calibri" panose="020F0502020204030204" pitchFamily="34" charset="0"/>
                <a:ea typeface="Calibri" panose="020F0502020204030204" pitchFamily="34" charset="0"/>
                <a:cs typeface="Times New Roman" panose="02020603050405020304" pitchFamily="18" charset="0"/>
              </a:rPr>
              <a:t>The Final drive ratio is 2.937 (47/16). And the tyre size on the bike is 17” and the bike is about 190kg.</a:t>
            </a:r>
          </a:p>
          <a:p>
            <a:endParaRPr lang="en-GB" sz="2200"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2200" kern="100">
                <a:effectLst/>
                <a:latin typeface="Calibri" panose="020F0502020204030204" pitchFamily="34" charset="0"/>
                <a:ea typeface="Calibri" panose="020F0502020204030204" pitchFamily="34" charset="0"/>
                <a:cs typeface="Times New Roman" panose="02020603050405020304" pitchFamily="18" charset="0"/>
              </a:rPr>
              <a:t>Formula student: Tyre size 13”. A rough estimation for the formula student car is around 300kg so it’s</a:t>
            </a:r>
            <a:r>
              <a:rPr lang="en-GB" sz="2200">
                <a:latin typeface="Calibri" panose="020F0502020204030204" pitchFamily="34" charset="0"/>
                <a:ea typeface="Calibri" panose="020F0502020204030204" pitchFamily="34" charset="0"/>
                <a:cs typeface="Times New Roman" panose="02020603050405020304" pitchFamily="18" charset="0"/>
              </a:rPr>
              <a:t> h</a:t>
            </a:r>
            <a:r>
              <a:rPr lang="en-GB" sz="2200">
                <a:effectLst/>
                <a:latin typeface="Calibri" panose="020F0502020204030204" pitchFamily="34" charset="0"/>
                <a:ea typeface="Calibri" panose="020F0502020204030204" pitchFamily="34" charset="0"/>
                <a:cs typeface="Times New Roman" panose="02020603050405020304" pitchFamily="18" charset="0"/>
              </a:rPr>
              <a:t>eavier and it will have a lot more drag and rolling resistance.</a:t>
            </a:r>
          </a:p>
          <a:p>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2200">
                <a:effectLst/>
                <a:latin typeface="Calibri" panose="020F0502020204030204" pitchFamily="34" charset="0"/>
                <a:ea typeface="Calibri" panose="020F0502020204030204" pitchFamily="34" charset="0"/>
                <a:cs typeface="Times New Roman" panose="02020603050405020304" pitchFamily="18" charset="0"/>
              </a:rPr>
              <a:t>This will give us a good baseline and then we can just put a bigger or smaller rear sprocket on after testing. This would just bolt off and on the differential and would just mean we would need to adjust the chain length.</a:t>
            </a:r>
            <a:endParaRPr lang="en-GB" sz="2200" kern="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Graphical user interface, application&#10;&#10;Description automatically generated">
            <a:extLst>
              <a:ext uri="{FF2B5EF4-FFF2-40B4-BE49-F238E27FC236}">
                <a16:creationId xmlns:a16="http://schemas.microsoft.com/office/drawing/2014/main" id="{4CD2E52A-42E3-3FB9-71A5-81AE7356E0E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202" t="42615" r="35535" b="27402"/>
          <a:stretch/>
        </p:blipFill>
        <p:spPr bwMode="auto">
          <a:xfrm>
            <a:off x="7284667" y="123395"/>
            <a:ext cx="4408653" cy="3063875"/>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63EF54D6-9FB8-CDCB-60A5-A384AEE9257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3677" y="3384044"/>
            <a:ext cx="3700426" cy="2775026"/>
          </a:xfrm>
          <a:prstGeom prst="rect">
            <a:avLst/>
          </a:prstGeom>
          <a:noFill/>
          <a:ln>
            <a:noFill/>
          </a:ln>
        </p:spPr>
      </p:pic>
    </p:spTree>
    <p:extLst>
      <p:ext uri="{BB962C8B-B14F-4D97-AF65-F5344CB8AC3E}">
        <p14:creationId xmlns:p14="http://schemas.microsoft.com/office/powerpoint/2010/main" val="1630194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2" name="Title 1">
            <a:extLst>
              <a:ext uri="{FF2B5EF4-FFF2-40B4-BE49-F238E27FC236}">
                <a16:creationId xmlns:a16="http://schemas.microsoft.com/office/drawing/2014/main" id="{362CB520-6F00-3827-703B-73E2C0F689ED}"/>
              </a:ext>
            </a:extLst>
          </p:cNvPr>
          <p:cNvSpPr>
            <a:spLocks noGrp="1"/>
          </p:cNvSpPr>
          <p:nvPr>
            <p:ph type="title"/>
          </p:nvPr>
        </p:nvSpPr>
        <p:spPr>
          <a:xfrm>
            <a:off x="0" y="-73570"/>
            <a:ext cx="2791408" cy="819863"/>
          </a:xfrm>
        </p:spPr>
        <p:txBody>
          <a:bodyPr/>
          <a:lstStyle/>
          <a:p>
            <a:r>
              <a:rPr lang="en-GB"/>
              <a:t>Differential</a:t>
            </a:r>
          </a:p>
        </p:txBody>
      </p:sp>
      <p:sp>
        <p:nvSpPr>
          <p:cNvPr id="3" name="Content Placeholder 2">
            <a:extLst>
              <a:ext uri="{FF2B5EF4-FFF2-40B4-BE49-F238E27FC236}">
                <a16:creationId xmlns:a16="http://schemas.microsoft.com/office/drawing/2014/main" id="{35A4818F-16AE-FF9B-BC7F-057F2E77E13E}"/>
              </a:ext>
            </a:extLst>
          </p:cNvPr>
          <p:cNvSpPr txBox="1">
            <a:spLocks/>
          </p:cNvSpPr>
          <p:nvPr/>
        </p:nvSpPr>
        <p:spPr>
          <a:xfrm>
            <a:off x="101082" y="850315"/>
            <a:ext cx="10515600" cy="14460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latin typeface="Calibri" panose="020F0502020204030204" pitchFamily="34" charset="0"/>
                <a:ea typeface="Calibri" panose="020F0502020204030204" pitchFamily="34" charset="0"/>
                <a:cs typeface="Times New Roman" panose="02020603050405020304" pitchFamily="18" charset="0"/>
              </a:rPr>
              <a:t>A differential is very important as it allows the vehicle to turn smoothly without scrubbing as the outside wheel will need to move faster than the inside wheel</a:t>
            </a:r>
          </a:p>
          <a:p>
            <a:r>
              <a:rPr lang="en-GB" sz="1800" kern="100">
                <a:latin typeface="Calibri" panose="020F0502020204030204" pitchFamily="34" charset="0"/>
                <a:ea typeface="Calibri" panose="020F0502020204030204" pitchFamily="34" charset="0"/>
                <a:cs typeface="Times New Roman" panose="02020603050405020304" pitchFamily="18" charset="0"/>
              </a:rPr>
              <a:t>It will also decrease tyre wear</a:t>
            </a:r>
          </a:p>
          <a:p>
            <a:r>
              <a:rPr lang="en-GB" sz="1800">
                <a:latin typeface="Calibri" panose="020F0502020204030204" pitchFamily="34" charset="0"/>
                <a:ea typeface="Calibri" panose="020F0502020204030204" pitchFamily="34" charset="0"/>
                <a:cs typeface="Times New Roman" panose="02020603050405020304" pitchFamily="18" charset="0"/>
              </a:rPr>
              <a:t>Clutch-type, Torsen / Helical, eLSD, Torque vectoring differential</a:t>
            </a:r>
          </a:p>
          <a:p>
            <a:endParaRPr lang="en-GB" sz="1800" kern="10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2">
            <a:extLst>
              <a:ext uri="{FF2B5EF4-FFF2-40B4-BE49-F238E27FC236}">
                <a16:creationId xmlns:a16="http://schemas.microsoft.com/office/drawing/2014/main" id="{3FFFED51-2D29-251F-9A97-FCCCD7D6F35D}"/>
              </a:ext>
            </a:extLst>
          </p:cNvPr>
          <p:cNvSpPr>
            <a:spLocks noChangeArrowheads="1"/>
          </p:cNvSpPr>
          <p:nvPr/>
        </p:nvSpPr>
        <p:spPr bwMode="auto">
          <a:xfrm>
            <a:off x="0" y="-7357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7" name="Picture 4">
            <a:extLst>
              <a:ext uri="{FF2B5EF4-FFF2-40B4-BE49-F238E27FC236}">
                <a16:creationId xmlns:a16="http://schemas.microsoft.com/office/drawing/2014/main" id="{2A1EA056-9EE3-BB76-926E-881497CC9E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383" y="1663196"/>
            <a:ext cx="3867610" cy="244685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6C219793-6D66-5FD0-6A00-10D4741B60B4}"/>
              </a:ext>
            </a:extLst>
          </p:cNvPr>
          <p:cNvSpPr>
            <a:spLocks noChangeArrowheads="1"/>
          </p:cNvSpPr>
          <p:nvPr/>
        </p:nvSpPr>
        <p:spPr bwMode="auto">
          <a:xfrm>
            <a:off x="101082" y="2814782"/>
            <a:ext cx="752047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The differential that I have gone for is a Drexler adjustable preload FS differential. It is a clutch pack type differential with a sprocket attached to it so that it can be connected to the gearbox via a chain drive mechanism.</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Drexler FS Differential Features</a:t>
            </a:r>
            <a:r>
              <a:rPr kumimoji="0" lang="en-GB" altLang="en-US" b="1"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 </a:t>
            </a:r>
            <a:r>
              <a:rPr kumimoji="0" lang="en-GB" altLang="en-US" b="0" i="0" u="none" strike="noStrike" cap="none" normalizeH="0" baseline="0">
                <a:ln>
                  <a:noFill/>
                </a:ln>
                <a:solidFill>
                  <a:schemeClr val="accent1"/>
                </a:solidFill>
                <a:effectLst/>
                <a:latin typeface="+mn-lt"/>
                <a:ea typeface="Calibri" panose="020F0502020204030204" pitchFamily="34" charset="0"/>
                <a:cs typeface="Times New Roman" panose="02020603050405020304" pitchFamily="18" charset="0"/>
              </a:rPr>
              <a:t>(MUR Motorsports (2017) Mr </a:t>
            </a:r>
            <a:r>
              <a:rPr kumimoji="0" lang="en-GB" altLang="en-US" b="0" i="0" u="none" strike="noStrike" cap="none" normalizeH="0" baseline="0" err="1">
                <a:ln>
                  <a:noFill/>
                </a:ln>
                <a:solidFill>
                  <a:schemeClr val="accent1"/>
                </a:solidFill>
                <a:effectLst/>
                <a:latin typeface="+mn-lt"/>
                <a:ea typeface="Calibri" panose="020F0502020204030204" pitchFamily="34" charset="0"/>
                <a:cs typeface="Times New Roman" panose="02020603050405020304" pitchFamily="18" charset="0"/>
              </a:rPr>
              <a:t>A.Giang</a:t>
            </a:r>
            <a:r>
              <a:rPr kumimoji="0" lang="en-GB" altLang="en-US" b="0" i="0" u="none" strike="noStrike" cap="none" normalizeH="0" baseline="0">
                <a:ln>
                  <a:noFill/>
                </a:ln>
                <a:solidFill>
                  <a:schemeClr val="accent1"/>
                </a:solidFill>
                <a:effectLst/>
                <a:latin typeface="+mn-lt"/>
                <a:ea typeface="Calibri" panose="020F0502020204030204" pitchFamily="34" charset="0"/>
                <a:cs typeface="Times New Roman" panose="02020603050405020304" pitchFamily="18" charset="0"/>
              </a:rPr>
              <a:t>)</a:t>
            </a:r>
            <a:endParaRPr kumimoji="0" lang="en-GB" altLang="en-US" b="0" i="0" u="none" strike="noStrike" cap="none" normalizeH="0" baseline="0">
              <a:ln>
                <a:noFill/>
              </a:ln>
              <a:solidFill>
                <a:schemeClr val="accent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Adjustable Version: Choice of two widths: 140mm and </a:t>
            </a:r>
            <a:r>
              <a:rPr kumimoji="0" lang="en-GB" altLang="en-US" b="1"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160mm</a:t>
            </a: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 bearing distance</a:t>
            </a:r>
            <a:endParaRPr kumimoji="0" lang="en-GB" altLang="en-US"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Low weight: appx 2.6Kg</a:t>
            </a:r>
            <a:endParaRPr kumimoji="0" lang="en-GB" altLang="en-US"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Adjustable preload (break away torque) = 0-75Nm externally adjustable</a:t>
            </a:r>
            <a:endParaRPr kumimoji="0" lang="en-GB" altLang="en-US"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Includes 3 ramp settings for adjustability, making a total of 6 ramp setting options</a:t>
            </a: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lang="en-GB" altLang="en-US">
                <a:latin typeface="+mn-lt"/>
                <a:cs typeface="Times New Roman" panose="02020603050405020304" pitchFamily="18" charset="0"/>
              </a:rPr>
              <a:t>1.5 Way</a:t>
            </a:r>
            <a:endParaRPr kumimoji="0" lang="en-GB" altLang="en-US" b="0" i="0" u="none" strike="noStrike" cap="none" normalizeH="0" baseline="0">
              <a:ln>
                <a:noFill/>
              </a:ln>
              <a:solidFill>
                <a:schemeClr val="tx1"/>
              </a:solidFill>
              <a:effectLst/>
              <a:latin typeface="+mn-lt"/>
            </a:endParaRPr>
          </a:p>
        </p:txBody>
      </p:sp>
      <p:pic>
        <p:nvPicPr>
          <p:cNvPr id="9" name="Picture 8">
            <a:extLst>
              <a:ext uri="{FF2B5EF4-FFF2-40B4-BE49-F238E27FC236}">
                <a16:creationId xmlns:a16="http://schemas.microsoft.com/office/drawing/2014/main" id="{ACE32A59-44A8-05BC-32B2-B388C2740B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1671" y="4111043"/>
            <a:ext cx="3607577" cy="2035978"/>
          </a:xfrm>
          <a:prstGeom prst="rect">
            <a:avLst/>
          </a:prstGeom>
          <a:noFill/>
        </p:spPr>
      </p:pic>
    </p:spTree>
    <p:extLst>
      <p:ext uri="{BB962C8B-B14F-4D97-AF65-F5344CB8AC3E}">
        <p14:creationId xmlns:p14="http://schemas.microsoft.com/office/powerpoint/2010/main" val="1846179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2" name="Title 1">
            <a:extLst>
              <a:ext uri="{FF2B5EF4-FFF2-40B4-BE49-F238E27FC236}">
                <a16:creationId xmlns:a16="http://schemas.microsoft.com/office/drawing/2014/main" id="{19ACBFD7-B3FE-BFB5-17F2-41BCFA5A37A2}"/>
              </a:ext>
            </a:extLst>
          </p:cNvPr>
          <p:cNvSpPr>
            <a:spLocks noGrp="1"/>
          </p:cNvSpPr>
          <p:nvPr>
            <p:ph type="title"/>
          </p:nvPr>
        </p:nvSpPr>
        <p:spPr>
          <a:xfrm>
            <a:off x="0" y="0"/>
            <a:ext cx="3957735" cy="810532"/>
          </a:xfrm>
        </p:spPr>
        <p:txBody>
          <a:bodyPr/>
          <a:lstStyle/>
          <a:p>
            <a:r>
              <a:rPr lang="en-GB"/>
              <a:t>Rear Suspension</a:t>
            </a:r>
          </a:p>
        </p:txBody>
      </p:sp>
      <p:sp>
        <p:nvSpPr>
          <p:cNvPr id="3" name="Content Placeholder 2">
            <a:extLst>
              <a:ext uri="{FF2B5EF4-FFF2-40B4-BE49-F238E27FC236}">
                <a16:creationId xmlns:a16="http://schemas.microsoft.com/office/drawing/2014/main" id="{E3C9A62A-B6A0-27ED-BA62-7020DC2059A7}"/>
              </a:ext>
            </a:extLst>
          </p:cNvPr>
          <p:cNvSpPr txBox="1">
            <a:spLocks/>
          </p:cNvSpPr>
          <p:nvPr/>
        </p:nvSpPr>
        <p:spPr>
          <a:xfrm>
            <a:off x="353007" y="883233"/>
            <a:ext cx="11328919" cy="556422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latin typeface="Calibri" panose="020F0502020204030204" pitchFamily="34" charset="0"/>
                <a:ea typeface="Calibri" panose="020F0502020204030204" pitchFamily="34" charset="0"/>
                <a:cs typeface="Times New Roman" panose="02020603050405020304" pitchFamily="18" charset="0"/>
              </a:rPr>
              <a:t>Pushrod rod </a:t>
            </a:r>
            <a:r>
              <a:rPr lang="en-GB" sz="2400">
                <a:solidFill>
                  <a:srgbClr val="000000"/>
                </a:solidFill>
                <a:latin typeface="Calibri" panose="020F0502020204030204" pitchFamily="34" charset="0"/>
                <a:ea typeface="Calibri" panose="020F0502020204030204" pitchFamily="34" charset="0"/>
                <a:cs typeface="Times New Roman" panose="02020603050405020304" pitchFamily="18" charset="0"/>
              </a:rPr>
              <a:t>suspension </a:t>
            </a:r>
            <a:r>
              <a:rPr lang="en-GB" sz="2400">
                <a:solidFill>
                  <a:srgbClr val="000000"/>
                </a:solidFill>
                <a:latin typeface="Calibri" panose="020F0502020204030204" pitchFamily="34" charset="0"/>
                <a:ea typeface="Calibri" panose="020F0502020204030204" pitchFamily="34" charset="0"/>
              </a:rPr>
              <a:t>(the spring compresses with upward movement of the wheel)</a:t>
            </a:r>
          </a:p>
          <a:p>
            <a:r>
              <a:rPr lang="en-GB" sz="2400">
                <a:solidFill>
                  <a:srgbClr val="000000"/>
                </a:solidFill>
                <a:latin typeface="Calibri" panose="020F0502020204030204" pitchFamily="34" charset="0"/>
                <a:ea typeface="Calibri" panose="020F0502020204030204" pitchFamily="34" charset="0"/>
                <a:cs typeface="Times New Roman" panose="02020603050405020304" pitchFamily="18" charset="0"/>
              </a:rPr>
              <a:t>The </a:t>
            </a:r>
            <a:r>
              <a:rPr lang="en-GB" sz="2400">
                <a:latin typeface="Calibri" panose="020F0502020204030204" pitchFamily="34" charset="0"/>
                <a:ea typeface="Calibri" panose="020F0502020204030204" pitchFamily="34" charset="0"/>
                <a:cs typeface="Times New Roman" panose="02020603050405020304" pitchFamily="18" charset="0"/>
              </a:rPr>
              <a:t>motion ratio </a:t>
            </a:r>
            <a:r>
              <a:rPr lang="en-GB" sz="2400">
                <a:solidFill>
                  <a:srgbClr val="000000"/>
                </a:solidFill>
                <a:latin typeface="Calibri" panose="020F0502020204030204" pitchFamily="34" charset="0"/>
                <a:ea typeface="Calibri" panose="020F0502020204030204" pitchFamily="34" charset="0"/>
                <a:cs typeface="Times New Roman" panose="02020603050405020304" pitchFamily="18" charset="0"/>
              </a:rPr>
              <a:t>can be easil</a:t>
            </a:r>
            <a:r>
              <a:rPr lang="en-GB" sz="2400">
                <a:latin typeface="Calibri" panose="020F0502020204030204" pitchFamily="34" charset="0"/>
                <a:ea typeface="Calibri" panose="020F0502020204030204" pitchFamily="34" charset="0"/>
                <a:cs typeface="Times New Roman" panose="02020603050405020304" pitchFamily="18" charset="0"/>
              </a:rPr>
              <a:t>y adjusted through changing the bell crank arm length, this would change the wheel rate</a:t>
            </a:r>
          </a:p>
          <a:p>
            <a:r>
              <a:rPr lang="en-GB" sz="2400">
                <a:latin typeface="Calibri" panose="020F0502020204030204" pitchFamily="34" charset="0"/>
                <a:ea typeface="Calibri" panose="020F0502020204030204" pitchFamily="34" charset="0"/>
                <a:cs typeface="Times New Roman" panose="02020603050405020304" pitchFamily="18" charset="0"/>
              </a:rPr>
              <a:t>Ride height can also be adjusted be changing the length of the pushrod</a:t>
            </a:r>
          </a:p>
          <a:p>
            <a:r>
              <a:rPr lang="en-GB" sz="2400">
                <a:latin typeface="Calibri" panose="020F0502020204030204" pitchFamily="34" charset="0"/>
                <a:ea typeface="Calibri" panose="020F0502020204030204" pitchFamily="34" charset="0"/>
                <a:cs typeface="Times New Roman" panose="02020603050405020304" pitchFamily="18" charset="0"/>
              </a:rPr>
              <a:t>Having a mechanism like this will significantly reduce the Unsprung mass of the vehicle as the weight of the coil over is now on the chassis</a:t>
            </a:r>
          </a:p>
          <a:p>
            <a:r>
              <a:rPr lang="en-GB" sz="2400">
                <a:latin typeface="Calibri" panose="020F0502020204030204" pitchFamily="34" charset="0"/>
                <a:ea typeface="Calibri" panose="020F0502020204030204" pitchFamily="34" charset="0"/>
                <a:cs typeface="Times New Roman" panose="02020603050405020304" pitchFamily="18" charset="0"/>
              </a:rPr>
              <a:t>Another advantage of a push rod suspension system is that it will have improved aerodynamics as the coil overs will be tucked away</a:t>
            </a:r>
          </a:p>
          <a:p>
            <a:r>
              <a:rPr lang="en-GB" sz="2400">
                <a:latin typeface="Calibri" panose="020F0502020204030204" pitchFamily="34" charset="0"/>
                <a:ea typeface="Calibri" panose="020F0502020204030204" pitchFamily="34" charset="0"/>
                <a:cs typeface="Times New Roman" panose="02020603050405020304" pitchFamily="18" charset="0"/>
              </a:rPr>
              <a:t>Formula student cars tend to run 1 to 2 degrees of negative camber and ½ a degree toe in on the rear (makes rear more stable especially in RWD cars) </a:t>
            </a:r>
            <a:r>
              <a:rPr lang="en-GB" sz="2400">
                <a:solidFill>
                  <a:schemeClr val="accent1"/>
                </a:solidFill>
                <a:latin typeface="Calibri" panose="020F0502020204030204" pitchFamily="34" charset="0"/>
                <a:ea typeface="Calibri" panose="020F0502020204030204" pitchFamily="34" charset="0"/>
                <a:cs typeface="Times New Roman" panose="02020603050405020304" pitchFamily="18" charset="0"/>
              </a:rPr>
              <a:t>(Formula student Germany)</a:t>
            </a:r>
          </a:p>
          <a:p>
            <a:r>
              <a:rPr lang="en-GB" sz="2400" kern="100">
                <a:latin typeface="Calibri" panose="020F0502020204030204" pitchFamily="34" charset="0"/>
                <a:ea typeface="Calibri" panose="020F0502020204030204" pitchFamily="34" charset="0"/>
                <a:cs typeface="Times New Roman" panose="02020603050405020304" pitchFamily="18" charset="0"/>
              </a:rPr>
              <a:t>The Control Arms will be made out of Steel 4130 because its high strength, easily sourced and fairly cheap. It is also easy to work with in order to weld and bend.</a:t>
            </a:r>
          </a:p>
        </p:txBody>
      </p:sp>
    </p:spTree>
    <p:extLst>
      <p:ext uri="{BB962C8B-B14F-4D97-AF65-F5344CB8AC3E}">
        <p14:creationId xmlns:p14="http://schemas.microsoft.com/office/powerpoint/2010/main" val="1211706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8C558D8A-66ED-81A4-F106-25358B07976B}"/>
              </a:ext>
            </a:extLst>
          </p:cNvPr>
          <p:cNvSpPr>
            <a:spLocks noChangeArrowheads="1"/>
          </p:cNvSpPr>
          <p:nvPr/>
        </p:nvSpPr>
        <p:spPr bwMode="auto">
          <a:xfrm>
            <a:off x="977462" y="1471860"/>
            <a:ext cx="1124858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2" name="TextBox 1">
            <a:extLst>
              <a:ext uri="{FF2B5EF4-FFF2-40B4-BE49-F238E27FC236}">
                <a16:creationId xmlns:a16="http://schemas.microsoft.com/office/drawing/2014/main" id="{B35FB4F9-762B-2F5D-F794-7A6AABC6D435}"/>
              </a:ext>
            </a:extLst>
          </p:cNvPr>
          <p:cNvSpPr txBox="1"/>
          <p:nvPr/>
        </p:nvSpPr>
        <p:spPr>
          <a:xfrm>
            <a:off x="333570" y="221144"/>
            <a:ext cx="6097554" cy="4950266"/>
          </a:xfrm>
          <a:prstGeom prst="rect">
            <a:avLst/>
          </a:prstGeom>
          <a:noFill/>
        </p:spPr>
        <p:txBody>
          <a:bodyPr wrap="square">
            <a:spAutoFit/>
          </a:bodyPr>
          <a:lstStyle/>
          <a:p>
            <a:pPr>
              <a:lnSpc>
                <a:spcPct val="107000"/>
              </a:lnSpc>
              <a:spcAft>
                <a:spcPts val="800"/>
              </a:spcAft>
            </a:pPr>
            <a:r>
              <a:rPr lang="en-GB" sz="4400" kern="100">
                <a:effectLst/>
                <a:latin typeface="Calibri" panose="020F0502020204030204" pitchFamily="34" charset="0"/>
                <a:ea typeface="Calibri" panose="020F0502020204030204" pitchFamily="34" charset="0"/>
                <a:cs typeface="Times New Roman" panose="02020603050405020304" pitchFamily="18" charset="0"/>
              </a:rPr>
              <a:t>Cost of materials:</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Exhaust - £500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Oil catch can and cooler - £50 + £50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Radiator - £100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Chain and sprocket - £100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Differential - £1680 (</a:t>
            </a:r>
            <a:r>
              <a:rPr lang="en-GB" sz="1800" u="sng" kern="10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Drexler UK Distributor | Formula Student | Limited Slip Differential Supply (cmengineering.co.uk)</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Driveshafts - £500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Hub and bearings – £1400 (</a:t>
            </a:r>
            <a:r>
              <a:rPr lang="en-GB" sz="1800" u="sng" kern="10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Wheel Hubs - FSAE (rcvperformance.com)</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Rose bearings and steel 4130 for the suspension - £400</a:t>
            </a:r>
          </a:p>
        </p:txBody>
      </p:sp>
    </p:spTree>
    <p:extLst>
      <p:ext uri="{BB962C8B-B14F-4D97-AF65-F5344CB8AC3E}">
        <p14:creationId xmlns:p14="http://schemas.microsoft.com/office/powerpoint/2010/main" val="836043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98A28-87B0-C08F-54C2-2ACE5403CF04}"/>
              </a:ext>
            </a:extLst>
          </p:cNvPr>
          <p:cNvSpPr>
            <a:spLocks noGrp="1"/>
          </p:cNvSpPr>
          <p:nvPr>
            <p:ph type="title"/>
          </p:nvPr>
        </p:nvSpPr>
        <p:spPr>
          <a:xfrm>
            <a:off x="0" y="0"/>
            <a:ext cx="10058400" cy="1178303"/>
          </a:xfrm>
        </p:spPr>
        <p:txBody>
          <a:bodyPr/>
          <a:lstStyle/>
          <a:p>
            <a:r>
              <a:rPr lang="en-GB"/>
              <a:t>Braking Calculations – Excel.</a:t>
            </a:r>
          </a:p>
        </p:txBody>
      </p:sp>
      <p:graphicFrame>
        <p:nvGraphicFramePr>
          <p:cNvPr id="4" name="Content Placeholder 3">
            <a:extLst>
              <a:ext uri="{FF2B5EF4-FFF2-40B4-BE49-F238E27FC236}">
                <a16:creationId xmlns:a16="http://schemas.microsoft.com/office/drawing/2014/main" id="{A26828B9-A0A0-32FB-F798-F540B9B2D8AE}"/>
              </a:ext>
            </a:extLst>
          </p:cNvPr>
          <p:cNvGraphicFramePr>
            <a:graphicFrameLocks noGrp="1"/>
          </p:cNvGraphicFramePr>
          <p:nvPr>
            <p:ph idx="1"/>
            <p:extLst>
              <p:ext uri="{D42A27DB-BD31-4B8C-83A1-F6EECF244321}">
                <p14:modId xmlns:p14="http://schemas.microsoft.com/office/powerpoint/2010/main" val="2947537519"/>
              </p:ext>
            </p:extLst>
          </p:nvPr>
        </p:nvGraphicFramePr>
        <p:xfrm>
          <a:off x="100123" y="1130709"/>
          <a:ext cx="5339624" cy="5024354"/>
        </p:xfrm>
        <a:graphic>
          <a:graphicData uri="http://schemas.openxmlformats.org/drawingml/2006/table">
            <a:tbl>
              <a:tblPr firstRow="1" firstCol="1" bandRow="1">
                <a:tableStyleId>{5C22544A-7EE6-4342-B048-85BDC9FD1C3A}</a:tableStyleId>
              </a:tblPr>
              <a:tblGrid>
                <a:gridCol w="2116778">
                  <a:extLst>
                    <a:ext uri="{9D8B030D-6E8A-4147-A177-3AD203B41FA5}">
                      <a16:colId xmlns:a16="http://schemas.microsoft.com/office/drawing/2014/main" val="2721683683"/>
                    </a:ext>
                  </a:extLst>
                </a:gridCol>
                <a:gridCol w="1611423">
                  <a:extLst>
                    <a:ext uri="{9D8B030D-6E8A-4147-A177-3AD203B41FA5}">
                      <a16:colId xmlns:a16="http://schemas.microsoft.com/office/drawing/2014/main" val="2041169659"/>
                    </a:ext>
                  </a:extLst>
                </a:gridCol>
                <a:gridCol w="1611423">
                  <a:extLst>
                    <a:ext uri="{9D8B030D-6E8A-4147-A177-3AD203B41FA5}">
                      <a16:colId xmlns:a16="http://schemas.microsoft.com/office/drawing/2014/main" val="4177762269"/>
                    </a:ext>
                  </a:extLst>
                </a:gridCol>
              </a:tblGrid>
              <a:tr h="204165">
                <a:tc>
                  <a:txBody>
                    <a:bodyPr/>
                    <a:lstStyle/>
                    <a:p>
                      <a:pPr algn="ctr">
                        <a:lnSpc>
                          <a:spcPct val="150000"/>
                        </a:lnSpc>
                        <a:spcAft>
                          <a:spcPts val="800"/>
                        </a:spcAft>
                      </a:pPr>
                      <a:r>
                        <a:rPr lang="en-GB" sz="900" u="sng">
                          <a:effectLst/>
                        </a:rPr>
                        <a:t>Parameters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u="sng">
                          <a:effectLst/>
                        </a:rPr>
                        <a:t>Calculations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u="sng">
                          <a:effectLst/>
                        </a:rPr>
                        <a:t>Results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extLst>
                  <a:ext uri="{0D108BD9-81ED-4DB2-BD59-A6C34878D82A}">
                    <a16:rowId xmlns:a16="http://schemas.microsoft.com/office/drawing/2014/main" val="258473566"/>
                  </a:ext>
                </a:extLst>
              </a:tr>
              <a:tr h="185318">
                <a:tc>
                  <a:txBody>
                    <a:bodyPr/>
                    <a:lstStyle/>
                    <a:p>
                      <a:pPr algn="ctr">
                        <a:lnSpc>
                          <a:spcPct val="150000"/>
                        </a:lnSpc>
                        <a:spcAft>
                          <a:spcPts val="800"/>
                        </a:spcAft>
                      </a:pPr>
                      <a:r>
                        <a:rPr lang="en-GB" sz="900">
                          <a:effectLst/>
                        </a:rPr>
                        <a:t>Weight kg</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200</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888921228"/>
                  </a:ext>
                </a:extLst>
              </a:tr>
              <a:tr h="185318">
                <a:tc>
                  <a:txBody>
                    <a:bodyPr/>
                    <a:lstStyle/>
                    <a:p>
                      <a:pPr algn="ctr">
                        <a:lnSpc>
                          <a:spcPct val="150000"/>
                        </a:lnSpc>
                        <a:spcAft>
                          <a:spcPts val="800"/>
                        </a:spcAft>
                      </a:pPr>
                      <a:r>
                        <a:rPr lang="en-GB" sz="900">
                          <a:effectLst/>
                        </a:rPr>
                        <a:t>Speed (kph)</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60</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2230548983"/>
                  </a:ext>
                </a:extLst>
              </a:tr>
              <a:tr h="185318">
                <a:tc>
                  <a:txBody>
                    <a:bodyPr/>
                    <a:lstStyle/>
                    <a:p>
                      <a:pPr algn="ctr">
                        <a:lnSpc>
                          <a:spcPct val="150000"/>
                        </a:lnSpc>
                        <a:spcAft>
                          <a:spcPts val="800"/>
                        </a:spcAft>
                      </a:pPr>
                      <a:r>
                        <a:rPr lang="en-GB" sz="900">
                          <a:effectLst/>
                        </a:rPr>
                        <a:t>Speed m/s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16.7</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4239443674"/>
                  </a:ext>
                </a:extLst>
              </a:tr>
              <a:tr h="436313">
                <a:tc>
                  <a:txBody>
                    <a:bodyPr/>
                    <a:lstStyle/>
                    <a:p>
                      <a:pPr algn="ctr">
                        <a:lnSpc>
                          <a:spcPct val="150000"/>
                        </a:lnSpc>
                        <a:spcAft>
                          <a:spcPts val="800"/>
                        </a:spcAft>
                      </a:pPr>
                      <a:r>
                        <a:rPr lang="en-GB" sz="900">
                          <a:effectLst/>
                        </a:rPr>
                        <a:t>Kinetic Energy (MJ)</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07000"/>
                        </a:lnSpc>
                        <a:spcAft>
                          <a:spcPts val="800"/>
                        </a:spcAft>
                      </a:pPr>
                      <a:r>
                        <a:rPr lang="en-GB" sz="900">
                          <a:effectLst/>
                        </a:rPr>
                        <a:t>(0.5 * weight (kg) * velocity^2) / 1000000</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07000"/>
                        </a:lnSpc>
                        <a:spcAft>
                          <a:spcPts val="800"/>
                        </a:spcAft>
                      </a:pPr>
                      <a:r>
                        <a:rPr lang="en-GB" sz="900">
                          <a:effectLst/>
                        </a:rPr>
                        <a:t>0.03</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2264888554"/>
                  </a:ext>
                </a:extLst>
              </a:tr>
              <a:tr h="185318">
                <a:tc>
                  <a:txBody>
                    <a:bodyPr/>
                    <a:lstStyle/>
                    <a:p>
                      <a:pPr algn="ctr">
                        <a:lnSpc>
                          <a:spcPct val="150000"/>
                        </a:lnSpc>
                        <a:spcAft>
                          <a:spcPts val="800"/>
                        </a:spcAft>
                      </a:pPr>
                      <a:r>
                        <a:rPr lang="en-GB" sz="900">
                          <a:effectLst/>
                        </a:rPr>
                        <a:t>Initial Velocity (m/s)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60 (km/h) * 0.277778</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16.66668</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110819181"/>
                  </a:ext>
                </a:extLst>
              </a:tr>
              <a:tr h="185318">
                <a:tc>
                  <a:txBody>
                    <a:bodyPr/>
                    <a:lstStyle/>
                    <a:p>
                      <a:pPr algn="ctr">
                        <a:lnSpc>
                          <a:spcPct val="150000"/>
                        </a:lnSpc>
                        <a:spcAft>
                          <a:spcPts val="800"/>
                        </a:spcAft>
                      </a:pPr>
                      <a:r>
                        <a:rPr lang="en-GB" sz="900">
                          <a:effectLst/>
                        </a:rPr>
                        <a:t>Final Velocity (m/s)</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0</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803146861"/>
                  </a:ext>
                </a:extLst>
              </a:tr>
              <a:tr h="185318">
                <a:tc>
                  <a:txBody>
                    <a:bodyPr/>
                    <a:lstStyle/>
                    <a:p>
                      <a:pPr algn="ctr">
                        <a:lnSpc>
                          <a:spcPct val="150000"/>
                        </a:lnSpc>
                        <a:spcAft>
                          <a:spcPts val="800"/>
                        </a:spcAft>
                      </a:pPr>
                      <a:r>
                        <a:rPr lang="en-GB" sz="900">
                          <a:effectLst/>
                        </a:rPr>
                        <a:t>Deceleration (m/s^2)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1.4 (Tyre CoF) * 9.81</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13.734</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713680033"/>
                  </a:ext>
                </a:extLst>
              </a:tr>
              <a:tr h="390137">
                <a:tc>
                  <a:txBody>
                    <a:bodyPr/>
                    <a:lstStyle/>
                    <a:p>
                      <a:pPr algn="ctr">
                        <a:lnSpc>
                          <a:spcPct val="150000"/>
                        </a:lnSpc>
                        <a:spcAft>
                          <a:spcPts val="800"/>
                        </a:spcAft>
                      </a:pPr>
                      <a:r>
                        <a:rPr lang="en-GB" sz="900">
                          <a:effectLst/>
                        </a:rPr>
                        <a:t>Stopping Distance (m)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(Initial Velocity) ^2/(2*Deceleration)</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10.11279388</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998374883"/>
                  </a:ext>
                </a:extLst>
              </a:tr>
              <a:tr h="391944">
                <a:tc>
                  <a:txBody>
                    <a:bodyPr/>
                    <a:lstStyle/>
                    <a:p>
                      <a:pPr algn="ctr">
                        <a:lnSpc>
                          <a:spcPct val="150000"/>
                        </a:lnSpc>
                        <a:spcAft>
                          <a:spcPts val="800"/>
                        </a:spcAft>
                      </a:pPr>
                      <a:r>
                        <a:rPr lang="en-GB" sz="900">
                          <a:effectLst/>
                        </a:rPr>
                        <a:t>Brake Force (N)</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Deceleration * Vehicle Mass * Tyre CoF</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3845.52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1849529788"/>
                  </a:ext>
                </a:extLst>
              </a:tr>
              <a:tr h="185318">
                <a:tc>
                  <a:txBody>
                    <a:bodyPr/>
                    <a:lstStyle/>
                    <a:p>
                      <a:pPr algn="ctr">
                        <a:lnSpc>
                          <a:spcPct val="150000"/>
                        </a:lnSpc>
                        <a:spcAft>
                          <a:spcPts val="800"/>
                        </a:spcAft>
                      </a:pPr>
                      <a:r>
                        <a:rPr lang="en-GB" sz="900">
                          <a:effectLst/>
                        </a:rPr>
                        <a:t>Normal Force (N)</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Vehicle Mass * 9.81</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1962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2673045523"/>
                  </a:ext>
                </a:extLst>
              </a:tr>
              <a:tr h="391944">
                <a:tc>
                  <a:txBody>
                    <a:bodyPr/>
                    <a:lstStyle/>
                    <a:p>
                      <a:pPr algn="ctr">
                        <a:lnSpc>
                          <a:spcPct val="150000"/>
                        </a:lnSpc>
                        <a:spcAft>
                          <a:spcPts val="800"/>
                        </a:spcAft>
                      </a:pPr>
                      <a:r>
                        <a:rPr lang="en-GB" sz="900">
                          <a:effectLst/>
                        </a:rPr>
                        <a:t>Brake Torque (Nm)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Brake Rotor Diameter * Braking system Pressure</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34.72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1027165365"/>
                  </a:ext>
                </a:extLst>
              </a:tr>
              <a:tr h="185318">
                <a:tc>
                  <a:txBody>
                    <a:bodyPr/>
                    <a:lstStyle/>
                    <a:p>
                      <a:pPr algn="ctr">
                        <a:lnSpc>
                          <a:spcPct val="150000"/>
                        </a:lnSpc>
                        <a:spcAft>
                          <a:spcPts val="800"/>
                        </a:spcAft>
                      </a:pPr>
                      <a:r>
                        <a:rPr lang="en-GB" sz="900">
                          <a:effectLst/>
                        </a:rPr>
                        <a:t>Brake Rotor Diameter (m)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0.248</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438069138"/>
                  </a:ext>
                </a:extLst>
              </a:tr>
              <a:tr h="185318">
                <a:tc>
                  <a:txBody>
                    <a:bodyPr/>
                    <a:lstStyle/>
                    <a:p>
                      <a:pPr algn="ctr">
                        <a:lnSpc>
                          <a:spcPct val="150000"/>
                        </a:lnSpc>
                        <a:spcAft>
                          <a:spcPts val="800"/>
                        </a:spcAft>
                      </a:pPr>
                      <a:r>
                        <a:rPr lang="en-GB" sz="900">
                          <a:effectLst/>
                        </a:rPr>
                        <a:t>Braking system Pressure (N/m^2)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140</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523303804"/>
                  </a:ext>
                </a:extLst>
              </a:tr>
              <a:tr h="185318">
                <a:tc>
                  <a:txBody>
                    <a:bodyPr/>
                    <a:lstStyle/>
                    <a:p>
                      <a:pPr algn="ctr">
                        <a:lnSpc>
                          <a:spcPct val="150000"/>
                        </a:lnSpc>
                        <a:spcAft>
                          <a:spcPts val="800"/>
                        </a:spcAft>
                      </a:pPr>
                      <a:r>
                        <a:rPr lang="en-GB" sz="900">
                          <a:effectLst/>
                        </a:rPr>
                        <a:t>Wheel Diameter (m)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0.3302</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2169860866"/>
                  </a:ext>
                </a:extLst>
              </a:tr>
              <a:tr h="185318">
                <a:tc>
                  <a:txBody>
                    <a:bodyPr/>
                    <a:lstStyle/>
                    <a:p>
                      <a:pPr algn="ctr">
                        <a:lnSpc>
                          <a:spcPct val="150000"/>
                        </a:lnSpc>
                        <a:spcAft>
                          <a:spcPts val="800"/>
                        </a:spcAft>
                      </a:pPr>
                      <a:r>
                        <a:rPr lang="en-GB" sz="900">
                          <a:effectLst/>
                        </a:rPr>
                        <a:t>Wheel Circumference (m)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PI * Wheel Diameter</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1.037353894</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872547657"/>
                  </a:ext>
                </a:extLst>
              </a:tr>
              <a:tr h="390137">
                <a:tc>
                  <a:txBody>
                    <a:bodyPr/>
                    <a:lstStyle/>
                    <a:p>
                      <a:pPr algn="ctr">
                        <a:lnSpc>
                          <a:spcPct val="150000"/>
                        </a:lnSpc>
                        <a:spcAft>
                          <a:spcPts val="800"/>
                        </a:spcAft>
                      </a:pPr>
                      <a:r>
                        <a:rPr lang="en-GB" sz="900">
                          <a:effectLst/>
                        </a:rPr>
                        <a:t>Brake Rotor Circumference (m)</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PI * Brake Rotor Diameter</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0.779114978</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3971151597"/>
                  </a:ext>
                </a:extLst>
              </a:tr>
              <a:tr h="595827">
                <a:tc>
                  <a:txBody>
                    <a:bodyPr/>
                    <a:lstStyle/>
                    <a:p>
                      <a:pPr algn="ctr">
                        <a:lnSpc>
                          <a:spcPct val="150000"/>
                        </a:lnSpc>
                        <a:spcAft>
                          <a:spcPts val="800"/>
                        </a:spcAft>
                      </a:pPr>
                      <a:r>
                        <a:rPr lang="en-GB" sz="900">
                          <a:effectLst/>
                        </a:rPr>
                        <a:t>Wheel to Brake Rotor Ratio</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Wheel Circumference / Brake Rotor Circumference</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0.751059964</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182336322"/>
                  </a:ext>
                </a:extLst>
              </a:tr>
              <a:tr h="185318">
                <a:tc>
                  <a:txBody>
                    <a:bodyPr/>
                    <a:lstStyle/>
                    <a:p>
                      <a:pPr algn="ctr">
                        <a:lnSpc>
                          <a:spcPct val="150000"/>
                        </a:lnSpc>
                        <a:spcAft>
                          <a:spcPts val="800"/>
                        </a:spcAft>
                      </a:pPr>
                      <a:r>
                        <a:rPr lang="en-GB" sz="900">
                          <a:effectLst/>
                        </a:rPr>
                        <a:t>Coefficient of Friction of Tyre</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tc>
                  <a:txBody>
                    <a:bodyPr/>
                    <a:lstStyle/>
                    <a:p>
                      <a:pPr algn="ctr">
                        <a:lnSpc>
                          <a:spcPct val="150000"/>
                        </a:lnSpc>
                        <a:spcAft>
                          <a:spcPts val="800"/>
                        </a:spcAft>
                      </a:pPr>
                      <a:r>
                        <a:rPr lang="en-GB" sz="900">
                          <a:effectLst/>
                        </a:rPr>
                        <a:t>/</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tc>
                <a:tc>
                  <a:txBody>
                    <a:bodyPr/>
                    <a:lstStyle/>
                    <a:p>
                      <a:pPr algn="ctr">
                        <a:lnSpc>
                          <a:spcPct val="150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Arial" panose="020B0604020202020204" pitchFamily="34" charset="0"/>
                      </a:endParaRPr>
                    </a:p>
                  </a:txBody>
                  <a:tcPr marL="45067" marR="45067" marT="0" marB="0" anchor="ctr"/>
                </a:tc>
                <a:extLst>
                  <a:ext uri="{0D108BD9-81ED-4DB2-BD59-A6C34878D82A}">
                    <a16:rowId xmlns:a16="http://schemas.microsoft.com/office/drawing/2014/main" val="4190024072"/>
                  </a:ext>
                </a:extLst>
              </a:tr>
            </a:tbl>
          </a:graphicData>
        </a:graphic>
      </p:graphicFrame>
      <p:sp>
        <p:nvSpPr>
          <p:cNvPr id="5" name="TextBox 4">
            <a:extLst>
              <a:ext uri="{FF2B5EF4-FFF2-40B4-BE49-F238E27FC236}">
                <a16:creationId xmlns:a16="http://schemas.microsoft.com/office/drawing/2014/main" id="{98C0B328-4817-8A15-F01F-4F4505DA88BA}"/>
              </a:ext>
            </a:extLst>
          </p:cNvPr>
          <p:cNvSpPr txBox="1"/>
          <p:nvPr/>
        </p:nvSpPr>
        <p:spPr>
          <a:xfrm>
            <a:off x="5784383" y="2528831"/>
            <a:ext cx="6307494" cy="29674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a:t>Calculation info based on AP racing parts used for system analysis, important for understanding brake characteristics and determining braking distance, force and torque, displayed in later graphs.</a:t>
            </a:r>
          </a:p>
          <a:p>
            <a:pPr marL="285750" indent="-285750">
              <a:lnSpc>
                <a:spcPct val="150000"/>
              </a:lnSpc>
              <a:buFont typeface="Arial" panose="020B0604020202020204" pitchFamily="34" charset="0"/>
              <a:buChar char="•"/>
            </a:pPr>
            <a:r>
              <a:rPr lang="en-GB" sz="1400"/>
              <a:t>Braking system meets requirements: Stops under 18m from 60km/h (regulation) and 10.1m (Calculation result).</a:t>
            </a:r>
          </a:p>
          <a:p>
            <a:pPr marL="285750" indent="-285750" algn="l">
              <a:lnSpc>
                <a:spcPct val="150000"/>
              </a:lnSpc>
              <a:buFont typeface="Arial" panose="020B0604020202020204" pitchFamily="34" charset="0"/>
              <a:buChar char="•"/>
            </a:pPr>
            <a:r>
              <a:rPr lang="en-GB" sz="1400"/>
              <a:t>The simulated track includes many turns at the start, becoming more straight over time, providing valuable information about the braking system's performance under different driving conditions.</a:t>
            </a:r>
          </a:p>
          <a:p>
            <a:pPr marL="285750" indent="-285750">
              <a:lnSpc>
                <a:spcPct val="150000"/>
              </a:lnSpc>
              <a:buFont typeface="Arial" panose="020B0604020202020204" pitchFamily="34" charset="0"/>
              <a:buChar char="•"/>
            </a:pPr>
            <a:endParaRPr lang="en-GB" sz="1400"/>
          </a:p>
        </p:txBody>
      </p:sp>
    </p:spTree>
    <p:extLst>
      <p:ext uri="{BB962C8B-B14F-4D97-AF65-F5344CB8AC3E}">
        <p14:creationId xmlns:p14="http://schemas.microsoft.com/office/powerpoint/2010/main" val="170091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46200-BE2B-3F79-D524-CFA9501CC1D9}"/>
              </a:ext>
            </a:extLst>
          </p:cNvPr>
          <p:cNvSpPr>
            <a:spLocks noGrp="1"/>
          </p:cNvSpPr>
          <p:nvPr>
            <p:ph type="title"/>
          </p:nvPr>
        </p:nvSpPr>
        <p:spPr>
          <a:xfrm>
            <a:off x="36159" y="99654"/>
            <a:ext cx="10515600" cy="763843"/>
          </a:xfrm>
        </p:spPr>
        <p:txBody>
          <a:bodyPr/>
          <a:lstStyle/>
          <a:p>
            <a:r>
              <a:rPr lang="en-GB"/>
              <a:t>Braking Calcs. Graphs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5C410D08-2AB1-E1BB-201F-D997FDD2F7A2}"/>
                  </a:ext>
                </a:extLst>
              </p:cNvPr>
              <p:cNvSpPr>
                <a:spLocks noGrp="1"/>
              </p:cNvSpPr>
              <p:nvPr>
                <p:ph idx="1"/>
              </p:nvPr>
            </p:nvSpPr>
            <p:spPr>
              <a:xfrm>
                <a:off x="0" y="4025326"/>
                <a:ext cx="5810866" cy="2110003"/>
              </a:xfrm>
            </p:spPr>
            <p:txBody>
              <a:bodyPr>
                <a:noAutofit/>
              </a:bodyPr>
              <a:lstStyle/>
              <a:p>
                <a:pPr>
                  <a:lnSpc>
                    <a:spcPct val="150000"/>
                  </a:lnSpc>
                  <a:buFont typeface="Arial" panose="020B0604020202020204" pitchFamily="34" charset="0"/>
                  <a:buChar char="•"/>
                </a:pPr>
                <a14:m>
                  <m:oMath xmlns:m="http://schemas.openxmlformats.org/officeDocument/2006/math">
                    <m:r>
                      <a:rPr lang="en-GB" sz="1350" b="1" i="1" dirty="0" smtClean="0">
                        <a:solidFill>
                          <a:schemeClr val="tx1"/>
                        </a:solidFill>
                        <a:latin typeface="Cambria Math" panose="02040503050406030204" pitchFamily="18" charset="0"/>
                      </a:rPr>
                      <m:t>𝑩𝒓𝒂𝒌𝒊𝒏𝒈</m:t>
                    </m:r>
                    <m:r>
                      <a:rPr lang="en-GB" sz="1350" b="1" i="1" dirty="0" smtClean="0">
                        <a:solidFill>
                          <a:schemeClr val="tx1"/>
                        </a:solidFill>
                        <a:latin typeface="Cambria Math" panose="02040503050406030204" pitchFamily="18" charset="0"/>
                      </a:rPr>
                      <m:t> </m:t>
                    </m:r>
                    <m:r>
                      <a:rPr lang="en-GB" sz="1350" b="1" i="1" dirty="0" smtClean="0">
                        <a:solidFill>
                          <a:schemeClr val="tx1"/>
                        </a:solidFill>
                        <a:latin typeface="Cambria Math" panose="02040503050406030204" pitchFamily="18" charset="0"/>
                      </a:rPr>
                      <m:t>𝑬𝒏𝒆𝒓𝒈𝒚</m:t>
                    </m:r>
                    <m:r>
                      <a:rPr lang="en-GB" sz="1350" b="1" i="1" dirty="0" smtClean="0">
                        <a:solidFill>
                          <a:schemeClr val="tx1"/>
                        </a:solidFill>
                        <a:latin typeface="Cambria Math" panose="02040503050406030204" pitchFamily="18" charset="0"/>
                      </a:rPr>
                      <m:t>: </m:t>
                    </m:r>
                    <m:r>
                      <a:rPr lang="en-GB" sz="1350" b="1" i="1" dirty="0" smtClean="0">
                        <a:solidFill>
                          <a:schemeClr val="tx1"/>
                        </a:solidFill>
                        <a:latin typeface="Cambria Math" panose="02040503050406030204" pitchFamily="18" charset="0"/>
                      </a:rPr>
                      <m:t>𝟎</m:t>
                    </m:r>
                    <m:r>
                      <a:rPr lang="en-GB" sz="1350" b="1" i="1" dirty="0" smtClean="0">
                        <a:solidFill>
                          <a:schemeClr val="tx1"/>
                        </a:solidFill>
                        <a:latin typeface="Cambria Math" panose="02040503050406030204" pitchFamily="18" charset="0"/>
                      </a:rPr>
                      <m:t>.</m:t>
                    </m:r>
                    <m:r>
                      <a:rPr lang="en-GB" sz="1350" b="1" i="1" dirty="0" smtClean="0">
                        <a:solidFill>
                          <a:schemeClr val="tx1"/>
                        </a:solidFill>
                        <a:latin typeface="Cambria Math" panose="02040503050406030204" pitchFamily="18" charset="0"/>
                      </a:rPr>
                      <m:t>𝟓</m:t>
                    </m:r>
                    <m:r>
                      <a:rPr lang="en-GB" sz="1350" b="1" i="1" dirty="0" smtClean="0">
                        <a:solidFill>
                          <a:schemeClr val="tx1"/>
                        </a:solidFill>
                        <a:latin typeface="Cambria Math" panose="02040503050406030204" pitchFamily="18" charset="0"/>
                      </a:rPr>
                      <m:t> ∗ </m:t>
                    </m:r>
                    <m:r>
                      <a:rPr lang="en-GB" sz="1350" b="1" i="1" dirty="0" smtClean="0">
                        <a:solidFill>
                          <a:schemeClr val="tx1"/>
                        </a:solidFill>
                        <a:latin typeface="Cambria Math" panose="02040503050406030204" pitchFamily="18" charset="0"/>
                      </a:rPr>
                      <m:t>𝒗𝒆𝒉𝒊𝒄𝒍𝒆</m:t>
                    </m:r>
                    <m:r>
                      <a:rPr lang="en-GB" sz="1350" b="1" i="1" dirty="0" smtClean="0">
                        <a:solidFill>
                          <a:schemeClr val="tx1"/>
                        </a:solidFill>
                        <a:latin typeface="Cambria Math" panose="02040503050406030204" pitchFamily="18" charset="0"/>
                      </a:rPr>
                      <m:t> </m:t>
                    </m:r>
                    <m:r>
                      <a:rPr lang="en-GB" sz="1350" b="1" i="1" dirty="0" smtClean="0">
                        <a:solidFill>
                          <a:schemeClr val="tx1"/>
                        </a:solidFill>
                        <a:latin typeface="Cambria Math" panose="02040503050406030204" pitchFamily="18" charset="0"/>
                      </a:rPr>
                      <m:t>𝒎𝒂𝒔𝒔</m:t>
                    </m:r>
                    <m:r>
                      <a:rPr lang="en-GB" sz="1350" b="1" i="1" dirty="0" smtClean="0">
                        <a:solidFill>
                          <a:schemeClr val="tx1"/>
                        </a:solidFill>
                        <a:latin typeface="Cambria Math" panose="02040503050406030204" pitchFamily="18" charset="0"/>
                      </a:rPr>
                      <m:t> ∗ </m:t>
                    </m:r>
                    <m:r>
                      <a:rPr lang="en-GB" sz="1350" b="1" i="1" dirty="0" smtClean="0">
                        <a:solidFill>
                          <a:schemeClr val="tx1"/>
                        </a:solidFill>
                        <a:latin typeface="Cambria Math" panose="02040503050406030204" pitchFamily="18" charset="0"/>
                      </a:rPr>
                      <m:t>𝒔𝒑𝒆𝒆𝒅</m:t>
                    </m:r>
                    <m:r>
                      <a:rPr lang="en-GB" sz="1350" b="1" i="1" dirty="0" smtClean="0">
                        <a:solidFill>
                          <a:schemeClr val="tx1"/>
                        </a:solidFill>
                        <a:latin typeface="Cambria Math" panose="02040503050406030204" pitchFamily="18" charset="0"/>
                      </a:rPr>
                      <m:t>^</m:t>
                    </m:r>
                    <m:r>
                      <a:rPr lang="en-GB" sz="1350" b="1" i="1" dirty="0" smtClean="0">
                        <a:solidFill>
                          <a:schemeClr val="tx1"/>
                        </a:solidFill>
                        <a:latin typeface="Cambria Math" panose="02040503050406030204" pitchFamily="18" charset="0"/>
                      </a:rPr>
                      <m:t>𝟐</m:t>
                    </m:r>
                    <m:r>
                      <a:rPr lang="en-GB" sz="1350" b="1" i="1" dirty="0" smtClean="0">
                        <a:solidFill>
                          <a:schemeClr val="tx1"/>
                        </a:solidFill>
                        <a:latin typeface="Cambria Math" panose="02040503050406030204" pitchFamily="18" charset="0"/>
                      </a:rPr>
                      <m:t> / </m:t>
                    </m:r>
                    <m:r>
                      <a:rPr lang="en-GB" sz="1350" b="1" i="1" dirty="0" smtClean="0">
                        <a:solidFill>
                          <a:schemeClr val="tx1"/>
                        </a:solidFill>
                        <a:latin typeface="Cambria Math" panose="02040503050406030204" pitchFamily="18" charset="0"/>
                      </a:rPr>
                      <m:t>𝟑</m:t>
                    </m:r>
                    <m:r>
                      <a:rPr lang="en-GB" sz="1350" b="1" i="1" dirty="0" smtClean="0">
                        <a:solidFill>
                          <a:schemeClr val="tx1"/>
                        </a:solidFill>
                        <a:latin typeface="Cambria Math" panose="02040503050406030204" pitchFamily="18" charset="0"/>
                      </a:rPr>
                      <m:t>.</m:t>
                    </m:r>
                    <m:r>
                      <a:rPr lang="en-GB" sz="1350" b="1" i="1" dirty="0" smtClean="0">
                        <a:solidFill>
                          <a:schemeClr val="tx1"/>
                        </a:solidFill>
                        <a:latin typeface="Cambria Math" panose="02040503050406030204" pitchFamily="18" charset="0"/>
                      </a:rPr>
                      <m:t>𝟔</m:t>
                    </m:r>
                    <m:r>
                      <a:rPr lang="en-GB" sz="1350" b="1" i="1" dirty="0" smtClean="0">
                        <a:solidFill>
                          <a:schemeClr val="tx1"/>
                        </a:solidFill>
                        <a:latin typeface="Cambria Math" panose="02040503050406030204" pitchFamily="18" charset="0"/>
                      </a:rPr>
                      <m:t>^</m:t>
                    </m:r>
                    <m:r>
                      <a:rPr lang="en-GB" sz="1350" b="1" i="1" dirty="0" smtClean="0">
                        <a:solidFill>
                          <a:schemeClr val="tx1"/>
                        </a:solidFill>
                        <a:latin typeface="Cambria Math" panose="02040503050406030204" pitchFamily="18" charset="0"/>
                      </a:rPr>
                      <m:t>𝟐</m:t>
                    </m:r>
                    <m:r>
                      <a:rPr lang="en-GB" sz="1350" b="1" i="1" dirty="0" smtClean="0">
                        <a:solidFill>
                          <a:schemeClr val="tx1"/>
                        </a:solidFill>
                        <a:latin typeface="Cambria Math" panose="02040503050406030204" pitchFamily="18" charset="0"/>
                      </a:rPr>
                      <m:t> ∗ </m:t>
                    </m:r>
                    <m:r>
                      <a:rPr lang="en-GB" sz="1350" b="1" i="1" dirty="0" smtClean="0">
                        <a:solidFill>
                          <a:schemeClr val="tx1"/>
                        </a:solidFill>
                        <a:latin typeface="Cambria Math" panose="02040503050406030204" pitchFamily="18" charset="0"/>
                      </a:rPr>
                      <m:t>𝒅𝒆𝒄𝒆𝒍𝒆𝒓𝒂𝒕𝒊𝒐𝒏</m:t>
                    </m:r>
                    <m:r>
                      <a:rPr lang="en-GB" sz="1350" b="1" i="1" dirty="0" smtClean="0">
                        <a:solidFill>
                          <a:schemeClr val="tx1"/>
                        </a:solidFill>
                        <a:latin typeface="Cambria Math" panose="02040503050406030204" pitchFamily="18" charset="0"/>
                      </a:rPr>
                      <m:t> </m:t>
                    </m:r>
                    <m:r>
                      <a:rPr lang="en-GB" sz="1350" b="1" i="1" dirty="0" smtClean="0">
                        <a:solidFill>
                          <a:schemeClr val="tx1"/>
                        </a:solidFill>
                        <a:latin typeface="Cambria Math" panose="02040503050406030204" pitchFamily="18" charset="0"/>
                      </a:rPr>
                      <m:t>𝒐𝒗𝒆𝒓</m:t>
                    </m:r>
                    <m:r>
                      <a:rPr lang="en-GB" sz="1350" b="1" i="1" dirty="0" smtClean="0">
                        <a:solidFill>
                          <a:schemeClr val="tx1"/>
                        </a:solidFill>
                        <a:latin typeface="Cambria Math" panose="02040503050406030204" pitchFamily="18" charset="0"/>
                      </a:rPr>
                      <m:t> </m:t>
                    </m:r>
                    <m:r>
                      <a:rPr lang="en-GB" sz="1350" b="1" i="1" dirty="0" smtClean="0">
                        <a:solidFill>
                          <a:schemeClr val="tx1"/>
                        </a:solidFill>
                        <a:latin typeface="Cambria Math" panose="02040503050406030204" pitchFamily="18" charset="0"/>
                      </a:rPr>
                      <m:t>𝒕𝒊𝒎𝒆</m:t>
                    </m:r>
                    <m:r>
                      <a:rPr lang="en-GB" sz="1350" b="1" i="1" dirty="0" smtClean="0">
                        <a:solidFill>
                          <a:schemeClr val="tx1"/>
                        </a:solidFill>
                        <a:latin typeface="Cambria Math" panose="02040503050406030204" pitchFamily="18" charset="0"/>
                      </a:rPr>
                      <m:t> / </m:t>
                    </m:r>
                    <m:r>
                      <a:rPr lang="en-GB" sz="1350" b="1" i="1" dirty="0" smtClean="0">
                        <a:solidFill>
                          <a:schemeClr val="tx1"/>
                        </a:solidFill>
                        <a:latin typeface="Cambria Math" panose="02040503050406030204" pitchFamily="18" charset="0"/>
                      </a:rPr>
                      <m:t>𝟗</m:t>
                    </m:r>
                    <m:r>
                      <a:rPr lang="en-GB" sz="1350" b="1" i="1" dirty="0" smtClean="0">
                        <a:solidFill>
                          <a:schemeClr val="tx1"/>
                        </a:solidFill>
                        <a:latin typeface="Cambria Math" panose="02040503050406030204" pitchFamily="18" charset="0"/>
                      </a:rPr>
                      <m:t>.</m:t>
                    </m:r>
                    <m:r>
                      <a:rPr lang="en-GB" sz="1350" b="1" i="1" dirty="0" smtClean="0">
                        <a:solidFill>
                          <a:schemeClr val="tx1"/>
                        </a:solidFill>
                        <a:latin typeface="Cambria Math" panose="02040503050406030204" pitchFamily="18" charset="0"/>
                      </a:rPr>
                      <m:t>𝟖𝟏</m:t>
                    </m:r>
                  </m:oMath>
                </a14:m>
                <a:endParaRPr lang="en-GB" sz="1350">
                  <a:solidFill>
                    <a:schemeClr val="tx1"/>
                  </a:solidFill>
                </a:endParaRPr>
              </a:p>
              <a:p>
                <a:pPr algn="l">
                  <a:lnSpc>
                    <a:spcPct val="150000"/>
                  </a:lnSpc>
                  <a:buFont typeface="Arial" panose="020B0604020202020204" pitchFamily="34" charset="0"/>
                  <a:buChar char="•"/>
                </a:pPr>
                <a:r>
                  <a:rPr lang="en-GB" sz="1350">
                    <a:solidFill>
                      <a:schemeClr val="tx1"/>
                    </a:solidFill>
                  </a:rPr>
                  <a:t>Higher speeds and more corners result in higher energy dissipation, shown in graph.</a:t>
                </a:r>
              </a:p>
              <a:p>
                <a:pPr algn="l">
                  <a:lnSpc>
                    <a:spcPct val="150000"/>
                  </a:lnSpc>
                  <a:buFont typeface="Arial" panose="020B0604020202020204" pitchFamily="34" charset="0"/>
                  <a:buChar char="•"/>
                </a:pPr>
                <a:r>
                  <a:rPr lang="en-GB" sz="1350"/>
                  <a:t>As brakes wear down, they become less effective at dissipating energy, resulting in more heat energy being lost.</a:t>
                </a:r>
              </a:p>
              <a:p>
                <a:pPr>
                  <a:buFont typeface="Arial" panose="020B0604020202020204" pitchFamily="34" charset="0"/>
                  <a:buChar char="•"/>
                </a:pPr>
                <a:endParaRPr lang="en-GB" sz="1600"/>
              </a:p>
              <a:p>
                <a:pPr>
                  <a:buFont typeface="Arial" panose="020B0604020202020204" pitchFamily="34" charset="0"/>
                  <a:buChar char="•"/>
                </a:pPr>
                <a:endParaRPr lang="en-GB" sz="1600"/>
              </a:p>
            </p:txBody>
          </p:sp>
        </mc:Choice>
        <mc:Fallback>
          <p:sp>
            <p:nvSpPr>
              <p:cNvPr id="3" name="Content Placeholder 2">
                <a:extLst>
                  <a:ext uri="{FF2B5EF4-FFF2-40B4-BE49-F238E27FC236}">
                    <a16:creationId xmlns:a16="http://schemas.microsoft.com/office/drawing/2014/main" id="{5C410D08-2AB1-E1BB-201F-D997FDD2F7A2}"/>
                  </a:ext>
                </a:extLst>
              </p:cNvPr>
              <p:cNvSpPr>
                <a:spLocks noGrp="1" noRot="1" noChangeAspect="1" noMove="1" noResize="1" noEditPoints="1" noAdjustHandles="1" noChangeArrowheads="1" noChangeShapeType="1" noTextEdit="1"/>
              </p:cNvSpPr>
              <p:nvPr>
                <p:ph idx="1"/>
              </p:nvPr>
            </p:nvSpPr>
            <p:spPr>
              <a:xfrm>
                <a:off x="0" y="4025326"/>
                <a:ext cx="5810866" cy="2110003"/>
              </a:xfrm>
              <a:blipFill>
                <a:blip r:embed="rId2"/>
                <a:stretch>
                  <a:fillRect l="-218" r="-218" b="-5988"/>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id="{7C8C0253-45F9-CFBF-3498-7436281E1E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60" y="863497"/>
            <a:ext cx="5381416" cy="3161829"/>
          </a:xfrm>
          <a:prstGeom prst="rect">
            <a:avLst/>
          </a:prstGeom>
        </p:spPr>
      </p:pic>
      <p:pic>
        <p:nvPicPr>
          <p:cNvPr id="5" name="Picture 4">
            <a:extLst>
              <a:ext uri="{FF2B5EF4-FFF2-40B4-BE49-F238E27FC236}">
                <a16:creationId xmlns:a16="http://schemas.microsoft.com/office/drawing/2014/main" id="{6E48AEB5-2542-67E3-89E0-A020947563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4972" y="863496"/>
            <a:ext cx="5126905" cy="3161829"/>
          </a:xfrm>
          <a:prstGeom prst="rect">
            <a:avLst/>
          </a:prstGeom>
        </p:spPr>
      </p:pic>
      <p:sp>
        <p:nvSpPr>
          <p:cNvPr id="6" name="Content Placeholder 2">
            <a:extLst>
              <a:ext uri="{FF2B5EF4-FFF2-40B4-BE49-F238E27FC236}">
                <a16:creationId xmlns:a16="http://schemas.microsoft.com/office/drawing/2014/main" id="{2B3030B9-403C-61AC-AF90-792D60AFE51F}"/>
              </a:ext>
            </a:extLst>
          </p:cNvPr>
          <p:cNvSpPr txBox="1">
            <a:spLocks/>
          </p:cNvSpPr>
          <p:nvPr/>
        </p:nvSpPr>
        <p:spPr>
          <a:xfrm>
            <a:off x="6300713" y="4117478"/>
            <a:ext cx="5455422" cy="187702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400"/>
              <a:t>Calculation involved summing each absolute braking energy value over 7 minutes and 35 seconds.</a:t>
            </a:r>
          </a:p>
          <a:p>
            <a:pPr>
              <a:lnSpc>
                <a:spcPct val="150000"/>
              </a:lnSpc>
            </a:pPr>
            <a:r>
              <a:rPr lang="en-GB" sz="1400"/>
              <a:t>Cumulative braking energy curve becomes more gradual as the test continues.</a:t>
            </a:r>
          </a:p>
          <a:p>
            <a:pPr>
              <a:lnSpc>
                <a:spcPct val="150000"/>
              </a:lnSpc>
            </a:pPr>
            <a:r>
              <a:rPr lang="en-GB" sz="1400"/>
              <a:t>The graph levels off at around 75 MJ by the end of the test.</a:t>
            </a:r>
          </a:p>
        </p:txBody>
      </p:sp>
    </p:spTree>
    <p:extLst>
      <p:ext uri="{BB962C8B-B14F-4D97-AF65-F5344CB8AC3E}">
        <p14:creationId xmlns:p14="http://schemas.microsoft.com/office/powerpoint/2010/main" val="2248528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21FE-3E95-B954-A27C-4F435CC6F63C}"/>
              </a:ext>
            </a:extLst>
          </p:cNvPr>
          <p:cNvSpPr>
            <a:spLocks noGrp="1"/>
          </p:cNvSpPr>
          <p:nvPr>
            <p:ph type="title"/>
          </p:nvPr>
        </p:nvSpPr>
        <p:spPr/>
        <p:txBody>
          <a:bodyPr/>
          <a:lstStyle/>
          <a:p>
            <a:r>
              <a:rPr lang="en-GB"/>
              <a:t>Braking Calcs. Graphs</a:t>
            </a:r>
          </a:p>
        </p:txBody>
      </p:sp>
      <p:sp>
        <p:nvSpPr>
          <p:cNvPr id="3" name="Content Placeholder 2">
            <a:extLst>
              <a:ext uri="{FF2B5EF4-FFF2-40B4-BE49-F238E27FC236}">
                <a16:creationId xmlns:a16="http://schemas.microsoft.com/office/drawing/2014/main" id="{76DE1BC8-DCD9-B71F-AB74-CA47C0DE21D9}"/>
              </a:ext>
            </a:extLst>
          </p:cNvPr>
          <p:cNvSpPr>
            <a:spLocks noGrp="1"/>
          </p:cNvSpPr>
          <p:nvPr>
            <p:ph idx="1"/>
          </p:nvPr>
        </p:nvSpPr>
        <p:spPr>
          <a:xfrm>
            <a:off x="7529804" y="2054942"/>
            <a:ext cx="3625876" cy="3814152"/>
          </a:xfrm>
        </p:spPr>
        <p:txBody>
          <a:bodyPr>
            <a:normAutofit/>
          </a:bodyPr>
          <a:lstStyle/>
          <a:p>
            <a:pPr algn="l">
              <a:lnSpc>
                <a:spcPct val="150000"/>
              </a:lnSpc>
              <a:buFont typeface="Arial" panose="020B0604020202020204" pitchFamily="34" charset="0"/>
              <a:buChar char="•"/>
            </a:pPr>
            <a:r>
              <a:rPr lang="en-GB" sz="1400">
                <a:solidFill>
                  <a:schemeClr val="tx1"/>
                </a:solidFill>
              </a:rPr>
              <a:t>Braking force calculated using: Vehicle mass * Deceleration over time.</a:t>
            </a:r>
          </a:p>
          <a:p>
            <a:pPr algn="l">
              <a:lnSpc>
                <a:spcPct val="150000"/>
              </a:lnSpc>
              <a:buFont typeface="Arial" panose="020B0604020202020204" pitchFamily="34" charset="0"/>
              <a:buChar char="•"/>
            </a:pPr>
            <a:r>
              <a:rPr lang="en-GB" sz="1400">
                <a:solidFill>
                  <a:schemeClr val="tx1"/>
                </a:solidFill>
              </a:rPr>
              <a:t>First spike in data shows brakes heavily applied from high speed, for a short time resulting in a spike in braking force and energy.</a:t>
            </a:r>
          </a:p>
          <a:p>
            <a:pPr algn="l">
              <a:lnSpc>
                <a:spcPct val="150000"/>
              </a:lnSpc>
              <a:buFont typeface="Arial" panose="020B0604020202020204" pitchFamily="34" charset="0"/>
              <a:buChar char="•"/>
            </a:pPr>
            <a:r>
              <a:rPr lang="en-GB" sz="1400">
                <a:solidFill>
                  <a:schemeClr val="tx1"/>
                </a:solidFill>
              </a:rPr>
              <a:t>Braking energy spiked at 210 seconds, without an increase in braking force, suggesting constant braking force, resulting in increased heat.</a:t>
            </a:r>
          </a:p>
        </p:txBody>
      </p:sp>
      <p:pic>
        <p:nvPicPr>
          <p:cNvPr id="4" name="Picture 3">
            <a:extLst>
              <a:ext uri="{FF2B5EF4-FFF2-40B4-BE49-F238E27FC236}">
                <a16:creationId xmlns:a16="http://schemas.microsoft.com/office/drawing/2014/main" id="{9F51D4FE-00C0-6265-B5E0-E80F07D219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336" y="1897626"/>
            <a:ext cx="6796410" cy="3738063"/>
          </a:xfrm>
          <a:prstGeom prst="rect">
            <a:avLst/>
          </a:prstGeom>
        </p:spPr>
      </p:pic>
    </p:spTree>
    <p:extLst>
      <p:ext uri="{BB962C8B-B14F-4D97-AF65-F5344CB8AC3E}">
        <p14:creationId xmlns:p14="http://schemas.microsoft.com/office/powerpoint/2010/main" val="2520145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8873-ED85-70B5-1FF6-7B9C0B059EBF}"/>
              </a:ext>
            </a:extLst>
          </p:cNvPr>
          <p:cNvSpPr>
            <a:spLocks noGrp="1"/>
          </p:cNvSpPr>
          <p:nvPr>
            <p:ph type="title"/>
          </p:nvPr>
        </p:nvSpPr>
        <p:spPr>
          <a:xfrm>
            <a:off x="1097280" y="286603"/>
            <a:ext cx="10058400" cy="1184057"/>
          </a:xfrm>
        </p:spPr>
        <p:txBody>
          <a:bodyPr/>
          <a:lstStyle/>
          <a:p>
            <a:r>
              <a:rPr lang="en-GB"/>
              <a:t>Wheel &amp; Tyre Setup</a:t>
            </a:r>
          </a:p>
        </p:txBody>
      </p:sp>
      <p:pic>
        <p:nvPicPr>
          <p:cNvPr id="5" name="Picture 4">
            <a:extLst>
              <a:ext uri="{FF2B5EF4-FFF2-40B4-BE49-F238E27FC236}">
                <a16:creationId xmlns:a16="http://schemas.microsoft.com/office/drawing/2014/main" id="{AA31F1DD-8E6B-0CCA-F871-F6B5F1B332A2}"/>
              </a:ext>
            </a:extLst>
          </p:cNvPr>
          <p:cNvPicPr>
            <a:picLocks noChangeAspect="1"/>
          </p:cNvPicPr>
          <p:nvPr/>
        </p:nvPicPr>
        <p:blipFill rotWithShape="1">
          <a:blip r:embed="rId2"/>
          <a:srcRect l="30689" t="25442" r="43979" b="29002"/>
          <a:stretch/>
        </p:blipFill>
        <p:spPr>
          <a:xfrm>
            <a:off x="1275970" y="1470660"/>
            <a:ext cx="2138331" cy="2163096"/>
          </a:xfrm>
          <a:prstGeom prst="rect">
            <a:avLst/>
          </a:prstGeom>
        </p:spPr>
      </p:pic>
      <p:pic>
        <p:nvPicPr>
          <p:cNvPr id="6" name="Picture 5">
            <a:extLst>
              <a:ext uri="{FF2B5EF4-FFF2-40B4-BE49-F238E27FC236}">
                <a16:creationId xmlns:a16="http://schemas.microsoft.com/office/drawing/2014/main" id="{6558B3D0-7B50-F0E3-1489-61B7A17AAE99}"/>
              </a:ext>
            </a:extLst>
          </p:cNvPr>
          <p:cNvPicPr>
            <a:picLocks noChangeAspect="1"/>
          </p:cNvPicPr>
          <p:nvPr/>
        </p:nvPicPr>
        <p:blipFill rotWithShape="1">
          <a:blip r:embed="rId3"/>
          <a:srcRect l="29693" t="43537" r="30588" b="25471"/>
          <a:stretch/>
        </p:blipFill>
        <p:spPr>
          <a:xfrm>
            <a:off x="6523078" y="1042421"/>
            <a:ext cx="5526054" cy="2386579"/>
          </a:xfrm>
          <a:prstGeom prst="rect">
            <a:avLst/>
          </a:prstGeom>
        </p:spPr>
      </p:pic>
      <p:sp>
        <p:nvSpPr>
          <p:cNvPr id="9" name="Text Box 1156289973">
            <a:extLst>
              <a:ext uri="{FF2B5EF4-FFF2-40B4-BE49-F238E27FC236}">
                <a16:creationId xmlns:a16="http://schemas.microsoft.com/office/drawing/2014/main" id="{56A6B85F-3841-83E2-ADBE-B4CF907B7694}"/>
              </a:ext>
            </a:extLst>
          </p:cNvPr>
          <p:cNvSpPr txBox="1"/>
          <p:nvPr/>
        </p:nvSpPr>
        <p:spPr>
          <a:xfrm>
            <a:off x="1098221" y="3738363"/>
            <a:ext cx="2590800"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a:solidFill>
                  <a:schemeClr val="tx1">
                    <a:lumMod val="65000"/>
                    <a:lumOff val="35000"/>
                  </a:schemeClr>
                </a:solidFill>
                <a:effectLst/>
                <a:latin typeface="Calibri" panose="020F0502020204030204" pitchFamily="34" charset="0"/>
                <a:ea typeface="Calibri" panose="020F0502020204030204" pitchFamily="34" charset="0"/>
                <a:cs typeface="Arial" panose="020B0604020202020204" pitchFamily="34" charset="0"/>
              </a:rPr>
              <a:t>BRAID Aluminium Wheel (BRAID, 2016)</a:t>
            </a:r>
          </a:p>
        </p:txBody>
      </p:sp>
      <p:sp>
        <p:nvSpPr>
          <p:cNvPr id="11" name="TextBox 10">
            <a:extLst>
              <a:ext uri="{FF2B5EF4-FFF2-40B4-BE49-F238E27FC236}">
                <a16:creationId xmlns:a16="http://schemas.microsoft.com/office/drawing/2014/main" id="{A1D68217-278D-0898-EEF7-42D142C4300F}"/>
              </a:ext>
            </a:extLst>
          </p:cNvPr>
          <p:cNvSpPr txBox="1"/>
          <p:nvPr/>
        </p:nvSpPr>
        <p:spPr>
          <a:xfrm>
            <a:off x="279593" y="4005063"/>
            <a:ext cx="5447071" cy="167475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a:t>The 13x7 size provides an appropriate balance between grip and can reduce rotational inertia</a:t>
            </a:r>
            <a:r>
              <a:rPr lang="en-GB" sz="1200"/>
              <a:t>. </a:t>
            </a:r>
            <a:r>
              <a:rPr lang="en-GB" sz="1200">
                <a:effectLst/>
                <a:latin typeface="Calibri" panose="020F0502020204030204" pitchFamily="34" charset="0"/>
                <a:ea typeface="Times New Roman" panose="02020603050405020304" pitchFamily="18" charset="0"/>
              </a:rPr>
              <a:t>(</a:t>
            </a:r>
            <a:r>
              <a:rPr lang="en-GB" sz="1200" u="sng">
                <a:solidFill>
                  <a:srgbClr val="0563C1"/>
                </a:solidFill>
                <a:effectLst/>
                <a:latin typeface="Calibri" panose="020F0502020204030204" pitchFamily="34" charset="0"/>
                <a:ea typeface="Times New Roman" panose="02020603050405020304" pitchFamily="18" charset="0"/>
              </a:rPr>
              <a:t>www.tyrebuyer.com</a:t>
            </a:r>
            <a:r>
              <a:rPr lang="en-GB" sz="1200">
                <a:effectLst/>
                <a:latin typeface="Calibri" panose="020F0502020204030204" pitchFamily="34" charset="0"/>
                <a:ea typeface="Times New Roman" panose="02020603050405020304" pitchFamily="18" charset="0"/>
              </a:rPr>
              <a:t>, n.d.) </a:t>
            </a:r>
            <a:endParaRPr lang="en-GB" sz="1200"/>
          </a:p>
          <a:p>
            <a:pPr marL="285750" indent="-285750">
              <a:lnSpc>
                <a:spcPct val="150000"/>
              </a:lnSpc>
              <a:buFont typeface="Arial" panose="020B0604020202020204" pitchFamily="34" charset="0"/>
              <a:buChar char="•"/>
            </a:pPr>
            <a:r>
              <a:rPr lang="en-GB" sz="1400"/>
              <a:t>The 7-inch wheel size is lighter than the 8-inch size, reducing unsprung mass, with a high load rating of 500 kg to safely support vehicle weight</a:t>
            </a:r>
            <a:r>
              <a:rPr lang="en-GB" sz="1400">
                <a:solidFill>
                  <a:srgbClr val="D1D5DB"/>
                </a:solidFill>
                <a:latin typeface="Söhne"/>
              </a:rPr>
              <a:t>.</a:t>
            </a:r>
            <a:endParaRPr lang="en-GB" sz="1400"/>
          </a:p>
        </p:txBody>
      </p:sp>
      <p:sp>
        <p:nvSpPr>
          <p:cNvPr id="12" name="TextBox 11">
            <a:extLst>
              <a:ext uri="{FF2B5EF4-FFF2-40B4-BE49-F238E27FC236}">
                <a16:creationId xmlns:a16="http://schemas.microsoft.com/office/drawing/2014/main" id="{C3EC4812-45FA-BE44-63D0-18737E7D9D0C}"/>
              </a:ext>
            </a:extLst>
          </p:cNvPr>
          <p:cNvSpPr txBox="1"/>
          <p:nvPr/>
        </p:nvSpPr>
        <p:spPr>
          <a:xfrm>
            <a:off x="6096000" y="3694658"/>
            <a:ext cx="5953132" cy="2262158"/>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lang="en-GB" sz="1400"/>
              <a:t>Smaller tyre profiles can reduce drag and improve aerodynamics.</a:t>
            </a:r>
          </a:p>
          <a:p>
            <a:pPr marL="285750" indent="-285750" algn="l">
              <a:lnSpc>
                <a:spcPct val="150000"/>
              </a:lnSpc>
              <a:buFont typeface="Arial" panose="020B0604020202020204" pitchFamily="34" charset="0"/>
              <a:buChar char="•"/>
            </a:pPr>
            <a:r>
              <a:rPr lang="en-GB" sz="1400"/>
              <a:t>Smaller tyre profiles can also lead to less tyre-generated heat and more efficient heat dissipation for more balanced tyre temperature. </a:t>
            </a:r>
            <a:r>
              <a:rPr lang="en-GB" sz="1200">
                <a:effectLst/>
                <a:latin typeface="Calibri" panose="020F0502020204030204" pitchFamily="34" charset="0"/>
                <a:ea typeface="Times New Roman" panose="02020603050405020304" pitchFamily="18" charset="0"/>
              </a:rPr>
              <a:t>(Holloway. C, n.d.) </a:t>
            </a:r>
            <a:endParaRPr lang="en-GB" sz="1200"/>
          </a:p>
          <a:p>
            <a:pPr marL="285750" indent="-285750" algn="l">
              <a:lnSpc>
                <a:spcPct val="150000"/>
              </a:lnSpc>
              <a:buFont typeface="Arial" panose="020B0604020202020204" pitchFamily="34" charset="0"/>
              <a:buChar char="•"/>
            </a:pPr>
            <a:r>
              <a:rPr lang="en-GB" sz="1400"/>
              <a:t>The 13-inch wheel size is relatively lightweight at 3.85 kg, larger contact patch for improved handling and cornering compared to 10-inch wheels.</a:t>
            </a:r>
          </a:p>
          <a:p>
            <a:endParaRPr lang="en-GB"/>
          </a:p>
        </p:txBody>
      </p:sp>
      <p:sp>
        <p:nvSpPr>
          <p:cNvPr id="14" name="TextBox 13">
            <a:extLst>
              <a:ext uri="{FF2B5EF4-FFF2-40B4-BE49-F238E27FC236}">
                <a16:creationId xmlns:a16="http://schemas.microsoft.com/office/drawing/2014/main" id="{3BFEDC73-F729-66C4-509F-B49701311357}"/>
              </a:ext>
            </a:extLst>
          </p:cNvPr>
          <p:cNvSpPr txBox="1"/>
          <p:nvPr/>
        </p:nvSpPr>
        <p:spPr>
          <a:xfrm>
            <a:off x="8486775" y="3429000"/>
            <a:ext cx="4038600" cy="369332"/>
          </a:xfrm>
          <a:prstGeom prst="rect">
            <a:avLst/>
          </a:prstGeom>
          <a:noFill/>
        </p:spPr>
        <p:txBody>
          <a:bodyPr wrap="square">
            <a:spAutoFit/>
          </a:bodyPr>
          <a:lstStyle/>
          <a:p>
            <a:r>
              <a:rPr lang="en-GB" sz="900" i="1">
                <a:solidFill>
                  <a:schemeClr val="tx1">
                    <a:lumMod val="65000"/>
                    <a:lumOff val="35000"/>
                  </a:schemeClr>
                </a:solidFill>
                <a:effectLst/>
                <a:latin typeface="Calibri" panose="020F0502020204030204" pitchFamily="34" charset="0"/>
                <a:ea typeface="Calibri" panose="020F0502020204030204" pitchFamily="34" charset="0"/>
                <a:cs typeface="Arial" panose="020B0604020202020204" pitchFamily="34" charset="0"/>
              </a:rPr>
              <a:t>Spring rate measured with different camber and tyre pressures (</a:t>
            </a:r>
            <a:r>
              <a:rPr lang="en-GB" sz="900" i="1" u="sng">
                <a:solidFill>
                  <a:schemeClr val="tx1">
                    <a:lumMod val="65000"/>
                    <a:lumOff val="35000"/>
                  </a:schemeClr>
                </a:solidFill>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www.avontyres.com</a:t>
            </a:r>
            <a:r>
              <a:rPr lang="en-GB" sz="900" i="1">
                <a:solidFill>
                  <a:schemeClr val="tx1">
                    <a:lumMod val="65000"/>
                    <a:lumOff val="35000"/>
                  </a:schemeClr>
                </a:solidFill>
                <a:effectLst/>
                <a:latin typeface="Calibri" panose="020F0502020204030204" pitchFamily="34" charset="0"/>
                <a:ea typeface="Calibri" panose="020F0502020204030204" pitchFamily="34" charset="0"/>
              </a:rPr>
              <a:t>, n.d.).</a:t>
            </a:r>
            <a:endParaRPr lang="en-GB" sz="900" i="1">
              <a:solidFill>
                <a:schemeClr val="tx1">
                  <a:lumMod val="65000"/>
                  <a:lumOff val="35000"/>
                </a:schemeClr>
              </a:solidFill>
            </a:endParaRPr>
          </a:p>
        </p:txBody>
      </p:sp>
    </p:spTree>
    <p:extLst>
      <p:ext uri="{BB962C8B-B14F-4D97-AF65-F5344CB8AC3E}">
        <p14:creationId xmlns:p14="http://schemas.microsoft.com/office/powerpoint/2010/main" val="2619495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0FCDD-0E31-03B8-5C85-F3B65D1791F0}"/>
              </a:ext>
            </a:extLst>
          </p:cNvPr>
          <p:cNvSpPr>
            <a:spLocks noGrp="1"/>
          </p:cNvSpPr>
          <p:nvPr>
            <p:ph type="title"/>
          </p:nvPr>
        </p:nvSpPr>
        <p:spPr>
          <a:xfrm>
            <a:off x="0" y="10736"/>
            <a:ext cx="10058400" cy="1159642"/>
          </a:xfrm>
        </p:spPr>
        <p:txBody>
          <a:bodyPr/>
          <a:lstStyle/>
          <a:p>
            <a:r>
              <a:rPr lang="en-GB"/>
              <a:t>Tyre Analysis.</a:t>
            </a:r>
          </a:p>
        </p:txBody>
      </p:sp>
      <p:sp>
        <p:nvSpPr>
          <p:cNvPr id="7" name="Content Placeholder 6">
            <a:extLst>
              <a:ext uri="{FF2B5EF4-FFF2-40B4-BE49-F238E27FC236}">
                <a16:creationId xmlns:a16="http://schemas.microsoft.com/office/drawing/2014/main" id="{E247B60A-100D-D6EB-0DCB-CF8216DDCB4B}"/>
              </a:ext>
            </a:extLst>
          </p:cNvPr>
          <p:cNvSpPr>
            <a:spLocks noGrp="1"/>
          </p:cNvSpPr>
          <p:nvPr>
            <p:ph idx="1"/>
          </p:nvPr>
        </p:nvSpPr>
        <p:spPr>
          <a:xfrm>
            <a:off x="6705601" y="852495"/>
            <a:ext cx="5486398" cy="2935207"/>
          </a:xfrm>
        </p:spPr>
        <p:txBody>
          <a:bodyPr>
            <a:normAutofit fontScale="85000" lnSpcReduction="20000"/>
          </a:bodyPr>
          <a:lstStyle/>
          <a:p>
            <a:pPr>
              <a:lnSpc>
                <a:spcPct val="150000"/>
              </a:lnSpc>
              <a:buFont typeface="Arial" panose="020B0604020202020204" pitchFamily="34" charset="0"/>
              <a:buChar char="•"/>
            </a:pPr>
            <a:r>
              <a:rPr lang="en-GB" sz="1500">
                <a:solidFill>
                  <a:schemeClr val="tx1"/>
                </a:solidFill>
              </a:rPr>
              <a:t>-2.5 degree camber reduces contact patch, counteracted by 19psi in tires.</a:t>
            </a:r>
          </a:p>
          <a:p>
            <a:pPr>
              <a:lnSpc>
                <a:spcPct val="150000"/>
              </a:lnSpc>
              <a:buFont typeface="Arial" panose="020B0604020202020204" pitchFamily="34" charset="0"/>
              <a:buChar char="•"/>
            </a:pPr>
            <a:r>
              <a:rPr lang="en-GB" sz="1500">
                <a:solidFill>
                  <a:schemeClr val="tx1"/>
                </a:solidFill>
              </a:rPr>
              <a:t>Low pressure improves grip/traction by increasing contact patch. Excessive camber causes uneven wear/reduces stability. </a:t>
            </a:r>
            <a:r>
              <a:rPr lang="en-GB" sz="1400">
                <a:solidFill>
                  <a:schemeClr val="tx1"/>
                </a:solidFill>
              </a:rPr>
              <a:t>(Stevens, 2020)</a:t>
            </a:r>
          </a:p>
          <a:p>
            <a:pPr>
              <a:lnSpc>
                <a:spcPct val="150000"/>
              </a:lnSpc>
              <a:buFont typeface="Arial" panose="020B0604020202020204" pitchFamily="34" charset="0"/>
              <a:buChar char="•"/>
            </a:pPr>
            <a:r>
              <a:rPr lang="en-GB" sz="1500"/>
              <a:t>Higher spring rate due to camber can lead to negative effects like increased vibration, discomfort for the driver, and faster wear of parts</a:t>
            </a:r>
            <a:r>
              <a:rPr lang="en-GB" sz="1400"/>
              <a:t>. </a:t>
            </a:r>
            <a:r>
              <a:rPr lang="en-GB" sz="1400">
                <a:effectLst/>
                <a:latin typeface="Calibri" panose="020F0502020204030204" pitchFamily="34" charset="0"/>
                <a:ea typeface="Times New Roman" panose="02020603050405020304" pitchFamily="18" charset="0"/>
                <a:cs typeface="Times New Roman" panose="02020603050405020304" pitchFamily="18" charset="0"/>
              </a:rPr>
              <a:t>(Deo et al., 2007). </a:t>
            </a:r>
            <a:endParaRPr lang="en-GB" sz="1400"/>
          </a:p>
          <a:p>
            <a:pPr>
              <a:lnSpc>
                <a:spcPct val="150000"/>
              </a:lnSpc>
              <a:buFont typeface="Arial" panose="020B0604020202020204" pitchFamily="34" charset="0"/>
              <a:buChar char="•"/>
            </a:pPr>
            <a:r>
              <a:rPr lang="en-GB" sz="1500"/>
              <a:t>Increased contact patch generates more cornering forces, which can compress the tyre's sidewall and tread, leading to an increase in the effective spring rate of the tyre. </a:t>
            </a:r>
            <a:r>
              <a:rPr lang="en-GB" sz="1400">
                <a:effectLst/>
                <a:latin typeface="Calibri" panose="020F0502020204030204" pitchFamily="34" charset="0"/>
                <a:ea typeface="Times New Roman" panose="02020603050405020304" pitchFamily="18" charset="0"/>
                <a:cs typeface="Times New Roman" panose="02020603050405020304" pitchFamily="18" charset="0"/>
              </a:rPr>
              <a:t>(Heisler, 2002)</a:t>
            </a:r>
            <a:endParaRPr lang="en-GB" sz="1400">
              <a:solidFill>
                <a:schemeClr val="tx1"/>
              </a:solidFill>
            </a:endParaRPr>
          </a:p>
          <a:p>
            <a:endParaRPr lang="en-GB" sz="1400">
              <a:solidFill>
                <a:schemeClr val="tx1"/>
              </a:solidFill>
            </a:endParaRPr>
          </a:p>
        </p:txBody>
      </p:sp>
      <p:pic>
        <p:nvPicPr>
          <p:cNvPr id="9" name="Picture 8">
            <a:extLst>
              <a:ext uri="{FF2B5EF4-FFF2-40B4-BE49-F238E27FC236}">
                <a16:creationId xmlns:a16="http://schemas.microsoft.com/office/drawing/2014/main" id="{963C7944-5862-32C7-1304-D4001767B3F1}"/>
              </a:ext>
            </a:extLst>
          </p:cNvPr>
          <p:cNvPicPr>
            <a:picLocks noChangeAspect="1"/>
          </p:cNvPicPr>
          <p:nvPr/>
        </p:nvPicPr>
        <p:blipFill rotWithShape="1">
          <a:blip r:embed="rId2"/>
          <a:srcRect l="24949" t="39048" r="27143" b="25333"/>
          <a:stretch/>
        </p:blipFill>
        <p:spPr>
          <a:xfrm>
            <a:off x="1" y="830977"/>
            <a:ext cx="5889522" cy="2577989"/>
          </a:xfrm>
          <a:prstGeom prst="rect">
            <a:avLst/>
          </a:prstGeom>
        </p:spPr>
      </p:pic>
      <p:pic>
        <p:nvPicPr>
          <p:cNvPr id="3" name="Picture 2">
            <a:extLst>
              <a:ext uri="{FF2B5EF4-FFF2-40B4-BE49-F238E27FC236}">
                <a16:creationId xmlns:a16="http://schemas.microsoft.com/office/drawing/2014/main" id="{43F9373F-9FDA-C1D7-D2EB-0013D84D74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242" y="3385597"/>
            <a:ext cx="5966723" cy="2759564"/>
          </a:xfrm>
          <a:prstGeom prst="rect">
            <a:avLst/>
          </a:prstGeom>
        </p:spPr>
      </p:pic>
      <p:sp>
        <p:nvSpPr>
          <p:cNvPr id="4" name="Content Placeholder 2">
            <a:extLst>
              <a:ext uri="{FF2B5EF4-FFF2-40B4-BE49-F238E27FC236}">
                <a16:creationId xmlns:a16="http://schemas.microsoft.com/office/drawing/2014/main" id="{D92E419F-D8ED-5263-5B2F-ED3519BCB750}"/>
              </a:ext>
            </a:extLst>
          </p:cNvPr>
          <p:cNvSpPr txBox="1">
            <a:spLocks/>
          </p:cNvSpPr>
          <p:nvPr/>
        </p:nvSpPr>
        <p:spPr>
          <a:xfrm>
            <a:off x="6705600" y="3607979"/>
            <a:ext cx="5486399" cy="25371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300"/>
              <a:t>The amount of vertical load or compression that a tyre experiences when it is placed under a weight while not in motion is known as the static deflection.</a:t>
            </a:r>
          </a:p>
          <a:p>
            <a:pPr>
              <a:lnSpc>
                <a:spcPct val="150000"/>
              </a:lnSpc>
            </a:pPr>
            <a:r>
              <a:rPr lang="en-GB" sz="1300"/>
              <a:t>There is not much change in deflection across increased loads using different camber setups.</a:t>
            </a:r>
          </a:p>
          <a:p>
            <a:pPr>
              <a:lnSpc>
                <a:spcPct val="150000"/>
              </a:lnSpc>
            </a:pPr>
            <a:r>
              <a:rPr lang="en-GB" sz="1300"/>
              <a:t>Highest static deflection observed at -3.5 degrees of negative camber</a:t>
            </a:r>
          </a:p>
        </p:txBody>
      </p:sp>
      <p:sp>
        <p:nvSpPr>
          <p:cNvPr id="6" name="TextBox 5">
            <a:extLst>
              <a:ext uri="{FF2B5EF4-FFF2-40B4-BE49-F238E27FC236}">
                <a16:creationId xmlns:a16="http://schemas.microsoft.com/office/drawing/2014/main" id="{470F9004-A341-9E5E-6174-EF1628C121D6}"/>
              </a:ext>
            </a:extLst>
          </p:cNvPr>
          <p:cNvSpPr txBox="1"/>
          <p:nvPr/>
        </p:nvSpPr>
        <p:spPr>
          <a:xfrm>
            <a:off x="3699048" y="3200931"/>
            <a:ext cx="2190475" cy="369332"/>
          </a:xfrm>
          <a:prstGeom prst="rect">
            <a:avLst/>
          </a:prstGeom>
          <a:noFill/>
        </p:spPr>
        <p:txBody>
          <a:bodyPr wrap="square">
            <a:spAutoFit/>
          </a:bodyPr>
          <a:lstStyle/>
          <a:p>
            <a:pPr algn="r">
              <a:spcAft>
                <a:spcPts val="1000"/>
              </a:spcAft>
            </a:pP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rPr>
              <a:t>Tyre static spring rates graph – (</a:t>
            </a: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hlinkClick r:id="rId4"/>
              </a:rPr>
              <a:t>www.avontyres.com</a:t>
            </a: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rPr>
              <a:t>, n.d) </a:t>
            </a:r>
          </a:p>
        </p:txBody>
      </p:sp>
      <p:sp>
        <p:nvSpPr>
          <p:cNvPr id="10" name="TextBox 9">
            <a:extLst>
              <a:ext uri="{FF2B5EF4-FFF2-40B4-BE49-F238E27FC236}">
                <a16:creationId xmlns:a16="http://schemas.microsoft.com/office/drawing/2014/main" id="{44ADE314-9358-DC73-4B11-24A28E0C7BF5}"/>
              </a:ext>
            </a:extLst>
          </p:cNvPr>
          <p:cNvSpPr txBox="1"/>
          <p:nvPr/>
        </p:nvSpPr>
        <p:spPr>
          <a:xfrm>
            <a:off x="3352800" y="5785482"/>
            <a:ext cx="2709018" cy="369332"/>
          </a:xfrm>
          <a:prstGeom prst="rect">
            <a:avLst/>
          </a:prstGeom>
          <a:noFill/>
        </p:spPr>
        <p:txBody>
          <a:bodyPr wrap="square">
            <a:spAutoFit/>
          </a:bodyPr>
          <a:lstStyle/>
          <a:p>
            <a:pPr algn="r">
              <a:spcAft>
                <a:spcPts val="1000"/>
              </a:spcAft>
            </a:pP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rPr>
              <a:t>Tyre static spring rates graph – (</a:t>
            </a: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hlinkClick r:id="rId4"/>
              </a:rPr>
              <a:t>www.avontyres.com</a:t>
            </a:r>
            <a:r>
              <a:rPr lang="en-GB" sz="900" i="1">
                <a:solidFill>
                  <a:srgbClr val="44546A"/>
                </a:solidFill>
                <a:effectLst/>
                <a:latin typeface="Calibri" panose="020F0502020204030204" pitchFamily="34" charset="0"/>
                <a:ea typeface="Calibri" panose="020F0502020204030204" pitchFamily="34" charset="0"/>
                <a:cs typeface="Arial" panose="020B0604020202020204" pitchFamily="34" charset="0"/>
              </a:rPr>
              <a:t>, n.d) </a:t>
            </a:r>
          </a:p>
        </p:txBody>
      </p:sp>
    </p:spTree>
    <p:extLst>
      <p:ext uri="{BB962C8B-B14F-4D97-AF65-F5344CB8AC3E}">
        <p14:creationId xmlns:p14="http://schemas.microsoft.com/office/powerpoint/2010/main" val="380478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E3C3-EDC7-31E8-9C40-F67B4BA61AFA}"/>
              </a:ext>
            </a:extLst>
          </p:cNvPr>
          <p:cNvSpPr>
            <a:spLocks noGrp="1"/>
          </p:cNvSpPr>
          <p:nvPr>
            <p:ph type="title"/>
          </p:nvPr>
        </p:nvSpPr>
        <p:spPr/>
        <p:txBody>
          <a:bodyPr/>
          <a:lstStyle/>
          <a:p>
            <a:r>
              <a:rPr lang="en-GB">
                <a:cs typeface="Calibri Light"/>
              </a:rPr>
              <a:t>Chassis – spaceframe</a:t>
            </a:r>
            <a:endParaRPr lang="en-GB"/>
          </a:p>
        </p:txBody>
      </p:sp>
      <p:sp>
        <p:nvSpPr>
          <p:cNvPr id="3" name="Content Placeholder 2">
            <a:extLst>
              <a:ext uri="{FF2B5EF4-FFF2-40B4-BE49-F238E27FC236}">
                <a16:creationId xmlns:a16="http://schemas.microsoft.com/office/drawing/2014/main" id="{ABEC654F-1AFE-397F-47BE-C97E041207E0}"/>
              </a:ext>
            </a:extLst>
          </p:cNvPr>
          <p:cNvSpPr>
            <a:spLocks noGrp="1"/>
          </p:cNvSpPr>
          <p:nvPr>
            <p:ph idx="1"/>
          </p:nvPr>
        </p:nvSpPr>
        <p:spPr/>
        <p:txBody>
          <a:bodyPr vert="horz" lIns="91440" tIns="45720" rIns="91440" bIns="45720" rtlCol="0" anchor="t">
            <a:normAutofit/>
          </a:bodyPr>
          <a:lstStyle/>
          <a:p>
            <a:r>
              <a:rPr lang="en-GB">
                <a:cs typeface="Calibri"/>
              </a:rPr>
              <a:t>The chosen chassis – spaceframe</a:t>
            </a:r>
          </a:p>
          <a:p>
            <a:endParaRPr lang="en-GB">
              <a:cs typeface="Calibri"/>
            </a:endParaRPr>
          </a:p>
        </p:txBody>
      </p:sp>
    </p:spTree>
    <p:extLst>
      <p:ext uri="{BB962C8B-B14F-4D97-AF65-F5344CB8AC3E}">
        <p14:creationId xmlns:p14="http://schemas.microsoft.com/office/powerpoint/2010/main" val="2953648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DDA3-CC90-7E4D-303B-11AF2F1B810C}"/>
              </a:ext>
            </a:extLst>
          </p:cNvPr>
          <p:cNvSpPr>
            <a:spLocks noGrp="1"/>
          </p:cNvSpPr>
          <p:nvPr>
            <p:ph type="title"/>
          </p:nvPr>
        </p:nvSpPr>
        <p:spPr/>
        <p:txBody>
          <a:bodyPr/>
          <a:lstStyle/>
          <a:p>
            <a:r>
              <a:rPr lang="en-GB">
                <a:cs typeface="Calibri Light"/>
              </a:rPr>
              <a:t>Chassis</a:t>
            </a:r>
            <a:endParaRPr lang="en-GB"/>
          </a:p>
        </p:txBody>
      </p:sp>
      <p:sp>
        <p:nvSpPr>
          <p:cNvPr id="5" name="TextBox 4">
            <a:extLst>
              <a:ext uri="{FF2B5EF4-FFF2-40B4-BE49-F238E27FC236}">
                <a16:creationId xmlns:a16="http://schemas.microsoft.com/office/drawing/2014/main" id="{37C608E0-1973-360D-FE9B-6B25B771DBCB}"/>
              </a:ext>
            </a:extLst>
          </p:cNvPr>
          <p:cNvSpPr txBox="1"/>
          <p:nvPr/>
        </p:nvSpPr>
        <p:spPr>
          <a:xfrm>
            <a:off x="761999" y="1490772"/>
            <a:ext cx="10078779" cy="17167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6" descr="Table&#10;&#10;Description automatically generated">
            <a:extLst>
              <a:ext uri="{FF2B5EF4-FFF2-40B4-BE49-F238E27FC236}">
                <a16:creationId xmlns:a16="http://schemas.microsoft.com/office/drawing/2014/main" id="{5D1D1730-74D6-BAA8-C369-093BEEA8DE15}"/>
              </a:ext>
            </a:extLst>
          </p:cNvPr>
          <p:cNvPicPr>
            <a:picLocks noChangeAspect="1"/>
          </p:cNvPicPr>
          <p:nvPr/>
        </p:nvPicPr>
        <p:blipFill>
          <a:blip r:embed="rId2"/>
          <a:stretch>
            <a:fillRect/>
          </a:stretch>
        </p:blipFill>
        <p:spPr>
          <a:xfrm>
            <a:off x="2686493" y="1403566"/>
            <a:ext cx="6225362" cy="1880053"/>
          </a:xfrm>
          <a:prstGeom prst="rect">
            <a:avLst/>
          </a:prstGeom>
        </p:spPr>
      </p:pic>
      <p:sp>
        <p:nvSpPr>
          <p:cNvPr id="10" name="Content Placeholder 9">
            <a:extLst>
              <a:ext uri="{FF2B5EF4-FFF2-40B4-BE49-F238E27FC236}">
                <a16:creationId xmlns:a16="http://schemas.microsoft.com/office/drawing/2014/main" id="{6E28ABF1-2E6F-EB11-7239-42BEAA1B2B18}"/>
              </a:ext>
            </a:extLst>
          </p:cNvPr>
          <p:cNvSpPr>
            <a:spLocks noGrp="1"/>
          </p:cNvSpPr>
          <p:nvPr>
            <p:ph sz="half" idx="1"/>
          </p:nvPr>
        </p:nvSpPr>
        <p:spPr>
          <a:xfrm>
            <a:off x="838200" y="3650880"/>
            <a:ext cx="10515600" cy="2526083"/>
          </a:xfrm>
        </p:spPr>
        <p:txBody>
          <a:bodyPr vert="horz" lIns="91440" tIns="45720" rIns="91440" bIns="45720" rtlCol="0" anchor="t">
            <a:normAutofit/>
          </a:bodyPr>
          <a:lstStyle/>
          <a:p>
            <a:r>
              <a:rPr lang="en-GB">
                <a:cs typeface="Calibri"/>
              </a:rPr>
              <a:t>Live test data</a:t>
            </a:r>
          </a:p>
          <a:p>
            <a:r>
              <a:rPr lang="en-GB">
                <a:cs typeface="Calibri"/>
              </a:rPr>
              <a:t>Steel shows less displacement</a:t>
            </a:r>
          </a:p>
          <a:p>
            <a:r>
              <a:rPr lang="en-GB">
                <a:cs typeface="Calibri"/>
              </a:rPr>
              <a:t>Aluminium bent more than 11x than that of steel</a:t>
            </a:r>
          </a:p>
          <a:p>
            <a:pPr marL="0" indent="0">
              <a:buNone/>
            </a:pPr>
            <a:endParaRPr lang="en-GB">
              <a:cs typeface="Calibri"/>
            </a:endParaRPr>
          </a:p>
        </p:txBody>
      </p:sp>
    </p:spTree>
    <p:extLst>
      <p:ext uri="{BB962C8B-B14F-4D97-AF65-F5344CB8AC3E}">
        <p14:creationId xmlns:p14="http://schemas.microsoft.com/office/powerpoint/2010/main" val="4247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CA72-B54A-5DF2-C1B5-98B26B39B8F1}"/>
              </a:ext>
            </a:extLst>
          </p:cNvPr>
          <p:cNvSpPr>
            <a:spLocks noGrp="1"/>
          </p:cNvSpPr>
          <p:nvPr>
            <p:ph type="title"/>
          </p:nvPr>
        </p:nvSpPr>
        <p:spPr/>
        <p:txBody>
          <a:bodyPr/>
          <a:lstStyle/>
          <a:p>
            <a:r>
              <a:rPr lang="en-GB">
                <a:cs typeface="Calibri Light"/>
              </a:rPr>
              <a:t>T45 Regulations</a:t>
            </a:r>
            <a:endParaRPr lang="en-GB"/>
          </a:p>
        </p:txBody>
      </p:sp>
      <p:sp>
        <p:nvSpPr>
          <p:cNvPr id="3" name="Content Placeholder 2">
            <a:extLst>
              <a:ext uri="{FF2B5EF4-FFF2-40B4-BE49-F238E27FC236}">
                <a16:creationId xmlns:a16="http://schemas.microsoft.com/office/drawing/2014/main" id="{318E3B7E-C420-5278-5079-133C14E3360A}"/>
              </a:ext>
            </a:extLst>
          </p:cNvPr>
          <p:cNvSpPr>
            <a:spLocks noGrp="1"/>
          </p:cNvSpPr>
          <p:nvPr>
            <p:ph sz="half" idx="1"/>
          </p:nvPr>
        </p:nvSpPr>
        <p:spPr/>
        <p:txBody>
          <a:bodyPr vert="horz" lIns="91440" tIns="45720" rIns="91440" bIns="45720" rtlCol="0" anchor="t">
            <a:normAutofit lnSpcReduction="10000"/>
          </a:bodyPr>
          <a:lstStyle/>
          <a:p>
            <a:r>
              <a:rPr lang="en-GB">
                <a:cs typeface="Calibri"/>
              </a:rPr>
              <a:t>Formula student regulations</a:t>
            </a:r>
          </a:p>
          <a:p>
            <a:pPr>
              <a:buFont typeface="Wingdings" panose="020B0604020202020204" pitchFamily="34" charset="0"/>
              <a:buChar char="q"/>
            </a:pPr>
            <a:r>
              <a:rPr lang="en-GB">
                <a:cs typeface="Calibri"/>
              </a:rPr>
              <a:t>Youngs Modulus: 200GPa</a:t>
            </a:r>
          </a:p>
          <a:p>
            <a:pPr>
              <a:buFont typeface="Wingdings" panose="020B0604020202020204" pitchFamily="34" charset="0"/>
              <a:buChar char="q"/>
            </a:pPr>
            <a:r>
              <a:rPr lang="en-GB">
                <a:cs typeface="Calibri"/>
              </a:rPr>
              <a:t>Yield Strength:305MPa</a:t>
            </a:r>
          </a:p>
          <a:p>
            <a:pPr>
              <a:buFont typeface="Wingdings" panose="020B0604020202020204" pitchFamily="34" charset="0"/>
              <a:buChar char="q"/>
            </a:pPr>
            <a:r>
              <a:rPr lang="en-GB">
                <a:cs typeface="Calibri"/>
              </a:rPr>
              <a:t>Ultimate Yield strength:365MPa</a:t>
            </a:r>
          </a:p>
          <a:p>
            <a:pPr>
              <a:buFont typeface="Wingdings" panose="020B0604020202020204" pitchFamily="34" charset="0"/>
              <a:buChar char="q"/>
            </a:pPr>
            <a:r>
              <a:rPr lang="en-GB">
                <a:cs typeface="Calibri"/>
              </a:rPr>
              <a:t>Moment of inertia:6695mm^4</a:t>
            </a:r>
          </a:p>
          <a:p>
            <a:pPr>
              <a:buFont typeface="Wingdings" panose="020B0604020202020204" pitchFamily="34" charset="0"/>
              <a:buChar char="q"/>
            </a:pPr>
            <a:r>
              <a:rPr lang="en-GB">
                <a:cs typeface="Calibri"/>
              </a:rPr>
              <a:t>Carbon%: ≤0.3%</a:t>
            </a:r>
          </a:p>
          <a:p>
            <a:pPr>
              <a:buFont typeface="Wingdings" panose="020B0604020202020204" pitchFamily="34" charset="0"/>
              <a:buChar char="q"/>
            </a:pPr>
            <a:r>
              <a:rPr lang="en-GB">
                <a:cs typeface="Calibri"/>
              </a:rPr>
              <a:t>Manganese%:≤1.7%</a:t>
            </a:r>
          </a:p>
          <a:p>
            <a:pPr>
              <a:buFont typeface="Wingdings" panose="020B0604020202020204" pitchFamily="34" charset="0"/>
              <a:buChar char="q"/>
            </a:pPr>
            <a:r>
              <a:rPr lang="en-GB">
                <a:cs typeface="Calibri"/>
              </a:rPr>
              <a:t>Other%:≤0.6%</a:t>
            </a:r>
          </a:p>
        </p:txBody>
      </p:sp>
      <p:sp>
        <p:nvSpPr>
          <p:cNvPr id="4" name="Content Placeholder 3">
            <a:extLst>
              <a:ext uri="{FF2B5EF4-FFF2-40B4-BE49-F238E27FC236}">
                <a16:creationId xmlns:a16="http://schemas.microsoft.com/office/drawing/2014/main" id="{97A1955A-D94A-DFA3-0E95-07CB9641156C}"/>
              </a:ext>
            </a:extLst>
          </p:cNvPr>
          <p:cNvSpPr>
            <a:spLocks noGrp="1"/>
          </p:cNvSpPr>
          <p:nvPr>
            <p:ph sz="half" idx="2"/>
          </p:nvPr>
        </p:nvSpPr>
        <p:spPr/>
        <p:txBody>
          <a:bodyPr vert="horz" lIns="91440" tIns="45720" rIns="91440" bIns="45720" rtlCol="0" anchor="t">
            <a:normAutofit lnSpcReduction="10000"/>
          </a:bodyPr>
          <a:lstStyle/>
          <a:p>
            <a:r>
              <a:rPr lang="en-GB">
                <a:cs typeface="Calibri"/>
              </a:rPr>
              <a:t>T45 Properties</a:t>
            </a:r>
          </a:p>
          <a:p>
            <a:pPr>
              <a:buFont typeface="Wingdings" panose="020B0604020202020204" pitchFamily="34" charset="0"/>
              <a:buChar char="ü"/>
            </a:pPr>
            <a:r>
              <a:rPr lang="en-GB">
                <a:cs typeface="Calibri"/>
              </a:rPr>
              <a:t>Youngs Modulus: 210GPa</a:t>
            </a:r>
          </a:p>
          <a:p>
            <a:pPr>
              <a:buFont typeface="Wingdings" panose="020B0604020202020204" pitchFamily="34" charset="0"/>
              <a:buChar char="ü"/>
            </a:pPr>
            <a:r>
              <a:rPr lang="en-GB">
                <a:cs typeface="Calibri"/>
              </a:rPr>
              <a:t>Yield Strength:620Mpa</a:t>
            </a:r>
          </a:p>
          <a:p>
            <a:pPr>
              <a:buFont typeface="Wingdings" panose="020B0604020202020204" pitchFamily="34" charset="0"/>
              <a:buChar char="ü"/>
            </a:pPr>
            <a:r>
              <a:rPr lang="en-GB">
                <a:cs typeface="Calibri"/>
              </a:rPr>
              <a:t>Ultimate Yield strength:700MPa</a:t>
            </a:r>
          </a:p>
          <a:p>
            <a:pPr>
              <a:buFont typeface="Wingdings" panose="020B0604020202020204" pitchFamily="34" charset="0"/>
              <a:buChar char="ü"/>
            </a:pPr>
            <a:r>
              <a:rPr lang="en-GB">
                <a:cs typeface="Calibri"/>
              </a:rPr>
              <a:t>Moment of inertia:10580.75mm^4</a:t>
            </a:r>
          </a:p>
          <a:p>
            <a:pPr>
              <a:buFont typeface="Wingdings" panose="020B0604020202020204" pitchFamily="34" charset="0"/>
              <a:buChar char="ü"/>
            </a:pPr>
            <a:r>
              <a:rPr lang="en-GB">
                <a:cs typeface="Calibri"/>
              </a:rPr>
              <a:t>Carbon%:0.25%</a:t>
            </a:r>
          </a:p>
          <a:p>
            <a:pPr>
              <a:buFont typeface="Wingdings" panose="020B0604020202020204" pitchFamily="34" charset="0"/>
              <a:buChar char="ü"/>
            </a:pPr>
            <a:r>
              <a:rPr lang="en-GB">
                <a:cs typeface="Calibri"/>
              </a:rPr>
              <a:t>Manganese%:1.7%</a:t>
            </a:r>
          </a:p>
          <a:p>
            <a:pPr>
              <a:buFont typeface="Wingdings" panose="020B0604020202020204" pitchFamily="34" charset="0"/>
              <a:buChar char="ü"/>
            </a:pPr>
            <a:r>
              <a:rPr lang="en-GB">
                <a:cs typeface="Calibri"/>
              </a:rPr>
              <a:t>Other%:0.35%</a:t>
            </a:r>
          </a:p>
        </p:txBody>
      </p:sp>
    </p:spTree>
    <p:extLst>
      <p:ext uri="{BB962C8B-B14F-4D97-AF65-F5344CB8AC3E}">
        <p14:creationId xmlns:p14="http://schemas.microsoft.com/office/powerpoint/2010/main" val="1018098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2183-5F50-A221-9576-0F071894D059}"/>
              </a:ext>
            </a:extLst>
          </p:cNvPr>
          <p:cNvSpPr>
            <a:spLocks noGrp="1"/>
          </p:cNvSpPr>
          <p:nvPr>
            <p:ph type="title"/>
          </p:nvPr>
        </p:nvSpPr>
        <p:spPr/>
        <p:txBody>
          <a:bodyPr/>
          <a:lstStyle/>
          <a:p>
            <a:r>
              <a:rPr lang="en-GB">
                <a:cs typeface="Calibri Light"/>
              </a:rPr>
              <a:t>4130 steel comparison (Normalised and tempered)</a:t>
            </a:r>
            <a:endParaRPr lang="en-GB"/>
          </a:p>
        </p:txBody>
      </p:sp>
      <p:sp>
        <p:nvSpPr>
          <p:cNvPr id="3" name="Content Placeholder 2">
            <a:extLst>
              <a:ext uri="{FF2B5EF4-FFF2-40B4-BE49-F238E27FC236}">
                <a16:creationId xmlns:a16="http://schemas.microsoft.com/office/drawing/2014/main" id="{38A251A5-E17E-BD54-4E3A-C01B77875F47}"/>
              </a:ext>
            </a:extLst>
          </p:cNvPr>
          <p:cNvSpPr>
            <a:spLocks noGrp="1"/>
          </p:cNvSpPr>
          <p:nvPr>
            <p:ph sz="half" idx="1"/>
          </p:nvPr>
        </p:nvSpPr>
        <p:spPr/>
        <p:txBody>
          <a:bodyPr vert="horz" lIns="91440" tIns="45720" rIns="91440" bIns="45720" rtlCol="0" anchor="t">
            <a:normAutofit/>
          </a:bodyPr>
          <a:lstStyle/>
          <a:p>
            <a:r>
              <a:rPr lang="en-GB">
                <a:cs typeface="Calibri"/>
              </a:rPr>
              <a:t>Properties:</a:t>
            </a:r>
          </a:p>
          <a:p>
            <a:pPr>
              <a:buFont typeface="Wingdings" panose="020B0604020202020204" pitchFamily="34" charset="0"/>
              <a:buChar char="ü"/>
            </a:pPr>
            <a:r>
              <a:rPr lang="en-GB">
                <a:cs typeface="Calibri"/>
              </a:rPr>
              <a:t>Youngs modulus:200GPa</a:t>
            </a:r>
          </a:p>
          <a:p>
            <a:pPr>
              <a:buFont typeface="Wingdings" panose="020B0604020202020204" pitchFamily="34" charset="0"/>
              <a:buChar char="ü"/>
            </a:pPr>
            <a:r>
              <a:rPr lang="en-GB">
                <a:cs typeface="Calibri"/>
              </a:rPr>
              <a:t>Yield strength:435MPa</a:t>
            </a:r>
          </a:p>
          <a:p>
            <a:pPr>
              <a:buFont typeface="Wingdings" panose="020B0604020202020204" pitchFamily="34" charset="0"/>
              <a:buChar char="ü"/>
            </a:pPr>
            <a:r>
              <a:rPr lang="en-GB">
                <a:cs typeface="Calibri"/>
              </a:rPr>
              <a:t>Ultimate Yield strength:670MPa</a:t>
            </a:r>
          </a:p>
          <a:p>
            <a:pPr>
              <a:buFont typeface="Wingdings" panose="020B0604020202020204" pitchFamily="34" charset="0"/>
              <a:buChar char="ü"/>
            </a:pPr>
            <a:r>
              <a:rPr lang="en-GB">
                <a:cs typeface="Calibri"/>
              </a:rPr>
              <a:t>Carbon%:0.28-0.35%</a:t>
            </a:r>
          </a:p>
          <a:p>
            <a:pPr>
              <a:buFont typeface="Wingdings" panose="020B0604020202020204" pitchFamily="34" charset="0"/>
              <a:buChar char="ü"/>
            </a:pPr>
            <a:r>
              <a:rPr lang="en-GB">
                <a:cs typeface="Calibri"/>
              </a:rPr>
              <a:t>Manganese%:0.4%-0.6%</a:t>
            </a:r>
          </a:p>
        </p:txBody>
      </p:sp>
      <p:sp>
        <p:nvSpPr>
          <p:cNvPr id="4" name="Content Placeholder 3">
            <a:extLst>
              <a:ext uri="{FF2B5EF4-FFF2-40B4-BE49-F238E27FC236}">
                <a16:creationId xmlns:a16="http://schemas.microsoft.com/office/drawing/2014/main" id="{3C8FA48C-FE59-86DB-93C0-70FF659154D8}"/>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581943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CEC74-B61A-41DC-33FC-27A7BFCD12AB}"/>
              </a:ext>
            </a:extLst>
          </p:cNvPr>
          <p:cNvSpPr>
            <a:spLocks noGrp="1"/>
          </p:cNvSpPr>
          <p:nvPr>
            <p:ph type="title"/>
          </p:nvPr>
        </p:nvSpPr>
        <p:spPr/>
        <p:txBody>
          <a:bodyPr/>
          <a:lstStyle/>
          <a:p>
            <a:r>
              <a:rPr lang="en-GB">
                <a:cs typeface="Calibri Light"/>
              </a:rPr>
              <a:t>4130 – Visual strain</a:t>
            </a:r>
            <a:endParaRPr lang="en-GB"/>
          </a:p>
        </p:txBody>
      </p:sp>
      <p:pic>
        <p:nvPicPr>
          <p:cNvPr id="5" name="Picture 5">
            <a:extLst>
              <a:ext uri="{FF2B5EF4-FFF2-40B4-BE49-F238E27FC236}">
                <a16:creationId xmlns:a16="http://schemas.microsoft.com/office/drawing/2014/main" id="{1F16237E-32E2-5417-4B8F-70134164E0C0}"/>
              </a:ext>
            </a:extLst>
          </p:cNvPr>
          <p:cNvPicPr>
            <a:picLocks noGrp="1" noChangeAspect="1"/>
          </p:cNvPicPr>
          <p:nvPr>
            <p:ph sz="half" idx="1"/>
          </p:nvPr>
        </p:nvPicPr>
        <p:blipFill>
          <a:blip r:embed="rId2"/>
          <a:stretch>
            <a:fillRect/>
          </a:stretch>
        </p:blipFill>
        <p:spPr>
          <a:xfrm>
            <a:off x="2122967" y="1589239"/>
            <a:ext cx="7954924" cy="4203877"/>
          </a:xfrm>
        </p:spPr>
      </p:pic>
    </p:spTree>
    <p:extLst>
      <p:ext uri="{BB962C8B-B14F-4D97-AF65-F5344CB8AC3E}">
        <p14:creationId xmlns:p14="http://schemas.microsoft.com/office/powerpoint/2010/main" val="1782174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3148C-57AF-A7DD-0E7F-076872B19B2A}"/>
              </a:ext>
            </a:extLst>
          </p:cNvPr>
          <p:cNvSpPr>
            <a:spLocks noGrp="1"/>
          </p:cNvSpPr>
          <p:nvPr>
            <p:ph type="title"/>
          </p:nvPr>
        </p:nvSpPr>
        <p:spPr/>
        <p:txBody>
          <a:bodyPr/>
          <a:lstStyle/>
          <a:p>
            <a:r>
              <a:rPr lang="en-GB">
                <a:cs typeface="Calibri Light"/>
              </a:rPr>
              <a:t>Chassis- Construction</a:t>
            </a:r>
            <a:endParaRPr lang="en-GB"/>
          </a:p>
        </p:txBody>
      </p:sp>
      <p:sp>
        <p:nvSpPr>
          <p:cNvPr id="3" name="Content Placeholder 2">
            <a:extLst>
              <a:ext uri="{FF2B5EF4-FFF2-40B4-BE49-F238E27FC236}">
                <a16:creationId xmlns:a16="http://schemas.microsoft.com/office/drawing/2014/main" id="{710287AC-08AF-3DD3-B88C-649F14621946}"/>
              </a:ext>
            </a:extLst>
          </p:cNvPr>
          <p:cNvSpPr>
            <a:spLocks noGrp="1"/>
          </p:cNvSpPr>
          <p:nvPr>
            <p:ph sz="half" idx="1"/>
          </p:nvPr>
        </p:nvSpPr>
        <p:spPr>
          <a:xfrm>
            <a:off x="838200" y="1825625"/>
            <a:ext cx="5261345" cy="4351338"/>
          </a:xfrm>
        </p:spPr>
        <p:txBody>
          <a:bodyPr vert="horz" lIns="91440" tIns="45720" rIns="91440" bIns="45720" rtlCol="0" anchor="t">
            <a:normAutofit/>
          </a:bodyPr>
          <a:lstStyle/>
          <a:p>
            <a:r>
              <a:rPr lang="en-GB">
                <a:cs typeface="Calibri"/>
              </a:rPr>
              <a:t>Tig Welding</a:t>
            </a:r>
          </a:p>
          <a:p>
            <a:pPr>
              <a:buFont typeface="Wingdings" panose="020B0604020202020204" pitchFamily="34" charset="0"/>
              <a:buChar char="Ø"/>
            </a:pPr>
            <a:r>
              <a:rPr lang="en-GB">
                <a:cs typeface="Calibri"/>
              </a:rPr>
              <a:t>Slower + precise method = more control</a:t>
            </a:r>
          </a:p>
          <a:p>
            <a:pPr>
              <a:buFont typeface="Wingdings" panose="020B0604020202020204" pitchFamily="34" charset="0"/>
              <a:buChar char="Ø"/>
            </a:pPr>
            <a:r>
              <a:rPr lang="en-GB">
                <a:cs typeface="Calibri"/>
              </a:rPr>
              <a:t>High quality welds</a:t>
            </a:r>
          </a:p>
          <a:p>
            <a:pPr>
              <a:buFont typeface="Wingdings" panose="020B0604020202020204" pitchFamily="34" charset="0"/>
              <a:buChar char="Ø"/>
            </a:pPr>
            <a:r>
              <a:rPr lang="en-GB">
                <a:cs typeface="Calibri"/>
              </a:rPr>
              <a:t>Smaller heat affected zones</a:t>
            </a:r>
          </a:p>
          <a:p>
            <a:pPr>
              <a:buFont typeface="Wingdings" panose="020B0604020202020204" pitchFamily="34" charset="0"/>
              <a:buChar char="v"/>
            </a:pPr>
            <a:r>
              <a:rPr lang="en-GB">
                <a:cs typeface="Calibri"/>
              </a:rPr>
              <a:t>Not suitable for quick repairs</a:t>
            </a:r>
          </a:p>
          <a:p>
            <a:pPr>
              <a:buFont typeface="Wingdings" panose="020B0604020202020204" pitchFamily="34" charset="0"/>
              <a:buChar char="v"/>
            </a:pPr>
            <a:r>
              <a:rPr lang="en-GB">
                <a:cs typeface="Calibri"/>
              </a:rPr>
              <a:t>Difficult to master = ^mistake%= Costing + materials</a:t>
            </a:r>
          </a:p>
          <a:p>
            <a:pPr marL="0" indent="0">
              <a:buNone/>
            </a:pPr>
            <a:endParaRPr lang="en-GB">
              <a:cs typeface="Calibri"/>
            </a:endParaRPr>
          </a:p>
        </p:txBody>
      </p:sp>
      <p:sp>
        <p:nvSpPr>
          <p:cNvPr id="4" name="Content Placeholder 3">
            <a:extLst>
              <a:ext uri="{FF2B5EF4-FFF2-40B4-BE49-F238E27FC236}">
                <a16:creationId xmlns:a16="http://schemas.microsoft.com/office/drawing/2014/main" id="{78EB6D72-57B1-CBE2-ECBD-AB3500FC64D8}"/>
              </a:ext>
            </a:extLst>
          </p:cNvPr>
          <p:cNvSpPr>
            <a:spLocks noGrp="1"/>
          </p:cNvSpPr>
          <p:nvPr>
            <p:ph sz="half" idx="2"/>
          </p:nvPr>
        </p:nvSpPr>
        <p:spPr>
          <a:xfrm>
            <a:off x="6092456" y="1825625"/>
            <a:ext cx="5261345" cy="4351338"/>
          </a:xfrm>
        </p:spPr>
        <p:txBody>
          <a:bodyPr vert="horz" lIns="91440" tIns="45720" rIns="91440" bIns="45720" rtlCol="0" anchor="t">
            <a:normAutofit/>
          </a:bodyPr>
          <a:lstStyle/>
          <a:p>
            <a:r>
              <a:rPr lang="en-GB">
                <a:cs typeface="Calibri"/>
              </a:rPr>
              <a:t>MIG welding</a:t>
            </a:r>
          </a:p>
          <a:p>
            <a:pPr>
              <a:buFont typeface="Wingdings" panose="020B0604020202020204" pitchFamily="34" charset="0"/>
              <a:buChar char="Ø"/>
            </a:pPr>
            <a:r>
              <a:rPr lang="en-GB">
                <a:cs typeface="Calibri"/>
              </a:rPr>
              <a:t>Fast welding method=Cheaper</a:t>
            </a:r>
          </a:p>
          <a:p>
            <a:pPr>
              <a:buFont typeface="Wingdings" panose="020B0604020202020204" pitchFamily="34" charset="0"/>
              <a:buChar char="Ø"/>
            </a:pPr>
            <a:r>
              <a:rPr lang="en-GB">
                <a:cs typeface="Calibri"/>
              </a:rPr>
              <a:t>Easier process</a:t>
            </a:r>
          </a:p>
          <a:p>
            <a:pPr>
              <a:buFont typeface="Wingdings" panose="020B0604020202020204" pitchFamily="34" charset="0"/>
              <a:buChar char="Ø"/>
            </a:pPr>
            <a:r>
              <a:rPr lang="en-GB">
                <a:cs typeface="Calibri"/>
              </a:rPr>
              <a:t>Offers quick repairs</a:t>
            </a:r>
          </a:p>
          <a:p>
            <a:pPr>
              <a:buFont typeface="Wingdings" panose="020B0604020202020204" pitchFamily="34" charset="0"/>
              <a:buChar char="Ø"/>
            </a:pPr>
            <a:r>
              <a:rPr lang="en-GB">
                <a:cs typeface="Calibri"/>
              </a:rPr>
              <a:t>Reduced heat input into materials</a:t>
            </a:r>
          </a:p>
          <a:p>
            <a:pPr>
              <a:buFont typeface="Wingdings" panose="020B0604020202020204" pitchFamily="34" charset="0"/>
              <a:buChar char="v"/>
            </a:pPr>
            <a:r>
              <a:rPr lang="en-GB">
                <a:cs typeface="Calibri"/>
              </a:rPr>
              <a:t>Larger heat affected zone</a:t>
            </a:r>
          </a:p>
          <a:p>
            <a:pPr>
              <a:buFont typeface="Wingdings" panose="020B0604020202020204" pitchFamily="34" charset="0"/>
              <a:buChar char="v"/>
            </a:pPr>
            <a:endParaRPr lang="en-GB">
              <a:cs typeface="Calibri"/>
            </a:endParaRPr>
          </a:p>
        </p:txBody>
      </p:sp>
    </p:spTree>
    <p:extLst>
      <p:ext uri="{BB962C8B-B14F-4D97-AF65-F5344CB8AC3E}">
        <p14:creationId xmlns:p14="http://schemas.microsoft.com/office/powerpoint/2010/main" val="379940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8B3CF11-E707-9B39-0BEC-B2415C14B89C}"/>
              </a:ext>
            </a:extLst>
          </p:cNvPr>
          <p:cNvSpPr>
            <a:spLocks noGrp="1"/>
          </p:cNvSpPr>
          <p:nvPr>
            <p:ph type="title"/>
          </p:nvPr>
        </p:nvSpPr>
        <p:spPr>
          <a:xfrm>
            <a:off x="838200" y="-212940"/>
            <a:ext cx="10515600" cy="1325563"/>
          </a:xfrm>
        </p:spPr>
        <p:txBody>
          <a:bodyPr/>
          <a:lstStyle/>
          <a:p>
            <a:r>
              <a:rPr lang="en-GB">
                <a:cs typeface="Calibri Light"/>
              </a:rPr>
              <a:t>Steering System</a:t>
            </a:r>
            <a:endParaRPr lang="en-GB"/>
          </a:p>
        </p:txBody>
      </p:sp>
      <p:sp>
        <p:nvSpPr>
          <p:cNvPr id="9" name="Content Placeholder 2">
            <a:extLst>
              <a:ext uri="{FF2B5EF4-FFF2-40B4-BE49-F238E27FC236}">
                <a16:creationId xmlns:a16="http://schemas.microsoft.com/office/drawing/2014/main" id="{125AB392-9DF2-CB93-E8DB-694811A60274}"/>
              </a:ext>
            </a:extLst>
          </p:cNvPr>
          <p:cNvSpPr>
            <a:spLocks noGrp="1"/>
          </p:cNvSpPr>
          <p:nvPr>
            <p:ph idx="1"/>
          </p:nvPr>
        </p:nvSpPr>
        <p:spPr>
          <a:xfrm>
            <a:off x="838200" y="677909"/>
            <a:ext cx="10515600" cy="4351338"/>
          </a:xfrm>
        </p:spPr>
        <p:txBody>
          <a:bodyPr vert="horz" lIns="91440" tIns="45720" rIns="91440" bIns="45720" rtlCol="0" anchor="t">
            <a:normAutofit lnSpcReduction="10000"/>
          </a:bodyPr>
          <a:lstStyle/>
          <a:p>
            <a:pPr marL="342900" indent="-342900"/>
            <a:r>
              <a:rPr lang="en-GB" sz="1500">
                <a:latin typeface="Calibri"/>
                <a:cs typeface="Calibri" panose="020F0502020204030204"/>
              </a:rPr>
              <a:t>The steering system used was a mechanical steering rack. </a:t>
            </a:r>
            <a:endParaRPr lang="en-US" sz="1500">
              <a:latin typeface="Calibri"/>
              <a:cs typeface="Calibri"/>
            </a:endParaRPr>
          </a:p>
          <a:p>
            <a:pPr marL="342900" indent="-342900"/>
            <a:r>
              <a:rPr lang="en-GB" sz="1500">
                <a:latin typeface="Calibri"/>
                <a:cs typeface="Calibri" panose="020F0502020204030204"/>
              </a:rPr>
              <a:t>Steering system consists of a pinion set, steering rack, steering column, steering shaft, and an adjustable steering ratio.</a:t>
            </a:r>
          </a:p>
          <a:p>
            <a:pPr marL="342900" indent="-342900"/>
            <a:r>
              <a:rPr lang="en-GB" sz="1500">
                <a:latin typeface="Calibri"/>
                <a:cs typeface="Calibri" panose="020F0502020204030204"/>
              </a:rPr>
              <a:t>The regulations required the system to be mechanically attached to the chassis.</a:t>
            </a:r>
          </a:p>
          <a:p>
            <a:pPr marL="342900" indent="-342900"/>
            <a:r>
              <a:rPr lang="en-GB" sz="1500">
                <a:latin typeface="Calibri"/>
                <a:cs typeface="Calibri" panose="020F0502020204030204"/>
              </a:rPr>
              <a:t>To do this, steel brackets are used, for their strength. However, they do add weight to the system, but both the column and rack weigh little amounts.</a:t>
            </a:r>
          </a:p>
          <a:p>
            <a:pPr marL="342900" indent="-342900"/>
            <a:r>
              <a:rPr lang="en-GB" sz="1500">
                <a:latin typeface="Calibri"/>
                <a:cs typeface="Calibri" panose="020F0502020204030204"/>
              </a:rPr>
              <a:t>Size of rack- 450mm with a weight of 940g. Also, a lock-to-lock distance of 72mm (</a:t>
            </a:r>
            <a:r>
              <a:rPr lang="en-GB" sz="1500" err="1">
                <a:latin typeface="Calibri"/>
                <a:cs typeface="Calibri" panose="020F0502020204030204"/>
              </a:rPr>
              <a:t>Formulaseven</a:t>
            </a:r>
            <a:r>
              <a:rPr lang="en-GB" sz="1500">
                <a:latin typeface="Calibri"/>
                <a:cs typeface="Calibri" panose="020F0502020204030204"/>
              </a:rPr>
              <a:t>, </a:t>
            </a:r>
            <a:r>
              <a:rPr lang="en-GB" sz="1500" err="1">
                <a:latin typeface="Calibri"/>
                <a:cs typeface="Calibri" panose="020F0502020204030204"/>
              </a:rPr>
              <a:t>n.d</a:t>
            </a:r>
            <a:r>
              <a:rPr lang="en-GB" sz="1500">
                <a:latin typeface="Calibri"/>
                <a:cs typeface="Calibri" panose="020F0502020204030204"/>
              </a:rPr>
              <a:t>).</a:t>
            </a:r>
          </a:p>
          <a:p>
            <a:pPr marL="0" indent="0">
              <a:buNone/>
            </a:pPr>
            <a:r>
              <a:rPr lang="en-GB" sz="1900">
                <a:cs typeface="Calibri" panose="020F0502020204030204"/>
              </a:rPr>
              <a:t>                     </a:t>
            </a:r>
          </a:p>
          <a:p>
            <a:pPr marL="0" indent="0">
              <a:buNone/>
            </a:pPr>
            <a:br>
              <a:rPr lang="en-US"/>
            </a:br>
            <a:br>
              <a:rPr lang="en-US"/>
            </a:br>
            <a:br>
              <a:rPr lang="en-US"/>
            </a:br>
            <a:br>
              <a:rPr lang="en-US"/>
            </a:br>
            <a:br>
              <a:rPr lang="en-US"/>
            </a:br>
            <a:endParaRPr lang="en-US" i="1">
              <a:cs typeface="Calibri"/>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10" name="Picture 4">
            <a:extLst>
              <a:ext uri="{FF2B5EF4-FFF2-40B4-BE49-F238E27FC236}">
                <a16:creationId xmlns:a16="http://schemas.microsoft.com/office/drawing/2014/main" id="{79D5756C-50D9-DCC6-E1EC-0EE9FD0A5661}"/>
              </a:ext>
            </a:extLst>
          </p:cNvPr>
          <p:cNvPicPr>
            <a:picLocks noChangeAspect="1"/>
          </p:cNvPicPr>
          <p:nvPr/>
        </p:nvPicPr>
        <p:blipFill>
          <a:blip r:embed="rId2"/>
          <a:stretch>
            <a:fillRect/>
          </a:stretch>
        </p:blipFill>
        <p:spPr>
          <a:xfrm>
            <a:off x="840419" y="2326653"/>
            <a:ext cx="2106967" cy="1907220"/>
          </a:xfrm>
          <a:prstGeom prst="rect">
            <a:avLst/>
          </a:prstGeom>
        </p:spPr>
      </p:pic>
      <p:sp>
        <p:nvSpPr>
          <p:cNvPr id="11" name="TextBox 10">
            <a:extLst>
              <a:ext uri="{FF2B5EF4-FFF2-40B4-BE49-F238E27FC236}">
                <a16:creationId xmlns:a16="http://schemas.microsoft.com/office/drawing/2014/main" id="{324FEBCC-30D7-ED5F-D4E0-BEFDC7F3FC17}"/>
              </a:ext>
            </a:extLst>
          </p:cNvPr>
          <p:cNvSpPr txBox="1"/>
          <p:nvPr/>
        </p:nvSpPr>
        <p:spPr>
          <a:xfrm>
            <a:off x="2949909" y="2325914"/>
            <a:ext cx="6983766"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latin typeface="Calibri"/>
                <a:cs typeface="Calibri"/>
              </a:rPr>
              <a:t>This rack was purchased from the formula seven website for £1,600.</a:t>
            </a:r>
          </a:p>
          <a:p>
            <a:pPr marL="285750" indent="-285750">
              <a:buFont typeface="Arial"/>
              <a:buChar char="•"/>
            </a:pPr>
            <a:r>
              <a:rPr lang="en-GB" sz="1400">
                <a:latin typeface="Calibri"/>
                <a:cs typeface="Calibri"/>
              </a:rPr>
              <a:t>The website claims that this rack is great for demanding lightweight cars (</a:t>
            </a:r>
            <a:r>
              <a:rPr lang="en-GB" sz="1400" err="1">
                <a:latin typeface="Calibri"/>
                <a:cs typeface="Calibri"/>
              </a:rPr>
              <a:t>Formulaseven</a:t>
            </a:r>
            <a:r>
              <a:rPr lang="en-GB" sz="1400">
                <a:latin typeface="Calibri"/>
                <a:cs typeface="Calibri"/>
              </a:rPr>
              <a:t>, </a:t>
            </a:r>
            <a:r>
              <a:rPr lang="en-GB" sz="1400" err="1">
                <a:latin typeface="Calibri"/>
                <a:cs typeface="Calibri"/>
              </a:rPr>
              <a:t>n.d</a:t>
            </a:r>
            <a:r>
              <a:rPr lang="en-GB" sz="1400">
                <a:latin typeface="Calibri"/>
                <a:cs typeface="Calibri"/>
              </a:rPr>
              <a:t>).</a:t>
            </a:r>
          </a:p>
          <a:p>
            <a:pPr marL="285750" indent="-285750">
              <a:buFont typeface="Arial"/>
              <a:buChar char="•"/>
            </a:pPr>
            <a:r>
              <a:rPr lang="en-GB" sz="1400">
                <a:latin typeface="Calibri"/>
                <a:cs typeface="Calibri"/>
              </a:rPr>
              <a:t>Along with the rack, steel couplers and a hall effect sensor were bought.</a:t>
            </a:r>
          </a:p>
          <a:p>
            <a:pPr marL="285750" indent="-285750">
              <a:buFont typeface="Arial"/>
              <a:buChar char="•"/>
            </a:pPr>
            <a:r>
              <a:rPr lang="en-GB" sz="1400">
                <a:latin typeface="Calibri"/>
                <a:cs typeface="Calibri"/>
              </a:rPr>
              <a:t>These additional components meant that the rack would be securely fitted to the chassis.</a:t>
            </a:r>
          </a:p>
        </p:txBody>
      </p:sp>
      <p:pic>
        <p:nvPicPr>
          <p:cNvPr id="12" name="Picture 6" descr="A picture containing indoor&#10;&#10;Description automatically generated">
            <a:extLst>
              <a:ext uri="{FF2B5EF4-FFF2-40B4-BE49-F238E27FC236}">
                <a16:creationId xmlns:a16="http://schemas.microsoft.com/office/drawing/2014/main" id="{DAB77A9A-98B6-79BF-E57C-F06F358354C1}"/>
              </a:ext>
            </a:extLst>
          </p:cNvPr>
          <p:cNvPicPr>
            <a:picLocks noChangeAspect="1"/>
          </p:cNvPicPr>
          <p:nvPr/>
        </p:nvPicPr>
        <p:blipFill>
          <a:blip r:embed="rId3"/>
          <a:stretch>
            <a:fillRect/>
          </a:stretch>
        </p:blipFill>
        <p:spPr>
          <a:xfrm>
            <a:off x="4077203" y="3492072"/>
            <a:ext cx="1914618" cy="1918051"/>
          </a:xfrm>
          <a:prstGeom prst="rect">
            <a:avLst/>
          </a:prstGeom>
        </p:spPr>
      </p:pic>
      <p:sp>
        <p:nvSpPr>
          <p:cNvPr id="13" name="TextBox 12">
            <a:extLst>
              <a:ext uri="{FF2B5EF4-FFF2-40B4-BE49-F238E27FC236}">
                <a16:creationId xmlns:a16="http://schemas.microsoft.com/office/drawing/2014/main" id="{7DF0F170-5D37-E8D7-9526-FD9E8BC20511}"/>
              </a:ext>
            </a:extLst>
          </p:cNvPr>
          <p:cNvSpPr txBox="1"/>
          <p:nvPr/>
        </p:nvSpPr>
        <p:spPr>
          <a:xfrm>
            <a:off x="3627976" y="3622009"/>
            <a:ext cx="69837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cs typeface="Calibri"/>
            </a:endParaRPr>
          </a:p>
        </p:txBody>
      </p:sp>
      <p:sp>
        <p:nvSpPr>
          <p:cNvPr id="14" name="TextBox 13">
            <a:extLst>
              <a:ext uri="{FF2B5EF4-FFF2-40B4-BE49-F238E27FC236}">
                <a16:creationId xmlns:a16="http://schemas.microsoft.com/office/drawing/2014/main" id="{B518C23C-D4DC-DF40-C42D-FCBFD306A14A}"/>
              </a:ext>
            </a:extLst>
          </p:cNvPr>
          <p:cNvSpPr txBox="1"/>
          <p:nvPr/>
        </p:nvSpPr>
        <p:spPr>
          <a:xfrm>
            <a:off x="877122" y="4355748"/>
            <a:ext cx="207220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1 – Steering rack (</a:t>
            </a:r>
            <a:r>
              <a:rPr lang="en-GB" sz="1400" i="1" err="1">
                <a:cs typeface="Calibri"/>
              </a:rPr>
              <a:t>FormulaSeven</a:t>
            </a:r>
            <a:r>
              <a:rPr lang="en-GB" sz="1400" i="1">
                <a:cs typeface="Calibri"/>
              </a:rPr>
              <a:t>, </a:t>
            </a:r>
            <a:r>
              <a:rPr lang="en-GB" sz="1400" i="1" err="1">
                <a:cs typeface="Calibri"/>
              </a:rPr>
              <a:t>n.d</a:t>
            </a:r>
            <a:r>
              <a:rPr lang="en-GB" sz="1400" i="1">
                <a:cs typeface="Calibri"/>
              </a:rPr>
              <a:t>)</a:t>
            </a:r>
            <a:endParaRPr lang="en-GB">
              <a:cs typeface="Calibri"/>
            </a:endParaRPr>
          </a:p>
        </p:txBody>
      </p:sp>
      <p:sp>
        <p:nvSpPr>
          <p:cNvPr id="15" name="TextBox 14">
            <a:extLst>
              <a:ext uri="{FF2B5EF4-FFF2-40B4-BE49-F238E27FC236}">
                <a16:creationId xmlns:a16="http://schemas.microsoft.com/office/drawing/2014/main" id="{ABCB3D74-0BB0-4A2E-AFB1-02C00703E8EF}"/>
              </a:ext>
            </a:extLst>
          </p:cNvPr>
          <p:cNvSpPr txBox="1"/>
          <p:nvPr/>
        </p:nvSpPr>
        <p:spPr>
          <a:xfrm>
            <a:off x="4078618" y="5485043"/>
            <a:ext cx="192966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2- Steering column (</a:t>
            </a:r>
            <a:r>
              <a:rPr lang="en-GB" sz="1400" i="1" err="1">
                <a:cs typeface="Calibri"/>
              </a:rPr>
              <a:t>Formulaseven</a:t>
            </a:r>
            <a:r>
              <a:rPr lang="en-GB" sz="1400" i="1">
                <a:cs typeface="Calibri"/>
              </a:rPr>
              <a:t>, </a:t>
            </a:r>
            <a:r>
              <a:rPr lang="en-GB" sz="1400" i="1" err="1">
                <a:cs typeface="Calibri"/>
              </a:rPr>
              <a:t>n.d</a:t>
            </a:r>
            <a:r>
              <a:rPr lang="en-GB" sz="1400" i="1">
                <a:cs typeface="Calibri"/>
              </a:rPr>
              <a:t>)</a:t>
            </a:r>
            <a:endParaRPr lang="en-GB">
              <a:cs typeface="Calibri"/>
            </a:endParaRPr>
          </a:p>
        </p:txBody>
      </p:sp>
    </p:spTree>
    <p:extLst>
      <p:ext uri="{BB962C8B-B14F-4D97-AF65-F5344CB8AC3E}">
        <p14:creationId xmlns:p14="http://schemas.microsoft.com/office/powerpoint/2010/main" val="340863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95A8E-D48A-7DC2-4C9A-C522E11EDCF3}"/>
              </a:ext>
            </a:extLst>
          </p:cNvPr>
          <p:cNvSpPr>
            <a:spLocks noGrp="1"/>
          </p:cNvSpPr>
          <p:nvPr>
            <p:ph type="title"/>
          </p:nvPr>
        </p:nvSpPr>
        <p:spPr>
          <a:xfrm>
            <a:off x="838200" y="365125"/>
            <a:ext cx="10515600" cy="1325563"/>
          </a:xfrm>
        </p:spPr>
        <p:txBody>
          <a:bodyPr/>
          <a:lstStyle/>
          <a:p>
            <a:r>
              <a:rPr lang="en-GB">
                <a:cs typeface="Calibri Light"/>
              </a:rPr>
              <a:t>Design of system</a:t>
            </a:r>
            <a:endParaRPr lang="en-GB"/>
          </a:p>
        </p:txBody>
      </p:sp>
      <p:sp>
        <p:nvSpPr>
          <p:cNvPr id="3" name="Content Placeholder 2">
            <a:extLst>
              <a:ext uri="{FF2B5EF4-FFF2-40B4-BE49-F238E27FC236}">
                <a16:creationId xmlns:a16="http://schemas.microsoft.com/office/drawing/2014/main" id="{5D3A251F-1053-91B9-1A2F-FA0E4DEBA0D9}"/>
              </a:ext>
            </a:extLst>
          </p:cNvPr>
          <p:cNvSpPr>
            <a:spLocks noGrp="1"/>
          </p:cNvSpPr>
          <p:nvPr>
            <p:ph idx="1"/>
          </p:nvPr>
        </p:nvSpPr>
        <p:spPr>
          <a:xfrm>
            <a:off x="838200" y="1470518"/>
            <a:ext cx="11129585" cy="4351338"/>
          </a:xfrm>
        </p:spPr>
        <p:txBody>
          <a:bodyPr vert="horz" lIns="91440" tIns="45720" rIns="91440" bIns="45720" rtlCol="0" anchor="t">
            <a:normAutofit/>
          </a:bodyPr>
          <a:lstStyle/>
          <a:p>
            <a:pPr marL="0" indent="0">
              <a:buNone/>
            </a:pPr>
            <a:endParaRPr lang="en-GB" sz="1800">
              <a:cs typeface="Calibri" panose="020F0502020204030204"/>
            </a:endParaRPr>
          </a:p>
          <a:p>
            <a:pPr>
              <a:buNone/>
            </a:pPr>
            <a:endParaRPr lang="en-US"/>
          </a:p>
          <a:p>
            <a:pPr>
              <a:buNone/>
            </a:pPr>
            <a:endParaRPr lang="en-US"/>
          </a:p>
          <a:p>
            <a:pPr>
              <a:buNone/>
            </a:pPr>
            <a:endParaRPr lang="en-US">
              <a:cs typeface="Calibri" panose="020F0502020204030204"/>
            </a:endParaRPr>
          </a:p>
          <a:p>
            <a:pPr>
              <a:buNone/>
            </a:pPr>
            <a:r>
              <a:rPr lang="en-US" sz="1600" i="1">
                <a:cs typeface="Calibri" panose="020F0502020204030204"/>
              </a:rPr>
              <a:t>Figure 3 – Steering rack and pinion system(Wijaya, 2015)     Figure 4- An image showing the column connected to                                                                                                    rack  (Wijaya, 2015)</a:t>
            </a:r>
            <a:endParaRPr lang="en-US">
              <a:cs typeface="Calibri" panose="020F0502020204030204"/>
            </a:endParaRPr>
          </a:p>
          <a:p>
            <a:pPr>
              <a:buNone/>
            </a:pPr>
            <a:endParaRPr lang="en-US" sz="1600">
              <a:cs typeface="Calibri" panose="020F0502020204030204"/>
            </a:endParaRPr>
          </a:p>
          <a:p>
            <a:pPr>
              <a:buNone/>
            </a:pPr>
            <a:endParaRPr lang="en-US" sz="1600">
              <a:cs typeface="Calibri" panose="020F0502020204030204"/>
            </a:endParaRPr>
          </a:p>
          <a:p>
            <a:pPr>
              <a:buNone/>
            </a:pPr>
            <a:endParaRPr lang="en-US" sz="1600">
              <a:cs typeface="Calibri" panose="020F0502020204030204"/>
            </a:endParaRPr>
          </a:p>
          <a:p>
            <a:pPr marL="0" indent="0">
              <a:buNone/>
            </a:pPr>
            <a:r>
              <a:rPr lang="en-GB" sz="1800">
                <a:cs typeface="Calibri" panose="020F0502020204030204"/>
              </a:rPr>
              <a:t>                               </a:t>
            </a:r>
          </a:p>
        </p:txBody>
      </p:sp>
      <p:pic>
        <p:nvPicPr>
          <p:cNvPr id="4" name="Picture 4" descr="A picture containing caliper, device&#10;&#10;Description automatically generated">
            <a:extLst>
              <a:ext uri="{FF2B5EF4-FFF2-40B4-BE49-F238E27FC236}">
                <a16:creationId xmlns:a16="http://schemas.microsoft.com/office/drawing/2014/main" id="{16DAE514-17FA-F2A4-9976-70CCAEF11128}"/>
              </a:ext>
            </a:extLst>
          </p:cNvPr>
          <p:cNvPicPr>
            <a:picLocks noChangeAspect="1"/>
          </p:cNvPicPr>
          <p:nvPr/>
        </p:nvPicPr>
        <p:blipFill>
          <a:blip r:embed="rId2"/>
          <a:stretch>
            <a:fillRect/>
          </a:stretch>
        </p:blipFill>
        <p:spPr>
          <a:xfrm>
            <a:off x="930846" y="1698875"/>
            <a:ext cx="3268462" cy="1384535"/>
          </a:xfrm>
          <a:prstGeom prst="rect">
            <a:avLst/>
          </a:prstGeom>
        </p:spPr>
      </p:pic>
      <p:pic>
        <p:nvPicPr>
          <p:cNvPr id="5" name="Picture 5" descr="A picture containing engineering drawing&#10;&#10;Description automatically generated">
            <a:extLst>
              <a:ext uri="{FF2B5EF4-FFF2-40B4-BE49-F238E27FC236}">
                <a16:creationId xmlns:a16="http://schemas.microsoft.com/office/drawing/2014/main" id="{5DFA9776-D41D-D11E-49B3-61A958A1DD36}"/>
              </a:ext>
            </a:extLst>
          </p:cNvPr>
          <p:cNvPicPr>
            <a:picLocks noChangeAspect="1"/>
          </p:cNvPicPr>
          <p:nvPr/>
        </p:nvPicPr>
        <p:blipFill>
          <a:blip r:embed="rId3"/>
          <a:stretch>
            <a:fillRect/>
          </a:stretch>
        </p:blipFill>
        <p:spPr>
          <a:xfrm>
            <a:off x="6593925" y="1472369"/>
            <a:ext cx="3764132" cy="1669947"/>
          </a:xfrm>
          <a:prstGeom prst="rect">
            <a:avLst/>
          </a:prstGeom>
        </p:spPr>
      </p:pic>
    </p:spTree>
    <p:extLst>
      <p:ext uri="{BB962C8B-B14F-4D97-AF65-F5344CB8AC3E}">
        <p14:creationId xmlns:p14="http://schemas.microsoft.com/office/powerpoint/2010/main" val="173542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7A21FD5-D515-E054-6ABF-75A2585260BD}"/>
              </a:ext>
            </a:extLst>
          </p:cNvPr>
          <p:cNvSpPr>
            <a:spLocks noGrp="1"/>
          </p:cNvSpPr>
          <p:nvPr>
            <p:ph type="title"/>
          </p:nvPr>
        </p:nvSpPr>
        <p:spPr>
          <a:xfrm>
            <a:off x="749423" y="-390594"/>
            <a:ext cx="10515600" cy="1325563"/>
          </a:xfrm>
        </p:spPr>
        <p:txBody>
          <a:bodyPr/>
          <a:lstStyle/>
          <a:p>
            <a:r>
              <a:rPr lang="en-GB">
                <a:cs typeface="Calibri Light"/>
              </a:rPr>
              <a:t>Steering wheel</a:t>
            </a:r>
            <a:endParaRPr lang="en-GB"/>
          </a:p>
        </p:txBody>
      </p:sp>
      <p:sp>
        <p:nvSpPr>
          <p:cNvPr id="8" name="Content Placeholder 2">
            <a:extLst>
              <a:ext uri="{FF2B5EF4-FFF2-40B4-BE49-F238E27FC236}">
                <a16:creationId xmlns:a16="http://schemas.microsoft.com/office/drawing/2014/main" id="{4100CCDF-E7E4-B23D-CA8C-D7C2FB9558B9}"/>
              </a:ext>
            </a:extLst>
          </p:cNvPr>
          <p:cNvSpPr>
            <a:spLocks noGrp="1"/>
          </p:cNvSpPr>
          <p:nvPr>
            <p:ph idx="1"/>
          </p:nvPr>
        </p:nvSpPr>
        <p:spPr>
          <a:xfrm>
            <a:off x="838200" y="589032"/>
            <a:ext cx="10515600" cy="4351338"/>
          </a:xfrm>
        </p:spPr>
        <p:txBody>
          <a:bodyPr vert="horz" lIns="91440" tIns="45720" rIns="91440" bIns="45720" rtlCol="0" anchor="t">
            <a:normAutofit/>
          </a:bodyPr>
          <a:lstStyle/>
          <a:p>
            <a:pPr marL="0" indent="0">
              <a:buNone/>
            </a:pPr>
            <a:r>
              <a:rPr lang="en-GB" sz="1600">
                <a:cs typeface="Calibri" panose="020F0502020204030204"/>
              </a:rPr>
              <a:t>The chosen steering wheel was the </a:t>
            </a:r>
            <a:r>
              <a:rPr lang="en-GB" sz="1600" err="1">
                <a:cs typeface="Calibri" panose="020F0502020204030204"/>
              </a:rPr>
              <a:t>Sparco</a:t>
            </a:r>
            <a:r>
              <a:rPr lang="en-GB" sz="1600">
                <a:cs typeface="Calibri" panose="020F0502020204030204"/>
              </a:rPr>
              <a:t> 383. This wheel offers many great characteristics that meet the parameters required. This steering wheel has the following benefits:</a:t>
            </a:r>
          </a:p>
          <a:p>
            <a:pPr marL="285750" indent="-285750"/>
            <a:r>
              <a:rPr lang="en-GB" sz="1600">
                <a:cs typeface="Calibri" panose="020F0502020204030204"/>
              </a:rPr>
              <a:t>Offers good shape and size – The shape and size of this wheel allow for the drivers' legs and knees to have more space, therefore this offers better control and comfort. The wheel has a flat-bottomed design and a compact size that makes it easily installable. The wheel has a diameter of 330mm (</a:t>
            </a:r>
            <a:r>
              <a:rPr lang="en-GB" sz="1600" err="1">
                <a:cs typeface="Calibri" panose="020F0502020204030204"/>
              </a:rPr>
              <a:t>DemonTweeks</a:t>
            </a:r>
            <a:r>
              <a:rPr lang="en-GB" sz="1600">
                <a:cs typeface="Calibri" panose="020F0502020204030204"/>
              </a:rPr>
              <a:t>, </a:t>
            </a:r>
            <a:r>
              <a:rPr lang="en-GB" sz="1600" err="1">
                <a:cs typeface="Calibri" panose="020F0502020204030204"/>
              </a:rPr>
              <a:t>n.d</a:t>
            </a:r>
            <a:r>
              <a:rPr lang="en-GB" sz="1600">
                <a:cs typeface="Calibri" panose="020F0502020204030204"/>
              </a:rPr>
              <a:t>).</a:t>
            </a:r>
          </a:p>
          <a:p>
            <a:pPr marL="285750" indent="-285750"/>
            <a:r>
              <a:rPr lang="en-GB" sz="1600">
                <a:cs typeface="Calibri" panose="020F0502020204030204"/>
              </a:rPr>
              <a:t>The wheel is made from suede which is a high-quality material that provides great grip and control.</a:t>
            </a:r>
          </a:p>
          <a:p>
            <a:pPr marL="285750" indent="-285750"/>
            <a:r>
              <a:rPr lang="en-GB" sz="1600">
                <a:cs typeface="Calibri" panose="020F0502020204030204"/>
              </a:rPr>
              <a:t>Cost effective – This wheel offers a great market price for the high-end category it comes under. This wheel costs just £235.79 (</a:t>
            </a:r>
            <a:r>
              <a:rPr lang="en-GB" sz="1600" err="1">
                <a:cs typeface="Calibri" panose="020F0502020204030204"/>
              </a:rPr>
              <a:t>DemonTweeks</a:t>
            </a:r>
            <a:r>
              <a:rPr lang="en-GB" sz="1600">
                <a:cs typeface="Calibri" panose="020F0502020204030204"/>
              </a:rPr>
              <a:t>, </a:t>
            </a:r>
            <a:r>
              <a:rPr lang="en-GB" sz="1600" err="1">
                <a:cs typeface="Calibri" panose="020F0502020204030204"/>
              </a:rPr>
              <a:t>n.d</a:t>
            </a:r>
            <a:r>
              <a:rPr lang="en-GB" sz="1600">
                <a:cs typeface="Calibri" panose="020F0502020204030204"/>
              </a:rPr>
              <a:t>)</a:t>
            </a:r>
          </a:p>
          <a:p>
            <a:pPr marL="0" indent="0">
              <a:buNone/>
            </a:pPr>
            <a:r>
              <a:rPr lang="en-GB" sz="1600">
                <a:cs typeface="Calibri" panose="020F0502020204030204"/>
              </a:rPr>
              <a:t>In comparison, another steering wheel that could've been used is the Momo mod 30. This wheel can compete just as well as the </a:t>
            </a:r>
            <a:r>
              <a:rPr lang="en-GB" sz="1600" err="1">
                <a:cs typeface="Calibri" panose="020F0502020204030204"/>
              </a:rPr>
              <a:t>sparco</a:t>
            </a:r>
            <a:r>
              <a:rPr lang="en-GB" sz="1600">
                <a:cs typeface="Calibri" panose="020F0502020204030204"/>
              </a:rPr>
              <a:t> 383 due to its low weight, however, it comes in as a bit more expensive than the </a:t>
            </a:r>
            <a:r>
              <a:rPr lang="en-GB" sz="1600" err="1">
                <a:cs typeface="Calibri" panose="020F0502020204030204"/>
              </a:rPr>
              <a:t>sparco</a:t>
            </a:r>
            <a:r>
              <a:rPr lang="en-GB" sz="1600">
                <a:cs typeface="Calibri" panose="020F0502020204030204"/>
              </a:rPr>
              <a:t>, costing £275. </a:t>
            </a:r>
          </a:p>
          <a:p>
            <a:pPr marL="0" indent="0">
              <a:buNone/>
            </a:pPr>
            <a:r>
              <a:rPr lang="en-GB" sz="1600">
                <a:cs typeface="Calibri" panose="020F0502020204030204"/>
              </a:rPr>
              <a:t>It was found that due to the rest of the steering system adding to the overall cost a lot, the cheapest option was best. Also, due to how lightweight the rack and column are, it was found that the extra weight of the </a:t>
            </a:r>
            <a:r>
              <a:rPr lang="en-GB" sz="1600" err="1">
                <a:cs typeface="Calibri" panose="020F0502020204030204"/>
              </a:rPr>
              <a:t>sparco</a:t>
            </a:r>
            <a:r>
              <a:rPr lang="en-GB" sz="1600">
                <a:cs typeface="Calibri" panose="020F0502020204030204"/>
              </a:rPr>
              <a:t> could be justified due to how much cheaper it was. </a:t>
            </a:r>
          </a:p>
          <a:p>
            <a:pPr marL="0" indent="0">
              <a:buNone/>
            </a:pPr>
            <a:endParaRPr lang="en-GB" sz="1600">
              <a:cs typeface="Calibri" panose="020F0502020204030204"/>
            </a:endParaRPr>
          </a:p>
        </p:txBody>
      </p:sp>
      <p:pic>
        <p:nvPicPr>
          <p:cNvPr id="9" name="Picture 4">
            <a:extLst>
              <a:ext uri="{FF2B5EF4-FFF2-40B4-BE49-F238E27FC236}">
                <a16:creationId xmlns:a16="http://schemas.microsoft.com/office/drawing/2014/main" id="{8B3344AA-01F4-B228-8E35-7887D3FF8EE5}"/>
              </a:ext>
            </a:extLst>
          </p:cNvPr>
          <p:cNvPicPr>
            <a:picLocks noChangeAspect="1"/>
          </p:cNvPicPr>
          <p:nvPr/>
        </p:nvPicPr>
        <p:blipFill>
          <a:blip r:embed="rId2"/>
          <a:stretch>
            <a:fillRect/>
          </a:stretch>
        </p:blipFill>
        <p:spPr>
          <a:xfrm>
            <a:off x="751643" y="4157333"/>
            <a:ext cx="2299316" cy="2291918"/>
          </a:xfrm>
          <a:prstGeom prst="rect">
            <a:avLst/>
          </a:prstGeom>
        </p:spPr>
      </p:pic>
      <p:pic>
        <p:nvPicPr>
          <p:cNvPr id="10" name="Picture 5" descr="A picture containing black&#10;&#10;Description automatically generated">
            <a:extLst>
              <a:ext uri="{FF2B5EF4-FFF2-40B4-BE49-F238E27FC236}">
                <a16:creationId xmlns:a16="http://schemas.microsoft.com/office/drawing/2014/main" id="{7BC51602-478F-100B-95B6-CEF2AB6C19C6}"/>
              </a:ext>
            </a:extLst>
          </p:cNvPr>
          <p:cNvPicPr>
            <a:picLocks noChangeAspect="1"/>
          </p:cNvPicPr>
          <p:nvPr/>
        </p:nvPicPr>
        <p:blipFill>
          <a:blip r:embed="rId3"/>
          <a:stretch>
            <a:fillRect/>
          </a:stretch>
        </p:blipFill>
        <p:spPr>
          <a:xfrm>
            <a:off x="8689759" y="4075954"/>
            <a:ext cx="2462074" cy="2462074"/>
          </a:xfrm>
          <a:prstGeom prst="rect">
            <a:avLst/>
          </a:prstGeom>
        </p:spPr>
      </p:pic>
    </p:spTree>
    <p:extLst>
      <p:ext uri="{BB962C8B-B14F-4D97-AF65-F5344CB8AC3E}">
        <p14:creationId xmlns:p14="http://schemas.microsoft.com/office/powerpoint/2010/main" val="39724312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1ADCA-CFC6-1DB3-1EB4-D9B45BA124B2}"/>
              </a:ext>
            </a:extLst>
          </p:cNvPr>
          <p:cNvSpPr>
            <a:spLocks noGrp="1"/>
          </p:cNvSpPr>
          <p:nvPr>
            <p:ph type="title"/>
          </p:nvPr>
        </p:nvSpPr>
        <p:spPr>
          <a:xfrm>
            <a:off x="838200" y="365125"/>
            <a:ext cx="10515600" cy="1325563"/>
          </a:xfrm>
        </p:spPr>
        <p:txBody>
          <a:bodyPr/>
          <a:lstStyle/>
          <a:p>
            <a:r>
              <a:rPr lang="en-GB">
                <a:cs typeface="Calibri Light"/>
              </a:rPr>
              <a:t>CAD design of steering wheel </a:t>
            </a:r>
            <a:endParaRPr lang="en-US"/>
          </a:p>
        </p:txBody>
      </p:sp>
      <p:sp>
        <p:nvSpPr>
          <p:cNvPr id="3" name="Content Placeholder 2">
            <a:extLst>
              <a:ext uri="{FF2B5EF4-FFF2-40B4-BE49-F238E27FC236}">
                <a16:creationId xmlns:a16="http://schemas.microsoft.com/office/drawing/2014/main" id="{CC61AD27-F503-B266-631A-15E1E42C44BB}"/>
              </a:ext>
            </a:extLst>
          </p:cNvPr>
          <p:cNvSpPr>
            <a:spLocks noGrp="1"/>
          </p:cNvSpPr>
          <p:nvPr>
            <p:ph idx="1"/>
          </p:nvPr>
        </p:nvSpPr>
        <p:spPr>
          <a:xfrm>
            <a:off x="838200" y="1825625"/>
            <a:ext cx="10515600" cy="4351338"/>
          </a:xfrm>
        </p:spPr>
        <p:txBody>
          <a:bodyPr vert="horz" lIns="91440" tIns="45720" rIns="91440" bIns="45720" rtlCol="0" anchor="t">
            <a:normAutofit/>
          </a:bodyPr>
          <a:lstStyle/>
          <a:p>
            <a:pPr>
              <a:buNone/>
            </a:pPr>
            <a:endParaRPr lang="en-US"/>
          </a:p>
          <a:p>
            <a:pPr>
              <a:buNone/>
            </a:pPr>
            <a:endParaRPr lang="en-US"/>
          </a:p>
          <a:p>
            <a:pPr marL="0" indent="0">
              <a:buNone/>
            </a:pPr>
            <a:endParaRPr lang="en-GB">
              <a:cs typeface="Calibri" panose="020F0502020204030204"/>
            </a:endParaRPr>
          </a:p>
        </p:txBody>
      </p:sp>
      <p:pic>
        <p:nvPicPr>
          <p:cNvPr id="4" name="Picture 4" descr="Icon&#10;&#10;Description automatically generated">
            <a:extLst>
              <a:ext uri="{FF2B5EF4-FFF2-40B4-BE49-F238E27FC236}">
                <a16:creationId xmlns:a16="http://schemas.microsoft.com/office/drawing/2014/main" id="{D32B6486-936C-A3BE-A02B-817BDE949CFC}"/>
              </a:ext>
            </a:extLst>
          </p:cNvPr>
          <p:cNvPicPr>
            <a:picLocks noChangeAspect="1"/>
          </p:cNvPicPr>
          <p:nvPr/>
        </p:nvPicPr>
        <p:blipFill>
          <a:blip r:embed="rId2"/>
          <a:stretch>
            <a:fillRect/>
          </a:stretch>
        </p:blipFill>
        <p:spPr>
          <a:xfrm>
            <a:off x="840419" y="1395657"/>
            <a:ext cx="3113102" cy="2246764"/>
          </a:xfrm>
          <a:prstGeom prst="rect">
            <a:avLst/>
          </a:prstGeom>
        </p:spPr>
      </p:pic>
      <p:sp>
        <p:nvSpPr>
          <p:cNvPr id="5" name="TextBox 4">
            <a:extLst>
              <a:ext uri="{FF2B5EF4-FFF2-40B4-BE49-F238E27FC236}">
                <a16:creationId xmlns:a16="http://schemas.microsoft.com/office/drawing/2014/main" id="{ADB3D565-48E8-D319-FDC9-026D5210EE4F}"/>
              </a:ext>
            </a:extLst>
          </p:cNvPr>
          <p:cNvSpPr txBox="1"/>
          <p:nvPr/>
        </p:nvSpPr>
        <p:spPr>
          <a:xfrm>
            <a:off x="872971" y="3743417"/>
            <a:ext cx="309238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5- </a:t>
            </a:r>
            <a:r>
              <a:rPr lang="en-GB" sz="1400" i="1" err="1">
                <a:cs typeface="Calibri"/>
              </a:rPr>
              <a:t>Sparco</a:t>
            </a:r>
            <a:r>
              <a:rPr lang="en-GB" sz="1400" i="1">
                <a:cs typeface="Calibri"/>
              </a:rPr>
              <a:t> steering wheel (Adrian, 2019)</a:t>
            </a:r>
          </a:p>
        </p:txBody>
      </p:sp>
      <p:sp>
        <p:nvSpPr>
          <p:cNvPr id="6" name="TextBox 5">
            <a:extLst>
              <a:ext uri="{FF2B5EF4-FFF2-40B4-BE49-F238E27FC236}">
                <a16:creationId xmlns:a16="http://schemas.microsoft.com/office/drawing/2014/main" id="{F54931EF-4C1F-0B91-2565-D6767AD1F308}"/>
              </a:ext>
            </a:extLst>
          </p:cNvPr>
          <p:cNvSpPr txBox="1"/>
          <p:nvPr/>
        </p:nvSpPr>
        <p:spPr>
          <a:xfrm>
            <a:off x="4645979" y="1398232"/>
            <a:ext cx="67618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This is a CAD design of the steering wheel chosen for the vehicle. This design was found on the website </a:t>
            </a:r>
            <a:r>
              <a:rPr lang="en-GB" err="1">
                <a:cs typeface="Calibri"/>
              </a:rPr>
              <a:t>grabCAD</a:t>
            </a:r>
            <a:r>
              <a:rPr lang="en-GB">
                <a:cs typeface="Calibri"/>
              </a:rPr>
              <a:t> and demonstrates the </a:t>
            </a:r>
            <a:r>
              <a:rPr lang="en-GB" err="1">
                <a:cs typeface="Calibri"/>
              </a:rPr>
              <a:t>sparco</a:t>
            </a:r>
            <a:r>
              <a:rPr lang="en-GB">
                <a:cs typeface="Calibri"/>
              </a:rPr>
              <a:t> wheel. </a:t>
            </a:r>
          </a:p>
        </p:txBody>
      </p:sp>
    </p:spTree>
    <p:extLst>
      <p:ext uri="{BB962C8B-B14F-4D97-AF65-F5344CB8AC3E}">
        <p14:creationId xmlns:p14="http://schemas.microsoft.com/office/powerpoint/2010/main" val="2123913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0CDCE-2DBA-596A-440B-2DC150556E5A}"/>
              </a:ext>
            </a:extLst>
          </p:cNvPr>
          <p:cNvSpPr>
            <a:spLocks noGrp="1"/>
          </p:cNvSpPr>
          <p:nvPr>
            <p:ph type="title"/>
          </p:nvPr>
        </p:nvSpPr>
        <p:spPr>
          <a:xfrm>
            <a:off x="838200" y="365125"/>
            <a:ext cx="10515600" cy="1325563"/>
          </a:xfrm>
        </p:spPr>
        <p:txBody>
          <a:bodyPr/>
          <a:lstStyle/>
          <a:p>
            <a:r>
              <a:rPr lang="en-GB">
                <a:cs typeface="Calibri Light"/>
              </a:rPr>
              <a:t>Front impact structure</a:t>
            </a:r>
            <a:endParaRPr lang="en-GB"/>
          </a:p>
        </p:txBody>
      </p:sp>
      <p:sp>
        <p:nvSpPr>
          <p:cNvPr id="3" name="Content Placeholder 2">
            <a:extLst>
              <a:ext uri="{FF2B5EF4-FFF2-40B4-BE49-F238E27FC236}">
                <a16:creationId xmlns:a16="http://schemas.microsoft.com/office/drawing/2014/main" id="{9E4066A3-6DD9-78A5-D496-60F975CE984A}"/>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285750" indent="-285750"/>
            <a:r>
              <a:rPr lang="en-GB" sz="1600">
                <a:cs typeface="Calibri" panose="020F0502020204030204"/>
              </a:rPr>
              <a:t>Front impact structure made from aluminium honeycomb.</a:t>
            </a:r>
          </a:p>
          <a:p>
            <a:pPr marL="285750" indent="-285750"/>
            <a:r>
              <a:rPr lang="en-GB" sz="1600">
                <a:cs typeface="Calibri" panose="020F0502020204030204"/>
              </a:rPr>
              <a:t>The choice of material was determined by the regulations that stated that the material must be a composite like aluminium or steel (FSAE, </a:t>
            </a:r>
            <a:r>
              <a:rPr lang="en-GB" sz="1600" err="1">
                <a:cs typeface="Calibri" panose="020F0502020204030204"/>
              </a:rPr>
              <a:t>n.d</a:t>
            </a:r>
            <a:r>
              <a:rPr lang="en-GB" sz="1600">
                <a:cs typeface="Calibri" panose="020F0502020204030204"/>
              </a:rPr>
              <a:t>).</a:t>
            </a:r>
          </a:p>
          <a:p>
            <a:pPr marL="285750" indent="-285750"/>
            <a:r>
              <a:rPr lang="en-GB" sz="1600">
                <a:cs typeface="Calibri" panose="020F0502020204030204"/>
              </a:rPr>
              <a:t>Aluminium was chosen due to its high strength characteristic.</a:t>
            </a:r>
          </a:p>
          <a:p>
            <a:pPr marL="285750" indent="-285750"/>
            <a:r>
              <a:rPr lang="en-GB" sz="1600">
                <a:cs typeface="Calibri" panose="020F0502020204030204"/>
              </a:rPr>
              <a:t>The idea of using this came from a former formula student team, they run tests and found that this structure can absorb 7350J of energy (UBC Formula SAE, </a:t>
            </a:r>
            <a:r>
              <a:rPr lang="en-GB" sz="1600" err="1">
                <a:cs typeface="Calibri" panose="020F0502020204030204"/>
              </a:rPr>
              <a:t>n.d</a:t>
            </a:r>
            <a:r>
              <a:rPr lang="en-GB" sz="1600">
                <a:cs typeface="Calibri" panose="020F0502020204030204"/>
              </a:rPr>
              <a:t>). The regulations state that it must withstand a minimum of 4000J (FSAE, 2022).</a:t>
            </a:r>
          </a:p>
          <a:p>
            <a:pPr marL="285750" indent="-285750"/>
            <a:endParaRPr lang="en-GB" sz="1800">
              <a:cs typeface="Calibri" panose="020F0502020204030204"/>
            </a:endParaRPr>
          </a:p>
          <a:p>
            <a:pPr marL="0" indent="0">
              <a:buNone/>
            </a:pPr>
            <a:endParaRPr lang="en-GB" sz="1800">
              <a:cs typeface="Calibri" panose="020F0502020204030204"/>
            </a:endParaRPr>
          </a:p>
        </p:txBody>
      </p:sp>
      <p:pic>
        <p:nvPicPr>
          <p:cNvPr id="4" name="Picture 4" descr="A picture containing shape&#10;&#10;Description automatically generated">
            <a:extLst>
              <a:ext uri="{FF2B5EF4-FFF2-40B4-BE49-F238E27FC236}">
                <a16:creationId xmlns:a16="http://schemas.microsoft.com/office/drawing/2014/main" id="{E6CD85EC-C1AE-1ECC-9B0B-B03D265C6352}"/>
              </a:ext>
            </a:extLst>
          </p:cNvPr>
          <p:cNvPicPr>
            <a:picLocks noChangeAspect="1"/>
          </p:cNvPicPr>
          <p:nvPr/>
        </p:nvPicPr>
        <p:blipFill>
          <a:blip r:embed="rId2"/>
          <a:stretch>
            <a:fillRect/>
          </a:stretch>
        </p:blipFill>
        <p:spPr>
          <a:xfrm>
            <a:off x="878794" y="3779584"/>
            <a:ext cx="2743200" cy="1434689"/>
          </a:xfrm>
          <a:prstGeom prst="rect">
            <a:avLst/>
          </a:prstGeom>
        </p:spPr>
      </p:pic>
      <p:sp>
        <p:nvSpPr>
          <p:cNvPr id="5" name="TextBox 4">
            <a:extLst>
              <a:ext uri="{FF2B5EF4-FFF2-40B4-BE49-F238E27FC236}">
                <a16:creationId xmlns:a16="http://schemas.microsoft.com/office/drawing/2014/main" id="{C1B7AE57-F7D3-FC90-D634-6FE8AB41F2B3}"/>
              </a:ext>
            </a:extLst>
          </p:cNvPr>
          <p:cNvSpPr txBox="1"/>
          <p:nvPr/>
        </p:nvSpPr>
        <p:spPr>
          <a:xfrm>
            <a:off x="799522" y="5413089"/>
            <a:ext cx="2826058"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6 – CAD design of honeycomb structure (Raja, 2018).</a:t>
            </a:r>
          </a:p>
          <a:p>
            <a:endParaRPr lang="en-GB" i="1">
              <a:cs typeface="Calibri"/>
            </a:endParaRPr>
          </a:p>
        </p:txBody>
      </p:sp>
      <p:pic>
        <p:nvPicPr>
          <p:cNvPr id="6" name="Picture 6" descr="A picture containing diagram&#10;&#10;Description automatically generated">
            <a:extLst>
              <a:ext uri="{FF2B5EF4-FFF2-40B4-BE49-F238E27FC236}">
                <a16:creationId xmlns:a16="http://schemas.microsoft.com/office/drawing/2014/main" id="{884A3CC0-68B1-D239-5930-0B7F6B3E3FBF}"/>
              </a:ext>
            </a:extLst>
          </p:cNvPr>
          <p:cNvPicPr>
            <a:picLocks noChangeAspect="1"/>
          </p:cNvPicPr>
          <p:nvPr/>
        </p:nvPicPr>
        <p:blipFill>
          <a:blip r:embed="rId3"/>
          <a:stretch>
            <a:fillRect/>
          </a:stretch>
        </p:blipFill>
        <p:spPr>
          <a:xfrm>
            <a:off x="3836633" y="3839838"/>
            <a:ext cx="2979937" cy="1633310"/>
          </a:xfrm>
          <a:prstGeom prst="rect">
            <a:avLst/>
          </a:prstGeom>
        </p:spPr>
      </p:pic>
      <p:sp>
        <p:nvSpPr>
          <p:cNvPr id="8" name="TextBox 7">
            <a:extLst>
              <a:ext uri="{FF2B5EF4-FFF2-40B4-BE49-F238E27FC236}">
                <a16:creationId xmlns:a16="http://schemas.microsoft.com/office/drawing/2014/main" id="{DE87AEF1-19F1-724F-31D2-CA2C21CCCAAA}"/>
              </a:ext>
            </a:extLst>
          </p:cNvPr>
          <p:cNvSpPr txBox="1"/>
          <p:nvPr/>
        </p:nvSpPr>
        <p:spPr>
          <a:xfrm>
            <a:off x="3891378" y="5411705"/>
            <a:ext cx="29888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7- 3D view of the structure (Raja, 2018).</a:t>
            </a:r>
          </a:p>
        </p:txBody>
      </p:sp>
      <p:sp>
        <p:nvSpPr>
          <p:cNvPr id="9" name="TextBox 8">
            <a:extLst>
              <a:ext uri="{FF2B5EF4-FFF2-40B4-BE49-F238E27FC236}">
                <a16:creationId xmlns:a16="http://schemas.microsoft.com/office/drawing/2014/main" id="{5728E16A-B082-C885-636F-BA35AB8010BA}"/>
              </a:ext>
            </a:extLst>
          </p:cNvPr>
          <p:cNvSpPr txBox="1"/>
          <p:nvPr/>
        </p:nvSpPr>
        <p:spPr>
          <a:xfrm>
            <a:off x="7023258" y="4955101"/>
            <a:ext cx="48679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This structure absorbs energy by collapsing at its base and folding in on itself, resulting in a small amount of energy stored (UBC Formula SAE, </a:t>
            </a:r>
            <a:r>
              <a:rPr lang="en-GB" sz="1600" err="1">
                <a:cs typeface="Calibri"/>
              </a:rPr>
              <a:t>n.d</a:t>
            </a:r>
            <a:r>
              <a:rPr lang="en-GB" sz="1600">
                <a:cs typeface="Calibri"/>
              </a:rPr>
              <a:t>).</a:t>
            </a:r>
            <a:endParaRPr lang="en-GB" sz="1600"/>
          </a:p>
        </p:txBody>
      </p:sp>
    </p:spTree>
    <p:extLst>
      <p:ext uri="{BB962C8B-B14F-4D97-AF65-F5344CB8AC3E}">
        <p14:creationId xmlns:p14="http://schemas.microsoft.com/office/powerpoint/2010/main" val="760940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73307F8-3005-DC3A-8A14-DCAB0BB1373E}"/>
              </a:ext>
            </a:extLst>
          </p:cNvPr>
          <p:cNvSpPr>
            <a:spLocks noGrp="1"/>
          </p:cNvSpPr>
          <p:nvPr>
            <p:ph type="title"/>
          </p:nvPr>
        </p:nvSpPr>
        <p:spPr>
          <a:xfrm>
            <a:off x="838200" y="365125"/>
            <a:ext cx="10515600" cy="1325563"/>
          </a:xfrm>
        </p:spPr>
        <p:txBody>
          <a:bodyPr/>
          <a:lstStyle/>
          <a:p>
            <a:r>
              <a:rPr lang="en-GB">
                <a:cs typeface="Calibri Light"/>
              </a:rPr>
              <a:t>Firewall</a:t>
            </a:r>
            <a:endParaRPr lang="en-GB"/>
          </a:p>
        </p:txBody>
      </p:sp>
      <p:sp>
        <p:nvSpPr>
          <p:cNvPr id="5" name="Content Placeholder 2">
            <a:extLst>
              <a:ext uri="{FF2B5EF4-FFF2-40B4-BE49-F238E27FC236}">
                <a16:creationId xmlns:a16="http://schemas.microsoft.com/office/drawing/2014/main" id="{26A3B49A-339D-D5A8-BBAC-58C16320C395}"/>
              </a:ext>
            </a:extLst>
          </p:cNvPr>
          <p:cNvSpPr>
            <a:spLocks noGrp="1"/>
          </p:cNvSpPr>
          <p:nvPr>
            <p:ph idx="1"/>
          </p:nvPr>
        </p:nvSpPr>
        <p:spPr>
          <a:xfrm>
            <a:off x="838200" y="1617309"/>
            <a:ext cx="10515600" cy="4559654"/>
          </a:xfrm>
        </p:spPr>
        <p:txBody>
          <a:bodyPr vert="horz" lIns="91440" tIns="45720" rIns="91440" bIns="45720" rtlCol="0" anchor="t">
            <a:normAutofit/>
          </a:bodyPr>
          <a:lstStyle/>
          <a:p>
            <a:pPr marL="0" indent="0">
              <a:buNone/>
            </a:pPr>
            <a:r>
              <a:rPr lang="en-GB" sz="1600" dirty="0">
                <a:cs typeface="Calibri" panose="020F0502020204030204"/>
              </a:rPr>
              <a:t>The regulations stated that the firewall must be made from a heat-resistant, hard material (FSAE, 2022)</a:t>
            </a:r>
          </a:p>
          <a:p>
            <a:pPr marL="0" indent="0">
              <a:buNone/>
            </a:pPr>
            <a:r>
              <a:rPr lang="en-GB" sz="1600" dirty="0">
                <a:cs typeface="Calibri" panose="020F0502020204030204"/>
              </a:rPr>
              <a:t>These are the reasons why aluminium was the chosen material:</a:t>
            </a:r>
          </a:p>
          <a:p>
            <a:r>
              <a:rPr lang="en-GB" sz="1600" dirty="0">
                <a:cs typeface="Calibri" panose="020F0502020204030204"/>
              </a:rPr>
              <a:t>It is cheap</a:t>
            </a:r>
          </a:p>
          <a:p>
            <a:r>
              <a:rPr lang="en-GB" sz="1600" dirty="0">
                <a:cs typeface="Calibri" panose="020F0502020204030204"/>
              </a:rPr>
              <a:t>Also, it was known that aluminium has a high melting point, creating a strong resistance to heat.</a:t>
            </a:r>
          </a:p>
          <a:p>
            <a:r>
              <a:rPr lang="en-GB" sz="1600" dirty="0">
                <a:cs typeface="Calibri" panose="020F0502020204030204"/>
              </a:rPr>
              <a:t>Its lightweight.</a:t>
            </a:r>
          </a:p>
          <a:p>
            <a:r>
              <a:rPr lang="en-GB" sz="1600" dirty="0">
                <a:cs typeface="Calibri" panose="020F0502020204030204"/>
              </a:rPr>
              <a:t>Corrosion resistant.</a:t>
            </a:r>
          </a:p>
          <a:p>
            <a:pPr marL="0" indent="0">
              <a:buNone/>
            </a:pPr>
            <a:r>
              <a:rPr lang="en-GB" sz="1600" dirty="0">
                <a:cs typeface="Calibri" panose="020F0502020204030204"/>
              </a:rPr>
              <a:t>The regulations also stated that there could be multiple panels used for the firewall (FSAE, 2022) however, using one panel demonstrates greater strength, and doesn’t add much weight to the car. </a:t>
            </a:r>
          </a:p>
          <a:p>
            <a:pPr marL="0" indent="0">
              <a:buNone/>
            </a:pPr>
            <a:endParaRPr lang="en-GB" sz="1600" dirty="0">
              <a:cs typeface="Calibri" panose="020F0502020204030204"/>
            </a:endParaRPr>
          </a:p>
          <a:p>
            <a:endParaRPr lang="en-GB" sz="1600" dirty="0">
              <a:cs typeface="Calibri" panose="020F0502020204030204"/>
            </a:endParaRPr>
          </a:p>
          <a:p>
            <a:pPr marL="0" indent="0">
              <a:buNone/>
            </a:pPr>
            <a:endParaRPr lang="en-GB" sz="1600" dirty="0">
              <a:cs typeface="Calibri" panose="020F0502020204030204"/>
            </a:endParaRPr>
          </a:p>
          <a:p>
            <a:pPr marL="0" indent="0">
              <a:buNone/>
            </a:pPr>
            <a:endParaRPr lang="en-GB" sz="1600" dirty="0">
              <a:cs typeface="Calibri" panose="020F0502020204030204"/>
            </a:endParaRPr>
          </a:p>
        </p:txBody>
      </p:sp>
    </p:spTree>
    <p:extLst>
      <p:ext uri="{BB962C8B-B14F-4D97-AF65-F5344CB8AC3E}">
        <p14:creationId xmlns:p14="http://schemas.microsoft.com/office/powerpoint/2010/main" val="3237130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3F972-0E89-8D03-AC1F-4E89DA87C070}"/>
              </a:ext>
            </a:extLst>
          </p:cNvPr>
          <p:cNvSpPr>
            <a:spLocks noGrp="1"/>
          </p:cNvSpPr>
          <p:nvPr>
            <p:ph type="title"/>
          </p:nvPr>
        </p:nvSpPr>
        <p:spPr>
          <a:xfrm>
            <a:off x="838200" y="365125"/>
            <a:ext cx="10515600" cy="1325563"/>
          </a:xfrm>
        </p:spPr>
        <p:txBody>
          <a:bodyPr/>
          <a:lstStyle/>
          <a:p>
            <a:r>
              <a:rPr lang="en-GB">
                <a:cs typeface="Calibri Light"/>
              </a:rPr>
              <a:t>Harness</a:t>
            </a:r>
            <a:endParaRPr lang="en-GB"/>
          </a:p>
        </p:txBody>
      </p:sp>
      <p:sp>
        <p:nvSpPr>
          <p:cNvPr id="3" name="Content Placeholder 2">
            <a:extLst>
              <a:ext uri="{FF2B5EF4-FFF2-40B4-BE49-F238E27FC236}">
                <a16:creationId xmlns:a16="http://schemas.microsoft.com/office/drawing/2014/main" id="{ACAB0A38-A8CD-D042-7121-03D056D53A92}"/>
              </a:ext>
            </a:extLst>
          </p:cNvPr>
          <p:cNvSpPr>
            <a:spLocks noGrp="1"/>
          </p:cNvSpPr>
          <p:nvPr>
            <p:ph idx="1"/>
          </p:nvPr>
        </p:nvSpPr>
        <p:spPr>
          <a:xfrm>
            <a:off x="843682" y="1354172"/>
            <a:ext cx="10515600" cy="4351338"/>
          </a:xfrm>
        </p:spPr>
        <p:txBody>
          <a:bodyPr vert="horz" lIns="91440" tIns="45720" rIns="91440" bIns="45720" rtlCol="0" anchor="t">
            <a:normAutofit/>
          </a:bodyPr>
          <a:lstStyle/>
          <a:p>
            <a:pPr marL="0" indent="0">
              <a:buNone/>
            </a:pPr>
            <a:r>
              <a:rPr lang="en-GB" sz="1600">
                <a:cs typeface="Calibri" panose="020F0502020204030204"/>
              </a:rPr>
              <a:t>The harness is the </a:t>
            </a:r>
            <a:r>
              <a:rPr lang="en-GB" sz="1600" err="1">
                <a:cs typeface="Calibri" panose="020F0502020204030204"/>
              </a:rPr>
              <a:t>Schroths</a:t>
            </a:r>
            <a:r>
              <a:rPr lang="en-GB" sz="1600">
                <a:cs typeface="Calibri" panose="020F0502020204030204"/>
              </a:rPr>
              <a:t> Harness, and it was found on a website that sells specific formula student components.</a:t>
            </a:r>
          </a:p>
          <a:p>
            <a:pPr marL="285750" indent="-285750"/>
            <a:r>
              <a:rPr lang="en-GB" sz="1600">
                <a:cs typeface="Calibri" panose="020F0502020204030204"/>
              </a:rPr>
              <a:t>The regulations stated that the harness must be a 125mm minimum distance from load application point (FSAE, 2022).</a:t>
            </a:r>
          </a:p>
          <a:p>
            <a:pPr marL="0" indent="0">
              <a:buNone/>
            </a:pPr>
            <a:r>
              <a:rPr lang="en-GB" sz="1600">
                <a:cs typeface="Calibri" panose="020F0502020204030204"/>
              </a:rPr>
              <a:t>The dimensions of this harness are as follows (</a:t>
            </a:r>
            <a:r>
              <a:rPr lang="en-GB" sz="1600" err="1">
                <a:cs typeface="Calibri" panose="020F0502020204030204"/>
              </a:rPr>
              <a:t>Raceparts</a:t>
            </a:r>
            <a:r>
              <a:rPr lang="en-GB" sz="1600">
                <a:cs typeface="Calibri" panose="020F0502020204030204"/>
              </a:rPr>
              <a:t>, </a:t>
            </a:r>
            <a:r>
              <a:rPr lang="en-GB" sz="1600" err="1">
                <a:cs typeface="Calibri" panose="020F0502020204030204"/>
              </a:rPr>
              <a:t>n.d</a:t>
            </a:r>
            <a:r>
              <a:rPr lang="en-GB" sz="1600">
                <a:cs typeface="Calibri" panose="020F0502020204030204"/>
              </a:rPr>
              <a:t>):</a:t>
            </a:r>
          </a:p>
          <a:p>
            <a:pPr marL="285750" indent="-285750"/>
            <a:r>
              <a:rPr lang="en-GB" sz="1600">
                <a:cs typeface="Calibri" panose="020F0502020204030204"/>
              </a:rPr>
              <a:t>Shoulder strap length – 850mm</a:t>
            </a:r>
          </a:p>
          <a:p>
            <a:pPr marL="285750" indent="-285750"/>
            <a:r>
              <a:rPr lang="en-GB" sz="1600">
                <a:cs typeface="Calibri" panose="020F0502020204030204"/>
              </a:rPr>
              <a:t>Crotch strap length - 780mm</a:t>
            </a:r>
          </a:p>
          <a:p>
            <a:pPr marL="285750" indent="-285750"/>
            <a:r>
              <a:rPr lang="en-GB" sz="1600">
                <a:cs typeface="Calibri" panose="020F0502020204030204"/>
              </a:rPr>
              <a:t>Lap strap length – 700mm</a:t>
            </a:r>
          </a:p>
          <a:p>
            <a:pPr marL="0" indent="0">
              <a:buNone/>
            </a:pPr>
            <a:r>
              <a:rPr lang="en-GB" sz="1600">
                <a:cs typeface="Calibri" panose="020F0502020204030204"/>
              </a:rPr>
              <a:t>This harness measures in accordance with the regulations and is the right size that the team desired.</a:t>
            </a:r>
          </a:p>
          <a:p>
            <a:pPr marL="0" indent="0">
              <a:buNone/>
            </a:pPr>
            <a:r>
              <a:rPr lang="en-GB" sz="1600" err="1">
                <a:cs typeface="Calibri" panose="020F0502020204030204"/>
              </a:rPr>
              <a:t>Schroths</a:t>
            </a:r>
            <a:r>
              <a:rPr lang="en-GB" sz="1600">
                <a:cs typeface="Calibri" panose="020F0502020204030204"/>
              </a:rPr>
              <a:t> harness weighs 2kg, which adds virtually nothing to the car.</a:t>
            </a:r>
          </a:p>
        </p:txBody>
      </p:sp>
      <p:pic>
        <p:nvPicPr>
          <p:cNvPr id="4" name="Picture 4" descr="A picture containing player, tool&#10;&#10;Description automatically generated">
            <a:extLst>
              <a:ext uri="{FF2B5EF4-FFF2-40B4-BE49-F238E27FC236}">
                <a16:creationId xmlns:a16="http://schemas.microsoft.com/office/drawing/2014/main" id="{AB94895C-C6A1-A054-2B9A-E4FF67E6AF63}"/>
              </a:ext>
            </a:extLst>
          </p:cNvPr>
          <p:cNvPicPr>
            <a:picLocks noChangeAspect="1"/>
          </p:cNvPicPr>
          <p:nvPr/>
        </p:nvPicPr>
        <p:blipFill>
          <a:blip r:embed="rId2"/>
          <a:stretch>
            <a:fillRect/>
          </a:stretch>
        </p:blipFill>
        <p:spPr>
          <a:xfrm>
            <a:off x="8594826" y="3618628"/>
            <a:ext cx="1441000" cy="2168390"/>
          </a:xfrm>
          <a:prstGeom prst="rect">
            <a:avLst/>
          </a:prstGeom>
        </p:spPr>
      </p:pic>
      <p:sp>
        <p:nvSpPr>
          <p:cNvPr id="5" name="TextBox 4">
            <a:extLst>
              <a:ext uri="{FF2B5EF4-FFF2-40B4-BE49-F238E27FC236}">
                <a16:creationId xmlns:a16="http://schemas.microsoft.com/office/drawing/2014/main" id="{234F21BD-2BD0-D4FF-2CBE-EFA8F365107D}"/>
              </a:ext>
            </a:extLst>
          </p:cNvPr>
          <p:cNvSpPr txBox="1"/>
          <p:nvPr/>
        </p:nvSpPr>
        <p:spPr>
          <a:xfrm>
            <a:off x="8529961" y="5594262"/>
            <a:ext cx="156838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cs typeface="Calibri"/>
              </a:rPr>
              <a:t>Figure 6- </a:t>
            </a:r>
            <a:r>
              <a:rPr lang="en-GB" sz="1400" i="1" err="1">
                <a:cs typeface="Calibri"/>
              </a:rPr>
              <a:t>Schroths</a:t>
            </a:r>
            <a:r>
              <a:rPr lang="en-GB" sz="1400" i="1">
                <a:cs typeface="Calibri"/>
              </a:rPr>
              <a:t> harness(</a:t>
            </a:r>
            <a:r>
              <a:rPr lang="en-GB" sz="1400" i="1" err="1">
                <a:cs typeface="Calibri"/>
              </a:rPr>
              <a:t>raceparts</a:t>
            </a:r>
            <a:r>
              <a:rPr lang="en-GB" sz="1400" i="1">
                <a:cs typeface="Calibri"/>
              </a:rPr>
              <a:t>, </a:t>
            </a:r>
            <a:r>
              <a:rPr lang="en-GB" sz="1400" i="1" err="1">
                <a:cs typeface="Calibri"/>
              </a:rPr>
              <a:t>n.d</a:t>
            </a:r>
            <a:r>
              <a:rPr lang="en-GB" sz="1400" i="1">
                <a:cs typeface="Calibri"/>
              </a:rPr>
              <a:t>)</a:t>
            </a:r>
            <a:endParaRPr lang="en-GB" sz="1600">
              <a:cs typeface="Calibri" panose="020F0502020204030204"/>
            </a:endParaRPr>
          </a:p>
        </p:txBody>
      </p:sp>
    </p:spTree>
    <p:extLst>
      <p:ext uri="{BB962C8B-B14F-4D97-AF65-F5344CB8AC3E}">
        <p14:creationId xmlns:p14="http://schemas.microsoft.com/office/powerpoint/2010/main" val="34168531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20F3-1A29-A5C9-6F86-079524669F0B}"/>
              </a:ext>
            </a:extLst>
          </p:cNvPr>
          <p:cNvSpPr>
            <a:spLocks noGrp="1"/>
          </p:cNvSpPr>
          <p:nvPr>
            <p:ph type="title"/>
          </p:nvPr>
        </p:nvSpPr>
        <p:spPr>
          <a:xfrm>
            <a:off x="401958" y="270587"/>
            <a:ext cx="10018713" cy="956388"/>
          </a:xfrm>
        </p:spPr>
        <p:txBody>
          <a:bodyPr/>
          <a:lstStyle/>
          <a:p>
            <a:r>
              <a:rPr lang="en-GB"/>
              <a:t>References.</a:t>
            </a:r>
          </a:p>
        </p:txBody>
      </p:sp>
      <p:sp>
        <p:nvSpPr>
          <p:cNvPr id="5" name="Content Placeholder 4">
            <a:extLst>
              <a:ext uri="{FF2B5EF4-FFF2-40B4-BE49-F238E27FC236}">
                <a16:creationId xmlns:a16="http://schemas.microsoft.com/office/drawing/2014/main" id="{EAA98E09-29D0-4CAB-1D43-A32A5A31DD76}"/>
              </a:ext>
            </a:extLst>
          </p:cNvPr>
          <p:cNvSpPr>
            <a:spLocks noGrp="1"/>
          </p:cNvSpPr>
          <p:nvPr>
            <p:ph idx="1"/>
          </p:nvPr>
        </p:nvSpPr>
        <p:spPr>
          <a:xfrm>
            <a:off x="838200" y="1226975"/>
            <a:ext cx="10515600" cy="4949988"/>
          </a:xfrm>
        </p:spPr>
        <p:txBody>
          <a:bodyPr vert="horz" lIns="91440" tIns="45720" rIns="91440" bIns="45720" rtlCol="0" anchor="t">
            <a:normAutofit/>
          </a:bodyPr>
          <a:lstStyle/>
          <a:p>
            <a:pPr>
              <a:lnSpc>
                <a:spcPct val="100000"/>
              </a:lnSpc>
              <a:buFont typeface="Arial" panose="020B0604020202020204" pitchFamily="34" charset="0"/>
              <a:buChar char="•"/>
            </a:pPr>
            <a:r>
              <a:rPr lang="en-GB" sz="1000"/>
              <a:t>www.avontyres.com. (n.d.). SAE Formula Student. [online] Available at: </a:t>
            </a:r>
            <a:r>
              <a:rPr lang="en-GB" sz="1000">
                <a:hlinkClick r:id="rId2"/>
              </a:rPr>
              <a:t>https://www.avontyres.com/en-gb/tyre-care/motorsport-technical-data/tyre-applications/SAE-Formula-Student/</a:t>
            </a:r>
            <a:r>
              <a:rPr lang="en-GB" sz="1000"/>
              <a:t>. [Accessed 28th Nov. 2022].</a:t>
            </a:r>
            <a:endParaRPr lang="en-GB" sz="1000">
              <a:cs typeface="Calibri"/>
            </a:endParaRPr>
          </a:p>
          <a:p>
            <a:pPr>
              <a:lnSpc>
                <a:spcPct val="100000"/>
              </a:lnSpc>
              <a:buFont typeface="Arial" panose="020B0604020202020204" pitchFamily="34" charset="0"/>
              <a:buChar char="•"/>
            </a:pPr>
            <a:r>
              <a:rPr lang="en-GB" sz="1000"/>
              <a:t>BRAID (2016). </a:t>
            </a:r>
            <a:r>
              <a:rPr lang="en-GB" sz="1000" err="1"/>
              <a:t>Winrace</a:t>
            </a:r>
            <a:r>
              <a:rPr lang="en-GB" sz="1000"/>
              <a:t> FSAE - BRAID. [online] BRAID. Available at: https://www.braid-wheels.com/en/winrace-fsae/P-1080/C-14684?L2VuL2Zvcm11bGEtc3R1ZGVudC9DLTE0Njg0 [Accessed 20th Nov. 2022].</a:t>
            </a:r>
            <a:endParaRPr lang="en-GB" sz="1000">
              <a:cs typeface="Calibri"/>
            </a:endParaRPr>
          </a:p>
          <a:p>
            <a:pPr>
              <a:lnSpc>
                <a:spcPct val="100000"/>
              </a:lnSpc>
              <a:buFont typeface="Arial" panose="020B0604020202020204" pitchFamily="34" charset="0"/>
              <a:buChar char="•"/>
            </a:pPr>
            <a:r>
              <a:rPr lang="en-GB" sz="1000"/>
              <a:t>‌‌Stevens, M. (2020). What is Camber? (Positive vs Negative Camber Effects). [online] CarTreatments.com. Available at: </a:t>
            </a:r>
            <a:r>
              <a:rPr lang="en-GB" sz="1000">
                <a:hlinkClick r:id="rId3"/>
              </a:rPr>
              <a:t>https://cartreatments.com/what-is-camber/</a:t>
            </a:r>
            <a:r>
              <a:rPr lang="en-GB" sz="1000"/>
              <a:t>. [Accessed 09th Mar. 2023].</a:t>
            </a:r>
            <a:endParaRPr lang="en-GB" sz="1000">
              <a:cs typeface="Calibri"/>
            </a:endParaRPr>
          </a:p>
          <a:p>
            <a:pPr>
              <a:lnSpc>
                <a:spcPct val="100000"/>
              </a:lnSpc>
            </a:pPr>
            <a:r>
              <a:rPr lang="en-GB" sz="1000">
                <a:effectLst/>
                <a:latin typeface="Calibri"/>
                <a:ea typeface="Times New Roman" panose="02020603050405020304" pitchFamily="18" charset="0"/>
                <a:cs typeface="Times New Roman"/>
              </a:rPr>
              <a:t>‌Deo, H., 7 ' </a:t>
            </a:r>
            <a:r>
              <a:rPr lang="en-GB" sz="1000" err="1">
                <a:effectLst/>
                <a:latin typeface="Calibri"/>
                <a:ea typeface="Times New Roman" panose="02020603050405020304" pitchFamily="18" charset="0"/>
                <a:cs typeface="Times New Roman"/>
              </a:rPr>
              <a:t>Eateto</a:t>
            </a:r>
            <a:r>
              <a:rPr lang="en-GB" sz="1000">
                <a:effectLst/>
                <a:latin typeface="Calibri"/>
                <a:ea typeface="Times New Roman" panose="02020603050405020304" pitchFamily="18" charset="0"/>
                <a:cs typeface="Times New Roman"/>
              </a:rPr>
              <a:t> </a:t>
            </a:r>
            <a:r>
              <a:rPr lang="en-GB" sz="1000" err="1">
                <a:effectLst/>
                <a:latin typeface="Calibri"/>
                <a:ea typeface="Times New Roman" panose="02020603050405020304" pitchFamily="18" charset="0"/>
                <a:cs typeface="Times New Roman"/>
              </a:rPr>
              <a:t>Ehaia</a:t>
            </a:r>
            <a:r>
              <a:rPr lang="en-GB" sz="1000">
                <a:effectLst/>
                <a:latin typeface="Calibri"/>
                <a:ea typeface="Times New Roman" panose="02020603050405020304" pitchFamily="18" charset="0"/>
                <a:cs typeface="Times New Roman"/>
              </a:rPr>
              <a:t> </a:t>
            </a:r>
            <a:r>
              <a:rPr lang="en-GB" sz="1000" err="1">
                <a:effectLst/>
                <a:latin typeface="Calibri"/>
                <a:ea typeface="Times New Roman" panose="02020603050405020304" pitchFamily="18" charset="0"/>
                <a:cs typeface="Times New Roman"/>
              </a:rPr>
              <a:t>Niern</a:t>
            </a:r>
            <a:r>
              <a:rPr lang="en-GB" sz="1000">
                <a:effectLst/>
                <a:latin typeface="Calibri"/>
                <a:ea typeface="Times New Roman" panose="02020603050405020304" pitchFamily="18" charset="0"/>
                <a:cs typeface="Times New Roman"/>
              </a:rPr>
              <a:t>, Suh, N. and Cross, E. (2007). Axiomatic Design of Customizable Automotive Suspension Systems. [online] Available at: </a:t>
            </a:r>
            <a:r>
              <a:rPr lang="en-GB" sz="1000" u="sng">
                <a:solidFill>
                  <a:srgbClr val="0563C1"/>
                </a:solidFill>
                <a:effectLst/>
                <a:latin typeface="Calibri"/>
                <a:ea typeface="Times New Roman" panose="02020603050405020304" pitchFamily="18" charset="0"/>
                <a:cs typeface="Times New Roman"/>
                <a:hlinkClick r:id="rId4"/>
              </a:rPr>
              <a:t>https://core.ac.uk/download/pdf/4403459.pdf</a:t>
            </a:r>
            <a:r>
              <a:rPr lang="en-GB" sz="1000">
                <a:effectLst/>
                <a:latin typeface="Calibri"/>
                <a:ea typeface="Times New Roman" panose="02020603050405020304" pitchFamily="18" charset="0"/>
                <a:cs typeface="Times New Roman"/>
              </a:rPr>
              <a:t> [Accessed 09</a:t>
            </a:r>
            <a:r>
              <a:rPr lang="en-GB" sz="1000" baseline="30000">
                <a:effectLst/>
                <a:latin typeface="Calibri"/>
                <a:ea typeface="Times New Roman" panose="02020603050405020304" pitchFamily="18" charset="0"/>
                <a:cs typeface="Times New Roman"/>
              </a:rPr>
              <a:t>th</a:t>
            </a:r>
            <a:r>
              <a:rPr lang="en-GB" sz="1000">
                <a:effectLst/>
                <a:latin typeface="Calibri"/>
                <a:ea typeface="Times New Roman" panose="02020603050405020304" pitchFamily="18" charset="0"/>
                <a:cs typeface="Times New Roman"/>
              </a:rPr>
              <a:t> Mar. 2023].</a:t>
            </a:r>
          </a:p>
          <a:p>
            <a:pPr>
              <a:lnSpc>
                <a:spcPct val="100000"/>
              </a:lnSpc>
            </a:pPr>
            <a:r>
              <a:rPr lang="en-GB" sz="1000">
                <a:effectLst/>
                <a:latin typeface="Calibri"/>
                <a:ea typeface="Times New Roman" panose="02020603050405020304" pitchFamily="18" charset="0"/>
                <a:cs typeface="Times New Roman"/>
              </a:rPr>
              <a:t>‌www.tyrebuyer.com. (n.d.). Impact of Wheel Weight on Your Vehicle | TyreBuyer.com. [online] Available at: </a:t>
            </a:r>
            <a:r>
              <a:rPr lang="en-GB" sz="1000" u="sng">
                <a:solidFill>
                  <a:srgbClr val="0563C1"/>
                </a:solidFill>
                <a:effectLst/>
                <a:latin typeface="Calibri"/>
                <a:ea typeface="Times New Roman" panose="02020603050405020304" pitchFamily="18" charset="0"/>
                <a:cs typeface="Times New Roman"/>
                <a:hlinkClick r:id="rId5"/>
              </a:rPr>
              <a:t>https://www.tyrebuyer.com/education/impact-of-wheel-weight</a:t>
            </a:r>
            <a:r>
              <a:rPr lang="en-GB" sz="1000">
                <a:effectLst/>
                <a:latin typeface="Calibri"/>
                <a:ea typeface="Times New Roman" panose="02020603050405020304" pitchFamily="18" charset="0"/>
                <a:cs typeface="Times New Roman"/>
              </a:rPr>
              <a:t>. [Accessed 06</a:t>
            </a:r>
            <a:r>
              <a:rPr lang="en-GB" sz="1000" baseline="30000">
                <a:effectLst/>
                <a:latin typeface="Calibri"/>
                <a:ea typeface="Times New Roman" panose="02020603050405020304" pitchFamily="18" charset="0"/>
                <a:cs typeface="Times New Roman"/>
              </a:rPr>
              <a:t>th</a:t>
            </a:r>
            <a:r>
              <a:rPr lang="en-GB" sz="1000">
                <a:effectLst/>
                <a:latin typeface="Calibri"/>
                <a:ea typeface="Times New Roman" panose="02020603050405020304" pitchFamily="18" charset="0"/>
                <a:cs typeface="Times New Roman"/>
              </a:rPr>
              <a:t> Mar. 2023].</a:t>
            </a:r>
          </a:p>
          <a:p>
            <a:pPr>
              <a:lnSpc>
                <a:spcPct val="100000"/>
              </a:lnSpc>
            </a:pPr>
            <a:r>
              <a:rPr lang="en-GB" sz="1000">
                <a:effectLst/>
                <a:latin typeface="Calibri"/>
                <a:ea typeface="Times New Roman" panose="02020603050405020304" pitchFamily="18" charset="0"/>
                <a:cs typeface="Times New Roman"/>
              </a:rPr>
              <a:t>‌Holloway -Owner, C. (n.d.). White Paper: Influence of Temperature on Tyre Grip. [online] Available at: </a:t>
            </a:r>
            <a:r>
              <a:rPr lang="en-GB" sz="1000" u="sng">
                <a:solidFill>
                  <a:srgbClr val="0563C1"/>
                </a:solidFill>
                <a:effectLst/>
                <a:latin typeface="Calibri"/>
                <a:ea typeface="Times New Roman" panose="02020603050405020304" pitchFamily="18" charset="0"/>
                <a:cs typeface="Times New Roman"/>
                <a:hlinkClick r:id="rId6"/>
              </a:rPr>
              <a:t>https://www.izzeracing.com/products/ewExternalFiles/Izze_Racing_White_Paper_Tyre_Temperature.pdf</a:t>
            </a:r>
            <a:r>
              <a:rPr lang="en-GB" sz="1000">
                <a:effectLst/>
                <a:latin typeface="Calibri"/>
                <a:ea typeface="Times New Roman" panose="02020603050405020304" pitchFamily="18" charset="0"/>
                <a:cs typeface="Times New Roman"/>
              </a:rPr>
              <a:t> [Accessed 08th Mar. 2023].</a:t>
            </a:r>
          </a:p>
          <a:p>
            <a:pPr>
              <a:lnSpc>
                <a:spcPct val="100000"/>
              </a:lnSpc>
            </a:pPr>
            <a:r>
              <a:rPr lang="en-GB" sz="1000">
                <a:effectLst/>
                <a:latin typeface="Calibri"/>
                <a:ea typeface="Times New Roman" panose="02020603050405020304" pitchFamily="18" charset="0"/>
                <a:cs typeface="Times New Roman"/>
              </a:rPr>
              <a:t>Heisler, H. (2002). Tyres. Advanced Vehicle Technology, pp.270–310. [Accessed 09th Mar. 2023].</a:t>
            </a:r>
          </a:p>
          <a:p>
            <a:pPr>
              <a:lnSpc>
                <a:spcPct val="100000"/>
              </a:lnSpc>
            </a:pPr>
            <a:r>
              <a:rPr lang="en-GB" sz="1000">
                <a:latin typeface="Calibri"/>
                <a:ea typeface="Times New Roman" panose="02020603050405020304" pitchFamily="18" charset="0"/>
                <a:cs typeface="Times New Roman"/>
              </a:rPr>
              <a:t>FSAE (2022). </a:t>
            </a:r>
            <a:r>
              <a:rPr lang="en-GB" sz="1000" i="1">
                <a:latin typeface="Calibri"/>
                <a:ea typeface="Times New Roman" panose="02020603050405020304" pitchFamily="18" charset="0"/>
                <a:cs typeface="Times New Roman"/>
              </a:rPr>
              <a:t>Regulations for FSAE</a:t>
            </a:r>
            <a:r>
              <a:rPr lang="en-GB" sz="1000">
                <a:latin typeface="Calibri"/>
                <a:ea typeface="Times New Roman" panose="02020603050405020304" pitchFamily="18" charset="0"/>
                <a:cs typeface="Times New Roman"/>
              </a:rPr>
              <a:t> Available at:</a:t>
            </a:r>
            <a:r>
              <a:rPr lang="en-GB" sz="1000" i="1">
                <a:latin typeface="Calibri"/>
                <a:ea typeface="Times New Roman" panose="02020603050405020304" pitchFamily="18" charset="0"/>
                <a:cs typeface="Times New Roman"/>
              </a:rPr>
              <a:t> </a:t>
            </a:r>
            <a:r>
              <a:rPr lang="en-GB" sz="1000">
                <a:ea typeface="+mn-lt"/>
                <a:cs typeface="+mn-lt"/>
                <a:hlinkClick r:id="rId7"/>
              </a:rPr>
              <a:t>https://www.imeche.org/docs/default-source/1-oscar/formula-student/2022/rules/fsuk-2022-rules---v1-3-(t11-6-5-typo-correction).pdf?sfvrsn=2</a:t>
            </a:r>
            <a:r>
              <a:rPr lang="en-GB" sz="1000">
                <a:ea typeface="+mn-lt"/>
                <a:cs typeface="+mn-lt"/>
              </a:rPr>
              <a:t> [Accessed 25th November 2022).</a:t>
            </a:r>
            <a:endParaRPr lang="en-GB" sz="1000">
              <a:effectLst/>
              <a:latin typeface="Calibri" panose="020F0502020204030204" pitchFamily="34" charset="0"/>
              <a:ea typeface="Times New Roman" panose="02020603050405020304" pitchFamily="18" charset="0"/>
              <a:cs typeface="Calibri"/>
            </a:endParaRPr>
          </a:p>
          <a:p>
            <a:pPr>
              <a:lnSpc>
                <a:spcPct val="100000"/>
              </a:lnSpc>
            </a:pPr>
            <a:r>
              <a:rPr lang="en-GB" sz="1000" err="1">
                <a:latin typeface="Calibri"/>
                <a:cs typeface="Calibri"/>
              </a:rPr>
              <a:t>FormulaSeven</a:t>
            </a:r>
            <a:r>
              <a:rPr lang="en-GB" sz="1000">
                <a:latin typeface="Calibri"/>
                <a:cs typeface="Calibri"/>
              </a:rPr>
              <a:t> (</a:t>
            </a:r>
            <a:r>
              <a:rPr lang="en-GB" sz="1000" err="1">
                <a:latin typeface="Calibri"/>
                <a:cs typeface="Calibri"/>
              </a:rPr>
              <a:t>n.d</a:t>
            </a:r>
            <a:r>
              <a:rPr lang="en-GB" sz="1000">
                <a:latin typeface="Calibri"/>
                <a:cs typeface="Calibri"/>
              </a:rPr>
              <a:t>). </a:t>
            </a:r>
            <a:r>
              <a:rPr lang="en-GB" sz="1000" i="1">
                <a:latin typeface="Calibri"/>
                <a:cs typeface="Calibri"/>
              </a:rPr>
              <a:t>Steering rack and column </a:t>
            </a:r>
            <a:r>
              <a:rPr lang="en-GB" sz="1000">
                <a:latin typeface="Calibri"/>
                <a:cs typeface="Calibri"/>
              </a:rPr>
              <a:t>Available at:</a:t>
            </a:r>
            <a:r>
              <a:rPr lang="en-GB" sz="1000" i="1">
                <a:latin typeface="Calibri"/>
                <a:cs typeface="Calibri"/>
              </a:rPr>
              <a:t> </a:t>
            </a:r>
            <a:r>
              <a:rPr lang="en-GB" sz="1000">
                <a:ea typeface="+mn-lt"/>
                <a:cs typeface="+mn-lt"/>
                <a:hlinkClick r:id="rId8"/>
              </a:rPr>
              <a:t>http://www.formula-seven.com/shop-products/steering-column-1300mm-carbon-tube/</a:t>
            </a:r>
            <a:r>
              <a:rPr lang="en-GB" sz="1000">
                <a:ea typeface="+mn-lt"/>
                <a:cs typeface="+mn-lt"/>
              </a:rPr>
              <a:t> [Accessed 10th March 2023].</a:t>
            </a:r>
            <a:endParaRPr lang="en-GB" sz="1000">
              <a:latin typeface="Calibri" panose="020F0502020204030204" pitchFamily="34" charset="0"/>
              <a:cs typeface="Calibri"/>
            </a:endParaRPr>
          </a:p>
          <a:p>
            <a:pPr>
              <a:lnSpc>
                <a:spcPct val="100000"/>
              </a:lnSpc>
            </a:pPr>
            <a:r>
              <a:rPr lang="en-GB" sz="1000">
                <a:latin typeface="Calibri"/>
                <a:cs typeface="Calibri"/>
              </a:rPr>
              <a:t>Chandra Wijaya (2015). </a:t>
            </a:r>
            <a:r>
              <a:rPr lang="en-GB" sz="1000" i="1">
                <a:latin typeface="Calibri"/>
                <a:cs typeface="Calibri"/>
              </a:rPr>
              <a:t>CAD model of the steering rack system</a:t>
            </a:r>
            <a:r>
              <a:rPr lang="en-GB" sz="1000">
                <a:latin typeface="Calibri"/>
                <a:cs typeface="Calibri"/>
              </a:rPr>
              <a:t> Available at: </a:t>
            </a:r>
            <a:r>
              <a:rPr lang="en-GB" sz="1000">
                <a:ea typeface="+mn-lt"/>
                <a:cs typeface="+mn-lt"/>
                <a:hlinkClick r:id="rId9"/>
              </a:rPr>
              <a:t>https://grabcad.com/library/rack-pinon-fsae-steering-1</a:t>
            </a:r>
            <a:r>
              <a:rPr lang="en-GB" sz="1000">
                <a:ea typeface="+mn-lt"/>
                <a:cs typeface="+mn-lt"/>
              </a:rPr>
              <a:t> [Accessed 26th March 2023]</a:t>
            </a:r>
          </a:p>
          <a:p>
            <a:pPr>
              <a:lnSpc>
                <a:spcPct val="100000"/>
              </a:lnSpc>
            </a:pPr>
            <a:r>
              <a:rPr lang="en-GB" sz="1000">
                <a:latin typeface="Calibri"/>
                <a:cs typeface="Calibri"/>
              </a:rPr>
              <a:t>Adrian (2019) </a:t>
            </a:r>
            <a:r>
              <a:rPr lang="en-GB" sz="1000" i="1">
                <a:latin typeface="Calibri"/>
                <a:cs typeface="Calibri" panose="020F0502020204030204"/>
              </a:rPr>
              <a:t>CAD of steering wheel </a:t>
            </a:r>
            <a:r>
              <a:rPr lang="en-GB" sz="1000">
                <a:latin typeface="Calibri"/>
                <a:cs typeface="Calibri" panose="020F0502020204030204"/>
              </a:rPr>
              <a:t>Available at: </a:t>
            </a:r>
            <a:r>
              <a:rPr lang="en-GB" sz="1000">
                <a:ea typeface="+mn-lt"/>
                <a:cs typeface="+mn-lt"/>
                <a:hlinkClick r:id="rId10"/>
              </a:rPr>
              <a:t>https://grabcad.com/library/sparco-p310-1</a:t>
            </a:r>
            <a:r>
              <a:rPr lang="en-GB" sz="1000">
                <a:ea typeface="+mn-lt"/>
                <a:cs typeface="+mn-lt"/>
              </a:rPr>
              <a:t> [Accessed 26th March 2023]</a:t>
            </a:r>
            <a:endParaRPr lang="en-GB" sz="1000">
              <a:latin typeface="Calibri" panose="020F0502020204030204" pitchFamily="34" charset="0"/>
              <a:cs typeface="Calibri" panose="020F0502020204030204"/>
            </a:endParaRPr>
          </a:p>
          <a:p>
            <a:pPr>
              <a:lnSpc>
                <a:spcPct val="100000"/>
              </a:lnSpc>
            </a:pPr>
            <a:r>
              <a:rPr lang="en-GB" sz="1000">
                <a:latin typeface="Calibri"/>
                <a:cs typeface="Calibri" panose="020F0502020204030204"/>
              </a:rPr>
              <a:t>Jamin Raja (2018) </a:t>
            </a:r>
            <a:r>
              <a:rPr lang="en-GB" sz="1000" i="1">
                <a:latin typeface="Calibri"/>
                <a:cs typeface="Calibri" panose="020F0502020204030204"/>
              </a:rPr>
              <a:t>CAD model of the front impact structure</a:t>
            </a:r>
            <a:r>
              <a:rPr lang="en-GB" sz="1000">
                <a:latin typeface="Calibri"/>
                <a:cs typeface="Calibri" panose="020F0502020204030204"/>
              </a:rPr>
              <a:t> Available at: </a:t>
            </a:r>
            <a:r>
              <a:rPr lang="en-GB" sz="1000">
                <a:ea typeface="+mn-lt"/>
                <a:cs typeface="+mn-lt"/>
                <a:hlinkClick r:id="rId11"/>
              </a:rPr>
              <a:t>aluminium-honeycomb-3mm-1</a:t>
            </a:r>
            <a:endParaRPr lang="en-GB" sz="1000">
              <a:latin typeface="Calibri" panose="020F0502020204030204" pitchFamily="34" charset="0"/>
              <a:cs typeface="Calibri" panose="020F0502020204030204"/>
            </a:endParaRPr>
          </a:p>
          <a:p>
            <a:pPr>
              <a:lnSpc>
                <a:spcPct val="100000"/>
              </a:lnSpc>
            </a:pPr>
            <a:r>
              <a:rPr lang="en-GB" sz="1000">
                <a:latin typeface="Calibri"/>
                <a:cs typeface="Calibri" panose="020F0502020204030204"/>
              </a:rPr>
              <a:t>UBC Formula SAE (</a:t>
            </a:r>
            <a:r>
              <a:rPr lang="en-GB" sz="1000" err="1">
                <a:latin typeface="Calibri"/>
                <a:cs typeface="Calibri" panose="020F0502020204030204"/>
              </a:rPr>
              <a:t>n.d</a:t>
            </a:r>
            <a:r>
              <a:rPr lang="en-GB" sz="1000">
                <a:latin typeface="Calibri"/>
                <a:cs typeface="Calibri" panose="020F0502020204030204"/>
              </a:rPr>
              <a:t>) </a:t>
            </a:r>
            <a:r>
              <a:rPr lang="en-GB" sz="1000" i="1">
                <a:latin typeface="Calibri"/>
                <a:cs typeface="Calibri" panose="020F0502020204030204"/>
              </a:rPr>
              <a:t>Aluminium honeycomb impact structure </a:t>
            </a:r>
            <a:r>
              <a:rPr lang="en-GB" sz="1000">
                <a:latin typeface="Calibri"/>
                <a:cs typeface="Calibri" panose="020F0502020204030204"/>
              </a:rPr>
              <a:t>Available at: </a:t>
            </a:r>
            <a:r>
              <a:rPr lang="en-GB" sz="1000">
                <a:ea typeface="+mn-lt"/>
                <a:cs typeface="+mn-lt"/>
                <a:hlinkClick r:id="rId12"/>
              </a:rPr>
              <a:t>https://www.companyofcars.com/2018/03/09/company-cars-off-races-sort-3-2/</a:t>
            </a:r>
            <a:r>
              <a:rPr lang="en-GB" sz="1000" i="1">
                <a:ea typeface="+mn-lt"/>
                <a:cs typeface="+mn-lt"/>
              </a:rPr>
              <a:t>  </a:t>
            </a:r>
            <a:r>
              <a:rPr lang="en-GB" sz="1000">
                <a:ea typeface="+mn-lt"/>
                <a:cs typeface="+mn-lt"/>
              </a:rPr>
              <a:t>[Accessed 25th </a:t>
            </a:r>
            <a:r>
              <a:rPr lang="en-GB" sz="1000" err="1">
                <a:ea typeface="+mn-lt"/>
                <a:cs typeface="+mn-lt"/>
              </a:rPr>
              <a:t>february</a:t>
            </a:r>
            <a:r>
              <a:rPr lang="en-GB" sz="1000">
                <a:ea typeface="+mn-lt"/>
                <a:cs typeface="+mn-lt"/>
              </a:rPr>
              <a:t> 2023]</a:t>
            </a:r>
            <a:endParaRPr lang="en-GB" sz="1000" i="1">
              <a:latin typeface="Calibri" panose="020F0502020204030204" pitchFamily="34" charset="0"/>
              <a:cs typeface="Calibri" panose="020F0502020204030204"/>
            </a:endParaRPr>
          </a:p>
          <a:p>
            <a:pPr>
              <a:lnSpc>
                <a:spcPct val="100000"/>
              </a:lnSpc>
            </a:pPr>
            <a:r>
              <a:rPr lang="en-GB" sz="1000" err="1">
                <a:latin typeface="Calibri"/>
                <a:cs typeface="Calibri" panose="020F0502020204030204"/>
              </a:rPr>
              <a:t>Raceparts</a:t>
            </a:r>
            <a:r>
              <a:rPr lang="en-GB" sz="1000">
                <a:latin typeface="Calibri"/>
                <a:cs typeface="Calibri" panose="020F0502020204030204"/>
              </a:rPr>
              <a:t> (</a:t>
            </a:r>
            <a:r>
              <a:rPr lang="en-GB" sz="1000" err="1">
                <a:latin typeface="Calibri"/>
                <a:cs typeface="Calibri" panose="020F0502020204030204"/>
              </a:rPr>
              <a:t>n.d</a:t>
            </a:r>
            <a:r>
              <a:rPr lang="en-GB" sz="1000">
                <a:latin typeface="Calibri"/>
                <a:cs typeface="Calibri" panose="020F0502020204030204"/>
              </a:rPr>
              <a:t>) </a:t>
            </a:r>
            <a:r>
              <a:rPr lang="en-GB" sz="1000" i="1" err="1">
                <a:latin typeface="Calibri"/>
                <a:cs typeface="Calibri" panose="020F0502020204030204"/>
              </a:rPr>
              <a:t>Schroths</a:t>
            </a:r>
            <a:r>
              <a:rPr lang="en-GB" sz="1000" i="1">
                <a:latin typeface="Calibri"/>
                <a:cs typeface="Calibri" panose="020F0502020204030204"/>
              </a:rPr>
              <a:t> harness formula student </a:t>
            </a:r>
            <a:r>
              <a:rPr lang="en-GB" sz="1000">
                <a:latin typeface="Calibri"/>
                <a:cs typeface="Calibri" panose="020F0502020204030204"/>
              </a:rPr>
              <a:t>Available at: </a:t>
            </a:r>
            <a:r>
              <a:rPr lang="en-GB" sz="1000">
                <a:ea typeface="+mn-lt"/>
                <a:cs typeface="+mn-lt"/>
                <a:hlinkClick r:id="rId13"/>
              </a:rPr>
              <a:t>https://race.parts/catalogue/content.aspx?node_id=628f78e6-498a-409f-b9e0-a5a800fc79ea</a:t>
            </a:r>
            <a:r>
              <a:rPr lang="en-GB" sz="1000">
                <a:ea typeface="+mn-lt"/>
                <a:cs typeface="+mn-lt"/>
              </a:rPr>
              <a:t> [Accessed 20th February 2023]</a:t>
            </a:r>
            <a:endParaRPr lang="en-GB" sz="1000">
              <a:latin typeface="Calibri" panose="020F0502020204030204" pitchFamily="34" charset="0"/>
              <a:cs typeface="Calibri" panose="020F0502020204030204"/>
            </a:endParaRPr>
          </a:p>
          <a:p>
            <a:pPr marL="0" indent="0">
              <a:lnSpc>
                <a:spcPct val="100000"/>
              </a:lnSpc>
              <a:buNone/>
            </a:pPr>
            <a:endParaRPr lang="en-GB" sz="1000">
              <a:latin typeface="Calibri" panose="020F0502020204030204" pitchFamily="34" charset="0"/>
              <a:cs typeface="Calibri" panose="020F0502020204030204"/>
            </a:endParaRPr>
          </a:p>
          <a:p>
            <a:pPr>
              <a:lnSpc>
                <a:spcPct val="100000"/>
              </a:lnSpc>
            </a:pPr>
            <a:endParaRPr lang="en-GB" sz="1000">
              <a:latin typeface="Calibri" panose="020F0502020204030204" pitchFamily="34" charset="0"/>
              <a:cs typeface="Calibri" panose="020F0502020204030204"/>
            </a:endParaRPr>
          </a:p>
          <a:p>
            <a:pPr>
              <a:lnSpc>
                <a:spcPct val="100000"/>
              </a:lnSpc>
            </a:pPr>
            <a:endParaRPr lang="en-GB" sz="1200">
              <a:latin typeface="Calibri" panose="020F0502020204030204" pitchFamily="34" charset="0"/>
              <a:cs typeface="Times New Roman" panose="02020603050405020304" pitchFamily="18" charset="0"/>
            </a:endParaRPr>
          </a:p>
          <a:p>
            <a:pPr>
              <a:lnSpc>
                <a:spcPct val="100000"/>
              </a:lnSpc>
            </a:pPr>
            <a:endParaRPr lang="en-GB" sz="1100">
              <a:latin typeface="Calibri" panose="020F0502020204030204" pitchFamily="34" charset="0"/>
              <a:cs typeface="Calibri" panose="020F0502020204030204"/>
            </a:endParaRPr>
          </a:p>
          <a:p>
            <a:endParaRPr lang="en-GB">
              <a:latin typeface="Calibri" panose="020F0502020204030204" pitchFamily="34" charset="0"/>
              <a:cs typeface="Calibri" panose="020F0502020204030204"/>
            </a:endParaRPr>
          </a:p>
        </p:txBody>
      </p:sp>
    </p:spTree>
    <p:extLst>
      <p:ext uri="{BB962C8B-B14F-4D97-AF65-F5344CB8AC3E}">
        <p14:creationId xmlns:p14="http://schemas.microsoft.com/office/powerpoint/2010/main" val="23466903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20F3-1A29-A5C9-6F86-079524669F0B}"/>
              </a:ext>
            </a:extLst>
          </p:cNvPr>
          <p:cNvSpPr>
            <a:spLocks noGrp="1"/>
          </p:cNvSpPr>
          <p:nvPr>
            <p:ph type="title"/>
          </p:nvPr>
        </p:nvSpPr>
        <p:spPr>
          <a:xfrm>
            <a:off x="401958" y="270587"/>
            <a:ext cx="10018713" cy="956388"/>
          </a:xfrm>
        </p:spPr>
        <p:txBody>
          <a:bodyPr/>
          <a:lstStyle/>
          <a:p>
            <a:r>
              <a:rPr lang="en-GB"/>
              <a:t>References.</a:t>
            </a:r>
          </a:p>
        </p:txBody>
      </p:sp>
      <p:sp>
        <p:nvSpPr>
          <p:cNvPr id="5" name="Content Placeholder 4">
            <a:extLst>
              <a:ext uri="{FF2B5EF4-FFF2-40B4-BE49-F238E27FC236}">
                <a16:creationId xmlns:a16="http://schemas.microsoft.com/office/drawing/2014/main" id="{EAA98E09-29D0-4CAB-1D43-A32A5A31DD76}"/>
              </a:ext>
            </a:extLst>
          </p:cNvPr>
          <p:cNvSpPr>
            <a:spLocks noGrp="1"/>
          </p:cNvSpPr>
          <p:nvPr>
            <p:ph idx="1"/>
          </p:nvPr>
        </p:nvSpPr>
        <p:spPr>
          <a:xfrm>
            <a:off x="838200" y="1226975"/>
            <a:ext cx="10515600" cy="4949988"/>
          </a:xfrm>
        </p:spPr>
        <p:txBody>
          <a:bodyPr vert="horz" lIns="91440" tIns="45720" rIns="91440" bIns="45720" rtlCol="0" anchor="t">
            <a:normAutofit fontScale="92500"/>
          </a:bodyPr>
          <a:lstStyle/>
          <a:p>
            <a:pPr>
              <a:lnSpc>
                <a:spcPct val="100000"/>
              </a:lnSpc>
              <a:buFont typeface="Arial" panose="020B0604020202020204" pitchFamily="34" charset="0"/>
              <a:buChar char="•"/>
            </a:pPr>
            <a:r>
              <a:rPr lang="en-GB" sz="1000" dirty="0" err="1"/>
              <a:t>Deatsch</a:t>
            </a:r>
            <a:r>
              <a:rPr lang="en-GB" sz="1000" dirty="0"/>
              <a:t> </a:t>
            </a:r>
            <a:r>
              <a:rPr lang="en-GB" sz="1000" dirty="0" err="1"/>
              <a:t>Werks</a:t>
            </a:r>
            <a:r>
              <a:rPr lang="en-GB" sz="1000" dirty="0"/>
              <a:t> – DW (2023) Matched set of 4 injectors 350cc/min. Available at: </a:t>
            </a:r>
            <a:r>
              <a:rPr lang="en-GB" sz="1000" dirty="0">
                <a:hlinkClick r:id="rId2"/>
              </a:rPr>
              <a:t>https://deatschwerks.com/collections/injectors/products/18u-00-0350-5</a:t>
            </a:r>
            <a:r>
              <a:rPr lang="en-GB" sz="1000" dirty="0"/>
              <a:t> [Accessed: 25/03/2023]</a:t>
            </a:r>
          </a:p>
          <a:p>
            <a:pPr>
              <a:lnSpc>
                <a:spcPct val="100000"/>
              </a:lnSpc>
              <a:buFont typeface="Arial" panose="020B0604020202020204" pitchFamily="34" charset="0"/>
              <a:buChar char="•"/>
            </a:pPr>
            <a:r>
              <a:rPr lang="en-GB" sz="1000" dirty="0"/>
              <a:t>eBay (2022) Triumph Daytona 675 Race Engine. Available at: </a:t>
            </a:r>
            <a:r>
              <a:rPr lang="en-GB" sz="1000" dirty="0">
                <a:hlinkClick r:id="" action="ppaction://noaction"/>
              </a:rPr>
              <a:t>https://www.ebay.co.uk/itm/165715194782?_trkparms=amclksrc%3DITM%26aid%3D111001%26algo%3DREC.SEED%26ao%3D1%26asc%3D20160908105057%26meid%3D9412db5122ee48feafe76097e75bfcbd%26pid%3D100675%26rk%3D1%26rkt%3D15%26sd%3D165715194782%26itm%3D165715194782%26pmt%3</a:t>
            </a:r>
            <a:r>
              <a:rPr lang="en-GB" sz="1000" dirty="0"/>
              <a:t> [Accessed: 16/11/2022]</a:t>
            </a:r>
          </a:p>
          <a:p>
            <a:pPr>
              <a:lnSpc>
                <a:spcPct val="100000"/>
              </a:lnSpc>
              <a:buFont typeface="Arial" panose="020B0604020202020204" pitchFamily="34" charset="0"/>
              <a:buChar char="•"/>
            </a:pPr>
            <a:r>
              <a:rPr lang="en-GB" sz="1000" dirty="0"/>
              <a:t>Fuel </a:t>
            </a:r>
            <a:r>
              <a:rPr lang="en-GB" sz="1000" dirty="0" err="1"/>
              <a:t>Performace</a:t>
            </a:r>
            <a:r>
              <a:rPr lang="en-GB" sz="1000" dirty="0"/>
              <a:t> (2023) New </a:t>
            </a:r>
            <a:r>
              <a:rPr lang="en-GB" sz="1000" dirty="0" err="1"/>
              <a:t>Intank</a:t>
            </a:r>
            <a:r>
              <a:rPr lang="en-GB" sz="1000" dirty="0"/>
              <a:t> EFI Fuel Pump Triumph Daytona. Available at: </a:t>
            </a:r>
            <a:r>
              <a:rPr lang="en-GB" sz="1000" dirty="0">
                <a:hlinkClick r:id="rId3"/>
              </a:rPr>
              <a:t>https://www.fuelperformance.co.uk/index.php?route=product/product&amp;product_id=605</a:t>
            </a:r>
            <a:r>
              <a:rPr lang="en-GB" sz="1000" dirty="0"/>
              <a:t> [Accessed: 28/03/2023]</a:t>
            </a:r>
          </a:p>
          <a:p>
            <a:pPr>
              <a:lnSpc>
                <a:spcPct val="100000"/>
              </a:lnSpc>
              <a:buFont typeface="Arial" panose="020B0604020202020204" pitchFamily="34" charset="0"/>
              <a:buChar char="•"/>
            </a:pPr>
            <a:r>
              <a:rPr lang="en-GB" sz="1000" dirty="0" err="1"/>
              <a:t>Haltech</a:t>
            </a:r>
            <a:r>
              <a:rPr lang="en-GB" sz="1000" dirty="0"/>
              <a:t> (2022) Elite 750 + basic universal wire in harness. Available at: </a:t>
            </a:r>
            <a:r>
              <a:rPr lang="en-GB" sz="1000" dirty="0">
                <a:hlinkClick r:id="rId4"/>
              </a:rPr>
              <a:t>https://www.haltech.com/product/ht-150602-elite-750/</a:t>
            </a:r>
            <a:r>
              <a:rPr lang="en-GB" sz="1000" dirty="0"/>
              <a:t> [Accessed: 28/03/2023]</a:t>
            </a:r>
          </a:p>
          <a:p>
            <a:pPr>
              <a:lnSpc>
                <a:spcPct val="100000"/>
              </a:lnSpc>
              <a:buFont typeface="Arial" panose="020B0604020202020204" pitchFamily="34" charset="0"/>
              <a:buChar char="•"/>
            </a:pPr>
            <a:r>
              <a:rPr lang="en-GB" sz="1000" dirty="0">
                <a:latin typeface="Calibri"/>
                <a:cs typeface="Calibri" panose="020F0502020204030204"/>
              </a:rPr>
              <a:t>Institute of Mechanical Engineers – IMechE (2022) Formula Student 2022 Rules. Available at: </a:t>
            </a:r>
            <a:r>
              <a:rPr lang="en-GB" sz="1000" dirty="0">
                <a:latin typeface="Calibri"/>
                <a:cs typeface="Calibri" panose="020F0502020204030204"/>
                <a:hlinkClick r:id="rId5"/>
              </a:rPr>
              <a:t>https://www.imeche.org/docs/default-source/1-oscar/formula-student/2022/rules/fsuk-2022-rules---v1-3-(t11-6-5-typo-correction).pdf?sfvrsn=2</a:t>
            </a:r>
            <a:r>
              <a:rPr lang="en-GB" sz="1000" dirty="0">
                <a:latin typeface="Calibri"/>
                <a:cs typeface="Calibri" panose="020F0502020204030204"/>
              </a:rPr>
              <a:t> [Accessed: 03/10/2022]</a:t>
            </a:r>
          </a:p>
          <a:p>
            <a:pPr>
              <a:lnSpc>
                <a:spcPct val="100000"/>
              </a:lnSpc>
              <a:buFont typeface="Arial" panose="020B0604020202020204" pitchFamily="34" charset="0"/>
              <a:buChar char="•"/>
            </a:pPr>
            <a:r>
              <a:rPr lang="en-GB" sz="1000" dirty="0" err="1">
                <a:latin typeface="Calibri"/>
                <a:cs typeface="Calibri" panose="020F0502020204030204"/>
              </a:rPr>
              <a:t>Mahank</a:t>
            </a:r>
            <a:r>
              <a:rPr lang="en-GB" sz="1000" dirty="0">
                <a:latin typeface="Calibri"/>
                <a:cs typeface="Calibri" panose="020F0502020204030204"/>
              </a:rPr>
              <a:t>, T.A. and </a:t>
            </a:r>
            <a:r>
              <a:rPr lang="en-GB" sz="1000" dirty="0" err="1">
                <a:latin typeface="Calibri"/>
                <a:cs typeface="Calibri" panose="020F0502020204030204"/>
              </a:rPr>
              <a:t>Shelagowski</a:t>
            </a:r>
            <a:r>
              <a:rPr lang="en-GB" sz="1000" dirty="0">
                <a:latin typeface="Calibri"/>
                <a:cs typeface="Calibri" panose="020F0502020204030204"/>
              </a:rPr>
              <a:t>, L.M. (2015) CFR Formula SAE Intake Restrictor Design and Performance. Saginaw Valley State University: Saginaw County, MI</a:t>
            </a:r>
          </a:p>
          <a:p>
            <a:pPr>
              <a:lnSpc>
                <a:spcPct val="100000"/>
              </a:lnSpc>
            </a:pPr>
            <a:r>
              <a:rPr lang="en-GB" sz="1000" dirty="0">
                <a:latin typeface="Calibri"/>
                <a:cs typeface="Calibri" panose="020F0502020204030204"/>
              </a:rPr>
              <a:t>Martin, R. (2020) How Much Power Does The 2020 Triumph Street Triple RS Make? Available at: </a:t>
            </a:r>
            <a:r>
              <a:rPr lang="en-GB" sz="1000" dirty="0">
                <a:latin typeface="Calibri"/>
                <a:cs typeface="Calibri" panose="020F0502020204030204"/>
                <a:hlinkClick r:id="rId6"/>
              </a:rPr>
              <a:t>https://www.cycleworld.com/story/bikes/how-much-power-does-the-2020-triumph-street-triple-rs-make/</a:t>
            </a:r>
            <a:r>
              <a:rPr lang="en-GB" sz="1000" dirty="0">
                <a:latin typeface="Calibri"/>
                <a:cs typeface="Calibri" panose="020F0502020204030204"/>
              </a:rPr>
              <a:t> [Accessed: 19/11/2022]</a:t>
            </a:r>
          </a:p>
          <a:p>
            <a:pPr>
              <a:lnSpc>
                <a:spcPct val="100000"/>
              </a:lnSpc>
            </a:pPr>
            <a:r>
              <a:rPr lang="en-GB" sz="1000" dirty="0">
                <a:latin typeface="Calibri"/>
                <a:cs typeface="Calibri" panose="020F0502020204030204"/>
              </a:rPr>
              <a:t>MCN (2012) Triumph Daytona 675 R Review. Available at: </a:t>
            </a:r>
            <a:r>
              <a:rPr lang="en-GB" sz="1000" dirty="0">
                <a:latin typeface="Calibri"/>
                <a:cs typeface="Calibri" panose="020F0502020204030204"/>
                <a:hlinkClick r:id="rId7"/>
              </a:rPr>
              <a:t>https://www.motorcyclenews.com/bike-reviews/triumph/daytona-675/2011/</a:t>
            </a:r>
            <a:r>
              <a:rPr lang="en-GB" sz="1000" dirty="0">
                <a:latin typeface="Calibri"/>
                <a:cs typeface="Calibri" panose="020F0502020204030204"/>
              </a:rPr>
              <a:t> [Accessed: 28/03/2023}</a:t>
            </a:r>
          </a:p>
          <a:p>
            <a:pPr>
              <a:lnSpc>
                <a:spcPct val="100000"/>
              </a:lnSpc>
            </a:pPr>
            <a:r>
              <a:rPr lang="en-GB" sz="1000" dirty="0" err="1">
                <a:latin typeface="Calibri"/>
                <a:cs typeface="Calibri" panose="020F0502020204030204"/>
              </a:rPr>
              <a:t>Plazmaman</a:t>
            </a:r>
            <a:r>
              <a:rPr lang="en-GB" sz="1000" dirty="0">
                <a:latin typeface="Calibri"/>
                <a:cs typeface="Calibri" panose="020F0502020204030204"/>
              </a:rPr>
              <a:t> (2023) Twin Fuel Pump Hanger. Available at: </a:t>
            </a:r>
            <a:r>
              <a:rPr lang="en-GB" sz="1000" dirty="0">
                <a:latin typeface="Calibri"/>
                <a:cs typeface="Calibri" panose="020F0502020204030204"/>
                <a:hlinkClick r:id="rId8"/>
              </a:rPr>
              <a:t>https://plazmaman.com/product/raceworks-single-twin-fuel-pump-hanger-suit-39-40mm-pumps/</a:t>
            </a:r>
            <a:r>
              <a:rPr lang="en-GB" sz="1000" dirty="0">
                <a:latin typeface="Calibri"/>
                <a:cs typeface="Calibri" panose="020F0502020204030204"/>
              </a:rPr>
              <a:t> [Accessed: 28/03/2023]</a:t>
            </a:r>
          </a:p>
          <a:p>
            <a:pPr>
              <a:lnSpc>
                <a:spcPct val="100000"/>
              </a:lnSpc>
            </a:pPr>
            <a:r>
              <a:rPr lang="en-GB" sz="1000" dirty="0">
                <a:latin typeface="Calibri"/>
                <a:cs typeface="Calibri" panose="020F0502020204030204"/>
              </a:rPr>
              <a:t>Triumph (2016) Triumph Daytona 675 R Specifications. Available at: </a:t>
            </a:r>
            <a:r>
              <a:rPr lang="en-GB" sz="1000" dirty="0">
                <a:latin typeface="Calibri"/>
                <a:cs typeface="Calibri" panose="020F0502020204030204"/>
                <a:hlinkClick r:id="rId9"/>
              </a:rPr>
              <a:t>https://www.triumphmotorcycles.com/bikes/roadsters-and-supersports/daytona/2016/daytona-675-abs/variants/daytona-675-r</a:t>
            </a:r>
            <a:r>
              <a:rPr lang="en-GB" sz="1000" dirty="0">
                <a:latin typeface="Calibri"/>
                <a:cs typeface="Calibri" panose="020F0502020204030204"/>
              </a:rPr>
              <a:t> [Accessed: 19/11/2022]</a:t>
            </a:r>
          </a:p>
          <a:p>
            <a:pPr>
              <a:lnSpc>
                <a:spcPct val="100000"/>
              </a:lnSpc>
            </a:pPr>
            <a:r>
              <a:rPr lang="en-GB" sz="1000" dirty="0">
                <a:latin typeface="Calibri"/>
                <a:cs typeface="Calibri" panose="020F0502020204030204"/>
              </a:rPr>
              <a:t>Triumph Genuine Race Parts (2012) Daytona 675 Race Kits. Available at: </a:t>
            </a:r>
            <a:r>
              <a:rPr lang="en-GB" sz="1000" dirty="0">
                <a:latin typeface="Calibri"/>
                <a:cs typeface="Calibri" panose="020F0502020204030204"/>
                <a:hlinkClick r:id="rId10"/>
              </a:rPr>
              <a:t>http://www.triumph.lv/images/Daytona_Racing_Parts_Kit.pdf</a:t>
            </a:r>
            <a:r>
              <a:rPr lang="en-GB" sz="1000" dirty="0">
                <a:latin typeface="Calibri"/>
                <a:cs typeface="Calibri" panose="020F0502020204030204"/>
              </a:rPr>
              <a:t> [Accessed: 15/11/2022]</a:t>
            </a:r>
          </a:p>
          <a:p>
            <a:r>
              <a:rPr lang="en-GB" sz="1000" dirty="0">
                <a:ea typeface="+mn-lt"/>
                <a:cs typeface="+mn-lt"/>
              </a:rPr>
              <a:t>•MUR Motorsports (2017) Mr </a:t>
            </a:r>
            <a:r>
              <a:rPr lang="en-GB" sz="1000" dirty="0" err="1">
                <a:ea typeface="+mn-lt"/>
                <a:cs typeface="+mn-lt"/>
              </a:rPr>
              <a:t>A.Giang</a:t>
            </a:r>
            <a:r>
              <a:rPr lang="en-GB" sz="1000" dirty="0">
                <a:ea typeface="+mn-lt"/>
                <a:cs typeface="+mn-lt"/>
              </a:rPr>
              <a:t> – Differentials, What’s the difference. Accessed on 26</a:t>
            </a:r>
            <a:r>
              <a:rPr lang="en-GB" sz="1000" baseline="30000" dirty="0">
                <a:ea typeface="+mn-lt"/>
                <a:cs typeface="+mn-lt"/>
              </a:rPr>
              <a:t>th</a:t>
            </a:r>
            <a:r>
              <a:rPr lang="en-GB" sz="1000" dirty="0">
                <a:ea typeface="+mn-lt"/>
                <a:cs typeface="+mn-lt"/>
              </a:rPr>
              <a:t> March 2023. Available at: </a:t>
            </a:r>
            <a:r>
              <a:rPr lang="en-GB" sz="1000" u="sng" dirty="0">
                <a:ea typeface="+mn-lt"/>
                <a:cs typeface="+mn-lt"/>
                <a:hlinkClick r:id="rId11"/>
              </a:rPr>
              <a:t>MUR Blog - Differentials…What’s The Difference? (Pt. 2) : MUR Motorsports (unimelb.edu.au)</a:t>
            </a:r>
            <a:endParaRPr lang="en-GB" sz="1000" dirty="0">
              <a:latin typeface="Calibri" panose="020F0502020204030204" pitchFamily="34" charset="0"/>
              <a:cs typeface="Calibri"/>
            </a:endParaRPr>
          </a:p>
          <a:p>
            <a:r>
              <a:rPr lang="en-GB" sz="1000" dirty="0">
                <a:ea typeface="+mn-lt"/>
                <a:cs typeface="+mn-lt"/>
              </a:rPr>
              <a:t>•Formula student Germany (2023) – Car Set up. Accessed on 28</a:t>
            </a:r>
            <a:r>
              <a:rPr lang="en-GB" sz="1000" baseline="30000" dirty="0">
                <a:ea typeface="+mn-lt"/>
                <a:cs typeface="+mn-lt"/>
              </a:rPr>
              <a:t>th</a:t>
            </a:r>
            <a:r>
              <a:rPr lang="en-GB" sz="1000" dirty="0">
                <a:ea typeface="+mn-lt"/>
                <a:cs typeface="+mn-lt"/>
              </a:rPr>
              <a:t> March 2023. Available at: </a:t>
            </a:r>
            <a:r>
              <a:rPr lang="en-GB" sz="1000" dirty="0">
                <a:ea typeface="+mn-lt"/>
                <a:cs typeface="+mn-lt"/>
                <a:hlinkClick r:id="rId12"/>
              </a:rPr>
              <a:t>https://www.bing.com/search?q=what+camber+do+formula+student+cars+run+on+the+rear&amp;cvid=a3909ae043bb47559deac8e5b1f15a42&amp;aqs=edge..69i57.11778j0j1&amp;pglt=41&amp;FORM=ANSPA1&amp;PC=ASTS&amp;ntref=1</a:t>
            </a:r>
            <a:endParaRPr lang="en-GB" dirty="0"/>
          </a:p>
          <a:p>
            <a:pPr>
              <a:lnSpc>
                <a:spcPct val="100000"/>
              </a:lnSpc>
            </a:pPr>
            <a:r>
              <a:rPr lang="en-GB" sz="1200" dirty="0">
                <a:latin typeface="Calibri" panose="020F0502020204030204" pitchFamily="34" charset="0"/>
                <a:cs typeface="Times New Roman" panose="02020603050405020304" pitchFamily="18" charset="0"/>
              </a:rPr>
              <a:t>XR6 Developments (2023) 15L Aluminium Fuel Cell. Available at: </a:t>
            </a:r>
            <a:r>
              <a:rPr lang="en-GB" sz="1200" dirty="0">
                <a:latin typeface="Calibri" panose="020F0502020204030204" pitchFamily="34" charset="0"/>
                <a:cs typeface="Times New Roman" panose="02020603050405020304" pitchFamily="18" charset="0"/>
                <a:hlinkClick r:id="rId13"/>
              </a:rPr>
              <a:t>https://www.xr6turbodevelopments.com.au/rci-4-gallon-15l-aluminium-fuel-cell-with-foam-nat</a:t>
            </a:r>
            <a:r>
              <a:rPr lang="en-GB" sz="1200" dirty="0">
                <a:latin typeface="Calibri" panose="020F0502020204030204" pitchFamily="34" charset="0"/>
                <a:cs typeface="Times New Roman" panose="02020603050405020304" pitchFamily="18" charset="0"/>
              </a:rPr>
              <a:t> [Accessed: 28/03/2023]</a:t>
            </a:r>
          </a:p>
          <a:p>
            <a:pPr>
              <a:lnSpc>
                <a:spcPct val="100000"/>
              </a:lnSpc>
            </a:pPr>
            <a:endParaRPr lang="en-GB" sz="1100" dirty="0">
              <a:latin typeface="Calibri" panose="020F0502020204030204" pitchFamily="34" charset="0"/>
              <a:cs typeface="Calibri" panose="020F0502020204030204"/>
            </a:endParaRPr>
          </a:p>
          <a:p>
            <a:endParaRPr lang="en-GB" dirty="0">
              <a:latin typeface="Calibri" panose="020F0502020204030204" pitchFamily="34" charset="0"/>
              <a:cs typeface="Calibri" panose="020F0502020204030204"/>
            </a:endParaRPr>
          </a:p>
        </p:txBody>
      </p:sp>
    </p:spTree>
    <p:extLst>
      <p:ext uri="{BB962C8B-B14F-4D97-AF65-F5344CB8AC3E}">
        <p14:creationId xmlns:p14="http://schemas.microsoft.com/office/powerpoint/2010/main" val="16387194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9ABC9C65C9A864FB33241B1CC381314" ma:contentTypeVersion="9" ma:contentTypeDescription="Create a new document." ma:contentTypeScope="" ma:versionID="ccff428e723e9bf6d601e9b9930eb821">
  <xsd:schema xmlns:xsd="http://www.w3.org/2001/XMLSchema" xmlns:xs="http://www.w3.org/2001/XMLSchema" xmlns:p="http://schemas.microsoft.com/office/2006/metadata/properties" xmlns:ns2="dc33c860-05b6-4c3a-b333-72ea4b87602b" xmlns:ns3="37ed55de-976e-4972-8829-5a93580226c1" targetNamespace="http://schemas.microsoft.com/office/2006/metadata/properties" ma:root="true" ma:fieldsID="68425780be2dbd11d44bfaadc81c86fd" ns2:_="" ns3:_="">
    <xsd:import namespace="dc33c860-05b6-4c3a-b333-72ea4b87602b"/>
    <xsd:import namespace="37ed55de-976e-4972-8829-5a93580226c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33c860-05b6-4c3a-b333-72ea4b87602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ed55de-976e-4972-8829-5a93580226c1"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5b18292e-17e7-48c9-a596-383f944b3f98}" ma:internalName="TaxCatchAll" ma:showField="CatchAllData" ma:web="37ed55de-976e-4972-8829-5a93580226c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7ed55de-976e-4972-8829-5a93580226c1" xsi:nil="true"/>
    <lcf76f155ced4ddcb4097134ff3c332f xmlns="dc33c860-05b6-4c3a-b333-72ea4b87602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A1D56F0-8078-4DA1-970D-79C9667BBE6B}">
  <ds:schemaRefs>
    <ds:schemaRef ds:uri="http://schemas.microsoft.com/sharepoint/v3/contenttype/forms"/>
  </ds:schemaRefs>
</ds:datastoreItem>
</file>

<file path=customXml/itemProps2.xml><?xml version="1.0" encoding="utf-8"?>
<ds:datastoreItem xmlns:ds="http://schemas.openxmlformats.org/officeDocument/2006/customXml" ds:itemID="{60E83B8E-D0F7-414D-B0FD-C1FD135C2910}">
  <ds:schemaRefs>
    <ds:schemaRef ds:uri="37ed55de-976e-4972-8829-5a93580226c1"/>
    <ds:schemaRef ds:uri="dc33c860-05b6-4c3a-b333-72ea4b87602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A3381F2-CC10-44BB-8896-5DFF7FFA6CE8}">
  <ds:schemaRefs>
    <ds:schemaRef ds:uri="37ed55de-976e-4972-8829-5a93580226c1"/>
    <ds:schemaRef ds:uri="dc33c860-05b6-4c3a-b333-72ea4b87602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4307</Words>
  <Application>Microsoft Macintosh PowerPoint</Application>
  <PresentationFormat>Widescreen</PresentationFormat>
  <Paragraphs>392</Paragraphs>
  <Slides>33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Calibri Light</vt:lpstr>
      <vt:lpstr>Cambria Math</vt:lpstr>
      <vt:lpstr>Söhne</vt:lpstr>
      <vt:lpstr>Wingdings</vt:lpstr>
      <vt:lpstr>office theme</vt:lpstr>
      <vt:lpstr>FSAE Group Project</vt:lpstr>
      <vt:lpstr>Members, Roles &amp; Timing Plan.</vt:lpstr>
      <vt:lpstr>Project Aims</vt:lpstr>
      <vt:lpstr>Power Unit - Triumph 675 Running E85</vt:lpstr>
      <vt:lpstr>Air Induction System – Inlet Manifold</vt:lpstr>
      <vt:lpstr>Air Induction System – Air flow Restrictor</vt:lpstr>
      <vt:lpstr>Throttle body and Fuel System</vt:lpstr>
      <vt:lpstr>Engine Management</vt:lpstr>
      <vt:lpstr>Belt or Chain</vt:lpstr>
      <vt:lpstr>Final drive ratio</vt:lpstr>
      <vt:lpstr>Differential</vt:lpstr>
      <vt:lpstr>Rear Suspension</vt:lpstr>
      <vt:lpstr>PowerPoint Presentation</vt:lpstr>
      <vt:lpstr>Braking Calculations – Excel.</vt:lpstr>
      <vt:lpstr>Braking Calcs. Graphs</vt:lpstr>
      <vt:lpstr>Braking Calcs. Graphs</vt:lpstr>
      <vt:lpstr>Wheel &amp; Tyre Setup</vt:lpstr>
      <vt:lpstr>Tyre Analysis.</vt:lpstr>
      <vt:lpstr>Chassis – spaceframe</vt:lpstr>
      <vt:lpstr>Chassis</vt:lpstr>
      <vt:lpstr>T45 Regulations</vt:lpstr>
      <vt:lpstr>4130 steel comparison (Normalised and tempered)</vt:lpstr>
      <vt:lpstr>4130 – Visual strain</vt:lpstr>
      <vt:lpstr>Chassis- Construction</vt:lpstr>
      <vt:lpstr>Steering System</vt:lpstr>
      <vt:lpstr>Design of system</vt:lpstr>
      <vt:lpstr>Steering wheel</vt:lpstr>
      <vt:lpstr>CAD design of steering wheel </vt:lpstr>
      <vt:lpstr>Front impact structure</vt:lpstr>
      <vt:lpstr>Firewall</vt:lpstr>
      <vt:lpstr>Harness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Franklin Attwood (2004876)</cp:lastModifiedBy>
  <cp:revision>1</cp:revision>
  <dcterms:created xsi:type="dcterms:W3CDTF">2023-01-17T16:02:34Z</dcterms:created>
  <dcterms:modified xsi:type="dcterms:W3CDTF">2023-03-29T03:25:52Z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0x010100C9ABC9C65C9A864FB33241B1CC381314</vt:lpwstr>
  </property>
  <property fmtid="{D5CDD505-2E9C-101B-9397-08002B2CF9AE}" pid="3" name="MediaServiceImageTags">
    <vt:lpwstr/>
  </property>
</Properties>
</file>