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322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79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28" d="100"/>
          <a:sy n="128" d="100"/>
        </p:scale>
        <p:origin x="456" y="176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1/29/24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1/29/24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1/29/24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/>
              <a:t>Psychological benefits of</a:t>
            </a:r>
            <a:br>
              <a:rPr lang="en-US" dirty="0"/>
            </a:br>
            <a:r>
              <a:rPr lang="en-US" dirty="0"/>
              <a:t>PA and Exercise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/>
              <a:t>Week 14 and 15</a:t>
            </a:r>
          </a:p>
          <a:p>
            <a:r>
              <a:rPr lang="en-US" dirty="0"/>
              <a:t>BMSS5004 – Sport and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Emotional wellbeing – S/T Anxiety, mood state</a:t>
            </a:r>
          </a:p>
          <a:p>
            <a:r>
              <a:rPr lang="en-GB" dirty="0">
                <a:latin typeface="Arial" charset="0"/>
              </a:rPr>
              <a:t>Self perceptions – self efficacy, self esteem</a:t>
            </a:r>
          </a:p>
          <a:p>
            <a:r>
              <a:rPr lang="en-GB" dirty="0">
                <a:latin typeface="Arial" charset="0"/>
              </a:rPr>
              <a:t>Bodily wellbeing – pain / </a:t>
            </a:r>
            <a:r>
              <a:rPr lang="en-GB" dirty="0" err="1">
                <a:latin typeface="Arial" charset="0"/>
              </a:rPr>
              <a:t>phys</a:t>
            </a:r>
            <a:r>
              <a:rPr lang="en-GB" dirty="0">
                <a:latin typeface="Arial" charset="0"/>
              </a:rPr>
              <a:t> symptoms</a:t>
            </a:r>
          </a:p>
          <a:p>
            <a:r>
              <a:rPr lang="en-GB" dirty="0">
                <a:latin typeface="Arial" charset="0"/>
              </a:rPr>
              <a:t>Global perceptions – life satisfaction overall wellbeing.</a:t>
            </a:r>
          </a:p>
          <a:p>
            <a:endParaRPr lang="en-GB" dirty="0">
              <a:latin typeface="Arial" charset="0"/>
            </a:endParaRPr>
          </a:p>
          <a:p>
            <a:r>
              <a:rPr lang="en-GB" dirty="0">
                <a:latin typeface="Arial" charset="0"/>
              </a:rPr>
              <a:t>Importance of quality of life? Longevity…</a:t>
            </a: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Measures of this?</a:t>
            </a:r>
          </a:p>
          <a:p>
            <a:pPr eaLnBrk="1" hangingPunct="1"/>
            <a:r>
              <a:rPr lang="en-GB" dirty="0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 state measures and task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and after 2 or more different activities</a:t>
            </a:r>
          </a:p>
          <a:p>
            <a:r>
              <a:rPr lang="en-GB" dirty="0"/>
              <a:t>At least 1 indoor and 1 outdoor activity</a:t>
            </a:r>
          </a:p>
          <a:p>
            <a:endParaRPr lang="en-GB" dirty="0"/>
          </a:p>
          <a:p>
            <a:r>
              <a:rPr lang="en-GB" dirty="0"/>
              <a:t>Comparison EFI / BRUMS / PANAS</a:t>
            </a:r>
          </a:p>
          <a:p>
            <a:r>
              <a:rPr lang="en-GB" dirty="0"/>
              <a:t>Think about the differences in what they measure. Critique!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49C11C-71DC-49B6-ACD8-27E3AE088D14}">
  <ds:schemaRefs>
    <ds:schemaRef ds:uri="http://purl.org/dc/terms/"/>
    <ds:schemaRef ds:uri="40262f94-9f35-4ac3-9a90-690165a166b7"/>
    <ds:schemaRef ds:uri="http://schemas.microsoft.com/office/2006/documentManagement/types"/>
    <ds:schemaRef ds:uri="http://purl.org/dc/elements/1.1/"/>
    <ds:schemaRef ds:uri="http://schemas.microsoft.com/office/2006/metadata/properties"/>
    <ds:schemaRef ds:uri="a4f35948-e619-41b3-aa29-22878b09cfd2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6664</TotalTime>
  <Words>463</Words>
  <Application>Microsoft Macintosh PowerPoint</Application>
  <PresentationFormat>Custom</PresentationFormat>
  <Paragraphs>47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Blue atom design template</vt:lpstr>
      <vt:lpstr>Psychological benefits of PA and Exercise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and task…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42</cp:revision>
  <dcterms:created xsi:type="dcterms:W3CDTF">2019-02-03T11:36:12Z</dcterms:created>
  <dcterms:modified xsi:type="dcterms:W3CDTF">2024-01-29T20:15:51Z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