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6" r:id="rId7"/>
    <p:sldId id="262" r:id="rId8"/>
    <p:sldId id="263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5820" autoAdjust="0"/>
  </p:normalViewPr>
  <p:slideViewPr>
    <p:cSldViewPr snapToGrid="0">
      <p:cViewPr varScale="1">
        <p:scale>
          <a:sx n="62" d="100"/>
          <a:sy n="62" d="100"/>
        </p:scale>
        <p:origin x="10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30A879-1D96-4633-BD84-97D7E1777D53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F60C0115-30B7-4D06-8917-9A2D91465F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Getting to know each others purpose, structure and leadership.</a:t>
          </a:r>
          <a:endParaRPr lang="en-US"/>
        </a:p>
      </dgm:t>
    </dgm:pt>
    <dgm:pt modelId="{4C1E67A5-C16C-4FFE-8694-834B66ABE0ED}" type="parTrans" cxnId="{D3FA5E3D-5B47-4B80-9241-5BFC5AABFD42}">
      <dgm:prSet/>
      <dgm:spPr/>
      <dgm:t>
        <a:bodyPr/>
        <a:lstStyle/>
        <a:p>
          <a:endParaRPr lang="en-US"/>
        </a:p>
      </dgm:t>
    </dgm:pt>
    <dgm:pt modelId="{340D78A1-16BC-4982-8462-624DA7EDFFCE}" type="sibTrans" cxnId="{D3FA5E3D-5B47-4B80-9241-5BFC5AABFD42}">
      <dgm:prSet phldrT="01" phldr="0"/>
      <dgm:spPr/>
      <dgm:t>
        <a:bodyPr/>
        <a:lstStyle/>
        <a:p>
          <a:endParaRPr lang="en-US"/>
        </a:p>
      </dgm:t>
    </dgm:pt>
    <dgm:pt modelId="{6A09A1EE-982A-4D9D-BE80-F60D141C64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group of people or things which are together in one place at one time.</a:t>
          </a:r>
          <a:endParaRPr lang="en-US"/>
        </a:p>
      </dgm:t>
    </dgm:pt>
    <dgm:pt modelId="{464E8ADF-AC29-43F5-9753-DEF0D6255FE4}" type="parTrans" cxnId="{239CA4CE-69B7-4025-BD61-A42A6A2544F9}">
      <dgm:prSet/>
      <dgm:spPr/>
      <dgm:t>
        <a:bodyPr/>
        <a:lstStyle/>
        <a:p>
          <a:endParaRPr lang="en-US"/>
        </a:p>
      </dgm:t>
    </dgm:pt>
    <dgm:pt modelId="{BB7083DE-27A2-4041-90B8-AB2B88EF70D9}" type="sibTrans" cxnId="{239CA4CE-69B7-4025-BD61-A42A6A2544F9}">
      <dgm:prSet phldrT="02" phldr="0"/>
      <dgm:spPr/>
      <dgm:t>
        <a:bodyPr/>
        <a:lstStyle/>
        <a:p>
          <a:endParaRPr lang="en-US"/>
        </a:p>
      </dgm:t>
    </dgm:pt>
    <dgm:pt modelId="{F6E15780-060E-4DBC-8D72-050910731B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set of people who work together to achieve the same goal.</a:t>
          </a:r>
          <a:endParaRPr lang="en-US"/>
        </a:p>
      </dgm:t>
    </dgm:pt>
    <dgm:pt modelId="{69D4DB6A-651A-4438-AA6C-C95AC9A4D1A0}" type="parTrans" cxnId="{93189E75-C193-4021-98AF-69C8CA01316C}">
      <dgm:prSet/>
      <dgm:spPr/>
      <dgm:t>
        <a:bodyPr/>
        <a:lstStyle/>
        <a:p>
          <a:endParaRPr lang="en-US"/>
        </a:p>
      </dgm:t>
    </dgm:pt>
    <dgm:pt modelId="{1063D1B8-44C8-4E68-921A-A60CF392DFB5}" type="sibTrans" cxnId="{93189E75-C193-4021-98AF-69C8CA01316C}">
      <dgm:prSet phldrT="03" phldr="0"/>
      <dgm:spPr/>
      <dgm:t>
        <a:bodyPr/>
        <a:lstStyle/>
        <a:p>
          <a:endParaRPr lang="en-US"/>
        </a:p>
      </dgm:t>
    </dgm:pt>
    <dgm:pt modelId="{67FCEF18-3E64-492E-AC63-6300C8FD1182}" type="pres">
      <dgm:prSet presAssocID="{B730A879-1D96-4633-BD84-97D7E1777D53}" presName="root" presStyleCnt="0">
        <dgm:presLayoutVars>
          <dgm:dir/>
          <dgm:resizeHandles val="exact"/>
        </dgm:presLayoutVars>
      </dgm:prSet>
      <dgm:spPr/>
    </dgm:pt>
    <dgm:pt modelId="{05B731CE-B309-495F-8C93-D92D37FDC923}" type="pres">
      <dgm:prSet presAssocID="{F60C0115-30B7-4D06-8917-9A2D91465FA3}" presName="compNode" presStyleCnt="0"/>
      <dgm:spPr/>
    </dgm:pt>
    <dgm:pt modelId="{828F6A9C-D6A1-462D-9106-DF04A4CB4867}" type="pres">
      <dgm:prSet presAssocID="{F60C0115-30B7-4D06-8917-9A2D91465FA3}" presName="bgRect" presStyleLbl="bgShp" presStyleIdx="0" presStyleCnt="3"/>
      <dgm:spPr/>
    </dgm:pt>
    <dgm:pt modelId="{A0395BDF-C971-4815-8DD9-FFB1C5A2379A}" type="pres">
      <dgm:prSet presAssocID="{F60C0115-30B7-4D06-8917-9A2D91465FA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6BB5C283-F9B2-4498-905C-24841E21E420}" type="pres">
      <dgm:prSet presAssocID="{F60C0115-30B7-4D06-8917-9A2D91465FA3}" presName="spaceRect" presStyleCnt="0"/>
      <dgm:spPr/>
    </dgm:pt>
    <dgm:pt modelId="{152A1273-83DB-4255-AA22-0FCBEE4047A5}" type="pres">
      <dgm:prSet presAssocID="{F60C0115-30B7-4D06-8917-9A2D91465FA3}" presName="parTx" presStyleLbl="revTx" presStyleIdx="0" presStyleCnt="3">
        <dgm:presLayoutVars>
          <dgm:chMax val="0"/>
          <dgm:chPref val="0"/>
        </dgm:presLayoutVars>
      </dgm:prSet>
      <dgm:spPr/>
    </dgm:pt>
    <dgm:pt modelId="{CCE61EF9-1CE0-4397-B3D9-5A0E30C3D858}" type="pres">
      <dgm:prSet presAssocID="{340D78A1-16BC-4982-8462-624DA7EDFFCE}" presName="sibTrans" presStyleCnt="0"/>
      <dgm:spPr/>
    </dgm:pt>
    <dgm:pt modelId="{30C9F261-572E-4A5B-9CBC-62CCF5A7223C}" type="pres">
      <dgm:prSet presAssocID="{6A09A1EE-982A-4D9D-BE80-F60D141C648C}" presName="compNode" presStyleCnt="0"/>
      <dgm:spPr/>
    </dgm:pt>
    <dgm:pt modelId="{39AF849C-1EAC-4150-85E9-7AF03056C9F2}" type="pres">
      <dgm:prSet presAssocID="{6A09A1EE-982A-4D9D-BE80-F60D141C648C}" presName="bgRect" presStyleLbl="bgShp" presStyleIdx="1" presStyleCnt="3"/>
      <dgm:spPr/>
    </dgm:pt>
    <dgm:pt modelId="{6792D121-5E79-44FF-9F8E-80C80098FA9D}" type="pres">
      <dgm:prSet presAssocID="{6A09A1EE-982A-4D9D-BE80-F60D141C64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81B1FDD8-DF1A-4DEA-9815-2BD2084B3E01}" type="pres">
      <dgm:prSet presAssocID="{6A09A1EE-982A-4D9D-BE80-F60D141C648C}" presName="spaceRect" presStyleCnt="0"/>
      <dgm:spPr/>
    </dgm:pt>
    <dgm:pt modelId="{0B4DF691-AF26-4CB0-8ECC-17C09552F9E0}" type="pres">
      <dgm:prSet presAssocID="{6A09A1EE-982A-4D9D-BE80-F60D141C648C}" presName="parTx" presStyleLbl="revTx" presStyleIdx="1" presStyleCnt="3">
        <dgm:presLayoutVars>
          <dgm:chMax val="0"/>
          <dgm:chPref val="0"/>
        </dgm:presLayoutVars>
      </dgm:prSet>
      <dgm:spPr/>
    </dgm:pt>
    <dgm:pt modelId="{128D40F9-92CE-49AD-A0F5-542B16D73066}" type="pres">
      <dgm:prSet presAssocID="{BB7083DE-27A2-4041-90B8-AB2B88EF70D9}" presName="sibTrans" presStyleCnt="0"/>
      <dgm:spPr/>
    </dgm:pt>
    <dgm:pt modelId="{9F8DF42D-12E1-468E-91DE-7BF14C4ACCE1}" type="pres">
      <dgm:prSet presAssocID="{F6E15780-060E-4DBC-8D72-050910731BD1}" presName="compNode" presStyleCnt="0"/>
      <dgm:spPr/>
    </dgm:pt>
    <dgm:pt modelId="{02F50615-F8FE-4AA5-B36D-4DD2AFCD74E1}" type="pres">
      <dgm:prSet presAssocID="{F6E15780-060E-4DBC-8D72-050910731BD1}" presName="bgRect" presStyleLbl="bgShp" presStyleIdx="2" presStyleCnt="3"/>
      <dgm:spPr/>
    </dgm:pt>
    <dgm:pt modelId="{6DBF2835-8382-42DC-82FF-4DEFA83BB1B1}" type="pres">
      <dgm:prSet presAssocID="{F6E15780-060E-4DBC-8D72-050910731BD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461FCF0-3408-4B60-BC6B-C5828F75F12D}" type="pres">
      <dgm:prSet presAssocID="{F6E15780-060E-4DBC-8D72-050910731BD1}" presName="spaceRect" presStyleCnt="0"/>
      <dgm:spPr/>
    </dgm:pt>
    <dgm:pt modelId="{4BDC942F-FEDA-41CF-9A3D-EDDF3CAE9966}" type="pres">
      <dgm:prSet presAssocID="{F6E15780-060E-4DBC-8D72-050910731BD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49FD21B-AF26-45D8-96C3-885D4F75F33F}" type="presOf" srcId="{B730A879-1D96-4633-BD84-97D7E1777D53}" destId="{67FCEF18-3E64-492E-AC63-6300C8FD1182}" srcOrd="0" destOrd="0" presId="urn:microsoft.com/office/officeart/2018/2/layout/IconVerticalSolidList"/>
    <dgm:cxn modelId="{1D69852B-24B4-4409-AA23-35E70C3359E0}" type="presOf" srcId="{F6E15780-060E-4DBC-8D72-050910731BD1}" destId="{4BDC942F-FEDA-41CF-9A3D-EDDF3CAE9966}" srcOrd="0" destOrd="0" presId="urn:microsoft.com/office/officeart/2018/2/layout/IconVerticalSolidList"/>
    <dgm:cxn modelId="{D3FA5E3D-5B47-4B80-9241-5BFC5AABFD42}" srcId="{B730A879-1D96-4633-BD84-97D7E1777D53}" destId="{F60C0115-30B7-4D06-8917-9A2D91465FA3}" srcOrd="0" destOrd="0" parTransId="{4C1E67A5-C16C-4FFE-8694-834B66ABE0ED}" sibTransId="{340D78A1-16BC-4982-8462-624DA7EDFFCE}"/>
    <dgm:cxn modelId="{3A1BB947-4D87-4093-93E0-32D157451D5D}" type="presOf" srcId="{6A09A1EE-982A-4D9D-BE80-F60D141C648C}" destId="{0B4DF691-AF26-4CB0-8ECC-17C09552F9E0}" srcOrd="0" destOrd="0" presId="urn:microsoft.com/office/officeart/2018/2/layout/IconVerticalSolidList"/>
    <dgm:cxn modelId="{93189E75-C193-4021-98AF-69C8CA01316C}" srcId="{B730A879-1D96-4633-BD84-97D7E1777D53}" destId="{F6E15780-060E-4DBC-8D72-050910731BD1}" srcOrd="2" destOrd="0" parTransId="{69D4DB6A-651A-4438-AA6C-C95AC9A4D1A0}" sibTransId="{1063D1B8-44C8-4E68-921A-A60CF392DFB5}"/>
    <dgm:cxn modelId="{2A15B9B7-B092-4E74-8653-8D93A8D46156}" type="presOf" srcId="{F60C0115-30B7-4D06-8917-9A2D91465FA3}" destId="{152A1273-83DB-4255-AA22-0FCBEE4047A5}" srcOrd="0" destOrd="0" presId="urn:microsoft.com/office/officeart/2018/2/layout/IconVerticalSolidList"/>
    <dgm:cxn modelId="{239CA4CE-69B7-4025-BD61-A42A6A2544F9}" srcId="{B730A879-1D96-4633-BD84-97D7E1777D53}" destId="{6A09A1EE-982A-4D9D-BE80-F60D141C648C}" srcOrd="1" destOrd="0" parTransId="{464E8ADF-AC29-43F5-9753-DEF0D6255FE4}" sibTransId="{BB7083DE-27A2-4041-90B8-AB2B88EF70D9}"/>
    <dgm:cxn modelId="{565DD2C1-D95A-43F7-9E09-37BB95271659}" type="presParOf" srcId="{67FCEF18-3E64-492E-AC63-6300C8FD1182}" destId="{05B731CE-B309-495F-8C93-D92D37FDC923}" srcOrd="0" destOrd="0" presId="urn:microsoft.com/office/officeart/2018/2/layout/IconVerticalSolidList"/>
    <dgm:cxn modelId="{63A3F20D-758F-4F39-B7CB-3771B24FA3CD}" type="presParOf" srcId="{05B731CE-B309-495F-8C93-D92D37FDC923}" destId="{828F6A9C-D6A1-462D-9106-DF04A4CB4867}" srcOrd="0" destOrd="0" presId="urn:microsoft.com/office/officeart/2018/2/layout/IconVerticalSolidList"/>
    <dgm:cxn modelId="{E7801AEE-951C-4C34-B346-10D25B4ABB65}" type="presParOf" srcId="{05B731CE-B309-495F-8C93-D92D37FDC923}" destId="{A0395BDF-C971-4815-8DD9-FFB1C5A2379A}" srcOrd="1" destOrd="0" presId="urn:microsoft.com/office/officeart/2018/2/layout/IconVerticalSolidList"/>
    <dgm:cxn modelId="{8389C719-CE41-429C-8B59-CCE02C09427A}" type="presParOf" srcId="{05B731CE-B309-495F-8C93-D92D37FDC923}" destId="{6BB5C283-F9B2-4498-905C-24841E21E420}" srcOrd="2" destOrd="0" presId="urn:microsoft.com/office/officeart/2018/2/layout/IconVerticalSolidList"/>
    <dgm:cxn modelId="{600436FB-F8DD-47B5-9D9F-4200B18764B5}" type="presParOf" srcId="{05B731CE-B309-495F-8C93-D92D37FDC923}" destId="{152A1273-83DB-4255-AA22-0FCBEE4047A5}" srcOrd="3" destOrd="0" presId="urn:microsoft.com/office/officeart/2018/2/layout/IconVerticalSolidList"/>
    <dgm:cxn modelId="{BA60907C-8767-4A2E-BAE0-BBBF8F43174C}" type="presParOf" srcId="{67FCEF18-3E64-492E-AC63-6300C8FD1182}" destId="{CCE61EF9-1CE0-4397-B3D9-5A0E30C3D858}" srcOrd="1" destOrd="0" presId="urn:microsoft.com/office/officeart/2018/2/layout/IconVerticalSolidList"/>
    <dgm:cxn modelId="{4B308FE6-26AB-4B60-9BE4-7F3029B4213C}" type="presParOf" srcId="{67FCEF18-3E64-492E-AC63-6300C8FD1182}" destId="{30C9F261-572E-4A5B-9CBC-62CCF5A7223C}" srcOrd="2" destOrd="0" presId="urn:microsoft.com/office/officeart/2018/2/layout/IconVerticalSolidList"/>
    <dgm:cxn modelId="{704ACD82-6B77-414F-821D-FC57F2593238}" type="presParOf" srcId="{30C9F261-572E-4A5B-9CBC-62CCF5A7223C}" destId="{39AF849C-1EAC-4150-85E9-7AF03056C9F2}" srcOrd="0" destOrd="0" presId="urn:microsoft.com/office/officeart/2018/2/layout/IconVerticalSolidList"/>
    <dgm:cxn modelId="{71D0B7BA-BD2B-4238-A851-F1AB4F2699FA}" type="presParOf" srcId="{30C9F261-572E-4A5B-9CBC-62CCF5A7223C}" destId="{6792D121-5E79-44FF-9F8E-80C80098FA9D}" srcOrd="1" destOrd="0" presId="urn:microsoft.com/office/officeart/2018/2/layout/IconVerticalSolidList"/>
    <dgm:cxn modelId="{63570B2F-B19F-4CBC-A03F-854949A21559}" type="presParOf" srcId="{30C9F261-572E-4A5B-9CBC-62CCF5A7223C}" destId="{81B1FDD8-DF1A-4DEA-9815-2BD2084B3E01}" srcOrd="2" destOrd="0" presId="urn:microsoft.com/office/officeart/2018/2/layout/IconVerticalSolidList"/>
    <dgm:cxn modelId="{11D0FD0F-0464-41A5-8EE9-A50CE37F77FB}" type="presParOf" srcId="{30C9F261-572E-4A5B-9CBC-62CCF5A7223C}" destId="{0B4DF691-AF26-4CB0-8ECC-17C09552F9E0}" srcOrd="3" destOrd="0" presId="urn:microsoft.com/office/officeart/2018/2/layout/IconVerticalSolidList"/>
    <dgm:cxn modelId="{A5CCB1BE-C469-45D9-ADCF-3B321CBFAF37}" type="presParOf" srcId="{67FCEF18-3E64-492E-AC63-6300C8FD1182}" destId="{128D40F9-92CE-49AD-A0F5-542B16D73066}" srcOrd="3" destOrd="0" presId="urn:microsoft.com/office/officeart/2018/2/layout/IconVerticalSolidList"/>
    <dgm:cxn modelId="{3742DAC6-E7BF-4DFE-9AE6-0BB67F839CB3}" type="presParOf" srcId="{67FCEF18-3E64-492E-AC63-6300C8FD1182}" destId="{9F8DF42D-12E1-468E-91DE-7BF14C4ACCE1}" srcOrd="4" destOrd="0" presId="urn:microsoft.com/office/officeart/2018/2/layout/IconVerticalSolidList"/>
    <dgm:cxn modelId="{38339D47-D02F-4D5A-B99F-26E563E7B17F}" type="presParOf" srcId="{9F8DF42D-12E1-468E-91DE-7BF14C4ACCE1}" destId="{02F50615-F8FE-4AA5-B36D-4DD2AFCD74E1}" srcOrd="0" destOrd="0" presId="urn:microsoft.com/office/officeart/2018/2/layout/IconVerticalSolidList"/>
    <dgm:cxn modelId="{3DD1E86F-FFDE-4E6A-B40D-06BA73228E8F}" type="presParOf" srcId="{9F8DF42D-12E1-468E-91DE-7BF14C4ACCE1}" destId="{6DBF2835-8382-42DC-82FF-4DEFA83BB1B1}" srcOrd="1" destOrd="0" presId="urn:microsoft.com/office/officeart/2018/2/layout/IconVerticalSolidList"/>
    <dgm:cxn modelId="{2A83F74A-F595-4AD4-84DE-7DA1BA149766}" type="presParOf" srcId="{9F8DF42D-12E1-468E-91DE-7BF14C4ACCE1}" destId="{8461FCF0-3408-4B60-BC6B-C5828F75F12D}" srcOrd="2" destOrd="0" presId="urn:microsoft.com/office/officeart/2018/2/layout/IconVerticalSolidList"/>
    <dgm:cxn modelId="{2D86CAD6-FA4F-443C-B596-4791133AA514}" type="presParOf" srcId="{9F8DF42D-12E1-468E-91DE-7BF14C4ACCE1}" destId="{4BDC942F-FEDA-41CF-9A3D-EDDF3CAE99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DE57E3-087C-49D6-A343-4E5C3FA8600E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CB49FA-4191-426A-9C4E-E3333A01F0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Spending time together as a team develops unique identity.</a:t>
          </a:r>
          <a:endParaRPr lang="en-US"/>
        </a:p>
      </dgm:t>
    </dgm:pt>
    <dgm:pt modelId="{920FB6DA-FB60-4A6B-BB38-C9CD3B597A84}" type="parTrans" cxnId="{32CA43E4-2DC3-4B5D-9093-E744463D67F8}">
      <dgm:prSet/>
      <dgm:spPr/>
      <dgm:t>
        <a:bodyPr/>
        <a:lstStyle/>
        <a:p>
          <a:endParaRPr lang="en-US"/>
        </a:p>
      </dgm:t>
    </dgm:pt>
    <dgm:pt modelId="{7F74BC94-55B9-4D6B-940A-431D3F8EE99A}" type="sibTrans" cxnId="{32CA43E4-2DC3-4B5D-9093-E744463D67F8}">
      <dgm:prSet/>
      <dgm:spPr/>
      <dgm:t>
        <a:bodyPr/>
        <a:lstStyle/>
        <a:p>
          <a:endParaRPr lang="en-US"/>
        </a:p>
      </dgm:t>
    </dgm:pt>
    <dgm:pt modelId="{426AC73A-3B17-4109-BAFE-23B9AAF8E0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When teams work together as a unit they accomplish more than they would as an individual.</a:t>
          </a:r>
          <a:endParaRPr lang="en-US"/>
        </a:p>
      </dgm:t>
    </dgm:pt>
    <dgm:pt modelId="{B3428B28-3F1D-4AA5-BF9F-F79D05226B0E}" type="parTrans" cxnId="{683E6003-0F24-473B-A294-35B78F32E486}">
      <dgm:prSet/>
      <dgm:spPr/>
      <dgm:t>
        <a:bodyPr/>
        <a:lstStyle/>
        <a:p>
          <a:endParaRPr lang="en-US"/>
        </a:p>
      </dgm:t>
    </dgm:pt>
    <dgm:pt modelId="{D23DE4B5-560A-415E-8C45-7E8F2DD50286}" type="sibTrans" cxnId="{683E6003-0F24-473B-A294-35B78F32E486}">
      <dgm:prSet/>
      <dgm:spPr/>
      <dgm:t>
        <a:bodyPr/>
        <a:lstStyle/>
        <a:p>
          <a:endParaRPr lang="en-US"/>
        </a:p>
      </dgm:t>
    </dgm:pt>
    <dgm:pt modelId="{B56D93BF-B26D-4951-8E7A-29D68FBAD6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Real teams are people who actually work together and know each other.</a:t>
          </a:r>
          <a:endParaRPr lang="en-US"/>
        </a:p>
      </dgm:t>
    </dgm:pt>
    <dgm:pt modelId="{EF4F8F9A-E88F-42FA-85A6-775D017ABA6E}" type="parTrans" cxnId="{8527E37D-35C3-417C-A755-BD97B56DED10}">
      <dgm:prSet/>
      <dgm:spPr/>
      <dgm:t>
        <a:bodyPr/>
        <a:lstStyle/>
        <a:p>
          <a:endParaRPr lang="en-US"/>
        </a:p>
      </dgm:t>
    </dgm:pt>
    <dgm:pt modelId="{6B25BBF1-B9FE-41D8-8007-A441B4767102}" type="sibTrans" cxnId="{8527E37D-35C3-417C-A755-BD97B56DED10}">
      <dgm:prSet/>
      <dgm:spPr/>
      <dgm:t>
        <a:bodyPr/>
        <a:lstStyle/>
        <a:p>
          <a:endParaRPr lang="en-US"/>
        </a:p>
      </dgm:t>
    </dgm:pt>
    <dgm:pt modelId="{723D90DF-1F1A-4090-B1F7-1F31B753F8CD}" type="pres">
      <dgm:prSet presAssocID="{BEDE57E3-087C-49D6-A343-4E5C3FA8600E}" presName="root" presStyleCnt="0">
        <dgm:presLayoutVars>
          <dgm:dir/>
          <dgm:resizeHandles val="exact"/>
        </dgm:presLayoutVars>
      </dgm:prSet>
      <dgm:spPr/>
    </dgm:pt>
    <dgm:pt modelId="{00EEDB5E-3C12-4B1C-BCB0-DFDBE863475F}" type="pres">
      <dgm:prSet presAssocID="{47CB49FA-4191-426A-9C4E-E3333A01F00B}" presName="compNode" presStyleCnt="0"/>
      <dgm:spPr/>
    </dgm:pt>
    <dgm:pt modelId="{1A47F7AE-D6FA-495D-B6FF-9744922B932A}" type="pres">
      <dgm:prSet presAssocID="{47CB49FA-4191-426A-9C4E-E3333A01F00B}" presName="bgRect" presStyleLbl="bgShp" presStyleIdx="0" presStyleCnt="3"/>
      <dgm:spPr/>
    </dgm:pt>
    <dgm:pt modelId="{2152FACA-4A75-45A5-AD85-B82280364DD1}" type="pres">
      <dgm:prSet presAssocID="{47CB49FA-4191-426A-9C4E-E3333A01F00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42810EC-A6E8-45EF-9692-81435D9C3B2C}" type="pres">
      <dgm:prSet presAssocID="{47CB49FA-4191-426A-9C4E-E3333A01F00B}" presName="spaceRect" presStyleCnt="0"/>
      <dgm:spPr/>
    </dgm:pt>
    <dgm:pt modelId="{526FB481-3E5E-4154-95DD-C8BE666CD16B}" type="pres">
      <dgm:prSet presAssocID="{47CB49FA-4191-426A-9C4E-E3333A01F00B}" presName="parTx" presStyleLbl="revTx" presStyleIdx="0" presStyleCnt="3">
        <dgm:presLayoutVars>
          <dgm:chMax val="0"/>
          <dgm:chPref val="0"/>
        </dgm:presLayoutVars>
      </dgm:prSet>
      <dgm:spPr/>
    </dgm:pt>
    <dgm:pt modelId="{A577F6E1-85A3-49B8-B8A0-5F5FAA87351D}" type="pres">
      <dgm:prSet presAssocID="{7F74BC94-55B9-4D6B-940A-431D3F8EE99A}" presName="sibTrans" presStyleCnt="0"/>
      <dgm:spPr/>
    </dgm:pt>
    <dgm:pt modelId="{A744A5DE-F5E0-4139-A76C-53AA8AD5B54F}" type="pres">
      <dgm:prSet presAssocID="{426AC73A-3B17-4109-BAFE-23B9AAF8E076}" presName="compNode" presStyleCnt="0"/>
      <dgm:spPr/>
    </dgm:pt>
    <dgm:pt modelId="{A760EFC1-EFA2-4928-B4C1-4A03CB8C598B}" type="pres">
      <dgm:prSet presAssocID="{426AC73A-3B17-4109-BAFE-23B9AAF8E076}" presName="bgRect" presStyleLbl="bgShp" presStyleIdx="1" presStyleCnt="3"/>
      <dgm:spPr/>
    </dgm:pt>
    <dgm:pt modelId="{6C62AA04-C15B-4DEC-9E3A-5B01F29B6155}" type="pres">
      <dgm:prSet presAssocID="{426AC73A-3B17-4109-BAFE-23B9AAF8E07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BCFAEF3F-3FD9-4AA9-BD75-99FE9881D57A}" type="pres">
      <dgm:prSet presAssocID="{426AC73A-3B17-4109-BAFE-23B9AAF8E076}" presName="spaceRect" presStyleCnt="0"/>
      <dgm:spPr/>
    </dgm:pt>
    <dgm:pt modelId="{D3DF5569-8951-42B6-8680-1FB565D7AF21}" type="pres">
      <dgm:prSet presAssocID="{426AC73A-3B17-4109-BAFE-23B9AAF8E076}" presName="parTx" presStyleLbl="revTx" presStyleIdx="1" presStyleCnt="3">
        <dgm:presLayoutVars>
          <dgm:chMax val="0"/>
          <dgm:chPref val="0"/>
        </dgm:presLayoutVars>
      </dgm:prSet>
      <dgm:spPr/>
    </dgm:pt>
    <dgm:pt modelId="{E75CF25A-D94D-494A-98B7-2EAC4A2AD643}" type="pres">
      <dgm:prSet presAssocID="{D23DE4B5-560A-415E-8C45-7E8F2DD50286}" presName="sibTrans" presStyleCnt="0"/>
      <dgm:spPr/>
    </dgm:pt>
    <dgm:pt modelId="{8EB30EFF-3E90-4444-9137-FA75C1476D9A}" type="pres">
      <dgm:prSet presAssocID="{B56D93BF-B26D-4951-8E7A-29D68FBAD604}" presName="compNode" presStyleCnt="0"/>
      <dgm:spPr/>
    </dgm:pt>
    <dgm:pt modelId="{84691EB9-86D3-4ACB-B051-7CE6BA25051B}" type="pres">
      <dgm:prSet presAssocID="{B56D93BF-B26D-4951-8E7A-29D68FBAD604}" presName="bgRect" presStyleLbl="bgShp" presStyleIdx="2" presStyleCnt="3"/>
      <dgm:spPr/>
    </dgm:pt>
    <dgm:pt modelId="{C9E0ADBA-735F-4CAD-A089-E9C22573C019}" type="pres">
      <dgm:prSet presAssocID="{B56D93BF-B26D-4951-8E7A-29D68FBAD6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F453A90-4C4D-431B-90F1-4CFB38BCEE72}" type="pres">
      <dgm:prSet presAssocID="{B56D93BF-B26D-4951-8E7A-29D68FBAD604}" presName="spaceRect" presStyleCnt="0"/>
      <dgm:spPr/>
    </dgm:pt>
    <dgm:pt modelId="{49DDC4CD-CEBB-42A3-9D4F-0ACCEF320FCA}" type="pres">
      <dgm:prSet presAssocID="{B56D93BF-B26D-4951-8E7A-29D68FBAD6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3E6003-0F24-473B-A294-35B78F32E486}" srcId="{BEDE57E3-087C-49D6-A343-4E5C3FA8600E}" destId="{426AC73A-3B17-4109-BAFE-23B9AAF8E076}" srcOrd="1" destOrd="0" parTransId="{B3428B28-3F1D-4AA5-BF9F-F79D05226B0E}" sibTransId="{D23DE4B5-560A-415E-8C45-7E8F2DD50286}"/>
    <dgm:cxn modelId="{73B44512-5208-4D78-924C-0A4F13BEC088}" type="presOf" srcId="{47CB49FA-4191-426A-9C4E-E3333A01F00B}" destId="{526FB481-3E5E-4154-95DD-C8BE666CD16B}" srcOrd="0" destOrd="0" presId="urn:microsoft.com/office/officeart/2018/2/layout/IconVerticalSolidList"/>
    <dgm:cxn modelId="{A8B9D154-9337-4F52-9D6F-D65086CE92CD}" type="presOf" srcId="{B56D93BF-B26D-4951-8E7A-29D68FBAD604}" destId="{49DDC4CD-CEBB-42A3-9D4F-0ACCEF320FCA}" srcOrd="0" destOrd="0" presId="urn:microsoft.com/office/officeart/2018/2/layout/IconVerticalSolidList"/>
    <dgm:cxn modelId="{DE252E59-AD49-4064-96CE-E16A55E9F44F}" type="presOf" srcId="{426AC73A-3B17-4109-BAFE-23B9AAF8E076}" destId="{D3DF5569-8951-42B6-8680-1FB565D7AF21}" srcOrd="0" destOrd="0" presId="urn:microsoft.com/office/officeart/2018/2/layout/IconVerticalSolidList"/>
    <dgm:cxn modelId="{8527E37D-35C3-417C-A755-BD97B56DED10}" srcId="{BEDE57E3-087C-49D6-A343-4E5C3FA8600E}" destId="{B56D93BF-B26D-4951-8E7A-29D68FBAD604}" srcOrd="2" destOrd="0" parTransId="{EF4F8F9A-E88F-42FA-85A6-775D017ABA6E}" sibTransId="{6B25BBF1-B9FE-41D8-8007-A441B4767102}"/>
    <dgm:cxn modelId="{36B529C5-3267-4A16-B3AD-6933EC95EBD0}" type="presOf" srcId="{BEDE57E3-087C-49D6-A343-4E5C3FA8600E}" destId="{723D90DF-1F1A-4090-B1F7-1F31B753F8CD}" srcOrd="0" destOrd="0" presId="urn:microsoft.com/office/officeart/2018/2/layout/IconVerticalSolidList"/>
    <dgm:cxn modelId="{32CA43E4-2DC3-4B5D-9093-E744463D67F8}" srcId="{BEDE57E3-087C-49D6-A343-4E5C3FA8600E}" destId="{47CB49FA-4191-426A-9C4E-E3333A01F00B}" srcOrd="0" destOrd="0" parTransId="{920FB6DA-FB60-4A6B-BB38-C9CD3B597A84}" sibTransId="{7F74BC94-55B9-4D6B-940A-431D3F8EE99A}"/>
    <dgm:cxn modelId="{8E901B7D-B77C-4F6A-9A40-D58FBFA854C0}" type="presParOf" srcId="{723D90DF-1F1A-4090-B1F7-1F31B753F8CD}" destId="{00EEDB5E-3C12-4B1C-BCB0-DFDBE863475F}" srcOrd="0" destOrd="0" presId="urn:microsoft.com/office/officeart/2018/2/layout/IconVerticalSolidList"/>
    <dgm:cxn modelId="{F4D92007-0A0C-4B0B-BAB7-F441AD9AE219}" type="presParOf" srcId="{00EEDB5E-3C12-4B1C-BCB0-DFDBE863475F}" destId="{1A47F7AE-D6FA-495D-B6FF-9744922B932A}" srcOrd="0" destOrd="0" presId="urn:microsoft.com/office/officeart/2018/2/layout/IconVerticalSolidList"/>
    <dgm:cxn modelId="{4CC2D2C2-6C9D-42D5-895C-7E9AC408ED14}" type="presParOf" srcId="{00EEDB5E-3C12-4B1C-BCB0-DFDBE863475F}" destId="{2152FACA-4A75-45A5-AD85-B82280364DD1}" srcOrd="1" destOrd="0" presId="urn:microsoft.com/office/officeart/2018/2/layout/IconVerticalSolidList"/>
    <dgm:cxn modelId="{5664C16B-B13A-4745-B99F-BD493DE234DF}" type="presParOf" srcId="{00EEDB5E-3C12-4B1C-BCB0-DFDBE863475F}" destId="{142810EC-A6E8-45EF-9692-81435D9C3B2C}" srcOrd="2" destOrd="0" presId="urn:microsoft.com/office/officeart/2018/2/layout/IconVerticalSolidList"/>
    <dgm:cxn modelId="{7FA83793-FCD6-46F8-9FCB-659F231D46B0}" type="presParOf" srcId="{00EEDB5E-3C12-4B1C-BCB0-DFDBE863475F}" destId="{526FB481-3E5E-4154-95DD-C8BE666CD16B}" srcOrd="3" destOrd="0" presId="urn:microsoft.com/office/officeart/2018/2/layout/IconVerticalSolidList"/>
    <dgm:cxn modelId="{0B8668CF-73D8-49D9-A9F4-6AC099AFCC6B}" type="presParOf" srcId="{723D90DF-1F1A-4090-B1F7-1F31B753F8CD}" destId="{A577F6E1-85A3-49B8-B8A0-5F5FAA87351D}" srcOrd="1" destOrd="0" presId="urn:microsoft.com/office/officeart/2018/2/layout/IconVerticalSolidList"/>
    <dgm:cxn modelId="{1BD74D45-8D04-4F3F-897C-04BAF6946C14}" type="presParOf" srcId="{723D90DF-1F1A-4090-B1F7-1F31B753F8CD}" destId="{A744A5DE-F5E0-4139-A76C-53AA8AD5B54F}" srcOrd="2" destOrd="0" presId="urn:microsoft.com/office/officeart/2018/2/layout/IconVerticalSolidList"/>
    <dgm:cxn modelId="{34FAB880-4C58-4192-A037-F786F9AAD8DA}" type="presParOf" srcId="{A744A5DE-F5E0-4139-A76C-53AA8AD5B54F}" destId="{A760EFC1-EFA2-4928-B4C1-4A03CB8C598B}" srcOrd="0" destOrd="0" presId="urn:microsoft.com/office/officeart/2018/2/layout/IconVerticalSolidList"/>
    <dgm:cxn modelId="{4F045543-E51F-4519-92AF-D1E5764D64D6}" type="presParOf" srcId="{A744A5DE-F5E0-4139-A76C-53AA8AD5B54F}" destId="{6C62AA04-C15B-4DEC-9E3A-5B01F29B6155}" srcOrd="1" destOrd="0" presId="urn:microsoft.com/office/officeart/2018/2/layout/IconVerticalSolidList"/>
    <dgm:cxn modelId="{EBBA9075-17E0-4924-864E-4587023D5533}" type="presParOf" srcId="{A744A5DE-F5E0-4139-A76C-53AA8AD5B54F}" destId="{BCFAEF3F-3FD9-4AA9-BD75-99FE9881D57A}" srcOrd="2" destOrd="0" presId="urn:microsoft.com/office/officeart/2018/2/layout/IconVerticalSolidList"/>
    <dgm:cxn modelId="{1C37772F-43CD-4272-8D0E-B3C86EEA5D2D}" type="presParOf" srcId="{A744A5DE-F5E0-4139-A76C-53AA8AD5B54F}" destId="{D3DF5569-8951-42B6-8680-1FB565D7AF21}" srcOrd="3" destOrd="0" presId="urn:microsoft.com/office/officeart/2018/2/layout/IconVerticalSolidList"/>
    <dgm:cxn modelId="{751659CD-82A5-498B-AFA2-3D89EB937967}" type="presParOf" srcId="{723D90DF-1F1A-4090-B1F7-1F31B753F8CD}" destId="{E75CF25A-D94D-494A-98B7-2EAC4A2AD643}" srcOrd="3" destOrd="0" presId="urn:microsoft.com/office/officeart/2018/2/layout/IconVerticalSolidList"/>
    <dgm:cxn modelId="{EE403815-615D-4A87-881A-D0CD7F66A83E}" type="presParOf" srcId="{723D90DF-1F1A-4090-B1F7-1F31B753F8CD}" destId="{8EB30EFF-3E90-4444-9137-FA75C1476D9A}" srcOrd="4" destOrd="0" presId="urn:microsoft.com/office/officeart/2018/2/layout/IconVerticalSolidList"/>
    <dgm:cxn modelId="{8593B5C0-ABFA-4453-BF2D-B31664574C42}" type="presParOf" srcId="{8EB30EFF-3E90-4444-9137-FA75C1476D9A}" destId="{84691EB9-86D3-4ACB-B051-7CE6BA25051B}" srcOrd="0" destOrd="0" presId="urn:microsoft.com/office/officeart/2018/2/layout/IconVerticalSolidList"/>
    <dgm:cxn modelId="{C29DDBD9-3AA6-4450-A9D7-314B9B9DC84D}" type="presParOf" srcId="{8EB30EFF-3E90-4444-9137-FA75C1476D9A}" destId="{C9E0ADBA-735F-4CAD-A089-E9C22573C019}" srcOrd="1" destOrd="0" presId="urn:microsoft.com/office/officeart/2018/2/layout/IconVerticalSolidList"/>
    <dgm:cxn modelId="{F9927CCC-CC3A-4E97-8B5E-35884E88971C}" type="presParOf" srcId="{8EB30EFF-3E90-4444-9137-FA75C1476D9A}" destId="{6F453A90-4C4D-431B-90F1-4CFB38BCEE72}" srcOrd="2" destOrd="0" presId="urn:microsoft.com/office/officeart/2018/2/layout/IconVerticalSolidList"/>
    <dgm:cxn modelId="{2B05CF4D-299E-4283-A50A-E1DE8D2A8181}" type="presParOf" srcId="{8EB30EFF-3E90-4444-9137-FA75C1476D9A}" destId="{49DDC4CD-CEBB-42A3-9D4F-0ACCEF320F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A27606-61A4-4E53-A28E-79E62180169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A5B5E7-5AEE-47A1-9433-433810598CC6}">
      <dgm:prSet phldrT="[Text]"/>
      <dgm:spPr/>
      <dgm:t>
        <a:bodyPr/>
        <a:lstStyle/>
        <a:p>
          <a:r>
            <a:rPr lang="en-GB" dirty="0"/>
            <a:t>SHAMEELA RANI</a:t>
          </a:r>
        </a:p>
      </dgm:t>
    </dgm:pt>
    <dgm:pt modelId="{6DBEB746-3344-44F3-83D4-FD4989765362}" type="parTrans" cxnId="{E3F3972D-4F52-46EF-B1AA-39935C32ACAD}">
      <dgm:prSet/>
      <dgm:spPr/>
      <dgm:t>
        <a:bodyPr/>
        <a:lstStyle/>
        <a:p>
          <a:endParaRPr lang="en-GB"/>
        </a:p>
      </dgm:t>
    </dgm:pt>
    <dgm:pt modelId="{1F8EAAE0-A993-44C3-8DD2-C4866E7FC207}" type="sibTrans" cxnId="{E3F3972D-4F52-46EF-B1AA-39935C32ACAD}">
      <dgm:prSet/>
      <dgm:spPr/>
      <dgm:t>
        <a:bodyPr/>
        <a:lstStyle/>
        <a:p>
          <a:endParaRPr lang="en-GB"/>
        </a:p>
      </dgm:t>
    </dgm:pt>
    <dgm:pt modelId="{BA9DA72A-420D-4146-AABA-4A68C976688B}">
      <dgm:prSet phldrT="[Text]"/>
      <dgm:spPr/>
      <dgm:t>
        <a:bodyPr/>
        <a:lstStyle/>
        <a:p>
          <a:r>
            <a:rPr lang="en-GB" dirty="0"/>
            <a:t>PROJECT MANAGER</a:t>
          </a:r>
        </a:p>
      </dgm:t>
    </dgm:pt>
    <dgm:pt modelId="{F4405D87-8DEA-406A-8BCA-672BB36140E5}" type="parTrans" cxnId="{7E243BF0-4159-46E8-A88B-AA73CFF41261}">
      <dgm:prSet/>
      <dgm:spPr/>
      <dgm:t>
        <a:bodyPr/>
        <a:lstStyle/>
        <a:p>
          <a:endParaRPr lang="en-GB"/>
        </a:p>
      </dgm:t>
    </dgm:pt>
    <dgm:pt modelId="{950319A1-7D42-46B0-84EA-968F2B501C49}" type="sibTrans" cxnId="{7E243BF0-4159-46E8-A88B-AA73CFF41261}">
      <dgm:prSet/>
      <dgm:spPr/>
      <dgm:t>
        <a:bodyPr/>
        <a:lstStyle/>
        <a:p>
          <a:endParaRPr lang="en-GB"/>
        </a:p>
      </dgm:t>
    </dgm:pt>
    <dgm:pt modelId="{6281FB61-589C-49C0-A775-933F7EA80979}">
      <dgm:prSet phldrT="[Text]"/>
      <dgm:spPr/>
      <dgm:t>
        <a:bodyPr/>
        <a:lstStyle/>
        <a:p>
          <a:r>
            <a:rPr lang="en-GB" dirty="0"/>
            <a:t>ZAHEER ALI  </a:t>
          </a:r>
        </a:p>
      </dgm:t>
    </dgm:pt>
    <dgm:pt modelId="{1B4DFC7F-16A4-4E5D-911E-31EAF503F6F2}" type="parTrans" cxnId="{D2526CFA-C428-4D1F-85EB-A2065EFCE511}">
      <dgm:prSet/>
      <dgm:spPr/>
      <dgm:t>
        <a:bodyPr/>
        <a:lstStyle/>
        <a:p>
          <a:endParaRPr lang="en-GB"/>
        </a:p>
      </dgm:t>
    </dgm:pt>
    <dgm:pt modelId="{DA2F659C-FDB2-4B5C-B1B2-AAF6B2FE38BD}" type="sibTrans" cxnId="{D2526CFA-C428-4D1F-85EB-A2065EFCE511}">
      <dgm:prSet/>
      <dgm:spPr/>
      <dgm:t>
        <a:bodyPr/>
        <a:lstStyle/>
        <a:p>
          <a:endParaRPr lang="en-GB"/>
        </a:p>
      </dgm:t>
    </dgm:pt>
    <dgm:pt modelId="{5F51CE6F-6BFB-461A-8138-998EDA6593A6}">
      <dgm:prSet phldrT="[Text]"/>
      <dgm:spPr/>
      <dgm:t>
        <a:bodyPr/>
        <a:lstStyle/>
        <a:p>
          <a:r>
            <a:rPr lang="en-GB" dirty="0"/>
            <a:t>LEAD DEVELOPER </a:t>
          </a:r>
        </a:p>
      </dgm:t>
    </dgm:pt>
    <dgm:pt modelId="{ECF8AB14-37B7-4E06-A899-ACE30FF4D718}" type="parTrans" cxnId="{7A358C7C-1D33-4BCA-8489-6417C420FF70}">
      <dgm:prSet/>
      <dgm:spPr/>
      <dgm:t>
        <a:bodyPr/>
        <a:lstStyle/>
        <a:p>
          <a:endParaRPr lang="en-GB"/>
        </a:p>
      </dgm:t>
    </dgm:pt>
    <dgm:pt modelId="{2A19A6F2-5829-4DEC-A64C-3024398A60AB}" type="sibTrans" cxnId="{7A358C7C-1D33-4BCA-8489-6417C420FF70}">
      <dgm:prSet/>
      <dgm:spPr/>
      <dgm:t>
        <a:bodyPr/>
        <a:lstStyle/>
        <a:p>
          <a:endParaRPr lang="en-GB"/>
        </a:p>
      </dgm:t>
    </dgm:pt>
    <dgm:pt modelId="{B42AE454-B237-4654-9B82-D3709C4726FE}">
      <dgm:prSet phldrT="[Text]"/>
      <dgm:spPr/>
      <dgm:t>
        <a:bodyPr/>
        <a:lstStyle/>
        <a:p>
          <a:r>
            <a:rPr lang="en-GB" dirty="0"/>
            <a:t>SUSAN LATIMER </a:t>
          </a:r>
        </a:p>
      </dgm:t>
    </dgm:pt>
    <dgm:pt modelId="{C1916FAA-2C18-484C-9CA8-2F0C387EBC25}" type="parTrans" cxnId="{7D66B907-E4FE-4F13-9657-174BC2301197}">
      <dgm:prSet/>
      <dgm:spPr/>
      <dgm:t>
        <a:bodyPr/>
        <a:lstStyle/>
        <a:p>
          <a:endParaRPr lang="en-GB"/>
        </a:p>
      </dgm:t>
    </dgm:pt>
    <dgm:pt modelId="{FACA0D8B-12D5-4DBE-8A96-29157FEC71AE}" type="sibTrans" cxnId="{7D66B907-E4FE-4F13-9657-174BC2301197}">
      <dgm:prSet/>
      <dgm:spPr/>
      <dgm:t>
        <a:bodyPr/>
        <a:lstStyle/>
        <a:p>
          <a:endParaRPr lang="en-GB"/>
        </a:p>
      </dgm:t>
    </dgm:pt>
    <dgm:pt modelId="{2D16D253-D400-4428-871C-0AB6073B5A4A}">
      <dgm:prSet phldrT="[Text]"/>
      <dgm:spPr/>
      <dgm:t>
        <a:bodyPr/>
        <a:lstStyle/>
        <a:p>
          <a:r>
            <a:rPr lang="en-GB" dirty="0"/>
            <a:t>SYSTEMS ANALYST </a:t>
          </a:r>
        </a:p>
      </dgm:t>
    </dgm:pt>
    <dgm:pt modelId="{7328A814-214B-4088-BFAA-93A86881CFA7}" type="parTrans" cxnId="{0C0AE569-2C84-4865-B63E-77D7DC89DDAF}">
      <dgm:prSet/>
      <dgm:spPr/>
      <dgm:t>
        <a:bodyPr/>
        <a:lstStyle/>
        <a:p>
          <a:endParaRPr lang="en-GB"/>
        </a:p>
      </dgm:t>
    </dgm:pt>
    <dgm:pt modelId="{C88D953E-8000-437F-8882-BE5BAEDD98FE}" type="sibTrans" cxnId="{0C0AE569-2C84-4865-B63E-77D7DC89DDAF}">
      <dgm:prSet/>
      <dgm:spPr/>
      <dgm:t>
        <a:bodyPr/>
        <a:lstStyle/>
        <a:p>
          <a:endParaRPr lang="en-GB"/>
        </a:p>
      </dgm:t>
    </dgm:pt>
    <dgm:pt modelId="{C9C503E2-DB07-4315-9237-71C8ED1C81E7}">
      <dgm:prSet phldrT="[Text]"/>
      <dgm:spPr/>
      <dgm:t>
        <a:bodyPr/>
        <a:lstStyle/>
        <a:p>
          <a:r>
            <a:rPr lang="en-GB" dirty="0"/>
            <a:t>IBRAR HUSSIAN </a:t>
          </a:r>
        </a:p>
      </dgm:t>
    </dgm:pt>
    <dgm:pt modelId="{8561DA7D-CC72-4B3D-A830-CE414113EC9F}" type="parTrans" cxnId="{473C129F-6119-4359-B328-2505509B4AD8}">
      <dgm:prSet/>
      <dgm:spPr/>
      <dgm:t>
        <a:bodyPr/>
        <a:lstStyle/>
        <a:p>
          <a:endParaRPr lang="en-GB"/>
        </a:p>
      </dgm:t>
    </dgm:pt>
    <dgm:pt modelId="{CC69564B-8BD4-4BC2-B26A-4374A4B1A475}" type="sibTrans" cxnId="{473C129F-6119-4359-B328-2505509B4AD8}">
      <dgm:prSet/>
      <dgm:spPr/>
      <dgm:t>
        <a:bodyPr/>
        <a:lstStyle/>
        <a:p>
          <a:endParaRPr lang="en-GB"/>
        </a:p>
      </dgm:t>
    </dgm:pt>
    <dgm:pt modelId="{52906C7D-AAEE-4F6B-AA01-C7F50FDFEB95}">
      <dgm:prSet phldrT="[Text]"/>
      <dgm:spPr/>
      <dgm:t>
        <a:bodyPr/>
        <a:lstStyle/>
        <a:p>
          <a:r>
            <a:rPr lang="en-GB" dirty="0"/>
            <a:t>ISABELL LATIMER</a:t>
          </a:r>
        </a:p>
      </dgm:t>
    </dgm:pt>
    <dgm:pt modelId="{DDFDCDC6-F303-43C4-A7CE-F4538BAD85F4}" type="parTrans" cxnId="{1D52C863-647B-4A67-BDC5-48150A33B1A3}">
      <dgm:prSet/>
      <dgm:spPr/>
      <dgm:t>
        <a:bodyPr/>
        <a:lstStyle/>
        <a:p>
          <a:endParaRPr lang="en-GB"/>
        </a:p>
      </dgm:t>
    </dgm:pt>
    <dgm:pt modelId="{EF36ED24-04A0-4B52-B419-65FD01429C06}" type="sibTrans" cxnId="{1D52C863-647B-4A67-BDC5-48150A33B1A3}">
      <dgm:prSet/>
      <dgm:spPr/>
      <dgm:t>
        <a:bodyPr/>
        <a:lstStyle/>
        <a:p>
          <a:endParaRPr lang="en-GB"/>
        </a:p>
      </dgm:t>
    </dgm:pt>
    <dgm:pt modelId="{797F1B1E-B1D9-4DC8-AD5F-41C7D7075BEB}" type="pres">
      <dgm:prSet presAssocID="{BBA27606-61A4-4E53-A28E-79E621801696}" presName="Name0" presStyleCnt="0">
        <dgm:presLayoutVars>
          <dgm:dir/>
          <dgm:animLvl val="lvl"/>
          <dgm:resizeHandles val="exact"/>
        </dgm:presLayoutVars>
      </dgm:prSet>
      <dgm:spPr/>
    </dgm:pt>
    <dgm:pt modelId="{1EE8B7F5-546C-4091-8250-5207AACBE00C}" type="pres">
      <dgm:prSet presAssocID="{22A5B5E7-5AEE-47A1-9433-433810598CC6}" presName="linNode" presStyleCnt="0"/>
      <dgm:spPr/>
    </dgm:pt>
    <dgm:pt modelId="{34719B80-964D-4133-BE3D-5F2ADF93DE2B}" type="pres">
      <dgm:prSet presAssocID="{22A5B5E7-5AEE-47A1-9433-433810598CC6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CD75EF67-C5A7-48D8-95B3-8D3EDF1D9AF5}" type="pres">
      <dgm:prSet presAssocID="{22A5B5E7-5AEE-47A1-9433-433810598CC6}" presName="descendantText" presStyleLbl="alignAccFollowNode1" presStyleIdx="0" presStyleCnt="3">
        <dgm:presLayoutVars>
          <dgm:bulletEnabled val="1"/>
        </dgm:presLayoutVars>
      </dgm:prSet>
      <dgm:spPr/>
    </dgm:pt>
    <dgm:pt modelId="{D19F0204-44DA-4A00-A955-FA9421371F85}" type="pres">
      <dgm:prSet presAssocID="{1F8EAAE0-A993-44C3-8DD2-C4866E7FC207}" presName="sp" presStyleCnt="0"/>
      <dgm:spPr/>
    </dgm:pt>
    <dgm:pt modelId="{F75823BA-18D7-4BBF-BD4B-F4295C44FC0C}" type="pres">
      <dgm:prSet presAssocID="{6281FB61-589C-49C0-A775-933F7EA80979}" presName="linNode" presStyleCnt="0"/>
      <dgm:spPr/>
    </dgm:pt>
    <dgm:pt modelId="{93FC745C-CE41-4166-A761-9544B901797E}" type="pres">
      <dgm:prSet presAssocID="{6281FB61-589C-49C0-A775-933F7EA80979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20D5454-9424-4424-BFF9-A028A2129951}" type="pres">
      <dgm:prSet presAssocID="{6281FB61-589C-49C0-A775-933F7EA80979}" presName="descendantText" presStyleLbl="alignAccFollowNode1" presStyleIdx="1" presStyleCnt="3">
        <dgm:presLayoutVars>
          <dgm:bulletEnabled val="1"/>
        </dgm:presLayoutVars>
      </dgm:prSet>
      <dgm:spPr/>
    </dgm:pt>
    <dgm:pt modelId="{E37E1351-3330-4A67-91C7-DF90C52A4C3B}" type="pres">
      <dgm:prSet presAssocID="{DA2F659C-FDB2-4B5C-B1B2-AAF6B2FE38BD}" presName="sp" presStyleCnt="0"/>
      <dgm:spPr/>
    </dgm:pt>
    <dgm:pt modelId="{FCCE0ECC-BC51-4078-917B-7D7C1EFD39E9}" type="pres">
      <dgm:prSet presAssocID="{B42AE454-B237-4654-9B82-D3709C4726FE}" presName="linNode" presStyleCnt="0"/>
      <dgm:spPr/>
    </dgm:pt>
    <dgm:pt modelId="{6F5B0FD7-9C95-4C22-BB0D-A1245E86CBF5}" type="pres">
      <dgm:prSet presAssocID="{B42AE454-B237-4654-9B82-D3709C4726FE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9B18CCBF-AA21-45A2-9E27-B055328DC4CB}" type="pres">
      <dgm:prSet presAssocID="{FACA0D8B-12D5-4DBE-8A96-29157FEC71AE}" presName="sp" presStyleCnt="0"/>
      <dgm:spPr/>
    </dgm:pt>
    <dgm:pt modelId="{AAC9BBE7-323A-4444-AFAA-097393CA2D50}" type="pres">
      <dgm:prSet presAssocID="{52906C7D-AAEE-4F6B-AA01-C7F50FDFEB95}" presName="linNode" presStyleCnt="0"/>
      <dgm:spPr/>
    </dgm:pt>
    <dgm:pt modelId="{2F8CE0C5-B84D-41C8-8D35-995995310B46}" type="pres">
      <dgm:prSet presAssocID="{52906C7D-AAEE-4F6B-AA01-C7F50FDFEB95}" presName="parentText" presStyleLbl="node1" presStyleIdx="3" presStyleCnt="5" custLinFactNeighborX="0" custLinFactNeighborY="-1833">
        <dgm:presLayoutVars>
          <dgm:chMax val="1"/>
          <dgm:bulletEnabled val="1"/>
        </dgm:presLayoutVars>
      </dgm:prSet>
      <dgm:spPr/>
    </dgm:pt>
    <dgm:pt modelId="{4721A031-1A76-43C7-AED9-BD6B36372C39}" type="pres">
      <dgm:prSet presAssocID="{EF36ED24-04A0-4B52-B419-65FD01429C06}" presName="sp" presStyleCnt="0"/>
      <dgm:spPr/>
    </dgm:pt>
    <dgm:pt modelId="{54AE1FEF-E444-4661-BC4B-AB33376B1C01}" type="pres">
      <dgm:prSet presAssocID="{C9C503E2-DB07-4315-9237-71C8ED1C81E7}" presName="linNode" presStyleCnt="0"/>
      <dgm:spPr/>
    </dgm:pt>
    <dgm:pt modelId="{E6519670-321D-4CF3-9828-9BEF8B3CAC43}" type="pres">
      <dgm:prSet presAssocID="{C9C503E2-DB07-4315-9237-71C8ED1C81E7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11874192-DDEA-4031-80AF-851DAE4A6CD9}" type="pres">
      <dgm:prSet presAssocID="{C9C503E2-DB07-4315-9237-71C8ED1C81E7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7D66B907-E4FE-4F13-9657-174BC2301197}" srcId="{BBA27606-61A4-4E53-A28E-79E621801696}" destId="{B42AE454-B237-4654-9B82-D3709C4726FE}" srcOrd="2" destOrd="0" parTransId="{C1916FAA-2C18-484C-9CA8-2F0C387EBC25}" sibTransId="{FACA0D8B-12D5-4DBE-8A96-29157FEC71AE}"/>
    <dgm:cxn modelId="{6E33A926-4E85-4867-AE30-A9980E0CC88D}" type="presOf" srcId="{22A5B5E7-5AEE-47A1-9433-433810598CC6}" destId="{34719B80-964D-4133-BE3D-5F2ADF93DE2B}" srcOrd="0" destOrd="0" presId="urn:microsoft.com/office/officeart/2005/8/layout/vList5"/>
    <dgm:cxn modelId="{E3F3972D-4F52-46EF-B1AA-39935C32ACAD}" srcId="{BBA27606-61A4-4E53-A28E-79E621801696}" destId="{22A5B5E7-5AEE-47A1-9433-433810598CC6}" srcOrd="0" destOrd="0" parTransId="{6DBEB746-3344-44F3-83D4-FD4989765362}" sibTransId="{1F8EAAE0-A993-44C3-8DD2-C4866E7FC207}"/>
    <dgm:cxn modelId="{85581C3C-7661-4F89-9D45-54A61FCB3703}" type="presOf" srcId="{B42AE454-B237-4654-9B82-D3709C4726FE}" destId="{6F5B0FD7-9C95-4C22-BB0D-A1245E86CBF5}" srcOrd="0" destOrd="0" presId="urn:microsoft.com/office/officeart/2005/8/layout/vList5"/>
    <dgm:cxn modelId="{1D52C863-647B-4A67-BDC5-48150A33B1A3}" srcId="{BBA27606-61A4-4E53-A28E-79E621801696}" destId="{52906C7D-AAEE-4F6B-AA01-C7F50FDFEB95}" srcOrd="3" destOrd="0" parTransId="{DDFDCDC6-F303-43C4-A7CE-F4538BAD85F4}" sibTransId="{EF36ED24-04A0-4B52-B419-65FD01429C06}"/>
    <dgm:cxn modelId="{0C0AE569-2C84-4865-B63E-77D7DC89DDAF}" srcId="{C9C503E2-DB07-4315-9237-71C8ED1C81E7}" destId="{2D16D253-D400-4428-871C-0AB6073B5A4A}" srcOrd="0" destOrd="0" parTransId="{7328A814-214B-4088-BFAA-93A86881CFA7}" sibTransId="{C88D953E-8000-437F-8882-BE5BAEDD98FE}"/>
    <dgm:cxn modelId="{BB1D424C-FA47-469D-9E2D-929AE7590278}" type="presOf" srcId="{2D16D253-D400-4428-871C-0AB6073B5A4A}" destId="{11874192-DDEA-4031-80AF-851DAE4A6CD9}" srcOrd="0" destOrd="0" presId="urn:microsoft.com/office/officeart/2005/8/layout/vList5"/>
    <dgm:cxn modelId="{897DD66E-25F3-417E-A756-205664AB75ED}" type="presOf" srcId="{BBA27606-61A4-4E53-A28E-79E621801696}" destId="{797F1B1E-B1D9-4DC8-AD5F-41C7D7075BEB}" srcOrd="0" destOrd="0" presId="urn:microsoft.com/office/officeart/2005/8/layout/vList5"/>
    <dgm:cxn modelId="{FA956854-0F69-450A-AB50-C3C60C4348B5}" type="presOf" srcId="{52906C7D-AAEE-4F6B-AA01-C7F50FDFEB95}" destId="{2F8CE0C5-B84D-41C8-8D35-995995310B46}" srcOrd="0" destOrd="0" presId="urn:microsoft.com/office/officeart/2005/8/layout/vList5"/>
    <dgm:cxn modelId="{7A358C7C-1D33-4BCA-8489-6417C420FF70}" srcId="{6281FB61-589C-49C0-A775-933F7EA80979}" destId="{5F51CE6F-6BFB-461A-8138-998EDA6593A6}" srcOrd="0" destOrd="0" parTransId="{ECF8AB14-37B7-4E06-A899-ACE30FF4D718}" sibTransId="{2A19A6F2-5829-4DEC-A64C-3024398A60AB}"/>
    <dgm:cxn modelId="{0E149A85-D03D-47B3-BF58-3D3D38BCF405}" type="presOf" srcId="{5F51CE6F-6BFB-461A-8138-998EDA6593A6}" destId="{120D5454-9424-4424-BFF9-A028A2129951}" srcOrd="0" destOrd="0" presId="urn:microsoft.com/office/officeart/2005/8/layout/vList5"/>
    <dgm:cxn modelId="{473C129F-6119-4359-B328-2505509B4AD8}" srcId="{BBA27606-61A4-4E53-A28E-79E621801696}" destId="{C9C503E2-DB07-4315-9237-71C8ED1C81E7}" srcOrd="4" destOrd="0" parTransId="{8561DA7D-CC72-4B3D-A830-CE414113EC9F}" sibTransId="{CC69564B-8BD4-4BC2-B26A-4374A4B1A475}"/>
    <dgm:cxn modelId="{A44301D7-2ACC-4230-A4A4-E21A895980C7}" type="presOf" srcId="{C9C503E2-DB07-4315-9237-71C8ED1C81E7}" destId="{E6519670-321D-4CF3-9828-9BEF8B3CAC43}" srcOrd="0" destOrd="0" presId="urn:microsoft.com/office/officeart/2005/8/layout/vList5"/>
    <dgm:cxn modelId="{D00237E6-8399-4845-9B0C-7BE16DE7CED1}" type="presOf" srcId="{6281FB61-589C-49C0-A775-933F7EA80979}" destId="{93FC745C-CE41-4166-A761-9544B901797E}" srcOrd="0" destOrd="0" presId="urn:microsoft.com/office/officeart/2005/8/layout/vList5"/>
    <dgm:cxn modelId="{204BFCE8-FA45-4FBD-B37A-FC578766A462}" type="presOf" srcId="{BA9DA72A-420D-4146-AABA-4A68C976688B}" destId="{CD75EF67-C5A7-48D8-95B3-8D3EDF1D9AF5}" srcOrd="0" destOrd="0" presId="urn:microsoft.com/office/officeart/2005/8/layout/vList5"/>
    <dgm:cxn modelId="{7E243BF0-4159-46E8-A88B-AA73CFF41261}" srcId="{22A5B5E7-5AEE-47A1-9433-433810598CC6}" destId="{BA9DA72A-420D-4146-AABA-4A68C976688B}" srcOrd="0" destOrd="0" parTransId="{F4405D87-8DEA-406A-8BCA-672BB36140E5}" sibTransId="{950319A1-7D42-46B0-84EA-968F2B501C49}"/>
    <dgm:cxn modelId="{D2526CFA-C428-4D1F-85EB-A2065EFCE511}" srcId="{BBA27606-61A4-4E53-A28E-79E621801696}" destId="{6281FB61-589C-49C0-A775-933F7EA80979}" srcOrd="1" destOrd="0" parTransId="{1B4DFC7F-16A4-4E5D-911E-31EAF503F6F2}" sibTransId="{DA2F659C-FDB2-4B5C-B1B2-AAF6B2FE38BD}"/>
    <dgm:cxn modelId="{A4747AA6-587C-4D9F-9EEA-874F43CF2E8D}" type="presParOf" srcId="{797F1B1E-B1D9-4DC8-AD5F-41C7D7075BEB}" destId="{1EE8B7F5-546C-4091-8250-5207AACBE00C}" srcOrd="0" destOrd="0" presId="urn:microsoft.com/office/officeart/2005/8/layout/vList5"/>
    <dgm:cxn modelId="{2BFF46A9-27F0-4015-A430-1DD8FE085FA8}" type="presParOf" srcId="{1EE8B7F5-546C-4091-8250-5207AACBE00C}" destId="{34719B80-964D-4133-BE3D-5F2ADF93DE2B}" srcOrd="0" destOrd="0" presId="urn:microsoft.com/office/officeart/2005/8/layout/vList5"/>
    <dgm:cxn modelId="{820722DD-7CBE-4DAE-8E02-92B72FB8F2B7}" type="presParOf" srcId="{1EE8B7F5-546C-4091-8250-5207AACBE00C}" destId="{CD75EF67-C5A7-48D8-95B3-8D3EDF1D9AF5}" srcOrd="1" destOrd="0" presId="urn:microsoft.com/office/officeart/2005/8/layout/vList5"/>
    <dgm:cxn modelId="{27184A97-3D98-4C7C-AFB8-EF2E4BDA597E}" type="presParOf" srcId="{797F1B1E-B1D9-4DC8-AD5F-41C7D7075BEB}" destId="{D19F0204-44DA-4A00-A955-FA9421371F85}" srcOrd="1" destOrd="0" presId="urn:microsoft.com/office/officeart/2005/8/layout/vList5"/>
    <dgm:cxn modelId="{24018C38-795C-4A76-AF4A-169318862A1C}" type="presParOf" srcId="{797F1B1E-B1D9-4DC8-AD5F-41C7D7075BEB}" destId="{F75823BA-18D7-4BBF-BD4B-F4295C44FC0C}" srcOrd="2" destOrd="0" presId="urn:microsoft.com/office/officeart/2005/8/layout/vList5"/>
    <dgm:cxn modelId="{A254927A-5EF6-4D49-BF71-0D6FF8FDDA90}" type="presParOf" srcId="{F75823BA-18D7-4BBF-BD4B-F4295C44FC0C}" destId="{93FC745C-CE41-4166-A761-9544B901797E}" srcOrd="0" destOrd="0" presId="urn:microsoft.com/office/officeart/2005/8/layout/vList5"/>
    <dgm:cxn modelId="{FB725AB4-6306-4B76-8D2E-71004661BF2F}" type="presParOf" srcId="{F75823BA-18D7-4BBF-BD4B-F4295C44FC0C}" destId="{120D5454-9424-4424-BFF9-A028A2129951}" srcOrd="1" destOrd="0" presId="urn:microsoft.com/office/officeart/2005/8/layout/vList5"/>
    <dgm:cxn modelId="{4D8B0FA3-3CC9-4553-BDC3-B81CAF0B53B6}" type="presParOf" srcId="{797F1B1E-B1D9-4DC8-AD5F-41C7D7075BEB}" destId="{E37E1351-3330-4A67-91C7-DF90C52A4C3B}" srcOrd="3" destOrd="0" presId="urn:microsoft.com/office/officeart/2005/8/layout/vList5"/>
    <dgm:cxn modelId="{50110150-1B9D-4930-B1DA-35C5B0527DC3}" type="presParOf" srcId="{797F1B1E-B1D9-4DC8-AD5F-41C7D7075BEB}" destId="{FCCE0ECC-BC51-4078-917B-7D7C1EFD39E9}" srcOrd="4" destOrd="0" presId="urn:microsoft.com/office/officeart/2005/8/layout/vList5"/>
    <dgm:cxn modelId="{2C4BE64F-3C88-42A0-8949-9F15EB7B4FA3}" type="presParOf" srcId="{FCCE0ECC-BC51-4078-917B-7D7C1EFD39E9}" destId="{6F5B0FD7-9C95-4C22-BB0D-A1245E86CBF5}" srcOrd="0" destOrd="0" presId="urn:microsoft.com/office/officeart/2005/8/layout/vList5"/>
    <dgm:cxn modelId="{ADB2DD2D-07A0-4BE2-A41F-CC711DBD98C3}" type="presParOf" srcId="{797F1B1E-B1D9-4DC8-AD5F-41C7D7075BEB}" destId="{9B18CCBF-AA21-45A2-9E27-B055328DC4CB}" srcOrd="5" destOrd="0" presId="urn:microsoft.com/office/officeart/2005/8/layout/vList5"/>
    <dgm:cxn modelId="{9985E48C-CB96-46B3-9532-508C95B213C1}" type="presParOf" srcId="{797F1B1E-B1D9-4DC8-AD5F-41C7D7075BEB}" destId="{AAC9BBE7-323A-4444-AFAA-097393CA2D50}" srcOrd="6" destOrd="0" presId="urn:microsoft.com/office/officeart/2005/8/layout/vList5"/>
    <dgm:cxn modelId="{2BA286AD-0069-4CD4-B096-AF6C53C42170}" type="presParOf" srcId="{AAC9BBE7-323A-4444-AFAA-097393CA2D50}" destId="{2F8CE0C5-B84D-41C8-8D35-995995310B46}" srcOrd="0" destOrd="0" presId="urn:microsoft.com/office/officeart/2005/8/layout/vList5"/>
    <dgm:cxn modelId="{ECC2FB60-84B7-4AA6-B77E-E47BF249DF5C}" type="presParOf" srcId="{797F1B1E-B1D9-4DC8-AD5F-41C7D7075BEB}" destId="{4721A031-1A76-43C7-AED9-BD6B36372C39}" srcOrd="7" destOrd="0" presId="urn:microsoft.com/office/officeart/2005/8/layout/vList5"/>
    <dgm:cxn modelId="{5D8958A6-5703-4558-A6AE-D3E3AB86FD57}" type="presParOf" srcId="{797F1B1E-B1D9-4DC8-AD5F-41C7D7075BEB}" destId="{54AE1FEF-E444-4661-BC4B-AB33376B1C01}" srcOrd="8" destOrd="0" presId="urn:microsoft.com/office/officeart/2005/8/layout/vList5"/>
    <dgm:cxn modelId="{D244878C-A1CF-41AC-B340-7DE337F0310F}" type="presParOf" srcId="{54AE1FEF-E444-4661-BC4B-AB33376B1C01}" destId="{E6519670-321D-4CF3-9828-9BEF8B3CAC43}" srcOrd="0" destOrd="0" presId="urn:microsoft.com/office/officeart/2005/8/layout/vList5"/>
    <dgm:cxn modelId="{F2F4BAA1-7FFA-45B5-81A2-A9E7A4B5356B}" type="presParOf" srcId="{54AE1FEF-E444-4661-BC4B-AB33376B1C01}" destId="{11874192-DDEA-4031-80AF-851DAE4A6CD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983ACA-E98E-42AE-8338-CB166DBBBEC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C1D312A2-B018-4459-A9D9-79BD70C9AE0B}">
      <dgm:prSet phldrT="[Text]"/>
      <dgm:spPr/>
      <dgm:t>
        <a:bodyPr/>
        <a:lstStyle/>
        <a:p>
          <a:r>
            <a:rPr lang="en-GB" dirty="0"/>
            <a:t>Shameela Rani</a:t>
          </a:r>
        </a:p>
      </dgm:t>
    </dgm:pt>
    <dgm:pt modelId="{1630DA97-C17A-474D-BDEA-0FDC0133D279}" type="parTrans" cxnId="{44B211CD-3F17-4610-9913-10CC3194D005}">
      <dgm:prSet/>
      <dgm:spPr/>
      <dgm:t>
        <a:bodyPr/>
        <a:lstStyle/>
        <a:p>
          <a:endParaRPr lang="en-GB"/>
        </a:p>
      </dgm:t>
    </dgm:pt>
    <dgm:pt modelId="{5DD1748F-21E3-45B3-985E-AFD15DC65170}" type="sibTrans" cxnId="{44B211CD-3F17-4610-9913-10CC3194D005}">
      <dgm:prSet/>
      <dgm:spPr/>
      <dgm:t>
        <a:bodyPr/>
        <a:lstStyle/>
        <a:p>
          <a:endParaRPr lang="en-GB"/>
        </a:p>
      </dgm:t>
    </dgm:pt>
    <dgm:pt modelId="{8ED03694-2E8B-4A9C-8CD4-3A4453F76901}">
      <dgm:prSet phldrT="[Text]" phldr="1"/>
      <dgm:spPr/>
      <dgm:t>
        <a:bodyPr/>
        <a:lstStyle/>
        <a:p>
          <a:endParaRPr lang="en-GB"/>
        </a:p>
      </dgm:t>
    </dgm:pt>
    <dgm:pt modelId="{AF34808F-D875-4611-A6F7-C6C6CC66E959}" type="parTrans" cxnId="{4A3CA32B-B981-42B2-842A-58171EA76513}">
      <dgm:prSet/>
      <dgm:spPr/>
      <dgm:t>
        <a:bodyPr/>
        <a:lstStyle/>
        <a:p>
          <a:endParaRPr lang="en-GB"/>
        </a:p>
      </dgm:t>
    </dgm:pt>
    <dgm:pt modelId="{536E025E-31E9-4A60-BCF5-FCAAE6106113}" type="sibTrans" cxnId="{4A3CA32B-B981-42B2-842A-58171EA76513}">
      <dgm:prSet/>
      <dgm:spPr/>
      <dgm:t>
        <a:bodyPr/>
        <a:lstStyle/>
        <a:p>
          <a:endParaRPr lang="en-GB"/>
        </a:p>
      </dgm:t>
    </dgm:pt>
    <dgm:pt modelId="{77E40D23-5601-4B34-82FF-C24E47DA3B72}">
      <dgm:prSet phldrT="[Text]" phldr="1"/>
      <dgm:spPr/>
      <dgm:t>
        <a:bodyPr/>
        <a:lstStyle/>
        <a:p>
          <a:endParaRPr lang="en-GB" dirty="0"/>
        </a:p>
      </dgm:t>
    </dgm:pt>
    <dgm:pt modelId="{9FD61252-FCD4-496C-8F33-7369C20A3130}" type="parTrans" cxnId="{04531FDE-E756-419A-B523-985A237BB2CF}">
      <dgm:prSet/>
      <dgm:spPr/>
      <dgm:t>
        <a:bodyPr/>
        <a:lstStyle/>
        <a:p>
          <a:endParaRPr lang="en-GB"/>
        </a:p>
      </dgm:t>
    </dgm:pt>
    <dgm:pt modelId="{779E6D62-3340-4BD6-86D1-0ADBB19290B6}" type="sibTrans" cxnId="{04531FDE-E756-419A-B523-985A237BB2CF}">
      <dgm:prSet/>
      <dgm:spPr/>
      <dgm:t>
        <a:bodyPr/>
        <a:lstStyle/>
        <a:p>
          <a:endParaRPr lang="en-GB"/>
        </a:p>
      </dgm:t>
    </dgm:pt>
    <dgm:pt modelId="{CDBFEA23-FD50-4316-A64C-9648081471E1}">
      <dgm:prSet phldrT="[Text]"/>
      <dgm:spPr/>
      <dgm:t>
        <a:bodyPr/>
        <a:lstStyle/>
        <a:p>
          <a:endParaRPr lang="en-GB" dirty="0"/>
        </a:p>
      </dgm:t>
    </dgm:pt>
    <dgm:pt modelId="{85E4DB35-960B-4D7D-BEC4-F2F6EE622B9F}" type="parTrans" cxnId="{BD2C18F9-E0D1-4666-9D1D-D6B5618E9E55}">
      <dgm:prSet/>
      <dgm:spPr/>
      <dgm:t>
        <a:bodyPr/>
        <a:lstStyle/>
        <a:p>
          <a:endParaRPr lang="en-GB"/>
        </a:p>
      </dgm:t>
    </dgm:pt>
    <dgm:pt modelId="{249E1E36-B49A-48AA-B3A9-F8E7626919F8}" type="sibTrans" cxnId="{BD2C18F9-E0D1-4666-9D1D-D6B5618E9E55}">
      <dgm:prSet/>
      <dgm:spPr/>
      <dgm:t>
        <a:bodyPr/>
        <a:lstStyle/>
        <a:p>
          <a:endParaRPr lang="en-GB"/>
        </a:p>
      </dgm:t>
    </dgm:pt>
    <dgm:pt modelId="{58B85953-4DE2-4356-BFFA-63BFBF422B5E}">
      <dgm:prSet phldrT="[Text]"/>
      <dgm:spPr/>
      <dgm:t>
        <a:bodyPr/>
        <a:lstStyle/>
        <a:p>
          <a:endParaRPr lang="en-GB" dirty="0"/>
        </a:p>
      </dgm:t>
    </dgm:pt>
    <dgm:pt modelId="{E67AFE66-BB3E-4B5E-A67E-CC17C63050CE}" type="parTrans" cxnId="{7FA80BF4-4A56-4C8F-8FB1-2E0CD6927109}">
      <dgm:prSet/>
      <dgm:spPr/>
      <dgm:t>
        <a:bodyPr/>
        <a:lstStyle/>
        <a:p>
          <a:endParaRPr lang="en-GB"/>
        </a:p>
      </dgm:t>
    </dgm:pt>
    <dgm:pt modelId="{E267DB40-2BEE-4839-98D4-D6451AD2ED1F}" type="sibTrans" cxnId="{7FA80BF4-4A56-4C8F-8FB1-2E0CD6927109}">
      <dgm:prSet/>
      <dgm:spPr/>
      <dgm:t>
        <a:bodyPr/>
        <a:lstStyle/>
        <a:p>
          <a:endParaRPr lang="en-GB"/>
        </a:p>
      </dgm:t>
    </dgm:pt>
    <dgm:pt modelId="{03C685D3-F0E5-48E8-9D7C-B519CF0BD33F}" type="pres">
      <dgm:prSet presAssocID="{37983ACA-E98E-42AE-8338-CB166DBBBEC0}" presName="linearFlow" presStyleCnt="0">
        <dgm:presLayoutVars>
          <dgm:dir/>
          <dgm:resizeHandles val="exact"/>
        </dgm:presLayoutVars>
      </dgm:prSet>
      <dgm:spPr/>
    </dgm:pt>
    <dgm:pt modelId="{A88B4992-9B7A-4B0F-91D6-C6ECA4196E0D}" type="pres">
      <dgm:prSet presAssocID="{C1D312A2-B018-4459-A9D9-79BD70C9AE0B}" presName="composite" presStyleCnt="0"/>
      <dgm:spPr/>
    </dgm:pt>
    <dgm:pt modelId="{9ED09285-6DD4-4B45-A717-4FF0D9558254}" type="pres">
      <dgm:prSet presAssocID="{C1D312A2-B018-4459-A9D9-79BD70C9AE0B}" presName="imgShp" presStyleLbl="fgImgPlace1" presStyleIdx="0" presStyleCnt="5"/>
      <dgm:spPr/>
    </dgm:pt>
    <dgm:pt modelId="{F53B0798-0F64-48D2-8367-23D7922C4AB2}" type="pres">
      <dgm:prSet presAssocID="{C1D312A2-B018-4459-A9D9-79BD70C9AE0B}" presName="txShp" presStyleLbl="node1" presStyleIdx="0" presStyleCnt="5">
        <dgm:presLayoutVars>
          <dgm:bulletEnabled val="1"/>
        </dgm:presLayoutVars>
      </dgm:prSet>
      <dgm:spPr/>
    </dgm:pt>
    <dgm:pt modelId="{A3B0CF23-5CC7-4060-A263-6E6E97B77737}" type="pres">
      <dgm:prSet presAssocID="{5DD1748F-21E3-45B3-985E-AFD15DC65170}" presName="spacing" presStyleCnt="0"/>
      <dgm:spPr/>
    </dgm:pt>
    <dgm:pt modelId="{6E2D1D77-0A41-42E7-A784-47C4F6110368}" type="pres">
      <dgm:prSet presAssocID="{8ED03694-2E8B-4A9C-8CD4-3A4453F76901}" presName="composite" presStyleCnt="0"/>
      <dgm:spPr/>
    </dgm:pt>
    <dgm:pt modelId="{8A3E2D0B-9924-497A-AFE8-C989DD20D550}" type="pres">
      <dgm:prSet presAssocID="{8ED03694-2E8B-4A9C-8CD4-3A4453F76901}" presName="imgShp" presStyleLbl="fgImgPlace1" presStyleIdx="1" presStyleCnt="5"/>
      <dgm:spPr/>
    </dgm:pt>
    <dgm:pt modelId="{AA245CE7-81BF-4C84-B1E9-DD9D3AF68BC5}" type="pres">
      <dgm:prSet presAssocID="{8ED03694-2E8B-4A9C-8CD4-3A4453F76901}" presName="txShp" presStyleLbl="node1" presStyleIdx="1" presStyleCnt="5">
        <dgm:presLayoutVars>
          <dgm:bulletEnabled val="1"/>
        </dgm:presLayoutVars>
      </dgm:prSet>
      <dgm:spPr/>
    </dgm:pt>
    <dgm:pt modelId="{C3D4F45F-AF7E-4E04-A5B9-2F6BE80B29EC}" type="pres">
      <dgm:prSet presAssocID="{536E025E-31E9-4A60-BCF5-FCAAE6106113}" presName="spacing" presStyleCnt="0"/>
      <dgm:spPr/>
    </dgm:pt>
    <dgm:pt modelId="{5C441F9F-EABD-4FDA-8537-AF25DA79B5C2}" type="pres">
      <dgm:prSet presAssocID="{77E40D23-5601-4B34-82FF-C24E47DA3B72}" presName="composite" presStyleCnt="0"/>
      <dgm:spPr/>
    </dgm:pt>
    <dgm:pt modelId="{77F0FA5D-7107-4E86-98EF-218DFFED747C}" type="pres">
      <dgm:prSet presAssocID="{77E40D23-5601-4B34-82FF-C24E47DA3B72}" presName="imgShp" presStyleLbl="fgImgPlace1" presStyleIdx="2" presStyleCnt="5"/>
      <dgm:spPr/>
    </dgm:pt>
    <dgm:pt modelId="{A670C789-412F-4860-BA91-BBF50E93A897}" type="pres">
      <dgm:prSet presAssocID="{77E40D23-5601-4B34-82FF-C24E47DA3B72}" presName="txShp" presStyleLbl="node1" presStyleIdx="2" presStyleCnt="5">
        <dgm:presLayoutVars>
          <dgm:bulletEnabled val="1"/>
        </dgm:presLayoutVars>
      </dgm:prSet>
      <dgm:spPr/>
    </dgm:pt>
    <dgm:pt modelId="{E5EBE37D-A634-4ADE-9DB3-0E73AFB4D913}" type="pres">
      <dgm:prSet presAssocID="{779E6D62-3340-4BD6-86D1-0ADBB19290B6}" presName="spacing" presStyleCnt="0"/>
      <dgm:spPr/>
    </dgm:pt>
    <dgm:pt modelId="{92F8491D-0C45-45BB-BB27-F1DA190D515E}" type="pres">
      <dgm:prSet presAssocID="{58B85953-4DE2-4356-BFFA-63BFBF422B5E}" presName="composite" presStyleCnt="0"/>
      <dgm:spPr/>
    </dgm:pt>
    <dgm:pt modelId="{D5A5E0FD-9971-442A-90A8-C5CD23FE51AB}" type="pres">
      <dgm:prSet presAssocID="{58B85953-4DE2-4356-BFFA-63BFBF422B5E}" presName="imgShp" presStyleLbl="fgImgPlace1" presStyleIdx="3" presStyleCnt="5"/>
      <dgm:spPr/>
    </dgm:pt>
    <dgm:pt modelId="{BEF8D1C2-0DC6-40A2-A892-FA9D7D14E9F0}" type="pres">
      <dgm:prSet presAssocID="{58B85953-4DE2-4356-BFFA-63BFBF422B5E}" presName="txShp" presStyleLbl="node1" presStyleIdx="3" presStyleCnt="5">
        <dgm:presLayoutVars>
          <dgm:bulletEnabled val="1"/>
        </dgm:presLayoutVars>
      </dgm:prSet>
      <dgm:spPr/>
    </dgm:pt>
    <dgm:pt modelId="{B5711214-BD7F-44C3-BC70-C6189F8B6019}" type="pres">
      <dgm:prSet presAssocID="{E267DB40-2BEE-4839-98D4-D6451AD2ED1F}" presName="spacing" presStyleCnt="0"/>
      <dgm:spPr/>
    </dgm:pt>
    <dgm:pt modelId="{FC76029B-4C4E-4ED0-A2A0-E0E37DE48741}" type="pres">
      <dgm:prSet presAssocID="{CDBFEA23-FD50-4316-A64C-9648081471E1}" presName="composite" presStyleCnt="0"/>
      <dgm:spPr/>
    </dgm:pt>
    <dgm:pt modelId="{FDC01038-9AEF-4768-B85A-99BB89BD8D29}" type="pres">
      <dgm:prSet presAssocID="{CDBFEA23-FD50-4316-A64C-9648081471E1}" presName="imgShp" presStyleLbl="fgImgPlace1" presStyleIdx="4" presStyleCnt="5"/>
      <dgm:spPr/>
    </dgm:pt>
    <dgm:pt modelId="{77DD6726-F0F9-45EA-8B98-90B13E114893}" type="pres">
      <dgm:prSet presAssocID="{CDBFEA23-FD50-4316-A64C-9648081471E1}" presName="txShp" presStyleLbl="node1" presStyleIdx="4" presStyleCnt="5">
        <dgm:presLayoutVars>
          <dgm:bulletEnabled val="1"/>
        </dgm:presLayoutVars>
      </dgm:prSet>
      <dgm:spPr/>
    </dgm:pt>
  </dgm:ptLst>
  <dgm:cxnLst>
    <dgm:cxn modelId="{4A3CA32B-B981-42B2-842A-58171EA76513}" srcId="{37983ACA-E98E-42AE-8338-CB166DBBBEC0}" destId="{8ED03694-2E8B-4A9C-8CD4-3A4453F76901}" srcOrd="1" destOrd="0" parTransId="{AF34808F-D875-4611-A6F7-C6C6CC66E959}" sibTransId="{536E025E-31E9-4A60-BCF5-FCAAE6106113}"/>
    <dgm:cxn modelId="{1F8BD139-D459-451C-901E-C897888BC9B7}" type="presOf" srcId="{8ED03694-2E8B-4A9C-8CD4-3A4453F76901}" destId="{AA245CE7-81BF-4C84-B1E9-DD9D3AF68BC5}" srcOrd="0" destOrd="0" presId="urn:microsoft.com/office/officeart/2005/8/layout/vList3"/>
    <dgm:cxn modelId="{B3AA1673-A699-419B-AC6A-2F074934B38C}" type="presOf" srcId="{37983ACA-E98E-42AE-8338-CB166DBBBEC0}" destId="{03C685D3-F0E5-48E8-9D7C-B519CF0BD33F}" srcOrd="0" destOrd="0" presId="urn:microsoft.com/office/officeart/2005/8/layout/vList3"/>
    <dgm:cxn modelId="{4A5AB889-E2EC-4DBA-82B0-C1202DA9676D}" type="presOf" srcId="{58B85953-4DE2-4356-BFFA-63BFBF422B5E}" destId="{BEF8D1C2-0DC6-40A2-A892-FA9D7D14E9F0}" srcOrd="0" destOrd="0" presId="urn:microsoft.com/office/officeart/2005/8/layout/vList3"/>
    <dgm:cxn modelId="{24B286C9-0351-453F-B004-DB311AD74472}" type="presOf" srcId="{CDBFEA23-FD50-4316-A64C-9648081471E1}" destId="{77DD6726-F0F9-45EA-8B98-90B13E114893}" srcOrd="0" destOrd="0" presId="urn:microsoft.com/office/officeart/2005/8/layout/vList3"/>
    <dgm:cxn modelId="{44B211CD-3F17-4610-9913-10CC3194D005}" srcId="{37983ACA-E98E-42AE-8338-CB166DBBBEC0}" destId="{C1D312A2-B018-4459-A9D9-79BD70C9AE0B}" srcOrd="0" destOrd="0" parTransId="{1630DA97-C17A-474D-BDEA-0FDC0133D279}" sibTransId="{5DD1748F-21E3-45B3-985E-AFD15DC65170}"/>
    <dgm:cxn modelId="{04531FDE-E756-419A-B523-985A237BB2CF}" srcId="{37983ACA-E98E-42AE-8338-CB166DBBBEC0}" destId="{77E40D23-5601-4B34-82FF-C24E47DA3B72}" srcOrd="2" destOrd="0" parTransId="{9FD61252-FCD4-496C-8F33-7369C20A3130}" sibTransId="{779E6D62-3340-4BD6-86D1-0ADBB19290B6}"/>
    <dgm:cxn modelId="{830211F2-8465-4AF7-B042-5A62182060DB}" type="presOf" srcId="{C1D312A2-B018-4459-A9D9-79BD70C9AE0B}" destId="{F53B0798-0F64-48D2-8367-23D7922C4AB2}" srcOrd="0" destOrd="0" presId="urn:microsoft.com/office/officeart/2005/8/layout/vList3"/>
    <dgm:cxn modelId="{7FA80BF4-4A56-4C8F-8FB1-2E0CD6927109}" srcId="{37983ACA-E98E-42AE-8338-CB166DBBBEC0}" destId="{58B85953-4DE2-4356-BFFA-63BFBF422B5E}" srcOrd="3" destOrd="0" parTransId="{E67AFE66-BB3E-4B5E-A67E-CC17C63050CE}" sibTransId="{E267DB40-2BEE-4839-98D4-D6451AD2ED1F}"/>
    <dgm:cxn modelId="{BD2C18F9-E0D1-4666-9D1D-D6B5618E9E55}" srcId="{37983ACA-E98E-42AE-8338-CB166DBBBEC0}" destId="{CDBFEA23-FD50-4316-A64C-9648081471E1}" srcOrd="4" destOrd="0" parTransId="{85E4DB35-960B-4D7D-BEC4-F2F6EE622B9F}" sibTransId="{249E1E36-B49A-48AA-B3A9-F8E7626919F8}"/>
    <dgm:cxn modelId="{8B7976FD-5EE0-4E9E-956F-D0E1C632EBA5}" type="presOf" srcId="{77E40D23-5601-4B34-82FF-C24E47DA3B72}" destId="{A670C789-412F-4860-BA91-BBF50E93A897}" srcOrd="0" destOrd="0" presId="urn:microsoft.com/office/officeart/2005/8/layout/vList3"/>
    <dgm:cxn modelId="{D59DCF5D-6388-4E19-9C3C-6B1601D9789A}" type="presParOf" srcId="{03C685D3-F0E5-48E8-9D7C-B519CF0BD33F}" destId="{A88B4992-9B7A-4B0F-91D6-C6ECA4196E0D}" srcOrd="0" destOrd="0" presId="urn:microsoft.com/office/officeart/2005/8/layout/vList3"/>
    <dgm:cxn modelId="{1539D3BD-797A-417F-81AF-6DE19A0235BF}" type="presParOf" srcId="{A88B4992-9B7A-4B0F-91D6-C6ECA4196E0D}" destId="{9ED09285-6DD4-4B45-A717-4FF0D9558254}" srcOrd="0" destOrd="0" presId="urn:microsoft.com/office/officeart/2005/8/layout/vList3"/>
    <dgm:cxn modelId="{0A8EEAAA-6F47-4ACB-8686-44E46B76369F}" type="presParOf" srcId="{A88B4992-9B7A-4B0F-91D6-C6ECA4196E0D}" destId="{F53B0798-0F64-48D2-8367-23D7922C4AB2}" srcOrd="1" destOrd="0" presId="urn:microsoft.com/office/officeart/2005/8/layout/vList3"/>
    <dgm:cxn modelId="{CEBB94C9-42CD-4E96-9547-236928019E6D}" type="presParOf" srcId="{03C685D3-F0E5-48E8-9D7C-B519CF0BD33F}" destId="{A3B0CF23-5CC7-4060-A263-6E6E97B77737}" srcOrd="1" destOrd="0" presId="urn:microsoft.com/office/officeart/2005/8/layout/vList3"/>
    <dgm:cxn modelId="{679603C5-7E81-45A5-AE29-F83EBC2F24A0}" type="presParOf" srcId="{03C685D3-F0E5-48E8-9D7C-B519CF0BD33F}" destId="{6E2D1D77-0A41-42E7-A784-47C4F6110368}" srcOrd="2" destOrd="0" presId="urn:microsoft.com/office/officeart/2005/8/layout/vList3"/>
    <dgm:cxn modelId="{0602FFCF-423B-4037-BF08-A6A4C0FE3805}" type="presParOf" srcId="{6E2D1D77-0A41-42E7-A784-47C4F6110368}" destId="{8A3E2D0B-9924-497A-AFE8-C989DD20D550}" srcOrd="0" destOrd="0" presId="urn:microsoft.com/office/officeart/2005/8/layout/vList3"/>
    <dgm:cxn modelId="{4396490D-5A6D-4DB1-83B3-87BFCBB43440}" type="presParOf" srcId="{6E2D1D77-0A41-42E7-A784-47C4F6110368}" destId="{AA245CE7-81BF-4C84-B1E9-DD9D3AF68BC5}" srcOrd="1" destOrd="0" presId="urn:microsoft.com/office/officeart/2005/8/layout/vList3"/>
    <dgm:cxn modelId="{5F7375EF-0C90-4882-A0A4-9CE96E77BA16}" type="presParOf" srcId="{03C685D3-F0E5-48E8-9D7C-B519CF0BD33F}" destId="{C3D4F45F-AF7E-4E04-A5B9-2F6BE80B29EC}" srcOrd="3" destOrd="0" presId="urn:microsoft.com/office/officeart/2005/8/layout/vList3"/>
    <dgm:cxn modelId="{9F5D72B6-90C1-4C2D-B955-B3AABD398812}" type="presParOf" srcId="{03C685D3-F0E5-48E8-9D7C-B519CF0BD33F}" destId="{5C441F9F-EABD-4FDA-8537-AF25DA79B5C2}" srcOrd="4" destOrd="0" presId="urn:microsoft.com/office/officeart/2005/8/layout/vList3"/>
    <dgm:cxn modelId="{FFD907D2-774E-4745-BF63-4CBD187D9840}" type="presParOf" srcId="{5C441F9F-EABD-4FDA-8537-AF25DA79B5C2}" destId="{77F0FA5D-7107-4E86-98EF-218DFFED747C}" srcOrd="0" destOrd="0" presId="urn:microsoft.com/office/officeart/2005/8/layout/vList3"/>
    <dgm:cxn modelId="{F45346AA-9767-4DF7-9B95-534816913B6D}" type="presParOf" srcId="{5C441F9F-EABD-4FDA-8537-AF25DA79B5C2}" destId="{A670C789-412F-4860-BA91-BBF50E93A897}" srcOrd="1" destOrd="0" presId="urn:microsoft.com/office/officeart/2005/8/layout/vList3"/>
    <dgm:cxn modelId="{50363032-3889-4285-835C-4CD9AB006691}" type="presParOf" srcId="{03C685D3-F0E5-48E8-9D7C-B519CF0BD33F}" destId="{E5EBE37D-A634-4ADE-9DB3-0E73AFB4D913}" srcOrd="5" destOrd="0" presId="urn:microsoft.com/office/officeart/2005/8/layout/vList3"/>
    <dgm:cxn modelId="{4DC80E33-AA15-458D-A4A4-1A3686EE5DDD}" type="presParOf" srcId="{03C685D3-F0E5-48E8-9D7C-B519CF0BD33F}" destId="{92F8491D-0C45-45BB-BB27-F1DA190D515E}" srcOrd="6" destOrd="0" presId="urn:microsoft.com/office/officeart/2005/8/layout/vList3"/>
    <dgm:cxn modelId="{2F0907D8-28E6-498D-A50C-D5877BCA7B7E}" type="presParOf" srcId="{92F8491D-0C45-45BB-BB27-F1DA190D515E}" destId="{D5A5E0FD-9971-442A-90A8-C5CD23FE51AB}" srcOrd="0" destOrd="0" presId="urn:microsoft.com/office/officeart/2005/8/layout/vList3"/>
    <dgm:cxn modelId="{9CB26DF9-A41B-4B5C-A8CF-2404EB372A9C}" type="presParOf" srcId="{92F8491D-0C45-45BB-BB27-F1DA190D515E}" destId="{BEF8D1C2-0DC6-40A2-A892-FA9D7D14E9F0}" srcOrd="1" destOrd="0" presId="urn:microsoft.com/office/officeart/2005/8/layout/vList3"/>
    <dgm:cxn modelId="{F731C60C-D9CE-435C-B3EF-84EC22758E3C}" type="presParOf" srcId="{03C685D3-F0E5-48E8-9D7C-B519CF0BD33F}" destId="{B5711214-BD7F-44C3-BC70-C6189F8B6019}" srcOrd="7" destOrd="0" presId="urn:microsoft.com/office/officeart/2005/8/layout/vList3"/>
    <dgm:cxn modelId="{316D5861-F415-49A2-97CC-B2912BE31C0D}" type="presParOf" srcId="{03C685D3-F0E5-48E8-9D7C-B519CF0BD33F}" destId="{FC76029B-4C4E-4ED0-A2A0-E0E37DE48741}" srcOrd="8" destOrd="0" presId="urn:microsoft.com/office/officeart/2005/8/layout/vList3"/>
    <dgm:cxn modelId="{4E8AE1D5-BCF0-4829-ACCC-53E89E7690AF}" type="presParOf" srcId="{FC76029B-4C4E-4ED0-A2A0-E0E37DE48741}" destId="{FDC01038-9AEF-4768-B85A-99BB89BD8D29}" srcOrd="0" destOrd="0" presId="urn:microsoft.com/office/officeart/2005/8/layout/vList3"/>
    <dgm:cxn modelId="{61BD3B72-32F1-4091-895E-655AF0E948D2}" type="presParOf" srcId="{FC76029B-4C4E-4ED0-A2A0-E0E37DE48741}" destId="{77DD6726-F0F9-45EA-8B98-90B13E114893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F6A9C-D6A1-462D-9106-DF04A4CB4867}">
      <dsp:nvSpPr>
        <dsp:cNvPr id="0" name=""/>
        <dsp:cNvSpPr/>
      </dsp:nvSpPr>
      <dsp:spPr>
        <a:xfrm>
          <a:off x="0" y="465"/>
          <a:ext cx="5132438" cy="108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0395BDF-C971-4815-8DD9-FFB1C5A2379A}">
      <dsp:nvSpPr>
        <dsp:cNvPr id="0" name=""/>
        <dsp:cNvSpPr/>
      </dsp:nvSpPr>
      <dsp:spPr>
        <a:xfrm>
          <a:off x="329362" y="245446"/>
          <a:ext cx="598841" cy="5988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2A1273-83DB-4255-AA22-0FCBEE4047A5}">
      <dsp:nvSpPr>
        <dsp:cNvPr id="0" name=""/>
        <dsp:cNvSpPr/>
      </dsp:nvSpPr>
      <dsp:spPr>
        <a:xfrm>
          <a:off x="1257567" y="465"/>
          <a:ext cx="3874871" cy="108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232" tIns="115232" rIns="115232" bIns="1152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Getting to know each others purpose, structure and leadership.</a:t>
          </a:r>
          <a:endParaRPr lang="en-US" sz="1800" kern="1200"/>
        </a:p>
      </dsp:txBody>
      <dsp:txXfrm>
        <a:off x="1257567" y="465"/>
        <a:ext cx="3874871" cy="1088803"/>
      </dsp:txXfrm>
    </dsp:sp>
    <dsp:sp modelId="{39AF849C-1EAC-4150-85E9-7AF03056C9F2}">
      <dsp:nvSpPr>
        <dsp:cNvPr id="0" name=""/>
        <dsp:cNvSpPr/>
      </dsp:nvSpPr>
      <dsp:spPr>
        <a:xfrm>
          <a:off x="0" y="1361469"/>
          <a:ext cx="5132438" cy="108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792D121-5E79-44FF-9F8E-80C80098FA9D}">
      <dsp:nvSpPr>
        <dsp:cNvPr id="0" name=""/>
        <dsp:cNvSpPr/>
      </dsp:nvSpPr>
      <dsp:spPr>
        <a:xfrm>
          <a:off x="329362" y="1606450"/>
          <a:ext cx="598841" cy="5988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4DF691-AF26-4CB0-8ECC-17C09552F9E0}">
      <dsp:nvSpPr>
        <dsp:cNvPr id="0" name=""/>
        <dsp:cNvSpPr/>
      </dsp:nvSpPr>
      <dsp:spPr>
        <a:xfrm>
          <a:off x="1257567" y="1361469"/>
          <a:ext cx="3874871" cy="108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232" tIns="115232" rIns="115232" bIns="1152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group of people or things which are together in one place at one time.</a:t>
          </a:r>
          <a:endParaRPr lang="en-US" sz="1800" kern="1200"/>
        </a:p>
      </dsp:txBody>
      <dsp:txXfrm>
        <a:off x="1257567" y="1361469"/>
        <a:ext cx="3874871" cy="1088803"/>
      </dsp:txXfrm>
    </dsp:sp>
    <dsp:sp modelId="{02F50615-F8FE-4AA5-B36D-4DD2AFCD74E1}">
      <dsp:nvSpPr>
        <dsp:cNvPr id="0" name=""/>
        <dsp:cNvSpPr/>
      </dsp:nvSpPr>
      <dsp:spPr>
        <a:xfrm>
          <a:off x="0" y="2722473"/>
          <a:ext cx="5132438" cy="108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DBF2835-8382-42DC-82FF-4DEFA83BB1B1}">
      <dsp:nvSpPr>
        <dsp:cNvPr id="0" name=""/>
        <dsp:cNvSpPr/>
      </dsp:nvSpPr>
      <dsp:spPr>
        <a:xfrm>
          <a:off x="329362" y="2967454"/>
          <a:ext cx="598841" cy="5988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DC942F-FEDA-41CF-9A3D-EDDF3CAE9966}">
      <dsp:nvSpPr>
        <dsp:cNvPr id="0" name=""/>
        <dsp:cNvSpPr/>
      </dsp:nvSpPr>
      <dsp:spPr>
        <a:xfrm>
          <a:off x="1257567" y="2722473"/>
          <a:ext cx="3874871" cy="108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232" tIns="115232" rIns="115232" bIns="1152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set of people who work together to achieve the same goal.</a:t>
          </a:r>
          <a:endParaRPr lang="en-US" sz="1800" kern="1200"/>
        </a:p>
      </dsp:txBody>
      <dsp:txXfrm>
        <a:off x="1257567" y="2722473"/>
        <a:ext cx="3874871" cy="1088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7F7AE-D6FA-495D-B6FF-9744922B932A}">
      <dsp:nvSpPr>
        <dsp:cNvPr id="0" name=""/>
        <dsp:cNvSpPr/>
      </dsp:nvSpPr>
      <dsp:spPr>
        <a:xfrm>
          <a:off x="0" y="465"/>
          <a:ext cx="6072775" cy="1088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152FACA-4A75-45A5-AD85-B82280364DD1}">
      <dsp:nvSpPr>
        <dsp:cNvPr id="0" name=""/>
        <dsp:cNvSpPr/>
      </dsp:nvSpPr>
      <dsp:spPr>
        <a:xfrm>
          <a:off x="329362" y="245445"/>
          <a:ext cx="598841" cy="5988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6FB481-3E5E-4154-95DD-C8BE666CD16B}">
      <dsp:nvSpPr>
        <dsp:cNvPr id="0" name=""/>
        <dsp:cNvSpPr/>
      </dsp:nvSpPr>
      <dsp:spPr>
        <a:xfrm>
          <a:off x="1257567" y="465"/>
          <a:ext cx="4815208" cy="1088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232" tIns="115232" rIns="115232" bIns="1152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Spending time together as a team develops unique identity.</a:t>
          </a:r>
          <a:endParaRPr lang="en-US" sz="1800" kern="1200"/>
        </a:p>
      </dsp:txBody>
      <dsp:txXfrm>
        <a:off x="1257567" y="465"/>
        <a:ext cx="4815208" cy="1088802"/>
      </dsp:txXfrm>
    </dsp:sp>
    <dsp:sp modelId="{A760EFC1-EFA2-4928-B4C1-4A03CB8C598B}">
      <dsp:nvSpPr>
        <dsp:cNvPr id="0" name=""/>
        <dsp:cNvSpPr/>
      </dsp:nvSpPr>
      <dsp:spPr>
        <a:xfrm>
          <a:off x="0" y="1361468"/>
          <a:ext cx="6072775" cy="1088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C62AA04-C15B-4DEC-9E3A-5B01F29B6155}">
      <dsp:nvSpPr>
        <dsp:cNvPr id="0" name=""/>
        <dsp:cNvSpPr/>
      </dsp:nvSpPr>
      <dsp:spPr>
        <a:xfrm>
          <a:off x="329362" y="1606449"/>
          <a:ext cx="598841" cy="5988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DF5569-8951-42B6-8680-1FB565D7AF21}">
      <dsp:nvSpPr>
        <dsp:cNvPr id="0" name=""/>
        <dsp:cNvSpPr/>
      </dsp:nvSpPr>
      <dsp:spPr>
        <a:xfrm>
          <a:off x="1257567" y="1361468"/>
          <a:ext cx="4815208" cy="1088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232" tIns="115232" rIns="115232" bIns="1152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When teams work together as a unit they accomplish more than they would as an individual.</a:t>
          </a:r>
          <a:endParaRPr lang="en-US" sz="1800" kern="1200"/>
        </a:p>
      </dsp:txBody>
      <dsp:txXfrm>
        <a:off x="1257567" y="1361468"/>
        <a:ext cx="4815208" cy="1088802"/>
      </dsp:txXfrm>
    </dsp:sp>
    <dsp:sp modelId="{84691EB9-86D3-4ACB-B051-7CE6BA25051B}">
      <dsp:nvSpPr>
        <dsp:cNvPr id="0" name=""/>
        <dsp:cNvSpPr/>
      </dsp:nvSpPr>
      <dsp:spPr>
        <a:xfrm>
          <a:off x="0" y="2722472"/>
          <a:ext cx="6072775" cy="1088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9E0ADBA-735F-4CAD-A089-E9C22573C019}">
      <dsp:nvSpPr>
        <dsp:cNvPr id="0" name=""/>
        <dsp:cNvSpPr/>
      </dsp:nvSpPr>
      <dsp:spPr>
        <a:xfrm>
          <a:off x="329362" y="2967452"/>
          <a:ext cx="598841" cy="5988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DDC4CD-CEBB-42A3-9D4F-0ACCEF320FCA}">
      <dsp:nvSpPr>
        <dsp:cNvPr id="0" name=""/>
        <dsp:cNvSpPr/>
      </dsp:nvSpPr>
      <dsp:spPr>
        <a:xfrm>
          <a:off x="1257567" y="2722472"/>
          <a:ext cx="4815208" cy="1088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232" tIns="115232" rIns="115232" bIns="1152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Real teams are people who actually work together and know each other.</a:t>
          </a:r>
          <a:endParaRPr lang="en-US" sz="1800" kern="1200"/>
        </a:p>
      </dsp:txBody>
      <dsp:txXfrm>
        <a:off x="1257567" y="2722472"/>
        <a:ext cx="4815208" cy="10888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75EF67-C5A7-48D8-95B3-8D3EDF1D9AF5}">
      <dsp:nvSpPr>
        <dsp:cNvPr id="0" name=""/>
        <dsp:cNvSpPr/>
      </dsp:nvSpPr>
      <dsp:spPr>
        <a:xfrm rot="5400000">
          <a:off x="5738379" y="-2494269"/>
          <a:ext cx="525122" cy="5647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PROJECT MANAGER</a:t>
          </a:r>
        </a:p>
      </dsp:txBody>
      <dsp:txXfrm rot="-5400000">
        <a:off x="3176968" y="92776"/>
        <a:ext cx="5622310" cy="473854"/>
      </dsp:txXfrm>
    </dsp:sp>
    <dsp:sp modelId="{34719B80-964D-4133-BE3D-5F2ADF93DE2B}">
      <dsp:nvSpPr>
        <dsp:cNvPr id="0" name=""/>
        <dsp:cNvSpPr/>
      </dsp:nvSpPr>
      <dsp:spPr>
        <a:xfrm>
          <a:off x="0" y="1501"/>
          <a:ext cx="3176968" cy="656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SHAMEELA RANI</a:t>
          </a:r>
        </a:p>
      </dsp:txBody>
      <dsp:txXfrm>
        <a:off x="32043" y="33544"/>
        <a:ext cx="3112882" cy="592317"/>
      </dsp:txXfrm>
    </dsp:sp>
    <dsp:sp modelId="{120D5454-9424-4424-BFF9-A028A2129951}">
      <dsp:nvSpPr>
        <dsp:cNvPr id="0" name=""/>
        <dsp:cNvSpPr/>
      </dsp:nvSpPr>
      <dsp:spPr>
        <a:xfrm rot="5400000">
          <a:off x="5738379" y="-1805045"/>
          <a:ext cx="525122" cy="5647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LEAD DEVELOPER </a:t>
          </a:r>
        </a:p>
      </dsp:txBody>
      <dsp:txXfrm rot="-5400000">
        <a:off x="3176968" y="782000"/>
        <a:ext cx="5622310" cy="473854"/>
      </dsp:txXfrm>
    </dsp:sp>
    <dsp:sp modelId="{93FC745C-CE41-4166-A761-9544B901797E}">
      <dsp:nvSpPr>
        <dsp:cNvPr id="0" name=""/>
        <dsp:cNvSpPr/>
      </dsp:nvSpPr>
      <dsp:spPr>
        <a:xfrm>
          <a:off x="0" y="690724"/>
          <a:ext cx="3176968" cy="656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ZAHEER ALI  </a:t>
          </a:r>
        </a:p>
      </dsp:txBody>
      <dsp:txXfrm>
        <a:off x="32043" y="722767"/>
        <a:ext cx="3112882" cy="592317"/>
      </dsp:txXfrm>
    </dsp:sp>
    <dsp:sp modelId="{6F5B0FD7-9C95-4C22-BB0D-A1245E86CBF5}">
      <dsp:nvSpPr>
        <dsp:cNvPr id="0" name=""/>
        <dsp:cNvSpPr/>
      </dsp:nvSpPr>
      <dsp:spPr>
        <a:xfrm>
          <a:off x="0" y="1379948"/>
          <a:ext cx="3176968" cy="656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SUSAN LATIMER </a:t>
          </a:r>
        </a:p>
      </dsp:txBody>
      <dsp:txXfrm>
        <a:off x="32043" y="1411991"/>
        <a:ext cx="3112882" cy="592317"/>
      </dsp:txXfrm>
    </dsp:sp>
    <dsp:sp modelId="{2F8CE0C5-B84D-41C8-8D35-995995310B46}">
      <dsp:nvSpPr>
        <dsp:cNvPr id="0" name=""/>
        <dsp:cNvSpPr/>
      </dsp:nvSpPr>
      <dsp:spPr>
        <a:xfrm>
          <a:off x="0" y="2057139"/>
          <a:ext cx="3176968" cy="656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ISABELL LATIMER</a:t>
          </a:r>
        </a:p>
      </dsp:txBody>
      <dsp:txXfrm>
        <a:off x="32043" y="2089182"/>
        <a:ext cx="3112882" cy="592317"/>
      </dsp:txXfrm>
    </dsp:sp>
    <dsp:sp modelId="{11874192-DDEA-4031-80AF-851DAE4A6CD9}">
      <dsp:nvSpPr>
        <dsp:cNvPr id="0" name=""/>
        <dsp:cNvSpPr/>
      </dsp:nvSpPr>
      <dsp:spPr>
        <a:xfrm rot="5400000">
          <a:off x="5738379" y="262624"/>
          <a:ext cx="525122" cy="5647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SYSTEMS ANALYST </a:t>
          </a:r>
        </a:p>
      </dsp:txBody>
      <dsp:txXfrm rot="-5400000">
        <a:off x="3176968" y="2849669"/>
        <a:ext cx="5622310" cy="473854"/>
      </dsp:txXfrm>
    </dsp:sp>
    <dsp:sp modelId="{E6519670-321D-4CF3-9828-9BEF8B3CAC43}">
      <dsp:nvSpPr>
        <dsp:cNvPr id="0" name=""/>
        <dsp:cNvSpPr/>
      </dsp:nvSpPr>
      <dsp:spPr>
        <a:xfrm>
          <a:off x="0" y="2758395"/>
          <a:ext cx="3176968" cy="656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IBRAR HUSSIAN </a:t>
          </a:r>
        </a:p>
      </dsp:txBody>
      <dsp:txXfrm>
        <a:off x="32043" y="2790438"/>
        <a:ext cx="3112882" cy="592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B0798-0F64-48D2-8367-23D7922C4AB2}">
      <dsp:nvSpPr>
        <dsp:cNvPr id="0" name=""/>
        <dsp:cNvSpPr/>
      </dsp:nvSpPr>
      <dsp:spPr>
        <a:xfrm rot="10800000">
          <a:off x="9501" y="22"/>
          <a:ext cx="30403" cy="737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2" tIns="19050" rIns="3556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Shameela Rani</a:t>
          </a:r>
        </a:p>
      </dsp:txBody>
      <dsp:txXfrm rot="10800000">
        <a:off x="11344" y="22"/>
        <a:ext cx="28560" cy="7373"/>
      </dsp:txXfrm>
    </dsp:sp>
    <dsp:sp modelId="{9ED09285-6DD4-4B45-A717-4FF0D9558254}">
      <dsp:nvSpPr>
        <dsp:cNvPr id="0" name=""/>
        <dsp:cNvSpPr/>
      </dsp:nvSpPr>
      <dsp:spPr>
        <a:xfrm>
          <a:off x="5814" y="22"/>
          <a:ext cx="7373" cy="737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45CE7-81BF-4C84-B1E9-DD9D3AF68BC5}">
      <dsp:nvSpPr>
        <dsp:cNvPr id="0" name=""/>
        <dsp:cNvSpPr/>
      </dsp:nvSpPr>
      <dsp:spPr>
        <a:xfrm rot="10800000">
          <a:off x="9501" y="9597"/>
          <a:ext cx="30403" cy="737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2" tIns="19050" rIns="3556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1344" y="9597"/>
        <a:ext cx="28560" cy="7373"/>
      </dsp:txXfrm>
    </dsp:sp>
    <dsp:sp modelId="{8A3E2D0B-9924-497A-AFE8-C989DD20D550}">
      <dsp:nvSpPr>
        <dsp:cNvPr id="0" name=""/>
        <dsp:cNvSpPr/>
      </dsp:nvSpPr>
      <dsp:spPr>
        <a:xfrm>
          <a:off x="5814" y="9597"/>
          <a:ext cx="7373" cy="737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0C789-412F-4860-BA91-BBF50E93A897}">
      <dsp:nvSpPr>
        <dsp:cNvPr id="0" name=""/>
        <dsp:cNvSpPr/>
      </dsp:nvSpPr>
      <dsp:spPr>
        <a:xfrm rot="10800000">
          <a:off x="9501" y="19172"/>
          <a:ext cx="30403" cy="737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2" tIns="19050" rIns="3556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11344" y="19172"/>
        <a:ext cx="28560" cy="7373"/>
      </dsp:txXfrm>
    </dsp:sp>
    <dsp:sp modelId="{77F0FA5D-7107-4E86-98EF-218DFFED747C}">
      <dsp:nvSpPr>
        <dsp:cNvPr id="0" name=""/>
        <dsp:cNvSpPr/>
      </dsp:nvSpPr>
      <dsp:spPr>
        <a:xfrm>
          <a:off x="5814" y="19172"/>
          <a:ext cx="7373" cy="737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8D1C2-0DC6-40A2-A892-FA9D7D14E9F0}">
      <dsp:nvSpPr>
        <dsp:cNvPr id="0" name=""/>
        <dsp:cNvSpPr/>
      </dsp:nvSpPr>
      <dsp:spPr>
        <a:xfrm rot="10800000">
          <a:off x="9501" y="28747"/>
          <a:ext cx="30403" cy="737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2" tIns="19050" rIns="3556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11344" y="28747"/>
        <a:ext cx="28560" cy="7373"/>
      </dsp:txXfrm>
    </dsp:sp>
    <dsp:sp modelId="{D5A5E0FD-9971-442A-90A8-C5CD23FE51AB}">
      <dsp:nvSpPr>
        <dsp:cNvPr id="0" name=""/>
        <dsp:cNvSpPr/>
      </dsp:nvSpPr>
      <dsp:spPr>
        <a:xfrm>
          <a:off x="5814" y="28747"/>
          <a:ext cx="7373" cy="737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D6726-F0F9-45EA-8B98-90B13E114893}">
      <dsp:nvSpPr>
        <dsp:cNvPr id="0" name=""/>
        <dsp:cNvSpPr/>
      </dsp:nvSpPr>
      <dsp:spPr>
        <a:xfrm rot="10800000">
          <a:off x="9501" y="38322"/>
          <a:ext cx="30403" cy="737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52" tIns="19050" rIns="3556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11344" y="38322"/>
        <a:ext cx="28560" cy="7373"/>
      </dsp:txXfrm>
    </dsp:sp>
    <dsp:sp modelId="{FDC01038-9AEF-4768-B85A-99BB89BD8D29}">
      <dsp:nvSpPr>
        <dsp:cNvPr id="0" name=""/>
        <dsp:cNvSpPr/>
      </dsp:nvSpPr>
      <dsp:spPr>
        <a:xfrm>
          <a:off x="5814" y="38322"/>
          <a:ext cx="7373" cy="737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21961E-AADC-4C0F-908E-3F577F1B14A1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D42EA-F3D8-49CF-9BF2-A395B8D52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150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 my name is Shameela Rani an this is our company straightaway’s it is a care home who care’s for old people. I have five members on my team their names are Zaheer Ali, Susan Latimer, Isabell Latimer and </a:t>
            </a:r>
            <a:r>
              <a:rPr lang="en-GB" dirty="0" err="1"/>
              <a:t>Ibrar</a:t>
            </a:r>
            <a:r>
              <a:rPr lang="en-GB" dirty="0"/>
              <a:t> Hussain.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496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a group that is getting to know each other. We are working together to achieve the same goal.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727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as a team we work together and develops unique identities.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864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Stages of team development are very important to follow as it allows everybody in your team to establish their own roles and responsibilities.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810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our team roles Shameela is project manager, Zaheer is lead developer, Susan is business analyst, Isabell is usability analyst and </a:t>
            </a:r>
            <a:r>
              <a:rPr lang="en-GB" dirty="0" err="1"/>
              <a:t>Ibrar</a:t>
            </a:r>
            <a:r>
              <a:rPr lang="en-GB" dirty="0"/>
              <a:t> is systems analyst.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18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work on teams roles to help each other out and to see what each other roles 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45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purpose of this study was to describe the successfulness of team development and how to establish every team members role.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084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manager you should keep my composure and don’t let my emotion get the best of me an you should watch my body language.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6012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880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success of failure of a team is strongly related to the quality of its membership.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D42EA-F3D8-49CF-9BF2-A395B8D5202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940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551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801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00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2030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7586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561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2211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577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02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90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6094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14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04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9494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87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2155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63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926E264-E8A0-49D7-810A-796E699B8615}" type="datetimeFigureOut">
              <a:rPr lang="en-GB" smtClean="0"/>
              <a:t>23/08/18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4E4B370-D68C-4E51-A070-37E717653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101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3" r:id="rId1"/>
    <p:sldLayoutId id="2147483894" r:id="rId2"/>
    <p:sldLayoutId id="2147483895" r:id="rId3"/>
    <p:sldLayoutId id="2147483896" r:id="rId4"/>
    <p:sldLayoutId id="2147483897" r:id="rId5"/>
    <p:sldLayoutId id="2147483898" r:id="rId6"/>
    <p:sldLayoutId id="2147483899" r:id="rId7"/>
    <p:sldLayoutId id="2147483900" r:id="rId8"/>
    <p:sldLayoutId id="2147483901" r:id="rId9"/>
    <p:sldLayoutId id="2147483902" r:id="rId10"/>
    <p:sldLayoutId id="2147483903" r:id="rId11"/>
    <p:sldLayoutId id="2147483904" r:id="rId12"/>
    <p:sldLayoutId id="2147483905" r:id="rId13"/>
    <p:sldLayoutId id="2147483906" r:id="rId14"/>
    <p:sldLayoutId id="2147483907" r:id="rId15"/>
    <p:sldLayoutId id="2147483908" r:id="rId16"/>
    <p:sldLayoutId id="214748390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9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1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uQjYzP9PMo" TargetMode="Externa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 useBgFill="1">
          <p:nvSpPr>
            <p:cNvPr id="23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690A1C-5F59-4A25-8E1A-A1B414C61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8420" y="1221260"/>
            <a:ext cx="5454121" cy="441548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Straightaway's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DEB53-6FA9-466E-B31A-FE33AD5F82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1377298"/>
            <a:ext cx="2869971" cy="4259443"/>
          </a:xfrm>
        </p:spPr>
        <p:txBody>
          <a:bodyPr anchor="ctr">
            <a:normAutofit/>
          </a:bodyPr>
          <a:lstStyle/>
          <a:p>
            <a:pPr algn="r"/>
            <a:r>
              <a:rPr lang="en-GB" sz="2000">
                <a:solidFill>
                  <a:schemeClr val="tx2">
                    <a:lumMod val="75000"/>
                  </a:schemeClr>
                </a:solidFill>
              </a:rPr>
              <a:t>Shameela Rani 1713646</a:t>
            </a:r>
          </a:p>
          <a:p>
            <a:pPr algn="r"/>
            <a:r>
              <a:rPr lang="en-GB" sz="2000">
                <a:solidFill>
                  <a:schemeClr val="tx2">
                    <a:lumMod val="75000"/>
                  </a:schemeClr>
                </a:solidFill>
              </a:rPr>
              <a:t>Zaheer Ali 1713341</a:t>
            </a:r>
          </a:p>
          <a:p>
            <a:pPr algn="r"/>
            <a:r>
              <a:rPr lang="en-GB" sz="2000">
                <a:solidFill>
                  <a:schemeClr val="tx2">
                    <a:lumMod val="75000"/>
                  </a:schemeClr>
                </a:solidFill>
              </a:rPr>
              <a:t>Susan Latimer 1713436</a:t>
            </a:r>
          </a:p>
          <a:p>
            <a:pPr algn="r"/>
            <a:r>
              <a:rPr lang="en-GB" sz="2000">
                <a:solidFill>
                  <a:schemeClr val="tx2">
                    <a:lumMod val="75000"/>
                  </a:schemeClr>
                </a:solidFill>
              </a:rPr>
              <a:t>Isabell Latimer 1713438</a:t>
            </a:r>
          </a:p>
          <a:p>
            <a:pPr algn="r"/>
            <a:r>
              <a:rPr lang="en-GB" sz="2000">
                <a:solidFill>
                  <a:schemeClr val="tx2">
                    <a:lumMod val="75000"/>
                  </a:schemeClr>
                </a:solidFill>
              </a:rPr>
              <a:t>Ibrar Hussain</a:t>
            </a:r>
          </a:p>
          <a:p>
            <a:pPr algn="r"/>
            <a:r>
              <a:rPr lang="en-GB" sz="2000">
                <a:solidFill>
                  <a:schemeClr val="tx2">
                    <a:lumMod val="75000"/>
                  </a:schemeClr>
                </a:solidFill>
              </a:rPr>
              <a:t>1712111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accent1">
                <a:lumMod val="7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44273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12">
            <a:extLst>
              <a:ext uri="{FF2B5EF4-FFF2-40B4-BE49-F238E27FC236}">
                <a16:creationId xmlns:a16="http://schemas.microsoft.com/office/drawing/2014/main" id="{427E0A4F-FE1D-4A81-8D8F-986345F71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70C2B8F-6B1B-46D5-86E6-40F36C695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7B237C1-E8A0-4DD3-B6C5-F2D54F796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8D62F0D-6BD4-4DD4-B125-6F7A952A3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928E8CD-5219-4795-91D4-9618DB8ED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6700828" y="402165"/>
              <a:ext cx="506783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00A43E1-4FE7-498F-AFFF-FDFC1FAF0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DB521824-592C-476A-AB0A-CA0C6D1F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B5C860C9-D4F9-4350-80DA-0D1CD36C7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957A0A-100E-4141-8302-B35B619B0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Groups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F2E4D6-92FF-4106-9F3E-130DA50F09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4836" y="1940891"/>
            <a:ext cx="4828707" cy="2993798"/>
          </a:xfrm>
          <a:prstGeom prst="rect">
            <a:avLst/>
          </a:prstGeom>
        </p:spPr>
      </p:pic>
      <p:sp>
        <p:nvSpPr>
          <p:cNvPr id="25" name="Rectangle 21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2B822364-57F3-408E-A01C-A63437640E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2487365"/>
              </p:ext>
            </p:extLst>
          </p:nvPr>
        </p:nvGraphicFramePr>
        <p:xfrm>
          <a:off x="639098" y="2418735"/>
          <a:ext cx="5132439" cy="3811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760799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9">
            <a:extLst>
              <a:ext uri="{FF2B5EF4-FFF2-40B4-BE49-F238E27FC236}">
                <a16:creationId xmlns:a16="http://schemas.microsoft.com/office/drawing/2014/main" id="{DD72FDFC-F497-4AA6-85C3-DDF24394D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8ABDB68-E3D5-448E-97D3-06FFEF680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83DA7DD-CA37-4ED7-8710-48E56B063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92F2E3C-66CD-4DEB-BA14-2A5912B65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2FE6764-AB8C-4A7B-90F5-27B8CDC70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3BF38357-85E9-42F6-8CF9-02C1FC596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46565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B8DD7FEB-D9F3-4F5B-982C-36B0664D0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37676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6BA11E4-0636-4FA9-A836-2A4FB1764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E52E0E-0E39-4CEF-BFA4-EB36622CA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Benefits of Teamworking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F2FE83-73B9-431A-B794-34612FEB0E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8226" y="2128166"/>
            <a:ext cx="4125317" cy="2619248"/>
          </a:xfrm>
          <a:prstGeom prst="rect">
            <a:avLst/>
          </a:prstGeom>
        </p:spPr>
      </p:pic>
      <p:sp>
        <p:nvSpPr>
          <p:cNvPr id="22" name="Rectangle 18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3B74D7-556E-4513-ACE2-19AF15212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6949393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05069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22">
            <a:extLst>
              <a:ext uri="{FF2B5EF4-FFF2-40B4-BE49-F238E27FC236}">
                <a16:creationId xmlns:a16="http://schemas.microsoft.com/office/drawing/2014/main" id="{427E0A4F-FE1D-4A81-8D8F-986345F71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70C2B8F-6B1B-46D5-86E6-40F36C695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7B237C1-E8A0-4DD3-B6C5-F2D54F796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88D62F0D-6BD4-4DD4-B125-6F7A952A3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928E8CD-5219-4795-91D4-9618DB8ED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6700828" y="402165"/>
              <a:ext cx="506783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00A43E1-4FE7-498F-AFFF-FDFC1FAF0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DB521824-592C-476A-AB0A-CA0C6D1F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B5C860C9-D4F9-4350-80DA-0D1CD36C7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5C4853-9365-4616-913A-2A95F4310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7" y="629265"/>
            <a:ext cx="5792699" cy="970935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EBEBEB"/>
                </a:solidFill>
              </a:rPr>
              <a:t>Stages of Team Development</a:t>
            </a:r>
            <a:br>
              <a:rPr lang="en-GB" sz="2800" b="1" dirty="0">
                <a:solidFill>
                  <a:srgbClr val="EBEBEB"/>
                </a:solidFill>
              </a:rPr>
            </a:br>
            <a:r>
              <a:rPr lang="en-GB" sz="2800" b="1" dirty="0">
                <a:solidFill>
                  <a:srgbClr val="EBEBEB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DA4C8-8FE0-445F-A2AE-7FC216EB4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600200"/>
            <a:ext cx="5132439" cy="4630277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Forming   In this stage, most teams members are positive and polite. As a leader, you play a dominant role at this, stage because of team members roles and responsibilities.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Storming   Some question the leaders authority of their team leading. 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Norming   When team members realise how important the team leaders and their members of the team are and start to take things seriously.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Performing   As team leader, you can delegate most of your work so you as the team leader can concentrate on developing team members.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Adjourning   Project teams exist for only a fixed period. Close working relationships with colleagues, may find this stage difficult, particularly if their future now look uncertain.</a:t>
            </a:r>
          </a:p>
          <a:p>
            <a:pPr>
              <a:lnSpc>
                <a:spcPct val="90000"/>
              </a:lnSpc>
            </a:pPr>
            <a:endParaRPr lang="en-GB" sz="12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39023C-53CF-48E3-BB4F-19F4974DA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2246" y="1844298"/>
            <a:ext cx="5783517" cy="3413502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76704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91E2-4CB4-4746-A3D3-83D9705EC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FAAE3ED-F3A9-4612-ACA3-B4F642894A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7761877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37C663B7-269D-4649-AEAE-9A69F867F3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0900734"/>
              </p:ext>
            </p:extLst>
          </p:nvPr>
        </p:nvGraphicFramePr>
        <p:xfrm>
          <a:off x="1816768" y="3043989"/>
          <a:ext cx="45719" cy="457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8" name="Group 7">
            <a:extLst>
              <a:ext uri="{FF2B5EF4-FFF2-40B4-BE49-F238E27FC236}">
                <a16:creationId xmlns:a16="http://schemas.microsoft.com/office/drawing/2014/main" id="{1FED803B-5E7A-4A5E-80BA-354CF71E277F}"/>
              </a:ext>
            </a:extLst>
          </p:cNvPr>
          <p:cNvGrpSpPr/>
          <p:nvPr/>
        </p:nvGrpSpPr>
        <p:grpSpPr>
          <a:xfrm>
            <a:off x="4332192" y="4049089"/>
            <a:ext cx="5648421" cy="525122"/>
            <a:chOff x="3177236" y="756366"/>
            <a:chExt cx="5648421" cy="525122"/>
          </a:xfrm>
        </p:grpSpPr>
        <p:sp>
          <p:nvSpPr>
            <p:cNvPr id="9" name="Rectangle: Top Corners Rounded 8">
              <a:extLst>
                <a:ext uri="{FF2B5EF4-FFF2-40B4-BE49-F238E27FC236}">
                  <a16:creationId xmlns:a16="http://schemas.microsoft.com/office/drawing/2014/main" id="{5DD789AC-6B21-4072-BF80-38E48F49714D}"/>
                </a:ext>
              </a:extLst>
            </p:cNvPr>
            <p:cNvSpPr/>
            <p:nvPr/>
          </p:nvSpPr>
          <p:spPr>
            <a:xfrm rot="5400000">
              <a:off x="5738886" y="-1805284"/>
              <a:ext cx="525122" cy="5648421"/>
            </a:xfrm>
            <a:prstGeom prst="round2SameRect">
              <a:avLst/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Rectangle: Top Corners Rounded 4">
              <a:extLst>
                <a:ext uri="{FF2B5EF4-FFF2-40B4-BE49-F238E27FC236}">
                  <a16:creationId xmlns:a16="http://schemas.microsoft.com/office/drawing/2014/main" id="{AF60C824-0D39-4365-9B13-DB3E66904CDC}"/>
                </a:ext>
              </a:extLst>
            </p:cNvPr>
            <p:cNvSpPr txBox="1"/>
            <p:nvPr/>
          </p:nvSpPr>
          <p:spPr>
            <a:xfrm>
              <a:off x="3177237" y="781999"/>
              <a:ext cx="5622787" cy="4738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9060" tIns="49530" rIns="99060" bIns="49530" numCol="1" spcCol="1270" anchor="ctr" anchorCtr="0">
              <a:noAutofit/>
            </a:bodyPr>
            <a:lstStyle/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600" kern="1200" dirty="0"/>
                <a:t>BUSINESS ANALYST 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9A49128-4941-416A-84A3-D0361C9C7A4F}"/>
              </a:ext>
            </a:extLst>
          </p:cNvPr>
          <p:cNvGrpSpPr/>
          <p:nvPr/>
        </p:nvGrpSpPr>
        <p:grpSpPr>
          <a:xfrm>
            <a:off x="4332192" y="4771883"/>
            <a:ext cx="5648421" cy="525122"/>
            <a:chOff x="3177236" y="756366"/>
            <a:chExt cx="5648421" cy="525122"/>
          </a:xfrm>
        </p:grpSpPr>
        <p:sp>
          <p:nvSpPr>
            <p:cNvPr id="12" name="Rectangle: Top Corners Rounded 11">
              <a:extLst>
                <a:ext uri="{FF2B5EF4-FFF2-40B4-BE49-F238E27FC236}">
                  <a16:creationId xmlns:a16="http://schemas.microsoft.com/office/drawing/2014/main" id="{8AB85307-CD80-416C-B7FF-1B515EAEEFE3}"/>
                </a:ext>
              </a:extLst>
            </p:cNvPr>
            <p:cNvSpPr/>
            <p:nvPr/>
          </p:nvSpPr>
          <p:spPr>
            <a:xfrm rot="5400000">
              <a:off x="5738886" y="-1805284"/>
              <a:ext cx="525122" cy="5648421"/>
            </a:xfrm>
            <a:prstGeom prst="round2SameRect">
              <a:avLst/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Rectangle: Top Corners Rounded 4">
              <a:extLst>
                <a:ext uri="{FF2B5EF4-FFF2-40B4-BE49-F238E27FC236}">
                  <a16:creationId xmlns:a16="http://schemas.microsoft.com/office/drawing/2014/main" id="{408D4B91-DC26-4961-8369-E4103AB1E460}"/>
                </a:ext>
              </a:extLst>
            </p:cNvPr>
            <p:cNvSpPr txBox="1"/>
            <p:nvPr/>
          </p:nvSpPr>
          <p:spPr>
            <a:xfrm>
              <a:off x="3177237" y="781999"/>
              <a:ext cx="5622787" cy="4738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9060" tIns="49530" rIns="99060" bIns="49530" numCol="1" spcCol="1270" anchor="ctr" anchorCtr="0">
              <a:noAutofit/>
            </a:bodyPr>
            <a:lstStyle/>
            <a:p>
              <a:pPr marL="228600" lvl="1" indent="-22860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600" kern="1200" dirty="0"/>
                <a:t>USABILITY ANALYST </a:t>
              </a: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50A7A917-8591-4ABC-A1E3-A42EE3FE11F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048875" y="2324100"/>
            <a:ext cx="2143125" cy="3695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131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D4F7F-C208-48C9-BB28-CD03EA91A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975" y="4517136"/>
            <a:ext cx="9453911" cy="1174947"/>
          </a:xfrm>
        </p:spPr>
        <p:txBody>
          <a:bodyPr>
            <a:normAutofit/>
          </a:bodyPr>
          <a:lstStyle/>
          <a:p>
            <a:r>
              <a:rPr lang="en-GB" sz="6000"/>
              <a:t>Team Roles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0341D1-DB33-44D7-A917-6963F1CBF5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976" y="5692877"/>
            <a:ext cx="9453911" cy="535304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12FC2C-62BE-43E3-9F02-7E56802DBF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64" r="-1" b="4223"/>
          <a:stretch/>
        </p:blipFill>
        <p:spPr>
          <a:xfrm>
            <a:off x="1148918" y="730726"/>
            <a:ext cx="3774511" cy="350697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12F83F-E986-4217-BB3E-FF35B915B9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59" r="3816" b="-4"/>
          <a:stretch/>
        </p:blipFill>
        <p:spPr>
          <a:xfrm>
            <a:off x="5915285" y="475447"/>
            <a:ext cx="5626739" cy="5227877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647475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8">
            <a:extLst>
              <a:ext uri="{FF2B5EF4-FFF2-40B4-BE49-F238E27FC236}">
                <a16:creationId xmlns:a16="http://schemas.microsoft.com/office/drawing/2014/main" id="{6061F655-345C-4AD8-85BC-913D8752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B3F6F5-3F69-4DB5-94C1-8883EEC6D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439" y="685800"/>
            <a:ext cx="2903526" cy="6731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EBEBEB"/>
                </a:solidFill>
              </a:rPr>
              <a:t>SUCCESSFUL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60AC4-CC87-438E-840D-6889D4D60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086" y="1485900"/>
            <a:ext cx="3271493" cy="4459540"/>
          </a:xfrm>
        </p:spPr>
        <p:txBody>
          <a:bodyPr>
            <a:no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Think of your team as pieces of a puzzle that can be placed together in a variety of different ways.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You should always clearly define the roles &amp; responsibilities of each team member </a:t>
            </a:r>
          </a:p>
          <a:p>
            <a:r>
              <a:rPr lang="en-GB" sz="1600" dirty="0">
                <a:solidFill>
                  <a:srgbClr val="FFFFFF"/>
                </a:solidFill>
              </a:rPr>
              <a:t>Clear sense of direction. Team members should have a shared purpose.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Everyone needs to understand what their role is and members of the team needs to be aware of whom they should go to when they need help.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03F3B-5922-4579-BEC3-A59B04E723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4607" y="1327784"/>
            <a:ext cx="6391533" cy="4202432"/>
          </a:xfrm>
          <a:prstGeom prst="rect">
            <a:avLst/>
          </a:prstGeom>
        </p:spPr>
      </p:pic>
      <p:sp>
        <p:nvSpPr>
          <p:cNvPr id="21" name="Rectangle 1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08557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6061F655-345C-4AD8-85BC-913D8752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B7C4DF1-4A10-490F-BF00-41C693B29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MANAGING CONFLICT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2750046-909A-4DBC-93ED-B8ACF7BED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Choose your battles. You don’t have time nor energy to manage all conflicts that arise in the workplace. </a:t>
            </a:r>
          </a:p>
          <a:p>
            <a:r>
              <a:rPr lang="en-US" dirty="0">
                <a:solidFill>
                  <a:srgbClr val="FFFFFF"/>
                </a:solidFill>
              </a:rPr>
              <a:t>Listen actively. Hear what all parties have to say before getting involved in the discussion.</a:t>
            </a:r>
          </a:p>
          <a:p>
            <a:r>
              <a:rPr lang="en-US" dirty="0">
                <a:solidFill>
                  <a:srgbClr val="FFFFFF"/>
                </a:solidFill>
              </a:rPr>
              <a:t>Have an open mind. Be able to not only listen but yourself in the position of the other people involved.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4FB51B33-7FED-45C3-9BFF-78FA48C5B3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8251" y="803751"/>
            <a:ext cx="5224245" cy="525049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4413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4E97-D3AF-4078-B8B4-54F2F06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Teamwork </a:t>
            </a:r>
            <a:r>
              <a:rPr lang="en-US" dirty="0">
                <a:solidFill>
                  <a:srgbClr val="EBEBEB"/>
                </a:solidFill>
              </a:rPr>
              <a:t>VIDEO</a:t>
            </a:r>
            <a:endParaRPr lang="en-GB" dirty="0"/>
          </a:p>
        </p:txBody>
      </p:sp>
      <p:pic>
        <p:nvPicPr>
          <p:cNvPr id="4" name="Online Media 3" title="Excllent Team Work - Must watch">
            <a:hlinkClick r:id="" action="ppaction://media"/>
            <a:extLst>
              <a:ext uri="{FF2B5EF4-FFF2-40B4-BE49-F238E27FC236}">
                <a16:creationId xmlns:a16="http://schemas.microsoft.com/office/drawing/2014/main" id="{F681C0E6-8E94-4FD2-9770-9E53889866D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82839" y="1950849"/>
            <a:ext cx="8933528" cy="4564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66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1046-5084-4A3B-93EC-07EA06A74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6763D97-AAA3-49E4-A6C1-9487FBA9ED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832" b="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6F8B3-8C13-41B2-9DD5-A7E140341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4222958" cy="3416300"/>
          </a:xfrm>
        </p:spPr>
        <p:txBody>
          <a:bodyPr/>
          <a:lstStyle/>
          <a:p>
            <a:r>
              <a:rPr lang="en-GB" dirty="0"/>
              <a:t>Griffiths, B.A and Dunham, E.B (2015)</a:t>
            </a:r>
          </a:p>
          <a:p>
            <a:r>
              <a:rPr lang="en-GB" dirty="0"/>
              <a:t>Robbins, S.P and Judge, T.A (2012)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0501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532</TotalTime>
  <Words>650</Words>
  <Application>Microsoft Office PowerPoint</Application>
  <PresentationFormat>Widescreen</PresentationFormat>
  <Paragraphs>70</Paragraphs>
  <Slides>10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3</vt:lpstr>
      <vt:lpstr>Ion Boardroom</vt:lpstr>
      <vt:lpstr>Straightaway's</vt:lpstr>
      <vt:lpstr>Groups </vt:lpstr>
      <vt:lpstr>Benefits of Teamworking</vt:lpstr>
      <vt:lpstr>Stages of Team Development  </vt:lpstr>
      <vt:lpstr>Team Roles </vt:lpstr>
      <vt:lpstr>Team Roles</vt:lpstr>
      <vt:lpstr>SUCCESSFUL TEAM DEVELOPMENT</vt:lpstr>
      <vt:lpstr>MANAGING CONFLICT </vt:lpstr>
      <vt:lpstr>Teamwork VIDEO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Straightaway's</dc:title>
  <dc:creator>Shamila Rani</dc:creator>
  <cp:lastModifiedBy>Shamila Rani</cp:lastModifiedBy>
  <cp:revision>5</cp:revision>
  <dcterms:created xsi:type="dcterms:W3CDTF">2018-08-23T11:18:30Z</dcterms:created>
  <dcterms:modified xsi:type="dcterms:W3CDTF">2018-08-23T20:12:55Z</dcterms:modified>
</cp:coreProperties>
</file>