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56" r:id="rId25"/>
    <p:sldId id="757" r:id="rId26"/>
    <p:sldId id="758" r:id="rId27"/>
    <p:sldId id="740" r:id="rId28"/>
    <p:sldId id="75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85019-2402-4159-933D-05267B95FB50}" v="2" dt="2023-01-31T10:39:28.4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F7F1DAA-EC35-4020-9F29-23FE4EDDC13B}"/>
    <pc:docChg chg="modSld">
      <pc:chgData name="Jenifer Prince Devaraj" userId="c3fb109c-09d1-42a6-93f4-69472d709861" providerId="ADAL" clId="{BF7F1DAA-EC35-4020-9F29-23FE4EDDC13B}" dt="2023-01-31T00:52:59.808" v="28" actId="2711"/>
      <pc:docMkLst>
        <pc:docMk/>
      </pc:docMkLst>
      <pc:sldChg chg="modSp mod">
        <pc:chgData name="Jenifer Prince Devaraj" userId="c3fb109c-09d1-42a6-93f4-69472d709861" providerId="ADAL" clId="{BF7F1DAA-EC35-4020-9F29-23FE4EDDC13B}" dt="2023-01-31T00:51:07.447" v="7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BF7F1DAA-EC35-4020-9F29-23FE4EDDC13B}" dt="2023-01-31T00:51:07.447" v="7" actId="1076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BF7F1DAA-EC35-4020-9F29-23FE4EDDC13B}" dt="2023-01-31T00:50:42.200" v="3" actId="14100"/>
          <ac:spMkLst>
            <pc:docMk/>
            <pc:sldMk cId="3119007398" sldId="719"/>
            <ac:spMk id="3" creationId="{AA205271-8453-0C56-CE04-6289558BCEE4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59.808" v="28" actId="2711"/>
        <pc:sldMkLst>
          <pc:docMk/>
          <pc:sldMk cId="3302105363" sldId="740"/>
        </pc:sldMkLst>
        <pc:spChg chg="mod">
          <ac:chgData name="Jenifer Prince Devaraj" userId="c3fb109c-09d1-42a6-93f4-69472d709861" providerId="ADAL" clId="{BF7F1DAA-EC35-4020-9F29-23FE4EDDC13B}" dt="2023-01-31T00:52:59.808" v="28" actId="2711"/>
          <ac:spMkLst>
            <pc:docMk/>
            <pc:sldMk cId="3302105363" sldId="740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17.726" v="26" actId="6549"/>
        <pc:sldMkLst>
          <pc:docMk/>
          <pc:sldMk cId="602369199" sldId="756"/>
        </pc:sldMkLst>
        <pc:spChg chg="mod">
          <ac:chgData name="Jenifer Prince Devaraj" userId="c3fb109c-09d1-42a6-93f4-69472d709861" providerId="ADAL" clId="{BF7F1DAA-EC35-4020-9F29-23FE4EDDC13B}" dt="2023-01-31T00:52:17.726" v="26" actId="6549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34.144" v="27" actId="207"/>
        <pc:sldMkLst>
          <pc:docMk/>
          <pc:sldMk cId="59037797" sldId="757"/>
        </pc:sldMkLst>
        <pc:spChg chg="mod">
          <ac:chgData name="Jenifer Prince Devaraj" userId="c3fb109c-09d1-42a6-93f4-69472d709861" providerId="ADAL" clId="{BF7F1DAA-EC35-4020-9F29-23FE4EDDC13B}" dt="2023-01-31T00:52:34.144" v="27" actId="207"/>
          <ac:spMkLst>
            <pc:docMk/>
            <pc:sldMk cId="59037797" sldId="757"/>
            <ac:spMk id="2" creationId="{79C19333-4DA2-CEEF-5087-F411314974C4}"/>
          </ac:spMkLst>
        </pc:spChg>
      </pc:sldChg>
    </pc:docChg>
  </pc:docChgLst>
  <pc:docChgLst>
    <pc:chgData name="Jenifer Prince Devaraj" userId="c3fb109c-09d1-42a6-93f4-69472d709861" providerId="ADAL" clId="{16585019-2402-4159-933D-05267B95FB50}"/>
    <pc:docChg chg="undo custSel modSld">
      <pc:chgData name="Jenifer Prince Devaraj" userId="c3fb109c-09d1-42a6-93f4-69472d709861" providerId="ADAL" clId="{16585019-2402-4159-933D-05267B95FB50}" dt="2023-01-31T10:40:33.925" v="7" actId="255"/>
      <pc:docMkLst>
        <pc:docMk/>
      </pc:docMkLst>
      <pc:sldChg chg="modSp mod">
        <pc:chgData name="Jenifer Prince Devaraj" userId="c3fb109c-09d1-42a6-93f4-69472d709861" providerId="ADAL" clId="{16585019-2402-4159-933D-05267B95FB50}" dt="2023-01-31T10:39:14.820" v="1" actId="2711"/>
        <pc:sldMkLst>
          <pc:docMk/>
          <pc:sldMk cId="602369199" sldId="756"/>
        </pc:sldMkLst>
        <pc:spChg chg="mod">
          <ac:chgData name="Jenifer Prince Devaraj" userId="c3fb109c-09d1-42a6-93f4-69472d709861" providerId="ADAL" clId="{16585019-2402-4159-933D-05267B95FB50}" dt="2023-01-31T10:39:14.820" v="1" actId="2711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16585019-2402-4159-933D-05267B95FB50}" dt="2023-01-31T10:39:38.828" v="4" actId="255"/>
        <pc:sldMkLst>
          <pc:docMk/>
          <pc:sldMk cId="59037797" sldId="757"/>
        </pc:sldMkLst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" creationId="{79C19333-4DA2-CEEF-5087-F411314974C4}"/>
          </ac:spMkLst>
        </pc:spChg>
        <pc:spChg chg="mod">
          <ac:chgData name="Jenifer Prince Devaraj" userId="c3fb109c-09d1-42a6-93f4-69472d709861" providerId="ADAL" clId="{16585019-2402-4159-933D-05267B95FB50}" dt="2023-01-31T10:39:38.828" v="4" actId="255"/>
          <ac:spMkLst>
            <pc:docMk/>
            <pc:sldMk cId="59037797" sldId="757"/>
            <ac:spMk id="4" creationId="{BD11508D-077E-6431-14F4-95D6B5F1AE2C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5" creationId="{7FB0AFFF-79FD-603E-07AC-E287FA8D4879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17" creationId="{959AB497-A617-2885-F51E-607CFA3737DB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1" creationId="{2B518D91-9012-9916-EB49-53F07944DCE5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5" creationId="{9FD9FC0D-6669-C1D0-265D-F6064C74B3C4}"/>
          </ac:spMkLst>
        </pc:sp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18" creationId="{92D4E65E-FD21-92F3-18B0-519070C0AF70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19" creationId="{A2986E49-93CB-0C10-4047-246614AE2DC4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2" creationId="{1EDB6B4F-31C7-B9DA-CCCD-DA3D15E204B8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3" creationId="{6457AB67-3352-986C-B45E-05105C0452CC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4" creationId="{8C50064F-CD24-6774-9432-074A1AB5B063}"/>
          </ac:graphicFrameMkLst>
        </pc:graphicFrameChg>
      </pc:sldChg>
      <pc:sldChg chg="modSp mod">
        <pc:chgData name="Jenifer Prince Devaraj" userId="c3fb109c-09d1-42a6-93f4-69472d709861" providerId="ADAL" clId="{16585019-2402-4159-933D-05267B95FB50}" dt="2023-01-31T10:40:33.925" v="7" actId="255"/>
        <pc:sldMkLst>
          <pc:docMk/>
          <pc:sldMk cId="2594013517" sldId="759"/>
        </pc:sldMkLst>
        <pc:spChg chg="mod">
          <ac:chgData name="Jenifer Prince Devaraj" userId="c3fb109c-09d1-42a6-93f4-69472d709861" providerId="ADAL" clId="{16585019-2402-4159-933D-05267B95FB50}" dt="2023-01-31T10:40:17.462" v="5" actId="2711"/>
          <ac:spMkLst>
            <pc:docMk/>
            <pc:sldMk cId="2594013517" sldId="759"/>
            <ac:spMk id="4" creationId="{B474D025-1127-2EA3-2160-B45E61AB53F6}"/>
          </ac:spMkLst>
        </pc:spChg>
        <pc:spChg chg="mod">
          <ac:chgData name="Jenifer Prince Devaraj" userId="c3fb109c-09d1-42a6-93f4-69472d709861" providerId="ADAL" clId="{16585019-2402-4159-933D-05267B95FB50}" dt="2023-01-31T10:40:17.462" v="5" actId="2711"/>
          <ac:spMkLst>
            <pc:docMk/>
            <pc:sldMk cId="2594013517" sldId="759"/>
            <ac:spMk id="5" creationId="{FF503039-F593-88D4-3C28-E759DE3FD431}"/>
          </ac:spMkLst>
        </pc:spChg>
        <pc:spChg chg="mod">
          <ac:chgData name="Jenifer Prince Devaraj" userId="c3fb109c-09d1-42a6-93f4-69472d709861" providerId="ADAL" clId="{16585019-2402-4159-933D-05267B95FB50}" dt="2023-01-31T10:40:33.925" v="7" actId="255"/>
          <ac:spMkLst>
            <pc:docMk/>
            <pc:sldMk cId="2594013517" sldId="759"/>
            <ac:spMk id="9" creationId="{BF48F506-5679-337D-684F-206088FD42A8}"/>
          </ac:spMkLst>
        </pc:sp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02BC7B-95E0-4C94-847A-7FC8AE781327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88EB-2AA8-42C4-A263-FF5EAA855C77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C2E8E-76D6-410D-896D-A87182A64A6C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2951AB-7313-4B18-845B-A53E7B47D74F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AA339-4044-4C8B-9473-C9AF3191AFBD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FE9B82-747C-4EF0-81C5-A50D08D9599A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594E75-3A7E-4EB4-9AA1-F545BAD152CC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752CAB-F5DD-4156-8B37-267CF9C6E715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059B-9B88-4E2D-A22B-C3A851173A0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067D73-E5EE-4D57-A450-9B5F447734E9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BD5A10-0C46-47FE-9C8A-028829DBAAFE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7EF83-0580-47FB-B542-0F82BE0B17F0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3B97-E4AC-4548-97A1-D3F8F1704C5B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49A932-3494-4A1B-AEE8-4B53485A2760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967E-88FA-47AF-B9E5-E9F1BEB80B5B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FBF882F-42C9-4731-9254-7F541BC67F3C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878F9-C5E3-488E-8528-D644633D7185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36F48A-CC44-451D-80CC-E8FA8CE9C229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D98DEC-F0CD-4E2D-8242-AE3D7A95F490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01619A-F8B0-437B-B339-F350F87D2D13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81CE-D2ED-4207-B807-2CE483FDCD75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B32905-95D2-4175-A821-BC51FC930DA3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721B9-3327-4E1F-8198-D87F01611537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7D0084-BAAD-484D-A206-74FD88A5AA68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F545F-5988-4EA6-A34E-6E176438619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B5BE04-E215-4F73-952F-17D5B9F765A8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2BF537-62B3-4752-A621-F9D3C91BE3AA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6071A4-997B-4AE7-8D5A-59F0AE388E3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42D6C-F9C9-4AF5-987C-D75C63921048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F0582-CF13-4834-B890-EA4DF7688833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AA129C-39E3-4DB3-AD2F-75B9DC123485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BCB465-6B6E-40BA-B1DC-41E571276FBA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CA43-FAEA-4E28-9B6B-E4E34ECDF1C4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EA8CD4-123E-4E63-BF35-AE70318D4DD8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B0A161-E49A-4EFA-97B9-F394213610B4}" type="datetime1">
              <a:rPr lang="en-GB" noProof="0" smtClean="0"/>
              <a:t>31/01/2023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D47084-4D8D-4CEA-8C9D-CD5E905F4188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46737-0774-4BCC-BE53-80B4A7120DD2}" type="datetime1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655EB2-1A80-4247-A05F-08A0E0ED2CC9}" type="datetime1">
              <a:rPr lang="en-GB" smtClean="0"/>
              <a:t>31/01/2023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4883" y="5294162"/>
            <a:ext cx="5315818" cy="1442541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36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sz="3600" b="1" dirty="0">
              <a:latin typeface="Arial" panose="020B0604020202020204" pitchFamily="34" charset="0"/>
            </a:endParaRPr>
          </a:p>
          <a:p>
            <a:endParaRPr lang="en-GB" sz="3600" b="1" dirty="0">
              <a:latin typeface="Arial" panose="020B0604020202020204" pitchFamily="34" charset="0"/>
            </a:endParaRPr>
          </a:p>
          <a:p>
            <a:endParaRPr lang="en-GB" sz="3600" b="1" dirty="0">
              <a:latin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</a:rPr>
              <a:t>Lecture - 1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083" y="1653180"/>
            <a:ext cx="9879403" cy="4141129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Programme 		: </a:t>
            </a:r>
            <a:r>
              <a:rPr lang="en-US" sz="24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HN/BEng </a:t>
            </a:r>
            <a:r>
              <a:rPr lang="en-US" sz="24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Electrical and Electronic Engineering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Module Name 	: Electronic II</a:t>
            </a:r>
            <a:endParaRPr lang="en-GB" sz="2400" b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Module Code 		: </a:t>
            </a:r>
            <a:r>
              <a:rPr lang="en-GB" sz="2400" b="1" dirty="0">
                <a:ea typeface="Cambria" panose="02040503050406030204" pitchFamily="18" charset="0"/>
              </a:rPr>
              <a:t>ACDB5002</a:t>
            </a:r>
          </a:p>
          <a:p>
            <a:pPr marL="0" indent="0" rtl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Credits 		: 20</a:t>
            </a:r>
            <a:endParaRPr lang="en-GB" sz="2400" b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Level 			: 6</a:t>
            </a:r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/>
          <a:lstStyle/>
          <a:p>
            <a:r>
              <a:rPr lang="en-GB" sz="2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Electronics I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1508D-077E-6431-14F4-95D6B5F1A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53848" y="6461782"/>
            <a:ext cx="4582739" cy="197436"/>
          </a:xfrm>
        </p:spPr>
        <p:txBody>
          <a:bodyPr/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Lecture -1      Introduction to Electronics II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722740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09600" y="1600201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357547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Report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2500 Words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596282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Coursework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221732"/>
              </p:ext>
            </p:extLst>
          </p:nvPr>
        </p:nvGraphicFramePr>
        <p:xfrm>
          <a:off x="683171" y="5170885"/>
          <a:ext cx="5911007" cy="593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2 hour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694975"/>
              </p:ext>
            </p:extLst>
          </p:nvPr>
        </p:nvGraphicFramePr>
        <p:xfrm>
          <a:off x="7496491" y="2992238"/>
          <a:ext cx="3379490" cy="14846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Practical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TOTAL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/>
          <a:lstStyle/>
          <a:p>
            <a:r>
              <a:rPr lang="en-GB" dirty="0"/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413489"/>
              </p:ext>
            </p:extLst>
          </p:nvPr>
        </p:nvGraphicFramePr>
        <p:xfrm>
          <a:off x="412792" y="2430187"/>
          <a:ext cx="11594969" cy="147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Ashenden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P. (2007)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Design (VHDL): An Embedded Systems Approach Using VHDL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Burlington, MA: Morgan Kaufmann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Brown, S.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Vranesic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Z. (2008)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Fundamentals of Digital Logic with VHDL Design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New York: McGraw Hill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C2D5F5-588E-59C8-4A6C-B23190F73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99793" y="6461781"/>
            <a:ext cx="4436794" cy="365125"/>
          </a:xfr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602736"/>
              </p:ext>
            </p:extLst>
          </p:nvPr>
        </p:nvGraphicFramePr>
        <p:xfrm>
          <a:off x="365496" y="4987959"/>
          <a:ext cx="11594968" cy="9004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Haskell, R. and Hanna, D. (2015)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VHDL by Example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Auburn Hills: LBE Books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Books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93" y="1619687"/>
            <a:ext cx="11403936" cy="5024656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Synthesise and critically evaluate innovative VHDL designs through the use of state-of-the-art simulation and synthesis software.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 advanced digital designs including multi-input systems controllers.</a:t>
            </a: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39338" y="6510241"/>
            <a:ext cx="4456149" cy="268203"/>
          </a:xfr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74D025-1127-2EA3-2160-B45E61AB5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54373" y="6461781"/>
            <a:ext cx="4882214" cy="288823"/>
          </a:xfrm>
        </p:spPr>
        <p:txBody>
          <a:bodyPr/>
          <a:lstStyle/>
          <a:p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Lecture -1      Introduction to Electronics II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03039-F593-88D4-3C28-E759DE3F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6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48F506-5679-337D-684F-206088FD42A8}"/>
              </a:ext>
            </a:extLst>
          </p:cNvPr>
          <p:cNvSpPr txBox="1"/>
          <p:nvPr/>
        </p:nvSpPr>
        <p:spPr>
          <a:xfrm>
            <a:off x="327332" y="1506894"/>
            <a:ext cx="6164744" cy="480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INDICATIVE CONTENT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82AF6C-8673-5A7C-F86E-D9210EE7F5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7" y="1802568"/>
            <a:ext cx="11264946" cy="442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13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303dbf9b-b85b-46a0-94f1-894078c07ecd"/>
    <ds:schemaRef ds:uri="http://purl.org/dc/dcmitype/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286</Words>
  <Application>Microsoft Office PowerPoint</Application>
  <PresentationFormat>Widescreen</PresentationFormat>
  <Paragraphs>77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1" baseType="lpstr">
      <vt:lpstr>Arial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Electronics I</vt:lpstr>
      <vt:lpstr>Essential Books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205</cp:revision>
  <dcterms:created xsi:type="dcterms:W3CDTF">2021-03-09T15:35:42Z</dcterms:created>
  <dcterms:modified xsi:type="dcterms:W3CDTF">2023-01-31T10:40:36Z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