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sldIdLst>
    <p:sldId id="257" r:id="rId3"/>
    <p:sldId id="309" r:id="rId4"/>
    <p:sldId id="310" r:id="rId5"/>
    <p:sldId id="311" r:id="rId6"/>
    <p:sldId id="312" r:id="rId7"/>
    <p:sldId id="313" r:id="rId8"/>
    <p:sldId id="314" r:id="rId9"/>
    <p:sldId id="315" r:id="rId10"/>
    <p:sldId id="316" r:id="rId11"/>
    <p:sldId id="317" r:id="rId12"/>
    <p:sldId id="318" r:id="rId13"/>
    <p:sldId id="32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40" autoAdjust="0"/>
    <p:restoredTop sz="94660"/>
  </p:normalViewPr>
  <p:slideViewPr>
    <p:cSldViewPr snapToGrid="0">
      <p:cViewPr>
        <p:scale>
          <a:sx n="66" d="100"/>
          <a:sy n="66" d="100"/>
        </p:scale>
        <p:origin x="592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571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484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4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634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507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269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6545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617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075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658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1787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16151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8156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67590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774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0850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1405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4974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6196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6723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3874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220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218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804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rontiersin.org/journals/public-health/articles/10.3389/fpubh.2026.1752484/pdf" TargetMode="External"/><Relationship Id="rId13" Type="http://schemas.openxmlformats.org/officeDocument/2006/relationships/hyperlink" Target="https://medium.com/@saurabh_yadav/model-evaluation-in-ai-making-sense-of-accuracy-precision-recall-more-e35a9a1522f4" TargetMode="External"/><Relationship Id="rId3" Type="http://schemas.openxmlformats.org/officeDocument/2006/relationships/hyperlink" Target="https://www.thehealthovation.com/news/topics/technology-healthcare-education/" TargetMode="External"/><Relationship Id="rId7" Type="http://schemas.openxmlformats.org/officeDocument/2006/relationships/hyperlink" Target="https://www.researchgate.net/profile/Rhoda-Ajayi-2/publication/387730444_AI-POWERED_INNOVATIONS_FOR_MANAGING_COMPLEX_MENTAL_HEALTH_CONDITIONS_AND_ADDICTION_TREATMENTS/links/6779f80f894c552085430abe/AI-POWERED-INNOVATIONS-FOR-MANAGING-COMPLEX-MENTAL-HEALTH-CONDITIONS-AND-ADDICTION-TREATMENTS.pdf" TargetMode="External"/><Relationship Id="rId12" Type="http://schemas.openxmlformats.org/officeDocument/2006/relationships/hyperlink" Target="https://www.hhmglobal.com/industry-updates/press-releases/uc-davis-health-and-biointellisense-form-strategic-collaboration-to-advance-continuous-remote-care-models-for-in-hospital-to-home-monitoring" TargetMode="External"/><Relationship Id="rId2" Type="http://schemas.openxmlformats.org/officeDocument/2006/relationships/hyperlink" Target="https://www.england.nhs.uk/long-read/a-national-framework-for-nhs-action-on-inclusion-health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eetroot.co/healthcare/top-telemedicine-trends-shaping-the-future-of-digital-health/" TargetMode="External"/><Relationship Id="rId11" Type="http://schemas.openxmlformats.org/officeDocument/2006/relationships/hyperlink" Target="https://www.research.unipd.it/bitstream/11577/3601138/2/PhD%20Thesis%20Fietta%20final.pdf" TargetMode="External"/><Relationship Id="rId5" Type="http://schemas.openxmlformats.org/officeDocument/2006/relationships/hyperlink" Target="https://www.shaip.com/blog/ai-in-telemedicine/" TargetMode="External"/><Relationship Id="rId15" Type="http://schemas.openxmlformats.org/officeDocument/2006/relationships/hyperlink" Target="https://www.fortuneindia.com/technology/india-risks-falling-behind-in-ai-infrastructure-race-as-global-spending-soars-mufg/146227" TargetMode="External"/><Relationship Id="rId10" Type="http://schemas.openxmlformats.org/officeDocument/2006/relationships/hyperlink" Target="https://edfprojects.ori.org/technology_and_parenting_challenges_and_opportunities.pdf" TargetMode="External"/><Relationship Id="rId4" Type="http://schemas.openxmlformats.org/officeDocument/2006/relationships/hyperlink" Target="https://www.radicalminds.in/blog/ai-chatbot-24-7-support-logistics" TargetMode="External"/><Relationship Id="rId9" Type="http://schemas.openxmlformats.org/officeDocument/2006/relationships/hyperlink" Target="https://journals.plos.org/digitalhealth/article/file?id=10.1371/journal.pdig.0000903&amp;type=printable" TargetMode="External"/><Relationship Id="rId14" Type="http://schemas.openxmlformats.org/officeDocument/2006/relationships/hyperlink" Target="https://medium.com/@amandabaptiste_61605/digital-skills-vs-digital-literacy-bee3269f706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691" y="796746"/>
            <a:ext cx="6928340" cy="516443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MSc Public Health and Social Care in Practice </a:t>
            </a:r>
            <a:b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Population Health and Digital Health Promotion</a:t>
            </a:r>
            <a:b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LCHS7009</a:t>
            </a:r>
            <a:b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Diola Bijlhout</a:t>
            </a: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Component 3 Group Project Presentation</a:t>
            </a: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Kamlesh Kanubhai Nakum</a:t>
            </a: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.: 2503810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06350" y="4739054"/>
            <a:ext cx="4933259" cy="1888129"/>
          </a:xfrm>
        </p:spPr>
        <p:txBody>
          <a:bodyPr>
            <a:normAutofit/>
          </a:bodyPr>
          <a:lstStyle/>
          <a:p>
            <a:pPr marL="45720" indent="0" algn="just">
              <a:lnSpc>
                <a:spcPct val="150000"/>
              </a:lnSpc>
              <a:buNone/>
            </a:pP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Chosen Group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Digital telehealth technology intervention for Postnatal depression among 25-45 targeted age groups.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92" y="293141"/>
            <a:ext cx="2514936" cy="14146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5019" y="1718518"/>
            <a:ext cx="2626304" cy="238496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9801" y="316164"/>
            <a:ext cx="1838236" cy="740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0919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Evaluating the Benefits of AI-enabled Telehealth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By following the governance and implementation plan, this section efficiently focuses on intervention benefits and wider implication of healthcare practices.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AI-enabled telehealth provides early risk prediction, 24*7 remote access to care to reduce depressive symptoms severity of postnatal depression mother (Ajayi, 2026).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AI-enabled Telehealth analyses the clinical records and patient data to recognise high-risk mothers before symptoms become severe (Ji and Wang, 2026).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545754" y="1658519"/>
            <a:ext cx="184731" cy="4160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endParaRPr lang="en-US" sz="16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330" y="3936889"/>
            <a:ext cx="3873669" cy="2921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129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Benefit for Women Experiencing Postnatal Depression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342900"/>
            <a:ext cx="6281873" cy="5708908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AI-enabled telehealth will recognise the earlier symptoms of 24 to 45 aged mothers, continuous monitoring and provide personalised support and improving time access to reduce the mother's depression (Ajayi, 2026).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Remote consultation through the AI enabled telehealth will eliminate the Postnatal depression patients'mental health stigma by continuous monitoring process and provides mental wellbeing (Jumbe et al., 2026).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Personalised AI-enabled telehealth will enhance a patient’s emotional wellbeing, self-management, and overall quality of life throughout postnatal recovery periods.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2178" y="3857956"/>
            <a:ext cx="3896269" cy="2876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138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752" y="2654725"/>
            <a:ext cx="3498979" cy="245644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Benefits for Communities and Families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42942"/>
            <a:ext cx="6281873" cy="5248622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 enabled telehealth will strengthen mother-infant bonding by supporting healthy emotional development and cognitive growth (Feil, 2026). 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digital intervention will reduce the care giver burden, improves the family relationship which enhances overall family wellbeing.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Digital accessibility through AI telehealth will encourage postnatal depression patients to reduce their anxiety and motivate other diverse populations (Fietta, 2026).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775" y="499866"/>
            <a:ext cx="3686689" cy="2810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8201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Benefits for Healthcare services and NHS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AI-enabled telehealth will enhance service efficacy, reducing the waiting times and optimising clinical resources allocation across the NHS services.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Continuous remote monitoring will provide the healthcare organisation to take proactive clinical decision-making, eliminating avoidable hospital admission and emergency healthcare utilisation.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Digital health support through AI telehealth will enhance workforce productivity level, long term sustainability of maternity mental health services (Feil, 2026).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877" y="3854370"/>
            <a:ext cx="3723861" cy="2553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4645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Health Promotion and Public Health Benefits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 enabled telehealth will reduce postnatal depression by recognising early identification, rapid monitoring and timely intervention.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Digital mental health services will eliminate healthcare inequalities by enhancing workforce working transparency and deliver superior healthcare services to the postnatal  depression patients.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 enabled telehealth intervention will strengthen health promotion via advocating equitable healthcare access and mediating collaboration.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830" y="490330"/>
            <a:ext cx="3734580" cy="2648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845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Public Health and Policy Implication for NHS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AI-enabled telehealth will support NHS priorities by strengthening service accessibility and promoting maternal mental health care delivery.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Policy makers for the intervention should focus on the sustainable funding, national digital standards and equitable implementation which ensure the consistent access to a diverse population.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Unmet policy guidelines in the UK might negatively affect this intervention such as fines, reputation losses, and Cease the organisation.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029" y="403746"/>
            <a:ext cx="3732182" cy="254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4218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Implications for Future Research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future studies should focus on the patient satisfaction, long term effectiveness and superior clinical outcomes.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 secure AI accuracy, digital inclusion and algorithms transparency for providing better healthcare services to  postnatal depression patients.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 focus on the international studies to get evidence based implementation of AI telehealth for improving the digital maternal mental health services.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749" y="803186"/>
            <a:ext cx="3886742" cy="2486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482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6189" y="2866760"/>
            <a:ext cx="3498979" cy="245644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Implication for Professional Development and Education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4667" y="757466"/>
            <a:ext cx="6281873" cy="5248622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AI telehealth enhanced digital competencies, AI literacy and integrated technology within routine clinical practices.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intervention will improve digital literacy among the postnatal depression patients  and encourage them to participate in AI-enabled mental health care services.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Professional organisations and universities should incorporate digital health competencies to support the future workforce preparedness.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188" y="866826"/>
            <a:ext cx="3711991" cy="2514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606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29" y="3039038"/>
            <a:ext cx="3498979" cy="245644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Future Recommendations</a:t>
            </a:r>
            <a:br>
              <a:rPr lang="en-US" sz="1800" dirty="0"/>
            </a:br>
            <a:endParaRPr lang="en-GB" sz="1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NHS should invest its money to expand AI infrastructure, workforce development to provide better services for the postnatal depression patients.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healthcare organisation should enhance their collaboration among the clinicians, technology developers to enhance service improvement for the postnatal depression patients.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Developing the robust monitoring intervention through the AI-enabled telehealth to get success for the invention and deliver superior services to the patients.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292" y="960178"/>
            <a:ext cx="3845651" cy="2467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2831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564" y="2827003"/>
            <a:ext cx="3498979" cy="245644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Overall Conclusion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AI-enabled telehealth technology will offer an accessible, innovative and evidence-informed approach to eliminate postnatal depression across the NHS services.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intervention highly supports healthier mothers, sustainable healthcare services and enhanced public health outcomes nationally.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Successful implementation of AI enabled telehealth needs ethical governance, stakeholder collaboration, equitable digital access for the postnatal depression mother.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564" y="503582"/>
            <a:ext cx="3737112" cy="2629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5865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>
              <a:lnSpc>
                <a:spcPct val="10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NHS England, 2023, A national framework for NHS – action on inclusion health, Available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://www.england.nhs.uk/long-read/a-national-framework-for-nhs-action-on-inclusion-health/</a:t>
            </a:r>
            <a:endParaRPr lang="en-GB" sz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The Telehealth innovation, (2026),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Technology &amp; Healthcare Education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Available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://www.thehealthovation.com/news/topics/technology-healthcare-education/</a:t>
            </a:r>
            <a:endParaRPr lang="en-GB" sz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Radical, (2026),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Enabling 24/7 Support for a Logistics Client via AI </a:t>
            </a:r>
            <a:r>
              <a:rPr lang="en-GB" sz="800" i="1" dirty="0" err="1">
                <a:latin typeface="Arial" panose="020B0604020202020204" pitchFamily="34" charset="0"/>
                <a:cs typeface="Arial" panose="020B0604020202020204" pitchFamily="34" charset="0"/>
              </a:rPr>
              <a:t>Chatbot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Available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://www.radicalminds.in/blog/ai-chatbot-24-7-support-logistics</a:t>
            </a:r>
            <a:endParaRPr lang="en-GB" sz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Shaip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(2026), AI-Powered Telemedicine: Use Cases, Benefits, and Real-World Challenges, Available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://www.shaip.com/blog/ai-in-telemedicine/</a:t>
            </a:r>
            <a:endParaRPr lang="en-GB" sz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Tikhomirov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(2024), Top Telemedicine Trends Shaping the Future of Digital Health, Available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://beetroot.co/healthcare/top-telemedicine-trends-shaping-the-future-of-digital-health/</a:t>
            </a:r>
            <a:endParaRPr lang="en-GB" sz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Ajayi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R., (2025). AI-powered innovations for managing complex mental health conditions and addiction treatments. International Research Journal of Modernization in Engineering Technology and Science, 7(1), p.87. Available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://www.researchgate.net/profile/Rhoda-Ajayi-2/publication/387730444_AI-POWERED_INNOVATIONS_FOR_MANAGING_COMPLEX_MENTAL_HEALTH_CONDITIONS_AND_ADDICTION_TREATMENTS/links/6779f80f894c552085430abe/AI-POWERED-INNOVATIONS-FOR-MANAGING-COMPLEX-MENTAL-HEALTH-CONDITIONS-AND-ADDICTION-TREATMENTS.pdf</a:t>
            </a:r>
            <a:endParaRPr lang="en-GB" sz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Ji, Q. and Wang, M., (2026). AI-driven high-risk pregnancy prediction: balancing early detection, anxiety, and discrimination in digital public health. Frontiers in Public Health, 14, p.1752484. Available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://www.frontiersin.org/journals/public-health/articles/10.3389/fpubh.2026.1752484/pdf</a:t>
            </a:r>
            <a:endParaRPr lang="en-GB" sz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Jumbe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Groen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A., Ballard, L.,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Torbuck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Naghibi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Leijdesdorff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S., Perez-Ramos, J.G., Lim, D.,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Sorout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V.,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Msowoya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D.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Mak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W.W., (2026). A scoping review of barriers and facilitators to implementing tele-mental health solutions for rural, remote and underserved populations in low-and middle-income countries. PLOS Digital Health, 5(6), p.e0000903. Available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://journals.plos.org/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digitalhealth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/article/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file?id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=10.1371/journal.pdig.0000903&amp;type=printable</a:t>
            </a:r>
            <a:endParaRPr lang="en-GB" sz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Feil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E.G., (2022). 26 Technology and Parenting: Challenges and Opportunities. Available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://edfprojects.ori.org/technology_and_parenting_challenges_and_opportunities.pdf</a:t>
            </a:r>
            <a:endParaRPr lang="en-GB" sz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Fietta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V., (2026). Empowerment of Vulnerable Women Through Digital Mental Health Interventions: Design, Engagement, and Impact. Available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://www.research.unipd.it/bitstream/11577/3601138/2/PhD%20Thesis%20Fietta%20final.pdf</a:t>
            </a:r>
            <a:endParaRPr lang="en-GB" sz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HHM, (2026), 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UC Davis Health and </a:t>
            </a:r>
            <a:r>
              <a:rPr lang="en-GB" sz="800" i="1" dirty="0" err="1">
                <a:latin typeface="Arial" panose="020B0604020202020204" pitchFamily="34" charset="0"/>
                <a:cs typeface="Arial" panose="020B0604020202020204" pitchFamily="34" charset="0"/>
              </a:rPr>
              <a:t>BioIntelliSense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 Form Strategic Collaboration to Advance Continuous Remote Care Models for In-Hospital to Home Monitoring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Available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://www.hhmglobal.com/industry-updates/press-releases/uc-davis-health-and-biointellisense-form-strategic-collaboration-to-advance-continuous-remote-care-models-for-in-hospital-to-home-monitoring</a:t>
            </a:r>
            <a:endParaRPr lang="en-GB" sz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Yadav, S., 2025, Model Evaluation in AI: Making Sense of Accuracy, Precision, Recall &amp; More, Available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://medium.com/@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saurabh_yadav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/model-evaluation-in-ai-making-sense-of-accuracy-precision-recall-more-e35a9a1522f4</a:t>
            </a:r>
            <a:endParaRPr lang="en-GB" sz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Baptiste,A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., (2026), Digital Skills vs. Digital Literacy, </a:t>
            </a:r>
            <a:r>
              <a:rPr lang="en-GB" sz="800" i="1" dirty="0" err="1">
                <a:latin typeface="Arial" panose="020B0604020202020204" pitchFamily="34" charset="0"/>
                <a:cs typeface="Arial" panose="020B0604020202020204" pitchFamily="34" charset="0"/>
              </a:rPr>
              <a:t>Medium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,Available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://medium.com/@amandabaptiste_61605/digital-skills-vs-digital-literacy-bee3269f706a</a:t>
            </a:r>
            <a:endParaRPr lang="en-GB" sz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Sankunni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(2026), India risks falling behind in AI infrastructure race as global spending soars: MUFG, Available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://www.fortuneindia.com/technology/india-risks-falling-behind-in-ai-infrastructure-race-as-global-spending-soars-mufg/146227</a:t>
            </a:r>
            <a:endParaRPr lang="en-GB" sz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br>
              <a:rPr lang="en-GB" sz="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815874"/>
      </p:ext>
    </p:extLst>
  </p:cSld>
  <p:clrMapOvr>
    <a:masterClrMapping/>
  </p:clrMapOvr>
</p:sld>
</file>

<file path=ppt/theme/theme1.xml><?xml version="1.0" encoding="utf-8"?>
<a:theme xmlns:a="http://schemas.openxmlformats.org/drawingml/2006/main" name="2_Atlas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C0CB9708-C445-4049-9D7F-4C8684E69AF3}"/>
    </a:ext>
  </a:extLst>
</a:theme>
</file>

<file path=ppt/theme/theme2.xml><?xml version="1.0" encoding="utf-8"?>
<a:theme xmlns:a="http://schemas.openxmlformats.org/drawingml/2006/main" name="Basi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3544</TotalTime>
  <Words>1449</Words>
  <Application>Microsoft Office PowerPoint</Application>
  <PresentationFormat>Widescreen</PresentationFormat>
  <Paragraphs>58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 Light</vt:lpstr>
      <vt:lpstr>Corbel</vt:lpstr>
      <vt:lpstr>Rockwell</vt:lpstr>
      <vt:lpstr>Wingdings</vt:lpstr>
      <vt:lpstr>2_Atlas</vt:lpstr>
      <vt:lpstr>Basis</vt:lpstr>
      <vt:lpstr>Programme: MSc Public Health and Social Care in Practice  Module Name: Population Health and Digital Health Promotion Module Code: LCHS7009 Lecturer: Diola Bijlhout Assignment Title: Component 3 Group Project Presentation Student Name: Kamlesh Kanubhai Nakum Student ID.: 2503810</vt:lpstr>
      <vt:lpstr>Evaluating the Benefits of AI-enabled Telehealth </vt:lpstr>
      <vt:lpstr>Benefit for Women Experiencing Postnatal Depression </vt:lpstr>
      <vt:lpstr>Benefits for Communities and Families</vt:lpstr>
      <vt:lpstr>Benefits for Healthcare services and NHS </vt:lpstr>
      <vt:lpstr>Health Promotion and Public Health Benefits </vt:lpstr>
      <vt:lpstr>Public Health and Policy Implication for NHS </vt:lpstr>
      <vt:lpstr>Implications for Future Research</vt:lpstr>
      <vt:lpstr>Implication for Professional Development and Education </vt:lpstr>
      <vt:lpstr>Future Recommendations </vt:lpstr>
      <vt:lpstr>Overall 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Programme: MSc Public Health and Social Care in Practice  Module Name: Population Health and Digital Health Promotion Module Code: LCHS7009 Lecturer: Diola Bijlhout Assignment Title: Component 3 Group Project Presentation Student Name: Kamlesh Kanubhai Nakum Student ID.: 2503810</dc:title>
  <dc:creator>kamlesh nakum</dc:creator>
  <cp:lastModifiedBy>Admin</cp:lastModifiedBy>
  <cp:revision>2</cp:revision>
  <dcterms:created xsi:type="dcterms:W3CDTF">2026-07-23T08:00:46Z</dcterms:created>
  <dcterms:modified xsi:type="dcterms:W3CDTF">2026-08-03T11:36:43Z</dcterms:modified>
</cp:coreProperties>
</file>