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5" dt="2026-10-14T01:47:32.395"/>
    <p1510:client id="{7686FB57-882E-DC4A-1AE0-3E8B01E0F6EC}" v="1501" dt="2026-10-14T01:34:59.4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ka Hussain (2319161)" userId="S::2319161@student.uwtsd.ac.uk::4045c4b6-ef4d-4966-aa75-39eb3bf8cf2e" providerId="AD" clId="Web-{00000000-0000-0000-0000-000000000000}"/>
    <pc:docChg chg="modSld">
      <pc:chgData name="Anika Hussain (2319161)" userId="S::2319161@student.uwtsd.ac.uk::4045c4b6-ef4d-4966-aa75-39eb3bf8cf2e" providerId="AD" clId="Web-{00000000-0000-0000-0000-000000000000}" dt="2026-10-14T01:47:32.395" v="14" actId="20577"/>
      <pc:docMkLst>
        <pc:docMk/>
      </pc:docMkLst>
      <pc:sldChg chg="modSp">
        <pc:chgData name="Anika Hussain (2319161)" userId="S::2319161@student.uwtsd.ac.uk::4045c4b6-ef4d-4966-aa75-39eb3bf8cf2e" providerId="AD" clId="Web-{00000000-0000-0000-0000-000000000000}" dt="2026-10-14T01:47:32.395" v="14" actId="20577"/>
        <pc:sldMkLst>
          <pc:docMk/>
          <pc:sldMk cId="2738787861" sldId="265"/>
        </pc:sldMkLst>
        <pc:spChg chg="mod">
          <ac:chgData name="Anika Hussain (2319161)" userId="S::2319161@student.uwtsd.ac.uk::4045c4b6-ef4d-4966-aa75-39eb3bf8cf2e" providerId="AD" clId="Web-{00000000-0000-0000-0000-000000000000}" dt="2026-10-14T01:47:32.395" v="14" actId="20577"/>
          <ac:spMkLst>
            <pc:docMk/>
            <pc:sldMk cId="2738787861" sldId="265"/>
            <ac:spMk id="3" creationId="{DE529131-9966-3C9C-B501-082824571559}"/>
          </ac:spMkLst>
        </pc:spChg>
      </pc:sldChg>
    </pc:docChg>
  </pc:docChgLst>
  <pc:docChgLst>
    <pc:chgData name="Anika Hussain (2319161)" userId="S::2319161@student.uwtsd.ac.uk::4045c4b6-ef4d-4966-aa75-39eb3bf8cf2e" providerId="AD" clId="Web-{7686FB57-882E-DC4A-1AE0-3E8B01E0F6EC}"/>
    <pc:docChg chg="addSld modSld">
      <pc:chgData name="Anika Hussain (2319161)" userId="S::2319161@student.uwtsd.ac.uk::4045c4b6-ef4d-4966-aa75-39eb3bf8cf2e" providerId="AD" clId="Web-{7686FB57-882E-DC4A-1AE0-3E8B01E0F6EC}" dt="2026-10-14T01:34:59.485" v="1726"/>
      <pc:docMkLst>
        <pc:docMk/>
      </pc:docMkLst>
      <pc:sldChg chg="addSp delSp modSp mod setBg addAnim modAnim">
        <pc:chgData name="Anika Hussain (2319161)" userId="S::2319161@student.uwtsd.ac.uk::4045c4b6-ef4d-4966-aa75-39eb3bf8cf2e" providerId="AD" clId="Web-{7686FB57-882E-DC4A-1AE0-3E8B01E0F6EC}" dt="2026-10-14T01:34:59.485" v="1726"/>
        <pc:sldMkLst>
          <pc:docMk/>
          <pc:sldMk cId="109857222" sldId="256"/>
        </pc:sldMkLst>
        <pc:spChg chg="mod">
          <ac:chgData name="Anika Hussain (2319161)" userId="S::2319161@student.uwtsd.ac.uk::4045c4b6-ef4d-4966-aa75-39eb3bf8cf2e" providerId="AD" clId="Web-{7686FB57-882E-DC4A-1AE0-3E8B01E0F6EC}" dt="2026-10-13T20:46:01.693" v="813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46:01.693" v="813"/>
          <ac:spMkLst>
            <pc:docMk/>
            <pc:sldMk cId="109857222" sldId="256"/>
            <ac:spMk id="7" creationId="{4522B21E-B2B9-4C72-9A71-C87EFD137480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46:01.693" v="813"/>
          <ac:spMkLst>
            <pc:docMk/>
            <pc:sldMk cId="109857222" sldId="256"/>
            <ac:spMk id="9" creationId="{5EB7D2A2-F448-44D4-938C-DC84CBCB3B1E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46:01.693" v="813"/>
          <ac:spMkLst>
            <pc:docMk/>
            <pc:sldMk cId="109857222" sldId="256"/>
            <ac:spMk id="11" creationId="{871AEA07-1E14-44B4-8E55-64EF049CD66F}"/>
          </ac:spMkLst>
        </pc:spChg>
        <pc:cxnChg chg="add">
          <ac:chgData name="Anika Hussain (2319161)" userId="S::2319161@student.uwtsd.ac.uk::4045c4b6-ef4d-4966-aa75-39eb3bf8cf2e" providerId="AD" clId="Web-{7686FB57-882E-DC4A-1AE0-3E8B01E0F6EC}" dt="2026-10-13T20:46:01.693" v="813"/>
          <ac:cxnSpMkLst>
            <pc:docMk/>
            <pc:sldMk cId="109857222" sldId="256"/>
            <ac:cxnSpMk id="13" creationId="{F7C8EA93-3210-4C62-99E9-153C275E3A87}"/>
          </ac:cxnSpMkLst>
        </pc:cxnChg>
      </pc:sldChg>
      <pc:sldChg chg="addSp delSp modSp new mod setBg">
        <pc:chgData name="Anika Hussain (2319161)" userId="S::2319161@student.uwtsd.ac.uk::4045c4b6-ef4d-4966-aa75-39eb3bf8cf2e" providerId="AD" clId="Web-{7686FB57-882E-DC4A-1AE0-3E8B01E0F6EC}" dt="2026-10-13T23:39:45.352" v="1374" actId="20577"/>
        <pc:sldMkLst>
          <pc:docMk/>
          <pc:sldMk cId="3144674494" sldId="257"/>
        </pc:sldMkLst>
        <pc:spChg chg="mod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2" creationId="{932E76EB-ECFE-F439-2CE6-28F317E1D5B8}"/>
          </ac:spMkLst>
        </pc:spChg>
        <pc:spChg chg="del mod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3" creationId="{4553126E-3EC4-5912-2555-284583504B2B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8" creationId="{907EF6B7-1338-4443-8C46-6A318D952DFD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10" creationId="{DAAE4CDD-124C-4DCF-9584-B6033B545DD5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12" creationId="{081E4A58-353D-44AE-B2FC-2A74E2E400F7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18" creationId="{BACC6370-2D7E-4714-9D71-7542949D7D5D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20" creationId="{256B2C21-A230-48C0-8DF1-C46611373C44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24" creationId="{3150CB11-0C61-439E-910F-5787759E72A0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26" creationId="{43F8A58B-5155-44CE-A5FF-7647B47D0A7A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28" creationId="{443F2ACA-E6D6-4028-82DD-F03C262D5DE6}"/>
          </ac:spMkLst>
        </pc:spChg>
        <pc:graphicFrameChg chg="modGraphic">
          <ac:chgData name="Anika Hussain (2319161)" userId="S::2319161@student.uwtsd.ac.uk::4045c4b6-ef4d-4966-aa75-39eb3bf8cf2e" providerId="AD" clId="Web-{7686FB57-882E-DC4A-1AE0-3E8B01E0F6EC}" dt="2026-10-13T23:39:45.352" v="1374" actId="20577"/>
          <ac:graphicFrameMkLst>
            <pc:docMk/>
            <pc:sldMk cId="3144674494" sldId="257"/>
            <ac:graphicFrameMk id="14" creationId="{65E1048E-B7D7-06CD-6742-5E391992EDEB}"/>
          </ac:graphicFrameMkLst>
        </pc:graphicFrameChg>
      </pc:sldChg>
      <pc:sldChg chg="addSp delSp modSp new">
        <pc:chgData name="Anika Hussain (2319161)" userId="S::2319161@student.uwtsd.ac.uk::4045c4b6-ef4d-4966-aa75-39eb3bf8cf2e" providerId="AD" clId="Web-{7686FB57-882E-DC4A-1AE0-3E8B01E0F6EC}" dt="2026-10-14T00:48:29.526" v="1575" actId="20577"/>
        <pc:sldMkLst>
          <pc:docMk/>
          <pc:sldMk cId="3565314370" sldId="258"/>
        </pc:sldMkLst>
        <pc:spChg chg="mod">
          <ac:chgData name="Anika Hussain (2319161)" userId="S::2319161@student.uwtsd.ac.uk::4045c4b6-ef4d-4966-aa75-39eb3bf8cf2e" providerId="AD" clId="Web-{7686FB57-882E-DC4A-1AE0-3E8B01E0F6EC}" dt="2026-10-13T20:15:31.287" v="123" actId="20577"/>
          <ac:spMkLst>
            <pc:docMk/>
            <pc:sldMk cId="3565314370" sldId="258"/>
            <ac:spMk id="2" creationId="{0D0D2493-0945-1616-396F-A7BD7A621E30}"/>
          </ac:spMkLst>
        </pc:spChg>
        <pc:spChg chg="del mod">
          <ac:chgData name="Anika Hussain (2319161)" userId="S::2319161@student.uwtsd.ac.uk::4045c4b6-ef4d-4966-aa75-39eb3bf8cf2e" providerId="AD" clId="Web-{7686FB57-882E-DC4A-1AE0-3E8B01E0F6EC}" dt="2026-10-13T20:43:12.185" v="797"/>
          <ac:spMkLst>
            <pc:docMk/>
            <pc:sldMk cId="3565314370" sldId="258"/>
            <ac:spMk id="3" creationId="{860AD9AD-A898-90E0-44CD-A259F65F08F7}"/>
          </ac:spMkLst>
        </pc:spChg>
        <pc:spChg chg="add mod">
          <ac:chgData name="Anika Hussain (2319161)" userId="S::2319161@student.uwtsd.ac.uk::4045c4b6-ef4d-4966-aa75-39eb3bf8cf2e" providerId="AD" clId="Web-{7686FB57-882E-DC4A-1AE0-3E8B01E0F6EC}" dt="2026-10-13T21:53:16.703" v="909" actId="20577"/>
          <ac:spMkLst>
            <pc:docMk/>
            <pc:sldMk cId="3565314370" sldId="258"/>
            <ac:spMk id="829" creationId="{A45E77D6-4110-B93D-FDB0-B3C330C949A4}"/>
          </ac:spMkLst>
        </pc:spChg>
        <pc:graphicFrameChg chg="add modGraphic">
          <ac:chgData name="Anika Hussain (2319161)" userId="S::2319161@student.uwtsd.ac.uk::4045c4b6-ef4d-4966-aa75-39eb3bf8cf2e" providerId="AD" clId="Web-{7686FB57-882E-DC4A-1AE0-3E8B01E0F6EC}" dt="2026-10-14T00:48:29.526" v="1575" actId="20577"/>
          <ac:graphicFrameMkLst>
            <pc:docMk/>
            <pc:sldMk cId="3565314370" sldId="258"/>
            <ac:graphicFrameMk id="5" creationId="{EA31048D-205B-C47C-FD7A-D43FE94F4856}"/>
          </ac:graphicFrameMkLst>
        </pc:graphicFrameChg>
      </pc:sldChg>
      <pc:sldChg chg="addSp delSp modSp new mod setBg">
        <pc:chgData name="Anika Hussain (2319161)" userId="S::2319161@student.uwtsd.ac.uk::4045c4b6-ef4d-4966-aa75-39eb3bf8cf2e" providerId="AD" clId="Web-{7686FB57-882E-DC4A-1AE0-3E8B01E0F6EC}" dt="2026-10-13T21:57:48.960" v="917" actId="20577"/>
        <pc:sldMkLst>
          <pc:docMk/>
          <pc:sldMk cId="2066546577" sldId="259"/>
        </pc:sldMkLst>
        <pc:spChg chg="mod">
          <ac:chgData name="Anika Hussain (2319161)" userId="S::2319161@student.uwtsd.ac.uk::4045c4b6-ef4d-4966-aa75-39eb3bf8cf2e" providerId="AD" clId="Web-{7686FB57-882E-DC4A-1AE0-3E8B01E0F6EC}" dt="2026-10-13T20:43:27.498" v="800"/>
          <ac:spMkLst>
            <pc:docMk/>
            <pc:sldMk cId="2066546577" sldId="259"/>
            <ac:spMk id="2" creationId="{CBE96E2C-4B41-853F-85EB-08F2E5D984A9}"/>
          </ac:spMkLst>
        </pc:spChg>
        <pc:spChg chg="add del mod">
          <ac:chgData name="Anika Hussain (2319161)" userId="S::2319161@student.uwtsd.ac.uk::4045c4b6-ef4d-4966-aa75-39eb3bf8cf2e" providerId="AD" clId="Web-{7686FB57-882E-DC4A-1AE0-3E8B01E0F6EC}" dt="2026-10-13T20:43:27.498" v="800"/>
          <ac:spMkLst>
            <pc:docMk/>
            <pc:sldMk cId="2066546577" sldId="259"/>
            <ac:spMk id="3" creationId="{6A925C7C-2B11-D43B-FA48-433658378D2E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43:27.498" v="800"/>
          <ac:spMkLst>
            <pc:docMk/>
            <pc:sldMk cId="2066546577" sldId="259"/>
            <ac:spMk id="9" creationId="{9DBC8166-481C-4473-95F5-9A5B9073B7F1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0:43:27.467" v="799"/>
          <ac:spMkLst>
            <pc:docMk/>
            <pc:sldMk cId="2066546577" sldId="259"/>
            <ac:spMk id="10" creationId="{B50AB553-2A96-4A92-96F2-93548E096954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43:27.498" v="800"/>
          <ac:spMkLst>
            <pc:docMk/>
            <pc:sldMk cId="2066546577" sldId="259"/>
            <ac:spMk id="11" creationId="{A5A5CE6E-90AF-4D43-A014-1F9EC83EB93D}"/>
          </ac:spMkLst>
        </pc:spChg>
        <pc:spChg chg="add mod">
          <ac:chgData name="Anika Hussain (2319161)" userId="S::2319161@student.uwtsd.ac.uk::4045c4b6-ef4d-4966-aa75-39eb3bf8cf2e" providerId="AD" clId="Web-{7686FB57-882E-DC4A-1AE0-3E8B01E0F6EC}" dt="2026-10-13T21:57:48.960" v="917" actId="20577"/>
          <ac:spMkLst>
            <pc:docMk/>
            <pc:sldMk cId="2066546577" sldId="259"/>
            <ac:spMk id="17" creationId="{92611D61-00ED-233E-0992-121947A90BC0}"/>
          </ac:spMkLst>
        </pc:spChg>
        <pc:graphicFrameChg chg="add del">
          <ac:chgData name="Anika Hussain (2319161)" userId="S::2319161@student.uwtsd.ac.uk::4045c4b6-ef4d-4966-aa75-39eb3bf8cf2e" providerId="AD" clId="Web-{7686FB57-882E-DC4A-1AE0-3E8B01E0F6EC}" dt="2026-10-13T20:43:27.467" v="799"/>
          <ac:graphicFrameMkLst>
            <pc:docMk/>
            <pc:sldMk cId="2066546577" sldId="259"/>
            <ac:graphicFrameMk id="5" creationId="{1ACAD5D9-1015-1BB1-64CB-57F528444D64}"/>
          </ac:graphicFrameMkLst>
        </pc:graphicFrameChg>
        <pc:graphicFrameChg chg="add">
          <ac:chgData name="Anika Hussain (2319161)" userId="S::2319161@student.uwtsd.ac.uk::4045c4b6-ef4d-4966-aa75-39eb3bf8cf2e" providerId="AD" clId="Web-{7686FB57-882E-DC4A-1AE0-3E8B01E0F6EC}" dt="2026-10-13T20:43:27.498" v="800"/>
          <ac:graphicFrameMkLst>
            <pc:docMk/>
            <pc:sldMk cId="2066546577" sldId="259"/>
            <ac:graphicFrameMk id="12" creationId="{23DC4A2F-E401-F6AB-6BA4-6ED3814DD933}"/>
          </ac:graphicFrameMkLst>
        </pc:graphicFrameChg>
        <pc:picChg chg="add del">
          <ac:chgData name="Anika Hussain (2319161)" userId="S::2319161@student.uwtsd.ac.uk::4045c4b6-ef4d-4966-aa75-39eb3bf8cf2e" providerId="AD" clId="Web-{7686FB57-882E-DC4A-1AE0-3E8B01E0F6EC}" dt="2026-10-13T20:43:27.467" v="799"/>
          <ac:picMkLst>
            <pc:docMk/>
            <pc:sldMk cId="2066546577" sldId="259"/>
            <ac:picMk id="6" creationId="{0CDA0710-3286-8235-5763-9E00B82CAB32}"/>
          </ac:picMkLst>
        </pc:picChg>
      </pc:sldChg>
      <pc:sldChg chg="addSp delSp modSp new">
        <pc:chgData name="Anika Hussain (2319161)" userId="S::2319161@student.uwtsd.ac.uk::4045c4b6-ef4d-4966-aa75-39eb3bf8cf2e" providerId="AD" clId="Web-{7686FB57-882E-DC4A-1AE0-3E8B01E0F6EC}" dt="2026-10-14T00:51:39.095" v="1579" actId="20577"/>
        <pc:sldMkLst>
          <pc:docMk/>
          <pc:sldMk cId="3893420641" sldId="260"/>
        </pc:sldMkLst>
        <pc:spChg chg="mod">
          <ac:chgData name="Anika Hussain (2319161)" userId="S::2319161@student.uwtsd.ac.uk::4045c4b6-ef4d-4966-aa75-39eb3bf8cf2e" providerId="AD" clId="Web-{7686FB57-882E-DC4A-1AE0-3E8B01E0F6EC}" dt="2026-10-14T00:51:39.095" v="1579" actId="20577"/>
          <ac:spMkLst>
            <pc:docMk/>
            <pc:sldMk cId="3893420641" sldId="260"/>
            <ac:spMk id="2" creationId="{2A51825B-97D8-174C-2B56-F04C9F78BB94}"/>
          </ac:spMkLst>
        </pc:spChg>
        <pc:spChg chg="add mod">
          <ac:chgData name="Anika Hussain (2319161)" userId="S::2319161@student.uwtsd.ac.uk::4045c4b6-ef4d-4966-aa75-39eb3bf8cf2e" providerId="AD" clId="Web-{7686FB57-882E-DC4A-1AE0-3E8B01E0F6EC}" dt="2026-10-13T21:59:34.854" v="922" actId="14100"/>
          <ac:spMkLst>
            <pc:docMk/>
            <pc:sldMk cId="3893420641" sldId="260"/>
            <ac:spMk id="3" creationId="{52E06FBE-E01F-5D06-1DD4-6E52E1883E84}"/>
          </ac:spMkLst>
        </pc:spChg>
        <pc:spChg chg="del mod">
          <ac:chgData name="Anika Hussain (2319161)" userId="S::2319161@student.uwtsd.ac.uk::4045c4b6-ef4d-4966-aa75-39eb3bf8cf2e" providerId="AD" clId="Web-{7686FB57-882E-DC4A-1AE0-3E8B01E0F6EC}" dt="2026-10-13T20:28:43.810" v="758"/>
          <ac:spMkLst>
            <pc:docMk/>
            <pc:sldMk cId="3893420641" sldId="260"/>
            <ac:spMk id="3" creationId="{A12D4BEF-DA4E-BBFD-CF8B-1FF7EDDF6959}"/>
          </ac:spMkLst>
        </pc:spChg>
        <pc:graphicFrameChg chg="add mod modGraphic">
          <ac:chgData name="Anika Hussain (2319161)" userId="S::2319161@student.uwtsd.ac.uk::4045c4b6-ef4d-4966-aa75-39eb3bf8cf2e" providerId="AD" clId="Web-{7686FB57-882E-DC4A-1AE0-3E8B01E0F6EC}" dt="2026-10-14T00:50:03.794" v="1577"/>
          <ac:graphicFrameMkLst>
            <pc:docMk/>
            <pc:sldMk cId="3893420641" sldId="260"/>
            <ac:graphicFrameMk id="4" creationId="{E3FCE840-46E2-44D6-A291-943DA858FC3B}"/>
          </ac:graphicFrameMkLst>
        </pc:graphicFrameChg>
      </pc:sldChg>
      <pc:sldChg chg="addSp delSp modSp new mod setBg">
        <pc:chgData name="Anika Hussain (2319161)" userId="S::2319161@student.uwtsd.ac.uk::4045c4b6-ef4d-4966-aa75-39eb3bf8cf2e" providerId="AD" clId="Web-{7686FB57-882E-DC4A-1AE0-3E8B01E0F6EC}" dt="2026-10-14T00:52:51.756" v="1582" actId="1076"/>
        <pc:sldMkLst>
          <pc:docMk/>
          <pc:sldMk cId="4069805763" sldId="261"/>
        </pc:sldMkLst>
        <pc:spChg chg="mod">
          <ac:chgData name="Anika Hussain (2319161)" userId="S::2319161@student.uwtsd.ac.uk::4045c4b6-ef4d-4966-aa75-39eb3bf8cf2e" providerId="AD" clId="Web-{7686FB57-882E-DC4A-1AE0-3E8B01E0F6EC}" dt="2026-10-14T00:52:39.333" v="1581"/>
          <ac:spMkLst>
            <pc:docMk/>
            <pc:sldMk cId="4069805763" sldId="261"/>
            <ac:spMk id="2" creationId="{A48BC63D-CC7B-74BD-3E79-E0D9F00DB9D2}"/>
          </ac:spMkLst>
        </pc:spChg>
        <pc:spChg chg="del mod">
          <ac:chgData name="Anika Hussain (2319161)" userId="S::2319161@student.uwtsd.ac.uk::4045c4b6-ef4d-4966-aa75-39eb3bf8cf2e" providerId="AD" clId="Web-{7686FB57-882E-DC4A-1AE0-3E8B01E0F6EC}" dt="2026-10-13T20:43:43.124" v="801"/>
          <ac:spMkLst>
            <pc:docMk/>
            <pc:sldMk cId="4069805763" sldId="261"/>
            <ac:spMk id="3" creationId="{7C2C54E8-EF7B-C5E2-22A4-BE693AA953A6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0:52:39.333" v="1581"/>
          <ac:spMkLst>
            <pc:docMk/>
            <pc:sldMk cId="4069805763" sldId="261"/>
            <ac:spMk id="9" creationId="{BACC6370-2D7E-4714-9D71-7542949D7D5D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0:52:39.333" v="1581"/>
          <ac:spMkLst>
            <pc:docMk/>
            <pc:sldMk cId="4069805763" sldId="261"/>
            <ac:spMk id="11" creationId="{F68B3F68-107C-434F-AA38-110D5EA91B85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0:52:39.333" v="1581"/>
          <ac:spMkLst>
            <pc:docMk/>
            <pc:sldMk cId="4069805763" sldId="261"/>
            <ac:spMk id="13" creationId="{AAD0DBB9-1A4B-4391-81D4-CB19F9AB918A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0:52:39.333" v="1581"/>
          <ac:spMkLst>
            <pc:docMk/>
            <pc:sldMk cId="4069805763" sldId="261"/>
            <ac:spMk id="15" creationId="{063BBA22-50EA-4C4D-BE05-F1CE4E63AA56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2:03:37.126" v="924"/>
          <ac:spMkLst>
            <pc:docMk/>
            <pc:sldMk cId="4069805763" sldId="261"/>
            <ac:spMk id="24" creationId="{50A61E5A-13F1-734E-2B1D-C5DDC5E88530}"/>
          </ac:spMkLst>
        </pc:spChg>
        <pc:spChg chg="add mod">
          <ac:chgData name="Anika Hussain (2319161)" userId="S::2319161@student.uwtsd.ac.uk::4045c4b6-ef4d-4966-aa75-39eb3bf8cf2e" providerId="AD" clId="Web-{7686FB57-882E-DC4A-1AE0-3E8B01E0F6EC}" dt="2026-10-14T00:52:51.756" v="1582" actId="1076"/>
          <ac:spMkLst>
            <pc:docMk/>
            <pc:sldMk cId="4069805763" sldId="261"/>
            <ac:spMk id="41" creationId="{6DB96617-8C95-508A-DE57-4870D75CF3ED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4T00:52:39.333" v="1581"/>
          <ac:spMkLst>
            <pc:docMk/>
            <pc:sldMk cId="4069805763" sldId="261"/>
            <ac:spMk id="47" creationId="{B50AB553-2A96-4A92-96F2-93548E096954}"/>
          </ac:spMkLst>
        </pc:spChg>
        <pc:graphicFrameChg chg="add mod ord modGraphic">
          <ac:chgData name="Anika Hussain (2319161)" userId="S::2319161@student.uwtsd.ac.uk::4045c4b6-ef4d-4966-aa75-39eb3bf8cf2e" providerId="AD" clId="Web-{7686FB57-882E-DC4A-1AE0-3E8B01E0F6EC}" dt="2026-10-14T00:52:39.333" v="1581"/>
          <ac:graphicFrameMkLst>
            <pc:docMk/>
            <pc:sldMk cId="4069805763" sldId="261"/>
            <ac:graphicFrameMk id="5" creationId="{C18F9CB7-F8A0-62D5-CA25-F5CAD2574302}"/>
          </ac:graphicFrameMkLst>
        </pc:graphicFrameChg>
        <pc:picChg chg="add">
          <ac:chgData name="Anika Hussain (2319161)" userId="S::2319161@student.uwtsd.ac.uk::4045c4b6-ef4d-4966-aa75-39eb3bf8cf2e" providerId="AD" clId="Web-{7686FB57-882E-DC4A-1AE0-3E8B01E0F6EC}" dt="2026-10-14T00:52:39.333" v="1581"/>
          <ac:picMkLst>
            <pc:docMk/>
            <pc:sldMk cId="4069805763" sldId="261"/>
            <ac:picMk id="43" creationId="{93D5ADD5-DA40-C839-212D-83914A01E162}"/>
          </ac:picMkLst>
        </pc:picChg>
      </pc:sldChg>
      <pc:sldChg chg="addSp delSp modSp new mod setBg">
        <pc:chgData name="Anika Hussain (2319161)" userId="S::2319161@student.uwtsd.ac.uk::4045c4b6-ef4d-4966-aa75-39eb3bf8cf2e" providerId="AD" clId="Web-{7686FB57-882E-DC4A-1AE0-3E8B01E0F6EC}" dt="2026-10-14T00:58:00.691" v="1601" actId="14100"/>
        <pc:sldMkLst>
          <pc:docMk/>
          <pc:sldMk cId="4156905069" sldId="262"/>
        </pc:sldMkLst>
        <pc:spChg chg="mod">
          <ac:chgData name="Anika Hussain (2319161)" userId="S::2319161@student.uwtsd.ac.uk::4045c4b6-ef4d-4966-aa75-39eb3bf8cf2e" providerId="AD" clId="Web-{7686FB57-882E-DC4A-1AE0-3E8B01E0F6EC}" dt="2026-10-14T00:57:04.376" v="1593"/>
          <ac:spMkLst>
            <pc:docMk/>
            <pc:sldMk cId="4156905069" sldId="262"/>
            <ac:spMk id="2" creationId="{CBAC5B6E-213A-60EB-A17A-FD16AD3B1B27}"/>
          </ac:spMkLst>
        </pc:spChg>
        <pc:spChg chg="add del mod">
          <ac:chgData name="Anika Hussain (2319161)" userId="S::2319161@student.uwtsd.ac.uk::4045c4b6-ef4d-4966-aa75-39eb3bf8cf2e" providerId="AD" clId="Web-{7686FB57-882E-DC4A-1AE0-3E8B01E0F6EC}" dt="2026-10-13T20:44:37.580" v="808"/>
          <ac:spMkLst>
            <pc:docMk/>
            <pc:sldMk cId="4156905069" sldId="262"/>
            <ac:spMk id="3" creationId="{76E15DA1-00B6-BDF7-90B9-A905246860BE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0:44:37.580" v="807"/>
          <ac:spMkLst>
            <pc:docMk/>
            <pc:sldMk cId="4156905069" sldId="262"/>
            <ac:spMk id="8" creationId="{8B9AA7C6-5E5A-498E-A6DF-A943376E09BC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0:44:21.360" v="803"/>
          <ac:spMkLst>
            <pc:docMk/>
            <pc:sldMk cId="4156905069" sldId="262"/>
            <ac:spMk id="10" creationId="{B50AB553-2A96-4A92-96F2-93548E096954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0:44:37.580" v="807"/>
          <ac:spMkLst>
            <pc:docMk/>
            <pc:sldMk cId="4156905069" sldId="262"/>
            <ac:spMk id="14" creationId="{81E140AE-0ABF-47C8-BF32-7D2F0CF2BA44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0:44:37.580" v="807"/>
          <ac:spMkLst>
            <pc:docMk/>
            <pc:sldMk cId="4156905069" sldId="262"/>
            <ac:spMk id="16" creationId="{CBC4F608-B4B8-48C3-9572-C0F061B1CD99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0:44:37.580" v="807"/>
          <ac:spMkLst>
            <pc:docMk/>
            <pc:sldMk cId="4156905069" sldId="262"/>
            <ac:spMk id="18" creationId="{76E15DA1-00B6-BDF7-90B9-A905246860BE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0:57:04.391" v="1594"/>
          <ac:spMkLst>
            <pc:docMk/>
            <pc:sldMk cId="4156905069" sldId="262"/>
            <ac:spMk id="20" creationId="{A2679492-7988-4050-9056-542444452411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0:57:04.391" v="1594"/>
          <ac:spMkLst>
            <pc:docMk/>
            <pc:sldMk cId="4156905069" sldId="262"/>
            <ac:spMk id="21" creationId="{B091B163-7D61-4891-ABCF-5C13D9C418D0}"/>
          </ac:spMkLst>
        </pc:spChg>
        <pc:spChg chg="add mod">
          <ac:chgData name="Anika Hussain (2319161)" userId="S::2319161@student.uwtsd.ac.uk::4045c4b6-ef4d-4966-aa75-39eb3bf8cf2e" providerId="AD" clId="Web-{7686FB57-882E-DC4A-1AE0-3E8B01E0F6EC}" dt="2026-10-14T00:58:00.691" v="1601" actId="14100"/>
          <ac:spMkLst>
            <pc:docMk/>
            <pc:sldMk cId="4156905069" sldId="262"/>
            <ac:spMk id="25" creationId="{76E15DA1-00B6-BDF7-90B9-A905246860BE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4T00:57:04.391" v="1594"/>
          <ac:spMkLst>
            <pc:docMk/>
            <pc:sldMk cId="4156905069" sldId="262"/>
            <ac:spMk id="30" creationId="{A2679492-7988-4050-9056-542444452411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0:57:04.376" v="1593"/>
          <ac:spMkLst>
            <pc:docMk/>
            <pc:sldMk cId="4156905069" sldId="262"/>
            <ac:spMk id="31" creationId="{2C61293E-6EBE-43EF-A52C-9BEBFD7679D4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4T00:57:04.391" v="1594"/>
          <ac:spMkLst>
            <pc:docMk/>
            <pc:sldMk cId="4156905069" sldId="262"/>
            <ac:spMk id="32" creationId="{B091B163-7D61-4891-ABCF-5C13D9C418D0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0:57:04.376" v="1593"/>
          <ac:spMkLst>
            <pc:docMk/>
            <pc:sldMk cId="4156905069" sldId="262"/>
            <ac:spMk id="33" creationId="{21540236-BFD5-4A9D-8840-4703E7F76825}"/>
          </ac:spMkLst>
        </pc:spChg>
        <pc:grpChg chg="add del">
          <ac:chgData name="Anika Hussain (2319161)" userId="S::2319161@student.uwtsd.ac.uk::4045c4b6-ef4d-4966-aa75-39eb3bf8cf2e" providerId="AD" clId="Web-{7686FB57-882E-DC4A-1AE0-3E8B01E0F6EC}" dt="2026-10-13T20:44:37.580" v="807"/>
          <ac:grpSpMkLst>
            <pc:docMk/>
            <pc:sldMk cId="4156905069" sldId="262"/>
            <ac:grpSpMk id="15" creationId="{83EAB11A-76F7-48F4-9B4F-5BFDF4BF9670}"/>
          </ac:grpSpMkLst>
        </pc:grpChg>
        <pc:grpChg chg="add del">
          <ac:chgData name="Anika Hussain (2319161)" userId="S::2319161@student.uwtsd.ac.uk::4045c4b6-ef4d-4966-aa75-39eb3bf8cf2e" providerId="AD" clId="Web-{7686FB57-882E-DC4A-1AE0-3E8B01E0F6EC}" dt="2026-10-14T00:57:04.391" v="1594"/>
          <ac:grpSpMkLst>
            <pc:docMk/>
            <pc:sldMk cId="4156905069" sldId="262"/>
            <ac:grpSpMk id="22" creationId="{0474DF76-993E-44DE-AFB0-C416182ACECF}"/>
          </ac:grpSpMkLst>
        </pc:grpChg>
        <pc:grpChg chg="add">
          <ac:chgData name="Anika Hussain (2319161)" userId="S::2319161@student.uwtsd.ac.uk::4045c4b6-ef4d-4966-aa75-39eb3bf8cf2e" providerId="AD" clId="Web-{7686FB57-882E-DC4A-1AE0-3E8B01E0F6EC}" dt="2026-10-14T00:57:04.391" v="1594"/>
          <ac:grpSpMkLst>
            <pc:docMk/>
            <pc:sldMk cId="4156905069" sldId="262"/>
            <ac:grpSpMk id="34" creationId="{0474DF76-993E-44DE-AFB0-C416182ACECF}"/>
          </ac:grpSpMkLst>
        </pc:grpChg>
        <pc:graphicFrameChg chg="add del">
          <ac:chgData name="Anika Hussain (2319161)" userId="S::2319161@student.uwtsd.ac.uk::4045c4b6-ef4d-4966-aa75-39eb3bf8cf2e" providerId="AD" clId="Web-{7686FB57-882E-DC4A-1AE0-3E8B01E0F6EC}" dt="2026-10-13T20:44:21.360" v="803"/>
          <ac:graphicFrameMkLst>
            <pc:docMk/>
            <pc:sldMk cId="4156905069" sldId="262"/>
            <ac:graphicFrameMk id="5" creationId="{628E176F-CE52-BD88-9210-4D46C121AFBE}"/>
          </ac:graphicFrameMkLst>
        </pc:graphicFrameChg>
        <pc:graphicFrameChg chg="add del">
          <ac:chgData name="Anika Hussain (2319161)" userId="S::2319161@student.uwtsd.ac.uk::4045c4b6-ef4d-4966-aa75-39eb3bf8cf2e" providerId="AD" clId="Web-{7686FB57-882E-DC4A-1AE0-3E8B01E0F6EC}" dt="2026-10-13T20:44:32.173" v="805"/>
          <ac:graphicFrameMkLst>
            <pc:docMk/>
            <pc:sldMk cId="4156905069" sldId="262"/>
            <ac:graphicFrameMk id="12" creationId="{A3B7C9C7-0042-3895-9696-0F80BA4F0191}"/>
          </ac:graphicFrameMkLst>
        </pc:graphicFrameChg>
        <pc:picChg chg="add del">
          <ac:chgData name="Anika Hussain (2319161)" userId="S::2319161@student.uwtsd.ac.uk::4045c4b6-ef4d-4966-aa75-39eb3bf8cf2e" providerId="AD" clId="Web-{7686FB57-882E-DC4A-1AE0-3E8B01E0F6EC}" dt="2026-10-13T20:44:21.360" v="803"/>
          <ac:picMkLst>
            <pc:docMk/>
            <pc:sldMk cId="4156905069" sldId="262"/>
            <ac:picMk id="6" creationId="{EFE56223-3F78-30C4-E60C-703F8576E70D}"/>
          </ac:picMkLst>
        </pc:picChg>
        <pc:picChg chg="add del">
          <ac:chgData name="Anika Hussain (2319161)" userId="S::2319161@student.uwtsd.ac.uk::4045c4b6-ef4d-4966-aa75-39eb3bf8cf2e" providerId="AD" clId="Web-{7686FB57-882E-DC4A-1AE0-3E8B01E0F6EC}" dt="2026-10-14T00:57:04.376" v="1593"/>
          <ac:picMkLst>
            <pc:docMk/>
            <pc:sldMk cId="4156905069" sldId="262"/>
            <ac:picMk id="27" creationId="{D9A0CE1E-FED2-A333-6F34-8C92B9E32BE8}"/>
          </ac:picMkLst>
        </pc:picChg>
        <pc:cxnChg chg="add del">
          <ac:chgData name="Anika Hussain (2319161)" userId="S::2319161@student.uwtsd.ac.uk::4045c4b6-ef4d-4966-aa75-39eb3bf8cf2e" providerId="AD" clId="Web-{7686FB57-882E-DC4A-1AE0-3E8B01E0F6EC}" dt="2026-10-14T00:57:04.391" v="1594"/>
          <ac:cxnSpMkLst>
            <pc:docMk/>
            <pc:sldMk cId="4156905069" sldId="262"/>
            <ac:cxnSpMk id="17" creationId="{C49DA8F6-BCC1-4447-B54C-57856834B94B}"/>
          </ac:cxnSpMkLst>
        </pc:cxnChg>
        <pc:cxnChg chg="add">
          <ac:chgData name="Anika Hussain (2319161)" userId="S::2319161@student.uwtsd.ac.uk::4045c4b6-ef4d-4966-aa75-39eb3bf8cf2e" providerId="AD" clId="Web-{7686FB57-882E-DC4A-1AE0-3E8B01E0F6EC}" dt="2026-10-14T00:57:04.391" v="1594"/>
          <ac:cxnSpMkLst>
            <pc:docMk/>
            <pc:sldMk cId="4156905069" sldId="262"/>
            <ac:cxnSpMk id="39" creationId="{C49DA8F6-BCC1-4447-B54C-57856834B94B}"/>
          </ac:cxnSpMkLst>
        </pc:cxnChg>
      </pc:sldChg>
      <pc:sldChg chg="addSp delSp modSp new mod setBg">
        <pc:chgData name="Anika Hussain (2319161)" userId="S::2319161@student.uwtsd.ac.uk::4045c4b6-ef4d-4966-aa75-39eb3bf8cf2e" providerId="AD" clId="Web-{7686FB57-882E-DC4A-1AE0-3E8B01E0F6EC}" dt="2026-10-13T22:47:21.003" v="1009" actId="1076"/>
        <pc:sldMkLst>
          <pc:docMk/>
          <pc:sldMk cId="1889960522" sldId="263"/>
        </pc:sldMkLst>
        <pc:spChg chg="mod">
          <ac:chgData name="Anika Hussain (2319161)" userId="S::2319161@student.uwtsd.ac.uk::4045c4b6-ef4d-4966-aa75-39eb3bf8cf2e" providerId="AD" clId="Web-{7686FB57-882E-DC4A-1AE0-3E8B01E0F6EC}" dt="2026-10-13T20:44:53.299" v="809"/>
          <ac:spMkLst>
            <pc:docMk/>
            <pc:sldMk cId="1889960522" sldId="263"/>
            <ac:spMk id="2" creationId="{F5561F6C-5D1D-5202-C1DA-591DCDC236D5}"/>
          </ac:spMkLst>
        </pc:spChg>
        <pc:spChg chg="mod">
          <ac:chgData name="Anika Hussain (2319161)" userId="S::2319161@student.uwtsd.ac.uk::4045c4b6-ef4d-4966-aa75-39eb3bf8cf2e" providerId="AD" clId="Web-{7686FB57-882E-DC4A-1AE0-3E8B01E0F6EC}" dt="2026-10-13T22:47:21.003" v="1009" actId="1076"/>
          <ac:spMkLst>
            <pc:docMk/>
            <pc:sldMk cId="1889960522" sldId="263"/>
            <ac:spMk id="3" creationId="{512F435C-1995-BF5C-503F-2CECA56DE656}"/>
          </ac:spMkLst>
        </pc:spChg>
        <pc:spChg chg="add del mod">
          <ac:chgData name="Anika Hussain (2319161)" userId="S::2319161@student.uwtsd.ac.uk::4045c4b6-ef4d-4966-aa75-39eb3bf8cf2e" providerId="AD" clId="Web-{7686FB57-882E-DC4A-1AE0-3E8B01E0F6EC}" dt="2026-10-13T22:47:13.800" v="1008"/>
          <ac:spMkLst>
            <pc:docMk/>
            <pc:sldMk cId="1889960522" sldId="263"/>
            <ac:spMk id="4" creationId="{B4FF75E6-1818-B70A-84ED-28A972ECAD49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44:53.299" v="809"/>
          <ac:spMkLst>
            <pc:docMk/>
            <pc:sldMk cId="1889960522" sldId="263"/>
            <ac:spMk id="9" creationId="{C0763A76-9F1C-4FC5-82B7-DD475DA461B2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44:53.299" v="809"/>
          <ac:spMkLst>
            <pc:docMk/>
            <pc:sldMk cId="1889960522" sldId="263"/>
            <ac:spMk id="11" creationId="{E81BF4F6-F2CF-4984-9D14-D6966D92F99F}"/>
          </ac:spMkLst>
        </pc:spChg>
        <pc:picChg chg="add">
          <ac:chgData name="Anika Hussain (2319161)" userId="S::2319161@student.uwtsd.ac.uk::4045c4b6-ef4d-4966-aa75-39eb3bf8cf2e" providerId="AD" clId="Web-{7686FB57-882E-DC4A-1AE0-3E8B01E0F6EC}" dt="2026-10-13T20:44:53.299" v="809"/>
          <ac:picMkLst>
            <pc:docMk/>
            <pc:sldMk cId="1889960522" sldId="263"/>
            <ac:picMk id="5" creationId="{766223E7-5FD3-3C2F-5C9B-53B66F99811B}"/>
          </ac:picMkLst>
        </pc:picChg>
      </pc:sldChg>
      <pc:sldChg chg="addSp delSp modSp new mod setBg">
        <pc:chgData name="Anika Hussain (2319161)" userId="S::2319161@student.uwtsd.ac.uk::4045c4b6-ef4d-4966-aa75-39eb3bf8cf2e" providerId="AD" clId="Web-{7686FB57-882E-DC4A-1AE0-3E8B01E0F6EC}" dt="2026-10-13T22:43:46.200" v="1002" actId="14100"/>
        <pc:sldMkLst>
          <pc:docMk/>
          <pc:sldMk cId="1218816676" sldId="264"/>
        </pc:sldMkLst>
        <pc:spChg chg="mod">
          <ac:chgData name="Anika Hussain (2319161)" userId="S::2319161@student.uwtsd.ac.uk::4045c4b6-ef4d-4966-aa75-39eb3bf8cf2e" providerId="AD" clId="Web-{7686FB57-882E-DC4A-1AE0-3E8B01E0F6EC}" dt="2026-10-13T20:52:51.464" v="814"/>
          <ac:spMkLst>
            <pc:docMk/>
            <pc:sldMk cId="1218816676" sldId="264"/>
            <ac:spMk id="2" creationId="{1366ED79-F21B-9D33-6A54-B7FDC7BB9BC2}"/>
          </ac:spMkLst>
        </pc:spChg>
        <pc:spChg chg="add del mod">
          <ac:chgData name="Anika Hussain (2319161)" userId="S::2319161@student.uwtsd.ac.uk::4045c4b6-ef4d-4966-aa75-39eb3bf8cf2e" providerId="AD" clId="Web-{7686FB57-882E-DC4A-1AE0-3E8B01E0F6EC}" dt="2026-10-13T20:45:20.316" v="812"/>
          <ac:spMkLst>
            <pc:docMk/>
            <pc:sldMk cId="1218816676" sldId="264"/>
            <ac:spMk id="3" creationId="{631F9DAE-2E5C-25C9-DE83-4BB913526F91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0:52:51.464" v="814"/>
          <ac:spMkLst>
            <pc:docMk/>
            <pc:sldMk cId="1218816676" sldId="264"/>
            <ac:spMk id="9" creationId="{C05CBC3C-2E5A-4839-8B9B-2E5A6ADF0F58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0:45:20.285" v="811"/>
          <ac:spMkLst>
            <pc:docMk/>
            <pc:sldMk cId="1218816676" sldId="264"/>
            <ac:spMk id="10" creationId="{B50AB553-2A96-4A92-96F2-93548E096954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0:52:51.464" v="814"/>
          <ac:spMkLst>
            <pc:docMk/>
            <pc:sldMk cId="1218816676" sldId="264"/>
            <ac:spMk id="11" creationId="{DB5B423A-57CC-4C58-AA26-8E2E862B03A0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52:51.464" v="814"/>
          <ac:spMkLst>
            <pc:docMk/>
            <pc:sldMk cId="1218816676" sldId="264"/>
            <ac:spMk id="17" creationId="{BACC6370-2D7E-4714-9D71-7542949D7D5D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52:51.464" v="814"/>
          <ac:spMkLst>
            <pc:docMk/>
            <pc:sldMk cId="1218816676" sldId="264"/>
            <ac:spMk id="19" creationId="{F68B3F68-107C-434F-AA38-110D5EA91B85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52:51.464" v="814"/>
          <ac:spMkLst>
            <pc:docMk/>
            <pc:sldMk cId="1218816676" sldId="264"/>
            <ac:spMk id="21" creationId="{AAD0DBB9-1A4B-4391-81D4-CB19F9AB918A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52:51.464" v="814"/>
          <ac:spMkLst>
            <pc:docMk/>
            <pc:sldMk cId="1218816676" sldId="264"/>
            <ac:spMk id="23" creationId="{063BBA22-50EA-4C4D-BE05-F1CE4E63AA56}"/>
          </ac:spMkLst>
        </pc:spChg>
        <pc:spChg chg="add mod">
          <ac:chgData name="Anika Hussain (2319161)" userId="S::2319161@student.uwtsd.ac.uk::4045c4b6-ef4d-4966-aa75-39eb3bf8cf2e" providerId="AD" clId="Web-{7686FB57-882E-DC4A-1AE0-3E8B01E0F6EC}" dt="2026-10-13T22:43:46.200" v="1002" actId="14100"/>
          <ac:spMkLst>
            <pc:docMk/>
            <pc:sldMk cId="1218816676" sldId="264"/>
            <ac:spMk id="24" creationId="{EE4C3ACA-F0C8-7DC9-293A-B64BDBF5BB19}"/>
          </ac:spMkLst>
        </pc:spChg>
        <pc:graphicFrameChg chg="add del">
          <ac:chgData name="Anika Hussain (2319161)" userId="S::2319161@student.uwtsd.ac.uk::4045c4b6-ef4d-4966-aa75-39eb3bf8cf2e" providerId="AD" clId="Web-{7686FB57-882E-DC4A-1AE0-3E8B01E0F6EC}" dt="2026-10-13T20:45:20.285" v="811"/>
          <ac:graphicFrameMkLst>
            <pc:docMk/>
            <pc:sldMk cId="1218816676" sldId="264"/>
            <ac:graphicFrameMk id="5" creationId="{B05C6578-EE74-ACA8-CFF6-3435FF2AF2D7}"/>
          </ac:graphicFrameMkLst>
        </pc:graphicFrameChg>
        <pc:graphicFrameChg chg="add mod modGraphic">
          <ac:chgData name="Anika Hussain (2319161)" userId="S::2319161@student.uwtsd.ac.uk::4045c4b6-ef4d-4966-aa75-39eb3bf8cf2e" providerId="AD" clId="Web-{7686FB57-882E-DC4A-1AE0-3E8B01E0F6EC}" dt="2026-10-13T20:52:51.464" v="814"/>
          <ac:graphicFrameMkLst>
            <pc:docMk/>
            <pc:sldMk cId="1218816676" sldId="264"/>
            <ac:graphicFrameMk id="12" creationId="{1F822D57-E635-9A62-6325-671E91F1ACEC}"/>
          </ac:graphicFrameMkLst>
        </pc:graphicFrameChg>
        <pc:picChg chg="add del">
          <ac:chgData name="Anika Hussain (2319161)" userId="S::2319161@student.uwtsd.ac.uk::4045c4b6-ef4d-4966-aa75-39eb3bf8cf2e" providerId="AD" clId="Web-{7686FB57-882E-DC4A-1AE0-3E8B01E0F6EC}" dt="2026-10-13T20:45:20.285" v="811"/>
          <ac:picMkLst>
            <pc:docMk/>
            <pc:sldMk cId="1218816676" sldId="264"/>
            <ac:picMk id="6" creationId="{B46591AE-A6BF-1349-D759-D62ABD1D4946}"/>
          </ac:picMkLst>
        </pc:picChg>
      </pc:sldChg>
      <pc:sldChg chg="addSp delSp modSp new">
        <pc:chgData name="Anika Hussain (2319161)" userId="S::2319161@student.uwtsd.ac.uk::4045c4b6-ef4d-4966-aa75-39eb3bf8cf2e" providerId="AD" clId="Web-{7686FB57-882E-DC4A-1AE0-3E8B01E0F6EC}" dt="2026-10-14T01:15:23.375" v="1614" actId="20577"/>
        <pc:sldMkLst>
          <pc:docMk/>
          <pc:sldMk cId="2738787861" sldId="265"/>
        </pc:sldMkLst>
        <pc:spChg chg="del mod">
          <ac:chgData name="Anika Hussain (2319161)" userId="S::2319161@student.uwtsd.ac.uk::4045c4b6-ef4d-4966-aa75-39eb3bf8cf2e" providerId="AD" clId="Web-{7686FB57-882E-DC4A-1AE0-3E8B01E0F6EC}" dt="2026-10-13T22:54:57.004" v="1015"/>
          <ac:spMkLst>
            <pc:docMk/>
            <pc:sldMk cId="2738787861" sldId="265"/>
            <ac:spMk id="2" creationId="{7BD7FBDB-C42D-9F3D-19E8-F6A497BB3E1F}"/>
          </ac:spMkLst>
        </pc:spChg>
        <pc:spChg chg="mod">
          <ac:chgData name="Anika Hussain (2319161)" userId="S::2319161@student.uwtsd.ac.uk::4045c4b6-ef4d-4966-aa75-39eb3bf8cf2e" providerId="AD" clId="Web-{7686FB57-882E-DC4A-1AE0-3E8B01E0F6EC}" dt="2026-10-14T01:15:23.375" v="1614" actId="20577"/>
          <ac:spMkLst>
            <pc:docMk/>
            <pc:sldMk cId="2738787861" sldId="265"/>
            <ac:spMk id="3" creationId="{DE529131-9966-3C9C-B501-082824571559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2:55:20.943" v="1019"/>
          <ac:spMkLst>
            <pc:docMk/>
            <pc:sldMk cId="2738787861" sldId="265"/>
            <ac:spMk id="4" creationId="{7BD7FBDB-C42D-9F3D-19E8-F6A497BB3E1F}"/>
          </ac:spMkLst>
        </pc:spChg>
      </pc:sldChg>
      <pc:sldChg chg="addSp delSp modSp new">
        <pc:chgData name="Anika Hussain (2319161)" userId="S::2319161@student.uwtsd.ac.uk::4045c4b6-ef4d-4966-aa75-39eb3bf8cf2e" providerId="AD" clId="Web-{7686FB57-882E-DC4A-1AE0-3E8B01E0F6EC}" dt="2026-10-14T01:18:29.348" v="1643" actId="20577"/>
        <pc:sldMkLst>
          <pc:docMk/>
          <pc:sldMk cId="4263559330" sldId="266"/>
        </pc:sldMkLst>
        <pc:spChg chg="del">
          <ac:chgData name="Anika Hussain (2319161)" userId="S::2319161@student.uwtsd.ac.uk::4045c4b6-ef4d-4966-aa75-39eb3bf8cf2e" providerId="AD" clId="Web-{7686FB57-882E-DC4A-1AE0-3E8B01E0F6EC}" dt="2026-10-13T22:57:09.670" v="1031"/>
          <ac:spMkLst>
            <pc:docMk/>
            <pc:sldMk cId="4263559330" sldId="266"/>
            <ac:spMk id="2" creationId="{4DE1E8B3-298E-3BF2-DB7E-604DB5415811}"/>
          </ac:spMkLst>
        </pc:spChg>
        <pc:spChg chg="mod">
          <ac:chgData name="Anika Hussain (2319161)" userId="S::2319161@student.uwtsd.ac.uk::4045c4b6-ef4d-4966-aa75-39eb3bf8cf2e" providerId="AD" clId="Web-{7686FB57-882E-DC4A-1AE0-3E8B01E0F6EC}" dt="2026-10-14T01:18:29.348" v="1643" actId="20577"/>
          <ac:spMkLst>
            <pc:docMk/>
            <pc:sldMk cId="4263559330" sldId="266"/>
            <ac:spMk id="3" creationId="{D8702293-F773-6920-0FF8-C18ECC5ED9D9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2:57:28.218" v="1035"/>
          <ac:spMkLst>
            <pc:docMk/>
            <pc:sldMk cId="4263559330" sldId="266"/>
            <ac:spMk id="4" creationId="{4DE1E8B3-298E-3BF2-DB7E-604DB5415811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2:57:38.344" v="1037"/>
          <ac:spMkLst>
            <pc:docMk/>
            <pc:sldMk cId="4263559330" sldId="266"/>
            <ac:spMk id="5" creationId="{BA665EC7-FB76-3D8D-53CD-3FF8FA32BB4F}"/>
          </ac:spMkLst>
        </pc:spChg>
      </pc:sldChg>
      <pc:sldChg chg="addSp delSp modSp new mod setBg">
        <pc:chgData name="Anika Hussain (2319161)" userId="S::2319161@student.uwtsd.ac.uk::4045c4b6-ef4d-4966-aa75-39eb3bf8cf2e" providerId="AD" clId="Web-{7686FB57-882E-DC4A-1AE0-3E8B01E0F6EC}" dt="2026-10-14T00:44:38.411" v="1456" actId="20577"/>
        <pc:sldMkLst>
          <pc:docMk/>
          <pc:sldMk cId="4255158641" sldId="267"/>
        </pc:sldMkLst>
        <pc:spChg chg="del mod">
          <ac:chgData name="Anika Hussain (2319161)" userId="S::2319161@student.uwtsd.ac.uk::4045c4b6-ef4d-4966-aa75-39eb3bf8cf2e" providerId="AD" clId="Web-{7686FB57-882E-DC4A-1AE0-3E8B01E0F6EC}" dt="2026-10-13T23:07:14.694" v="1095"/>
          <ac:spMkLst>
            <pc:docMk/>
            <pc:sldMk cId="4255158641" sldId="267"/>
            <ac:spMk id="2" creationId="{2C9F7C31-6C14-D20E-1735-EDFD2FD2BDAA}"/>
          </ac:spMkLst>
        </pc:spChg>
        <pc:spChg chg="del mod">
          <ac:chgData name="Anika Hussain (2319161)" userId="S::2319161@student.uwtsd.ac.uk::4045c4b6-ef4d-4966-aa75-39eb3bf8cf2e" providerId="AD" clId="Web-{7686FB57-882E-DC4A-1AE0-3E8B01E0F6EC}" dt="2026-10-13T23:07:08.272" v="1093"/>
          <ac:spMkLst>
            <pc:docMk/>
            <pc:sldMk cId="4255158641" sldId="267"/>
            <ac:spMk id="3" creationId="{1A4DE034-9AB5-9CB0-E03D-4C9F255459BC}"/>
          </ac:spMkLst>
        </pc:spChg>
        <pc:spChg chg="add del mod">
          <ac:chgData name="Anika Hussain (2319161)" userId="S::2319161@student.uwtsd.ac.uk::4045c4b6-ef4d-4966-aa75-39eb3bf8cf2e" providerId="AD" clId="Web-{7686FB57-882E-DC4A-1AE0-3E8B01E0F6EC}" dt="2026-10-13T23:07:11.882" v="1094"/>
          <ac:spMkLst>
            <pc:docMk/>
            <pc:sldMk cId="4255158641" sldId="267"/>
            <ac:spMk id="5" creationId="{EA009BCA-03F0-929F-7F8B-91B30D24EEF5}"/>
          </ac:spMkLst>
        </pc:spChg>
        <pc:spChg chg="add mod">
          <ac:chgData name="Anika Hussain (2319161)" userId="S::2319161@student.uwtsd.ac.uk::4045c4b6-ef4d-4966-aa75-39eb3bf8cf2e" providerId="AD" clId="Web-{7686FB57-882E-DC4A-1AE0-3E8B01E0F6EC}" dt="2026-10-13T23:48:21.529" v="1400" actId="20577"/>
          <ac:spMkLst>
            <pc:docMk/>
            <pc:sldMk cId="4255158641" sldId="267"/>
            <ac:spMk id="7" creationId="{417542E2-3FAC-75FC-8B8E-0F88E5A1A306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3:08:12.977" v="1131"/>
          <ac:spMkLst>
            <pc:docMk/>
            <pc:sldMk cId="4255158641" sldId="267"/>
            <ac:spMk id="8" creationId="{8BB8D5C8-6475-2E01-C9B0-5597BED45C11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3:08:34.181" v="1133"/>
          <ac:spMkLst>
            <pc:docMk/>
            <pc:sldMk cId="4255158641" sldId="267"/>
            <ac:spMk id="9" creationId="{5AEF67C7-BD61-6CFC-5132-752573CE1535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3:09:18.573" v="1140"/>
          <ac:spMkLst>
            <pc:docMk/>
            <pc:sldMk cId="4255158641" sldId="267"/>
            <ac:spMk id="10" creationId="{016E672B-6005-EDCA-F32E-ABE20A3297E0}"/>
          </ac:spMkLst>
        </pc:spChg>
        <pc:spChg chg="add del mod">
          <ac:chgData name="Anika Hussain (2319161)" userId="S::2319161@student.uwtsd.ac.uk::4045c4b6-ef4d-4966-aa75-39eb3bf8cf2e" providerId="AD" clId="Web-{7686FB57-882E-DC4A-1AE0-3E8B01E0F6EC}" dt="2026-10-13T23:11:25.108" v="1180"/>
          <ac:spMkLst>
            <pc:docMk/>
            <pc:sldMk cId="4255158641" sldId="267"/>
            <ac:spMk id="11" creationId="{B446E7B9-57A1-B4CF-8183-0E1858798B1E}"/>
          </ac:spMkLst>
        </pc:spChg>
        <pc:spChg chg="add mod">
          <ac:chgData name="Anika Hussain (2319161)" userId="S::2319161@student.uwtsd.ac.uk::4045c4b6-ef4d-4966-aa75-39eb3bf8cf2e" providerId="AD" clId="Web-{7686FB57-882E-DC4A-1AE0-3E8B01E0F6EC}" dt="2026-10-14T00:44:38.411" v="1456" actId="20577"/>
          <ac:spMkLst>
            <pc:docMk/>
            <pc:sldMk cId="4255158641" sldId="267"/>
            <ac:spMk id="15" creationId="{B446E7B9-57A1-B4CF-8183-0E1858798B1E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3:11:25.108" v="1180"/>
          <ac:spMkLst>
            <pc:docMk/>
            <pc:sldMk cId="4255158641" sldId="267"/>
            <ac:spMk id="17" creationId="{C0763A76-9F1C-4FC5-82B7-DD475DA461B2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3:11:25.108" v="1180"/>
          <ac:spMkLst>
            <pc:docMk/>
            <pc:sldMk cId="4255158641" sldId="267"/>
            <ac:spMk id="19" creationId="{E81BF4F6-F2CF-4984-9D14-D6966D92F99F}"/>
          </ac:spMkLst>
        </pc:spChg>
        <pc:graphicFrameChg chg="add del">
          <ac:chgData name="Anika Hussain (2319161)" userId="S::2319161@student.uwtsd.ac.uk::4045c4b6-ef4d-4966-aa75-39eb3bf8cf2e" providerId="AD" clId="Web-{7686FB57-882E-DC4A-1AE0-3E8B01E0F6EC}" dt="2026-10-13T23:11:25.108" v="1179"/>
          <ac:graphicFrameMkLst>
            <pc:docMk/>
            <pc:sldMk cId="4255158641" sldId="267"/>
            <ac:graphicFrameMk id="13" creationId="{2AC62CAC-61F0-8662-62E4-7B76C1F4BCFB}"/>
          </ac:graphicFrameMkLst>
        </pc:graphicFrameChg>
        <pc:picChg chg="add">
          <ac:chgData name="Anika Hussain (2319161)" userId="S::2319161@student.uwtsd.ac.uk::4045c4b6-ef4d-4966-aa75-39eb3bf8cf2e" providerId="AD" clId="Web-{7686FB57-882E-DC4A-1AE0-3E8B01E0F6EC}" dt="2026-10-13T23:11:25.108" v="1180"/>
          <ac:picMkLst>
            <pc:docMk/>
            <pc:sldMk cId="4255158641" sldId="267"/>
            <ac:picMk id="16" creationId="{448CA250-1F5F-3E7F-7A37-9C3B3F0285DD}"/>
          </ac:picMkLst>
        </pc:picChg>
      </pc:sldChg>
      <pc:sldChg chg="addSp delSp modSp new">
        <pc:chgData name="Anika Hussain (2319161)" userId="S::2319161@student.uwtsd.ac.uk::4045c4b6-ef4d-4966-aa75-39eb3bf8cf2e" providerId="AD" clId="Web-{7686FB57-882E-DC4A-1AE0-3E8B01E0F6EC}" dt="2026-10-14T01:27:30.063" v="1724" actId="20577"/>
        <pc:sldMkLst>
          <pc:docMk/>
          <pc:sldMk cId="3320939636" sldId="268"/>
        </pc:sldMkLst>
        <pc:spChg chg="del mod">
          <ac:chgData name="Anika Hussain (2319161)" userId="S::2319161@student.uwtsd.ac.uk::4045c4b6-ef4d-4966-aa75-39eb3bf8cf2e" providerId="AD" clId="Web-{7686FB57-882E-DC4A-1AE0-3E8B01E0F6EC}" dt="2026-10-14T01:20:01.444" v="1647"/>
          <ac:spMkLst>
            <pc:docMk/>
            <pc:sldMk cId="3320939636" sldId="268"/>
            <ac:spMk id="2" creationId="{20853F96-29B7-21B4-363A-B6BB89FA6977}"/>
          </ac:spMkLst>
        </pc:spChg>
        <pc:spChg chg="del">
          <ac:chgData name="Anika Hussain (2319161)" userId="S::2319161@student.uwtsd.ac.uk::4045c4b6-ef4d-4966-aa75-39eb3bf8cf2e" providerId="AD" clId="Web-{7686FB57-882E-DC4A-1AE0-3E8B01E0F6EC}" dt="2026-10-14T01:19:45.131" v="1645"/>
          <ac:spMkLst>
            <pc:docMk/>
            <pc:sldMk cId="3320939636" sldId="268"/>
            <ac:spMk id="3" creationId="{FEE87020-2E4A-BF36-0D9A-FDD01599A25B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1:20:29.460" v="1650"/>
          <ac:spMkLst>
            <pc:docMk/>
            <pc:sldMk cId="3320939636" sldId="268"/>
            <ac:spMk id="4" creationId="{791B5125-A909-E9ED-1FC2-AD619EF5B85A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4T01:20:20.225" v="1649"/>
          <ac:spMkLst>
            <pc:docMk/>
            <pc:sldMk cId="3320939636" sldId="268"/>
            <ac:spMk id="5" creationId="{20853F96-29B7-21B4-363A-B6BB89FA6977}"/>
          </ac:spMkLst>
        </pc:spChg>
        <pc:spChg chg="add del mod">
          <ac:chgData name="Anika Hussain (2319161)" userId="S::2319161@student.uwtsd.ac.uk::4045c4b6-ef4d-4966-aa75-39eb3bf8cf2e" providerId="AD" clId="Web-{7686FB57-882E-DC4A-1AE0-3E8B01E0F6EC}" dt="2026-10-14T01:21:16.570" v="1659"/>
          <ac:spMkLst>
            <pc:docMk/>
            <pc:sldMk cId="3320939636" sldId="268"/>
            <ac:spMk id="6" creationId="{18ADA868-D7B5-7293-5106-6B22ECD15E90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1:22:24.025" v="1668"/>
          <ac:spMkLst>
            <pc:docMk/>
            <pc:sldMk cId="3320939636" sldId="268"/>
            <ac:spMk id="7" creationId="{2B714C03-155E-3E4D-8751-AC93B956F72F}"/>
          </ac:spMkLst>
        </pc:spChg>
        <pc:spChg chg="add mod">
          <ac:chgData name="Anika Hussain (2319161)" userId="S::2319161@student.uwtsd.ac.uk::4045c4b6-ef4d-4966-aa75-39eb3bf8cf2e" providerId="AD" clId="Web-{7686FB57-882E-DC4A-1AE0-3E8B01E0F6EC}" dt="2026-10-14T01:27:30.063" v="1724" actId="20577"/>
          <ac:spMkLst>
            <pc:docMk/>
            <pc:sldMk cId="3320939636" sldId="268"/>
            <ac:spMk id="8" creationId="{41161477-93B6-9F48-9694-70A59BB3C753}"/>
          </ac:spMkLst>
        </pc:spChg>
      </pc:sldChg>
      <pc:sldChg chg="delSp modSp new">
        <pc:chgData name="Anika Hussain (2319161)" userId="S::2319161@student.uwtsd.ac.uk::4045c4b6-ef4d-4966-aa75-39eb3bf8cf2e" providerId="AD" clId="Web-{7686FB57-882E-DC4A-1AE0-3E8B01E0F6EC}" dt="2026-10-14T01:23:57.043" v="1690" actId="20577"/>
        <pc:sldMkLst>
          <pc:docMk/>
          <pc:sldMk cId="1599681167" sldId="269"/>
        </pc:sldMkLst>
        <pc:spChg chg="del">
          <ac:chgData name="Anika Hussain (2319161)" userId="S::2319161@student.uwtsd.ac.uk::4045c4b6-ef4d-4966-aa75-39eb3bf8cf2e" providerId="AD" clId="Web-{7686FB57-882E-DC4A-1AE0-3E8B01E0F6EC}" dt="2026-10-14T01:23:09.495" v="1680"/>
          <ac:spMkLst>
            <pc:docMk/>
            <pc:sldMk cId="1599681167" sldId="269"/>
            <ac:spMk id="2" creationId="{08AF462B-4630-7341-9013-40A791354C7C}"/>
          </ac:spMkLst>
        </pc:spChg>
        <pc:spChg chg="mod">
          <ac:chgData name="Anika Hussain (2319161)" userId="S::2319161@student.uwtsd.ac.uk::4045c4b6-ef4d-4966-aa75-39eb3bf8cf2e" providerId="AD" clId="Web-{7686FB57-882E-DC4A-1AE0-3E8B01E0F6EC}" dt="2026-10-14T01:23:57.043" v="1690" actId="20577"/>
          <ac:spMkLst>
            <pc:docMk/>
            <pc:sldMk cId="1599681167" sldId="269"/>
            <ac:spMk id="3" creationId="{2E0AE460-FD52-6A49-8A19-35A9DCEB727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387115-42DF-4D06-9A52-3A76F31AFCFA}" type="doc">
      <dgm:prSet loTypeId="urn:microsoft.com/office/officeart/2005/8/layout/process4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4C480C9-59A7-4D50-B981-2D610E85F62F}">
      <dgm:prSet/>
      <dgm:spPr/>
      <dgm:t>
        <a:bodyPr/>
        <a:lstStyle/>
        <a:p>
          <a:pPr rtl="0"/>
          <a:r>
            <a:rPr lang="en-GB"/>
            <a:t>Health and social care face growing challenges in preventing illness and improving population health</a:t>
          </a:r>
          <a:r>
            <a:rPr lang="en-GB" sz="1800" dirty="0">
              <a:latin typeface="Aptos Display"/>
              <a:cs typeface="Arial"/>
            </a:rPr>
            <a:t> </a:t>
          </a:r>
          <a:r>
            <a:rPr lang="en-GB" sz="1100">
              <a:latin typeface="Arial"/>
              <a:cs typeface="Arial"/>
            </a:rPr>
            <a:t>(McKee et al., 2021)</a:t>
          </a:r>
          <a:r>
            <a:rPr lang="en-GB">
              <a:latin typeface="Aptos Display" panose="02110004020202020204"/>
            </a:rPr>
            <a:t> </a:t>
          </a:r>
          <a:r>
            <a:rPr lang="en-GB"/>
            <a:t>.</a:t>
          </a:r>
          <a:endParaRPr lang="en-US"/>
        </a:p>
      </dgm:t>
    </dgm:pt>
    <dgm:pt modelId="{B7CCDBF9-E959-4780-9D32-1081A8F68E97}" type="parTrans" cxnId="{8B793115-6CAE-4F36-9CD0-D4718B85C093}">
      <dgm:prSet/>
      <dgm:spPr/>
      <dgm:t>
        <a:bodyPr/>
        <a:lstStyle/>
        <a:p>
          <a:endParaRPr lang="en-US"/>
        </a:p>
      </dgm:t>
    </dgm:pt>
    <dgm:pt modelId="{B36A8DFF-FB73-4693-B75E-7C0EB29F8E59}" type="sibTrans" cxnId="{8B793115-6CAE-4F36-9CD0-D4718B85C093}">
      <dgm:prSet/>
      <dgm:spPr/>
      <dgm:t>
        <a:bodyPr/>
        <a:lstStyle/>
        <a:p>
          <a:endParaRPr lang="en-US"/>
        </a:p>
      </dgm:t>
    </dgm:pt>
    <dgm:pt modelId="{6EAA8550-9FAD-470D-A9AA-FF0959E25F31}">
      <dgm:prSet/>
      <dgm:spPr/>
      <dgm:t>
        <a:bodyPr/>
        <a:lstStyle/>
        <a:p>
          <a:pPr rtl="0"/>
          <a:r>
            <a:rPr lang="en-GB"/>
            <a:t>Integrating health, wellbeing and sustainable development is important for effective, long-term service delivery</a:t>
          </a:r>
          <a:r>
            <a:rPr lang="en-GB" sz="1800" dirty="0">
              <a:latin typeface="Aptos Display"/>
              <a:cs typeface="Arial"/>
            </a:rPr>
            <a:t> </a:t>
          </a:r>
          <a:r>
            <a:rPr lang="en-GB" sz="1100">
              <a:latin typeface="Arial"/>
              <a:cs typeface="Arial"/>
            </a:rPr>
            <a:t>(gov.uk, 2022)</a:t>
          </a:r>
          <a:r>
            <a:rPr lang="en-GB">
              <a:latin typeface="Aptos Display" panose="02110004020202020204"/>
            </a:rPr>
            <a:t> </a:t>
          </a:r>
          <a:r>
            <a:rPr lang="en-GB"/>
            <a:t>.</a:t>
          </a:r>
          <a:endParaRPr lang="en-US"/>
        </a:p>
      </dgm:t>
    </dgm:pt>
    <dgm:pt modelId="{D615225D-4F2C-4916-BE80-85FB6D57C272}" type="parTrans" cxnId="{F90456EE-C83B-47F1-AAB7-4AAD7240EF01}">
      <dgm:prSet/>
      <dgm:spPr/>
      <dgm:t>
        <a:bodyPr/>
        <a:lstStyle/>
        <a:p>
          <a:endParaRPr lang="en-US"/>
        </a:p>
      </dgm:t>
    </dgm:pt>
    <dgm:pt modelId="{C62EF665-0183-4E0D-ABC8-8615E44F4C5B}" type="sibTrans" cxnId="{F90456EE-C83B-47F1-AAB7-4AAD7240EF01}">
      <dgm:prSet/>
      <dgm:spPr/>
      <dgm:t>
        <a:bodyPr/>
        <a:lstStyle/>
        <a:p>
          <a:endParaRPr lang="en-US"/>
        </a:p>
      </dgm:t>
    </dgm:pt>
    <dgm:pt modelId="{B103C8CD-66BE-49C6-BD57-F7E5A2E88FD0}">
      <dgm:prSet/>
      <dgm:spPr/>
      <dgm:t>
        <a:bodyPr/>
        <a:lstStyle/>
        <a:p>
          <a:pPr rtl="0"/>
          <a:r>
            <a:rPr lang="en-GB"/>
            <a:t>A joined-up approach can support prevention, improve outcomes and address health inequalities</a:t>
          </a:r>
          <a:r>
            <a:rPr lang="en-GB" sz="1800" dirty="0">
              <a:latin typeface="Aptos Display"/>
              <a:cs typeface="Arial"/>
            </a:rPr>
            <a:t> </a:t>
          </a:r>
          <a:r>
            <a:rPr lang="en-GB" sz="1100">
              <a:latin typeface="Arial"/>
              <a:cs typeface="Arial"/>
            </a:rPr>
            <a:t>(NHS England, 2023b)</a:t>
          </a:r>
          <a:r>
            <a:rPr lang="en-GB">
              <a:latin typeface="Aptos Display" panose="02110004020202020204"/>
            </a:rPr>
            <a:t> </a:t>
          </a:r>
          <a:r>
            <a:rPr lang="en-GB"/>
            <a:t>.</a:t>
          </a:r>
          <a:endParaRPr lang="en-US"/>
        </a:p>
      </dgm:t>
    </dgm:pt>
    <dgm:pt modelId="{F1E9E956-E76A-40A5-9E6C-81B0AB3452BC}" type="parTrans" cxnId="{318A5D55-C9FE-4902-827E-A642224AADC7}">
      <dgm:prSet/>
      <dgm:spPr/>
      <dgm:t>
        <a:bodyPr/>
        <a:lstStyle/>
        <a:p>
          <a:endParaRPr lang="en-US"/>
        </a:p>
      </dgm:t>
    </dgm:pt>
    <dgm:pt modelId="{437EB781-64CA-4D11-8413-D375C9A858C7}" type="sibTrans" cxnId="{318A5D55-C9FE-4902-827E-A642224AADC7}">
      <dgm:prSet/>
      <dgm:spPr/>
      <dgm:t>
        <a:bodyPr/>
        <a:lstStyle/>
        <a:p>
          <a:endParaRPr lang="en-US"/>
        </a:p>
      </dgm:t>
    </dgm:pt>
    <dgm:pt modelId="{B3541EEA-FDEE-4C8F-B17D-2F70628D8831}">
      <dgm:prSet/>
      <dgm:spPr/>
      <dgm:t>
        <a:bodyPr/>
        <a:lstStyle/>
        <a:p>
          <a:r>
            <a:rPr lang="en-GB"/>
            <a:t>This presentation critically examines UK policies, theoretical approaches and service delivery.</a:t>
          </a:r>
          <a:endParaRPr lang="en-US"/>
        </a:p>
      </dgm:t>
    </dgm:pt>
    <dgm:pt modelId="{914B8732-EAD6-4FA6-A0F1-85A01AE2F978}" type="parTrans" cxnId="{918355E7-955B-4CF0-B0C5-8214BEC6E518}">
      <dgm:prSet/>
      <dgm:spPr/>
      <dgm:t>
        <a:bodyPr/>
        <a:lstStyle/>
        <a:p>
          <a:endParaRPr lang="en-US"/>
        </a:p>
      </dgm:t>
    </dgm:pt>
    <dgm:pt modelId="{F025831F-4C29-4A6E-88CD-0F9F9A791898}" type="sibTrans" cxnId="{918355E7-955B-4CF0-B0C5-8214BEC6E518}">
      <dgm:prSet/>
      <dgm:spPr/>
      <dgm:t>
        <a:bodyPr/>
        <a:lstStyle/>
        <a:p>
          <a:endParaRPr lang="en-US"/>
        </a:p>
      </dgm:t>
    </dgm:pt>
    <dgm:pt modelId="{A71C7244-976C-4933-97E8-5737AE53522D}">
      <dgm:prSet/>
      <dgm:spPr/>
      <dgm:t>
        <a:bodyPr/>
        <a:lstStyle/>
        <a:p>
          <a:r>
            <a:rPr lang="en-GB"/>
            <a:t>Case study: NHS Diabetes Prevention Programme.</a:t>
          </a:r>
          <a:endParaRPr lang="en-US"/>
        </a:p>
      </dgm:t>
    </dgm:pt>
    <dgm:pt modelId="{A9CDD82B-6954-41E0-A80C-B2D4B9FD8ADF}" type="parTrans" cxnId="{A9593EC3-B57A-47BF-8A5F-60E431B78BCE}">
      <dgm:prSet/>
      <dgm:spPr/>
      <dgm:t>
        <a:bodyPr/>
        <a:lstStyle/>
        <a:p>
          <a:endParaRPr lang="en-US"/>
        </a:p>
      </dgm:t>
    </dgm:pt>
    <dgm:pt modelId="{753504B7-EFBB-4412-85B8-BB5E1091AAEB}" type="sibTrans" cxnId="{A9593EC3-B57A-47BF-8A5F-60E431B78BCE}">
      <dgm:prSet/>
      <dgm:spPr/>
      <dgm:t>
        <a:bodyPr/>
        <a:lstStyle/>
        <a:p>
          <a:endParaRPr lang="en-US"/>
        </a:p>
      </dgm:t>
    </dgm:pt>
    <dgm:pt modelId="{B24601B8-F621-4837-A296-33CDB2B7ACFF}">
      <dgm:prSet phldrT="[Text]" phldr="0"/>
      <dgm:spPr/>
      <dgm:t>
        <a:bodyPr/>
        <a:lstStyle/>
        <a:p>
          <a:pPr rtl="0"/>
          <a:r>
            <a:rPr lang="en-GB" dirty="0"/>
            <a:t>SDG 3 aligns with NHS priorities for prevention and long‑term sustainability.</a:t>
          </a:r>
          <a:endParaRPr lang="en-GB" dirty="0">
            <a:latin typeface="Aptos Display" panose="02110004020202020204"/>
          </a:endParaRPr>
        </a:p>
      </dgm:t>
    </dgm:pt>
    <dgm:pt modelId="{AF83FEFF-F728-41EC-844D-DF250CEFAE21}" type="parTrans" cxnId="{3BA22CF2-474D-4BC2-AC6A-6478180F26A7}">
      <dgm:prSet/>
      <dgm:spPr/>
    </dgm:pt>
    <dgm:pt modelId="{AD1AFD38-5A99-4858-970C-649C4C91AD81}" type="sibTrans" cxnId="{3BA22CF2-474D-4BC2-AC6A-6478180F26A7}">
      <dgm:prSet/>
      <dgm:spPr/>
    </dgm:pt>
    <dgm:pt modelId="{EBAA7309-FCF6-4A7A-86FD-A4D9E17A2D86}" type="pres">
      <dgm:prSet presAssocID="{CC387115-42DF-4D06-9A52-3A76F31AFCFA}" presName="Name0" presStyleCnt="0">
        <dgm:presLayoutVars>
          <dgm:dir/>
          <dgm:animLvl val="lvl"/>
          <dgm:resizeHandles val="exact"/>
        </dgm:presLayoutVars>
      </dgm:prSet>
      <dgm:spPr/>
    </dgm:pt>
    <dgm:pt modelId="{73D13218-1858-446C-A0A8-8BE8FFCDCA5C}" type="pres">
      <dgm:prSet presAssocID="{A71C7244-976C-4933-97E8-5737AE53522D}" presName="boxAndChildren" presStyleCnt="0"/>
      <dgm:spPr/>
    </dgm:pt>
    <dgm:pt modelId="{FB44E1F8-EEF0-466F-A16B-56AED083ED7B}" type="pres">
      <dgm:prSet presAssocID="{A71C7244-976C-4933-97E8-5737AE53522D}" presName="parentTextBox" presStyleLbl="node1" presStyleIdx="0" presStyleCnt="6"/>
      <dgm:spPr/>
    </dgm:pt>
    <dgm:pt modelId="{54C47FB6-3679-4ECA-B208-92BF82638052}" type="pres">
      <dgm:prSet presAssocID="{F025831F-4C29-4A6E-88CD-0F9F9A791898}" presName="sp" presStyleCnt="0"/>
      <dgm:spPr/>
    </dgm:pt>
    <dgm:pt modelId="{68AAC4FE-1917-42AC-B7F9-DFCCA4315477}" type="pres">
      <dgm:prSet presAssocID="{B3541EEA-FDEE-4C8F-B17D-2F70628D8831}" presName="arrowAndChildren" presStyleCnt="0"/>
      <dgm:spPr/>
    </dgm:pt>
    <dgm:pt modelId="{CB29028F-3A61-4DC0-8285-2B78E545AD59}" type="pres">
      <dgm:prSet presAssocID="{B3541EEA-FDEE-4C8F-B17D-2F70628D8831}" presName="parentTextArrow" presStyleLbl="node1" presStyleIdx="1" presStyleCnt="6"/>
      <dgm:spPr/>
    </dgm:pt>
    <dgm:pt modelId="{49FC4A4C-B8FA-47DC-BF81-CEC90E72985D}" type="pres">
      <dgm:prSet presAssocID="{437EB781-64CA-4D11-8413-D375C9A858C7}" presName="sp" presStyleCnt="0"/>
      <dgm:spPr/>
    </dgm:pt>
    <dgm:pt modelId="{2833A8BC-5DEA-49F7-9CF8-0A12468C80A3}" type="pres">
      <dgm:prSet presAssocID="{B103C8CD-66BE-49C6-BD57-F7E5A2E88FD0}" presName="arrowAndChildren" presStyleCnt="0"/>
      <dgm:spPr/>
    </dgm:pt>
    <dgm:pt modelId="{A974C89F-9507-4EC7-ACD1-86C3D39A71D6}" type="pres">
      <dgm:prSet presAssocID="{B103C8CD-66BE-49C6-BD57-F7E5A2E88FD0}" presName="parentTextArrow" presStyleLbl="node1" presStyleIdx="2" presStyleCnt="6"/>
      <dgm:spPr/>
    </dgm:pt>
    <dgm:pt modelId="{486F51A1-87BF-4FD2-AADB-1B4B20391C0F}" type="pres">
      <dgm:prSet presAssocID="{AD1AFD38-5A99-4858-970C-649C4C91AD81}" presName="sp" presStyleCnt="0"/>
      <dgm:spPr/>
    </dgm:pt>
    <dgm:pt modelId="{1BF12D2E-3B6D-44DC-A299-06C31A986DBC}" type="pres">
      <dgm:prSet presAssocID="{B24601B8-F621-4837-A296-33CDB2B7ACFF}" presName="arrowAndChildren" presStyleCnt="0"/>
      <dgm:spPr/>
    </dgm:pt>
    <dgm:pt modelId="{7DE25947-9948-498E-A58E-8C223F6AB818}" type="pres">
      <dgm:prSet presAssocID="{B24601B8-F621-4837-A296-33CDB2B7ACFF}" presName="parentTextArrow" presStyleLbl="node1" presStyleIdx="3" presStyleCnt="6"/>
      <dgm:spPr/>
    </dgm:pt>
    <dgm:pt modelId="{157C65B8-3C14-4211-A161-2852CFE653A8}" type="pres">
      <dgm:prSet presAssocID="{C62EF665-0183-4E0D-ABC8-8615E44F4C5B}" presName="sp" presStyleCnt="0"/>
      <dgm:spPr/>
    </dgm:pt>
    <dgm:pt modelId="{05A9EDAB-BE31-4B6B-B8FA-5CF63B343D20}" type="pres">
      <dgm:prSet presAssocID="{6EAA8550-9FAD-470D-A9AA-FF0959E25F31}" presName="arrowAndChildren" presStyleCnt="0"/>
      <dgm:spPr/>
    </dgm:pt>
    <dgm:pt modelId="{175AED81-3156-41EF-ABF1-6A81A57E2C83}" type="pres">
      <dgm:prSet presAssocID="{6EAA8550-9FAD-470D-A9AA-FF0959E25F31}" presName="parentTextArrow" presStyleLbl="node1" presStyleIdx="4" presStyleCnt="6"/>
      <dgm:spPr/>
    </dgm:pt>
    <dgm:pt modelId="{33BD8A49-725D-4FB1-A485-C059307D3C2B}" type="pres">
      <dgm:prSet presAssocID="{B36A8DFF-FB73-4693-B75E-7C0EB29F8E59}" presName="sp" presStyleCnt="0"/>
      <dgm:spPr/>
    </dgm:pt>
    <dgm:pt modelId="{D575CF2E-97BA-4878-91DA-FDB297474280}" type="pres">
      <dgm:prSet presAssocID="{34C480C9-59A7-4D50-B981-2D610E85F62F}" presName="arrowAndChildren" presStyleCnt="0"/>
      <dgm:spPr/>
    </dgm:pt>
    <dgm:pt modelId="{B25A4EDA-BAE1-4F7C-8371-5C27BF4648A1}" type="pres">
      <dgm:prSet presAssocID="{34C480C9-59A7-4D50-B981-2D610E85F62F}" presName="parentTextArrow" presStyleLbl="node1" presStyleIdx="5" presStyleCnt="6"/>
      <dgm:spPr/>
    </dgm:pt>
  </dgm:ptLst>
  <dgm:cxnLst>
    <dgm:cxn modelId="{8B793115-6CAE-4F36-9CD0-D4718B85C093}" srcId="{CC387115-42DF-4D06-9A52-3A76F31AFCFA}" destId="{34C480C9-59A7-4D50-B981-2D610E85F62F}" srcOrd="0" destOrd="0" parTransId="{B7CCDBF9-E959-4780-9D32-1081A8F68E97}" sibTransId="{B36A8DFF-FB73-4693-B75E-7C0EB29F8E59}"/>
    <dgm:cxn modelId="{B993941B-1D54-4F10-A325-985004DE5B26}" type="presOf" srcId="{B24601B8-F621-4837-A296-33CDB2B7ACFF}" destId="{7DE25947-9948-498E-A58E-8C223F6AB818}" srcOrd="0" destOrd="0" presId="urn:microsoft.com/office/officeart/2005/8/layout/process4"/>
    <dgm:cxn modelId="{CB57C048-C9C5-4CE8-A257-30D28FFCBBA6}" type="presOf" srcId="{B3541EEA-FDEE-4C8F-B17D-2F70628D8831}" destId="{CB29028F-3A61-4DC0-8285-2B78E545AD59}" srcOrd="0" destOrd="0" presId="urn:microsoft.com/office/officeart/2005/8/layout/process4"/>
    <dgm:cxn modelId="{318A5D55-C9FE-4902-827E-A642224AADC7}" srcId="{CC387115-42DF-4D06-9A52-3A76F31AFCFA}" destId="{B103C8CD-66BE-49C6-BD57-F7E5A2E88FD0}" srcOrd="3" destOrd="0" parTransId="{F1E9E956-E76A-40A5-9E6C-81B0AB3452BC}" sibTransId="{437EB781-64CA-4D11-8413-D375C9A858C7}"/>
    <dgm:cxn modelId="{E73DC256-A519-4B0A-83C6-60A20D28749C}" type="presOf" srcId="{6EAA8550-9FAD-470D-A9AA-FF0959E25F31}" destId="{175AED81-3156-41EF-ABF1-6A81A57E2C83}" srcOrd="0" destOrd="0" presId="urn:microsoft.com/office/officeart/2005/8/layout/process4"/>
    <dgm:cxn modelId="{A826748C-CBFE-4125-AB90-DBD248AFD99A}" type="presOf" srcId="{A71C7244-976C-4933-97E8-5737AE53522D}" destId="{FB44E1F8-EEF0-466F-A16B-56AED083ED7B}" srcOrd="0" destOrd="0" presId="urn:microsoft.com/office/officeart/2005/8/layout/process4"/>
    <dgm:cxn modelId="{843708AB-C8C8-4EC5-BE31-7B0DBB6BE8C5}" type="presOf" srcId="{34C480C9-59A7-4D50-B981-2D610E85F62F}" destId="{B25A4EDA-BAE1-4F7C-8371-5C27BF4648A1}" srcOrd="0" destOrd="0" presId="urn:microsoft.com/office/officeart/2005/8/layout/process4"/>
    <dgm:cxn modelId="{D48A13C2-4DAA-4A9E-B3F4-03F11A41CEBA}" type="presOf" srcId="{B103C8CD-66BE-49C6-BD57-F7E5A2E88FD0}" destId="{A974C89F-9507-4EC7-ACD1-86C3D39A71D6}" srcOrd="0" destOrd="0" presId="urn:microsoft.com/office/officeart/2005/8/layout/process4"/>
    <dgm:cxn modelId="{A9593EC3-B57A-47BF-8A5F-60E431B78BCE}" srcId="{CC387115-42DF-4D06-9A52-3A76F31AFCFA}" destId="{A71C7244-976C-4933-97E8-5737AE53522D}" srcOrd="5" destOrd="0" parTransId="{A9CDD82B-6954-41E0-A80C-B2D4B9FD8ADF}" sibTransId="{753504B7-EFBB-4412-85B8-BB5E1091AAEB}"/>
    <dgm:cxn modelId="{2E93F6CB-4FDA-4BC0-BD14-D8DB5A6892F5}" type="presOf" srcId="{CC387115-42DF-4D06-9A52-3A76F31AFCFA}" destId="{EBAA7309-FCF6-4A7A-86FD-A4D9E17A2D86}" srcOrd="0" destOrd="0" presId="urn:microsoft.com/office/officeart/2005/8/layout/process4"/>
    <dgm:cxn modelId="{918355E7-955B-4CF0-B0C5-8214BEC6E518}" srcId="{CC387115-42DF-4D06-9A52-3A76F31AFCFA}" destId="{B3541EEA-FDEE-4C8F-B17D-2F70628D8831}" srcOrd="4" destOrd="0" parTransId="{914B8732-EAD6-4FA6-A0F1-85A01AE2F978}" sibTransId="{F025831F-4C29-4A6E-88CD-0F9F9A791898}"/>
    <dgm:cxn modelId="{F90456EE-C83B-47F1-AAB7-4AAD7240EF01}" srcId="{CC387115-42DF-4D06-9A52-3A76F31AFCFA}" destId="{6EAA8550-9FAD-470D-A9AA-FF0959E25F31}" srcOrd="1" destOrd="0" parTransId="{D615225D-4F2C-4916-BE80-85FB6D57C272}" sibTransId="{C62EF665-0183-4E0D-ABC8-8615E44F4C5B}"/>
    <dgm:cxn modelId="{3BA22CF2-474D-4BC2-AC6A-6478180F26A7}" srcId="{CC387115-42DF-4D06-9A52-3A76F31AFCFA}" destId="{B24601B8-F621-4837-A296-33CDB2B7ACFF}" srcOrd="2" destOrd="0" parTransId="{AF83FEFF-F728-41EC-844D-DF250CEFAE21}" sibTransId="{AD1AFD38-5A99-4858-970C-649C4C91AD81}"/>
    <dgm:cxn modelId="{DACD78E2-7590-4126-AA2C-259FB939AD8F}" type="presParOf" srcId="{EBAA7309-FCF6-4A7A-86FD-A4D9E17A2D86}" destId="{73D13218-1858-446C-A0A8-8BE8FFCDCA5C}" srcOrd="0" destOrd="0" presId="urn:microsoft.com/office/officeart/2005/8/layout/process4"/>
    <dgm:cxn modelId="{E7A4DA39-86C9-430D-9275-593B5CEFB7DA}" type="presParOf" srcId="{73D13218-1858-446C-A0A8-8BE8FFCDCA5C}" destId="{FB44E1F8-EEF0-466F-A16B-56AED083ED7B}" srcOrd="0" destOrd="0" presId="urn:microsoft.com/office/officeart/2005/8/layout/process4"/>
    <dgm:cxn modelId="{20E7278C-77BC-4463-BF1F-72C0039EE27C}" type="presParOf" srcId="{EBAA7309-FCF6-4A7A-86FD-A4D9E17A2D86}" destId="{54C47FB6-3679-4ECA-B208-92BF82638052}" srcOrd="1" destOrd="0" presId="urn:microsoft.com/office/officeart/2005/8/layout/process4"/>
    <dgm:cxn modelId="{C18037A5-B044-4B91-892A-3030D8F5D299}" type="presParOf" srcId="{EBAA7309-FCF6-4A7A-86FD-A4D9E17A2D86}" destId="{68AAC4FE-1917-42AC-B7F9-DFCCA4315477}" srcOrd="2" destOrd="0" presId="urn:microsoft.com/office/officeart/2005/8/layout/process4"/>
    <dgm:cxn modelId="{3DACB57D-02BE-407A-923B-F13E52B659B8}" type="presParOf" srcId="{68AAC4FE-1917-42AC-B7F9-DFCCA4315477}" destId="{CB29028F-3A61-4DC0-8285-2B78E545AD59}" srcOrd="0" destOrd="0" presId="urn:microsoft.com/office/officeart/2005/8/layout/process4"/>
    <dgm:cxn modelId="{01EC262B-C9DD-4391-A8D1-A86E49D1A867}" type="presParOf" srcId="{EBAA7309-FCF6-4A7A-86FD-A4D9E17A2D86}" destId="{49FC4A4C-B8FA-47DC-BF81-CEC90E72985D}" srcOrd="3" destOrd="0" presId="urn:microsoft.com/office/officeart/2005/8/layout/process4"/>
    <dgm:cxn modelId="{B2A379BC-A114-48C0-84A9-5FCE67A2BEC5}" type="presParOf" srcId="{EBAA7309-FCF6-4A7A-86FD-A4D9E17A2D86}" destId="{2833A8BC-5DEA-49F7-9CF8-0A12468C80A3}" srcOrd="4" destOrd="0" presId="urn:microsoft.com/office/officeart/2005/8/layout/process4"/>
    <dgm:cxn modelId="{DA5FCDFB-AEB5-4A31-ABD8-8FB2CCBD57CF}" type="presParOf" srcId="{2833A8BC-5DEA-49F7-9CF8-0A12468C80A3}" destId="{A974C89F-9507-4EC7-ACD1-86C3D39A71D6}" srcOrd="0" destOrd="0" presId="urn:microsoft.com/office/officeart/2005/8/layout/process4"/>
    <dgm:cxn modelId="{D1B9CF57-A2AF-4C2C-8213-E86924D570C6}" type="presParOf" srcId="{EBAA7309-FCF6-4A7A-86FD-A4D9E17A2D86}" destId="{486F51A1-87BF-4FD2-AADB-1B4B20391C0F}" srcOrd="5" destOrd="0" presId="urn:microsoft.com/office/officeart/2005/8/layout/process4"/>
    <dgm:cxn modelId="{391BF681-B079-4676-A1DD-978BAB5282CA}" type="presParOf" srcId="{EBAA7309-FCF6-4A7A-86FD-A4D9E17A2D86}" destId="{1BF12D2E-3B6D-44DC-A299-06C31A986DBC}" srcOrd="6" destOrd="0" presId="urn:microsoft.com/office/officeart/2005/8/layout/process4"/>
    <dgm:cxn modelId="{8A71D392-36C4-4466-B5EB-089ABF5FC6A0}" type="presParOf" srcId="{1BF12D2E-3B6D-44DC-A299-06C31A986DBC}" destId="{7DE25947-9948-498E-A58E-8C223F6AB818}" srcOrd="0" destOrd="0" presId="urn:microsoft.com/office/officeart/2005/8/layout/process4"/>
    <dgm:cxn modelId="{6DC59BB0-4E4E-4A3F-AFAD-5AD98A76472C}" type="presParOf" srcId="{EBAA7309-FCF6-4A7A-86FD-A4D9E17A2D86}" destId="{157C65B8-3C14-4211-A161-2852CFE653A8}" srcOrd="7" destOrd="0" presId="urn:microsoft.com/office/officeart/2005/8/layout/process4"/>
    <dgm:cxn modelId="{E330F971-EE73-4613-873B-FC30A31D3550}" type="presParOf" srcId="{EBAA7309-FCF6-4A7A-86FD-A4D9E17A2D86}" destId="{05A9EDAB-BE31-4B6B-B8FA-5CF63B343D20}" srcOrd="8" destOrd="0" presId="urn:microsoft.com/office/officeart/2005/8/layout/process4"/>
    <dgm:cxn modelId="{1E6F4789-0118-44E1-B98A-41394A469ADD}" type="presParOf" srcId="{05A9EDAB-BE31-4B6B-B8FA-5CF63B343D20}" destId="{175AED81-3156-41EF-ABF1-6A81A57E2C83}" srcOrd="0" destOrd="0" presId="urn:microsoft.com/office/officeart/2005/8/layout/process4"/>
    <dgm:cxn modelId="{3E14F68B-3E13-44BC-9605-020B289759C0}" type="presParOf" srcId="{EBAA7309-FCF6-4A7A-86FD-A4D9E17A2D86}" destId="{33BD8A49-725D-4FB1-A485-C059307D3C2B}" srcOrd="9" destOrd="0" presId="urn:microsoft.com/office/officeart/2005/8/layout/process4"/>
    <dgm:cxn modelId="{290496FB-2C1D-47AE-A0C9-6E2F46DAD924}" type="presParOf" srcId="{EBAA7309-FCF6-4A7A-86FD-A4D9E17A2D86}" destId="{D575CF2E-97BA-4878-91DA-FDB297474280}" srcOrd="10" destOrd="0" presId="urn:microsoft.com/office/officeart/2005/8/layout/process4"/>
    <dgm:cxn modelId="{3042C664-7D4F-4146-93EE-1B91BE78E244}" type="presParOf" srcId="{D575CF2E-97BA-4878-91DA-FDB297474280}" destId="{B25A4EDA-BAE1-4F7C-8371-5C27BF4648A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429B5C-95CB-41EB-A6F5-6AD94ED50D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F98E4E6-7F5B-42C5-8383-887239018630}">
      <dgm:prSet/>
      <dgm:spPr/>
      <dgm:t>
        <a:bodyPr/>
        <a:lstStyle/>
        <a:p>
          <a:pPr rtl="0"/>
          <a:r>
            <a:rPr lang="en-GB"/>
            <a:t>SDG 3: Good Health and Well-being</a:t>
          </a:r>
          <a:r>
            <a:rPr lang="en-GB" sz="1800" dirty="0">
              <a:latin typeface="Aptos Display"/>
              <a:cs typeface="Arial"/>
            </a:rPr>
            <a:t> </a:t>
          </a:r>
          <a:r>
            <a:rPr lang="en-GB" dirty="0">
              <a:latin typeface="Aptos Display" panose="02110004020202020204"/>
              <a:cs typeface="Arial"/>
            </a:rPr>
            <a:t> </a:t>
          </a:r>
          <a:r>
            <a:rPr lang="en-GB" sz="1100">
              <a:latin typeface="Calibri"/>
              <a:ea typeface="Calibri"/>
              <a:cs typeface="Calibri"/>
            </a:rPr>
            <a:t>as the core driver of UK prevention and integrated care.</a:t>
          </a:r>
          <a:r>
            <a:rPr lang="en-GB">
              <a:latin typeface="Aptos Display" panose="02110004020202020204"/>
            </a:rPr>
            <a:t> </a:t>
          </a:r>
          <a:endParaRPr lang="en-US"/>
        </a:p>
      </dgm:t>
    </dgm:pt>
    <dgm:pt modelId="{FEA3394F-FC7A-4FA2-AE56-39DA7815306F}" type="parTrans" cxnId="{93A8592D-2F8B-48C9-A10B-E75B3070218A}">
      <dgm:prSet/>
      <dgm:spPr/>
      <dgm:t>
        <a:bodyPr/>
        <a:lstStyle/>
        <a:p>
          <a:endParaRPr lang="en-US"/>
        </a:p>
      </dgm:t>
    </dgm:pt>
    <dgm:pt modelId="{0923F6A4-CDC6-4A05-87D1-21BCEBA26735}" type="sibTrans" cxnId="{93A8592D-2F8B-48C9-A10B-E75B3070218A}">
      <dgm:prSet/>
      <dgm:spPr/>
      <dgm:t>
        <a:bodyPr/>
        <a:lstStyle/>
        <a:p>
          <a:endParaRPr lang="en-US"/>
        </a:p>
      </dgm:t>
    </dgm:pt>
    <dgm:pt modelId="{FA757C55-2A44-42CE-A7CE-D76EB57499A7}">
      <dgm:prSet/>
      <dgm:spPr/>
      <dgm:t>
        <a:bodyPr/>
        <a:lstStyle/>
        <a:p>
          <a:pPr rtl="0"/>
          <a:r>
            <a:rPr lang="en-GB" dirty="0"/>
            <a:t>SDG 10: </a:t>
          </a:r>
          <a:r>
            <a:rPr lang="en-GB" dirty="0">
              <a:latin typeface="Aptos Display" panose="02110004020202020204"/>
            </a:rPr>
            <a:t>Reduced</a:t>
          </a:r>
          <a:r>
            <a:rPr lang="en-GB" dirty="0"/>
            <a:t> Inequalities</a:t>
          </a:r>
          <a:r>
            <a:rPr lang="en-GB" sz="1800" dirty="0"/>
            <a:t>: reducing avoidable differences in health outcomes and access to services</a:t>
          </a:r>
          <a:r>
            <a:rPr lang="en-GB" sz="1800" dirty="0">
              <a:latin typeface="Aptos Display"/>
              <a:cs typeface="Arial"/>
            </a:rPr>
            <a:t>.</a:t>
          </a:r>
          <a:endParaRPr lang="en-US" dirty="0"/>
        </a:p>
      </dgm:t>
    </dgm:pt>
    <dgm:pt modelId="{992ABE85-80F7-49BF-BAB6-16CD31716EA0}" type="parTrans" cxnId="{CD2B48E3-D23A-4273-BBD0-0B7885DEDDC1}">
      <dgm:prSet/>
      <dgm:spPr/>
      <dgm:t>
        <a:bodyPr/>
        <a:lstStyle/>
        <a:p>
          <a:endParaRPr lang="en-US"/>
        </a:p>
      </dgm:t>
    </dgm:pt>
    <dgm:pt modelId="{4A73F7D3-C1B8-401E-9703-950ECEEF59C6}" type="sibTrans" cxnId="{CD2B48E3-D23A-4273-BBD0-0B7885DEDDC1}">
      <dgm:prSet/>
      <dgm:spPr/>
      <dgm:t>
        <a:bodyPr/>
        <a:lstStyle/>
        <a:p>
          <a:endParaRPr lang="en-US"/>
        </a:p>
      </dgm:t>
    </dgm:pt>
    <dgm:pt modelId="{8A85084B-B446-41C6-9BC9-4F1E4A1E7754}">
      <dgm:prSet/>
      <dgm:spPr/>
      <dgm:t>
        <a:bodyPr/>
        <a:lstStyle/>
        <a:p>
          <a:pPr rtl="0"/>
          <a:r>
            <a:rPr lang="en-GB"/>
            <a:t>SDG 13: Climate Action</a:t>
          </a:r>
          <a:r>
            <a:rPr lang="en-GB" sz="1800" dirty="0">
              <a:latin typeface="Aptos Display"/>
              <a:cs typeface="Arial"/>
            </a:rPr>
            <a:t> </a:t>
          </a:r>
          <a:r>
            <a:rPr lang="en-GB" sz="1800"/>
            <a:t>supporting climate-resilient, environmentally responsible health and social care services</a:t>
          </a:r>
          <a:r>
            <a:rPr lang="en-GB" sz="1800" dirty="0">
              <a:latin typeface="Aptos Display"/>
              <a:cs typeface="Arial"/>
            </a:rPr>
            <a:t> .</a:t>
          </a:r>
          <a:endParaRPr lang="en-US" dirty="0"/>
        </a:p>
      </dgm:t>
    </dgm:pt>
    <dgm:pt modelId="{AC6E4A2B-29D8-489E-AF15-CD742049796B}" type="parTrans" cxnId="{D9E3A273-20B8-46A2-8416-8643017E6F29}">
      <dgm:prSet/>
      <dgm:spPr/>
      <dgm:t>
        <a:bodyPr/>
        <a:lstStyle/>
        <a:p>
          <a:endParaRPr lang="en-US"/>
        </a:p>
      </dgm:t>
    </dgm:pt>
    <dgm:pt modelId="{A3A6C2A8-0710-4A0D-A0A0-009890AE619D}" type="sibTrans" cxnId="{D9E3A273-20B8-46A2-8416-8643017E6F29}">
      <dgm:prSet/>
      <dgm:spPr/>
      <dgm:t>
        <a:bodyPr/>
        <a:lstStyle/>
        <a:p>
          <a:endParaRPr lang="en-US"/>
        </a:p>
      </dgm:t>
    </dgm:pt>
    <dgm:pt modelId="{BFDA579A-F59B-4CEE-A260-3C9DCBCE6EB7}">
      <dgm:prSet/>
      <dgm:spPr/>
      <dgm:t>
        <a:bodyPr/>
        <a:lstStyle/>
        <a:p>
          <a:pPr rtl="0"/>
          <a:r>
            <a:rPr lang="en-GB" dirty="0"/>
            <a:t>WHO's Health in All Policies health impacts should be considered across policy areas, not only within healthcare</a:t>
          </a:r>
          <a:r>
            <a:rPr lang="en-GB" dirty="0">
              <a:latin typeface="Aptos Display" panose="02110004020202020204"/>
            </a:rPr>
            <a:t>.</a:t>
          </a:r>
          <a:endParaRPr lang="en-US" dirty="0"/>
        </a:p>
      </dgm:t>
    </dgm:pt>
    <dgm:pt modelId="{ECD047A7-A7BC-41D3-9CDD-E53B3A95874D}" type="parTrans" cxnId="{3883E541-3B40-40FD-9B93-C41EEE9C5369}">
      <dgm:prSet/>
      <dgm:spPr/>
      <dgm:t>
        <a:bodyPr/>
        <a:lstStyle/>
        <a:p>
          <a:endParaRPr lang="en-US"/>
        </a:p>
      </dgm:t>
    </dgm:pt>
    <dgm:pt modelId="{D19ECD35-C6FE-4803-8F42-F58B14D8FE67}" type="sibTrans" cxnId="{3883E541-3B40-40FD-9B93-C41EEE9C5369}">
      <dgm:prSet/>
      <dgm:spPr/>
      <dgm:t>
        <a:bodyPr/>
        <a:lstStyle/>
        <a:p>
          <a:endParaRPr lang="en-US"/>
        </a:p>
      </dgm:t>
    </dgm:pt>
    <dgm:pt modelId="{05D8D460-F594-45D2-B7A7-39C8C90AB344}">
      <dgm:prSet phldr="0"/>
      <dgm:spPr/>
      <dgm:t>
        <a:bodyPr/>
        <a:lstStyle/>
        <a:p>
          <a:pPr rtl="0"/>
          <a:r>
            <a:rPr lang="en-GB" dirty="0"/>
            <a:t>the SDGs provide a framework, but progress depends on policy implementation, resources and accountability.</a:t>
          </a:r>
        </a:p>
      </dgm:t>
    </dgm:pt>
    <dgm:pt modelId="{5E82CD36-2B5D-454F-9523-7641D55E014A}" type="parTrans" cxnId="{B58F9712-85EE-476D-A6A8-CE20D32B7B1A}">
      <dgm:prSet/>
      <dgm:spPr/>
      <dgm:t>
        <a:bodyPr/>
        <a:lstStyle/>
        <a:p>
          <a:endParaRPr lang="en-US"/>
        </a:p>
      </dgm:t>
    </dgm:pt>
    <dgm:pt modelId="{9F7A05BD-7E4A-4BB2-AAE4-49B1ABE4DC61}" type="sibTrans" cxnId="{B58F9712-85EE-476D-A6A8-CE20D32B7B1A}">
      <dgm:prSet/>
      <dgm:spPr/>
      <dgm:t>
        <a:bodyPr/>
        <a:lstStyle/>
        <a:p>
          <a:endParaRPr lang="en-US"/>
        </a:p>
      </dgm:t>
    </dgm:pt>
    <dgm:pt modelId="{962CE841-1CDA-4B5E-8A6D-04B507CFE92E}" type="pres">
      <dgm:prSet presAssocID="{C0429B5C-95CB-41EB-A6F5-6AD94ED50D4E}" presName="vert0" presStyleCnt="0">
        <dgm:presLayoutVars>
          <dgm:dir/>
          <dgm:animOne val="branch"/>
          <dgm:animLvl val="lvl"/>
        </dgm:presLayoutVars>
      </dgm:prSet>
      <dgm:spPr/>
    </dgm:pt>
    <dgm:pt modelId="{D4D846DF-86B9-4E8C-8262-ABBFF62D752A}" type="pres">
      <dgm:prSet presAssocID="{7F98E4E6-7F5B-42C5-8383-887239018630}" presName="thickLine" presStyleLbl="alignNode1" presStyleIdx="0" presStyleCnt="5"/>
      <dgm:spPr/>
    </dgm:pt>
    <dgm:pt modelId="{26029C14-483E-4947-82F3-270418F9D65A}" type="pres">
      <dgm:prSet presAssocID="{7F98E4E6-7F5B-42C5-8383-887239018630}" presName="horz1" presStyleCnt="0"/>
      <dgm:spPr/>
    </dgm:pt>
    <dgm:pt modelId="{801B929F-6360-4AF2-A2D6-C2553F45FDBF}" type="pres">
      <dgm:prSet presAssocID="{7F98E4E6-7F5B-42C5-8383-887239018630}" presName="tx1" presStyleLbl="revTx" presStyleIdx="0" presStyleCnt="5"/>
      <dgm:spPr/>
    </dgm:pt>
    <dgm:pt modelId="{050EB259-1018-4FC9-A3F0-103E15F27BD6}" type="pres">
      <dgm:prSet presAssocID="{7F98E4E6-7F5B-42C5-8383-887239018630}" presName="vert1" presStyleCnt="0"/>
      <dgm:spPr/>
    </dgm:pt>
    <dgm:pt modelId="{CFC92BA5-2343-485C-A708-6FB786BD47C7}" type="pres">
      <dgm:prSet presAssocID="{FA757C55-2A44-42CE-A7CE-D76EB57499A7}" presName="thickLine" presStyleLbl="alignNode1" presStyleIdx="1" presStyleCnt="5"/>
      <dgm:spPr/>
    </dgm:pt>
    <dgm:pt modelId="{FFA4618F-14E0-4178-86EF-70834EE5FF57}" type="pres">
      <dgm:prSet presAssocID="{FA757C55-2A44-42CE-A7CE-D76EB57499A7}" presName="horz1" presStyleCnt="0"/>
      <dgm:spPr/>
    </dgm:pt>
    <dgm:pt modelId="{B9397F9D-C220-46B8-8069-64FA3926F3A1}" type="pres">
      <dgm:prSet presAssocID="{FA757C55-2A44-42CE-A7CE-D76EB57499A7}" presName="tx1" presStyleLbl="revTx" presStyleIdx="1" presStyleCnt="5"/>
      <dgm:spPr/>
    </dgm:pt>
    <dgm:pt modelId="{E7C4B693-0054-4C29-92E6-84CBB7FD0442}" type="pres">
      <dgm:prSet presAssocID="{FA757C55-2A44-42CE-A7CE-D76EB57499A7}" presName="vert1" presStyleCnt="0"/>
      <dgm:spPr/>
    </dgm:pt>
    <dgm:pt modelId="{1B232242-CC98-49F4-AF42-27B189C637DC}" type="pres">
      <dgm:prSet presAssocID="{8A85084B-B446-41C6-9BC9-4F1E4A1E7754}" presName="thickLine" presStyleLbl="alignNode1" presStyleIdx="2" presStyleCnt="5"/>
      <dgm:spPr/>
    </dgm:pt>
    <dgm:pt modelId="{02E6AC66-FED4-44D4-99FA-BA66199B54CF}" type="pres">
      <dgm:prSet presAssocID="{8A85084B-B446-41C6-9BC9-4F1E4A1E7754}" presName="horz1" presStyleCnt="0"/>
      <dgm:spPr/>
    </dgm:pt>
    <dgm:pt modelId="{CF173949-2F48-42C8-BBBF-46820566424A}" type="pres">
      <dgm:prSet presAssocID="{8A85084B-B446-41C6-9BC9-4F1E4A1E7754}" presName="tx1" presStyleLbl="revTx" presStyleIdx="2" presStyleCnt="5"/>
      <dgm:spPr/>
    </dgm:pt>
    <dgm:pt modelId="{EEB5EE9D-07A8-4EA4-990E-F1A85291BC2C}" type="pres">
      <dgm:prSet presAssocID="{8A85084B-B446-41C6-9BC9-4F1E4A1E7754}" presName="vert1" presStyleCnt="0"/>
      <dgm:spPr/>
    </dgm:pt>
    <dgm:pt modelId="{5B599DD8-293A-461C-B0B2-28AA89739CD5}" type="pres">
      <dgm:prSet presAssocID="{BFDA579A-F59B-4CEE-A260-3C9DCBCE6EB7}" presName="thickLine" presStyleLbl="alignNode1" presStyleIdx="3" presStyleCnt="5"/>
      <dgm:spPr/>
    </dgm:pt>
    <dgm:pt modelId="{109426D1-9D54-4C0F-8BA8-F5F09AD7D65E}" type="pres">
      <dgm:prSet presAssocID="{BFDA579A-F59B-4CEE-A260-3C9DCBCE6EB7}" presName="horz1" presStyleCnt="0"/>
      <dgm:spPr/>
    </dgm:pt>
    <dgm:pt modelId="{24DF7CB2-03DF-4288-96C3-7D34DE56E083}" type="pres">
      <dgm:prSet presAssocID="{BFDA579A-F59B-4CEE-A260-3C9DCBCE6EB7}" presName="tx1" presStyleLbl="revTx" presStyleIdx="3" presStyleCnt="5"/>
      <dgm:spPr/>
    </dgm:pt>
    <dgm:pt modelId="{D2C005B9-BD98-4118-8B0F-B268F1D69BE9}" type="pres">
      <dgm:prSet presAssocID="{BFDA579A-F59B-4CEE-A260-3C9DCBCE6EB7}" presName="vert1" presStyleCnt="0"/>
      <dgm:spPr/>
    </dgm:pt>
    <dgm:pt modelId="{B9EF3558-37EB-46A2-BF76-EF6773A686DD}" type="pres">
      <dgm:prSet presAssocID="{05D8D460-F594-45D2-B7A7-39C8C90AB344}" presName="thickLine" presStyleLbl="alignNode1" presStyleIdx="4" presStyleCnt="5"/>
      <dgm:spPr/>
    </dgm:pt>
    <dgm:pt modelId="{2989E525-031E-4841-B1E3-F8C41EC5B0D4}" type="pres">
      <dgm:prSet presAssocID="{05D8D460-F594-45D2-B7A7-39C8C90AB344}" presName="horz1" presStyleCnt="0"/>
      <dgm:spPr/>
    </dgm:pt>
    <dgm:pt modelId="{FFFA82CE-5778-4FF2-89F4-7791CA0C38EE}" type="pres">
      <dgm:prSet presAssocID="{05D8D460-F594-45D2-B7A7-39C8C90AB344}" presName="tx1" presStyleLbl="revTx" presStyleIdx="4" presStyleCnt="5"/>
      <dgm:spPr/>
    </dgm:pt>
    <dgm:pt modelId="{C8336F3D-21AA-4877-9FA0-3108D3D56D23}" type="pres">
      <dgm:prSet presAssocID="{05D8D460-F594-45D2-B7A7-39C8C90AB344}" presName="vert1" presStyleCnt="0"/>
      <dgm:spPr/>
    </dgm:pt>
  </dgm:ptLst>
  <dgm:cxnLst>
    <dgm:cxn modelId="{B58F9712-85EE-476D-A6A8-CE20D32B7B1A}" srcId="{C0429B5C-95CB-41EB-A6F5-6AD94ED50D4E}" destId="{05D8D460-F594-45D2-B7A7-39C8C90AB344}" srcOrd="4" destOrd="0" parTransId="{5E82CD36-2B5D-454F-9523-7641D55E014A}" sibTransId="{9F7A05BD-7E4A-4BB2-AAE4-49B1ABE4DC61}"/>
    <dgm:cxn modelId="{93A8592D-2F8B-48C9-A10B-E75B3070218A}" srcId="{C0429B5C-95CB-41EB-A6F5-6AD94ED50D4E}" destId="{7F98E4E6-7F5B-42C5-8383-887239018630}" srcOrd="0" destOrd="0" parTransId="{FEA3394F-FC7A-4FA2-AE56-39DA7815306F}" sibTransId="{0923F6A4-CDC6-4A05-87D1-21BCEBA26735}"/>
    <dgm:cxn modelId="{3883E541-3B40-40FD-9B93-C41EEE9C5369}" srcId="{C0429B5C-95CB-41EB-A6F5-6AD94ED50D4E}" destId="{BFDA579A-F59B-4CEE-A260-3C9DCBCE6EB7}" srcOrd="3" destOrd="0" parTransId="{ECD047A7-A7BC-41D3-9CDD-E53B3A95874D}" sibTransId="{D19ECD35-C6FE-4803-8F42-F58B14D8FE67}"/>
    <dgm:cxn modelId="{D9E3A273-20B8-46A2-8416-8643017E6F29}" srcId="{C0429B5C-95CB-41EB-A6F5-6AD94ED50D4E}" destId="{8A85084B-B446-41C6-9BC9-4F1E4A1E7754}" srcOrd="2" destOrd="0" parTransId="{AC6E4A2B-29D8-489E-AF15-CD742049796B}" sibTransId="{A3A6C2A8-0710-4A0D-A0A0-009890AE619D}"/>
    <dgm:cxn modelId="{BDBF3D58-ECC9-45A6-BD62-B8E7CA4BE1FC}" type="presOf" srcId="{BFDA579A-F59B-4CEE-A260-3C9DCBCE6EB7}" destId="{24DF7CB2-03DF-4288-96C3-7D34DE56E083}" srcOrd="0" destOrd="0" presId="urn:microsoft.com/office/officeart/2008/layout/LinedList"/>
    <dgm:cxn modelId="{68CF6778-DDA1-4377-BD1C-54026BE26AB4}" type="presOf" srcId="{8A85084B-B446-41C6-9BC9-4F1E4A1E7754}" destId="{CF173949-2F48-42C8-BBBF-46820566424A}" srcOrd="0" destOrd="0" presId="urn:microsoft.com/office/officeart/2008/layout/LinedList"/>
    <dgm:cxn modelId="{FB8AC5AC-9A94-4EF3-B264-835061EF4325}" type="presOf" srcId="{FA757C55-2A44-42CE-A7CE-D76EB57499A7}" destId="{B9397F9D-C220-46B8-8069-64FA3926F3A1}" srcOrd="0" destOrd="0" presId="urn:microsoft.com/office/officeart/2008/layout/LinedList"/>
    <dgm:cxn modelId="{A26DEBB7-756F-47B5-BD25-C6234BDB3700}" type="presOf" srcId="{7F98E4E6-7F5B-42C5-8383-887239018630}" destId="{801B929F-6360-4AF2-A2D6-C2553F45FDBF}" srcOrd="0" destOrd="0" presId="urn:microsoft.com/office/officeart/2008/layout/LinedList"/>
    <dgm:cxn modelId="{CD2B48E3-D23A-4273-BBD0-0B7885DEDDC1}" srcId="{C0429B5C-95CB-41EB-A6F5-6AD94ED50D4E}" destId="{FA757C55-2A44-42CE-A7CE-D76EB57499A7}" srcOrd="1" destOrd="0" parTransId="{992ABE85-80F7-49BF-BAB6-16CD31716EA0}" sibTransId="{4A73F7D3-C1B8-401E-9703-950ECEEF59C6}"/>
    <dgm:cxn modelId="{3572AAE7-0E78-484E-A779-5C0E27C74405}" type="presOf" srcId="{05D8D460-F594-45D2-B7A7-39C8C90AB344}" destId="{FFFA82CE-5778-4FF2-89F4-7791CA0C38EE}" srcOrd="0" destOrd="0" presId="urn:microsoft.com/office/officeart/2008/layout/LinedList"/>
    <dgm:cxn modelId="{FA0A6EF4-0BBC-4179-B2A0-A6B4CE05E19F}" type="presOf" srcId="{C0429B5C-95CB-41EB-A6F5-6AD94ED50D4E}" destId="{962CE841-1CDA-4B5E-8A6D-04B507CFE92E}" srcOrd="0" destOrd="0" presId="urn:microsoft.com/office/officeart/2008/layout/LinedList"/>
    <dgm:cxn modelId="{0B8C13D4-A5DB-486E-8249-DFA58AA624A9}" type="presParOf" srcId="{962CE841-1CDA-4B5E-8A6D-04B507CFE92E}" destId="{D4D846DF-86B9-4E8C-8262-ABBFF62D752A}" srcOrd="0" destOrd="0" presId="urn:microsoft.com/office/officeart/2008/layout/LinedList"/>
    <dgm:cxn modelId="{4B4C78A1-EE39-42C1-ABE3-3809E1AC13C1}" type="presParOf" srcId="{962CE841-1CDA-4B5E-8A6D-04B507CFE92E}" destId="{26029C14-483E-4947-82F3-270418F9D65A}" srcOrd="1" destOrd="0" presId="urn:microsoft.com/office/officeart/2008/layout/LinedList"/>
    <dgm:cxn modelId="{38A80342-F695-4A6C-A932-E6F520F963D0}" type="presParOf" srcId="{26029C14-483E-4947-82F3-270418F9D65A}" destId="{801B929F-6360-4AF2-A2D6-C2553F45FDBF}" srcOrd="0" destOrd="0" presId="urn:microsoft.com/office/officeart/2008/layout/LinedList"/>
    <dgm:cxn modelId="{8A45CED4-3642-4DCC-B7AC-7EE58059DB5B}" type="presParOf" srcId="{26029C14-483E-4947-82F3-270418F9D65A}" destId="{050EB259-1018-4FC9-A3F0-103E15F27BD6}" srcOrd="1" destOrd="0" presId="urn:microsoft.com/office/officeart/2008/layout/LinedList"/>
    <dgm:cxn modelId="{E6BCC1F8-85C1-4C3C-BAEA-BC6298EF14AD}" type="presParOf" srcId="{962CE841-1CDA-4B5E-8A6D-04B507CFE92E}" destId="{CFC92BA5-2343-485C-A708-6FB786BD47C7}" srcOrd="2" destOrd="0" presId="urn:microsoft.com/office/officeart/2008/layout/LinedList"/>
    <dgm:cxn modelId="{C7EBF7AC-1FAC-415C-99AD-05666A94701A}" type="presParOf" srcId="{962CE841-1CDA-4B5E-8A6D-04B507CFE92E}" destId="{FFA4618F-14E0-4178-86EF-70834EE5FF57}" srcOrd="3" destOrd="0" presId="urn:microsoft.com/office/officeart/2008/layout/LinedList"/>
    <dgm:cxn modelId="{F3C0E965-DCF6-4845-BFC6-FBD05F7BFACC}" type="presParOf" srcId="{FFA4618F-14E0-4178-86EF-70834EE5FF57}" destId="{B9397F9D-C220-46B8-8069-64FA3926F3A1}" srcOrd="0" destOrd="0" presId="urn:microsoft.com/office/officeart/2008/layout/LinedList"/>
    <dgm:cxn modelId="{225E4F26-E020-4DE9-916B-27418E7A941C}" type="presParOf" srcId="{FFA4618F-14E0-4178-86EF-70834EE5FF57}" destId="{E7C4B693-0054-4C29-92E6-84CBB7FD0442}" srcOrd="1" destOrd="0" presId="urn:microsoft.com/office/officeart/2008/layout/LinedList"/>
    <dgm:cxn modelId="{4097536D-6814-46EE-AC47-C7A1D156C166}" type="presParOf" srcId="{962CE841-1CDA-4B5E-8A6D-04B507CFE92E}" destId="{1B232242-CC98-49F4-AF42-27B189C637DC}" srcOrd="4" destOrd="0" presId="urn:microsoft.com/office/officeart/2008/layout/LinedList"/>
    <dgm:cxn modelId="{D4A59484-2DA5-4E19-869F-C930311E04BD}" type="presParOf" srcId="{962CE841-1CDA-4B5E-8A6D-04B507CFE92E}" destId="{02E6AC66-FED4-44D4-99FA-BA66199B54CF}" srcOrd="5" destOrd="0" presId="urn:microsoft.com/office/officeart/2008/layout/LinedList"/>
    <dgm:cxn modelId="{9F1B15EE-4AF5-457B-9DCD-FFC4DEA83515}" type="presParOf" srcId="{02E6AC66-FED4-44D4-99FA-BA66199B54CF}" destId="{CF173949-2F48-42C8-BBBF-46820566424A}" srcOrd="0" destOrd="0" presId="urn:microsoft.com/office/officeart/2008/layout/LinedList"/>
    <dgm:cxn modelId="{86F6F33C-457A-4EAD-ADF0-1F0B79F77DC9}" type="presParOf" srcId="{02E6AC66-FED4-44D4-99FA-BA66199B54CF}" destId="{EEB5EE9D-07A8-4EA4-990E-F1A85291BC2C}" srcOrd="1" destOrd="0" presId="urn:microsoft.com/office/officeart/2008/layout/LinedList"/>
    <dgm:cxn modelId="{C8520252-83E0-4CC9-9B18-46E78EF8B0B2}" type="presParOf" srcId="{962CE841-1CDA-4B5E-8A6D-04B507CFE92E}" destId="{5B599DD8-293A-461C-B0B2-28AA89739CD5}" srcOrd="6" destOrd="0" presId="urn:microsoft.com/office/officeart/2008/layout/LinedList"/>
    <dgm:cxn modelId="{087C3204-FE82-4740-810C-235C477FFC2D}" type="presParOf" srcId="{962CE841-1CDA-4B5E-8A6D-04B507CFE92E}" destId="{109426D1-9D54-4C0F-8BA8-F5F09AD7D65E}" srcOrd="7" destOrd="0" presId="urn:microsoft.com/office/officeart/2008/layout/LinedList"/>
    <dgm:cxn modelId="{B2AE212B-CC30-4E6B-8901-F199F5F287AC}" type="presParOf" srcId="{109426D1-9D54-4C0F-8BA8-F5F09AD7D65E}" destId="{24DF7CB2-03DF-4288-96C3-7D34DE56E083}" srcOrd="0" destOrd="0" presId="urn:microsoft.com/office/officeart/2008/layout/LinedList"/>
    <dgm:cxn modelId="{43546554-BBB4-4770-9F78-EE0688515BB6}" type="presParOf" srcId="{109426D1-9D54-4C0F-8BA8-F5F09AD7D65E}" destId="{D2C005B9-BD98-4118-8B0F-B268F1D69BE9}" srcOrd="1" destOrd="0" presId="urn:microsoft.com/office/officeart/2008/layout/LinedList"/>
    <dgm:cxn modelId="{A89F6F3C-B4F0-4286-94C8-3B5CBEDE821F}" type="presParOf" srcId="{962CE841-1CDA-4B5E-8A6D-04B507CFE92E}" destId="{B9EF3558-37EB-46A2-BF76-EF6773A686DD}" srcOrd="8" destOrd="0" presId="urn:microsoft.com/office/officeart/2008/layout/LinedList"/>
    <dgm:cxn modelId="{14DA3AA4-7B13-440F-B10B-A3418DB7636F}" type="presParOf" srcId="{962CE841-1CDA-4B5E-8A6D-04B507CFE92E}" destId="{2989E525-031E-4841-B1E3-F8C41EC5B0D4}" srcOrd="9" destOrd="0" presId="urn:microsoft.com/office/officeart/2008/layout/LinedList"/>
    <dgm:cxn modelId="{CC2DD900-D6FF-4F0C-BE34-AD6247D23E33}" type="presParOf" srcId="{2989E525-031E-4841-B1E3-F8C41EC5B0D4}" destId="{FFFA82CE-5778-4FF2-89F4-7791CA0C38EE}" srcOrd="0" destOrd="0" presId="urn:microsoft.com/office/officeart/2008/layout/LinedList"/>
    <dgm:cxn modelId="{2D24703B-6CCB-43B6-94B3-7ABE99C50A31}" type="presParOf" srcId="{2989E525-031E-4841-B1E3-F8C41EC5B0D4}" destId="{C8336F3D-21AA-4877-9FA0-3108D3D56D2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02BB31B-18B9-49F3-9034-C0F4578A841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76C273F-FFBF-4EA2-B5FF-85B05C384D16}">
      <dgm:prSet/>
      <dgm:spPr/>
      <dgm:t>
        <a:bodyPr/>
        <a:lstStyle/>
        <a:p>
          <a:r>
            <a:rPr lang="en-GB"/>
            <a:t>National programme for adults at high risk of type 2 diabetes.</a:t>
          </a:r>
          <a:endParaRPr lang="en-US"/>
        </a:p>
      </dgm:t>
    </dgm:pt>
    <dgm:pt modelId="{89E58BE2-4E98-410D-B00B-75A27D046332}" type="parTrans" cxnId="{9D09BB4C-1B1C-4DDF-B140-8D78C63CF9B6}">
      <dgm:prSet/>
      <dgm:spPr/>
      <dgm:t>
        <a:bodyPr/>
        <a:lstStyle/>
        <a:p>
          <a:endParaRPr lang="en-US"/>
        </a:p>
      </dgm:t>
    </dgm:pt>
    <dgm:pt modelId="{5E9382AD-DF91-4D77-95AE-688ED398E394}" type="sibTrans" cxnId="{9D09BB4C-1B1C-4DDF-B140-8D78C63CF9B6}">
      <dgm:prSet/>
      <dgm:spPr/>
      <dgm:t>
        <a:bodyPr/>
        <a:lstStyle/>
        <a:p>
          <a:endParaRPr lang="en-US"/>
        </a:p>
      </dgm:t>
    </dgm:pt>
    <dgm:pt modelId="{78F0EB7F-8A3D-4D78-930E-8300E20A3E33}">
      <dgm:prSet/>
      <dgm:spPr/>
      <dgm:t>
        <a:bodyPr/>
        <a:lstStyle/>
        <a:p>
          <a:r>
            <a:rPr lang="en-GB"/>
            <a:t>Nine-month lifestyle intervention.</a:t>
          </a:r>
          <a:endParaRPr lang="en-US"/>
        </a:p>
      </dgm:t>
    </dgm:pt>
    <dgm:pt modelId="{7B235548-64D7-4202-98E7-0C2A1DFBD155}" type="parTrans" cxnId="{FA0486CE-3805-4B61-876C-F77D58E75721}">
      <dgm:prSet/>
      <dgm:spPr/>
      <dgm:t>
        <a:bodyPr/>
        <a:lstStyle/>
        <a:p>
          <a:endParaRPr lang="en-US"/>
        </a:p>
      </dgm:t>
    </dgm:pt>
    <dgm:pt modelId="{B759AAE3-E829-42A0-899D-196001CAA9B2}" type="sibTrans" cxnId="{FA0486CE-3805-4B61-876C-F77D58E75721}">
      <dgm:prSet/>
      <dgm:spPr/>
      <dgm:t>
        <a:bodyPr/>
        <a:lstStyle/>
        <a:p>
          <a:endParaRPr lang="en-US"/>
        </a:p>
      </dgm:t>
    </dgm:pt>
    <dgm:pt modelId="{B9B28422-F401-450C-883C-C861CC832FF9}">
      <dgm:prSet/>
      <dgm:spPr/>
      <dgm:t>
        <a:bodyPr/>
        <a:lstStyle/>
        <a:p>
          <a:r>
            <a:rPr lang="en-GB"/>
            <a:t>Support for diet, weight management and physical activity.</a:t>
          </a:r>
          <a:endParaRPr lang="en-US"/>
        </a:p>
      </dgm:t>
    </dgm:pt>
    <dgm:pt modelId="{8EBC060E-0AF8-441C-9E67-A97AF0F482BA}" type="parTrans" cxnId="{E81DF414-8AB2-43D4-96FD-FC587A613C31}">
      <dgm:prSet/>
      <dgm:spPr/>
      <dgm:t>
        <a:bodyPr/>
        <a:lstStyle/>
        <a:p>
          <a:endParaRPr lang="en-US"/>
        </a:p>
      </dgm:t>
    </dgm:pt>
    <dgm:pt modelId="{7855B003-8CC8-4C7A-BFB2-972402113195}" type="sibTrans" cxnId="{E81DF414-8AB2-43D4-96FD-FC587A613C31}">
      <dgm:prSet/>
      <dgm:spPr/>
      <dgm:t>
        <a:bodyPr/>
        <a:lstStyle/>
        <a:p>
          <a:endParaRPr lang="en-US"/>
        </a:p>
      </dgm:t>
    </dgm:pt>
    <dgm:pt modelId="{D35902D6-8068-4845-9456-63FC796C5495}">
      <dgm:prSet/>
      <dgm:spPr/>
      <dgm:t>
        <a:bodyPr/>
        <a:lstStyle/>
        <a:p>
          <a:r>
            <a:rPr lang="en-GB"/>
            <a:t>Integrates prevention with individual behaviour change.</a:t>
          </a:r>
          <a:endParaRPr lang="en-US"/>
        </a:p>
      </dgm:t>
    </dgm:pt>
    <dgm:pt modelId="{9903210E-442B-4E2B-848C-4FEEE984F190}" type="parTrans" cxnId="{A45686E6-70F1-48F6-ABFF-F3CB794DEFA3}">
      <dgm:prSet/>
      <dgm:spPr/>
      <dgm:t>
        <a:bodyPr/>
        <a:lstStyle/>
        <a:p>
          <a:endParaRPr lang="en-US"/>
        </a:p>
      </dgm:t>
    </dgm:pt>
    <dgm:pt modelId="{08B4510E-879C-40D0-8FA3-1764B4088FF1}" type="sibTrans" cxnId="{A45686E6-70F1-48F6-ABFF-F3CB794DEFA3}">
      <dgm:prSet/>
      <dgm:spPr/>
      <dgm:t>
        <a:bodyPr/>
        <a:lstStyle/>
        <a:p>
          <a:endParaRPr lang="en-US"/>
        </a:p>
      </dgm:t>
    </dgm:pt>
    <dgm:pt modelId="{169C4F44-3EBD-4405-826B-1FBB4D0056B5}">
      <dgm:prSet/>
      <dgm:spPr/>
      <dgm:t>
        <a:bodyPr/>
        <a:lstStyle/>
        <a:p>
          <a:r>
            <a:rPr lang="en-GB"/>
            <a:t>Supports SDG 3 through early intervention.</a:t>
          </a:r>
          <a:endParaRPr lang="en-US"/>
        </a:p>
      </dgm:t>
    </dgm:pt>
    <dgm:pt modelId="{04A880C8-B29A-412C-B237-E98D03EC4BC5}" type="parTrans" cxnId="{7DCEB6E6-AECD-4A40-BA33-2EC33E278769}">
      <dgm:prSet/>
      <dgm:spPr/>
      <dgm:t>
        <a:bodyPr/>
        <a:lstStyle/>
        <a:p>
          <a:endParaRPr lang="en-US"/>
        </a:p>
      </dgm:t>
    </dgm:pt>
    <dgm:pt modelId="{AD65CE4D-C2B3-4E53-9C5D-2C98B6DFC556}" type="sibTrans" cxnId="{7DCEB6E6-AECD-4A40-BA33-2EC33E278769}">
      <dgm:prSet/>
      <dgm:spPr/>
      <dgm:t>
        <a:bodyPr/>
        <a:lstStyle/>
        <a:p>
          <a:endParaRPr lang="en-US"/>
        </a:p>
      </dgm:t>
    </dgm:pt>
    <dgm:pt modelId="{5F5D9790-08E1-4E3E-82C1-9FD06580E53E}" type="pres">
      <dgm:prSet presAssocID="{302BB31B-18B9-49F3-9034-C0F4578A8410}" presName="vert0" presStyleCnt="0">
        <dgm:presLayoutVars>
          <dgm:dir/>
          <dgm:animOne val="branch"/>
          <dgm:animLvl val="lvl"/>
        </dgm:presLayoutVars>
      </dgm:prSet>
      <dgm:spPr/>
    </dgm:pt>
    <dgm:pt modelId="{D19856FE-8744-400D-991B-64D0EC9A96B6}" type="pres">
      <dgm:prSet presAssocID="{276C273F-FFBF-4EA2-B5FF-85B05C384D16}" presName="thickLine" presStyleLbl="alignNode1" presStyleIdx="0" presStyleCnt="5"/>
      <dgm:spPr/>
    </dgm:pt>
    <dgm:pt modelId="{D937BF5B-9ECA-422F-9FB6-49D58C318578}" type="pres">
      <dgm:prSet presAssocID="{276C273F-FFBF-4EA2-B5FF-85B05C384D16}" presName="horz1" presStyleCnt="0"/>
      <dgm:spPr/>
    </dgm:pt>
    <dgm:pt modelId="{20B5868C-AA64-41D4-B067-F4B4B344705B}" type="pres">
      <dgm:prSet presAssocID="{276C273F-FFBF-4EA2-B5FF-85B05C384D16}" presName="tx1" presStyleLbl="revTx" presStyleIdx="0" presStyleCnt="5"/>
      <dgm:spPr/>
    </dgm:pt>
    <dgm:pt modelId="{7C4EA378-6E44-4338-A331-A7D348C2A869}" type="pres">
      <dgm:prSet presAssocID="{276C273F-FFBF-4EA2-B5FF-85B05C384D16}" presName="vert1" presStyleCnt="0"/>
      <dgm:spPr/>
    </dgm:pt>
    <dgm:pt modelId="{DF2D04EE-24B3-46F2-B92E-869BD40DB2B4}" type="pres">
      <dgm:prSet presAssocID="{78F0EB7F-8A3D-4D78-930E-8300E20A3E33}" presName="thickLine" presStyleLbl="alignNode1" presStyleIdx="1" presStyleCnt="5"/>
      <dgm:spPr/>
    </dgm:pt>
    <dgm:pt modelId="{843F97AA-477F-4DB3-B386-ACDD0728E70D}" type="pres">
      <dgm:prSet presAssocID="{78F0EB7F-8A3D-4D78-930E-8300E20A3E33}" presName="horz1" presStyleCnt="0"/>
      <dgm:spPr/>
    </dgm:pt>
    <dgm:pt modelId="{276A7200-D441-4C53-8ED0-C1566D1433D7}" type="pres">
      <dgm:prSet presAssocID="{78F0EB7F-8A3D-4D78-930E-8300E20A3E33}" presName="tx1" presStyleLbl="revTx" presStyleIdx="1" presStyleCnt="5"/>
      <dgm:spPr/>
    </dgm:pt>
    <dgm:pt modelId="{FD29A7E7-45F1-4BBE-BC31-4AF09736D3D6}" type="pres">
      <dgm:prSet presAssocID="{78F0EB7F-8A3D-4D78-930E-8300E20A3E33}" presName="vert1" presStyleCnt="0"/>
      <dgm:spPr/>
    </dgm:pt>
    <dgm:pt modelId="{674B58E9-BAC9-4171-B321-CA9FB90D3437}" type="pres">
      <dgm:prSet presAssocID="{B9B28422-F401-450C-883C-C861CC832FF9}" presName="thickLine" presStyleLbl="alignNode1" presStyleIdx="2" presStyleCnt="5"/>
      <dgm:spPr/>
    </dgm:pt>
    <dgm:pt modelId="{17C863C0-6C63-4F58-9C73-F67541168F09}" type="pres">
      <dgm:prSet presAssocID="{B9B28422-F401-450C-883C-C861CC832FF9}" presName="horz1" presStyleCnt="0"/>
      <dgm:spPr/>
    </dgm:pt>
    <dgm:pt modelId="{CE4BF839-6021-424D-ADB4-7BE7CAA96495}" type="pres">
      <dgm:prSet presAssocID="{B9B28422-F401-450C-883C-C861CC832FF9}" presName="tx1" presStyleLbl="revTx" presStyleIdx="2" presStyleCnt="5"/>
      <dgm:spPr/>
    </dgm:pt>
    <dgm:pt modelId="{0886DEE2-BFE9-4077-9AFF-BA2E3801FB62}" type="pres">
      <dgm:prSet presAssocID="{B9B28422-F401-450C-883C-C861CC832FF9}" presName="vert1" presStyleCnt="0"/>
      <dgm:spPr/>
    </dgm:pt>
    <dgm:pt modelId="{D89A4166-B740-4C8E-87DA-912D1346AB3F}" type="pres">
      <dgm:prSet presAssocID="{D35902D6-8068-4845-9456-63FC796C5495}" presName="thickLine" presStyleLbl="alignNode1" presStyleIdx="3" presStyleCnt="5"/>
      <dgm:spPr/>
    </dgm:pt>
    <dgm:pt modelId="{0B9D7FC8-4E8B-4081-A53B-E50A3F3D8143}" type="pres">
      <dgm:prSet presAssocID="{D35902D6-8068-4845-9456-63FC796C5495}" presName="horz1" presStyleCnt="0"/>
      <dgm:spPr/>
    </dgm:pt>
    <dgm:pt modelId="{3A82D0AD-7BA2-4D36-94B8-14DE0604A118}" type="pres">
      <dgm:prSet presAssocID="{D35902D6-8068-4845-9456-63FC796C5495}" presName="tx1" presStyleLbl="revTx" presStyleIdx="3" presStyleCnt="5"/>
      <dgm:spPr/>
    </dgm:pt>
    <dgm:pt modelId="{ED5E67EA-F914-46A0-B77B-F15708C5EC86}" type="pres">
      <dgm:prSet presAssocID="{D35902D6-8068-4845-9456-63FC796C5495}" presName="vert1" presStyleCnt="0"/>
      <dgm:spPr/>
    </dgm:pt>
    <dgm:pt modelId="{A86AB72C-902E-4B26-AB5C-285C42D8E0D8}" type="pres">
      <dgm:prSet presAssocID="{169C4F44-3EBD-4405-826B-1FBB4D0056B5}" presName="thickLine" presStyleLbl="alignNode1" presStyleIdx="4" presStyleCnt="5"/>
      <dgm:spPr/>
    </dgm:pt>
    <dgm:pt modelId="{84E51227-C8CB-4F7E-A039-11CE361B497A}" type="pres">
      <dgm:prSet presAssocID="{169C4F44-3EBD-4405-826B-1FBB4D0056B5}" presName="horz1" presStyleCnt="0"/>
      <dgm:spPr/>
    </dgm:pt>
    <dgm:pt modelId="{6BC5F268-25E5-4279-8F07-14282EAA10E5}" type="pres">
      <dgm:prSet presAssocID="{169C4F44-3EBD-4405-826B-1FBB4D0056B5}" presName="tx1" presStyleLbl="revTx" presStyleIdx="4" presStyleCnt="5"/>
      <dgm:spPr/>
    </dgm:pt>
    <dgm:pt modelId="{D307A58F-1218-4C72-8ADB-DBC3058E0D55}" type="pres">
      <dgm:prSet presAssocID="{169C4F44-3EBD-4405-826B-1FBB4D0056B5}" presName="vert1" presStyleCnt="0"/>
      <dgm:spPr/>
    </dgm:pt>
  </dgm:ptLst>
  <dgm:cxnLst>
    <dgm:cxn modelId="{E81DF414-8AB2-43D4-96FD-FC587A613C31}" srcId="{302BB31B-18B9-49F3-9034-C0F4578A8410}" destId="{B9B28422-F401-450C-883C-C861CC832FF9}" srcOrd="2" destOrd="0" parTransId="{8EBC060E-0AF8-441C-9E67-A97AF0F482BA}" sibTransId="{7855B003-8CC8-4C7A-BFB2-972402113195}"/>
    <dgm:cxn modelId="{6FDBCF61-44C9-49EC-9F4E-2E9F708A0C7F}" type="presOf" srcId="{78F0EB7F-8A3D-4D78-930E-8300E20A3E33}" destId="{276A7200-D441-4C53-8ED0-C1566D1433D7}" srcOrd="0" destOrd="0" presId="urn:microsoft.com/office/officeart/2008/layout/LinedList"/>
    <dgm:cxn modelId="{06A42247-54A6-4994-A6B2-09C608C4BB6F}" type="presOf" srcId="{302BB31B-18B9-49F3-9034-C0F4578A8410}" destId="{5F5D9790-08E1-4E3E-82C1-9FD06580E53E}" srcOrd="0" destOrd="0" presId="urn:microsoft.com/office/officeart/2008/layout/LinedList"/>
    <dgm:cxn modelId="{9D09BB4C-1B1C-4DDF-B140-8D78C63CF9B6}" srcId="{302BB31B-18B9-49F3-9034-C0F4578A8410}" destId="{276C273F-FFBF-4EA2-B5FF-85B05C384D16}" srcOrd="0" destOrd="0" parTransId="{89E58BE2-4E98-410D-B00B-75A27D046332}" sibTransId="{5E9382AD-DF91-4D77-95AE-688ED398E394}"/>
    <dgm:cxn modelId="{C02BBF58-273F-42E1-81E8-A2D4C3714309}" type="presOf" srcId="{276C273F-FFBF-4EA2-B5FF-85B05C384D16}" destId="{20B5868C-AA64-41D4-B067-F4B4B344705B}" srcOrd="0" destOrd="0" presId="urn:microsoft.com/office/officeart/2008/layout/LinedList"/>
    <dgm:cxn modelId="{47E5CA7F-D850-435E-A7BB-C6298CAF0A7A}" type="presOf" srcId="{B9B28422-F401-450C-883C-C861CC832FF9}" destId="{CE4BF839-6021-424D-ADB4-7BE7CAA96495}" srcOrd="0" destOrd="0" presId="urn:microsoft.com/office/officeart/2008/layout/LinedList"/>
    <dgm:cxn modelId="{20C3FE83-4A1B-47DA-9FA6-83618D0CA760}" type="presOf" srcId="{D35902D6-8068-4845-9456-63FC796C5495}" destId="{3A82D0AD-7BA2-4D36-94B8-14DE0604A118}" srcOrd="0" destOrd="0" presId="urn:microsoft.com/office/officeart/2008/layout/LinedList"/>
    <dgm:cxn modelId="{FA0486CE-3805-4B61-876C-F77D58E75721}" srcId="{302BB31B-18B9-49F3-9034-C0F4578A8410}" destId="{78F0EB7F-8A3D-4D78-930E-8300E20A3E33}" srcOrd="1" destOrd="0" parTransId="{7B235548-64D7-4202-98E7-0C2A1DFBD155}" sibTransId="{B759AAE3-E829-42A0-899D-196001CAA9B2}"/>
    <dgm:cxn modelId="{D7920AE0-24F0-4A97-855C-7493EE413C8C}" type="presOf" srcId="{169C4F44-3EBD-4405-826B-1FBB4D0056B5}" destId="{6BC5F268-25E5-4279-8F07-14282EAA10E5}" srcOrd="0" destOrd="0" presId="urn:microsoft.com/office/officeart/2008/layout/LinedList"/>
    <dgm:cxn modelId="{A45686E6-70F1-48F6-ABFF-F3CB794DEFA3}" srcId="{302BB31B-18B9-49F3-9034-C0F4578A8410}" destId="{D35902D6-8068-4845-9456-63FC796C5495}" srcOrd="3" destOrd="0" parTransId="{9903210E-442B-4E2B-848C-4FEEE984F190}" sibTransId="{08B4510E-879C-40D0-8FA3-1764B4088FF1}"/>
    <dgm:cxn modelId="{7DCEB6E6-AECD-4A40-BA33-2EC33E278769}" srcId="{302BB31B-18B9-49F3-9034-C0F4578A8410}" destId="{169C4F44-3EBD-4405-826B-1FBB4D0056B5}" srcOrd="4" destOrd="0" parTransId="{04A880C8-B29A-412C-B237-E98D03EC4BC5}" sibTransId="{AD65CE4D-C2B3-4E53-9C5D-2C98B6DFC556}"/>
    <dgm:cxn modelId="{C17C1259-2263-4269-B970-15B42B0EDEC1}" type="presParOf" srcId="{5F5D9790-08E1-4E3E-82C1-9FD06580E53E}" destId="{D19856FE-8744-400D-991B-64D0EC9A96B6}" srcOrd="0" destOrd="0" presId="urn:microsoft.com/office/officeart/2008/layout/LinedList"/>
    <dgm:cxn modelId="{B9F38C7B-E23E-4604-AFCB-3F93FAEB92FA}" type="presParOf" srcId="{5F5D9790-08E1-4E3E-82C1-9FD06580E53E}" destId="{D937BF5B-9ECA-422F-9FB6-49D58C318578}" srcOrd="1" destOrd="0" presId="urn:microsoft.com/office/officeart/2008/layout/LinedList"/>
    <dgm:cxn modelId="{CFC5EA39-C023-4BCD-A6FE-79F3FCABF145}" type="presParOf" srcId="{D937BF5B-9ECA-422F-9FB6-49D58C318578}" destId="{20B5868C-AA64-41D4-B067-F4B4B344705B}" srcOrd="0" destOrd="0" presId="urn:microsoft.com/office/officeart/2008/layout/LinedList"/>
    <dgm:cxn modelId="{CDC50C41-821E-4F82-A9FF-0A86FC2669EE}" type="presParOf" srcId="{D937BF5B-9ECA-422F-9FB6-49D58C318578}" destId="{7C4EA378-6E44-4338-A331-A7D348C2A869}" srcOrd="1" destOrd="0" presId="urn:microsoft.com/office/officeart/2008/layout/LinedList"/>
    <dgm:cxn modelId="{070E67CC-8943-4F5B-A855-BB58AD51A7F1}" type="presParOf" srcId="{5F5D9790-08E1-4E3E-82C1-9FD06580E53E}" destId="{DF2D04EE-24B3-46F2-B92E-869BD40DB2B4}" srcOrd="2" destOrd="0" presId="urn:microsoft.com/office/officeart/2008/layout/LinedList"/>
    <dgm:cxn modelId="{8566D50A-DF9C-4B77-BEB4-FB377E3EB3E5}" type="presParOf" srcId="{5F5D9790-08E1-4E3E-82C1-9FD06580E53E}" destId="{843F97AA-477F-4DB3-B386-ACDD0728E70D}" srcOrd="3" destOrd="0" presId="urn:microsoft.com/office/officeart/2008/layout/LinedList"/>
    <dgm:cxn modelId="{27D3DCBA-BB55-4E5D-B808-0DFA7BD63002}" type="presParOf" srcId="{843F97AA-477F-4DB3-B386-ACDD0728E70D}" destId="{276A7200-D441-4C53-8ED0-C1566D1433D7}" srcOrd="0" destOrd="0" presId="urn:microsoft.com/office/officeart/2008/layout/LinedList"/>
    <dgm:cxn modelId="{63DBAE09-17A5-460B-932C-E42F5E30DCF6}" type="presParOf" srcId="{843F97AA-477F-4DB3-B386-ACDD0728E70D}" destId="{FD29A7E7-45F1-4BBE-BC31-4AF09736D3D6}" srcOrd="1" destOrd="0" presId="urn:microsoft.com/office/officeart/2008/layout/LinedList"/>
    <dgm:cxn modelId="{5D9E5B71-26C0-48C8-BB68-CEA07145CD0E}" type="presParOf" srcId="{5F5D9790-08E1-4E3E-82C1-9FD06580E53E}" destId="{674B58E9-BAC9-4171-B321-CA9FB90D3437}" srcOrd="4" destOrd="0" presId="urn:microsoft.com/office/officeart/2008/layout/LinedList"/>
    <dgm:cxn modelId="{BB54B373-6E85-436D-87B5-63B42B28583A}" type="presParOf" srcId="{5F5D9790-08E1-4E3E-82C1-9FD06580E53E}" destId="{17C863C0-6C63-4F58-9C73-F67541168F09}" srcOrd="5" destOrd="0" presId="urn:microsoft.com/office/officeart/2008/layout/LinedList"/>
    <dgm:cxn modelId="{4A80DEBD-99A4-4EFB-A8C9-EA5665D6C0A3}" type="presParOf" srcId="{17C863C0-6C63-4F58-9C73-F67541168F09}" destId="{CE4BF839-6021-424D-ADB4-7BE7CAA96495}" srcOrd="0" destOrd="0" presId="urn:microsoft.com/office/officeart/2008/layout/LinedList"/>
    <dgm:cxn modelId="{D4EE4A22-A548-45C5-A0A2-398486934F4C}" type="presParOf" srcId="{17C863C0-6C63-4F58-9C73-F67541168F09}" destId="{0886DEE2-BFE9-4077-9AFF-BA2E3801FB62}" srcOrd="1" destOrd="0" presId="urn:microsoft.com/office/officeart/2008/layout/LinedList"/>
    <dgm:cxn modelId="{E080FE85-AFC3-47BD-9AE1-06F494E6746A}" type="presParOf" srcId="{5F5D9790-08E1-4E3E-82C1-9FD06580E53E}" destId="{D89A4166-B740-4C8E-87DA-912D1346AB3F}" srcOrd="6" destOrd="0" presId="urn:microsoft.com/office/officeart/2008/layout/LinedList"/>
    <dgm:cxn modelId="{37B2D872-5F07-41A9-BEA4-50A9558E9D12}" type="presParOf" srcId="{5F5D9790-08E1-4E3E-82C1-9FD06580E53E}" destId="{0B9D7FC8-4E8B-4081-A53B-E50A3F3D8143}" srcOrd="7" destOrd="0" presId="urn:microsoft.com/office/officeart/2008/layout/LinedList"/>
    <dgm:cxn modelId="{EC5FAAC9-850A-4514-809C-601637A15CD0}" type="presParOf" srcId="{0B9D7FC8-4E8B-4081-A53B-E50A3F3D8143}" destId="{3A82D0AD-7BA2-4D36-94B8-14DE0604A118}" srcOrd="0" destOrd="0" presId="urn:microsoft.com/office/officeart/2008/layout/LinedList"/>
    <dgm:cxn modelId="{0D1C6321-89CB-4921-9BA4-80868DF243F7}" type="presParOf" srcId="{0B9D7FC8-4E8B-4081-A53B-E50A3F3D8143}" destId="{ED5E67EA-F914-46A0-B77B-F15708C5EC86}" srcOrd="1" destOrd="0" presId="urn:microsoft.com/office/officeart/2008/layout/LinedList"/>
    <dgm:cxn modelId="{CBD09D6B-3DFD-4AE3-8FBC-49B1C59E974E}" type="presParOf" srcId="{5F5D9790-08E1-4E3E-82C1-9FD06580E53E}" destId="{A86AB72C-902E-4B26-AB5C-285C42D8E0D8}" srcOrd="8" destOrd="0" presId="urn:microsoft.com/office/officeart/2008/layout/LinedList"/>
    <dgm:cxn modelId="{402618CA-E839-4926-AC83-E4F5CD650BBA}" type="presParOf" srcId="{5F5D9790-08E1-4E3E-82C1-9FD06580E53E}" destId="{84E51227-C8CB-4F7E-A039-11CE361B497A}" srcOrd="9" destOrd="0" presId="urn:microsoft.com/office/officeart/2008/layout/LinedList"/>
    <dgm:cxn modelId="{D89D034A-63F2-468A-AFFF-A242DAC3187D}" type="presParOf" srcId="{84E51227-C8CB-4F7E-A039-11CE361B497A}" destId="{6BC5F268-25E5-4279-8F07-14282EAA10E5}" srcOrd="0" destOrd="0" presId="urn:microsoft.com/office/officeart/2008/layout/LinedList"/>
    <dgm:cxn modelId="{613CFA40-2ADF-44CA-851B-3C0CF568DB5E}" type="presParOf" srcId="{84E51227-C8CB-4F7E-A039-11CE361B497A}" destId="{D307A58F-1218-4C72-8ADB-DBC3058E0D5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8F66968-2962-4C2D-94B8-68E34801FF8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AABCB67-627D-4552-BCCA-59621D8FDF58}">
      <dgm:prSet/>
      <dgm:spPr/>
      <dgm:t>
        <a:bodyPr/>
        <a:lstStyle/>
        <a:p>
          <a:pPr rtl="0">
            <a:defRPr cap="all"/>
          </a:pPr>
          <a:r>
            <a:rPr lang="en-GB"/>
            <a:t>WHO: Health in All Policies</a:t>
          </a:r>
          <a:r>
            <a:rPr lang="en-GB">
              <a:latin typeface="Aptos Display" panose="02110004020202020204"/>
            </a:rPr>
            <a:t>  </a:t>
          </a:r>
          <a:r>
            <a:rPr lang="en-GB"/>
            <a:t>NHS Long Term Plan</a:t>
          </a:r>
          <a:r>
            <a:rPr lang="en-GB">
              <a:latin typeface="Aptos Display" panose="02110004020202020204"/>
            </a:rPr>
            <a:t> 2019 </a:t>
          </a:r>
          <a:r>
            <a:rPr lang="en-GB"/>
            <a:t>: Prioritises prevention, integrated care systems and reducing inequalities.</a:t>
          </a:r>
          <a:r>
            <a:rPr lang="en-GB">
              <a:latin typeface="Aptos Display" panose="02110004020202020204"/>
            </a:rPr>
            <a:t> </a:t>
          </a:r>
          <a:r>
            <a:rPr lang="en-GB"/>
            <a:t>.</a:t>
          </a:r>
          <a:endParaRPr lang="en-US">
            <a:latin typeface="Aptos Display" panose="02110004020202020204"/>
          </a:endParaRPr>
        </a:p>
      </dgm:t>
    </dgm:pt>
    <dgm:pt modelId="{BE29C4F8-0931-455A-AEE1-0CE231960DC4}" type="parTrans" cxnId="{9645E09B-EEA0-4F8E-B922-1ED6792D3ADE}">
      <dgm:prSet/>
      <dgm:spPr/>
      <dgm:t>
        <a:bodyPr/>
        <a:lstStyle/>
        <a:p>
          <a:endParaRPr lang="en-US"/>
        </a:p>
      </dgm:t>
    </dgm:pt>
    <dgm:pt modelId="{DC7AD172-DA9E-49A6-9D1D-D4B7AA988B99}" type="sibTrans" cxnId="{9645E09B-EEA0-4F8E-B922-1ED6792D3ADE}">
      <dgm:prSet/>
      <dgm:spPr/>
      <dgm:t>
        <a:bodyPr/>
        <a:lstStyle/>
        <a:p>
          <a:endParaRPr lang="en-US"/>
        </a:p>
      </dgm:t>
    </dgm:pt>
    <dgm:pt modelId="{CB411B71-9981-4C75-ACB0-599FD06279B2}">
      <dgm:prSet/>
      <dgm:spPr/>
      <dgm:t>
        <a:bodyPr/>
        <a:lstStyle/>
        <a:p>
          <a:pPr>
            <a:defRPr cap="all"/>
          </a:pPr>
          <a:r>
            <a:rPr lang="en-GB"/>
            <a:t>NHS prevention and population-health priorities.</a:t>
          </a:r>
          <a:endParaRPr lang="en-US"/>
        </a:p>
      </dgm:t>
    </dgm:pt>
    <dgm:pt modelId="{2635E362-B490-4A62-B4AC-63E9E88661CD}" type="parTrans" cxnId="{588159E2-6DE6-4BE6-A9B8-F1670D33E65E}">
      <dgm:prSet/>
      <dgm:spPr/>
      <dgm:t>
        <a:bodyPr/>
        <a:lstStyle/>
        <a:p>
          <a:endParaRPr lang="en-US"/>
        </a:p>
      </dgm:t>
    </dgm:pt>
    <dgm:pt modelId="{FB90AEAD-DC3A-4294-8E9C-3C554BFE2037}" type="sibTrans" cxnId="{588159E2-6DE6-4BE6-A9B8-F1670D33E65E}">
      <dgm:prSet/>
      <dgm:spPr/>
      <dgm:t>
        <a:bodyPr/>
        <a:lstStyle/>
        <a:p>
          <a:endParaRPr lang="en-US"/>
        </a:p>
      </dgm:t>
    </dgm:pt>
    <dgm:pt modelId="{CB94695A-255C-4EB7-97E4-2DF9D618AA9B}">
      <dgm:prSet/>
      <dgm:spPr/>
      <dgm:t>
        <a:bodyPr/>
        <a:lstStyle/>
        <a:p>
          <a:pPr>
            <a:defRPr cap="all"/>
          </a:pPr>
          <a:r>
            <a:rPr lang="en-GB"/>
            <a:t>Collaboration across primary care, public health and community services.</a:t>
          </a:r>
          <a:endParaRPr lang="en-US"/>
        </a:p>
      </dgm:t>
    </dgm:pt>
    <dgm:pt modelId="{1CAC9F76-62B6-4A31-A2EF-8C36C511C9E5}" type="parTrans" cxnId="{68F825C8-490B-4BB3-9FCC-C97AA9F69380}">
      <dgm:prSet/>
      <dgm:spPr/>
      <dgm:t>
        <a:bodyPr/>
        <a:lstStyle/>
        <a:p>
          <a:endParaRPr lang="en-US"/>
        </a:p>
      </dgm:t>
    </dgm:pt>
    <dgm:pt modelId="{10376AC1-32D5-4963-A4A4-387F9C41EFFC}" type="sibTrans" cxnId="{68F825C8-490B-4BB3-9FCC-C97AA9F69380}">
      <dgm:prSet/>
      <dgm:spPr/>
      <dgm:t>
        <a:bodyPr/>
        <a:lstStyle/>
        <a:p>
          <a:endParaRPr lang="en-US"/>
        </a:p>
      </dgm:t>
    </dgm:pt>
    <dgm:pt modelId="{A2082C0F-C7E9-4530-98D8-4CDB8BCA5144}">
      <dgm:prSet/>
      <dgm:spPr/>
      <dgm:t>
        <a:bodyPr/>
        <a:lstStyle/>
        <a:p>
          <a:pPr>
            <a:defRPr cap="all"/>
          </a:pPr>
          <a:r>
            <a:rPr lang="en-GB"/>
            <a:t>Wellness programmes, telehealth and social prescribing.</a:t>
          </a:r>
          <a:endParaRPr lang="en-US"/>
        </a:p>
      </dgm:t>
    </dgm:pt>
    <dgm:pt modelId="{6006F477-07D9-422C-BA50-A99C73BE2C6E}" type="parTrans" cxnId="{D6705407-471A-4682-BCEC-86F1FF5CCEBE}">
      <dgm:prSet/>
      <dgm:spPr/>
      <dgm:t>
        <a:bodyPr/>
        <a:lstStyle/>
        <a:p>
          <a:endParaRPr lang="en-US"/>
        </a:p>
      </dgm:t>
    </dgm:pt>
    <dgm:pt modelId="{49A01DDB-B48E-432E-AFD9-22E643CD3E8A}" type="sibTrans" cxnId="{D6705407-471A-4682-BCEC-86F1FF5CCEBE}">
      <dgm:prSet/>
      <dgm:spPr/>
      <dgm:t>
        <a:bodyPr/>
        <a:lstStyle/>
        <a:p>
          <a:endParaRPr lang="en-US"/>
        </a:p>
      </dgm:t>
    </dgm:pt>
    <dgm:pt modelId="{2C8F3428-DBAF-4190-901A-56975A633C4B}">
      <dgm:prSet/>
      <dgm:spPr/>
      <dgm:t>
        <a:bodyPr/>
        <a:lstStyle/>
        <a:p>
          <a:pPr>
            <a:defRPr cap="all"/>
          </a:pPr>
          <a:r>
            <a:rPr lang="en-GB"/>
            <a:t>Challenges: funding, workforce and fragmented responsibilities.</a:t>
          </a:r>
          <a:endParaRPr lang="en-US"/>
        </a:p>
      </dgm:t>
    </dgm:pt>
    <dgm:pt modelId="{68E627D8-5A4E-49D8-BFF2-C44D4098C3E8}" type="parTrans" cxnId="{5A1A5D9F-5F6D-4DFD-91F3-FC07CE56A92C}">
      <dgm:prSet/>
      <dgm:spPr/>
      <dgm:t>
        <a:bodyPr/>
        <a:lstStyle/>
        <a:p>
          <a:endParaRPr lang="en-US"/>
        </a:p>
      </dgm:t>
    </dgm:pt>
    <dgm:pt modelId="{EE2634D5-A512-4A2D-B076-ED7E1154850C}" type="sibTrans" cxnId="{5A1A5D9F-5F6D-4DFD-91F3-FC07CE56A92C}">
      <dgm:prSet/>
      <dgm:spPr/>
      <dgm:t>
        <a:bodyPr/>
        <a:lstStyle/>
        <a:p>
          <a:endParaRPr lang="en-US"/>
        </a:p>
      </dgm:t>
    </dgm:pt>
    <dgm:pt modelId="{3D669FF4-7595-4DB1-8B07-01AE73285E8B}" type="pres">
      <dgm:prSet presAssocID="{F8F66968-2962-4C2D-94B8-68E34801FF8F}" presName="Name0" presStyleCnt="0">
        <dgm:presLayoutVars>
          <dgm:dir/>
          <dgm:resizeHandles val="exact"/>
        </dgm:presLayoutVars>
      </dgm:prSet>
      <dgm:spPr/>
    </dgm:pt>
    <dgm:pt modelId="{153A7601-B4CC-4F0E-96BF-D9182AF741E6}" type="pres">
      <dgm:prSet presAssocID="{1AABCB67-627D-4552-BCCA-59621D8FDF58}" presName="node" presStyleLbl="node1" presStyleIdx="0" presStyleCnt="5">
        <dgm:presLayoutVars>
          <dgm:bulletEnabled val="1"/>
        </dgm:presLayoutVars>
      </dgm:prSet>
      <dgm:spPr/>
    </dgm:pt>
    <dgm:pt modelId="{E2CCB374-EB2F-4AF5-9B51-2724715344CA}" type="pres">
      <dgm:prSet presAssocID="{DC7AD172-DA9E-49A6-9D1D-D4B7AA988B99}" presName="sibTrans" presStyleLbl="sibTrans1D1" presStyleIdx="0" presStyleCnt="4"/>
      <dgm:spPr/>
    </dgm:pt>
    <dgm:pt modelId="{E911A371-E9CF-450D-A39C-ECE550C3D179}" type="pres">
      <dgm:prSet presAssocID="{DC7AD172-DA9E-49A6-9D1D-D4B7AA988B99}" presName="connectorText" presStyleLbl="sibTrans1D1" presStyleIdx="0" presStyleCnt="4"/>
      <dgm:spPr/>
    </dgm:pt>
    <dgm:pt modelId="{1F3ECDA5-1B9D-4317-A582-DEC65D46D95E}" type="pres">
      <dgm:prSet presAssocID="{CB411B71-9981-4C75-ACB0-599FD06279B2}" presName="node" presStyleLbl="node1" presStyleIdx="1" presStyleCnt="5">
        <dgm:presLayoutVars>
          <dgm:bulletEnabled val="1"/>
        </dgm:presLayoutVars>
      </dgm:prSet>
      <dgm:spPr/>
    </dgm:pt>
    <dgm:pt modelId="{B076827E-2770-4B7E-A521-1B9129F222D9}" type="pres">
      <dgm:prSet presAssocID="{FB90AEAD-DC3A-4294-8E9C-3C554BFE2037}" presName="sibTrans" presStyleLbl="sibTrans1D1" presStyleIdx="1" presStyleCnt="4"/>
      <dgm:spPr/>
    </dgm:pt>
    <dgm:pt modelId="{76C2F0D6-0A0A-4FBF-AEFD-08944E94C006}" type="pres">
      <dgm:prSet presAssocID="{FB90AEAD-DC3A-4294-8E9C-3C554BFE2037}" presName="connectorText" presStyleLbl="sibTrans1D1" presStyleIdx="1" presStyleCnt="4"/>
      <dgm:spPr/>
    </dgm:pt>
    <dgm:pt modelId="{AC1B2E65-09AB-407E-BB83-51BD609A537E}" type="pres">
      <dgm:prSet presAssocID="{CB94695A-255C-4EB7-97E4-2DF9D618AA9B}" presName="node" presStyleLbl="node1" presStyleIdx="2" presStyleCnt="5">
        <dgm:presLayoutVars>
          <dgm:bulletEnabled val="1"/>
        </dgm:presLayoutVars>
      </dgm:prSet>
      <dgm:spPr/>
    </dgm:pt>
    <dgm:pt modelId="{26579B98-2D8F-4F4F-81B8-FE34C18AF5CA}" type="pres">
      <dgm:prSet presAssocID="{10376AC1-32D5-4963-A4A4-387F9C41EFFC}" presName="sibTrans" presStyleLbl="sibTrans1D1" presStyleIdx="2" presStyleCnt="4"/>
      <dgm:spPr/>
    </dgm:pt>
    <dgm:pt modelId="{BCB2AC54-9A6F-4532-9D34-2ED7BEB513B7}" type="pres">
      <dgm:prSet presAssocID="{10376AC1-32D5-4963-A4A4-387F9C41EFFC}" presName="connectorText" presStyleLbl="sibTrans1D1" presStyleIdx="2" presStyleCnt="4"/>
      <dgm:spPr/>
    </dgm:pt>
    <dgm:pt modelId="{CEB27E3E-8602-4F97-ADB3-EB288F11E55C}" type="pres">
      <dgm:prSet presAssocID="{A2082C0F-C7E9-4530-98D8-4CDB8BCA5144}" presName="node" presStyleLbl="node1" presStyleIdx="3" presStyleCnt="5">
        <dgm:presLayoutVars>
          <dgm:bulletEnabled val="1"/>
        </dgm:presLayoutVars>
      </dgm:prSet>
      <dgm:spPr/>
    </dgm:pt>
    <dgm:pt modelId="{F27145C5-3B73-4AE1-B80A-B005521431AC}" type="pres">
      <dgm:prSet presAssocID="{49A01DDB-B48E-432E-AFD9-22E643CD3E8A}" presName="sibTrans" presStyleLbl="sibTrans1D1" presStyleIdx="3" presStyleCnt="4"/>
      <dgm:spPr/>
    </dgm:pt>
    <dgm:pt modelId="{696613DF-9BB5-4487-85D2-F8ADE9A9A75B}" type="pres">
      <dgm:prSet presAssocID="{49A01DDB-B48E-432E-AFD9-22E643CD3E8A}" presName="connectorText" presStyleLbl="sibTrans1D1" presStyleIdx="3" presStyleCnt="4"/>
      <dgm:spPr/>
    </dgm:pt>
    <dgm:pt modelId="{0F86A6B4-D98B-47AA-BF1C-A6A473D4B7D2}" type="pres">
      <dgm:prSet presAssocID="{2C8F3428-DBAF-4190-901A-56975A633C4B}" presName="node" presStyleLbl="node1" presStyleIdx="4" presStyleCnt="5">
        <dgm:presLayoutVars>
          <dgm:bulletEnabled val="1"/>
        </dgm:presLayoutVars>
      </dgm:prSet>
      <dgm:spPr/>
    </dgm:pt>
  </dgm:ptLst>
  <dgm:cxnLst>
    <dgm:cxn modelId="{D6705407-471A-4682-BCEC-86F1FF5CCEBE}" srcId="{F8F66968-2962-4C2D-94B8-68E34801FF8F}" destId="{A2082C0F-C7E9-4530-98D8-4CDB8BCA5144}" srcOrd="3" destOrd="0" parTransId="{6006F477-07D9-422C-BA50-A99C73BE2C6E}" sibTransId="{49A01DDB-B48E-432E-AFD9-22E643CD3E8A}"/>
    <dgm:cxn modelId="{2238691A-A913-4CA0-B468-C0FF3D6F6196}" type="presOf" srcId="{49A01DDB-B48E-432E-AFD9-22E643CD3E8A}" destId="{F27145C5-3B73-4AE1-B80A-B005521431AC}" srcOrd="0" destOrd="0" presId="urn:microsoft.com/office/officeart/2016/7/layout/RepeatingBendingProcessNew"/>
    <dgm:cxn modelId="{6F743A1C-19AD-431A-BB03-3011ADFFA447}" type="presOf" srcId="{F8F66968-2962-4C2D-94B8-68E34801FF8F}" destId="{3D669FF4-7595-4DB1-8B07-01AE73285E8B}" srcOrd="0" destOrd="0" presId="urn:microsoft.com/office/officeart/2016/7/layout/RepeatingBendingProcessNew"/>
    <dgm:cxn modelId="{22080E2B-E345-422D-9F79-FFAC0152653A}" type="presOf" srcId="{FB90AEAD-DC3A-4294-8E9C-3C554BFE2037}" destId="{B076827E-2770-4B7E-A521-1B9129F222D9}" srcOrd="0" destOrd="0" presId="urn:microsoft.com/office/officeart/2016/7/layout/RepeatingBendingProcessNew"/>
    <dgm:cxn modelId="{E099956F-DF90-4E27-B497-F498F0AFBE36}" type="presOf" srcId="{FB90AEAD-DC3A-4294-8E9C-3C554BFE2037}" destId="{76C2F0D6-0A0A-4FBF-AEFD-08944E94C006}" srcOrd="1" destOrd="0" presId="urn:microsoft.com/office/officeart/2016/7/layout/RepeatingBendingProcessNew"/>
    <dgm:cxn modelId="{95467D70-BBCE-4C28-B416-39BF1A05D6A3}" type="presOf" srcId="{CB94695A-255C-4EB7-97E4-2DF9D618AA9B}" destId="{AC1B2E65-09AB-407E-BB83-51BD609A537E}" srcOrd="0" destOrd="0" presId="urn:microsoft.com/office/officeart/2016/7/layout/RepeatingBendingProcessNew"/>
    <dgm:cxn modelId="{B731847F-AADE-44F0-A35F-9F254C5317B8}" type="presOf" srcId="{2C8F3428-DBAF-4190-901A-56975A633C4B}" destId="{0F86A6B4-D98B-47AA-BF1C-A6A473D4B7D2}" srcOrd="0" destOrd="0" presId="urn:microsoft.com/office/officeart/2016/7/layout/RepeatingBendingProcessNew"/>
    <dgm:cxn modelId="{E2AC2290-4F21-44E5-B3DF-8E81083BF1CB}" type="presOf" srcId="{49A01DDB-B48E-432E-AFD9-22E643CD3E8A}" destId="{696613DF-9BB5-4487-85D2-F8ADE9A9A75B}" srcOrd="1" destOrd="0" presId="urn:microsoft.com/office/officeart/2016/7/layout/RepeatingBendingProcessNew"/>
    <dgm:cxn modelId="{BBD20896-5602-4FD3-B4BD-779ECC5A6CAA}" type="presOf" srcId="{10376AC1-32D5-4963-A4A4-387F9C41EFFC}" destId="{26579B98-2D8F-4F4F-81B8-FE34C18AF5CA}" srcOrd="0" destOrd="0" presId="urn:microsoft.com/office/officeart/2016/7/layout/RepeatingBendingProcessNew"/>
    <dgm:cxn modelId="{D8908096-23B8-4CF5-B60D-11B9935760E4}" type="presOf" srcId="{10376AC1-32D5-4963-A4A4-387F9C41EFFC}" destId="{BCB2AC54-9A6F-4532-9D34-2ED7BEB513B7}" srcOrd="1" destOrd="0" presId="urn:microsoft.com/office/officeart/2016/7/layout/RepeatingBendingProcessNew"/>
    <dgm:cxn modelId="{052D0397-A3AA-4216-96CD-DCF1E65FE5D7}" type="presOf" srcId="{1AABCB67-627D-4552-BCCA-59621D8FDF58}" destId="{153A7601-B4CC-4F0E-96BF-D9182AF741E6}" srcOrd="0" destOrd="0" presId="urn:microsoft.com/office/officeart/2016/7/layout/RepeatingBendingProcessNew"/>
    <dgm:cxn modelId="{9645E09B-EEA0-4F8E-B922-1ED6792D3ADE}" srcId="{F8F66968-2962-4C2D-94B8-68E34801FF8F}" destId="{1AABCB67-627D-4552-BCCA-59621D8FDF58}" srcOrd="0" destOrd="0" parTransId="{BE29C4F8-0931-455A-AEE1-0CE231960DC4}" sibTransId="{DC7AD172-DA9E-49A6-9D1D-D4B7AA988B99}"/>
    <dgm:cxn modelId="{762ED09E-1D49-4AFA-B211-751A244F072A}" type="presOf" srcId="{CB411B71-9981-4C75-ACB0-599FD06279B2}" destId="{1F3ECDA5-1B9D-4317-A582-DEC65D46D95E}" srcOrd="0" destOrd="0" presId="urn:microsoft.com/office/officeart/2016/7/layout/RepeatingBendingProcessNew"/>
    <dgm:cxn modelId="{5A1A5D9F-5F6D-4DFD-91F3-FC07CE56A92C}" srcId="{F8F66968-2962-4C2D-94B8-68E34801FF8F}" destId="{2C8F3428-DBAF-4190-901A-56975A633C4B}" srcOrd="4" destOrd="0" parTransId="{68E627D8-5A4E-49D8-BFF2-C44D4098C3E8}" sibTransId="{EE2634D5-A512-4A2D-B076-ED7E1154850C}"/>
    <dgm:cxn modelId="{6BE547BB-3740-4C64-8293-68B1FD670A84}" type="presOf" srcId="{DC7AD172-DA9E-49A6-9D1D-D4B7AA988B99}" destId="{E911A371-E9CF-450D-A39C-ECE550C3D179}" srcOrd="1" destOrd="0" presId="urn:microsoft.com/office/officeart/2016/7/layout/RepeatingBendingProcessNew"/>
    <dgm:cxn modelId="{88BF99C0-8062-4607-AB58-4A67AADEAE1D}" type="presOf" srcId="{DC7AD172-DA9E-49A6-9D1D-D4B7AA988B99}" destId="{E2CCB374-EB2F-4AF5-9B51-2724715344CA}" srcOrd="0" destOrd="0" presId="urn:microsoft.com/office/officeart/2016/7/layout/RepeatingBendingProcessNew"/>
    <dgm:cxn modelId="{68F825C8-490B-4BB3-9FCC-C97AA9F69380}" srcId="{F8F66968-2962-4C2D-94B8-68E34801FF8F}" destId="{CB94695A-255C-4EB7-97E4-2DF9D618AA9B}" srcOrd="2" destOrd="0" parTransId="{1CAC9F76-62B6-4A31-A2EF-8C36C511C9E5}" sibTransId="{10376AC1-32D5-4963-A4A4-387F9C41EFFC}"/>
    <dgm:cxn modelId="{588159E2-6DE6-4BE6-A9B8-F1670D33E65E}" srcId="{F8F66968-2962-4C2D-94B8-68E34801FF8F}" destId="{CB411B71-9981-4C75-ACB0-599FD06279B2}" srcOrd="1" destOrd="0" parTransId="{2635E362-B490-4A62-B4AC-63E9E88661CD}" sibTransId="{FB90AEAD-DC3A-4294-8E9C-3C554BFE2037}"/>
    <dgm:cxn modelId="{2105EDFF-9EE1-4713-9FFF-775CEEE345CC}" type="presOf" srcId="{A2082C0F-C7E9-4530-98D8-4CDB8BCA5144}" destId="{CEB27E3E-8602-4F97-ADB3-EB288F11E55C}" srcOrd="0" destOrd="0" presId="urn:microsoft.com/office/officeart/2016/7/layout/RepeatingBendingProcessNew"/>
    <dgm:cxn modelId="{85DE9389-F85D-4A61-8F1F-E8AD336016A4}" type="presParOf" srcId="{3D669FF4-7595-4DB1-8B07-01AE73285E8B}" destId="{153A7601-B4CC-4F0E-96BF-D9182AF741E6}" srcOrd="0" destOrd="0" presId="urn:microsoft.com/office/officeart/2016/7/layout/RepeatingBendingProcessNew"/>
    <dgm:cxn modelId="{E7348B9C-D345-42A6-86DE-E1832B104874}" type="presParOf" srcId="{3D669FF4-7595-4DB1-8B07-01AE73285E8B}" destId="{E2CCB374-EB2F-4AF5-9B51-2724715344CA}" srcOrd="1" destOrd="0" presId="urn:microsoft.com/office/officeart/2016/7/layout/RepeatingBendingProcessNew"/>
    <dgm:cxn modelId="{72194398-9D0E-4319-BB48-F61226194E9A}" type="presParOf" srcId="{E2CCB374-EB2F-4AF5-9B51-2724715344CA}" destId="{E911A371-E9CF-450D-A39C-ECE550C3D179}" srcOrd="0" destOrd="0" presId="urn:microsoft.com/office/officeart/2016/7/layout/RepeatingBendingProcessNew"/>
    <dgm:cxn modelId="{FA62907D-AE12-47F4-8CE0-F588A15D5CFE}" type="presParOf" srcId="{3D669FF4-7595-4DB1-8B07-01AE73285E8B}" destId="{1F3ECDA5-1B9D-4317-A582-DEC65D46D95E}" srcOrd="2" destOrd="0" presId="urn:microsoft.com/office/officeart/2016/7/layout/RepeatingBendingProcessNew"/>
    <dgm:cxn modelId="{4E3CBED0-8D54-466F-B1F0-F0C5ACA8A7F2}" type="presParOf" srcId="{3D669FF4-7595-4DB1-8B07-01AE73285E8B}" destId="{B076827E-2770-4B7E-A521-1B9129F222D9}" srcOrd="3" destOrd="0" presId="urn:microsoft.com/office/officeart/2016/7/layout/RepeatingBendingProcessNew"/>
    <dgm:cxn modelId="{D230C223-C700-42BF-A0D2-F87EE422A14B}" type="presParOf" srcId="{B076827E-2770-4B7E-A521-1B9129F222D9}" destId="{76C2F0D6-0A0A-4FBF-AEFD-08944E94C006}" srcOrd="0" destOrd="0" presId="urn:microsoft.com/office/officeart/2016/7/layout/RepeatingBendingProcessNew"/>
    <dgm:cxn modelId="{48AFC5E0-1A8B-420A-9E6A-8E3CCFB9F8A6}" type="presParOf" srcId="{3D669FF4-7595-4DB1-8B07-01AE73285E8B}" destId="{AC1B2E65-09AB-407E-BB83-51BD609A537E}" srcOrd="4" destOrd="0" presId="urn:microsoft.com/office/officeart/2016/7/layout/RepeatingBendingProcessNew"/>
    <dgm:cxn modelId="{527E276D-942D-4711-A6F7-D8EF2E8AFC9D}" type="presParOf" srcId="{3D669FF4-7595-4DB1-8B07-01AE73285E8B}" destId="{26579B98-2D8F-4F4F-81B8-FE34C18AF5CA}" srcOrd="5" destOrd="0" presId="urn:microsoft.com/office/officeart/2016/7/layout/RepeatingBendingProcessNew"/>
    <dgm:cxn modelId="{06BE8B8C-50FA-4567-B367-19399F4BE1E8}" type="presParOf" srcId="{26579B98-2D8F-4F4F-81B8-FE34C18AF5CA}" destId="{BCB2AC54-9A6F-4532-9D34-2ED7BEB513B7}" srcOrd="0" destOrd="0" presId="urn:microsoft.com/office/officeart/2016/7/layout/RepeatingBendingProcessNew"/>
    <dgm:cxn modelId="{801DD3F7-BDB1-4D87-8483-EE08938EEF1D}" type="presParOf" srcId="{3D669FF4-7595-4DB1-8B07-01AE73285E8B}" destId="{CEB27E3E-8602-4F97-ADB3-EB288F11E55C}" srcOrd="6" destOrd="0" presId="urn:microsoft.com/office/officeart/2016/7/layout/RepeatingBendingProcessNew"/>
    <dgm:cxn modelId="{502A963F-65DB-43CF-A0CC-AA0222B6BC68}" type="presParOf" srcId="{3D669FF4-7595-4DB1-8B07-01AE73285E8B}" destId="{F27145C5-3B73-4AE1-B80A-B005521431AC}" srcOrd="7" destOrd="0" presId="urn:microsoft.com/office/officeart/2016/7/layout/RepeatingBendingProcessNew"/>
    <dgm:cxn modelId="{50DFF2AB-5F67-406F-8931-5136ADF5BFE4}" type="presParOf" srcId="{F27145C5-3B73-4AE1-B80A-B005521431AC}" destId="{696613DF-9BB5-4487-85D2-F8ADE9A9A75B}" srcOrd="0" destOrd="0" presId="urn:microsoft.com/office/officeart/2016/7/layout/RepeatingBendingProcessNew"/>
    <dgm:cxn modelId="{0B745491-5F5F-4342-BCFD-D66441D99A7E}" type="presParOf" srcId="{3D669FF4-7595-4DB1-8B07-01AE73285E8B}" destId="{0F86A6B4-D98B-47AA-BF1C-A6A473D4B7D2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D176C53-B180-4286-8021-8E82680E15D5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2324034-05C1-4FFB-B922-568EA3B8E80D}">
      <dgm:prSet/>
      <dgm:spPr/>
      <dgm:t>
        <a:bodyPr/>
        <a:lstStyle/>
        <a:p>
          <a:r>
            <a:rPr lang="en-GB"/>
            <a:t>Integrate physical, psychological and social wellbeing.</a:t>
          </a:r>
          <a:endParaRPr lang="en-US"/>
        </a:p>
      </dgm:t>
    </dgm:pt>
    <dgm:pt modelId="{C234B115-C19B-4BAC-8099-63C3211D77CC}" type="parTrans" cxnId="{16EE0C48-9273-4C79-9221-0CB955C76C15}">
      <dgm:prSet/>
      <dgm:spPr/>
      <dgm:t>
        <a:bodyPr/>
        <a:lstStyle/>
        <a:p>
          <a:endParaRPr lang="en-US"/>
        </a:p>
      </dgm:t>
    </dgm:pt>
    <dgm:pt modelId="{1F209E2D-BE35-4068-A8D0-FFDCF2A90BC8}" type="sibTrans" cxnId="{16EE0C48-9273-4C79-9221-0CB955C76C15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A40EFC24-9212-4FA0-8F3D-D2B6720FE1CF}">
      <dgm:prSet/>
      <dgm:spPr/>
      <dgm:t>
        <a:bodyPr/>
        <a:lstStyle/>
        <a:p>
          <a:r>
            <a:rPr lang="en-GB"/>
            <a:t>Prioritise prevention and coordinated service delivery.</a:t>
          </a:r>
          <a:endParaRPr lang="en-US"/>
        </a:p>
      </dgm:t>
    </dgm:pt>
    <dgm:pt modelId="{89F9D0EC-3FFD-45CD-8F6B-3A5D91715398}" type="parTrans" cxnId="{B2D34395-CF1E-446B-BA7E-35B40FE8E887}">
      <dgm:prSet/>
      <dgm:spPr/>
      <dgm:t>
        <a:bodyPr/>
        <a:lstStyle/>
        <a:p>
          <a:endParaRPr lang="en-US"/>
        </a:p>
      </dgm:t>
    </dgm:pt>
    <dgm:pt modelId="{0EF1CA07-ABA1-45BF-8E43-0D776162E721}" type="sibTrans" cxnId="{B2D34395-CF1E-446B-BA7E-35B40FE8E887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0C7B3D70-FD5C-4B98-A6E8-B04B7B01CA69}">
      <dgm:prSet/>
      <dgm:spPr/>
      <dgm:t>
        <a:bodyPr/>
        <a:lstStyle/>
        <a:p>
          <a:r>
            <a:rPr lang="en-GB"/>
            <a:t>Address structural barriers to equitable access.</a:t>
          </a:r>
          <a:endParaRPr lang="en-US"/>
        </a:p>
      </dgm:t>
    </dgm:pt>
    <dgm:pt modelId="{4BAA4F90-7DA6-4B79-A4B0-1BC6BE9A0E01}" type="parTrans" cxnId="{7D0DCE8A-3FE0-4913-9BEF-C22A6BE38B93}">
      <dgm:prSet/>
      <dgm:spPr/>
      <dgm:t>
        <a:bodyPr/>
        <a:lstStyle/>
        <a:p>
          <a:endParaRPr lang="en-US"/>
        </a:p>
      </dgm:t>
    </dgm:pt>
    <dgm:pt modelId="{611489D3-F666-43E4-BA81-67EFD868FF53}" type="sibTrans" cxnId="{7D0DCE8A-3FE0-4913-9BEF-C22A6BE38B93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B0B18F73-C39C-4D72-B672-6ACEEB743C53}">
      <dgm:prSet/>
      <dgm:spPr/>
      <dgm:t>
        <a:bodyPr/>
        <a:lstStyle/>
        <a:p>
          <a:r>
            <a:rPr lang="en-GB"/>
            <a:t>Evaluate outcomes and participants' experiences.</a:t>
          </a:r>
          <a:endParaRPr lang="en-US"/>
        </a:p>
      </dgm:t>
    </dgm:pt>
    <dgm:pt modelId="{121F67B1-C045-43DF-AC15-6C33C4771EA6}" type="parTrans" cxnId="{AE864551-0557-4378-B02F-71C0B7FB86B4}">
      <dgm:prSet/>
      <dgm:spPr/>
      <dgm:t>
        <a:bodyPr/>
        <a:lstStyle/>
        <a:p>
          <a:endParaRPr lang="en-US"/>
        </a:p>
      </dgm:t>
    </dgm:pt>
    <dgm:pt modelId="{328FD716-4411-422F-A550-F75075D17B0A}" type="sibTrans" cxnId="{AE864551-0557-4378-B02F-71C0B7FB86B4}">
      <dgm:prSet phldrT="4"/>
      <dgm:spPr/>
      <dgm:t>
        <a:bodyPr/>
        <a:lstStyle/>
        <a:p>
          <a:r>
            <a:rPr lang="en-US"/>
            <a:t>4</a:t>
          </a:r>
        </a:p>
      </dgm:t>
    </dgm:pt>
    <dgm:pt modelId="{AFA1EFF8-CAAC-4FA8-8EE7-B3D558DEB24C}">
      <dgm:prSet/>
      <dgm:spPr/>
      <dgm:t>
        <a:bodyPr/>
        <a:lstStyle/>
        <a:p>
          <a:r>
            <a:rPr lang="en-GB"/>
            <a:t>Align healthcare priorities with sustainable development.</a:t>
          </a:r>
          <a:endParaRPr lang="en-US"/>
        </a:p>
      </dgm:t>
    </dgm:pt>
    <dgm:pt modelId="{3D8C70DA-3281-4782-8637-1951BC0A8E53}" type="parTrans" cxnId="{05DC8BEC-0C06-47D8-A1B1-BBDBC7CC26EC}">
      <dgm:prSet/>
      <dgm:spPr/>
      <dgm:t>
        <a:bodyPr/>
        <a:lstStyle/>
        <a:p>
          <a:endParaRPr lang="en-US"/>
        </a:p>
      </dgm:t>
    </dgm:pt>
    <dgm:pt modelId="{E40B989A-CB7B-444B-A55D-5EBA39EA858B}" type="sibTrans" cxnId="{05DC8BEC-0C06-47D8-A1B1-BBDBC7CC26EC}">
      <dgm:prSet phldrT="5"/>
      <dgm:spPr/>
      <dgm:t>
        <a:bodyPr/>
        <a:lstStyle/>
        <a:p>
          <a:r>
            <a:rPr lang="en-US"/>
            <a:t>5</a:t>
          </a:r>
        </a:p>
      </dgm:t>
    </dgm:pt>
    <dgm:pt modelId="{F230B2BE-C549-422A-B007-972E9CD71B15}" type="pres">
      <dgm:prSet presAssocID="{6D176C53-B180-4286-8021-8E82680E15D5}" presName="Name0" presStyleCnt="0">
        <dgm:presLayoutVars>
          <dgm:animLvl val="lvl"/>
          <dgm:resizeHandles val="exact"/>
        </dgm:presLayoutVars>
      </dgm:prSet>
      <dgm:spPr/>
    </dgm:pt>
    <dgm:pt modelId="{4356797E-208B-4421-93D2-CDD2647C64DF}" type="pres">
      <dgm:prSet presAssocID="{82324034-05C1-4FFB-B922-568EA3B8E80D}" presName="compositeNode" presStyleCnt="0">
        <dgm:presLayoutVars>
          <dgm:bulletEnabled val="1"/>
        </dgm:presLayoutVars>
      </dgm:prSet>
      <dgm:spPr/>
    </dgm:pt>
    <dgm:pt modelId="{9198D48A-3372-4129-BD1F-6D2290DBB8BA}" type="pres">
      <dgm:prSet presAssocID="{82324034-05C1-4FFB-B922-568EA3B8E80D}" presName="bgRect" presStyleLbl="bgAccFollowNode1" presStyleIdx="0" presStyleCnt="5"/>
      <dgm:spPr/>
    </dgm:pt>
    <dgm:pt modelId="{F3ECD978-4F4F-4D67-86DB-C27F4926A945}" type="pres">
      <dgm:prSet presAssocID="{1F209E2D-BE35-4068-A8D0-FFDCF2A90BC8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EFBB3305-D077-4972-B25A-EFCFBA9FEBEF}" type="pres">
      <dgm:prSet presAssocID="{82324034-05C1-4FFB-B922-568EA3B8E80D}" presName="bottomLine" presStyleLbl="alignNode1" presStyleIdx="1" presStyleCnt="10">
        <dgm:presLayoutVars/>
      </dgm:prSet>
      <dgm:spPr/>
    </dgm:pt>
    <dgm:pt modelId="{AD1395C5-33F4-480B-BBDE-8CDC4BFD894F}" type="pres">
      <dgm:prSet presAssocID="{82324034-05C1-4FFB-B922-568EA3B8E80D}" presName="nodeText" presStyleLbl="bgAccFollowNode1" presStyleIdx="0" presStyleCnt="5">
        <dgm:presLayoutVars>
          <dgm:bulletEnabled val="1"/>
        </dgm:presLayoutVars>
      </dgm:prSet>
      <dgm:spPr/>
    </dgm:pt>
    <dgm:pt modelId="{A7F2D039-112F-4C70-8F19-962CE7DF0548}" type="pres">
      <dgm:prSet presAssocID="{1F209E2D-BE35-4068-A8D0-FFDCF2A90BC8}" presName="sibTrans" presStyleCnt="0"/>
      <dgm:spPr/>
    </dgm:pt>
    <dgm:pt modelId="{A06A5DD9-FF28-43D8-A979-5F74937C381C}" type="pres">
      <dgm:prSet presAssocID="{A40EFC24-9212-4FA0-8F3D-D2B6720FE1CF}" presName="compositeNode" presStyleCnt="0">
        <dgm:presLayoutVars>
          <dgm:bulletEnabled val="1"/>
        </dgm:presLayoutVars>
      </dgm:prSet>
      <dgm:spPr/>
    </dgm:pt>
    <dgm:pt modelId="{BC162CBE-2B10-48E8-A2AE-02CA2FBAA31C}" type="pres">
      <dgm:prSet presAssocID="{A40EFC24-9212-4FA0-8F3D-D2B6720FE1CF}" presName="bgRect" presStyleLbl="bgAccFollowNode1" presStyleIdx="1" presStyleCnt="5"/>
      <dgm:spPr/>
    </dgm:pt>
    <dgm:pt modelId="{E31F984B-7D8C-41A0-A926-AD8EA0B72671}" type="pres">
      <dgm:prSet presAssocID="{0EF1CA07-ABA1-45BF-8E43-0D776162E721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221FBE67-359A-4F0A-A768-0375ECC16EF9}" type="pres">
      <dgm:prSet presAssocID="{A40EFC24-9212-4FA0-8F3D-D2B6720FE1CF}" presName="bottomLine" presStyleLbl="alignNode1" presStyleIdx="3" presStyleCnt="10">
        <dgm:presLayoutVars/>
      </dgm:prSet>
      <dgm:spPr/>
    </dgm:pt>
    <dgm:pt modelId="{E9DA75CF-E040-4BDC-9F72-5AFA3740062A}" type="pres">
      <dgm:prSet presAssocID="{A40EFC24-9212-4FA0-8F3D-D2B6720FE1CF}" presName="nodeText" presStyleLbl="bgAccFollowNode1" presStyleIdx="1" presStyleCnt="5">
        <dgm:presLayoutVars>
          <dgm:bulletEnabled val="1"/>
        </dgm:presLayoutVars>
      </dgm:prSet>
      <dgm:spPr/>
    </dgm:pt>
    <dgm:pt modelId="{74B78D2E-ED94-4DBD-A4E0-04958738CCA6}" type="pres">
      <dgm:prSet presAssocID="{0EF1CA07-ABA1-45BF-8E43-0D776162E721}" presName="sibTrans" presStyleCnt="0"/>
      <dgm:spPr/>
    </dgm:pt>
    <dgm:pt modelId="{A397B463-122A-472D-A44E-129CD2FAB874}" type="pres">
      <dgm:prSet presAssocID="{0C7B3D70-FD5C-4B98-A6E8-B04B7B01CA69}" presName="compositeNode" presStyleCnt="0">
        <dgm:presLayoutVars>
          <dgm:bulletEnabled val="1"/>
        </dgm:presLayoutVars>
      </dgm:prSet>
      <dgm:spPr/>
    </dgm:pt>
    <dgm:pt modelId="{8BFFD233-AF3D-4035-9F08-43F86DDF7EE4}" type="pres">
      <dgm:prSet presAssocID="{0C7B3D70-FD5C-4B98-A6E8-B04B7B01CA69}" presName="bgRect" presStyleLbl="bgAccFollowNode1" presStyleIdx="2" presStyleCnt="5"/>
      <dgm:spPr/>
    </dgm:pt>
    <dgm:pt modelId="{1526583E-535D-4424-823B-BCA2F7285C81}" type="pres">
      <dgm:prSet presAssocID="{611489D3-F666-43E4-BA81-67EFD868FF53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E55C0057-59DD-44F6-BE11-309EF06BD49D}" type="pres">
      <dgm:prSet presAssocID="{0C7B3D70-FD5C-4B98-A6E8-B04B7B01CA69}" presName="bottomLine" presStyleLbl="alignNode1" presStyleIdx="5" presStyleCnt="10">
        <dgm:presLayoutVars/>
      </dgm:prSet>
      <dgm:spPr/>
    </dgm:pt>
    <dgm:pt modelId="{2500D8AF-A46E-4836-98A1-96EEA236FA79}" type="pres">
      <dgm:prSet presAssocID="{0C7B3D70-FD5C-4B98-A6E8-B04B7B01CA69}" presName="nodeText" presStyleLbl="bgAccFollowNode1" presStyleIdx="2" presStyleCnt="5">
        <dgm:presLayoutVars>
          <dgm:bulletEnabled val="1"/>
        </dgm:presLayoutVars>
      </dgm:prSet>
      <dgm:spPr/>
    </dgm:pt>
    <dgm:pt modelId="{A8A72BD5-FA42-4F05-A54A-CCFDD9FAE68B}" type="pres">
      <dgm:prSet presAssocID="{611489D3-F666-43E4-BA81-67EFD868FF53}" presName="sibTrans" presStyleCnt="0"/>
      <dgm:spPr/>
    </dgm:pt>
    <dgm:pt modelId="{A4920ECB-54CB-403A-B96B-3CCDA4FFAF85}" type="pres">
      <dgm:prSet presAssocID="{B0B18F73-C39C-4D72-B672-6ACEEB743C53}" presName="compositeNode" presStyleCnt="0">
        <dgm:presLayoutVars>
          <dgm:bulletEnabled val="1"/>
        </dgm:presLayoutVars>
      </dgm:prSet>
      <dgm:spPr/>
    </dgm:pt>
    <dgm:pt modelId="{CDB37477-AFB5-4343-AE44-273BAD382D5B}" type="pres">
      <dgm:prSet presAssocID="{B0B18F73-C39C-4D72-B672-6ACEEB743C53}" presName="bgRect" presStyleLbl="bgAccFollowNode1" presStyleIdx="3" presStyleCnt="5"/>
      <dgm:spPr/>
    </dgm:pt>
    <dgm:pt modelId="{ECD6862B-BBAD-4C31-A9E6-EE1D22CC1503}" type="pres">
      <dgm:prSet presAssocID="{328FD716-4411-422F-A550-F75075D17B0A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DAFFAA6C-7342-4569-9D2C-62D145291A49}" type="pres">
      <dgm:prSet presAssocID="{B0B18F73-C39C-4D72-B672-6ACEEB743C53}" presName="bottomLine" presStyleLbl="alignNode1" presStyleIdx="7" presStyleCnt="10">
        <dgm:presLayoutVars/>
      </dgm:prSet>
      <dgm:spPr/>
    </dgm:pt>
    <dgm:pt modelId="{0EA0FB6A-1D74-4057-A078-4F03DDFD6874}" type="pres">
      <dgm:prSet presAssocID="{B0B18F73-C39C-4D72-B672-6ACEEB743C53}" presName="nodeText" presStyleLbl="bgAccFollowNode1" presStyleIdx="3" presStyleCnt="5">
        <dgm:presLayoutVars>
          <dgm:bulletEnabled val="1"/>
        </dgm:presLayoutVars>
      </dgm:prSet>
      <dgm:spPr/>
    </dgm:pt>
    <dgm:pt modelId="{2DBA1E62-75DD-4428-A706-AE14A5A614CE}" type="pres">
      <dgm:prSet presAssocID="{328FD716-4411-422F-A550-F75075D17B0A}" presName="sibTrans" presStyleCnt="0"/>
      <dgm:spPr/>
    </dgm:pt>
    <dgm:pt modelId="{45320A8D-7FFE-4B6D-B33B-12E48B3E12D1}" type="pres">
      <dgm:prSet presAssocID="{AFA1EFF8-CAAC-4FA8-8EE7-B3D558DEB24C}" presName="compositeNode" presStyleCnt="0">
        <dgm:presLayoutVars>
          <dgm:bulletEnabled val="1"/>
        </dgm:presLayoutVars>
      </dgm:prSet>
      <dgm:spPr/>
    </dgm:pt>
    <dgm:pt modelId="{D37A34E8-7B6B-4EEE-A33A-BBD7B7051DAD}" type="pres">
      <dgm:prSet presAssocID="{AFA1EFF8-CAAC-4FA8-8EE7-B3D558DEB24C}" presName="bgRect" presStyleLbl="bgAccFollowNode1" presStyleIdx="4" presStyleCnt="5"/>
      <dgm:spPr/>
    </dgm:pt>
    <dgm:pt modelId="{488666B9-B8AF-4B89-A755-28C7E4206C84}" type="pres">
      <dgm:prSet presAssocID="{E40B989A-CB7B-444B-A55D-5EBA39EA858B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1F58EE25-8327-43D2-B0FC-52DE511D43FC}" type="pres">
      <dgm:prSet presAssocID="{AFA1EFF8-CAAC-4FA8-8EE7-B3D558DEB24C}" presName="bottomLine" presStyleLbl="alignNode1" presStyleIdx="9" presStyleCnt="10">
        <dgm:presLayoutVars/>
      </dgm:prSet>
      <dgm:spPr/>
    </dgm:pt>
    <dgm:pt modelId="{D53066C6-85C3-4BD0-B3FE-E5FBC401E8D5}" type="pres">
      <dgm:prSet presAssocID="{AFA1EFF8-CAAC-4FA8-8EE7-B3D558DEB24C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78EC2C00-F930-48CF-8190-EEAD4B922232}" type="presOf" srcId="{1F209E2D-BE35-4068-A8D0-FFDCF2A90BC8}" destId="{F3ECD978-4F4F-4D67-86DB-C27F4926A945}" srcOrd="0" destOrd="0" presId="urn:microsoft.com/office/officeart/2016/7/layout/BasicLinearProcessNumbered"/>
    <dgm:cxn modelId="{3CE6FC11-CFCF-401F-A5B1-28B414542FEE}" type="presOf" srcId="{E40B989A-CB7B-444B-A55D-5EBA39EA858B}" destId="{488666B9-B8AF-4B89-A755-28C7E4206C84}" srcOrd="0" destOrd="0" presId="urn:microsoft.com/office/officeart/2016/7/layout/BasicLinearProcessNumbered"/>
    <dgm:cxn modelId="{4E9EF11A-27E5-483E-9641-F1330B7FBB88}" type="presOf" srcId="{82324034-05C1-4FFB-B922-568EA3B8E80D}" destId="{AD1395C5-33F4-480B-BBDE-8CDC4BFD894F}" srcOrd="1" destOrd="0" presId="urn:microsoft.com/office/officeart/2016/7/layout/BasicLinearProcessNumbered"/>
    <dgm:cxn modelId="{D2E90F1D-726B-4585-8FFC-8529DD113F0A}" type="presOf" srcId="{0C7B3D70-FD5C-4B98-A6E8-B04B7B01CA69}" destId="{8BFFD233-AF3D-4035-9F08-43F86DDF7EE4}" srcOrd="0" destOrd="0" presId="urn:microsoft.com/office/officeart/2016/7/layout/BasicLinearProcessNumbered"/>
    <dgm:cxn modelId="{94D73823-0732-4B7C-8406-9DC1DB746115}" type="presOf" srcId="{B0B18F73-C39C-4D72-B672-6ACEEB743C53}" destId="{CDB37477-AFB5-4343-AE44-273BAD382D5B}" srcOrd="0" destOrd="0" presId="urn:microsoft.com/office/officeart/2016/7/layout/BasicLinearProcessNumbered"/>
    <dgm:cxn modelId="{34A7EB61-F6E9-4A2A-8611-9F2209276B9D}" type="presOf" srcId="{328FD716-4411-422F-A550-F75075D17B0A}" destId="{ECD6862B-BBAD-4C31-A9E6-EE1D22CC1503}" srcOrd="0" destOrd="0" presId="urn:microsoft.com/office/officeart/2016/7/layout/BasicLinearProcessNumbered"/>
    <dgm:cxn modelId="{16EE0C48-9273-4C79-9221-0CB955C76C15}" srcId="{6D176C53-B180-4286-8021-8E82680E15D5}" destId="{82324034-05C1-4FFB-B922-568EA3B8E80D}" srcOrd="0" destOrd="0" parTransId="{C234B115-C19B-4BAC-8099-63C3211D77CC}" sibTransId="{1F209E2D-BE35-4068-A8D0-FFDCF2A90BC8}"/>
    <dgm:cxn modelId="{635E3069-E8CC-4333-9075-83987DDC228E}" type="presOf" srcId="{0C7B3D70-FD5C-4B98-A6E8-B04B7B01CA69}" destId="{2500D8AF-A46E-4836-98A1-96EEA236FA79}" srcOrd="1" destOrd="0" presId="urn:microsoft.com/office/officeart/2016/7/layout/BasicLinearProcessNumbered"/>
    <dgm:cxn modelId="{C12BCD50-E03D-4E84-8884-E0D87FFB1C94}" type="presOf" srcId="{B0B18F73-C39C-4D72-B672-6ACEEB743C53}" destId="{0EA0FB6A-1D74-4057-A078-4F03DDFD6874}" srcOrd="1" destOrd="0" presId="urn:microsoft.com/office/officeart/2016/7/layout/BasicLinearProcessNumbered"/>
    <dgm:cxn modelId="{AE864551-0557-4378-B02F-71C0B7FB86B4}" srcId="{6D176C53-B180-4286-8021-8E82680E15D5}" destId="{B0B18F73-C39C-4D72-B672-6ACEEB743C53}" srcOrd="3" destOrd="0" parTransId="{121F67B1-C045-43DF-AC15-6C33C4771EA6}" sibTransId="{328FD716-4411-422F-A550-F75075D17B0A}"/>
    <dgm:cxn modelId="{0E631C89-ECF0-418A-8E1E-F28D1F45D375}" type="presOf" srcId="{0EF1CA07-ABA1-45BF-8E43-0D776162E721}" destId="{E31F984B-7D8C-41A0-A926-AD8EA0B72671}" srcOrd="0" destOrd="0" presId="urn:microsoft.com/office/officeart/2016/7/layout/BasicLinearProcessNumbered"/>
    <dgm:cxn modelId="{7D0DCE8A-3FE0-4913-9BEF-C22A6BE38B93}" srcId="{6D176C53-B180-4286-8021-8E82680E15D5}" destId="{0C7B3D70-FD5C-4B98-A6E8-B04B7B01CA69}" srcOrd="2" destOrd="0" parTransId="{4BAA4F90-7DA6-4B79-A4B0-1BC6BE9A0E01}" sibTransId="{611489D3-F666-43E4-BA81-67EFD868FF53}"/>
    <dgm:cxn modelId="{B2D34395-CF1E-446B-BA7E-35B40FE8E887}" srcId="{6D176C53-B180-4286-8021-8E82680E15D5}" destId="{A40EFC24-9212-4FA0-8F3D-D2B6720FE1CF}" srcOrd="1" destOrd="0" parTransId="{89F9D0EC-3FFD-45CD-8F6B-3A5D91715398}" sibTransId="{0EF1CA07-ABA1-45BF-8E43-0D776162E721}"/>
    <dgm:cxn modelId="{984BC5BC-323F-4A57-AD92-CFB0D4F8C6A9}" type="presOf" srcId="{AFA1EFF8-CAAC-4FA8-8EE7-B3D558DEB24C}" destId="{D37A34E8-7B6B-4EEE-A33A-BBD7B7051DAD}" srcOrd="0" destOrd="0" presId="urn:microsoft.com/office/officeart/2016/7/layout/BasicLinearProcessNumbered"/>
    <dgm:cxn modelId="{8D6D17D2-6040-4437-80AA-FBC45F5C783A}" type="presOf" srcId="{82324034-05C1-4FFB-B922-568EA3B8E80D}" destId="{9198D48A-3372-4129-BD1F-6D2290DBB8BA}" srcOrd="0" destOrd="0" presId="urn:microsoft.com/office/officeart/2016/7/layout/BasicLinearProcessNumbered"/>
    <dgm:cxn modelId="{36C05AEB-2E91-474F-83B3-6FB3D4FA9CE4}" type="presOf" srcId="{AFA1EFF8-CAAC-4FA8-8EE7-B3D558DEB24C}" destId="{D53066C6-85C3-4BD0-B3FE-E5FBC401E8D5}" srcOrd="1" destOrd="0" presId="urn:microsoft.com/office/officeart/2016/7/layout/BasicLinearProcessNumbered"/>
    <dgm:cxn modelId="{05DC8BEC-0C06-47D8-A1B1-BBDBC7CC26EC}" srcId="{6D176C53-B180-4286-8021-8E82680E15D5}" destId="{AFA1EFF8-CAAC-4FA8-8EE7-B3D558DEB24C}" srcOrd="4" destOrd="0" parTransId="{3D8C70DA-3281-4782-8637-1951BC0A8E53}" sibTransId="{E40B989A-CB7B-444B-A55D-5EBA39EA858B}"/>
    <dgm:cxn modelId="{10C6DFEC-804E-4E62-9B9E-FFF2E7C35079}" type="presOf" srcId="{A40EFC24-9212-4FA0-8F3D-D2B6720FE1CF}" destId="{BC162CBE-2B10-48E8-A2AE-02CA2FBAA31C}" srcOrd="0" destOrd="0" presId="urn:microsoft.com/office/officeart/2016/7/layout/BasicLinearProcessNumbered"/>
    <dgm:cxn modelId="{17E3C0EE-C887-43B3-9659-48BE062E172F}" type="presOf" srcId="{6D176C53-B180-4286-8021-8E82680E15D5}" destId="{F230B2BE-C549-422A-B007-972E9CD71B15}" srcOrd="0" destOrd="0" presId="urn:microsoft.com/office/officeart/2016/7/layout/BasicLinearProcessNumbered"/>
    <dgm:cxn modelId="{6E4FC5F4-4A11-4970-880A-135DF0F2E325}" type="presOf" srcId="{611489D3-F666-43E4-BA81-67EFD868FF53}" destId="{1526583E-535D-4424-823B-BCA2F7285C81}" srcOrd="0" destOrd="0" presId="urn:microsoft.com/office/officeart/2016/7/layout/BasicLinearProcessNumbered"/>
    <dgm:cxn modelId="{B73151FD-6B71-46F4-9C38-1E251E0AB808}" type="presOf" srcId="{A40EFC24-9212-4FA0-8F3D-D2B6720FE1CF}" destId="{E9DA75CF-E040-4BDC-9F72-5AFA3740062A}" srcOrd="1" destOrd="0" presId="urn:microsoft.com/office/officeart/2016/7/layout/BasicLinearProcessNumbered"/>
    <dgm:cxn modelId="{AFF0314F-4EEE-48DF-8FE9-ECE21C7DB403}" type="presParOf" srcId="{F230B2BE-C549-422A-B007-972E9CD71B15}" destId="{4356797E-208B-4421-93D2-CDD2647C64DF}" srcOrd="0" destOrd="0" presId="urn:microsoft.com/office/officeart/2016/7/layout/BasicLinearProcessNumbered"/>
    <dgm:cxn modelId="{CC74526C-9CB2-4794-B6C0-CE82BA6A7B28}" type="presParOf" srcId="{4356797E-208B-4421-93D2-CDD2647C64DF}" destId="{9198D48A-3372-4129-BD1F-6D2290DBB8BA}" srcOrd="0" destOrd="0" presId="urn:microsoft.com/office/officeart/2016/7/layout/BasicLinearProcessNumbered"/>
    <dgm:cxn modelId="{A6DCD9E6-002E-4483-B583-B8D06AEE0A7A}" type="presParOf" srcId="{4356797E-208B-4421-93D2-CDD2647C64DF}" destId="{F3ECD978-4F4F-4D67-86DB-C27F4926A945}" srcOrd="1" destOrd="0" presId="urn:microsoft.com/office/officeart/2016/7/layout/BasicLinearProcessNumbered"/>
    <dgm:cxn modelId="{3848C360-6650-4540-8207-481F873B8774}" type="presParOf" srcId="{4356797E-208B-4421-93D2-CDD2647C64DF}" destId="{EFBB3305-D077-4972-B25A-EFCFBA9FEBEF}" srcOrd="2" destOrd="0" presId="urn:microsoft.com/office/officeart/2016/7/layout/BasicLinearProcessNumbered"/>
    <dgm:cxn modelId="{669A01A0-BFBF-4CEA-A0D1-ADEDF659AD0D}" type="presParOf" srcId="{4356797E-208B-4421-93D2-CDD2647C64DF}" destId="{AD1395C5-33F4-480B-BBDE-8CDC4BFD894F}" srcOrd="3" destOrd="0" presId="urn:microsoft.com/office/officeart/2016/7/layout/BasicLinearProcessNumbered"/>
    <dgm:cxn modelId="{AEFD9DB2-F6E9-4E55-91C8-5A5FC29F8439}" type="presParOf" srcId="{F230B2BE-C549-422A-B007-972E9CD71B15}" destId="{A7F2D039-112F-4C70-8F19-962CE7DF0548}" srcOrd="1" destOrd="0" presId="urn:microsoft.com/office/officeart/2016/7/layout/BasicLinearProcessNumbered"/>
    <dgm:cxn modelId="{A670E331-4A3B-4F63-8624-86365CC72F87}" type="presParOf" srcId="{F230B2BE-C549-422A-B007-972E9CD71B15}" destId="{A06A5DD9-FF28-43D8-A979-5F74937C381C}" srcOrd="2" destOrd="0" presId="urn:microsoft.com/office/officeart/2016/7/layout/BasicLinearProcessNumbered"/>
    <dgm:cxn modelId="{90E007F9-E754-4E7E-B2EE-C91F3C02A3B1}" type="presParOf" srcId="{A06A5DD9-FF28-43D8-A979-5F74937C381C}" destId="{BC162CBE-2B10-48E8-A2AE-02CA2FBAA31C}" srcOrd="0" destOrd="0" presId="urn:microsoft.com/office/officeart/2016/7/layout/BasicLinearProcessNumbered"/>
    <dgm:cxn modelId="{B8EB85C8-11B8-4D48-BE49-0B4900DF329E}" type="presParOf" srcId="{A06A5DD9-FF28-43D8-A979-5F74937C381C}" destId="{E31F984B-7D8C-41A0-A926-AD8EA0B72671}" srcOrd="1" destOrd="0" presId="urn:microsoft.com/office/officeart/2016/7/layout/BasicLinearProcessNumbered"/>
    <dgm:cxn modelId="{5BDCD66A-EC38-4797-8474-A6BDDD2E6833}" type="presParOf" srcId="{A06A5DD9-FF28-43D8-A979-5F74937C381C}" destId="{221FBE67-359A-4F0A-A768-0375ECC16EF9}" srcOrd="2" destOrd="0" presId="urn:microsoft.com/office/officeart/2016/7/layout/BasicLinearProcessNumbered"/>
    <dgm:cxn modelId="{922489F3-B434-4A88-98D2-F8DA01E58C60}" type="presParOf" srcId="{A06A5DD9-FF28-43D8-A979-5F74937C381C}" destId="{E9DA75CF-E040-4BDC-9F72-5AFA3740062A}" srcOrd="3" destOrd="0" presId="urn:microsoft.com/office/officeart/2016/7/layout/BasicLinearProcessNumbered"/>
    <dgm:cxn modelId="{EE0439EA-C4B7-4D5D-B438-A99072665DA2}" type="presParOf" srcId="{F230B2BE-C549-422A-B007-972E9CD71B15}" destId="{74B78D2E-ED94-4DBD-A4E0-04958738CCA6}" srcOrd="3" destOrd="0" presId="urn:microsoft.com/office/officeart/2016/7/layout/BasicLinearProcessNumbered"/>
    <dgm:cxn modelId="{AEA68491-5563-4688-899A-BD5F235D3158}" type="presParOf" srcId="{F230B2BE-C549-422A-B007-972E9CD71B15}" destId="{A397B463-122A-472D-A44E-129CD2FAB874}" srcOrd="4" destOrd="0" presId="urn:microsoft.com/office/officeart/2016/7/layout/BasicLinearProcessNumbered"/>
    <dgm:cxn modelId="{016B00FA-1E6B-46C4-B04E-67563BD772E0}" type="presParOf" srcId="{A397B463-122A-472D-A44E-129CD2FAB874}" destId="{8BFFD233-AF3D-4035-9F08-43F86DDF7EE4}" srcOrd="0" destOrd="0" presId="urn:microsoft.com/office/officeart/2016/7/layout/BasicLinearProcessNumbered"/>
    <dgm:cxn modelId="{5C5E30D7-FC67-4E00-8EAA-AFA6A184F094}" type="presParOf" srcId="{A397B463-122A-472D-A44E-129CD2FAB874}" destId="{1526583E-535D-4424-823B-BCA2F7285C81}" srcOrd="1" destOrd="0" presId="urn:microsoft.com/office/officeart/2016/7/layout/BasicLinearProcessNumbered"/>
    <dgm:cxn modelId="{42D79599-2AB3-46A5-A754-C11A3D666CBD}" type="presParOf" srcId="{A397B463-122A-472D-A44E-129CD2FAB874}" destId="{E55C0057-59DD-44F6-BE11-309EF06BD49D}" srcOrd="2" destOrd="0" presId="urn:microsoft.com/office/officeart/2016/7/layout/BasicLinearProcessNumbered"/>
    <dgm:cxn modelId="{F921B9F4-776F-4D8D-9003-6E414CCD5A76}" type="presParOf" srcId="{A397B463-122A-472D-A44E-129CD2FAB874}" destId="{2500D8AF-A46E-4836-98A1-96EEA236FA79}" srcOrd="3" destOrd="0" presId="urn:microsoft.com/office/officeart/2016/7/layout/BasicLinearProcessNumbered"/>
    <dgm:cxn modelId="{FA6F4FFA-97F6-4D3A-B47F-B55DDEE34067}" type="presParOf" srcId="{F230B2BE-C549-422A-B007-972E9CD71B15}" destId="{A8A72BD5-FA42-4F05-A54A-CCFDD9FAE68B}" srcOrd="5" destOrd="0" presId="urn:microsoft.com/office/officeart/2016/7/layout/BasicLinearProcessNumbered"/>
    <dgm:cxn modelId="{F635873D-BF4B-43EF-9B14-F5304B5BF5AB}" type="presParOf" srcId="{F230B2BE-C549-422A-B007-972E9CD71B15}" destId="{A4920ECB-54CB-403A-B96B-3CCDA4FFAF85}" srcOrd="6" destOrd="0" presId="urn:microsoft.com/office/officeart/2016/7/layout/BasicLinearProcessNumbered"/>
    <dgm:cxn modelId="{A78F4D71-4E5D-4DA4-8628-0D82C0BFE9BB}" type="presParOf" srcId="{A4920ECB-54CB-403A-B96B-3CCDA4FFAF85}" destId="{CDB37477-AFB5-4343-AE44-273BAD382D5B}" srcOrd="0" destOrd="0" presId="urn:microsoft.com/office/officeart/2016/7/layout/BasicLinearProcessNumbered"/>
    <dgm:cxn modelId="{188C9B92-3CD6-4AE5-AF77-534EE5214184}" type="presParOf" srcId="{A4920ECB-54CB-403A-B96B-3CCDA4FFAF85}" destId="{ECD6862B-BBAD-4C31-A9E6-EE1D22CC1503}" srcOrd="1" destOrd="0" presId="urn:microsoft.com/office/officeart/2016/7/layout/BasicLinearProcessNumbered"/>
    <dgm:cxn modelId="{87E7D189-AD7C-41F9-B453-8CC1CED54E24}" type="presParOf" srcId="{A4920ECB-54CB-403A-B96B-3CCDA4FFAF85}" destId="{DAFFAA6C-7342-4569-9D2C-62D145291A49}" srcOrd="2" destOrd="0" presId="urn:microsoft.com/office/officeart/2016/7/layout/BasicLinearProcessNumbered"/>
    <dgm:cxn modelId="{8074365A-ABB9-44F3-911E-C24B79211E3F}" type="presParOf" srcId="{A4920ECB-54CB-403A-B96B-3CCDA4FFAF85}" destId="{0EA0FB6A-1D74-4057-A078-4F03DDFD6874}" srcOrd="3" destOrd="0" presId="urn:microsoft.com/office/officeart/2016/7/layout/BasicLinearProcessNumbered"/>
    <dgm:cxn modelId="{33430078-319B-46F6-9325-EA9A697920D9}" type="presParOf" srcId="{F230B2BE-C549-422A-B007-972E9CD71B15}" destId="{2DBA1E62-75DD-4428-A706-AE14A5A614CE}" srcOrd="7" destOrd="0" presId="urn:microsoft.com/office/officeart/2016/7/layout/BasicLinearProcessNumbered"/>
    <dgm:cxn modelId="{3E39B54F-8D3B-4CCE-AA97-CB9A24C116A6}" type="presParOf" srcId="{F230B2BE-C549-422A-B007-972E9CD71B15}" destId="{45320A8D-7FFE-4B6D-B33B-12E48B3E12D1}" srcOrd="8" destOrd="0" presId="urn:microsoft.com/office/officeart/2016/7/layout/BasicLinearProcessNumbered"/>
    <dgm:cxn modelId="{CAC11821-F7A0-4332-8337-C84CB932443C}" type="presParOf" srcId="{45320A8D-7FFE-4B6D-B33B-12E48B3E12D1}" destId="{D37A34E8-7B6B-4EEE-A33A-BBD7B7051DAD}" srcOrd="0" destOrd="0" presId="urn:microsoft.com/office/officeart/2016/7/layout/BasicLinearProcessNumbered"/>
    <dgm:cxn modelId="{5B081964-A5B4-4D2D-9E33-27AA4A0244CD}" type="presParOf" srcId="{45320A8D-7FFE-4B6D-B33B-12E48B3E12D1}" destId="{488666B9-B8AF-4B89-A755-28C7E4206C84}" srcOrd="1" destOrd="0" presId="urn:microsoft.com/office/officeart/2016/7/layout/BasicLinearProcessNumbered"/>
    <dgm:cxn modelId="{A33CEA40-0747-4720-A0AE-EBFF4AD50BF8}" type="presParOf" srcId="{45320A8D-7FFE-4B6D-B33B-12E48B3E12D1}" destId="{1F58EE25-8327-43D2-B0FC-52DE511D43FC}" srcOrd="2" destOrd="0" presId="urn:microsoft.com/office/officeart/2016/7/layout/BasicLinearProcessNumbered"/>
    <dgm:cxn modelId="{C8C6DBB1-5521-415A-B4B8-3E93F03A00C1}" type="presParOf" srcId="{45320A8D-7FFE-4B6D-B33B-12E48B3E12D1}" destId="{D53066C6-85C3-4BD0-B3FE-E5FBC401E8D5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44E1F8-EEF0-466F-A16B-56AED083ED7B}">
      <dsp:nvSpPr>
        <dsp:cNvPr id="0" name=""/>
        <dsp:cNvSpPr/>
      </dsp:nvSpPr>
      <dsp:spPr>
        <a:xfrm>
          <a:off x="0" y="4818866"/>
          <a:ext cx="6666833" cy="63247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Case study: NHS Diabetes Prevention Programme.</a:t>
          </a:r>
          <a:endParaRPr lang="en-US" sz="1400" kern="1200"/>
        </a:p>
      </dsp:txBody>
      <dsp:txXfrm>
        <a:off x="0" y="4818866"/>
        <a:ext cx="6666833" cy="632473"/>
      </dsp:txXfrm>
    </dsp:sp>
    <dsp:sp modelId="{CB29028F-3A61-4DC0-8285-2B78E545AD59}">
      <dsp:nvSpPr>
        <dsp:cNvPr id="0" name=""/>
        <dsp:cNvSpPr/>
      </dsp:nvSpPr>
      <dsp:spPr>
        <a:xfrm rot="10800000">
          <a:off x="0" y="3855609"/>
          <a:ext cx="6666833" cy="972744"/>
        </a:xfrm>
        <a:prstGeom prst="upArrowCallout">
          <a:avLst/>
        </a:prstGeom>
        <a:gradFill rotWithShape="0">
          <a:gsLst>
            <a:gs pos="0">
              <a:schemeClr val="accent2">
                <a:hueOff val="1288723"/>
                <a:satOff val="-3699"/>
                <a:lumOff val="-5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288723"/>
                <a:satOff val="-3699"/>
                <a:lumOff val="-5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288723"/>
                <a:satOff val="-3699"/>
                <a:lumOff val="-5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This presentation critically examines UK policies, theoretical approaches and service delivery.</a:t>
          </a:r>
          <a:endParaRPr lang="en-US" sz="1400" kern="1200"/>
        </a:p>
      </dsp:txBody>
      <dsp:txXfrm rot="10800000">
        <a:off x="0" y="3855609"/>
        <a:ext cx="6666833" cy="632060"/>
      </dsp:txXfrm>
    </dsp:sp>
    <dsp:sp modelId="{A974C89F-9507-4EC7-ACD1-86C3D39A71D6}">
      <dsp:nvSpPr>
        <dsp:cNvPr id="0" name=""/>
        <dsp:cNvSpPr/>
      </dsp:nvSpPr>
      <dsp:spPr>
        <a:xfrm rot="10800000">
          <a:off x="0" y="2892351"/>
          <a:ext cx="6666833" cy="972744"/>
        </a:xfrm>
        <a:prstGeom prst="upArrowCallout">
          <a:avLst/>
        </a:prstGeom>
        <a:gradFill rotWithShape="0">
          <a:gsLst>
            <a:gs pos="0">
              <a:schemeClr val="accent2">
                <a:hueOff val="2577445"/>
                <a:satOff val="-7397"/>
                <a:lumOff val="-11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577445"/>
                <a:satOff val="-7397"/>
                <a:lumOff val="-11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577445"/>
                <a:satOff val="-7397"/>
                <a:lumOff val="-11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 joined-up approach can support prevention, improve outcomes and address health inequalities</a:t>
          </a:r>
          <a:r>
            <a:rPr lang="en-GB" sz="1400" kern="1200" dirty="0">
              <a:latin typeface="Aptos Display"/>
              <a:cs typeface="Arial"/>
            </a:rPr>
            <a:t> </a:t>
          </a:r>
          <a:r>
            <a:rPr lang="en-GB" sz="1400" kern="1200">
              <a:latin typeface="Arial"/>
              <a:cs typeface="Arial"/>
            </a:rPr>
            <a:t>(NHS England, 2023b)</a:t>
          </a:r>
          <a:r>
            <a:rPr lang="en-GB" sz="1400" kern="1200">
              <a:latin typeface="Aptos Display" panose="02110004020202020204"/>
            </a:rPr>
            <a:t> </a:t>
          </a:r>
          <a:r>
            <a:rPr lang="en-GB" sz="1400" kern="1200"/>
            <a:t>.</a:t>
          </a:r>
          <a:endParaRPr lang="en-US" sz="1400" kern="1200"/>
        </a:p>
      </dsp:txBody>
      <dsp:txXfrm rot="10800000">
        <a:off x="0" y="2892351"/>
        <a:ext cx="6666833" cy="632060"/>
      </dsp:txXfrm>
    </dsp:sp>
    <dsp:sp modelId="{7DE25947-9948-498E-A58E-8C223F6AB818}">
      <dsp:nvSpPr>
        <dsp:cNvPr id="0" name=""/>
        <dsp:cNvSpPr/>
      </dsp:nvSpPr>
      <dsp:spPr>
        <a:xfrm rot="10800000">
          <a:off x="0" y="1929094"/>
          <a:ext cx="6666833" cy="972744"/>
        </a:xfrm>
        <a:prstGeom prst="upArrowCallout">
          <a:avLst/>
        </a:prstGeom>
        <a:gradFill rotWithShape="0">
          <a:gsLst>
            <a:gs pos="0">
              <a:schemeClr val="accent2">
                <a:hueOff val="3866169"/>
                <a:satOff val="-11096"/>
                <a:lumOff val="-17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866169"/>
                <a:satOff val="-11096"/>
                <a:lumOff val="-17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866169"/>
                <a:satOff val="-11096"/>
                <a:lumOff val="-17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SDG 3 aligns with NHS priorities for prevention and long‑term sustainability.</a:t>
          </a:r>
          <a:endParaRPr lang="en-GB" sz="1400" kern="1200" dirty="0">
            <a:latin typeface="Aptos Display" panose="02110004020202020204"/>
          </a:endParaRPr>
        </a:p>
      </dsp:txBody>
      <dsp:txXfrm rot="10800000">
        <a:off x="0" y="1929094"/>
        <a:ext cx="6666833" cy="632060"/>
      </dsp:txXfrm>
    </dsp:sp>
    <dsp:sp modelId="{175AED81-3156-41EF-ABF1-6A81A57E2C83}">
      <dsp:nvSpPr>
        <dsp:cNvPr id="0" name=""/>
        <dsp:cNvSpPr/>
      </dsp:nvSpPr>
      <dsp:spPr>
        <a:xfrm rot="10800000">
          <a:off x="0" y="965837"/>
          <a:ext cx="6666833" cy="972744"/>
        </a:xfrm>
        <a:prstGeom prst="upArrowCallout">
          <a:avLst/>
        </a:prstGeom>
        <a:gradFill rotWithShape="0">
          <a:gsLst>
            <a:gs pos="0">
              <a:schemeClr val="accent2">
                <a:hueOff val="5154891"/>
                <a:satOff val="-14794"/>
                <a:lumOff val="-23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154891"/>
                <a:satOff val="-14794"/>
                <a:lumOff val="-23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154891"/>
                <a:satOff val="-14794"/>
                <a:lumOff val="-23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Integrating health, wellbeing and sustainable development is important for effective, long-term service delivery</a:t>
          </a:r>
          <a:r>
            <a:rPr lang="en-GB" sz="1400" kern="1200" dirty="0">
              <a:latin typeface="Aptos Display"/>
              <a:cs typeface="Arial"/>
            </a:rPr>
            <a:t> </a:t>
          </a:r>
          <a:r>
            <a:rPr lang="en-GB" sz="1400" kern="1200">
              <a:latin typeface="Arial"/>
              <a:cs typeface="Arial"/>
            </a:rPr>
            <a:t>(gov.uk, 2022)</a:t>
          </a:r>
          <a:r>
            <a:rPr lang="en-GB" sz="1400" kern="1200">
              <a:latin typeface="Aptos Display" panose="02110004020202020204"/>
            </a:rPr>
            <a:t> </a:t>
          </a:r>
          <a:r>
            <a:rPr lang="en-GB" sz="1400" kern="1200"/>
            <a:t>.</a:t>
          </a:r>
          <a:endParaRPr lang="en-US" sz="1400" kern="1200"/>
        </a:p>
      </dsp:txBody>
      <dsp:txXfrm rot="10800000">
        <a:off x="0" y="965837"/>
        <a:ext cx="6666833" cy="632060"/>
      </dsp:txXfrm>
    </dsp:sp>
    <dsp:sp modelId="{B25A4EDA-BAE1-4F7C-8371-5C27BF4648A1}">
      <dsp:nvSpPr>
        <dsp:cNvPr id="0" name=""/>
        <dsp:cNvSpPr/>
      </dsp:nvSpPr>
      <dsp:spPr>
        <a:xfrm rot="10800000">
          <a:off x="0" y="2579"/>
          <a:ext cx="6666833" cy="972744"/>
        </a:xfrm>
        <a:prstGeom prst="upArrowCallou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Health and social care face growing challenges in preventing illness and improving population health</a:t>
          </a:r>
          <a:r>
            <a:rPr lang="en-GB" sz="1400" kern="1200" dirty="0">
              <a:latin typeface="Aptos Display"/>
              <a:cs typeface="Arial"/>
            </a:rPr>
            <a:t> </a:t>
          </a:r>
          <a:r>
            <a:rPr lang="en-GB" sz="1400" kern="1200">
              <a:latin typeface="Arial"/>
              <a:cs typeface="Arial"/>
            </a:rPr>
            <a:t>(McKee et al., 2021)</a:t>
          </a:r>
          <a:r>
            <a:rPr lang="en-GB" sz="1400" kern="1200">
              <a:latin typeface="Aptos Display" panose="02110004020202020204"/>
            </a:rPr>
            <a:t> </a:t>
          </a:r>
          <a:r>
            <a:rPr lang="en-GB" sz="1400" kern="1200"/>
            <a:t>.</a:t>
          </a:r>
          <a:endParaRPr lang="en-US" sz="1400" kern="1200"/>
        </a:p>
      </dsp:txBody>
      <dsp:txXfrm rot="10800000">
        <a:off x="0" y="2579"/>
        <a:ext cx="6666833" cy="6320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D846DF-86B9-4E8C-8262-ABBFF62D752A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1B929F-6360-4AF2-A2D6-C2553F45FDBF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SDG 3: Good Health and Well-being</a:t>
          </a:r>
          <a:r>
            <a:rPr lang="en-GB" sz="2400" kern="1200" dirty="0">
              <a:latin typeface="Aptos Display"/>
              <a:cs typeface="Arial"/>
            </a:rPr>
            <a:t>  </a:t>
          </a:r>
          <a:r>
            <a:rPr lang="en-GB" sz="2400" kern="1200">
              <a:latin typeface="Calibri"/>
              <a:ea typeface="Calibri"/>
              <a:cs typeface="Calibri"/>
            </a:rPr>
            <a:t>as the core driver of UK prevention and integrated care.</a:t>
          </a:r>
          <a:r>
            <a:rPr lang="en-GB" sz="2400" kern="1200">
              <a:latin typeface="Aptos Display" panose="02110004020202020204"/>
            </a:rPr>
            <a:t> </a:t>
          </a:r>
          <a:endParaRPr lang="en-US" sz="2400" kern="1200"/>
        </a:p>
      </dsp:txBody>
      <dsp:txXfrm>
        <a:off x="0" y="531"/>
        <a:ext cx="10515600" cy="870055"/>
      </dsp:txXfrm>
    </dsp:sp>
    <dsp:sp modelId="{CFC92BA5-2343-485C-A708-6FB786BD47C7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397F9D-C220-46B8-8069-64FA3926F3A1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SDG 10: </a:t>
          </a:r>
          <a:r>
            <a:rPr lang="en-GB" sz="2400" kern="1200" dirty="0">
              <a:latin typeface="Aptos Display" panose="02110004020202020204"/>
            </a:rPr>
            <a:t>Reduced</a:t>
          </a:r>
          <a:r>
            <a:rPr lang="en-GB" sz="2400" kern="1200" dirty="0"/>
            <a:t> Inequalities: reducing avoidable differences in health outcomes and access to services</a:t>
          </a:r>
          <a:r>
            <a:rPr lang="en-GB" sz="2400" kern="1200" dirty="0">
              <a:latin typeface="Aptos Display"/>
              <a:cs typeface="Arial"/>
            </a:rPr>
            <a:t>.</a:t>
          </a:r>
          <a:endParaRPr lang="en-US" sz="2400" kern="1200" dirty="0"/>
        </a:p>
      </dsp:txBody>
      <dsp:txXfrm>
        <a:off x="0" y="870586"/>
        <a:ext cx="10515600" cy="870055"/>
      </dsp:txXfrm>
    </dsp:sp>
    <dsp:sp modelId="{1B232242-CC98-49F4-AF42-27B189C637DC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173949-2F48-42C8-BBBF-46820566424A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SDG 13: Climate Action</a:t>
          </a:r>
          <a:r>
            <a:rPr lang="en-GB" sz="2400" kern="1200" dirty="0">
              <a:latin typeface="Aptos Display"/>
              <a:cs typeface="Arial"/>
            </a:rPr>
            <a:t> </a:t>
          </a:r>
          <a:r>
            <a:rPr lang="en-GB" sz="2400" kern="1200"/>
            <a:t>supporting climate-resilient, environmentally responsible health and social care services</a:t>
          </a:r>
          <a:r>
            <a:rPr lang="en-GB" sz="2400" kern="1200" dirty="0">
              <a:latin typeface="Aptos Display"/>
              <a:cs typeface="Arial"/>
            </a:rPr>
            <a:t> .</a:t>
          </a:r>
          <a:endParaRPr lang="en-US" sz="2400" kern="1200" dirty="0"/>
        </a:p>
      </dsp:txBody>
      <dsp:txXfrm>
        <a:off x="0" y="1740641"/>
        <a:ext cx="10515600" cy="870055"/>
      </dsp:txXfrm>
    </dsp:sp>
    <dsp:sp modelId="{5B599DD8-293A-461C-B0B2-28AA89739CD5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F7CB2-03DF-4288-96C3-7D34DE56E083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WHO's Health in All Policies health impacts should be considered across policy areas, not only within healthcare</a:t>
          </a:r>
          <a:r>
            <a:rPr lang="en-GB" sz="2400" kern="1200" dirty="0">
              <a:latin typeface="Aptos Display" panose="02110004020202020204"/>
            </a:rPr>
            <a:t>.</a:t>
          </a:r>
          <a:endParaRPr lang="en-US" sz="2400" kern="1200" dirty="0"/>
        </a:p>
      </dsp:txBody>
      <dsp:txXfrm>
        <a:off x="0" y="2610696"/>
        <a:ext cx="10515600" cy="870055"/>
      </dsp:txXfrm>
    </dsp:sp>
    <dsp:sp modelId="{B9EF3558-37EB-46A2-BF76-EF6773A686DD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FA82CE-5778-4FF2-89F4-7791CA0C38EE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SDGs provide a framework, but progress depends on policy implementation, resources and accountability.</a:t>
          </a:r>
        </a:p>
      </dsp:txBody>
      <dsp:txXfrm>
        <a:off x="0" y="3480751"/>
        <a:ext cx="10515600" cy="8700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9856FE-8744-400D-991B-64D0EC9A96B6}">
      <dsp:nvSpPr>
        <dsp:cNvPr id="0" name=""/>
        <dsp:cNvSpPr/>
      </dsp:nvSpPr>
      <dsp:spPr>
        <a:xfrm>
          <a:off x="0" y="675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B5868C-AA64-41D4-B067-F4B4B344705B}">
      <dsp:nvSpPr>
        <dsp:cNvPr id="0" name=""/>
        <dsp:cNvSpPr/>
      </dsp:nvSpPr>
      <dsp:spPr>
        <a:xfrm>
          <a:off x="0" y="67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National programme for adults at high risk of type 2 diabetes.</a:t>
          </a:r>
          <a:endParaRPr lang="en-US" sz="3100" kern="1200"/>
        </a:p>
      </dsp:txBody>
      <dsp:txXfrm>
        <a:off x="0" y="675"/>
        <a:ext cx="6291714" cy="1105876"/>
      </dsp:txXfrm>
    </dsp:sp>
    <dsp:sp modelId="{DF2D04EE-24B3-46F2-B92E-869BD40DB2B4}">
      <dsp:nvSpPr>
        <dsp:cNvPr id="0" name=""/>
        <dsp:cNvSpPr/>
      </dsp:nvSpPr>
      <dsp:spPr>
        <a:xfrm>
          <a:off x="0" y="1106552"/>
          <a:ext cx="6291714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A7200-D441-4C53-8ED0-C1566D1433D7}">
      <dsp:nvSpPr>
        <dsp:cNvPr id="0" name=""/>
        <dsp:cNvSpPr/>
      </dsp:nvSpPr>
      <dsp:spPr>
        <a:xfrm>
          <a:off x="0" y="110655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Nine-month lifestyle intervention.</a:t>
          </a:r>
          <a:endParaRPr lang="en-US" sz="3100" kern="1200"/>
        </a:p>
      </dsp:txBody>
      <dsp:txXfrm>
        <a:off x="0" y="1106552"/>
        <a:ext cx="6291714" cy="1105876"/>
      </dsp:txXfrm>
    </dsp:sp>
    <dsp:sp modelId="{674B58E9-BAC9-4171-B321-CA9FB90D3437}">
      <dsp:nvSpPr>
        <dsp:cNvPr id="0" name=""/>
        <dsp:cNvSpPr/>
      </dsp:nvSpPr>
      <dsp:spPr>
        <a:xfrm>
          <a:off x="0" y="2212429"/>
          <a:ext cx="6291714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BF839-6021-424D-ADB4-7BE7CAA96495}">
      <dsp:nvSpPr>
        <dsp:cNvPr id="0" name=""/>
        <dsp:cNvSpPr/>
      </dsp:nvSpPr>
      <dsp:spPr>
        <a:xfrm>
          <a:off x="0" y="2212429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Support for diet, weight management and physical activity.</a:t>
          </a:r>
          <a:endParaRPr lang="en-US" sz="3100" kern="1200"/>
        </a:p>
      </dsp:txBody>
      <dsp:txXfrm>
        <a:off x="0" y="2212429"/>
        <a:ext cx="6291714" cy="1105876"/>
      </dsp:txXfrm>
    </dsp:sp>
    <dsp:sp modelId="{D89A4166-B740-4C8E-87DA-912D1346AB3F}">
      <dsp:nvSpPr>
        <dsp:cNvPr id="0" name=""/>
        <dsp:cNvSpPr/>
      </dsp:nvSpPr>
      <dsp:spPr>
        <a:xfrm>
          <a:off x="0" y="3318305"/>
          <a:ext cx="6291714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82D0AD-7BA2-4D36-94B8-14DE0604A118}">
      <dsp:nvSpPr>
        <dsp:cNvPr id="0" name=""/>
        <dsp:cNvSpPr/>
      </dsp:nvSpPr>
      <dsp:spPr>
        <a:xfrm>
          <a:off x="0" y="331830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Integrates prevention with individual behaviour change.</a:t>
          </a:r>
          <a:endParaRPr lang="en-US" sz="3100" kern="1200"/>
        </a:p>
      </dsp:txBody>
      <dsp:txXfrm>
        <a:off x="0" y="3318305"/>
        <a:ext cx="6291714" cy="1105876"/>
      </dsp:txXfrm>
    </dsp:sp>
    <dsp:sp modelId="{A86AB72C-902E-4B26-AB5C-285C42D8E0D8}">
      <dsp:nvSpPr>
        <dsp:cNvPr id="0" name=""/>
        <dsp:cNvSpPr/>
      </dsp:nvSpPr>
      <dsp:spPr>
        <a:xfrm>
          <a:off x="0" y="4424182"/>
          <a:ext cx="6291714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C5F268-25E5-4279-8F07-14282EAA10E5}">
      <dsp:nvSpPr>
        <dsp:cNvPr id="0" name=""/>
        <dsp:cNvSpPr/>
      </dsp:nvSpPr>
      <dsp:spPr>
        <a:xfrm>
          <a:off x="0" y="442418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Supports SDG 3 through early intervention.</a:t>
          </a:r>
          <a:endParaRPr lang="en-US" sz="3100" kern="1200"/>
        </a:p>
      </dsp:txBody>
      <dsp:txXfrm>
        <a:off x="0" y="4424182"/>
        <a:ext cx="6291714" cy="11058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CCB374-EB2F-4AF5-9B51-2724715344CA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153A7601-B4CC-4F0E-96BF-D9182AF741E6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WHO: Health in All Policies</a:t>
          </a:r>
          <a:r>
            <a:rPr lang="en-GB" sz="1800" kern="1200">
              <a:latin typeface="Aptos Display" panose="02110004020202020204"/>
            </a:rPr>
            <a:t>  </a:t>
          </a:r>
          <a:r>
            <a:rPr lang="en-GB" sz="1800" kern="1200"/>
            <a:t>NHS Long Term Plan</a:t>
          </a:r>
          <a:r>
            <a:rPr lang="en-GB" sz="1800" kern="1200">
              <a:latin typeface="Aptos Display" panose="02110004020202020204"/>
            </a:rPr>
            <a:t> 2019 </a:t>
          </a:r>
          <a:r>
            <a:rPr lang="en-GB" sz="1800" kern="1200"/>
            <a:t>: Prioritises prevention, integrated care systems and reducing inequalities.</a:t>
          </a:r>
          <a:r>
            <a:rPr lang="en-GB" sz="1800" kern="1200">
              <a:latin typeface="Aptos Display" panose="02110004020202020204"/>
            </a:rPr>
            <a:t> </a:t>
          </a:r>
          <a:r>
            <a:rPr lang="en-GB" sz="1800" kern="1200"/>
            <a:t>.</a:t>
          </a:r>
          <a:endParaRPr lang="en-US" sz="1800" kern="1200">
            <a:latin typeface="Aptos Display" panose="02110004020202020204"/>
          </a:endParaRPr>
        </a:p>
      </dsp:txBody>
      <dsp:txXfrm>
        <a:off x="8061" y="5979"/>
        <a:ext cx="3034531" cy="1820718"/>
      </dsp:txXfrm>
    </dsp:sp>
    <dsp:sp modelId="{B076827E-2770-4B7E-A521-1B9129F222D9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1F3ECDA5-1B9D-4317-A582-DEC65D46D95E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NHS prevention and population-health priorities.</a:t>
          </a:r>
          <a:endParaRPr lang="en-US" sz="1800" kern="1200"/>
        </a:p>
      </dsp:txBody>
      <dsp:txXfrm>
        <a:off x="3740534" y="5979"/>
        <a:ext cx="3034531" cy="1820718"/>
      </dsp:txXfrm>
    </dsp:sp>
    <dsp:sp modelId="{26579B98-2D8F-4F4F-81B8-FE34C18AF5CA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AC1B2E65-09AB-407E-BB83-51BD609A537E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Collaboration across primary care, public health and community services.</a:t>
          </a:r>
          <a:endParaRPr lang="en-US" sz="1800" kern="1200"/>
        </a:p>
      </dsp:txBody>
      <dsp:txXfrm>
        <a:off x="7473007" y="5979"/>
        <a:ext cx="3034531" cy="1820718"/>
      </dsp:txXfrm>
    </dsp:sp>
    <dsp:sp modelId="{F27145C5-3B73-4AE1-B80A-B005521431AC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CEB27E3E-8602-4F97-ADB3-EB288F11E55C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Wellness programmes, telehealth and social prescribing.</a:t>
          </a:r>
          <a:endParaRPr lang="en-US" sz="1800" kern="1200"/>
        </a:p>
      </dsp:txBody>
      <dsp:txXfrm>
        <a:off x="8061" y="2524640"/>
        <a:ext cx="3034531" cy="1820718"/>
      </dsp:txXfrm>
    </dsp:sp>
    <dsp:sp modelId="{0F86A6B4-D98B-47AA-BF1C-A6A473D4B7D2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Challenges: funding, workforce and fragmented responsibilities.</a:t>
          </a:r>
          <a:endParaRPr lang="en-US" sz="1800" kern="1200"/>
        </a:p>
      </dsp:txBody>
      <dsp:txXfrm>
        <a:off x="3740534" y="2524640"/>
        <a:ext cx="3034531" cy="18207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98D48A-3372-4129-BD1F-6D2290DBB8BA}">
      <dsp:nvSpPr>
        <dsp:cNvPr id="0" name=""/>
        <dsp:cNvSpPr/>
      </dsp:nvSpPr>
      <dsp:spPr>
        <a:xfrm>
          <a:off x="3735" y="429100"/>
          <a:ext cx="2022288" cy="283120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665" tIns="330200" rIns="15766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Integrate physical, psychological and social wellbeing.</a:t>
          </a:r>
          <a:endParaRPr lang="en-US" sz="1700" kern="1200"/>
        </a:p>
      </dsp:txBody>
      <dsp:txXfrm>
        <a:off x="3735" y="1504958"/>
        <a:ext cx="2022288" cy="1698722"/>
      </dsp:txXfrm>
    </dsp:sp>
    <dsp:sp modelId="{F3ECD978-4F4F-4D67-86DB-C27F4926A945}">
      <dsp:nvSpPr>
        <dsp:cNvPr id="0" name=""/>
        <dsp:cNvSpPr/>
      </dsp:nvSpPr>
      <dsp:spPr>
        <a:xfrm>
          <a:off x="590198" y="712220"/>
          <a:ext cx="849361" cy="84936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220" tIns="12700" rIns="66220" bIns="127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1</a:t>
          </a:r>
        </a:p>
      </dsp:txBody>
      <dsp:txXfrm>
        <a:off x="714584" y="836606"/>
        <a:ext cx="600589" cy="600589"/>
      </dsp:txXfrm>
    </dsp:sp>
    <dsp:sp modelId="{EFBB3305-D077-4972-B25A-EFCFBA9FEBEF}">
      <dsp:nvSpPr>
        <dsp:cNvPr id="0" name=""/>
        <dsp:cNvSpPr/>
      </dsp:nvSpPr>
      <dsp:spPr>
        <a:xfrm>
          <a:off x="3735" y="3260232"/>
          <a:ext cx="2022288" cy="72"/>
        </a:xfrm>
        <a:prstGeom prst="rect">
          <a:avLst/>
        </a:prstGeom>
        <a:solidFill>
          <a:schemeClr val="accent2">
            <a:hueOff val="715957"/>
            <a:satOff val="-2055"/>
            <a:lumOff val="-3290"/>
            <a:alphaOff val="0"/>
          </a:schemeClr>
        </a:solidFill>
        <a:ln w="19050" cap="flat" cmpd="sng" algn="ctr">
          <a:solidFill>
            <a:schemeClr val="accent2">
              <a:hueOff val="715957"/>
              <a:satOff val="-2055"/>
              <a:lumOff val="-32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162CBE-2B10-48E8-A2AE-02CA2FBAA31C}">
      <dsp:nvSpPr>
        <dsp:cNvPr id="0" name=""/>
        <dsp:cNvSpPr/>
      </dsp:nvSpPr>
      <dsp:spPr>
        <a:xfrm>
          <a:off x="2228252" y="429100"/>
          <a:ext cx="2022288" cy="2831204"/>
        </a:xfrm>
        <a:prstGeom prst="rect">
          <a:avLst/>
        </a:prstGeom>
        <a:solidFill>
          <a:schemeClr val="accent2">
            <a:tint val="40000"/>
            <a:alpha val="90000"/>
            <a:hueOff val="1683680"/>
            <a:satOff val="-15558"/>
            <a:lumOff val="-1754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683680"/>
              <a:satOff val="-15558"/>
              <a:lumOff val="-17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665" tIns="330200" rIns="15766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Prioritise prevention and coordinated service delivery.</a:t>
          </a:r>
          <a:endParaRPr lang="en-US" sz="1700" kern="1200"/>
        </a:p>
      </dsp:txBody>
      <dsp:txXfrm>
        <a:off x="2228252" y="1504958"/>
        <a:ext cx="2022288" cy="1698722"/>
      </dsp:txXfrm>
    </dsp:sp>
    <dsp:sp modelId="{E31F984B-7D8C-41A0-A926-AD8EA0B72671}">
      <dsp:nvSpPr>
        <dsp:cNvPr id="0" name=""/>
        <dsp:cNvSpPr/>
      </dsp:nvSpPr>
      <dsp:spPr>
        <a:xfrm>
          <a:off x="2814716" y="712220"/>
          <a:ext cx="849361" cy="849361"/>
        </a:xfrm>
        <a:prstGeom prst="ellipse">
          <a:avLst/>
        </a:prstGeom>
        <a:solidFill>
          <a:schemeClr val="accent2">
            <a:hueOff val="1431914"/>
            <a:satOff val="-4110"/>
            <a:lumOff val="-6580"/>
            <a:alphaOff val="0"/>
          </a:schemeClr>
        </a:solidFill>
        <a:ln w="19050" cap="flat" cmpd="sng" algn="ctr">
          <a:solidFill>
            <a:schemeClr val="accent2">
              <a:hueOff val="1431914"/>
              <a:satOff val="-4110"/>
              <a:lumOff val="-65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220" tIns="12700" rIns="66220" bIns="127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2</a:t>
          </a:r>
        </a:p>
      </dsp:txBody>
      <dsp:txXfrm>
        <a:off x="2939102" y="836606"/>
        <a:ext cx="600589" cy="600589"/>
      </dsp:txXfrm>
    </dsp:sp>
    <dsp:sp modelId="{221FBE67-359A-4F0A-A768-0375ECC16EF9}">
      <dsp:nvSpPr>
        <dsp:cNvPr id="0" name=""/>
        <dsp:cNvSpPr/>
      </dsp:nvSpPr>
      <dsp:spPr>
        <a:xfrm>
          <a:off x="2228252" y="3260232"/>
          <a:ext cx="2022288" cy="72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FFD233-AF3D-4035-9F08-43F86DDF7EE4}">
      <dsp:nvSpPr>
        <dsp:cNvPr id="0" name=""/>
        <dsp:cNvSpPr/>
      </dsp:nvSpPr>
      <dsp:spPr>
        <a:xfrm>
          <a:off x="4452770" y="429100"/>
          <a:ext cx="2022288" cy="2831204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665" tIns="330200" rIns="15766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Address structural barriers to equitable access.</a:t>
          </a:r>
          <a:endParaRPr lang="en-US" sz="1700" kern="1200"/>
        </a:p>
      </dsp:txBody>
      <dsp:txXfrm>
        <a:off x="4452770" y="1504958"/>
        <a:ext cx="2022288" cy="1698722"/>
      </dsp:txXfrm>
    </dsp:sp>
    <dsp:sp modelId="{1526583E-535D-4424-823B-BCA2F7285C81}">
      <dsp:nvSpPr>
        <dsp:cNvPr id="0" name=""/>
        <dsp:cNvSpPr/>
      </dsp:nvSpPr>
      <dsp:spPr>
        <a:xfrm>
          <a:off x="5039233" y="712220"/>
          <a:ext cx="849361" cy="849361"/>
        </a:xfrm>
        <a:prstGeom prst="ellipse">
          <a:avLst/>
        </a:prstGeom>
        <a:solidFill>
          <a:schemeClr val="accent2">
            <a:hueOff val="2863828"/>
            <a:satOff val="-8219"/>
            <a:lumOff val="-13160"/>
            <a:alphaOff val="0"/>
          </a:schemeClr>
        </a:solidFill>
        <a:ln w="19050" cap="flat" cmpd="sng" algn="ctr">
          <a:solidFill>
            <a:schemeClr val="accent2">
              <a:hueOff val="2863828"/>
              <a:satOff val="-8219"/>
              <a:lumOff val="-131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220" tIns="12700" rIns="66220" bIns="127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3</a:t>
          </a:r>
        </a:p>
      </dsp:txBody>
      <dsp:txXfrm>
        <a:off x="5163619" y="836606"/>
        <a:ext cx="600589" cy="600589"/>
      </dsp:txXfrm>
    </dsp:sp>
    <dsp:sp modelId="{E55C0057-59DD-44F6-BE11-309EF06BD49D}">
      <dsp:nvSpPr>
        <dsp:cNvPr id="0" name=""/>
        <dsp:cNvSpPr/>
      </dsp:nvSpPr>
      <dsp:spPr>
        <a:xfrm>
          <a:off x="4452770" y="3260232"/>
          <a:ext cx="2022288" cy="72"/>
        </a:xfrm>
        <a:prstGeom prst="rect">
          <a:avLst/>
        </a:prstGeom>
        <a:solidFill>
          <a:schemeClr val="accent2">
            <a:hueOff val="3579786"/>
            <a:satOff val="-10274"/>
            <a:lumOff val="-16449"/>
            <a:alphaOff val="0"/>
          </a:schemeClr>
        </a:solidFill>
        <a:ln w="19050" cap="flat" cmpd="sng" algn="ctr">
          <a:solidFill>
            <a:schemeClr val="accent2">
              <a:hueOff val="3579786"/>
              <a:satOff val="-10274"/>
              <a:lumOff val="-164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B37477-AFB5-4343-AE44-273BAD382D5B}">
      <dsp:nvSpPr>
        <dsp:cNvPr id="0" name=""/>
        <dsp:cNvSpPr/>
      </dsp:nvSpPr>
      <dsp:spPr>
        <a:xfrm>
          <a:off x="6677287" y="429100"/>
          <a:ext cx="2022288" cy="2831204"/>
        </a:xfrm>
        <a:prstGeom prst="rect">
          <a:avLst/>
        </a:prstGeom>
        <a:solidFill>
          <a:schemeClr val="accent2">
            <a:tint val="40000"/>
            <a:alpha val="90000"/>
            <a:hueOff val="5051039"/>
            <a:satOff val="-46674"/>
            <a:lumOff val="-5261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051039"/>
              <a:satOff val="-46674"/>
              <a:lumOff val="-52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665" tIns="330200" rIns="15766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Evaluate outcomes and participants' experiences.</a:t>
          </a:r>
          <a:endParaRPr lang="en-US" sz="1700" kern="1200"/>
        </a:p>
      </dsp:txBody>
      <dsp:txXfrm>
        <a:off x="6677287" y="1504958"/>
        <a:ext cx="2022288" cy="1698722"/>
      </dsp:txXfrm>
    </dsp:sp>
    <dsp:sp modelId="{ECD6862B-BBAD-4C31-A9E6-EE1D22CC1503}">
      <dsp:nvSpPr>
        <dsp:cNvPr id="0" name=""/>
        <dsp:cNvSpPr/>
      </dsp:nvSpPr>
      <dsp:spPr>
        <a:xfrm>
          <a:off x="7263751" y="712220"/>
          <a:ext cx="849361" cy="849361"/>
        </a:xfrm>
        <a:prstGeom prst="ellips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220" tIns="12700" rIns="66220" bIns="127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4</a:t>
          </a:r>
        </a:p>
      </dsp:txBody>
      <dsp:txXfrm>
        <a:off x="7388137" y="836606"/>
        <a:ext cx="600589" cy="600589"/>
      </dsp:txXfrm>
    </dsp:sp>
    <dsp:sp modelId="{DAFFAA6C-7342-4569-9D2C-62D145291A49}">
      <dsp:nvSpPr>
        <dsp:cNvPr id="0" name=""/>
        <dsp:cNvSpPr/>
      </dsp:nvSpPr>
      <dsp:spPr>
        <a:xfrm>
          <a:off x="6677287" y="3260232"/>
          <a:ext cx="2022288" cy="72"/>
        </a:xfrm>
        <a:prstGeom prst="rect">
          <a:avLst/>
        </a:prstGeom>
        <a:solidFill>
          <a:schemeClr val="accent2">
            <a:hueOff val="5011700"/>
            <a:satOff val="-14383"/>
            <a:lumOff val="-23029"/>
            <a:alphaOff val="0"/>
          </a:schemeClr>
        </a:solidFill>
        <a:ln w="19050" cap="flat" cmpd="sng" algn="ctr">
          <a:solidFill>
            <a:schemeClr val="accent2">
              <a:hueOff val="5011700"/>
              <a:satOff val="-14383"/>
              <a:lumOff val="-230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7A34E8-7B6B-4EEE-A33A-BBD7B7051DAD}">
      <dsp:nvSpPr>
        <dsp:cNvPr id="0" name=""/>
        <dsp:cNvSpPr/>
      </dsp:nvSpPr>
      <dsp:spPr>
        <a:xfrm>
          <a:off x="8901805" y="429100"/>
          <a:ext cx="2022288" cy="2831204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665" tIns="330200" rIns="15766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Align healthcare priorities with sustainable development.</a:t>
          </a:r>
          <a:endParaRPr lang="en-US" sz="1700" kern="1200"/>
        </a:p>
      </dsp:txBody>
      <dsp:txXfrm>
        <a:off x="8901805" y="1504958"/>
        <a:ext cx="2022288" cy="1698722"/>
      </dsp:txXfrm>
    </dsp:sp>
    <dsp:sp modelId="{488666B9-B8AF-4B89-A755-28C7E4206C84}">
      <dsp:nvSpPr>
        <dsp:cNvPr id="0" name=""/>
        <dsp:cNvSpPr/>
      </dsp:nvSpPr>
      <dsp:spPr>
        <a:xfrm>
          <a:off x="9488268" y="712220"/>
          <a:ext cx="849361" cy="849361"/>
        </a:xfrm>
        <a:prstGeom prst="ellipse">
          <a:avLst/>
        </a:prstGeom>
        <a:solidFill>
          <a:schemeClr val="accent2">
            <a:hueOff val="5727657"/>
            <a:satOff val="-16438"/>
            <a:lumOff val="-26319"/>
            <a:alphaOff val="0"/>
          </a:schemeClr>
        </a:solidFill>
        <a:ln w="19050" cap="flat" cmpd="sng" algn="ctr">
          <a:solidFill>
            <a:schemeClr val="accent2">
              <a:hueOff val="5727657"/>
              <a:satOff val="-16438"/>
              <a:lumOff val="-263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220" tIns="12700" rIns="66220" bIns="127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5</a:t>
          </a:r>
        </a:p>
      </dsp:txBody>
      <dsp:txXfrm>
        <a:off x="9612654" y="836606"/>
        <a:ext cx="600589" cy="600589"/>
      </dsp:txXfrm>
    </dsp:sp>
    <dsp:sp modelId="{1F58EE25-8327-43D2-B0FC-52DE511D43FC}">
      <dsp:nvSpPr>
        <dsp:cNvPr id="0" name=""/>
        <dsp:cNvSpPr/>
      </dsp:nvSpPr>
      <dsp:spPr>
        <a:xfrm>
          <a:off x="8901805" y="3260232"/>
          <a:ext cx="2022288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health-and-social-care-integration-joining-up-care-for-people-places-and-populations/health-and-social-care-integration-joining-up-care-for-people-places-and-populations" TargetMode="External"/><Relationship Id="rId2" Type="http://schemas.openxmlformats.org/officeDocument/2006/relationships/hyperlink" Target="https://www.researchgate.net/publication/5095964_Policies_and_strategies_to_promote_social_equity_in_health_Background_document_to_WHO_-_Strategy_paper_for_Europ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mcpublichealth.biomedcentral.com/articles/10.1186/s12889-019-6460-7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gland.nhs.uk" TargetMode="External"/><Relationship Id="rId2" Type="http://schemas.openxmlformats.org/officeDocument/2006/relationships/hyperlink" Target="https://www.england.nhs.uk/diabetes/diabetes-prevention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ngland.nhs.uk/ourwork/prevention/" TargetMode="External"/><Relationship Id="rId4" Type="http://schemas.openxmlformats.org/officeDocument/2006/relationships/hyperlink" Target="https://www.england.nhs.uk/ourwork/prevention/about-prevention-programme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publications/i/item/9789241506908" TargetMode="External"/><Relationship Id="rId2" Type="http://schemas.openxmlformats.org/officeDocument/2006/relationships/hyperlink" Target="http://www.who.i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activities/promoting-well-being" TargetMode="External"/><Relationship Id="rId5" Type="http://schemas.openxmlformats.org/officeDocument/2006/relationships/hyperlink" Target="https://www.who.int/about/governance/constitution" TargetMode="External"/><Relationship Id="rId4" Type="http://schemas.openxmlformats.org/officeDocument/2006/relationships/hyperlink" Target="https://www.kingsfund.org.uk/insight-and-analysis/long-reads/what-are-health-inequalit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GB" sz="3400">
                <a:latin typeface="Arial"/>
                <a:cs typeface="Arial"/>
              </a:rPr>
              <a:t>Student Name: Anika Hussain</a:t>
            </a:r>
            <a:br>
              <a:rPr lang="en-GB" sz="3400">
                <a:latin typeface="Arial"/>
                <a:cs typeface="Arial"/>
              </a:rPr>
            </a:br>
            <a:r>
              <a:rPr lang="en-GB" sz="3400">
                <a:latin typeface="Arial"/>
                <a:cs typeface="Arial"/>
              </a:rPr>
              <a:t>Student ID: 2319161</a:t>
            </a:r>
            <a:br>
              <a:rPr lang="en-GB" sz="3400">
                <a:latin typeface="Arial"/>
                <a:cs typeface="Arial"/>
              </a:rPr>
            </a:br>
            <a:r>
              <a:rPr lang="en-GB" sz="3400">
                <a:latin typeface="Arial"/>
                <a:cs typeface="Arial"/>
              </a:rPr>
              <a:t>Module Title: Health, Wellbeing and sustainable Development</a:t>
            </a:r>
            <a:br>
              <a:rPr lang="en-GB" sz="3400">
                <a:latin typeface="Arial"/>
                <a:cs typeface="Arial"/>
              </a:rPr>
            </a:br>
            <a:r>
              <a:rPr lang="en-GB" sz="3400">
                <a:latin typeface="Arial"/>
                <a:cs typeface="Arial"/>
              </a:rPr>
              <a:t>Module Code:BMHP6030</a:t>
            </a:r>
            <a:br>
              <a:rPr lang="en-GB" sz="3400">
                <a:latin typeface="Arial"/>
                <a:cs typeface="Arial"/>
              </a:rPr>
            </a:br>
            <a:r>
              <a:rPr lang="en-GB" sz="3400">
                <a:latin typeface="Arial"/>
                <a:cs typeface="Arial"/>
              </a:rPr>
              <a:t>Lecturer Name: Olufemi Oluranti</a:t>
            </a:r>
            <a:endParaRPr lang="en-US" sz="340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E76EB-ECFE-F439-2CE6-28F317E1D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65E1048E-B7D7-06CD-6742-5E391992ED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427999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4674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17542E2-3FAC-75FC-8B8E-0F88E5A1A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7" y="5139"/>
            <a:ext cx="4646904" cy="93440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 u="sng"/>
              <a:t>Definitions, Key Concepts and theoretical perspectives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446E7B9-57A1-B4CF-8183-0E1858798B1E}"/>
              </a:ext>
            </a:extLst>
          </p:cNvPr>
          <p:cNvSpPr txBox="1"/>
          <p:nvPr/>
        </p:nvSpPr>
        <p:spPr>
          <a:xfrm>
            <a:off x="-198" y="946031"/>
            <a:ext cx="5408905" cy="591352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>
              <a:lnSpc>
                <a:spcPct val="90000"/>
              </a:lnSpc>
              <a:spcAft>
                <a:spcPts val="600"/>
              </a:spcAft>
            </a:pPr>
            <a:r>
              <a:rPr lang="en-US" sz="1600" b="0" i="0"/>
              <a:t>​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/>
              <a:t>​</a:t>
            </a:r>
            <a:r>
              <a:rPr lang="en-US" sz="1600"/>
              <a:t>Health: Physical, mental and social wellbeing, not merely absence of disease (WHO, 1948).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Wellbeing: A holistic concept involving how people experience life and their wider living conditions (Jarden and Roache, 2023).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Subjective wellbeing: Personal experiences of life satisfaction and mental wellbeing.</a:t>
            </a: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Objective wellbeing: Measurable indicators such as income, housing and physical health.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Sustainable development: Meeting present needs without compromising future generations (Hediger, 2000).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u="sng"/>
              <a:t>Theories</a:t>
            </a:r>
            <a:endParaRPr lang="en-US" b="1" u="sng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Biopsychosocial model </a:t>
            </a:r>
            <a:r>
              <a:rPr lang="en-US" sz="1600">
                <a:ea typeface="+mn-lt"/>
                <a:cs typeface="+mn-lt"/>
              </a:rPr>
              <a:t>(Engel, 1977)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Social determinants of health </a:t>
            </a:r>
            <a:r>
              <a:rPr lang="en-US" sz="1600">
                <a:ea typeface="+mn-lt"/>
                <a:cs typeface="+mn-lt"/>
              </a:rPr>
              <a:t>(Dahlgren and Whitehead, 1991).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Ecological Model </a:t>
            </a:r>
            <a:r>
              <a:rPr lang="en-US" sz="1600">
                <a:ea typeface="+mn-lt"/>
                <a:cs typeface="+mn-lt"/>
              </a:rPr>
              <a:t>(McLeroy et al., 1988).</a:t>
            </a:r>
            <a:r>
              <a:rPr lang="en-US" sz="1600"/>
              <a:t>: Shows how individual health is shaped by community, environment and policy levels.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Holistic Model</a:t>
            </a:r>
            <a:r>
              <a:rPr lang="en-US" sz="1600">
                <a:ea typeface="+mn-lt"/>
                <a:cs typeface="+mn-lt"/>
              </a:rPr>
              <a:t>(WHO, 1948)</a:t>
            </a:r>
            <a:r>
              <a:rPr lang="en-US" sz="1600"/>
              <a:t>: Emphasizes</a:t>
            </a:r>
            <a:r>
              <a:rPr lang="en-US" sz="1600" dirty="0"/>
              <a:t> whole‑person care across physical, mental, social and environmental needs.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Integration: Treating illness while addressing psychological, social and environmental influences.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0" i="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/>
          </a:p>
        </p:txBody>
      </p:sp>
      <p:pic>
        <p:nvPicPr>
          <p:cNvPr id="16" name="Picture 15" descr="Red toy person in front of two lines of white figures">
            <a:extLst>
              <a:ext uri="{FF2B5EF4-FFF2-40B4-BE49-F238E27FC236}">
                <a16:creationId xmlns:a16="http://schemas.microsoft.com/office/drawing/2014/main" id="{448CA250-1F5F-3E7F-7A37-9C3B3F0285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53" r="18934" b="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1586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D2493-0945-1616-396F-A7BD7A621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Sustainable Development Goals and the UK context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31048D-205B-C47C-FD7A-D43FE94F485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29" name="TextBox 828">
            <a:extLst>
              <a:ext uri="{FF2B5EF4-FFF2-40B4-BE49-F238E27FC236}">
                <a16:creationId xmlns:a16="http://schemas.microsoft.com/office/drawing/2014/main" id="{A45E77D6-4110-B93D-FDB0-B3C330C949A4}"/>
              </a:ext>
            </a:extLst>
          </p:cNvPr>
          <p:cNvSpPr txBox="1"/>
          <p:nvPr/>
        </p:nvSpPr>
        <p:spPr>
          <a:xfrm>
            <a:off x="8490856" y="6204856"/>
            <a:ext cx="353008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(United Nations, 2015; WHO, 2014)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314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96E2C-4B41-853F-85EB-08F2E5D98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ea typeface="+mj-lt"/>
                <a:cs typeface="+mj-lt"/>
              </a:rPr>
              <a:t>Case study: NHS Diabetes Prevention Programme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3DC4A2F-E401-F6AB-6BA4-6ED3814DD9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7604532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92611D61-00ED-233E-0992-121947A90BC0}"/>
              </a:ext>
            </a:extLst>
          </p:cNvPr>
          <p:cNvSpPr txBox="1"/>
          <p:nvPr/>
        </p:nvSpPr>
        <p:spPr>
          <a:xfrm>
            <a:off x="9172461" y="6168473"/>
            <a:ext cx="301689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(NHS England, 2023.; </a:t>
            </a:r>
            <a:r>
              <a:rPr lang="en-GB" err="1"/>
              <a:t>Valabhji</a:t>
            </a:r>
            <a:r>
              <a:rPr lang="en-GB" dirty="0"/>
              <a:t> et al., 2020)</a:t>
            </a:r>
          </a:p>
        </p:txBody>
      </p:sp>
    </p:spTree>
    <p:extLst>
      <p:ext uri="{BB962C8B-B14F-4D97-AF65-F5344CB8AC3E}">
        <p14:creationId xmlns:p14="http://schemas.microsoft.com/office/powerpoint/2010/main" val="2066546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1825B-97D8-174C-2B56-F04C9F78B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8416506" cy="678582"/>
          </a:xfrm>
        </p:spPr>
        <p:txBody>
          <a:bodyPr>
            <a:normAutofit fontScale="90000"/>
          </a:bodyPr>
          <a:lstStyle/>
          <a:p>
            <a:r>
              <a:rPr lang="en-GB">
                <a:ea typeface="+mj-lt"/>
                <a:cs typeface="+mj-lt"/>
              </a:rPr>
              <a:t>Using the Health Belief Model to Analyse Diabetes Prevention</a:t>
            </a:r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3FCE840-46E2-44D6-A291-943DA858FC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890714"/>
              </p:ext>
            </p:extLst>
          </p:nvPr>
        </p:nvGraphicFramePr>
        <p:xfrm>
          <a:off x="833886" y="1495244"/>
          <a:ext cx="9412722" cy="50071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59054">
                  <a:extLst>
                    <a:ext uri="{9D8B030D-6E8A-4147-A177-3AD203B41FA5}">
                      <a16:colId xmlns:a16="http://schemas.microsoft.com/office/drawing/2014/main" val="2292647104"/>
                    </a:ext>
                  </a:extLst>
                </a:gridCol>
                <a:gridCol w="4753668">
                  <a:extLst>
                    <a:ext uri="{9D8B030D-6E8A-4147-A177-3AD203B41FA5}">
                      <a16:colId xmlns:a16="http://schemas.microsoft.com/office/drawing/2014/main" val="655128227"/>
                    </a:ext>
                  </a:extLst>
                </a:gridCol>
              </a:tblGrid>
              <a:tr h="1372942">
                <a:tc>
                  <a:txBody>
                    <a:bodyPr/>
                    <a:lstStyle/>
                    <a:p>
                      <a:r>
                        <a:rPr lang="en-GB"/>
                        <a:t>HBM  Component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Application to diabetes prevention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5655"/>
                  </a:ext>
                </a:extLst>
              </a:tr>
              <a:tr h="605709">
                <a:tc>
                  <a:txBody>
                    <a:bodyPr/>
                    <a:lstStyle/>
                    <a:p>
                      <a:r>
                        <a:rPr lang="en-GB"/>
                        <a:t>Susceptibility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Understanding personal risk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9255337"/>
                  </a:ext>
                </a:extLst>
              </a:tr>
              <a:tr h="6057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Severity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Recognising </a:t>
                      </a:r>
                      <a:r>
                        <a:rPr lang="en-GB" dirty="0" err="1"/>
                        <a:t>potentional</a:t>
                      </a:r>
                      <a:r>
                        <a:rPr lang="en-GB" dirty="0"/>
                        <a:t> complications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5722375"/>
                  </a:ext>
                </a:extLst>
              </a:tr>
              <a:tr h="6057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Benefits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Believing </a:t>
                      </a:r>
                      <a:r>
                        <a:rPr lang="en-GB"/>
                        <a:t>lifestyle</a:t>
                      </a:r>
                      <a:r>
                        <a:rPr lang="en-GB" dirty="0"/>
                        <a:t> changes can help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4854980"/>
                  </a:ext>
                </a:extLst>
              </a:tr>
              <a:tr h="6057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Barriers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Cost, time, </a:t>
                      </a:r>
                      <a:r>
                        <a:rPr lang="en-GB"/>
                        <a:t>transport and access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4004255"/>
                  </a:ext>
                </a:extLst>
              </a:tr>
              <a:tr h="6057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Cues to action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Risk assessment and professional advice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306927"/>
                  </a:ext>
                </a:extLst>
              </a:tr>
              <a:tr h="6057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Self- </a:t>
                      </a:r>
                      <a:r>
                        <a:rPr lang="en-GB"/>
                        <a:t>efficacy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Confidence to </a:t>
                      </a:r>
                      <a:r>
                        <a:rPr lang="en-GB"/>
                        <a:t>sustain change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991383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2E06FBE-E01F-5D06-1DD4-6E52E1883E84}"/>
              </a:ext>
            </a:extLst>
          </p:cNvPr>
          <p:cNvSpPr txBox="1"/>
          <p:nvPr/>
        </p:nvSpPr>
        <p:spPr>
          <a:xfrm>
            <a:off x="10409207" y="6003280"/>
            <a:ext cx="161055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(Rosenstock, 1974)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4206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>
            <a:extLst>
              <a:ext uri="{FF2B5EF4-FFF2-40B4-BE49-F238E27FC236}">
                <a16:creationId xmlns:a16="http://schemas.microsoft.com/office/drawing/2014/main" id="{93D5ADD5-DA40-C839-212D-83914A01E16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9092" r="9085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8BC63D-CC7B-74BD-3E79-E0D9F00DB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Policy, governance and integrated service delivery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DB96617-8C95-508A-DE57-4870D75CF3ED}"/>
              </a:ext>
            </a:extLst>
          </p:cNvPr>
          <p:cNvSpPr txBox="1"/>
          <p:nvPr/>
        </p:nvSpPr>
        <p:spPr>
          <a:xfrm>
            <a:off x="9247869" y="6207204"/>
            <a:ext cx="294911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ea typeface="+mn-lt"/>
                <a:cs typeface="+mn-lt"/>
              </a:rPr>
              <a:t>(WHO, 2014; NHS England, </a:t>
            </a:r>
            <a:r>
              <a:rPr lang="en-GB">
                <a:ea typeface="+mn-lt"/>
                <a:cs typeface="+mn-lt"/>
              </a:rPr>
              <a:t>2023.; Penn et al., 2018)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8F9CB7-F8A0-62D5-CA25-F5CAD25743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479040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698057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AC5B6E-213A-60EB-A17A-FD16AD3B1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5600">
                <a:solidFill>
                  <a:srgbClr val="FFFFFF"/>
                </a:solidFill>
                <a:ea typeface="+mj-lt"/>
                <a:cs typeface="+mj-lt"/>
              </a:rPr>
              <a:t>Public health impact: quantitative and qualitative evidence</a:t>
            </a:r>
            <a:endParaRPr lang="en-US" sz="5600">
              <a:solidFill>
                <a:srgbClr val="FFFFFF"/>
              </a:solidFill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3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76E15DA1-00B6-BDF7-90B9-A90524686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230853"/>
            <a:ext cx="5274814" cy="632677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1100">
              <a:solidFill>
                <a:schemeClr val="tx1">
                  <a:alpha val="80000"/>
                </a:schemeClr>
              </a:solidFill>
              <a:latin typeface="Aptos"/>
              <a:cs typeface="Arial"/>
            </a:endParaRPr>
          </a:p>
          <a:p>
            <a:pPr marL="0" indent="0">
              <a:buNone/>
            </a:pPr>
            <a:r>
              <a:rPr lang="en-GB" sz="1400" b="1" u="sng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Case study: NHS Diabetes Prevention Programme (NHS DPP)</a:t>
            </a:r>
            <a:endParaRPr lang="en-GB" sz="1400" b="1" u="sng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400" b="1" u="sng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Quantitative evidence</a:t>
            </a:r>
            <a:endParaRPr lang="en-GB" sz="1400" b="1" u="sng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Kayyali et al. (2019): Surveyed 399 adults across four London boroughs.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Around 40% did not identify at least three diabetes symptoms.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McManus et al. (2022): Early programme rollout was associated with a 6.2% lower type 2 diabetes incidence rate than the modelled comparison trend.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400" b="1" u="sng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Qualitative evidence</a:t>
            </a:r>
            <a:endParaRPr lang="en-GB" sz="1400" b="1" u="sng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Penn et al. (2018): Explored implementation experiences and barriers to delivering the NHS DPP.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Highlights the importance of accessibility, engagement and effective programme delivery.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400" b="1" u="sng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Critical evaluation</a:t>
            </a:r>
            <a:endParaRPr lang="en-GB" sz="1400" b="1" u="sng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Evidence supports prevention and accessible health education.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Awareness does not necessarily translate into behaviour change.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Observational findings show an association, not definitive proof of causation.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Language and access barriers may contribute to unequal benefits.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endParaRPr lang="en-GB" sz="1400" b="1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69050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561F6C-5D1D-5202-C1DA-591DCDC23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>
                <a:ea typeface="+mj-lt"/>
                <a:cs typeface="+mj-lt"/>
              </a:rPr>
              <a:t>Equity, access and reducing health inequalities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F435C-1995-BF5C-503F-2CECA56DE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085" y="2441275"/>
            <a:ext cx="5408905" cy="4073224"/>
          </a:xfrm>
        </p:spPr>
        <p:txBody>
          <a:bodyPr anchor="ctr">
            <a:normAutofit fontScale="62500" lnSpcReduction="20000"/>
          </a:bodyPr>
          <a:lstStyle/>
          <a:p>
            <a:pPr marL="228600" indent="-228600">
              <a:buFont typeface=""/>
              <a:buChar char="•"/>
            </a:pPr>
            <a:r>
              <a:rPr lang="en-GB"/>
              <a:t>Health inequalities: avoidable, unfair differences in health and access to care (Williams et al., 2022).</a:t>
            </a:r>
          </a:p>
          <a:p>
            <a:pPr marL="228600" indent="-228600">
              <a:buFont typeface=""/>
              <a:buChar char="•"/>
            </a:pPr>
            <a:r>
              <a:rPr lang="en-GB"/>
              <a:t>Digital exclusion: unequal access to technology, digital skills and online health support (Jiang et al., 2026).</a:t>
            </a:r>
          </a:p>
          <a:p>
            <a:pPr marL="228600" indent="-228600">
              <a:buFont typeface=""/>
              <a:buChar char="•"/>
            </a:pPr>
            <a:r>
              <a:rPr lang="en-GB"/>
              <a:t>Wider determinants: income, education, employment and living conditions influence health opportunities.</a:t>
            </a:r>
          </a:p>
          <a:p>
            <a:pPr marL="228600" indent="-228600">
              <a:buFont typeface=""/>
              <a:buChar char="•"/>
            </a:pPr>
            <a:r>
              <a:rPr lang="en-GB"/>
              <a:t>NHS DPP implications: digital delivery may improve convenience but risks excluding people facing language, financial or digital barriers.</a:t>
            </a:r>
          </a:p>
          <a:p>
            <a:pPr marL="228600" indent="-228600">
              <a:buFont typeface=""/>
              <a:buChar char="•"/>
            </a:pPr>
            <a:r>
              <a:rPr lang="en-GB"/>
              <a:t>Recommendations: provide face-to-face and digital options, accessible translated information and culturally responsive support.</a:t>
            </a:r>
          </a:p>
          <a:p>
            <a:pPr marL="228600" indent="-228600">
              <a:buFont typeface=""/>
              <a:buChar char="•"/>
            </a:pPr>
            <a:r>
              <a:rPr lang="en-GB"/>
              <a:t>Critical point: universal services alone may not reduce inequalities unless support is proportionate to people's different needs.</a:t>
            </a:r>
            <a:endParaRPr lang="en-GB" sz="1700" dirty="0"/>
          </a:p>
        </p:txBody>
      </p:sp>
      <p:pic>
        <p:nvPicPr>
          <p:cNvPr id="5" name="Picture 4" descr="Assorted vegetables and fruits">
            <a:extLst>
              <a:ext uri="{FF2B5EF4-FFF2-40B4-BE49-F238E27FC236}">
                <a16:creationId xmlns:a16="http://schemas.microsoft.com/office/drawing/2014/main" id="{766223E7-5FD3-3C2F-5C9B-53B66F9981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402" r="15285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9605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66ED79-F21B-9D33-6A54-B7FDC7BB9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Conclusion and recommendations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1F822D57-E635-9A62-6325-671E91F1AC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1375628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EE4C3ACA-F0C8-7DC9-293A-B64BDBF5BB19}"/>
              </a:ext>
            </a:extLst>
          </p:cNvPr>
          <p:cNvSpPr txBox="1"/>
          <p:nvPr/>
        </p:nvSpPr>
        <p:spPr>
          <a:xfrm>
            <a:off x="8477067" y="5935208"/>
            <a:ext cx="343853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(Engel, 1977; United Nations, 2015; WHO, 2014)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8166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29131-9966-3C9C-B501-0828245715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4" y="57212"/>
            <a:ext cx="11349486" cy="673797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1600" b="1" u="sng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REFERENCES</a:t>
            </a:r>
          </a:p>
          <a:p>
            <a:pPr>
              <a:buNone/>
            </a:pPr>
            <a:r>
              <a:rPr lang="en-GB" sz="14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Dahlgren, G. and Whitehead, M. (1991). </a:t>
            </a:r>
            <a:r>
              <a:rPr lang="en-GB" sz="14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Policies and strategies to promote social equity in health. Background document to WHO - strategy paper for Europe</a:t>
            </a:r>
            <a:r>
              <a:rPr lang="en-GB" sz="14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[online] ResearchGate. Available at: </a:t>
            </a:r>
            <a:r>
              <a:rPr lang="en-GB" sz="14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2"/>
              </a:rPr>
              <a:t>https://www.researchgate.net/publication/5095964_Policies_and_strategies_to_promote_social_equity_in_health_Background_document_to_WHO_-_Strategy_paper_for_Europe</a:t>
            </a:r>
            <a:r>
              <a:rPr lang="en-GB" sz="14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[Accessed 14 Oct. 2026].</a:t>
            </a:r>
            <a:endParaRPr lang="en-US" sz="1400"/>
          </a:p>
          <a:p>
            <a:pPr>
              <a:buNone/>
            </a:pPr>
            <a:endParaRPr lang="en-GB" sz="1400" dirty="0">
              <a:solidFill>
                <a:srgbClr val="040102"/>
              </a:solidFill>
              <a:highlight>
                <a:srgbClr val="F2F2F2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Engel, G.L. (1977). The need for a new medical model: A challenge for biomedicine. </a:t>
            </a:r>
            <a:r>
              <a:rPr lang="en-GB" sz="1400" i="1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Science</a:t>
            </a:r>
            <a:r>
              <a:rPr lang="en-GB" sz="14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, [online] 196(4286), pp.129–136. </a:t>
            </a:r>
            <a:r>
              <a:rPr lang="en-GB" sz="1400" dirty="0" err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doi:https</a:t>
            </a:r>
            <a:r>
              <a:rPr lang="en-GB" sz="14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://doi.org/10.1126/science.847460.</a:t>
            </a:r>
            <a:endParaRPr lang="en-GB" sz="1400"/>
          </a:p>
          <a:p>
            <a:pPr>
              <a:buNone/>
            </a:pPr>
            <a:endParaRPr lang="en-GB" sz="1400" dirty="0">
              <a:solidFill>
                <a:srgbClr val="040102"/>
              </a:solidFill>
              <a:highlight>
                <a:srgbClr val="F2F2F2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4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gov.uk (2022). </a:t>
            </a:r>
            <a:r>
              <a:rPr lang="en-GB" sz="14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Health and Social Care Integration: Joining up care for people, places and populations</a:t>
            </a:r>
            <a:r>
              <a:rPr lang="en-GB" sz="14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[online] GOV.UK. Available at: </a:t>
            </a:r>
            <a:r>
              <a:rPr lang="en-GB" sz="14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3"/>
              </a:rPr>
              <a:t>https://www.gov.uk/government/publications/health-and-social-care-integration-joining-up-care-for-people-places-and-populations/health-and-social-care-integration-joining-up-care-for-people-places-and-populations</a:t>
            </a:r>
            <a:r>
              <a:rPr lang="en-GB" sz="14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[Accessed 14 Oct. 2026].</a:t>
            </a:r>
            <a:endParaRPr lang="en-GB" sz="1400"/>
          </a:p>
          <a:p>
            <a:pPr>
              <a:buNone/>
            </a:pPr>
            <a:endParaRPr lang="en-GB" sz="1400" dirty="0">
              <a:solidFill>
                <a:srgbClr val="040102"/>
              </a:solidFill>
              <a:highlight>
                <a:srgbClr val="F2F2F2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4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Hediger, W. (2000). Sustainable development and Social Welfare. </a:t>
            </a:r>
            <a:r>
              <a:rPr lang="en-GB" sz="14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Ecological Economics</a:t>
            </a:r>
            <a:r>
              <a:rPr lang="en-GB" sz="14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, 32(3), pp.481–492. doi:10.1016/s0921-8009(99)00117-2.</a:t>
            </a:r>
            <a:endParaRPr lang="en-GB" sz="1400"/>
          </a:p>
          <a:p>
            <a:pPr>
              <a:buNone/>
            </a:pPr>
            <a:endParaRPr lang="en-GB" sz="1400" dirty="0">
              <a:solidFill>
                <a:srgbClr val="040102"/>
              </a:solidFill>
              <a:highlight>
                <a:srgbClr val="F2F2F2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4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Jarden, A. and Roache, A. (2023). What is wellbeing? </a:t>
            </a:r>
            <a:r>
              <a:rPr lang="en-GB" sz="14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International Journal of Environmental Research and Public Health</a:t>
            </a:r>
            <a:r>
              <a:rPr lang="en-GB" sz="14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, 20(6). doi:10.3390/ijerph20065006.</a:t>
            </a:r>
            <a:endParaRPr lang="en-GB" sz="1400"/>
          </a:p>
          <a:p>
            <a:pPr>
              <a:buNone/>
            </a:pPr>
            <a:r>
              <a:rPr lang="en-GB" sz="14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Jiang, J., Zhong, Q., Yin, Z., Zhou, Q., Wang, Y. and Yan, Z. (2026). Digital Health Interventions for promoting adults lifestyle </a:t>
            </a:r>
            <a:r>
              <a:rPr lang="en-GB" sz="1400" dirty="0" err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behaviors</a:t>
            </a:r>
            <a:r>
              <a:rPr lang="en-GB" sz="14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: Who is being left behind? An evidence synthesis of social inequality. </a:t>
            </a:r>
            <a:r>
              <a:rPr lang="en-GB" sz="1400" i="1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The international journal of </a:t>
            </a:r>
            <a:r>
              <a:rPr lang="en-GB" sz="1400" i="1" dirty="0" err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behavioral</a:t>
            </a:r>
            <a:r>
              <a:rPr lang="en-GB" sz="1400" i="1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nutrition and physical activity</a:t>
            </a:r>
            <a:r>
              <a:rPr lang="en-GB" sz="14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, [online] 23(1), p.23. doi:10.1186/s12966-026-01874-4.</a:t>
            </a:r>
            <a:endParaRPr lang="en-GB" sz="1400"/>
          </a:p>
          <a:p>
            <a:pPr>
              <a:buNone/>
            </a:pPr>
            <a:r>
              <a:rPr lang="en-GB" sz="14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Kayyali, R., Slater, N., Sahi, A., Mepani, D., Lalji, K. and Abdallah, A. (2019). Type 2 diabetes: How informed are the general public? A cross-sectional study investigating disease awareness and barriers to communicating knowledge in high-risk populations in London. </a:t>
            </a:r>
            <a:r>
              <a:rPr lang="en-GB" sz="1400" i="1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BMC Public Health</a:t>
            </a:r>
            <a:r>
              <a:rPr lang="en-GB" sz="14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, [online] 19(1). Available at: </a:t>
            </a:r>
            <a:r>
              <a:rPr lang="en-GB" sz="14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4"/>
              </a:rPr>
              <a:t>https://bmcpublichealth.biomedcentral.com/articles/10.1186/s12889-019-6460-7</a:t>
            </a:r>
            <a:r>
              <a:rPr lang="en-GB" sz="14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[Accessed 13 Oct. 2026].</a:t>
            </a:r>
            <a:endParaRPr lang="en-GB" sz="1400"/>
          </a:p>
          <a:p>
            <a:pPr marL="0" indent="0" algn="l">
              <a:buNone/>
            </a:pPr>
            <a:endParaRPr lang="en-GB" sz="1600" dirty="0">
              <a:latin typeface="Aptos"/>
              <a:ea typeface="Arial"/>
              <a:cs typeface="Arial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BD7FBDB-C42D-9F3D-19E8-F6A497BB3E1F}"/>
              </a:ext>
            </a:extLst>
          </p:cNvPr>
          <p:cNvSpPr>
            <a:spLocks noGrp="1"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8787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02293-F773-6920-0FF8-C18ECC5ED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973" y="-299"/>
            <a:ext cx="11953336" cy="685299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l">
              <a:buNone/>
            </a:pPr>
            <a:r>
              <a:rPr lang="en-GB" sz="1800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McKee, M., Dunnell, K., Anderson, M., </a:t>
            </a:r>
            <a:r>
              <a:rPr lang="en-GB" sz="1800" b="0" i="0" dirty="0" err="1">
                <a:solidFill>
                  <a:srgbClr val="040102"/>
                </a:solidFill>
                <a:latin typeface="Arial"/>
                <a:ea typeface="Arial"/>
                <a:cs typeface="Arial"/>
              </a:rPr>
              <a:t>Brayne</a:t>
            </a:r>
            <a:r>
              <a:rPr lang="en-GB" sz="1800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C., Charlesworth, A., Johnston-Webber, C., Knapp, M., McGuire, A., Newton, J.N., Taylor, D. and Watt, R.G. (2021). The changing health needs of the UK population. </a:t>
            </a:r>
            <a:r>
              <a:rPr lang="en-GB" sz="1800" b="0" i="1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The Lancet</a:t>
            </a:r>
            <a:r>
              <a:rPr lang="en-GB" sz="1800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397(10288), pp.1979–1991.</a:t>
            </a:r>
            <a:endParaRPr lang="en-US" sz="1800"/>
          </a:p>
          <a:p>
            <a:pPr marL="0" indent="0" algn="l">
              <a:buNone/>
            </a:pPr>
            <a:r>
              <a:rPr lang="en-GB" sz="1800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McLeroy, K.R., Bibeau, D., Steckler, A. and Glanz, K. (1988). An ecological perspective on health promotion programs. </a:t>
            </a:r>
            <a:r>
              <a:rPr lang="en-GB" sz="1800" b="0" i="1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Health Education Quarterly</a:t>
            </a:r>
            <a:r>
              <a:rPr lang="en-GB" sz="1800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15(4), pp.351–377. </a:t>
            </a:r>
            <a:r>
              <a:rPr lang="en-GB" sz="1800" b="0" i="0" dirty="0" err="1">
                <a:solidFill>
                  <a:srgbClr val="040102"/>
                </a:solidFill>
                <a:latin typeface="Arial"/>
                <a:ea typeface="Arial"/>
                <a:cs typeface="Arial"/>
              </a:rPr>
              <a:t>doi:https</a:t>
            </a:r>
            <a:r>
              <a:rPr lang="en-GB" sz="1800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://doi.org/10.1177/109019818801500401.</a:t>
            </a:r>
          </a:p>
          <a:p>
            <a:pPr marL="0" indent="0" algn="l">
              <a:buNone/>
            </a:pPr>
            <a:r>
              <a:rPr lang="en-GB" sz="1800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McManus, E., Meacock, R., Parkinson, B. and Sutton, M. (2022). Population level impact of the NHS diabetes Prevention Programme on incidence of type 2 diabetes in England: An observational study. </a:t>
            </a:r>
            <a:r>
              <a:rPr lang="en-GB" sz="1800" b="0" i="1">
                <a:solidFill>
                  <a:srgbClr val="040102"/>
                </a:solidFill>
                <a:latin typeface="Arial"/>
                <a:ea typeface="Arial"/>
                <a:cs typeface="Arial"/>
              </a:rPr>
              <a:t>The Lancet Regional Health - Europe</a:t>
            </a:r>
            <a:r>
              <a:rPr lang="en-GB" sz="1800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19(100420), p.100420. doi:10.1016/j.lanepe.2022.100420.</a:t>
            </a:r>
            <a:endParaRPr lang="en-GB" sz="1800" b="0" i="0" dirty="0">
              <a:solidFill>
                <a:srgbClr val="040102"/>
              </a:solidFill>
              <a:latin typeface="Arial"/>
              <a:ea typeface="Arial"/>
              <a:cs typeface="Arial"/>
            </a:endParaRPr>
          </a:p>
          <a:p>
            <a:pPr marL="0" indent="0" algn="l">
              <a:buNone/>
            </a:pPr>
            <a:r>
              <a:rPr lang="en-GB" sz="1800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NHS England (2019). </a:t>
            </a:r>
            <a:r>
              <a:rPr lang="en-GB" sz="1800" b="0" i="1">
                <a:solidFill>
                  <a:srgbClr val="040102"/>
                </a:solidFill>
                <a:latin typeface="Arial"/>
                <a:ea typeface="Arial"/>
                <a:cs typeface="Arial"/>
              </a:rPr>
              <a:t>NHS long term plan</a:t>
            </a:r>
            <a:r>
              <a:rPr lang="en-GB" sz="1800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. [online] NHS. Available at: https://www.england.nhs.uk/long-term-plan/ [Accessed 14 Oct. 2026].</a:t>
            </a:r>
            <a:endParaRPr lang="en-GB" sz="1800" b="0" i="0" dirty="0">
              <a:solidFill>
                <a:srgbClr val="040102"/>
              </a:solidFill>
              <a:latin typeface="Arial"/>
              <a:ea typeface="Arial"/>
              <a:cs typeface="Arial"/>
            </a:endParaRPr>
          </a:p>
          <a:p>
            <a:pPr>
              <a:buNone/>
            </a:pP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NHS England (2023a). </a:t>
            </a:r>
            <a:r>
              <a:rPr lang="en-GB" sz="18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NHS diabetes Prevention Programme (NHS DPP)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[online] NHS England. Available at: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2"/>
              </a:rPr>
              <a:t>https://www.england.nhs.uk/diabetes/diabetes-prevention/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[Accessed 13 Oct. 2026].</a:t>
            </a:r>
            <a:endParaRPr lang="en-GB" sz="1800"/>
          </a:p>
          <a:p>
            <a:pPr>
              <a:buNone/>
            </a:pP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NHS England (2023b). </a:t>
            </a:r>
            <a:r>
              <a:rPr lang="en-GB" sz="18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NHS England » about the Prevention Programme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[online]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3"/>
              </a:rPr>
              <a:t>www.england.nhs.uk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Available at: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4"/>
              </a:rPr>
              <a:t>https://www.england.nhs.uk/ourwork/prevention/about-prevention-programme/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[Accessed 14 Oct. 2026].</a:t>
            </a:r>
            <a:endParaRPr lang="en-GB" sz="1800"/>
          </a:p>
          <a:p>
            <a:pPr>
              <a:buNone/>
            </a:pP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NHS England (2023c). </a:t>
            </a:r>
            <a:r>
              <a:rPr lang="en-GB" sz="18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NHS England » NHS Prevention Programme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[online]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3"/>
              </a:rPr>
              <a:t>www.england.nhs.uk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Available at: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5"/>
              </a:rPr>
              <a:t>https://www.england.nhs.uk/ourwork/prevention/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[Accessed 13 Oct. 2026].</a:t>
            </a:r>
            <a:endParaRPr lang="en-GB" sz="1800"/>
          </a:p>
          <a:p>
            <a:pPr>
              <a:buNone/>
            </a:pP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Penn, L., Rodrigues, A., Haste, A., Marques, M.M., Budig, K., Sainsbury, K., Bell, R., Araújo-Soares, V., White, M., Summerbell, C., Goyder, E., Brennan, A., Adamson, A.J. and </a:t>
            </a:r>
            <a:r>
              <a:rPr lang="en-GB" sz="1800" dirty="0" err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Sniehotta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, F.F. (2018). NHS diabetes Prevention Programme in England: Formative evaluation of the programme in early phase implementation. </a:t>
            </a:r>
            <a:r>
              <a:rPr lang="en-GB" sz="1800" i="1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BMJ Open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, [online] 8(2), p.e019467. doi:10.1136/bmjopen-2017-019467.</a:t>
            </a:r>
            <a:endParaRPr lang="en-GB" sz="1800"/>
          </a:p>
          <a:p>
            <a:pPr>
              <a:buNone/>
            </a:pPr>
            <a:endParaRPr lang="en-GB" sz="1400" dirty="0">
              <a:solidFill>
                <a:srgbClr val="040102"/>
              </a:solidFill>
              <a:highlight>
                <a:srgbClr val="F2F2F2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GB" sz="1600" dirty="0">
              <a:solidFill>
                <a:srgbClr val="040102"/>
              </a:solidFill>
              <a:latin typeface="Arial"/>
              <a:cs typeface="Arial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DE1E8B3-298E-3BF2-DB7E-604DB5415811}"/>
              </a:ext>
            </a:extLst>
          </p:cNvPr>
          <p:cNvSpPr>
            <a:spLocks noGrp="1"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A665EC7-FB76-3D8D-53CD-3FF8FA32BB4F}"/>
              </a:ext>
            </a:extLst>
          </p:cNvPr>
          <p:cNvSpPr>
            <a:spLocks noGrp="1"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5593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20853F96-29B7-21B4-363A-B6BB89FA6977}"/>
              </a:ext>
            </a:extLst>
          </p:cNvPr>
          <p:cNvSpPr>
            <a:spLocks noGrp="1"/>
          </p:cNvSpPr>
          <p:nvPr/>
        </p:nvSpPr>
        <p:spPr>
          <a:xfrm>
            <a:off x="838200" y="365125"/>
            <a:ext cx="10515600" cy="63001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161477-93B6-9F48-9694-70A59BB3C753}"/>
              </a:ext>
            </a:extLst>
          </p:cNvPr>
          <p:cNvSpPr txBox="1"/>
          <p:nvPr/>
        </p:nvSpPr>
        <p:spPr>
          <a:xfrm>
            <a:off x="0" y="7188"/>
            <a:ext cx="12191999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Rosenstock, I.M. (1974). Historical origins of the health belief model. </a:t>
            </a:r>
            <a:r>
              <a:rPr lang="en-US" b="0" i="1">
                <a:solidFill>
                  <a:srgbClr val="040102"/>
                </a:solidFill>
                <a:latin typeface="Arial"/>
                <a:ea typeface="Arial"/>
                <a:cs typeface="Arial"/>
              </a:rPr>
              <a:t>Health Education Monographs</a:t>
            </a:r>
            <a:r>
              <a:rPr lang="en-US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2(4), pp.328–335. doi:10.1177/109019817400200403.</a:t>
            </a:r>
          </a:p>
          <a:p>
            <a:endParaRPr lang="en-US" dirty="0">
              <a:solidFill>
                <a:srgbClr val="040102"/>
              </a:solidFill>
              <a:latin typeface="Arial"/>
              <a:ea typeface="Arial"/>
              <a:cs typeface="Arial"/>
            </a:endParaRPr>
          </a:p>
          <a:p>
            <a:pPr algn="l"/>
            <a:r>
              <a:rPr lang="en-US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Rosenstock, I.M., </a:t>
            </a:r>
            <a:r>
              <a:rPr lang="en-US" b="0" i="0" dirty="0" err="1">
                <a:solidFill>
                  <a:srgbClr val="040102"/>
                </a:solidFill>
                <a:latin typeface="Arial"/>
                <a:ea typeface="Arial"/>
                <a:cs typeface="Arial"/>
              </a:rPr>
              <a:t>Strecher</a:t>
            </a:r>
            <a:r>
              <a:rPr lang="en-US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V.J. and Becker, M.H. (1988). Social learning theory and the health belief model. </a:t>
            </a:r>
            <a:r>
              <a:rPr lang="en-US" b="0" i="1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Health Education Quarterly</a:t>
            </a:r>
            <a:r>
              <a:rPr lang="en-US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[online] 15(2), pp.175–183. doi:10.1177/109019818801500203.</a:t>
            </a:r>
          </a:p>
          <a:p>
            <a:endParaRPr lang="en-US" dirty="0">
              <a:solidFill>
                <a:srgbClr val="040102"/>
              </a:solidFill>
              <a:latin typeface="Arial"/>
              <a:ea typeface="Arial"/>
              <a:cs typeface="Arial"/>
            </a:endParaRPr>
          </a:p>
          <a:p>
            <a:pPr algn="l"/>
            <a:r>
              <a:rPr lang="en-US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United Nations (2015). </a:t>
            </a:r>
            <a:r>
              <a:rPr lang="en-US" b="0" i="1">
                <a:solidFill>
                  <a:srgbClr val="040102"/>
                </a:solidFill>
                <a:latin typeface="Arial"/>
                <a:ea typeface="Arial"/>
                <a:cs typeface="Arial"/>
              </a:rPr>
              <a:t>Transforming our world: The 2030 agenda for sustainable development</a:t>
            </a:r>
            <a:r>
              <a:rPr lang="en-US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. [online] United Nations. Available at: https://sdgs.un.org/2030agenda [Accessed 13 Oct. 2026].</a:t>
            </a:r>
          </a:p>
          <a:p>
            <a:endParaRPr lang="en-US" dirty="0">
              <a:solidFill>
                <a:srgbClr val="040102"/>
              </a:solidFill>
              <a:latin typeface="Arial"/>
              <a:ea typeface="Arial"/>
              <a:cs typeface="Arial"/>
            </a:endParaRPr>
          </a:p>
          <a:p>
            <a:r>
              <a:rPr lang="en-US" b="0" i="0" dirty="0" err="1">
                <a:solidFill>
                  <a:srgbClr val="040102"/>
                </a:solidFill>
                <a:latin typeface="Arial"/>
                <a:ea typeface="Arial"/>
                <a:cs typeface="Arial"/>
              </a:rPr>
              <a:t>Valabhji</a:t>
            </a:r>
            <a:r>
              <a:rPr lang="en-US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J., Barron, E., Bradley, D., </a:t>
            </a:r>
            <a:r>
              <a:rPr lang="en-US" b="0" i="0" dirty="0" err="1">
                <a:solidFill>
                  <a:srgbClr val="040102"/>
                </a:solidFill>
                <a:latin typeface="Arial"/>
                <a:ea typeface="Arial"/>
                <a:cs typeface="Arial"/>
              </a:rPr>
              <a:t>Bakhai</a:t>
            </a:r>
            <a:r>
              <a:rPr lang="en-US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C., Fagg, J., O’Neill, S., Young, B., Wareham, N., </a:t>
            </a:r>
            <a:r>
              <a:rPr lang="en-US" b="0" i="0" dirty="0" err="1">
                <a:solidFill>
                  <a:srgbClr val="040102"/>
                </a:solidFill>
                <a:latin typeface="Arial"/>
                <a:ea typeface="Arial"/>
                <a:cs typeface="Arial"/>
              </a:rPr>
              <a:t>Khunti</a:t>
            </a:r>
            <a:r>
              <a:rPr lang="en-US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K., Jebb, S. and Smith, J. (2020). Early outcomes from the English National Health Service Diabetes Prevention </a:t>
            </a:r>
            <a:r>
              <a:rPr lang="en-US" b="0" i="0" dirty="0" err="1">
                <a:solidFill>
                  <a:srgbClr val="040102"/>
                </a:solidFill>
                <a:latin typeface="Arial"/>
                <a:ea typeface="Arial"/>
                <a:cs typeface="Arial"/>
              </a:rPr>
              <a:t>Programme</a:t>
            </a:r>
            <a:r>
              <a:rPr lang="en-US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. </a:t>
            </a:r>
            <a:r>
              <a:rPr lang="en-US" b="0" i="1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Diabetes Care</a:t>
            </a:r>
            <a:r>
              <a:rPr lang="en-US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[online] 43(1), pp.152–160. doi:10.2337/dc19-1425.</a:t>
            </a:r>
            <a:r>
              <a:rPr lang="en-US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 ( Accessed 13 October 20</a:t>
            </a:r>
            <a:endParaRPr lang="en-US" b="0" i="0" dirty="0">
              <a:solidFill>
                <a:srgbClr val="040102"/>
              </a:solidFill>
              <a:latin typeface="Arial"/>
              <a:ea typeface="Arial"/>
              <a:cs typeface="Arial"/>
            </a:endParaRPr>
          </a:p>
          <a:p>
            <a:endParaRPr lang="en-US" dirty="0">
              <a:solidFill>
                <a:srgbClr val="040102"/>
              </a:solidFill>
              <a:latin typeface="Arial"/>
              <a:ea typeface="Arial"/>
              <a:cs typeface="Arial"/>
            </a:endParaRPr>
          </a:p>
          <a:p>
            <a:r>
              <a:rPr lang="en-US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WCED (1987). </a:t>
            </a:r>
            <a:r>
              <a:rPr lang="en-US" b="0" i="1">
                <a:solidFill>
                  <a:srgbClr val="040102"/>
                </a:solidFill>
                <a:latin typeface="Arial"/>
                <a:ea typeface="Arial"/>
                <a:cs typeface="Arial"/>
              </a:rPr>
              <a:t>Our common future</a:t>
            </a:r>
            <a:r>
              <a:rPr lang="en-US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. Suffolk: Oxford University</a:t>
            </a:r>
            <a:endParaRPr lang="en-US">
              <a:solidFill>
                <a:srgbClr val="040102"/>
              </a:solidFill>
              <a:latin typeface="Arial"/>
              <a:ea typeface="Arial"/>
              <a:cs typeface="Arial"/>
            </a:endParaRPr>
          </a:p>
          <a:p>
            <a:r>
              <a:rPr lang="en-US">
                <a:solidFill>
                  <a:srgbClr val="040102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Press.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9396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AE460-FD52-6A49-8A19-35A9DCEB72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4" y="-299"/>
            <a:ext cx="11349486" cy="61772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WHO (2014a). </a:t>
            </a:r>
            <a:r>
              <a:rPr lang="en-GB" sz="18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Health in all policies: Helsinki statement. Framework for country action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[online]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2"/>
              </a:rPr>
              <a:t>www.who.int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Available at: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3"/>
              </a:rPr>
              <a:t>https://www.who.int/publications/i/item/9789241506908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[Accessed 13 Oct. 2026].</a:t>
            </a:r>
            <a:endParaRPr lang="en-GB" sz="1800" dirty="0"/>
          </a:p>
          <a:p>
            <a:endParaRPr lang="en-GB" sz="1800" dirty="0">
              <a:solidFill>
                <a:srgbClr val="040102"/>
              </a:solidFill>
              <a:highlight>
                <a:srgbClr val="F2F2F2"/>
              </a:highlight>
              <a:latin typeface="Arial"/>
              <a:cs typeface="Arial"/>
            </a:endParaRPr>
          </a:p>
          <a:p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WHO (2014b). </a:t>
            </a:r>
            <a:r>
              <a:rPr lang="en-GB" sz="18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Health in all policies: Helsinki statement. Framework for country action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[online]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2"/>
              </a:rPr>
              <a:t>www.who.int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Available at: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3"/>
              </a:rPr>
              <a:t>https://www.who.int/publications/i/item/9789241506908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[Accessed 13 Oct. 2026].</a:t>
            </a:r>
            <a:endParaRPr lang="en-GB" sz="1800" dirty="0"/>
          </a:p>
          <a:p>
            <a:endParaRPr lang="en-GB" sz="1800" dirty="0">
              <a:solidFill>
                <a:srgbClr val="040102"/>
              </a:solidFill>
              <a:highlight>
                <a:srgbClr val="F2F2F2"/>
              </a:highlight>
              <a:latin typeface="Arial"/>
              <a:cs typeface="Arial"/>
            </a:endParaRPr>
          </a:p>
          <a:p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Williams, E., Buck, D., Babalola, G. and Maguire, D. (2022). </a:t>
            </a:r>
            <a:r>
              <a:rPr lang="en-GB" sz="18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What are health inequalities?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[online] The King’s Fund. Available at: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4"/>
              </a:rPr>
              <a:t>https://www.kingsfund.org.uk/insight-and-analysis/long-reads/what-are-health-inequalities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[Accessed 13 Oct. 2026].</a:t>
            </a:r>
            <a:endParaRPr lang="en-GB" sz="1800" dirty="0"/>
          </a:p>
          <a:p>
            <a:endParaRPr lang="en-GB" sz="1800" dirty="0">
              <a:solidFill>
                <a:srgbClr val="040102"/>
              </a:solidFill>
              <a:highlight>
                <a:srgbClr val="F2F2F2"/>
              </a:highlight>
              <a:latin typeface="Arial"/>
              <a:cs typeface="Arial"/>
            </a:endParaRPr>
          </a:p>
          <a:p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World Health Organization (1948). </a:t>
            </a:r>
            <a:r>
              <a:rPr lang="en-GB" sz="18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Constitution of the World Health Organization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[online] World Health Organization. Available at: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5"/>
              </a:rPr>
              <a:t>https://www.who.int/about/governance/constitution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[Accessed 13 Oct. 2026].</a:t>
            </a:r>
            <a:endParaRPr lang="en-GB" sz="1800" dirty="0"/>
          </a:p>
          <a:p>
            <a:endParaRPr lang="en-GB" sz="1800" dirty="0">
              <a:solidFill>
                <a:srgbClr val="040102"/>
              </a:solidFill>
              <a:highlight>
                <a:srgbClr val="F2F2F2"/>
              </a:highlight>
              <a:latin typeface="Arial"/>
              <a:cs typeface="Arial"/>
            </a:endParaRPr>
          </a:p>
          <a:p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World Health Organization (n.d.). </a:t>
            </a:r>
            <a:r>
              <a:rPr lang="en-GB" sz="18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Promoting well-being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[online] World Health Organization. Available at: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6"/>
              </a:rPr>
              <a:t>https://www.who.int/activities/promoting-well-being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[Accessed 13 Oct. 2026].</a:t>
            </a:r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5996811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Student Name: Anika Hussain Student ID: 2319161 Module Title: Health, Wellbeing and sustainable Development Module Code:BMHP6030 Lecturer Name: Olufemi Oluranti</vt:lpstr>
      <vt:lpstr>Introduction</vt:lpstr>
      <vt:lpstr>Definitions, Key Concepts and theoretical perspectives</vt:lpstr>
      <vt:lpstr>Sustainable Development Goals and the UK context</vt:lpstr>
      <vt:lpstr>Case study: NHS Diabetes Prevention Programme</vt:lpstr>
      <vt:lpstr>Using the Health Belief Model to Analyse Diabetes Prevention</vt:lpstr>
      <vt:lpstr>Policy, governance and integrated service delivery</vt:lpstr>
      <vt:lpstr>Public health impact: quantitative and qualitative evidence</vt:lpstr>
      <vt:lpstr>Equity, access and reducing health inequalities</vt:lpstr>
      <vt:lpstr>Conclusion and recommendations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505</cp:revision>
  <dcterms:created xsi:type="dcterms:W3CDTF">2026-10-12T18:28:19Z</dcterms:created>
  <dcterms:modified xsi:type="dcterms:W3CDTF">2026-10-14T01:47:39Z</dcterms:modified>
</cp:coreProperties>
</file>