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64" r:id="rId5"/>
    <p:sldId id="260" r:id="rId6"/>
    <p:sldId id="261" r:id="rId7"/>
    <p:sldId id="262" r:id="rId8"/>
    <p:sldId id="263"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2ABD45-BA46-F823-D805-A83BDB230C1F}" v="1083" dt="2025-04-23T14:53:37.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a Lewis (2306465)" userId="S::2306465@student.uwtsd.ac.uk::98c5ef38-d4dd-44af-a128-b210cfbe87cb" providerId="AD" clId="Web-{7B7F177C-7C0B-553A-58A2-B285FD39762E}"/>
    <pc:docChg chg="modSld">
      <pc:chgData name="Tia Lewis (2306465)" userId="S::2306465@student.uwtsd.ac.uk::98c5ef38-d4dd-44af-a128-b210cfbe87cb" providerId="AD" clId="Web-{7B7F177C-7C0B-553A-58A2-B285FD39762E}" dt="2025-04-07T11:01:24.007" v="18" actId="20577"/>
      <pc:docMkLst>
        <pc:docMk/>
      </pc:docMkLst>
      <pc:sldChg chg="modSp">
        <pc:chgData name="Tia Lewis (2306465)" userId="S::2306465@student.uwtsd.ac.uk::98c5ef38-d4dd-44af-a128-b210cfbe87cb" providerId="AD" clId="Web-{7B7F177C-7C0B-553A-58A2-B285FD39762E}" dt="2025-04-07T11:01:24.007" v="18" actId="20577"/>
        <pc:sldMkLst>
          <pc:docMk/>
          <pc:sldMk cId="2934674753" sldId="259"/>
        </pc:sldMkLst>
        <pc:spChg chg="mod">
          <ac:chgData name="Tia Lewis (2306465)" userId="S::2306465@student.uwtsd.ac.uk::98c5ef38-d4dd-44af-a128-b210cfbe87cb" providerId="AD" clId="Web-{7B7F177C-7C0B-553A-58A2-B285FD39762E}" dt="2025-04-07T11:01:24.007" v="18" actId="20577"/>
          <ac:spMkLst>
            <pc:docMk/>
            <pc:sldMk cId="2934674753" sldId="259"/>
            <ac:spMk id="3" creationId="{736AFE20-95CB-3B89-71AB-EDDC76C8C873}"/>
          </ac:spMkLst>
        </pc:spChg>
      </pc:sldChg>
      <pc:sldChg chg="modSp">
        <pc:chgData name="Tia Lewis (2306465)" userId="S::2306465@student.uwtsd.ac.uk::98c5ef38-d4dd-44af-a128-b210cfbe87cb" providerId="AD" clId="Web-{7B7F177C-7C0B-553A-58A2-B285FD39762E}" dt="2025-04-07T10:43:14.730" v="16" actId="20577"/>
        <pc:sldMkLst>
          <pc:docMk/>
          <pc:sldMk cId="1024046162" sldId="260"/>
        </pc:sldMkLst>
        <pc:spChg chg="mod">
          <ac:chgData name="Tia Lewis (2306465)" userId="S::2306465@student.uwtsd.ac.uk::98c5ef38-d4dd-44af-a128-b210cfbe87cb" providerId="AD" clId="Web-{7B7F177C-7C0B-553A-58A2-B285FD39762E}" dt="2025-04-07T10:43:14.730" v="16" actId="20577"/>
          <ac:spMkLst>
            <pc:docMk/>
            <pc:sldMk cId="1024046162" sldId="260"/>
            <ac:spMk id="3" creationId="{2133B3F8-B5D7-D2C2-EBA2-244A39B664DA}"/>
          </ac:spMkLst>
        </pc:spChg>
      </pc:sldChg>
    </pc:docChg>
  </pc:docChgLst>
  <pc:docChgLst>
    <pc:chgData name="Tia Lewis (2306465)" userId="S::2306465@student.uwtsd.ac.uk::98c5ef38-d4dd-44af-a128-b210cfbe87cb" providerId="AD" clId="Web-{5789B19D-BABB-D9F9-7CA0-D21075CBA170}"/>
    <pc:docChg chg="modSld">
      <pc:chgData name="Tia Lewis (2306465)" userId="S::2306465@student.uwtsd.ac.uk::98c5ef38-d4dd-44af-a128-b210cfbe87cb" providerId="AD" clId="Web-{5789B19D-BABB-D9F9-7CA0-D21075CBA170}" dt="2025-04-19T15:05:24.460" v="150" actId="20577"/>
      <pc:docMkLst>
        <pc:docMk/>
      </pc:docMkLst>
      <pc:sldChg chg="modSp">
        <pc:chgData name="Tia Lewis (2306465)" userId="S::2306465@student.uwtsd.ac.uk::98c5ef38-d4dd-44af-a128-b210cfbe87cb" providerId="AD" clId="Web-{5789B19D-BABB-D9F9-7CA0-D21075CBA170}" dt="2025-04-19T15:05:24.460" v="150" actId="20577"/>
        <pc:sldMkLst>
          <pc:docMk/>
          <pc:sldMk cId="1024046162" sldId="260"/>
        </pc:sldMkLst>
        <pc:spChg chg="mod">
          <ac:chgData name="Tia Lewis (2306465)" userId="S::2306465@student.uwtsd.ac.uk::98c5ef38-d4dd-44af-a128-b210cfbe87cb" providerId="AD" clId="Web-{5789B19D-BABB-D9F9-7CA0-D21075CBA170}" dt="2025-04-19T15:05:24.460" v="150" actId="20577"/>
          <ac:spMkLst>
            <pc:docMk/>
            <pc:sldMk cId="1024046162" sldId="260"/>
            <ac:spMk id="3" creationId="{2133B3F8-B5D7-D2C2-EBA2-244A39B664DA}"/>
          </ac:spMkLst>
        </pc:spChg>
      </pc:sldChg>
      <pc:sldChg chg="modSp">
        <pc:chgData name="Tia Lewis (2306465)" userId="S::2306465@student.uwtsd.ac.uk::98c5ef38-d4dd-44af-a128-b210cfbe87cb" providerId="AD" clId="Web-{5789B19D-BABB-D9F9-7CA0-D21075CBA170}" dt="2025-04-19T14:54:24.673" v="133" actId="20577"/>
        <pc:sldMkLst>
          <pc:docMk/>
          <pc:sldMk cId="3257864369" sldId="264"/>
        </pc:sldMkLst>
        <pc:spChg chg="mod">
          <ac:chgData name="Tia Lewis (2306465)" userId="S::2306465@student.uwtsd.ac.uk::98c5ef38-d4dd-44af-a128-b210cfbe87cb" providerId="AD" clId="Web-{5789B19D-BABB-D9F9-7CA0-D21075CBA170}" dt="2025-04-19T14:54:24.673" v="133" actId="20577"/>
          <ac:spMkLst>
            <pc:docMk/>
            <pc:sldMk cId="3257864369" sldId="264"/>
            <ac:spMk id="3" creationId="{1EF30452-33FD-DD70-2DD9-56E95E050882}"/>
          </ac:spMkLst>
        </pc:spChg>
      </pc:sldChg>
    </pc:docChg>
  </pc:docChgLst>
  <pc:docChgLst>
    <pc:chgData name="Tia Lewis (2306465)" userId="S::2306465@student.uwtsd.ac.uk::98c5ef38-d4dd-44af-a128-b210cfbe87cb" providerId="AD" clId="Web-{D00064C1-B191-C2E9-85F8-F7CDBDF63A0B}"/>
    <pc:docChg chg="addSld modSld">
      <pc:chgData name="Tia Lewis (2306465)" userId="S::2306465@student.uwtsd.ac.uk::98c5ef38-d4dd-44af-a128-b210cfbe87cb" providerId="AD" clId="Web-{D00064C1-B191-C2E9-85F8-F7CDBDF63A0B}" dt="2025-04-01T18:02:20.738" v="1353" actId="20577"/>
      <pc:docMkLst>
        <pc:docMk/>
      </pc:docMkLst>
      <pc:sldChg chg="modSp">
        <pc:chgData name="Tia Lewis (2306465)" userId="S::2306465@student.uwtsd.ac.uk::98c5ef38-d4dd-44af-a128-b210cfbe87cb" providerId="AD" clId="Web-{D00064C1-B191-C2E9-85F8-F7CDBDF63A0B}" dt="2025-04-01T17:31:59.581" v="776" actId="1076"/>
        <pc:sldMkLst>
          <pc:docMk/>
          <pc:sldMk cId="109857222" sldId="256"/>
        </pc:sldMkLst>
        <pc:spChg chg="mod">
          <ac:chgData name="Tia Lewis (2306465)" userId="S::2306465@student.uwtsd.ac.uk::98c5ef38-d4dd-44af-a128-b210cfbe87cb" providerId="AD" clId="Web-{D00064C1-B191-C2E9-85F8-F7CDBDF63A0B}" dt="2025-04-01T16:05:06.201" v="181" actId="20577"/>
          <ac:spMkLst>
            <pc:docMk/>
            <pc:sldMk cId="109857222" sldId="256"/>
            <ac:spMk id="2" creationId="{00000000-0000-0000-0000-000000000000}"/>
          </ac:spMkLst>
        </pc:spChg>
        <pc:spChg chg="mod">
          <ac:chgData name="Tia Lewis (2306465)" userId="S::2306465@student.uwtsd.ac.uk::98c5ef38-d4dd-44af-a128-b210cfbe87cb" providerId="AD" clId="Web-{D00064C1-B191-C2E9-85F8-F7CDBDF63A0B}" dt="2025-04-01T17:31:59.581" v="776" actId="1076"/>
          <ac:spMkLst>
            <pc:docMk/>
            <pc:sldMk cId="109857222" sldId="256"/>
            <ac:spMk id="3" creationId="{00000000-0000-0000-0000-000000000000}"/>
          </ac:spMkLst>
        </pc:spChg>
      </pc:sldChg>
      <pc:sldChg chg="modSp new">
        <pc:chgData name="Tia Lewis (2306465)" userId="S::2306465@student.uwtsd.ac.uk::98c5ef38-d4dd-44af-a128-b210cfbe87cb" providerId="AD" clId="Web-{D00064C1-B191-C2E9-85F8-F7CDBDF63A0B}" dt="2025-04-01T16:57:09.362" v="712" actId="20577"/>
        <pc:sldMkLst>
          <pc:docMk/>
          <pc:sldMk cId="3771927156" sldId="257"/>
        </pc:sldMkLst>
        <pc:spChg chg="mod">
          <ac:chgData name="Tia Lewis (2306465)" userId="S::2306465@student.uwtsd.ac.uk::98c5ef38-d4dd-44af-a128-b210cfbe87cb" providerId="AD" clId="Web-{D00064C1-B191-C2E9-85F8-F7CDBDF63A0B}" dt="2025-04-01T15:51:43.963" v="68" actId="20577"/>
          <ac:spMkLst>
            <pc:docMk/>
            <pc:sldMk cId="3771927156" sldId="257"/>
            <ac:spMk id="2" creationId="{4EA0BEF1-79BD-8D38-DB3E-5B04266B26D9}"/>
          </ac:spMkLst>
        </pc:spChg>
        <pc:spChg chg="mod">
          <ac:chgData name="Tia Lewis (2306465)" userId="S::2306465@student.uwtsd.ac.uk::98c5ef38-d4dd-44af-a128-b210cfbe87cb" providerId="AD" clId="Web-{D00064C1-B191-C2E9-85F8-F7CDBDF63A0B}" dt="2025-04-01T16:57:09.362" v="712" actId="20577"/>
          <ac:spMkLst>
            <pc:docMk/>
            <pc:sldMk cId="3771927156" sldId="257"/>
            <ac:spMk id="3" creationId="{F11B3480-37A6-936A-5636-A0D6309A7276}"/>
          </ac:spMkLst>
        </pc:spChg>
      </pc:sldChg>
      <pc:sldChg chg="modSp new">
        <pc:chgData name="Tia Lewis (2306465)" userId="S::2306465@student.uwtsd.ac.uk::98c5ef38-d4dd-44af-a128-b210cfbe87cb" providerId="AD" clId="Web-{D00064C1-B191-C2E9-85F8-F7CDBDF63A0B}" dt="2025-04-01T17:28:43.479" v="775" actId="20577"/>
        <pc:sldMkLst>
          <pc:docMk/>
          <pc:sldMk cId="1515602940" sldId="258"/>
        </pc:sldMkLst>
        <pc:spChg chg="mod">
          <ac:chgData name="Tia Lewis (2306465)" userId="S::2306465@student.uwtsd.ac.uk::98c5ef38-d4dd-44af-a128-b210cfbe87cb" providerId="AD" clId="Web-{D00064C1-B191-C2E9-85F8-F7CDBDF63A0B}" dt="2025-04-01T16:05:01.669" v="179" actId="20577"/>
          <ac:spMkLst>
            <pc:docMk/>
            <pc:sldMk cId="1515602940" sldId="258"/>
            <ac:spMk id="2" creationId="{F9DE06BD-6F21-0E57-3968-73EADB2380C8}"/>
          </ac:spMkLst>
        </pc:spChg>
        <pc:spChg chg="mod">
          <ac:chgData name="Tia Lewis (2306465)" userId="S::2306465@student.uwtsd.ac.uk::98c5ef38-d4dd-44af-a128-b210cfbe87cb" providerId="AD" clId="Web-{D00064C1-B191-C2E9-85F8-F7CDBDF63A0B}" dt="2025-04-01T17:28:43.479" v="775" actId="20577"/>
          <ac:spMkLst>
            <pc:docMk/>
            <pc:sldMk cId="1515602940" sldId="258"/>
            <ac:spMk id="3" creationId="{A3262CA8-4A00-0F85-A2F6-B2323564DCAE}"/>
          </ac:spMkLst>
        </pc:spChg>
      </pc:sldChg>
      <pc:sldChg chg="modSp new">
        <pc:chgData name="Tia Lewis (2306465)" userId="S::2306465@student.uwtsd.ac.uk::98c5ef38-d4dd-44af-a128-b210cfbe87cb" providerId="AD" clId="Web-{D00064C1-B191-C2E9-85F8-F7CDBDF63A0B}" dt="2025-04-01T18:02:20.738" v="1353" actId="20577"/>
        <pc:sldMkLst>
          <pc:docMk/>
          <pc:sldMk cId="2934674753" sldId="259"/>
        </pc:sldMkLst>
        <pc:spChg chg="mod">
          <ac:chgData name="Tia Lewis (2306465)" userId="S::2306465@student.uwtsd.ac.uk::98c5ef38-d4dd-44af-a128-b210cfbe87cb" providerId="AD" clId="Web-{D00064C1-B191-C2E9-85F8-F7CDBDF63A0B}" dt="2025-04-01T16:56:48.439" v="691" actId="20577"/>
          <ac:spMkLst>
            <pc:docMk/>
            <pc:sldMk cId="2934674753" sldId="259"/>
            <ac:spMk id="2" creationId="{A55F70D8-E3A6-2656-6F59-AF9A3472FD4C}"/>
          </ac:spMkLst>
        </pc:spChg>
        <pc:spChg chg="mod">
          <ac:chgData name="Tia Lewis (2306465)" userId="S::2306465@student.uwtsd.ac.uk::98c5ef38-d4dd-44af-a128-b210cfbe87cb" providerId="AD" clId="Web-{D00064C1-B191-C2E9-85F8-F7CDBDF63A0B}" dt="2025-04-01T18:02:20.738" v="1353" actId="20577"/>
          <ac:spMkLst>
            <pc:docMk/>
            <pc:sldMk cId="2934674753" sldId="259"/>
            <ac:spMk id="3" creationId="{736AFE20-95CB-3B89-71AB-EDDC76C8C873}"/>
          </ac:spMkLst>
        </pc:spChg>
      </pc:sldChg>
      <pc:sldChg chg="modSp new">
        <pc:chgData name="Tia Lewis (2306465)" userId="S::2306465@student.uwtsd.ac.uk::98c5ef38-d4dd-44af-a128-b210cfbe87cb" providerId="AD" clId="Web-{D00064C1-B191-C2E9-85F8-F7CDBDF63A0B}" dt="2025-04-01T17:04:47.275" v="714" actId="20577"/>
        <pc:sldMkLst>
          <pc:docMk/>
          <pc:sldMk cId="1024046162" sldId="260"/>
        </pc:sldMkLst>
        <pc:spChg chg="mod">
          <ac:chgData name="Tia Lewis (2306465)" userId="S::2306465@student.uwtsd.ac.uk::98c5ef38-d4dd-44af-a128-b210cfbe87cb" providerId="AD" clId="Web-{D00064C1-B191-C2E9-85F8-F7CDBDF63A0B}" dt="2025-04-01T17:04:47.275" v="714" actId="20577"/>
          <ac:spMkLst>
            <pc:docMk/>
            <pc:sldMk cId="1024046162" sldId="260"/>
            <ac:spMk id="2" creationId="{6DE55893-BA5D-8CA7-760D-A897BA725D5B}"/>
          </ac:spMkLst>
        </pc:spChg>
      </pc:sldChg>
      <pc:sldChg chg="modSp new">
        <pc:chgData name="Tia Lewis (2306465)" userId="S::2306465@student.uwtsd.ac.uk::98c5ef38-d4dd-44af-a128-b210cfbe87cb" providerId="AD" clId="Web-{D00064C1-B191-C2E9-85F8-F7CDBDF63A0B}" dt="2025-04-01T17:05:01.072" v="716" actId="20577"/>
        <pc:sldMkLst>
          <pc:docMk/>
          <pc:sldMk cId="2045652675" sldId="261"/>
        </pc:sldMkLst>
        <pc:spChg chg="mod">
          <ac:chgData name="Tia Lewis (2306465)" userId="S::2306465@student.uwtsd.ac.uk::98c5ef38-d4dd-44af-a128-b210cfbe87cb" providerId="AD" clId="Web-{D00064C1-B191-C2E9-85F8-F7CDBDF63A0B}" dt="2025-04-01T17:05:01.072" v="716" actId="20577"/>
          <ac:spMkLst>
            <pc:docMk/>
            <pc:sldMk cId="2045652675" sldId="261"/>
            <ac:spMk id="2" creationId="{AF57D068-1A20-C842-AC50-4849402F7C25}"/>
          </ac:spMkLst>
        </pc:spChg>
      </pc:sldChg>
      <pc:sldChg chg="modSp new">
        <pc:chgData name="Tia Lewis (2306465)" userId="S::2306465@student.uwtsd.ac.uk::98c5ef38-d4dd-44af-a128-b210cfbe87cb" providerId="AD" clId="Web-{D00064C1-B191-C2E9-85F8-F7CDBDF63A0B}" dt="2025-04-01T17:05:08.573" v="719" actId="20577"/>
        <pc:sldMkLst>
          <pc:docMk/>
          <pc:sldMk cId="2866884347" sldId="262"/>
        </pc:sldMkLst>
        <pc:spChg chg="mod">
          <ac:chgData name="Tia Lewis (2306465)" userId="S::2306465@student.uwtsd.ac.uk::98c5ef38-d4dd-44af-a128-b210cfbe87cb" providerId="AD" clId="Web-{D00064C1-B191-C2E9-85F8-F7CDBDF63A0B}" dt="2025-04-01T17:05:08.573" v="719" actId="20577"/>
          <ac:spMkLst>
            <pc:docMk/>
            <pc:sldMk cId="2866884347" sldId="262"/>
            <ac:spMk id="2" creationId="{80A3F2DF-B22D-3CBD-9F68-69865FBC9603}"/>
          </ac:spMkLst>
        </pc:spChg>
      </pc:sldChg>
      <pc:sldChg chg="modSp new">
        <pc:chgData name="Tia Lewis (2306465)" userId="S::2306465@student.uwtsd.ac.uk::98c5ef38-d4dd-44af-a128-b210cfbe87cb" providerId="AD" clId="Web-{D00064C1-B191-C2E9-85F8-F7CDBDF63A0B}" dt="2025-04-01T17:11:50.792" v="727" actId="20577"/>
        <pc:sldMkLst>
          <pc:docMk/>
          <pc:sldMk cId="1783216680" sldId="263"/>
        </pc:sldMkLst>
        <pc:spChg chg="mod">
          <ac:chgData name="Tia Lewis (2306465)" userId="S::2306465@student.uwtsd.ac.uk::98c5ef38-d4dd-44af-a128-b210cfbe87cb" providerId="AD" clId="Web-{D00064C1-B191-C2E9-85F8-F7CDBDF63A0B}" dt="2025-04-01T17:11:50.792" v="727" actId="20577"/>
          <ac:spMkLst>
            <pc:docMk/>
            <pc:sldMk cId="1783216680" sldId="263"/>
            <ac:spMk id="2" creationId="{5180E9B1-4474-7E56-6D35-ED55BB32886E}"/>
          </ac:spMkLst>
        </pc:spChg>
      </pc:sldChg>
    </pc:docChg>
  </pc:docChgLst>
  <pc:docChgLst>
    <pc:chgData name="Tia Lewis (2306465)" userId="S::2306465@student.uwtsd.ac.uk::98c5ef38-d4dd-44af-a128-b210cfbe87cb" providerId="AD" clId="Web-{11FF51BB-383C-297E-7CBF-8119054EB9D6}"/>
    <pc:docChg chg="modSld">
      <pc:chgData name="Tia Lewis (2306465)" userId="S::2306465@student.uwtsd.ac.uk::98c5ef38-d4dd-44af-a128-b210cfbe87cb" providerId="AD" clId="Web-{11FF51BB-383C-297E-7CBF-8119054EB9D6}" dt="2025-04-02T12:15:13.345" v="5" actId="20577"/>
      <pc:docMkLst>
        <pc:docMk/>
      </pc:docMkLst>
      <pc:sldChg chg="modSp">
        <pc:chgData name="Tia Lewis (2306465)" userId="S::2306465@student.uwtsd.ac.uk::98c5ef38-d4dd-44af-a128-b210cfbe87cb" providerId="AD" clId="Web-{11FF51BB-383C-297E-7CBF-8119054EB9D6}" dt="2025-04-02T12:15:13.345" v="5" actId="20577"/>
        <pc:sldMkLst>
          <pc:docMk/>
          <pc:sldMk cId="1515602940" sldId="258"/>
        </pc:sldMkLst>
        <pc:spChg chg="mod">
          <ac:chgData name="Tia Lewis (2306465)" userId="S::2306465@student.uwtsd.ac.uk::98c5ef38-d4dd-44af-a128-b210cfbe87cb" providerId="AD" clId="Web-{11FF51BB-383C-297E-7CBF-8119054EB9D6}" dt="2025-04-02T12:15:13.345" v="5" actId="20577"/>
          <ac:spMkLst>
            <pc:docMk/>
            <pc:sldMk cId="1515602940" sldId="258"/>
            <ac:spMk id="3" creationId="{A3262CA8-4A00-0F85-A2F6-B2323564DCAE}"/>
          </ac:spMkLst>
        </pc:spChg>
      </pc:sldChg>
    </pc:docChg>
  </pc:docChgLst>
  <pc:docChgLst>
    <pc:chgData name="Tia Lewis (2306465)" userId="S::2306465@student.uwtsd.ac.uk::98c5ef38-d4dd-44af-a128-b210cfbe87cb" providerId="AD" clId="Web-{512ABD45-BA46-F823-D805-A83BDB230C1F}"/>
    <pc:docChg chg="addSld modSld sldOrd">
      <pc:chgData name="Tia Lewis (2306465)" userId="S::2306465@student.uwtsd.ac.uk::98c5ef38-d4dd-44af-a128-b210cfbe87cb" providerId="AD" clId="Web-{512ABD45-BA46-F823-D805-A83BDB230C1F}" dt="2025-04-23T14:53:37.488" v="1089" actId="1076"/>
      <pc:docMkLst>
        <pc:docMk/>
      </pc:docMkLst>
      <pc:sldChg chg="addSp delSp modSp mod setBg setClrOvrMap">
        <pc:chgData name="Tia Lewis (2306465)" userId="S::2306465@student.uwtsd.ac.uk::98c5ef38-d4dd-44af-a128-b210cfbe87cb" providerId="AD" clId="Web-{512ABD45-BA46-F823-D805-A83BDB230C1F}" dt="2025-04-23T14:09:20.702" v="539" actId="20577"/>
        <pc:sldMkLst>
          <pc:docMk/>
          <pc:sldMk cId="109857222" sldId="256"/>
        </pc:sldMkLst>
        <pc:spChg chg="mod">
          <ac:chgData name="Tia Lewis (2306465)" userId="S::2306465@student.uwtsd.ac.uk::98c5ef38-d4dd-44af-a128-b210cfbe87cb" providerId="AD" clId="Web-{512ABD45-BA46-F823-D805-A83BDB230C1F}" dt="2025-04-23T12:56:17.620" v="156"/>
          <ac:spMkLst>
            <pc:docMk/>
            <pc:sldMk cId="109857222" sldId="256"/>
            <ac:spMk id="2" creationId="{00000000-0000-0000-0000-000000000000}"/>
          </ac:spMkLst>
        </pc:spChg>
        <pc:spChg chg="mod">
          <ac:chgData name="Tia Lewis (2306465)" userId="S::2306465@student.uwtsd.ac.uk::98c5ef38-d4dd-44af-a128-b210cfbe87cb" providerId="AD" clId="Web-{512ABD45-BA46-F823-D805-A83BDB230C1F}" dt="2025-04-23T14:09:20.702" v="539" actId="20577"/>
          <ac:spMkLst>
            <pc:docMk/>
            <pc:sldMk cId="109857222" sldId="256"/>
            <ac:spMk id="3" creationId="{00000000-0000-0000-0000-000000000000}"/>
          </ac:spMkLst>
        </pc:spChg>
        <pc:spChg chg="add del mod">
          <ac:chgData name="Tia Lewis (2306465)" userId="S::2306465@student.uwtsd.ac.uk::98c5ef38-d4dd-44af-a128-b210cfbe87cb" providerId="AD" clId="Web-{512ABD45-BA46-F823-D805-A83BDB230C1F}" dt="2025-04-23T12:55:44.932" v="154"/>
          <ac:spMkLst>
            <pc:docMk/>
            <pc:sldMk cId="109857222" sldId="256"/>
            <ac:spMk id="4" creationId="{816218DE-C63D-5E54-09C0-28DF4AA6406A}"/>
          </ac:spMkLst>
        </pc:spChg>
        <pc:spChg chg="add">
          <ac:chgData name="Tia Lewis (2306465)" userId="S::2306465@student.uwtsd.ac.uk::98c5ef38-d4dd-44af-a128-b210cfbe87cb" providerId="AD" clId="Web-{512ABD45-BA46-F823-D805-A83BDB230C1F}" dt="2025-04-23T12:56:17.620" v="156"/>
          <ac:spMkLst>
            <pc:docMk/>
            <pc:sldMk cId="109857222" sldId="256"/>
            <ac:spMk id="10" creationId="{71B2258F-86CA-4D4D-8270-BC05FCDEBFB3}"/>
          </ac:spMkLst>
        </pc:spChg>
        <pc:picChg chg="add mod ord">
          <ac:chgData name="Tia Lewis (2306465)" userId="S::2306465@student.uwtsd.ac.uk::98c5ef38-d4dd-44af-a128-b210cfbe87cb" providerId="AD" clId="Web-{512ABD45-BA46-F823-D805-A83BDB230C1F}" dt="2025-04-23T12:56:17.620" v="156"/>
          <ac:picMkLst>
            <pc:docMk/>
            <pc:sldMk cId="109857222" sldId="256"/>
            <ac:picMk id="5" creationId="{1EB44604-E17A-102E-18B4-B091158B54FA}"/>
          </ac:picMkLst>
        </pc:picChg>
      </pc:sldChg>
      <pc:sldChg chg="addSp delSp modSp mod setBg setClrOvrMap">
        <pc:chgData name="Tia Lewis (2306465)" userId="S::2306465@student.uwtsd.ac.uk::98c5ef38-d4dd-44af-a128-b210cfbe87cb" providerId="AD" clId="Web-{512ABD45-BA46-F823-D805-A83BDB230C1F}" dt="2025-04-23T13:23:10.006" v="190"/>
        <pc:sldMkLst>
          <pc:docMk/>
          <pc:sldMk cId="3771927156" sldId="257"/>
        </pc:sldMkLst>
        <pc:spChg chg="mod">
          <ac:chgData name="Tia Lewis (2306465)" userId="S::2306465@student.uwtsd.ac.uk::98c5ef38-d4dd-44af-a128-b210cfbe87cb" providerId="AD" clId="Web-{512ABD45-BA46-F823-D805-A83BDB230C1F}" dt="2025-04-23T13:23:10.006" v="190"/>
          <ac:spMkLst>
            <pc:docMk/>
            <pc:sldMk cId="3771927156" sldId="257"/>
            <ac:spMk id="2" creationId="{4EA0BEF1-79BD-8D38-DB3E-5B04266B26D9}"/>
          </ac:spMkLst>
        </pc:spChg>
        <pc:spChg chg="mod">
          <ac:chgData name="Tia Lewis (2306465)" userId="S::2306465@student.uwtsd.ac.uk::98c5ef38-d4dd-44af-a128-b210cfbe87cb" providerId="AD" clId="Web-{512ABD45-BA46-F823-D805-A83BDB230C1F}" dt="2025-04-23T13:23:10.006" v="190"/>
          <ac:spMkLst>
            <pc:docMk/>
            <pc:sldMk cId="3771927156" sldId="257"/>
            <ac:spMk id="3" creationId="{F11B3480-37A6-936A-5636-A0D6309A7276}"/>
          </ac:spMkLst>
        </pc:spChg>
        <pc:spChg chg="add del">
          <ac:chgData name="Tia Lewis (2306465)" userId="S::2306465@student.uwtsd.ac.uk::98c5ef38-d4dd-44af-a128-b210cfbe87cb" providerId="AD" clId="Web-{512ABD45-BA46-F823-D805-A83BDB230C1F}" dt="2025-04-23T13:23:10.006" v="189"/>
          <ac:spMkLst>
            <pc:docMk/>
            <pc:sldMk cId="3771927156" sldId="257"/>
            <ac:spMk id="9" creationId="{9228552E-C8B1-4A80-8448-0787CE0FC704}"/>
          </ac:spMkLst>
        </pc:spChg>
        <pc:spChg chg="add">
          <ac:chgData name="Tia Lewis (2306465)" userId="S::2306465@student.uwtsd.ac.uk::98c5ef38-d4dd-44af-a128-b210cfbe87cb" providerId="AD" clId="Web-{512ABD45-BA46-F823-D805-A83BDB230C1F}" dt="2025-04-23T13:23:10.006" v="190"/>
          <ac:spMkLst>
            <pc:docMk/>
            <pc:sldMk cId="3771927156" sldId="257"/>
            <ac:spMk id="11" creationId="{D4974D33-8DC5-464E-8C6D-BE58F0669C17}"/>
          </ac:spMkLst>
        </pc:spChg>
        <pc:spChg chg="add">
          <ac:chgData name="Tia Lewis (2306465)" userId="S::2306465@student.uwtsd.ac.uk::98c5ef38-d4dd-44af-a128-b210cfbe87cb" providerId="AD" clId="Web-{512ABD45-BA46-F823-D805-A83BDB230C1F}" dt="2025-04-23T13:23:10.006" v="190"/>
          <ac:spMkLst>
            <pc:docMk/>
            <pc:sldMk cId="3771927156" sldId="257"/>
            <ac:spMk id="12" creationId="{F13C74B1-5B17-4795-BED0-7140497B445A}"/>
          </ac:spMkLst>
        </pc:spChg>
        <pc:picChg chg="add mod ord">
          <ac:chgData name="Tia Lewis (2306465)" userId="S::2306465@student.uwtsd.ac.uk::98c5ef38-d4dd-44af-a128-b210cfbe87cb" providerId="AD" clId="Web-{512ABD45-BA46-F823-D805-A83BDB230C1F}" dt="2025-04-23T13:23:10.006" v="190"/>
          <ac:picMkLst>
            <pc:docMk/>
            <pc:sldMk cId="3771927156" sldId="257"/>
            <ac:picMk id="4" creationId="{396BBD6B-671C-67CF-556D-6B72AC1C6DE2}"/>
          </ac:picMkLst>
        </pc:picChg>
      </pc:sldChg>
      <pc:sldChg chg="addSp modSp mod setBg">
        <pc:chgData name="Tia Lewis (2306465)" userId="S::2306465@student.uwtsd.ac.uk::98c5ef38-d4dd-44af-a128-b210cfbe87cb" providerId="AD" clId="Web-{512ABD45-BA46-F823-D805-A83BDB230C1F}" dt="2025-04-23T13:59:34.108" v="435" actId="20577"/>
        <pc:sldMkLst>
          <pc:docMk/>
          <pc:sldMk cId="1515602940" sldId="258"/>
        </pc:sldMkLst>
        <pc:spChg chg="mod">
          <ac:chgData name="Tia Lewis (2306465)" userId="S::2306465@student.uwtsd.ac.uk::98c5ef38-d4dd-44af-a128-b210cfbe87cb" providerId="AD" clId="Web-{512ABD45-BA46-F823-D805-A83BDB230C1F}" dt="2025-04-23T13:24:57.165" v="194"/>
          <ac:spMkLst>
            <pc:docMk/>
            <pc:sldMk cId="1515602940" sldId="258"/>
            <ac:spMk id="2" creationId="{F9DE06BD-6F21-0E57-3968-73EADB2380C8}"/>
          </ac:spMkLst>
        </pc:spChg>
        <pc:spChg chg="mod">
          <ac:chgData name="Tia Lewis (2306465)" userId="S::2306465@student.uwtsd.ac.uk::98c5ef38-d4dd-44af-a128-b210cfbe87cb" providerId="AD" clId="Web-{512ABD45-BA46-F823-D805-A83BDB230C1F}" dt="2025-04-23T13:59:34.108" v="435" actId="20577"/>
          <ac:spMkLst>
            <pc:docMk/>
            <pc:sldMk cId="1515602940" sldId="258"/>
            <ac:spMk id="3" creationId="{A3262CA8-4A00-0F85-A2F6-B2323564DCAE}"/>
          </ac:spMkLst>
        </pc:spChg>
        <pc:spChg chg="add">
          <ac:chgData name="Tia Lewis (2306465)" userId="S::2306465@student.uwtsd.ac.uk::98c5ef38-d4dd-44af-a128-b210cfbe87cb" providerId="AD" clId="Web-{512ABD45-BA46-F823-D805-A83BDB230C1F}" dt="2025-04-23T13:24:57.165" v="194"/>
          <ac:spMkLst>
            <pc:docMk/>
            <pc:sldMk cId="1515602940" sldId="258"/>
            <ac:spMk id="9" creationId="{45D37F4E-DDB4-456B-97E0-9937730A039F}"/>
          </ac:spMkLst>
        </pc:spChg>
        <pc:spChg chg="add">
          <ac:chgData name="Tia Lewis (2306465)" userId="S::2306465@student.uwtsd.ac.uk::98c5ef38-d4dd-44af-a128-b210cfbe87cb" providerId="AD" clId="Web-{512ABD45-BA46-F823-D805-A83BDB230C1F}" dt="2025-04-23T13:24:57.165" v="194"/>
          <ac:spMkLst>
            <pc:docMk/>
            <pc:sldMk cId="1515602940" sldId="258"/>
            <ac:spMk id="11" creationId="{B2DD41CD-8F47-4F56-AD12-4E2FF7696987}"/>
          </ac:spMkLst>
        </pc:spChg>
        <pc:picChg chg="add mod">
          <ac:chgData name="Tia Lewis (2306465)" userId="S::2306465@student.uwtsd.ac.uk::98c5ef38-d4dd-44af-a128-b210cfbe87cb" providerId="AD" clId="Web-{512ABD45-BA46-F823-D805-A83BDB230C1F}" dt="2025-04-23T13:24:57.165" v="194"/>
          <ac:picMkLst>
            <pc:docMk/>
            <pc:sldMk cId="1515602940" sldId="258"/>
            <ac:picMk id="4" creationId="{CA5F71A1-5D54-8228-23AE-1473793B6DF3}"/>
          </ac:picMkLst>
        </pc:picChg>
      </pc:sldChg>
      <pc:sldChg chg="addSp modSp mod setBg">
        <pc:chgData name="Tia Lewis (2306465)" userId="S::2306465@student.uwtsd.ac.uk::98c5ef38-d4dd-44af-a128-b210cfbe87cb" providerId="AD" clId="Web-{512ABD45-BA46-F823-D805-A83BDB230C1F}" dt="2025-04-23T13:27:27.606" v="198"/>
        <pc:sldMkLst>
          <pc:docMk/>
          <pc:sldMk cId="1024046162" sldId="260"/>
        </pc:sldMkLst>
        <pc:spChg chg="mod">
          <ac:chgData name="Tia Lewis (2306465)" userId="S::2306465@student.uwtsd.ac.uk::98c5ef38-d4dd-44af-a128-b210cfbe87cb" providerId="AD" clId="Web-{512ABD45-BA46-F823-D805-A83BDB230C1F}" dt="2025-04-23T13:27:27.606" v="198"/>
          <ac:spMkLst>
            <pc:docMk/>
            <pc:sldMk cId="1024046162" sldId="260"/>
            <ac:spMk id="2" creationId="{6DE55893-BA5D-8CA7-760D-A897BA725D5B}"/>
          </ac:spMkLst>
        </pc:spChg>
        <pc:spChg chg="mod">
          <ac:chgData name="Tia Lewis (2306465)" userId="S::2306465@student.uwtsd.ac.uk::98c5ef38-d4dd-44af-a128-b210cfbe87cb" providerId="AD" clId="Web-{512ABD45-BA46-F823-D805-A83BDB230C1F}" dt="2025-04-23T13:27:27.606" v="198"/>
          <ac:spMkLst>
            <pc:docMk/>
            <pc:sldMk cId="1024046162" sldId="260"/>
            <ac:spMk id="3" creationId="{2133B3F8-B5D7-D2C2-EBA2-244A39B664DA}"/>
          </ac:spMkLst>
        </pc:spChg>
        <pc:spChg chg="add">
          <ac:chgData name="Tia Lewis (2306465)" userId="S::2306465@student.uwtsd.ac.uk::98c5ef38-d4dd-44af-a128-b210cfbe87cb" providerId="AD" clId="Web-{512ABD45-BA46-F823-D805-A83BDB230C1F}" dt="2025-04-23T13:27:27.606" v="198"/>
          <ac:spMkLst>
            <pc:docMk/>
            <pc:sldMk cId="1024046162" sldId="260"/>
            <ac:spMk id="9" creationId="{F13C74B1-5B17-4795-BED0-7140497B445A}"/>
          </ac:spMkLst>
        </pc:spChg>
        <pc:spChg chg="add">
          <ac:chgData name="Tia Lewis (2306465)" userId="S::2306465@student.uwtsd.ac.uk::98c5ef38-d4dd-44af-a128-b210cfbe87cb" providerId="AD" clId="Web-{512ABD45-BA46-F823-D805-A83BDB230C1F}" dt="2025-04-23T13:27:27.606" v="198"/>
          <ac:spMkLst>
            <pc:docMk/>
            <pc:sldMk cId="1024046162" sldId="260"/>
            <ac:spMk id="11" creationId="{D4974D33-8DC5-464E-8C6D-BE58F0669C17}"/>
          </ac:spMkLst>
        </pc:spChg>
        <pc:picChg chg="add mod">
          <ac:chgData name="Tia Lewis (2306465)" userId="S::2306465@student.uwtsd.ac.uk::98c5ef38-d4dd-44af-a128-b210cfbe87cb" providerId="AD" clId="Web-{512ABD45-BA46-F823-D805-A83BDB230C1F}" dt="2025-04-23T13:27:27.606" v="198"/>
          <ac:picMkLst>
            <pc:docMk/>
            <pc:sldMk cId="1024046162" sldId="260"/>
            <ac:picMk id="4" creationId="{FAFF6DE2-C248-CC1D-9FE8-C964C9A740F9}"/>
          </ac:picMkLst>
        </pc:picChg>
      </pc:sldChg>
      <pc:sldChg chg="addSp delSp modSp mod setBg">
        <pc:chgData name="Tia Lewis (2306465)" userId="S::2306465@student.uwtsd.ac.uk::98c5ef38-d4dd-44af-a128-b210cfbe87cb" providerId="AD" clId="Web-{512ABD45-BA46-F823-D805-A83BDB230C1F}" dt="2025-04-23T13:55:50.103" v="361" actId="20577"/>
        <pc:sldMkLst>
          <pc:docMk/>
          <pc:sldMk cId="2045652675" sldId="261"/>
        </pc:sldMkLst>
        <pc:spChg chg="mod">
          <ac:chgData name="Tia Lewis (2306465)" userId="S::2306465@student.uwtsd.ac.uk::98c5ef38-d4dd-44af-a128-b210cfbe87cb" providerId="AD" clId="Web-{512ABD45-BA46-F823-D805-A83BDB230C1F}" dt="2025-04-23T13:54:43.617" v="350"/>
          <ac:spMkLst>
            <pc:docMk/>
            <pc:sldMk cId="2045652675" sldId="261"/>
            <ac:spMk id="2" creationId="{AF57D068-1A20-C842-AC50-4849402F7C25}"/>
          </ac:spMkLst>
        </pc:spChg>
        <pc:spChg chg="mod ord">
          <ac:chgData name="Tia Lewis (2306465)" userId="S::2306465@student.uwtsd.ac.uk::98c5ef38-d4dd-44af-a128-b210cfbe87cb" providerId="AD" clId="Web-{512ABD45-BA46-F823-D805-A83BDB230C1F}" dt="2025-04-23T13:55:50.103" v="361" actId="20577"/>
          <ac:spMkLst>
            <pc:docMk/>
            <pc:sldMk cId="2045652675" sldId="261"/>
            <ac:spMk id="3" creationId="{909C0E6C-ACEA-DB1D-A6D7-83B7C66B629A}"/>
          </ac:spMkLst>
        </pc:spChg>
        <pc:spChg chg="add del mod">
          <ac:chgData name="Tia Lewis (2306465)" userId="S::2306465@student.uwtsd.ac.uk::98c5ef38-d4dd-44af-a128-b210cfbe87cb" providerId="AD" clId="Web-{512ABD45-BA46-F823-D805-A83BDB230C1F}" dt="2025-04-23T13:53:40.912" v="348"/>
          <ac:spMkLst>
            <pc:docMk/>
            <pc:sldMk cId="2045652675" sldId="261"/>
            <ac:spMk id="4" creationId="{B05F0650-6C1F-AA7F-2A72-5B8890223626}"/>
          </ac:spMkLst>
        </pc:spChg>
        <pc:spChg chg="add del">
          <ac:chgData name="Tia Lewis (2306465)" userId="S::2306465@student.uwtsd.ac.uk::98c5ef38-d4dd-44af-a128-b210cfbe87cb" providerId="AD" clId="Web-{512ABD45-BA46-F823-D805-A83BDB230C1F}" dt="2025-04-23T13:54:55.898" v="352"/>
          <ac:spMkLst>
            <pc:docMk/>
            <pc:sldMk cId="2045652675" sldId="261"/>
            <ac:spMk id="10" creationId="{8D1AA55E-40D5-461B-A5A8-4AE8AAB71B08}"/>
          </ac:spMkLst>
        </pc:spChg>
        <pc:spChg chg="add">
          <ac:chgData name="Tia Lewis (2306465)" userId="S::2306465@student.uwtsd.ac.uk::98c5ef38-d4dd-44af-a128-b210cfbe87cb" providerId="AD" clId="Web-{512ABD45-BA46-F823-D805-A83BDB230C1F}" dt="2025-04-23T13:54:43.617" v="350"/>
          <ac:spMkLst>
            <pc:docMk/>
            <pc:sldMk cId="2045652675" sldId="261"/>
            <ac:spMk id="19" creationId="{2CA8D992-BB3F-47CD-BA18-71D54539202C}"/>
          </ac:spMkLst>
        </pc:spChg>
        <pc:grpChg chg="add del">
          <ac:chgData name="Tia Lewis (2306465)" userId="S::2306465@student.uwtsd.ac.uk::98c5ef38-d4dd-44af-a128-b210cfbe87cb" providerId="AD" clId="Web-{512ABD45-BA46-F823-D805-A83BDB230C1F}" dt="2025-04-23T13:54:55.898" v="351"/>
          <ac:grpSpMkLst>
            <pc:docMk/>
            <pc:sldMk cId="2045652675" sldId="261"/>
            <ac:grpSpMk id="14" creationId="{0FE0E4CA-04FD-4712-9979-0D4FACCA607F}"/>
          </ac:grpSpMkLst>
        </pc:grpChg>
        <pc:picChg chg="add mod">
          <ac:chgData name="Tia Lewis (2306465)" userId="S::2306465@student.uwtsd.ac.uk::98c5ef38-d4dd-44af-a128-b210cfbe87cb" providerId="AD" clId="Web-{512ABD45-BA46-F823-D805-A83BDB230C1F}" dt="2025-04-23T13:54:43.617" v="350"/>
          <ac:picMkLst>
            <pc:docMk/>
            <pc:sldMk cId="2045652675" sldId="261"/>
            <ac:picMk id="5" creationId="{4C0F2901-0CA3-ACB1-6353-8E794F828F61}"/>
          </ac:picMkLst>
        </pc:picChg>
        <pc:cxnChg chg="add">
          <ac:chgData name="Tia Lewis (2306465)" userId="S::2306465@student.uwtsd.ac.uk::98c5ef38-d4dd-44af-a128-b210cfbe87cb" providerId="AD" clId="Web-{512ABD45-BA46-F823-D805-A83BDB230C1F}" dt="2025-04-23T13:54:43.617" v="350"/>
          <ac:cxnSpMkLst>
            <pc:docMk/>
            <pc:sldMk cId="2045652675" sldId="261"/>
            <ac:cxnSpMk id="12" creationId="{C49DA8F6-BCC1-4447-B54C-57856834B94B}"/>
          </ac:cxnSpMkLst>
        </pc:cxnChg>
      </pc:sldChg>
      <pc:sldChg chg="addSp modSp mod setBg">
        <pc:chgData name="Tia Lewis (2306465)" userId="S::2306465@student.uwtsd.ac.uk::98c5ef38-d4dd-44af-a128-b210cfbe87cb" providerId="AD" clId="Web-{512ABD45-BA46-F823-D805-A83BDB230C1F}" dt="2025-04-23T14:09:53.984" v="547" actId="20577"/>
        <pc:sldMkLst>
          <pc:docMk/>
          <pc:sldMk cId="2866884347" sldId="262"/>
        </pc:sldMkLst>
        <pc:spChg chg="mod">
          <ac:chgData name="Tia Lewis (2306465)" userId="S::2306465@student.uwtsd.ac.uk::98c5ef38-d4dd-44af-a128-b210cfbe87cb" providerId="AD" clId="Web-{512ABD45-BA46-F823-D805-A83BDB230C1F}" dt="2025-04-23T14:02:08.566" v="455"/>
          <ac:spMkLst>
            <pc:docMk/>
            <pc:sldMk cId="2866884347" sldId="262"/>
            <ac:spMk id="2" creationId="{80A3F2DF-B22D-3CBD-9F68-69865FBC9603}"/>
          </ac:spMkLst>
        </pc:spChg>
        <pc:spChg chg="mod">
          <ac:chgData name="Tia Lewis (2306465)" userId="S::2306465@student.uwtsd.ac.uk::98c5ef38-d4dd-44af-a128-b210cfbe87cb" providerId="AD" clId="Web-{512ABD45-BA46-F823-D805-A83BDB230C1F}" dt="2025-04-23T14:09:53.984" v="547" actId="20577"/>
          <ac:spMkLst>
            <pc:docMk/>
            <pc:sldMk cId="2866884347" sldId="262"/>
            <ac:spMk id="3" creationId="{B55B9EF8-DFD8-0D39-BDCC-6A7E9BBAAFEB}"/>
          </ac:spMkLst>
        </pc:spChg>
        <pc:spChg chg="add">
          <ac:chgData name="Tia Lewis (2306465)" userId="S::2306465@student.uwtsd.ac.uk::98c5ef38-d4dd-44af-a128-b210cfbe87cb" providerId="AD" clId="Web-{512ABD45-BA46-F823-D805-A83BDB230C1F}" dt="2025-04-23T14:02:08.566" v="455"/>
          <ac:spMkLst>
            <pc:docMk/>
            <pc:sldMk cId="2866884347" sldId="262"/>
            <ac:spMk id="9" creationId="{45D37F4E-DDB4-456B-97E0-9937730A039F}"/>
          </ac:spMkLst>
        </pc:spChg>
        <pc:spChg chg="add">
          <ac:chgData name="Tia Lewis (2306465)" userId="S::2306465@student.uwtsd.ac.uk::98c5ef38-d4dd-44af-a128-b210cfbe87cb" providerId="AD" clId="Web-{512ABD45-BA46-F823-D805-A83BDB230C1F}" dt="2025-04-23T14:02:08.566" v="455"/>
          <ac:spMkLst>
            <pc:docMk/>
            <pc:sldMk cId="2866884347" sldId="262"/>
            <ac:spMk id="11" creationId="{B2DD41CD-8F47-4F56-AD12-4E2FF7696987}"/>
          </ac:spMkLst>
        </pc:spChg>
        <pc:picChg chg="add mod">
          <ac:chgData name="Tia Lewis (2306465)" userId="S::2306465@student.uwtsd.ac.uk::98c5ef38-d4dd-44af-a128-b210cfbe87cb" providerId="AD" clId="Web-{512ABD45-BA46-F823-D805-A83BDB230C1F}" dt="2025-04-23T14:02:08.566" v="455"/>
          <ac:picMkLst>
            <pc:docMk/>
            <pc:sldMk cId="2866884347" sldId="262"/>
            <ac:picMk id="4" creationId="{2C91A564-170D-CAFB-33D5-3BF4A0534C80}"/>
          </ac:picMkLst>
        </pc:picChg>
      </pc:sldChg>
      <pc:sldChg chg="modSp">
        <pc:chgData name="Tia Lewis (2306465)" userId="S::2306465@student.uwtsd.ac.uk::98c5ef38-d4dd-44af-a128-b210cfbe87cb" providerId="AD" clId="Web-{512ABD45-BA46-F823-D805-A83BDB230C1F}" dt="2025-04-23T14:05:57.290" v="537" actId="20577"/>
        <pc:sldMkLst>
          <pc:docMk/>
          <pc:sldMk cId="1783216680" sldId="263"/>
        </pc:sldMkLst>
        <pc:spChg chg="mod">
          <ac:chgData name="Tia Lewis (2306465)" userId="S::2306465@student.uwtsd.ac.uk::98c5ef38-d4dd-44af-a128-b210cfbe87cb" providerId="AD" clId="Web-{512ABD45-BA46-F823-D805-A83BDB230C1F}" dt="2025-04-23T14:05:57.290" v="537" actId="20577"/>
          <ac:spMkLst>
            <pc:docMk/>
            <pc:sldMk cId="1783216680" sldId="263"/>
            <ac:spMk id="3" creationId="{8033201A-6810-EC2A-98B3-AE4F0E8B31E5}"/>
          </ac:spMkLst>
        </pc:spChg>
      </pc:sldChg>
      <pc:sldChg chg="addSp modSp mod setBg">
        <pc:chgData name="Tia Lewis (2306465)" userId="S::2306465@student.uwtsd.ac.uk::98c5ef38-d4dd-44af-a128-b210cfbe87cb" providerId="AD" clId="Web-{512ABD45-BA46-F823-D805-A83BDB230C1F}" dt="2025-04-23T13:25:58.416" v="196"/>
        <pc:sldMkLst>
          <pc:docMk/>
          <pc:sldMk cId="3257864369" sldId="264"/>
        </pc:sldMkLst>
        <pc:spChg chg="mod">
          <ac:chgData name="Tia Lewis (2306465)" userId="S::2306465@student.uwtsd.ac.uk::98c5ef38-d4dd-44af-a128-b210cfbe87cb" providerId="AD" clId="Web-{512ABD45-BA46-F823-D805-A83BDB230C1F}" dt="2025-04-23T13:25:58.416" v="196"/>
          <ac:spMkLst>
            <pc:docMk/>
            <pc:sldMk cId="3257864369" sldId="264"/>
            <ac:spMk id="2" creationId="{3092899A-1011-F4DC-B7D6-8F3876FFF50E}"/>
          </ac:spMkLst>
        </pc:spChg>
        <pc:spChg chg="mod">
          <ac:chgData name="Tia Lewis (2306465)" userId="S::2306465@student.uwtsd.ac.uk::98c5ef38-d4dd-44af-a128-b210cfbe87cb" providerId="AD" clId="Web-{512ABD45-BA46-F823-D805-A83BDB230C1F}" dt="2025-04-23T13:25:58.416" v="196"/>
          <ac:spMkLst>
            <pc:docMk/>
            <pc:sldMk cId="3257864369" sldId="264"/>
            <ac:spMk id="3" creationId="{1EF30452-33FD-DD70-2DD9-56E95E050882}"/>
          </ac:spMkLst>
        </pc:spChg>
        <pc:spChg chg="add">
          <ac:chgData name="Tia Lewis (2306465)" userId="S::2306465@student.uwtsd.ac.uk::98c5ef38-d4dd-44af-a128-b210cfbe87cb" providerId="AD" clId="Web-{512ABD45-BA46-F823-D805-A83BDB230C1F}" dt="2025-04-23T13:25:58.416" v="196"/>
          <ac:spMkLst>
            <pc:docMk/>
            <pc:sldMk cId="3257864369" sldId="264"/>
            <ac:spMk id="9" creationId="{45D37F4E-DDB4-456B-97E0-9937730A039F}"/>
          </ac:spMkLst>
        </pc:spChg>
        <pc:spChg chg="add">
          <ac:chgData name="Tia Lewis (2306465)" userId="S::2306465@student.uwtsd.ac.uk::98c5ef38-d4dd-44af-a128-b210cfbe87cb" providerId="AD" clId="Web-{512ABD45-BA46-F823-D805-A83BDB230C1F}" dt="2025-04-23T13:25:58.416" v="196"/>
          <ac:spMkLst>
            <pc:docMk/>
            <pc:sldMk cId="3257864369" sldId="264"/>
            <ac:spMk id="11" creationId="{B2DD41CD-8F47-4F56-AD12-4E2FF7696987}"/>
          </ac:spMkLst>
        </pc:spChg>
        <pc:picChg chg="add mod">
          <ac:chgData name="Tia Lewis (2306465)" userId="S::2306465@student.uwtsd.ac.uk::98c5ef38-d4dd-44af-a128-b210cfbe87cb" providerId="AD" clId="Web-{512ABD45-BA46-F823-D805-A83BDB230C1F}" dt="2025-04-23T13:25:58.416" v="196"/>
          <ac:picMkLst>
            <pc:docMk/>
            <pc:sldMk cId="3257864369" sldId="264"/>
            <ac:picMk id="4" creationId="{F6DDA640-C56C-CF7A-AE9E-A7DFC2B090AD}"/>
          </ac:picMkLst>
        </pc:picChg>
      </pc:sldChg>
      <pc:sldChg chg="addSp delSp modSp new ord">
        <pc:chgData name="Tia Lewis (2306465)" userId="S::2306465@student.uwtsd.ac.uk::98c5ef38-d4dd-44af-a128-b210cfbe87cb" providerId="AD" clId="Web-{512ABD45-BA46-F823-D805-A83BDB230C1F}" dt="2025-04-23T14:53:37.488" v="1089" actId="1076"/>
        <pc:sldMkLst>
          <pc:docMk/>
          <pc:sldMk cId="1278358880" sldId="265"/>
        </pc:sldMkLst>
        <pc:spChg chg="del">
          <ac:chgData name="Tia Lewis (2306465)" userId="S::2306465@student.uwtsd.ac.uk::98c5ef38-d4dd-44af-a128-b210cfbe87cb" providerId="AD" clId="Web-{512ABD45-BA46-F823-D805-A83BDB230C1F}" dt="2025-04-23T14:30:59.329" v="549"/>
          <ac:spMkLst>
            <pc:docMk/>
            <pc:sldMk cId="1278358880" sldId="265"/>
            <ac:spMk id="2" creationId="{D31E539D-E4E0-06D7-E7ED-E2350DAD78B5}"/>
          </ac:spMkLst>
        </pc:spChg>
        <pc:spChg chg="mod">
          <ac:chgData name="Tia Lewis (2306465)" userId="S::2306465@student.uwtsd.ac.uk::98c5ef38-d4dd-44af-a128-b210cfbe87cb" providerId="AD" clId="Web-{512ABD45-BA46-F823-D805-A83BDB230C1F}" dt="2025-04-23T14:53:31.378" v="1088" actId="20577"/>
          <ac:spMkLst>
            <pc:docMk/>
            <pc:sldMk cId="1278358880" sldId="265"/>
            <ac:spMk id="3" creationId="{AF1FA849-8420-5AA7-6601-498B9D8BA011}"/>
          </ac:spMkLst>
        </pc:spChg>
        <pc:spChg chg="add mod">
          <ac:chgData name="Tia Lewis (2306465)" userId="S::2306465@student.uwtsd.ac.uk::98c5ef38-d4dd-44af-a128-b210cfbe87cb" providerId="AD" clId="Web-{512ABD45-BA46-F823-D805-A83BDB230C1F}" dt="2025-04-23T14:53:37.488" v="1089" actId="1076"/>
          <ac:spMkLst>
            <pc:docMk/>
            <pc:sldMk cId="1278358880" sldId="265"/>
            <ac:spMk id="4" creationId="{E38C5FFD-FAD6-AC3E-5BB6-CC93DA065946}"/>
          </ac:spMkLst>
        </pc:spChg>
      </pc:sldChg>
    </pc:docChg>
  </pc:docChgLst>
  <pc:docChgLst>
    <pc:chgData name="Tia Lewis (2306465)" userId="S::2306465@student.uwtsd.ac.uk::98c5ef38-d4dd-44af-a128-b210cfbe87cb" providerId="AD" clId="Web-{577BB444-E51D-0882-601A-CB2724A39F6E}"/>
    <pc:docChg chg="modSld">
      <pc:chgData name="Tia Lewis (2306465)" userId="S::2306465@student.uwtsd.ac.uk::98c5ef38-d4dd-44af-a128-b210cfbe87cb" providerId="AD" clId="Web-{577BB444-E51D-0882-601A-CB2724A39F6E}" dt="2025-04-03T02:02:38.089" v="2" actId="20577"/>
      <pc:docMkLst>
        <pc:docMk/>
      </pc:docMkLst>
      <pc:sldChg chg="modSp">
        <pc:chgData name="Tia Lewis (2306465)" userId="S::2306465@student.uwtsd.ac.uk::98c5ef38-d4dd-44af-a128-b210cfbe87cb" providerId="AD" clId="Web-{577BB444-E51D-0882-601A-CB2724A39F6E}" dt="2025-04-03T02:02:38.089" v="2" actId="20577"/>
        <pc:sldMkLst>
          <pc:docMk/>
          <pc:sldMk cId="2045652675" sldId="261"/>
        </pc:sldMkLst>
        <pc:spChg chg="mod">
          <ac:chgData name="Tia Lewis (2306465)" userId="S::2306465@student.uwtsd.ac.uk::98c5ef38-d4dd-44af-a128-b210cfbe87cb" providerId="AD" clId="Web-{577BB444-E51D-0882-601A-CB2724A39F6E}" dt="2025-04-03T02:02:38.089" v="2" actId="20577"/>
          <ac:spMkLst>
            <pc:docMk/>
            <pc:sldMk cId="2045652675" sldId="261"/>
            <ac:spMk id="3" creationId="{909C0E6C-ACEA-DB1D-A6D7-83B7C66B629A}"/>
          </ac:spMkLst>
        </pc:spChg>
      </pc:sldChg>
    </pc:docChg>
  </pc:docChgLst>
  <pc:docChgLst>
    <pc:chgData name="Tia Lewis (2306465)" userId="S::2306465@student.uwtsd.ac.uk::98c5ef38-d4dd-44af-a128-b210cfbe87cb" providerId="AD" clId="Web-{9F20DCE5-C5A9-2757-A0F2-668322A75FBC}"/>
    <pc:docChg chg="modSld">
      <pc:chgData name="Tia Lewis (2306465)" userId="S::2306465@student.uwtsd.ac.uk::98c5ef38-d4dd-44af-a128-b210cfbe87cb" providerId="AD" clId="Web-{9F20DCE5-C5A9-2757-A0F2-668322A75FBC}" dt="2025-04-06T17:29:27.863" v="659" actId="20577"/>
      <pc:docMkLst>
        <pc:docMk/>
      </pc:docMkLst>
      <pc:sldChg chg="modSp modNotes">
        <pc:chgData name="Tia Lewis (2306465)" userId="S::2306465@student.uwtsd.ac.uk::98c5ef38-d4dd-44af-a128-b210cfbe87cb" providerId="AD" clId="Web-{9F20DCE5-C5A9-2757-A0F2-668322A75FBC}" dt="2025-04-06T17:09:10.729" v="636"/>
        <pc:sldMkLst>
          <pc:docMk/>
          <pc:sldMk cId="2934674753" sldId="259"/>
        </pc:sldMkLst>
        <pc:spChg chg="mod">
          <ac:chgData name="Tia Lewis (2306465)" userId="S::2306465@student.uwtsd.ac.uk::98c5ef38-d4dd-44af-a128-b210cfbe87cb" providerId="AD" clId="Web-{9F20DCE5-C5A9-2757-A0F2-668322A75FBC}" dt="2025-04-06T17:06:13.740" v="620" actId="20577"/>
          <ac:spMkLst>
            <pc:docMk/>
            <pc:sldMk cId="2934674753" sldId="259"/>
            <ac:spMk id="3" creationId="{736AFE20-95CB-3B89-71AB-EDDC76C8C873}"/>
          </ac:spMkLst>
        </pc:spChg>
      </pc:sldChg>
      <pc:sldChg chg="modSp">
        <pc:chgData name="Tia Lewis (2306465)" userId="S::2306465@student.uwtsd.ac.uk::98c5ef38-d4dd-44af-a128-b210cfbe87cb" providerId="AD" clId="Web-{9F20DCE5-C5A9-2757-A0F2-668322A75FBC}" dt="2025-04-06T17:29:27.863" v="659" actId="20577"/>
        <pc:sldMkLst>
          <pc:docMk/>
          <pc:sldMk cId="1024046162" sldId="260"/>
        </pc:sldMkLst>
        <pc:spChg chg="mod">
          <ac:chgData name="Tia Lewis (2306465)" userId="S::2306465@student.uwtsd.ac.uk::98c5ef38-d4dd-44af-a128-b210cfbe87cb" providerId="AD" clId="Web-{9F20DCE5-C5A9-2757-A0F2-668322A75FBC}" dt="2025-04-06T17:29:27.863" v="659" actId="20577"/>
          <ac:spMkLst>
            <pc:docMk/>
            <pc:sldMk cId="1024046162" sldId="260"/>
            <ac:spMk id="3" creationId="{2133B3F8-B5D7-D2C2-EBA2-244A39B664DA}"/>
          </ac:spMkLst>
        </pc:spChg>
      </pc:sldChg>
      <pc:sldChg chg="modSp modNotes">
        <pc:chgData name="Tia Lewis (2306465)" userId="S::2306465@student.uwtsd.ac.uk::98c5ef38-d4dd-44af-a128-b210cfbe87cb" providerId="AD" clId="Web-{9F20DCE5-C5A9-2757-A0F2-668322A75FBC}" dt="2025-04-06T17:28:14.298" v="656" actId="20577"/>
        <pc:sldMkLst>
          <pc:docMk/>
          <pc:sldMk cId="2045652675" sldId="261"/>
        </pc:sldMkLst>
        <pc:spChg chg="mod">
          <ac:chgData name="Tia Lewis (2306465)" userId="S::2306465@student.uwtsd.ac.uk::98c5ef38-d4dd-44af-a128-b210cfbe87cb" providerId="AD" clId="Web-{9F20DCE5-C5A9-2757-A0F2-668322A75FBC}" dt="2025-04-06T17:28:14.298" v="656" actId="20577"/>
          <ac:spMkLst>
            <pc:docMk/>
            <pc:sldMk cId="2045652675" sldId="261"/>
            <ac:spMk id="3" creationId="{909C0E6C-ACEA-DB1D-A6D7-83B7C66B629A}"/>
          </ac:spMkLst>
        </pc:spChg>
      </pc:sldChg>
      <pc:sldChg chg="modSp">
        <pc:chgData name="Tia Lewis (2306465)" userId="S::2306465@student.uwtsd.ac.uk::98c5ef38-d4dd-44af-a128-b210cfbe87cb" providerId="AD" clId="Web-{9F20DCE5-C5A9-2757-A0F2-668322A75FBC}" dt="2025-04-06T17:13:59.316" v="639" actId="20577"/>
        <pc:sldMkLst>
          <pc:docMk/>
          <pc:sldMk cId="2866884347" sldId="262"/>
        </pc:sldMkLst>
        <pc:spChg chg="mod">
          <ac:chgData name="Tia Lewis (2306465)" userId="S::2306465@student.uwtsd.ac.uk::98c5ef38-d4dd-44af-a128-b210cfbe87cb" providerId="AD" clId="Web-{9F20DCE5-C5A9-2757-A0F2-668322A75FBC}" dt="2025-04-06T17:13:59.316" v="639" actId="20577"/>
          <ac:spMkLst>
            <pc:docMk/>
            <pc:sldMk cId="2866884347" sldId="262"/>
            <ac:spMk id="3" creationId="{B55B9EF8-DFD8-0D39-BDCC-6A7E9BBAAFEB}"/>
          </ac:spMkLst>
        </pc:spChg>
      </pc:sldChg>
    </pc:docChg>
  </pc:docChgLst>
  <pc:docChgLst>
    <pc:chgData name="Tia Lewis (2306465)" userId="S::2306465@student.uwtsd.ac.uk::98c5ef38-d4dd-44af-a128-b210cfbe87cb" providerId="AD" clId="Web-{03B35F8E-08F0-6FB3-C37C-9601696A682F}"/>
    <pc:docChg chg="addSld delSld modSld">
      <pc:chgData name="Tia Lewis (2306465)" userId="S::2306465@student.uwtsd.ac.uk::98c5ef38-d4dd-44af-a128-b210cfbe87cb" providerId="AD" clId="Web-{03B35F8E-08F0-6FB3-C37C-9601696A682F}" dt="2025-04-08T16:31:10.800" v="171" actId="20577"/>
      <pc:docMkLst>
        <pc:docMk/>
      </pc:docMkLst>
      <pc:sldChg chg="modSp">
        <pc:chgData name="Tia Lewis (2306465)" userId="S::2306465@student.uwtsd.ac.uk::98c5ef38-d4dd-44af-a128-b210cfbe87cb" providerId="AD" clId="Web-{03B35F8E-08F0-6FB3-C37C-9601696A682F}" dt="2025-04-08T16:31:10.800" v="171" actId="20577"/>
        <pc:sldMkLst>
          <pc:docMk/>
          <pc:sldMk cId="3771927156" sldId="257"/>
        </pc:sldMkLst>
        <pc:spChg chg="mod">
          <ac:chgData name="Tia Lewis (2306465)" userId="S::2306465@student.uwtsd.ac.uk::98c5ef38-d4dd-44af-a128-b210cfbe87cb" providerId="AD" clId="Web-{03B35F8E-08F0-6FB3-C37C-9601696A682F}" dt="2025-04-08T16:31:10.800" v="171" actId="20577"/>
          <ac:spMkLst>
            <pc:docMk/>
            <pc:sldMk cId="3771927156" sldId="257"/>
            <ac:spMk id="3" creationId="{F11B3480-37A6-936A-5636-A0D6309A7276}"/>
          </ac:spMkLst>
        </pc:spChg>
      </pc:sldChg>
      <pc:sldChg chg="del">
        <pc:chgData name="Tia Lewis (2306465)" userId="S::2306465@student.uwtsd.ac.uk::98c5ef38-d4dd-44af-a128-b210cfbe87cb" providerId="AD" clId="Web-{03B35F8E-08F0-6FB3-C37C-9601696A682F}" dt="2025-04-08T16:22:45.739" v="105"/>
        <pc:sldMkLst>
          <pc:docMk/>
          <pc:sldMk cId="2934674753" sldId="259"/>
        </pc:sldMkLst>
      </pc:sldChg>
      <pc:sldChg chg="modSp">
        <pc:chgData name="Tia Lewis (2306465)" userId="S::2306465@student.uwtsd.ac.uk::98c5ef38-d4dd-44af-a128-b210cfbe87cb" providerId="AD" clId="Web-{03B35F8E-08F0-6FB3-C37C-9601696A682F}" dt="2025-04-08T16:31:01.253" v="156" actId="20577"/>
        <pc:sldMkLst>
          <pc:docMk/>
          <pc:sldMk cId="2045652675" sldId="261"/>
        </pc:sldMkLst>
        <pc:spChg chg="mod">
          <ac:chgData name="Tia Lewis (2306465)" userId="S::2306465@student.uwtsd.ac.uk::98c5ef38-d4dd-44af-a128-b210cfbe87cb" providerId="AD" clId="Web-{03B35F8E-08F0-6FB3-C37C-9601696A682F}" dt="2025-04-08T16:31:01.253" v="156" actId="20577"/>
          <ac:spMkLst>
            <pc:docMk/>
            <pc:sldMk cId="2045652675" sldId="261"/>
            <ac:spMk id="2" creationId="{AF57D068-1A20-C842-AC50-4849402F7C25}"/>
          </ac:spMkLst>
        </pc:spChg>
        <pc:spChg chg="mod">
          <ac:chgData name="Tia Lewis (2306465)" userId="S::2306465@student.uwtsd.ac.uk::98c5ef38-d4dd-44af-a128-b210cfbe87cb" providerId="AD" clId="Web-{03B35F8E-08F0-6FB3-C37C-9601696A682F}" dt="2025-04-08T16:30:48.925" v="151" actId="20577"/>
          <ac:spMkLst>
            <pc:docMk/>
            <pc:sldMk cId="2045652675" sldId="261"/>
            <ac:spMk id="3" creationId="{909C0E6C-ACEA-DB1D-A6D7-83B7C66B629A}"/>
          </ac:spMkLst>
        </pc:spChg>
      </pc:sldChg>
      <pc:sldChg chg="modSp new">
        <pc:chgData name="Tia Lewis (2306465)" userId="S::2306465@student.uwtsd.ac.uk::98c5ef38-d4dd-44af-a128-b210cfbe87cb" providerId="AD" clId="Web-{03B35F8E-08F0-6FB3-C37C-9601696A682F}" dt="2025-04-08T16:25:21.993" v="147" actId="20577"/>
        <pc:sldMkLst>
          <pc:docMk/>
          <pc:sldMk cId="3257864369" sldId="264"/>
        </pc:sldMkLst>
        <pc:spChg chg="mod">
          <ac:chgData name="Tia Lewis (2306465)" userId="S::2306465@student.uwtsd.ac.uk::98c5ef38-d4dd-44af-a128-b210cfbe87cb" providerId="AD" clId="Web-{03B35F8E-08F0-6FB3-C37C-9601696A682F}" dt="2025-04-08T15:41:09.479" v="19" actId="20577"/>
          <ac:spMkLst>
            <pc:docMk/>
            <pc:sldMk cId="3257864369" sldId="264"/>
            <ac:spMk id="2" creationId="{3092899A-1011-F4DC-B7D6-8F3876FFF50E}"/>
          </ac:spMkLst>
        </pc:spChg>
        <pc:spChg chg="mod">
          <ac:chgData name="Tia Lewis (2306465)" userId="S::2306465@student.uwtsd.ac.uk::98c5ef38-d4dd-44af-a128-b210cfbe87cb" providerId="AD" clId="Web-{03B35F8E-08F0-6FB3-C37C-9601696A682F}" dt="2025-04-08T16:25:21.993" v="147" actId="20577"/>
          <ac:spMkLst>
            <pc:docMk/>
            <pc:sldMk cId="3257864369" sldId="264"/>
            <ac:spMk id="3" creationId="{1EF30452-33FD-DD70-2DD9-56E95E05088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B1A11B-7019-42CD-83F9-26C08821FB5C}" type="datetimeFigureOut">
              <a:t>4/23/2025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4786A-58BA-4D6A-833F-0579D53CE99D}" type="slidenum">
              <a:t>‹#›</a:t>
            </a:fld>
            <a:endParaRPr lang="en-US"/>
          </a:p>
        </p:txBody>
      </p:sp>
    </p:spTree>
    <p:extLst>
      <p:ext uri="{BB962C8B-B14F-4D97-AF65-F5344CB8AC3E}">
        <p14:creationId xmlns:p14="http://schemas.microsoft.com/office/powerpoint/2010/main" val="148613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924786A-58BA-4D6A-833F-0579D53CE99D}" type="slidenum">
              <a:t>6</a:t>
            </a:fld>
            <a:endParaRPr lang="en-US"/>
          </a:p>
        </p:txBody>
      </p:sp>
    </p:spTree>
    <p:extLst>
      <p:ext uri="{BB962C8B-B14F-4D97-AF65-F5344CB8AC3E}">
        <p14:creationId xmlns:p14="http://schemas.microsoft.com/office/powerpoint/2010/main" val="1668112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college.police.uk/research/what-works-policing-reduce-crime/visible-police-patrol" TargetMode="External"/><Relationship Id="rId2" Type="http://schemas.openxmlformats.org/officeDocument/2006/relationships/hyperlink" Target="http://www.bbc.co.uk/news/articles/c4grjz4l87ko" TargetMode="External"/><Relationship Id="rId1" Type="http://schemas.openxmlformats.org/officeDocument/2006/relationships/slideLayout" Target="../slideLayouts/slideLayout2.xml"/><Relationship Id="rId4" Type="http://schemas.openxmlformats.org/officeDocument/2006/relationships/hyperlink" Target="https://www.cam.ac.uk/research/news/policing-two-officers-on-the-beat-prevent-86-assaults-and-save-thousands-in-prison-cost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olice are failing to meet the public's minimum standards of service,  researchers find | UCL News - UCL – University College London">
            <a:extLst>
              <a:ext uri="{FF2B5EF4-FFF2-40B4-BE49-F238E27FC236}">
                <a16:creationId xmlns:a16="http://schemas.microsoft.com/office/drawing/2014/main" id="{1EB44604-E17A-102E-18B4-B091158B54FA}"/>
              </a:ext>
            </a:extLst>
          </p:cNvPr>
          <p:cNvPicPr>
            <a:picLocks noChangeAspect="1"/>
          </p:cNvPicPr>
          <p:nvPr/>
        </p:nvPicPr>
        <p:blipFill>
          <a:blip r:embed="rId2">
            <a:alphaModFix amt="50000"/>
          </a:blip>
          <a:srcRect t="2411" b="7589"/>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sz="5100">
                <a:solidFill>
                  <a:srgbClr val="FFFFFF"/>
                </a:solidFill>
              </a:rPr>
              <a:t>Discuss how community engagement strategies can be used to improve trust &amp; legitimacy when Policing the public</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chor="t">
            <a:normAutofit/>
          </a:bodyPr>
          <a:lstStyle/>
          <a:p>
            <a:r>
              <a:rPr lang="en-US" dirty="0">
                <a:solidFill>
                  <a:srgbClr val="FFFFFF"/>
                </a:solidFill>
              </a:rPr>
              <a:t>Tia-Louise Lewis </a:t>
            </a:r>
          </a:p>
          <a:p>
            <a:r>
              <a:rPr lang="en-US" dirty="0">
                <a:solidFill>
                  <a:srgbClr val="FFFFFF"/>
                </a:solidFill>
              </a:rPr>
              <a:t>BMPL4016</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A0BEF1-79BD-8D38-DB3E-5B04266B26D9}"/>
              </a:ext>
            </a:extLst>
          </p:cNvPr>
          <p:cNvSpPr>
            <a:spLocks noGrp="1"/>
          </p:cNvSpPr>
          <p:nvPr>
            <p:ph type="title"/>
          </p:nvPr>
        </p:nvSpPr>
        <p:spPr>
          <a:xfrm>
            <a:off x="640080" y="325369"/>
            <a:ext cx="4368602" cy="1956841"/>
          </a:xfrm>
        </p:spPr>
        <p:txBody>
          <a:bodyPr anchor="b">
            <a:normAutofit/>
          </a:bodyPr>
          <a:lstStyle/>
          <a:p>
            <a:r>
              <a:rPr lang="en-US" sz="5400"/>
              <a:t>Contents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1B3480-37A6-936A-5636-A0D6309A7276}"/>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t>The effectiveness of the current strategies in improving public confidence &amp; trust</a:t>
            </a:r>
          </a:p>
          <a:p>
            <a:r>
              <a:rPr lang="en-US" sz="2200"/>
              <a:t>Key point 1- Strategies and how effective are they  </a:t>
            </a:r>
          </a:p>
          <a:p>
            <a:r>
              <a:rPr lang="en-US" sz="2200"/>
              <a:t>Key point 2- Importance of public confidence and trust </a:t>
            </a:r>
          </a:p>
          <a:p>
            <a:r>
              <a:rPr lang="en-US" sz="2200"/>
              <a:t>Key point 3- Statistics and case studies of strategies</a:t>
            </a:r>
          </a:p>
        </p:txBody>
      </p:sp>
      <p:pic>
        <p:nvPicPr>
          <p:cNvPr id="4" name="Picture 3" descr="Only 40% of people in England trust their police force, research reveals |  Police | The Guardian">
            <a:extLst>
              <a:ext uri="{FF2B5EF4-FFF2-40B4-BE49-F238E27FC236}">
                <a16:creationId xmlns:a16="http://schemas.microsoft.com/office/drawing/2014/main" id="{396BBD6B-671C-67CF-556D-6B72AC1C6DE2}"/>
              </a:ext>
            </a:extLst>
          </p:cNvPr>
          <p:cNvPicPr>
            <a:picLocks noChangeAspect="1"/>
          </p:cNvPicPr>
          <p:nvPr/>
        </p:nvPicPr>
        <p:blipFill>
          <a:blip r:embed="rId2"/>
          <a:srcRect l="25132" r="146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71927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E06BD-6F21-0E57-3968-73EADB2380C8}"/>
              </a:ext>
            </a:extLst>
          </p:cNvPr>
          <p:cNvSpPr>
            <a:spLocks noGrp="1"/>
          </p:cNvSpPr>
          <p:nvPr>
            <p:ph type="title"/>
          </p:nvPr>
        </p:nvSpPr>
        <p:spPr>
          <a:xfrm>
            <a:off x="572493" y="238539"/>
            <a:ext cx="11018520" cy="1434415"/>
          </a:xfrm>
        </p:spPr>
        <p:txBody>
          <a:bodyPr anchor="b">
            <a:normAutofit/>
          </a:bodyPr>
          <a:lstStyle/>
          <a:p>
            <a:r>
              <a:rPr lang="en-US" sz="5400"/>
              <a:t>Introduction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262CA8-4A00-0F85-A2F6-B2323564DCAE}"/>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000" dirty="0">
                <a:ea typeface="+mn-lt"/>
                <a:cs typeface="+mn-lt"/>
              </a:rPr>
              <a:t>Community engagement plays a crucial role, as it is a key factor in increasing public trust in policing. This improves the quality of fairness during interactions between officers and members of the public, helping to address local concerns by fostering open communication and transparency. People are more likely to trust the police when relationships are built on mutual respect, as this fosters a better understanding between both officers and citizens. This makes discussions, problem-solving, and decision-making more effective, ultimately making the police force more accountable, fair, and aligned with the needs and values of the community, thereby enhancing trust and legitimacy.</a:t>
            </a:r>
            <a:endParaRPr lang="en-US" sz="2000" dirty="0">
              <a:latin typeface="Times New Roman"/>
              <a:ea typeface="+mn-lt"/>
              <a:cs typeface="Times New Roman"/>
            </a:endParaRPr>
          </a:p>
          <a:p>
            <a:pPr marL="0" indent="0">
              <a:buNone/>
            </a:pPr>
            <a:r>
              <a:rPr lang="en-US" sz="2000" dirty="0">
                <a:latin typeface="Arial"/>
                <a:ea typeface="+mn-lt"/>
                <a:cs typeface="Times New Roman"/>
              </a:rPr>
              <a:t>(</a:t>
            </a:r>
            <a:r>
              <a:rPr lang="en-US" sz="2000" dirty="0">
                <a:latin typeface="Arial"/>
                <a:cs typeface="Times New Roman"/>
              </a:rPr>
              <a:t>Hobbs and Brown, 2024)</a:t>
            </a:r>
          </a:p>
          <a:p>
            <a:pPr marL="0" indent="0">
              <a:buNone/>
            </a:pPr>
            <a:endParaRPr lang="en-US" sz="2000"/>
          </a:p>
          <a:p>
            <a:pPr>
              <a:buFont typeface="Arial"/>
              <a:buChar char="•"/>
            </a:pPr>
            <a:endParaRPr lang="en-US" sz="2000"/>
          </a:p>
        </p:txBody>
      </p:sp>
      <p:pic>
        <p:nvPicPr>
          <p:cNvPr id="4" name="Picture 3" descr="What do the public want from police? Towards a Minimum Policing Standard -  Vulnerability &amp; Policing Futures Research Centre">
            <a:extLst>
              <a:ext uri="{FF2B5EF4-FFF2-40B4-BE49-F238E27FC236}">
                <a16:creationId xmlns:a16="http://schemas.microsoft.com/office/drawing/2014/main" id="{CA5F71A1-5D54-8228-23AE-1473793B6DF3}"/>
              </a:ext>
            </a:extLst>
          </p:cNvPr>
          <p:cNvPicPr>
            <a:picLocks noChangeAspect="1"/>
          </p:cNvPicPr>
          <p:nvPr/>
        </p:nvPicPr>
        <p:blipFill>
          <a:blip r:embed="rId2"/>
          <a:srcRect l="29286" r="10585"/>
          <a:stretch/>
        </p:blipFill>
        <p:spPr>
          <a:xfrm>
            <a:off x="7675658" y="2093976"/>
            <a:ext cx="3941064" cy="4096512"/>
          </a:xfrm>
          <a:prstGeom prst="rect">
            <a:avLst/>
          </a:prstGeom>
        </p:spPr>
      </p:pic>
    </p:spTree>
    <p:extLst>
      <p:ext uri="{BB962C8B-B14F-4D97-AF65-F5344CB8AC3E}">
        <p14:creationId xmlns:p14="http://schemas.microsoft.com/office/powerpoint/2010/main" val="1515602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2899A-1011-F4DC-B7D6-8F3876FFF50E}"/>
              </a:ext>
            </a:extLst>
          </p:cNvPr>
          <p:cNvSpPr>
            <a:spLocks noGrp="1"/>
          </p:cNvSpPr>
          <p:nvPr>
            <p:ph type="title"/>
          </p:nvPr>
        </p:nvSpPr>
        <p:spPr>
          <a:xfrm>
            <a:off x="572493" y="238539"/>
            <a:ext cx="11018520" cy="1434415"/>
          </a:xfrm>
        </p:spPr>
        <p:txBody>
          <a:bodyPr anchor="b">
            <a:normAutofit/>
          </a:bodyPr>
          <a:lstStyle/>
          <a:p>
            <a:r>
              <a:rPr lang="en-US" sz="5400"/>
              <a:t>Strategy and how effective they are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F30452-33FD-DD70-2DD9-56E95E050882}"/>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latin typeface="Arial"/>
                <a:cs typeface="Arial"/>
              </a:rPr>
              <a:t>What strategies are used daily? Are they working to improve trust within policing?</a:t>
            </a:r>
          </a:p>
          <a:p>
            <a:r>
              <a:rPr lang="en-US" sz="1500">
                <a:latin typeface="Arial"/>
                <a:cs typeface="Arial"/>
              </a:rPr>
              <a:t>Effective strategies include holding monthly meetings, nextdoor mobile app, and creating programs like Coffee with a Cop, Neighborhood Watch to get residents involved and decrease crime rates such as anti-social behaviour to provide action against crime and increase the public perception on the police force.</a:t>
            </a:r>
          </a:p>
          <a:p>
            <a:r>
              <a:rPr lang="en-US" sz="1500">
                <a:latin typeface="Arial"/>
                <a:cs typeface="Arial"/>
              </a:rPr>
              <a:t>Research shows a debate since 1960's that if increasing police patrols on foot to analyse communities will lower crime rates, this debate is not only happening within the Uk but has developed to other countries around the world. </a:t>
            </a:r>
            <a:r>
              <a:rPr lang="en-US" sz="1500">
                <a:ea typeface="+mn-lt"/>
                <a:cs typeface="+mn-lt"/>
              </a:rPr>
              <a:t>Research into public expectations of policing in the UK has previously highlighted a strong preference for a highly visible police presence</a:t>
            </a:r>
          </a:p>
          <a:p>
            <a:pPr marL="0" indent="0">
              <a:buNone/>
            </a:pPr>
            <a:endParaRPr lang="en-US" sz="1500">
              <a:latin typeface="Arial"/>
              <a:cs typeface="Arial"/>
            </a:endParaRPr>
          </a:p>
          <a:p>
            <a:pPr marL="0" indent="0">
              <a:buNone/>
            </a:pPr>
            <a:r>
              <a:rPr lang="en-US" sz="1500">
                <a:latin typeface="Times New Roman"/>
                <a:cs typeface="Times New Roman"/>
              </a:rPr>
              <a:t>(Bradley, 1998) (College of Policing, 2021) (Sherman, 2002) (Wakefeild, 2006)</a:t>
            </a:r>
          </a:p>
          <a:p>
            <a:endParaRPr lang="en-US" sz="1500">
              <a:latin typeface="Times New Roman"/>
              <a:cs typeface="Times New Roman"/>
            </a:endParaRPr>
          </a:p>
          <a:p>
            <a:endParaRPr lang="en-US" sz="1500">
              <a:latin typeface="Arial"/>
              <a:cs typeface="Arial"/>
            </a:endParaRPr>
          </a:p>
          <a:p>
            <a:endParaRPr lang="en-US" sz="1500">
              <a:latin typeface="Arial"/>
              <a:cs typeface="Arial"/>
            </a:endParaRPr>
          </a:p>
        </p:txBody>
      </p:sp>
      <p:pic>
        <p:nvPicPr>
          <p:cNvPr id="4" name="Picture 3" descr="Boris Johnson - playing politics with policing - News Centre - University  of Kent">
            <a:extLst>
              <a:ext uri="{FF2B5EF4-FFF2-40B4-BE49-F238E27FC236}">
                <a16:creationId xmlns:a16="http://schemas.microsoft.com/office/drawing/2014/main" id="{F6DDA640-C56C-CF7A-AE9E-A7DFC2B090AD}"/>
              </a:ext>
            </a:extLst>
          </p:cNvPr>
          <p:cNvPicPr>
            <a:picLocks noChangeAspect="1"/>
          </p:cNvPicPr>
          <p:nvPr/>
        </p:nvPicPr>
        <p:blipFill>
          <a:blip r:embed="rId2"/>
          <a:srcRect l="14308" r="21476" b="2"/>
          <a:stretch/>
        </p:blipFill>
        <p:spPr>
          <a:xfrm>
            <a:off x="7675658" y="2093976"/>
            <a:ext cx="3941064" cy="4096512"/>
          </a:xfrm>
          <a:prstGeom prst="rect">
            <a:avLst/>
          </a:prstGeom>
        </p:spPr>
      </p:pic>
    </p:spTree>
    <p:extLst>
      <p:ext uri="{BB962C8B-B14F-4D97-AF65-F5344CB8AC3E}">
        <p14:creationId xmlns:p14="http://schemas.microsoft.com/office/powerpoint/2010/main" val="3257864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55893-BA5D-8CA7-760D-A897BA725D5B}"/>
              </a:ext>
            </a:extLst>
          </p:cNvPr>
          <p:cNvSpPr>
            <a:spLocks noGrp="1"/>
          </p:cNvSpPr>
          <p:nvPr>
            <p:ph type="title"/>
          </p:nvPr>
        </p:nvSpPr>
        <p:spPr>
          <a:xfrm>
            <a:off x="640080" y="325369"/>
            <a:ext cx="4368602" cy="1956841"/>
          </a:xfrm>
        </p:spPr>
        <p:txBody>
          <a:bodyPr anchor="b">
            <a:normAutofit/>
          </a:bodyPr>
          <a:lstStyle/>
          <a:p>
            <a:r>
              <a:rPr lang="en-US" sz="4200">
                <a:latin typeface="Aptos"/>
              </a:rPr>
              <a:t>Importance of public confidence and trust </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33B3F8-B5D7-D2C2-EBA2-244A39B664DA}"/>
              </a:ext>
            </a:extLst>
          </p:cNvPr>
          <p:cNvSpPr>
            <a:spLocks noGrp="1"/>
          </p:cNvSpPr>
          <p:nvPr>
            <p:ph idx="1"/>
          </p:nvPr>
        </p:nvSpPr>
        <p:spPr>
          <a:xfrm>
            <a:off x="640080" y="2872899"/>
            <a:ext cx="4243589" cy="3320668"/>
          </a:xfrm>
        </p:spPr>
        <p:txBody>
          <a:bodyPr vert="horz" lIns="91440" tIns="45720" rIns="91440" bIns="45720" rtlCol="0">
            <a:normAutofit/>
          </a:bodyPr>
          <a:lstStyle/>
          <a:p>
            <a:pPr>
              <a:buAutoNum type="arabicPeriod"/>
            </a:pPr>
            <a:r>
              <a:rPr lang="en-US" sz="2200">
                <a:latin typeface="Times New Roman"/>
                <a:cs typeface="Times New Roman"/>
              </a:rPr>
              <a:t>General public confidence-</a:t>
            </a:r>
          </a:p>
          <a:p>
            <a:pPr marL="0" indent="0">
              <a:buNone/>
            </a:pPr>
            <a:endParaRPr lang="en-US" sz="2200">
              <a:latin typeface="Times New Roman"/>
              <a:ea typeface="+mn-lt"/>
              <a:cs typeface="Times New Roman"/>
            </a:endParaRPr>
          </a:p>
          <a:p>
            <a:pPr marL="0" indent="0">
              <a:buNone/>
            </a:pPr>
            <a:r>
              <a:rPr lang="en-US" sz="2200">
                <a:latin typeface="Times New Roman"/>
                <a:ea typeface="+mn-lt"/>
                <a:cs typeface="Times New Roman"/>
              </a:rPr>
              <a:t>2. Public confidence and trust with an increase of foot patrols-</a:t>
            </a:r>
          </a:p>
          <a:p>
            <a:pPr marL="0" indent="0">
              <a:buNone/>
            </a:pPr>
            <a:endParaRPr lang="en-US" sz="2200">
              <a:latin typeface="Times New Roman"/>
              <a:ea typeface="+mn-lt"/>
              <a:cs typeface="Times New Roman"/>
            </a:endParaRPr>
          </a:p>
          <a:p>
            <a:pPr marL="0" indent="0">
              <a:buNone/>
            </a:pPr>
            <a:r>
              <a:rPr lang="en-US" sz="2200">
                <a:latin typeface="Times New Roman"/>
                <a:ea typeface="+mn-lt"/>
                <a:cs typeface="Times New Roman"/>
              </a:rPr>
              <a:t>(Low and Owen-Evans, 2024) (Jackson and Bradford, 2010) (Myhill and Beak, 2008) (BBC, 2025)</a:t>
            </a:r>
          </a:p>
          <a:p>
            <a:pPr>
              <a:buAutoNum type="arabicPeriod"/>
            </a:pPr>
            <a:endParaRPr lang="en-US" sz="2200">
              <a:latin typeface="Aptos"/>
              <a:ea typeface="+mn-lt"/>
              <a:cs typeface="Times New Roman"/>
            </a:endParaRPr>
          </a:p>
          <a:p>
            <a:pPr>
              <a:buAutoNum type="arabicPeriod"/>
            </a:pPr>
            <a:endParaRPr lang="en-US" sz="2200">
              <a:latin typeface="Times New Roman"/>
              <a:ea typeface="+mn-lt"/>
              <a:cs typeface="Times New Roman"/>
            </a:endParaRPr>
          </a:p>
        </p:txBody>
      </p:sp>
      <p:pic>
        <p:nvPicPr>
          <p:cNvPr id="4" name="Picture 3" descr="Bedfordshire Police bucks the trend as fewer officers leave the force">
            <a:extLst>
              <a:ext uri="{FF2B5EF4-FFF2-40B4-BE49-F238E27FC236}">
                <a16:creationId xmlns:a16="http://schemas.microsoft.com/office/drawing/2014/main" id="{FAFF6DE2-C248-CC1D-9FE8-C964C9A740F9}"/>
              </a:ext>
            </a:extLst>
          </p:cNvPr>
          <p:cNvPicPr>
            <a:picLocks noChangeAspect="1"/>
          </p:cNvPicPr>
          <p:nvPr/>
        </p:nvPicPr>
        <p:blipFill>
          <a:blip r:embed="rId2"/>
          <a:srcRect l="9035" r="2501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4046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7D068-1A20-C842-AC50-4849402F7C25}"/>
              </a:ext>
            </a:extLst>
          </p:cNvPr>
          <p:cNvSpPr>
            <a:spLocks noGrp="1"/>
          </p:cNvSpPr>
          <p:nvPr>
            <p:ph type="title"/>
          </p:nvPr>
        </p:nvSpPr>
        <p:spPr>
          <a:xfrm>
            <a:off x="838200" y="698643"/>
            <a:ext cx="5243394" cy="2225532"/>
          </a:xfrm>
        </p:spPr>
        <p:txBody>
          <a:bodyPr anchor="t">
            <a:normAutofit/>
          </a:bodyPr>
          <a:lstStyle/>
          <a:p>
            <a:r>
              <a:rPr lang="en-US" sz="4800">
                <a:latin typeface="Aptos"/>
              </a:rPr>
              <a:t>statistics and challenges of this strategy </a:t>
            </a:r>
            <a:endParaRPr lang="en-US" sz="4800"/>
          </a:p>
        </p:txBody>
      </p:sp>
      <p:cxnSp>
        <p:nvCxnSpPr>
          <p:cNvPr id="12" name="Straight Connector 1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5" name="Picture 4" descr="Police Federation calls for return to community policing">
            <a:extLst>
              <a:ext uri="{FF2B5EF4-FFF2-40B4-BE49-F238E27FC236}">
                <a16:creationId xmlns:a16="http://schemas.microsoft.com/office/drawing/2014/main" id="{4C0F2901-0CA3-ACB1-6353-8E794F828F61}"/>
              </a:ext>
            </a:extLst>
          </p:cNvPr>
          <p:cNvPicPr>
            <a:picLocks noChangeAspect="1"/>
          </p:cNvPicPr>
          <p:nvPr/>
        </p:nvPicPr>
        <p:blipFill>
          <a:blip r:embed="rId3"/>
          <a:srcRect r="-4" b="14104"/>
          <a:stretch/>
        </p:blipFill>
        <p:spPr>
          <a:xfrm>
            <a:off x="838200" y="3003053"/>
            <a:ext cx="5243391" cy="2994972"/>
          </a:xfrm>
          <a:prstGeom prst="rect">
            <a:avLst/>
          </a:prstGeom>
        </p:spPr>
      </p:pic>
      <p:sp>
        <p:nvSpPr>
          <p:cNvPr id="19" name="Rectangle 18">
            <a:extLst>
              <a:ext uri="{FF2B5EF4-FFF2-40B4-BE49-F238E27FC236}">
                <a16:creationId xmlns:a16="http://schemas.microsoft.com/office/drawing/2014/main" id="{2CA8D992-BB3F-47CD-BA18-71D54539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3000055"/>
            <a:ext cx="5243390" cy="2997970"/>
          </a:xfrm>
          <a:prstGeom prst="rect">
            <a:avLst/>
          </a:prstGeom>
          <a:gradFill flip="none" rotWithShape="1">
            <a:gsLst>
              <a:gs pos="100000">
                <a:schemeClr val="accent2">
                  <a:alpha val="20000"/>
                </a:schemeClr>
              </a:gs>
              <a:gs pos="0">
                <a:schemeClr val="accent1">
                  <a:alpha val="2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9C0E6C-ACEA-DB1D-A6D7-83B7C66B629A}"/>
              </a:ext>
            </a:extLst>
          </p:cNvPr>
          <p:cNvSpPr>
            <a:spLocks noGrp="1"/>
          </p:cNvSpPr>
          <p:nvPr>
            <p:ph idx="1"/>
          </p:nvPr>
        </p:nvSpPr>
        <p:spPr>
          <a:xfrm>
            <a:off x="6793614" y="492308"/>
            <a:ext cx="5019805" cy="6112563"/>
          </a:xfrm>
        </p:spPr>
        <p:txBody>
          <a:bodyPr vert="horz" lIns="91440" tIns="45720" rIns="91440" bIns="45720" rtlCol="0" anchor="ctr">
            <a:normAutofit/>
          </a:bodyPr>
          <a:lstStyle/>
          <a:p>
            <a:pPr marL="0" indent="0">
              <a:buNone/>
            </a:pPr>
            <a:r>
              <a:rPr lang="en-US" sz="1400" dirty="0">
                <a:solidFill>
                  <a:schemeClr val="tx1">
                    <a:alpha val="80000"/>
                  </a:schemeClr>
                </a:solidFill>
                <a:latin typeface="Arial"/>
                <a:ea typeface="+mn-lt"/>
                <a:cs typeface="+mn-lt"/>
              </a:rPr>
              <a:t> In the UK, proactive foot patrols have proven effective in deterring and preventing crime. A notable case study comes from Peterborough, where a study demonstrated the impact of increased foot patrols on crime reduction. </a:t>
            </a:r>
            <a:endParaRPr lang="en-US" sz="1400" dirty="0">
              <a:solidFill>
                <a:srgbClr val="000000">
                  <a:alpha val="80000"/>
                </a:srgbClr>
              </a:solidFill>
              <a:latin typeface="Arial"/>
              <a:cs typeface="Arial"/>
            </a:endParaRPr>
          </a:p>
          <a:p>
            <a:pPr marL="0" indent="0">
              <a:buNone/>
            </a:pPr>
            <a:r>
              <a:rPr lang="en-US" sz="1400" b="1" dirty="0">
                <a:solidFill>
                  <a:schemeClr val="tx1">
                    <a:alpha val="80000"/>
                  </a:schemeClr>
                </a:solidFill>
                <a:latin typeface="Arial"/>
                <a:ea typeface="+mn-lt"/>
                <a:cs typeface="+mn-lt"/>
              </a:rPr>
              <a:t>Peterborough Foot Patrol Case:</a:t>
            </a:r>
            <a:endParaRPr lang="en-US" sz="1400" dirty="0">
              <a:solidFill>
                <a:srgbClr val="000000">
                  <a:alpha val="80000"/>
                </a:srgbClr>
              </a:solidFill>
              <a:latin typeface="Arial"/>
              <a:cs typeface="Arial"/>
            </a:endParaRPr>
          </a:p>
          <a:p>
            <a:r>
              <a:rPr lang="en-US" sz="1400" dirty="0">
                <a:solidFill>
                  <a:schemeClr val="tx1">
                    <a:alpha val="80000"/>
                  </a:schemeClr>
                </a:solidFill>
                <a:latin typeface="Arial"/>
                <a:ea typeface="Verdana"/>
                <a:cs typeface="+mn-lt"/>
              </a:rPr>
              <a:t>New research shows that targeting each crime ‘hot spot’ in a city with 21 extra minutes of daily foot patrolling by Police Community Support Officers (PCSOs) could save the justice system hundreds of thousands of pounds through prevented crime.</a:t>
            </a:r>
            <a:endParaRPr lang="en-US" sz="1400" dirty="0">
              <a:solidFill>
                <a:schemeClr val="tx1">
                  <a:alpha val="80000"/>
                </a:schemeClr>
              </a:solidFill>
              <a:latin typeface="Arial"/>
              <a:ea typeface="+mn-lt"/>
              <a:cs typeface="+mn-lt"/>
            </a:endParaRPr>
          </a:p>
          <a:p>
            <a:r>
              <a:rPr lang="en-US" sz="1400" b="1" dirty="0">
                <a:solidFill>
                  <a:schemeClr val="tx1">
                    <a:alpha val="80000"/>
                  </a:schemeClr>
                </a:solidFill>
                <a:latin typeface="Arial"/>
                <a:ea typeface="+mn-lt"/>
                <a:cs typeface="+mn-lt"/>
              </a:rPr>
              <a:t>Crime Reduction:</a:t>
            </a:r>
            <a:r>
              <a:rPr lang="en-US" sz="1400" dirty="0">
                <a:solidFill>
                  <a:schemeClr val="tx1">
                    <a:alpha val="80000"/>
                  </a:schemeClr>
                </a:solidFill>
                <a:latin typeface="Arial"/>
                <a:ea typeface="+mn-lt"/>
                <a:cs typeface="+mn-lt"/>
              </a:rPr>
              <a:t> There was a 39% decrease in reported crime incidents and a 20% reduction in emergency calls in the areas with increased patrols compared to control areas. </a:t>
            </a:r>
            <a:endParaRPr lang="en-US" sz="1400" dirty="0">
              <a:solidFill>
                <a:schemeClr val="tx1">
                  <a:alpha val="80000"/>
                </a:schemeClr>
              </a:solidFill>
              <a:latin typeface="Arial"/>
              <a:cs typeface="Arial"/>
            </a:endParaRPr>
          </a:p>
          <a:p>
            <a:r>
              <a:rPr lang="en-US" sz="1400" b="1" dirty="0">
                <a:solidFill>
                  <a:schemeClr val="tx1">
                    <a:alpha val="80000"/>
                  </a:schemeClr>
                </a:solidFill>
                <a:latin typeface="Arial"/>
                <a:ea typeface="+mn-lt"/>
                <a:cs typeface="+mn-lt"/>
              </a:rPr>
              <a:t>Cost Savings:</a:t>
            </a:r>
            <a:r>
              <a:rPr lang="en-US" sz="1400" dirty="0">
                <a:solidFill>
                  <a:schemeClr val="tx1">
                    <a:alpha val="80000"/>
                  </a:schemeClr>
                </a:solidFill>
                <a:latin typeface="Arial"/>
                <a:ea typeface="+mn-lt"/>
                <a:cs typeface="+mn-lt"/>
              </a:rPr>
              <a:t> The study estimated that every £10 spent on these patrols saved £56 in potential prison costs</a:t>
            </a:r>
            <a:endParaRPr lang="en-US" sz="1400" dirty="0">
              <a:solidFill>
                <a:schemeClr val="tx1">
                  <a:alpha val="80000"/>
                </a:schemeClr>
              </a:solidFill>
              <a:latin typeface="Arial"/>
              <a:cs typeface="Arial"/>
            </a:endParaRPr>
          </a:p>
          <a:p>
            <a:pPr marL="0" indent="0">
              <a:buNone/>
            </a:pPr>
            <a:r>
              <a:rPr lang="en-US" sz="1400" dirty="0">
                <a:solidFill>
                  <a:schemeClr val="tx1">
                    <a:alpha val="80000"/>
                  </a:schemeClr>
                </a:solidFill>
                <a:latin typeface="Arial"/>
                <a:cs typeface="Arial"/>
              </a:rPr>
              <a:t>The disadvantage of this strategy would be the i</a:t>
            </a:r>
            <a:r>
              <a:rPr lang="en-US" sz="1400" dirty="0">
                <a:solidFill>
                  <a:schemeClr val="tx1">
                    <a:alpha val="80000"/>
                  </a:schemeClr>
                </a:solidFill>
                <a:latin typeface="Arial"/>
                <a:ea typeface="+mn-lt"/>
                <a:cs typeface="+mn-lt"/>
              </a:rPr>
              <a:t>ncrease of foot patrols that can lead to higher costs for staffing, overtime, training, and support.</a:t>
            </a:r>
            <a:endParaRPr lang="en-US" sz="1400" dirty="0">
              <a:solidFill>
                <a:schemeClr val="tx1">
                  <a:alpha val="80000"/>
                </a:schemeClr>
              </a:solidFill>
              <a:latin typeface="Arial"/>
              <a:cs typeface="Arial"/>
            </a:endParaRPr>
          </a:p>
          <a:p>
            <a:pPr marL="0" indent="0">
              <a:buNone/>
            </a:pPr>
            <a:r>
              <a:rPr lang="en-US" sz="1400" dirty="0">
                <a:solidFill>
                  <a:schemeClr val="tx1">
                    <a:alpha val="80000"/>
                  </a:schemeClr>
                </a:solidFill>
                <a:latin typeface="Arial"/>
                <a:cs typeface="Times New Roman"/>
              </a:rPr>
              <a:t>(University of Cambridge, 2016)</a:t>
            </a:r>
            <a:endParaRPr lang="en-US" sz="1400">
              <a:solidFill>
                <a:schemeClr val="tx1">
                  <a:alpha val="80000"/>
                </a:schemeClr>
              </a:solidFill>
              <a:latin typeface="Aptos" panose="020B0004020202020204"/>
            </a:endParaRPr>
          </a:p>
          <a:p>
            <a:endParaRPr lang="en-US" sz="1100">
              <a:solidFill>
                <a:schemeClr val="tx1">
                  <a:alpha val="80000"/>
                </a:schemeClr>
              </a:solidFill>
              <a:latin typeface="Aptos" panose="020B0004020202020204"/>
              <a:cs typeface="Arial"/>
            </a:endParaRPr>
          </a:p>
          <a:p>
            <a:endParaRPr lang="en-US" sz="1100">
              <a:solidFill>
                <a:schemeClr val="tx1">
                  <a:alpha val="80000"/>
                </a:schemeClr>
              </a:solidFill>
              <a:latin typeface="Arial"/>
              <a:cs typeface="Arial"/>
            </a:endParaRPr>
          </a:p>
          <a:p>
            <a:endParaRPr lang="en-US" sz="1100">
              <a:solidFill>
                <a:schemeClr val="tx1">
                  <a:alpha val="80000"/>
                </a:schemeClr>
              </a:solidFill>
              <a:cs typeface="Arial"/>
            </a:endParaRPr>
          </a:p>
          <a:p>
            <a:endParaRPr lang="en-US" sz="1100">
              <a:solidFill>
                <a:schemeClr val="tx1">
                  <a:alpha val="80000"/>
                </a:schemeClr>
              </a:solidFill>
            </a:endParaRPr>
          </a:p>
        </p:txBody>
      </p:sp>
    </p:spTree>
    <p:extLst>
      <p:ext uri="{BB962C8B-B14F-4D97-AF65-F5344CB8AC3E}">
        <p14:creationId xmlns:p14="http://schemas.microsoft.com/office/powerpoint/2010/main" val="2045652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3F2DF-B22D-3CBD-9F68-69865FBC9603}"/>
              </a:ext>
            </a:extLst>
          </p:cNvPr>
          <p:cNvSpPr>
            <a:spLocks noGrp="1"/>
          </p:cNvSpPr>
          <p:nvPr>
            <p:ph type="title"/>
          </p:nvPr>
        </p:nvSpPr>
        <p:spPr>
          <a:xfrm>
            <a:off x="572493" y="238539"/>
            <a:ext cx="11018520" cy="1434415"/>
          </a:xfrm>
        </p:spPr>
        <p:txBody>
          <a:bodyPr anchor="b">
            <a:normAutofit/>
          </a:bodyPr>
          <a:lstStyle/>
          <a:p>
            <a:r>
              <a:rPr lang="en-US" sz="5400"/>
              <a:t>Summary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5B9EF8-DFD8-0D39-BDCC-6A7E9BBAAFEB}"/>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000" dirty="0">
                <a:ea typeface="+mn-lt"/>
                <a:cs typeface="+mn-lt"/>
              </a:rPr>
              <a:t>This presentation focuses on the use of foot patrols strategy as a community engagement is the most effect way to improve trust and legitimacy in policing. This strategy allows a good standard of communication while allowing police departments to connect directly with residents in specific communities. The presentation highlights how this strategy enables law enforcement agencies to engage with the public by sharing updates, crime prevention tips, and information about local incidents. It also provides a two-way communication, allowing residents to voice concerns, ask questions, and report issues in real time and to react with incidents.</a:t>
            </a:r>
            <a:endParaRPr lang="en-US" sz="2000" dirty="0"/>
          </a:p>
        </p:txBody>
      </p:sp>
      <p:pic>
        <p:nvPicPr>
          <p:cNvPr id="4" name="Picture 3" descr="Police cuts: Loss of 7,000 neighbourhood officers in three years 'putting  public at risk', Labour warns | The Independent | The Independent">
            <a:extLst>
              <a:ext uri="{FF2B5EF4-FFF2-40B4-BE49-F238E27FC236}">
                <a16:creationId xmlns:a16="http://schemas.microsoft.com/office/drawing/2014/main" id="{2C91A564-170D-CAFB-33D5-3BF4A0534C80}"/>
              </a:ext>
            </a:extLst>
          </p:cNvPr>
          <p:cNvPicPr>
            <a:picLocks noChangeAspect="1"/>
          </p:cNvPicPr>
          <p:nvPr/>
        </p:nvPicPr>
        <p:blipFill>
          <a:blip r:embed="rId2"/>
          <a:srcRect l="13952" r="13894"/>
          <a:stretch/>
        </p:blipFill>
        <p:spPr>
          <a:xfrm>
            <a:off x="7675658" y="2093976"/>
            <a:ext cx="3941064" cy="4096512"/>
          </a:xfrm>
          <a:prstGeom prst="rect">
            <a:avLst/>
          </a:prstGeom>
        </p:spPr>
      </p:pic>
    </p:spTree>
    <p:extLst>
      <p:ext uri="{BB962C8B-B14F-4D97-AF65-F5344CB8AC3E}">
        <p14:creationId xmlns:p14="http://schemas.microsoft.com/office/powerpoint/2010/main" val="2866884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0E9B1-4474-7E56-6D35-ED55BB32886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033201A-6810-EC2A-98B3-AE4F0E8B31E5}"/>
              </a:ext>
            </a:extLst>
          </p:cNvPr>
          <p:cNvSpPr>
            <a:spLocks noGrp="1"/>
          </p:cNvSpPr>
          <p:nvPr>
            <p:ph idx="1"/>
          </p:nvPr>
        </p:nvSpPr>
        <p:spPr/>
        <p:txBody>
          <a:bodyPr vert="horz" lIns="91440" tIns="45720" rIns="91440" bIns="45720" rtlCol="0" anchor="t">
            <a:normAutofit/>
          </a:bodyPr>
          <a:lstStyle/>
          <a:p>
            <a:r>
              <a:rPr lang="en-US" sz="1200" dirty="0">
                <a:latin typeface="Times New Roman"/>
                <a:cs typeface="Times New Roman"/>
              </a:rPr>
              <a:t>Bradley, Russell. </a:t>
            </a:r>
            <a:r>
              <a:rPr lang="en-US" sz="1200" i="1" dirty="0">
                <a:latin typeface="Times New Roman"/>
                <a:cs typeface="Times New Roman"/>
              </a:rPr>
              <a:t>Public Expectations and Perceptions of Policing</a:t>
            </a:r>
            <a:r>
              <a:rPr lang="en-US" sz="1200" dirty="0">
                <a:latin typeface="Times New Roman"/>
                <a:cs typeface="Times New Roman"/>
              </a:rPr>
              <a:t>. 1998. (Accessed on 22/04/2025)</a:t>
            </a:r>
            <a:endParaRPr lang="en-US" dirty="0"/>
          </a:p>
          <a:p>
            <a:r>
              <a:rPr lang="en-US" sz="1200" dirty="0">
                <a:latin typeface="Times New Roman"/>
                <a:cs typeface="Times New Roman"/>
              </a:rPr>
              <a:t>Caulfield, Chris. “Surrey: Measures to Put More </a:t>
            </a:r>
            <a:r>
              <a:rPr lang="en-US" sz="1200" dirty="0" err="1">
                <a:latin typeface="Times New Roman"/>
                <a:cs typeface="Times New Roman"/>
              </a:rPr>
              <a:t>Neighbourhood</a:t>
            </a:r>
            <a:r>
              <a:rPr lang="en-US" sz="1200" dirty="0">
                <a:latin typeface="Times New Roman"/>
                <a:cs typeface="Times New Roman"/>
              </a:rPr>
              <a:t> Police on Beat.” </a:t>
            </a:r>
            <a:r>
              <a:rPr lang="en-US" sz="1200" i="1" dirty="0">
                <a:latin typeface="Times New Roman"/>
                <a:cs typeface="Times New Roman"/>
              </a:rPr>
              <a:t>BBC News</a:t>
            </a:r>
            <a:r>
              <a:rPr lang="en-US" sz="1200" dirty="0">
                <a:latin typeface="Times New Roman"/>
                <a:cs typeface="Times New Roman"/>
              </a:rPr>
              <a:t>, 23 Apr. 2025, </a:t>
            </a:r>
            <a:r>
              <a:rPr lang="en-US" sz="1200" dirty="0">
                <a:latin typeface="Times New Roman"/>
                <a:cs typeface="Times New Roman"/>
                <a:hlinkClick r:id="rId2"/>
              </a:rPr>
              <a:t>www.bbc.co.uk/news/articles/c4grjz4l87ko</a:t>
            </a:r>
            <a:r>
              <a:rPr lang="en-US" sz="1200" dirty="0">
                <a:latin typeface="Times New Roman"/>
                <a:cs typeface="Times New Roman"/>
              </a:rPr>
              <a:t>. (Accessed 22/04/2025)</a:t>
            </a:r>
            <a:endParaRPr lang="en-US" dirty="0"/>
          </a:p>
          <a:p>
            <a:r>
              <a:rPr lang="en-US" sz="1200" dirty="0">
                <a:latin typeface="Times New Roman"/>
                <a:cs typeface="Times New Roman"/>
              </a:rPr>
              <a:t>College of Policing. “The Effectiveness of Visible Police Patrol.” </a:t>
            </a:r>
            <a:r>
              <a:rPr lang="en-US" sz="1200" i="1" dirty="0">
                <a:latin typeface="Times New Roman"/>
                <a:cs typeface="Times New Roman"/>
              </a:rPr>
              <a:t>College of Policing</a:t>
            </a:r>
            <a:r>
              <a:rPr lang="en-US" sz="1200" dirty="0">
                <a:latin typeface="Times New Roman"/>
                <a:cs typeface="Times New Roman"/>
              </a:rPr>
              <a:t>, 1 July 2021, </a:t>
            </a:r>
            <a:r>
              <a:rPr lang="en-US" sz="1200" dirty="0">
                <a:latin typeface="Times New Roman"/>
                <a:cs typeface="Times New Roman"/>
                <a:hlinkClick r:id="rId3"/>
              </a:rPr>
              <a:t>www.college.police.uk/research/what-works-policing-reduce-crime/visible-police-patrol</a:t>
            </a:r>
            <a:r>
              <a:rPr lang="en-US" sz="1200" dirty="0">
                <a:latin typeface="Times New Roman"/>
                <a:cs typeface="Times New Roman"/>
              </a:rPr>
              <a:t>. (Accessed 22/04/2025)</a:t>
            </a:r>
            <a:endParaRPr lang="en-US" dirty="0"/>
          </a:p>
          <a:p>
            <a:r>
              <a:rPr lang="en-US" sz="1200" dirty="0">
                <a:latin typeface="Times New Roman"/>
                <a:cs typeface="Times New Roman"/>
              </a:rPr>
              <a:t>Hobbs, Abbi, and Richard Brown. “Trust in the Police.” </a:t>
            </a:r>
            <a:r>
              <a:rPr lang="en-US" sz="1200" i="1" dirty="0">
                <a:latin typeface="Times New Roman"/>
                <a:cs typeface="Times New Roman"/>
              </a:rPr>
              <a:t>POST</a:t>
            </a:r>
            <a:r>
              <a:rPr lang="en-US" sz="1200" dirty="0">
                <a:latin typeface="Times New Roman"/>
                <a:cs typeface="Times New Roman"/>
              </a:rPr>
              <a:t>, 7 Oct. 2024, post.parliament.uk/research-briefings/post-pn-0693/. (Accessed 22/04/2025)</a:t>
            </a:r>
            <a:endParaRPr lang="en-US" dirty="0">
              <a:latin typeface="Aptos" panose="020B0004020202020204"/>
              <a:cs typeface="Times New Roman"/>
            </a:endParaRPr>
          </a:p>
          <a:p>
            <a:r>
              <a:rPr lang="en-US" sz="1200" dirty="0">
                <a:latin typeface="Times New Roman"/>
                <a:cs typeface="Times New Roman"/>
              </a:rPr>
              <a:t>Jackson, Jonathan, et al. </a:t>
            </a:r>
            <a:r>
              <a:rPr lang="en-US" sz="1200" i="1" dirty="0">
                <a:latin typeface="Times New Roman"/>
                <a:cs typeface="Times New Roman"/>
              </a:rPr>
              <a:t>Just Authority : Trust in the Police in England and Wales</a:t>
            </a:r>
            <a:r>
              <a:rPr lang="en-US" sz="1200" dirty="0">
                <a:latin typeface="Times New Roman"/>
                <a:cs typeface="Times New Roman"/>
              </a:rPr>
              <a:t>. London ; New York, Ny, Routledge, Taylor &amp; Francis Group, 2013. (Accessed 22/04/2025)</a:t>
            </a:r>
            <a:endParaRPr lang="en-US" dirty="0"/>
          </a:p>
          <a:p>
            <a:r>
              <a:rPr lang="en-US" sz="1200" dirty="0">
                <a:latin typeface="Times New Roman"/>
                <a:cs typeface="Times New Roman"/>
              </a:rPr>
              <a:t>Low, Natalie, and Rebecca Owen-Evans. “Public Trust and Confidence in the Police.” </a:t>
            </a:r>
            <a:r>
              <a:rPr lang="en-US" sz="1200" i="1" dirty="0">
                <a:latin typeface="Times New Roman"/>
                <a:cs typeface="Times New Roman"/>
              </a:rPr>
              <a:t>UK Parliament </a:t>
            </a:r>
            <a:r>
              <a:rPr lang="en-US" sz="1200" dirty="0">
                <a:latin typeface="Times New Roman"/>
                <a:cs typeface="Times New Roman"/>
              </a:rPr>
              <a:t>, 2024, post.parliament.uk/public-trust-and-confidence-in-the-police/. (Accessed 22/04/2025)</a:t>
            </a:r>
            <a:endParaRPr lang="en-US" dirty="0">
              <a:latin typeface="Aptos" panose="020B0004020202020204"/>
              <a:cs typeface="Times New Roman"/>
            </a:endParaRPr>
          </a:p>
          <a:p>
            <a:r>
              <a:rPr lang="en-US" sz="1200" dirty="0">
                <a:latin typeface="Times New Roman"/>
                <a:cs typeface="Times New Roman"/>
              </a:rPr>
              <a:t>Myhill, Andy, and Kristi Beak. </a:t>
            </a:r>
            <a:r>
              <a:rPr lang="en-US" sz="1200" i="1" dirty="0">
                <a:latin typeface="Times New Roman"/>
                <a:cs typeface="Times New Roman"/>
              </a:rPr>
              <a:t>Public Confidence in the Police</a:t>
            </a:r>
            <a:r>
              <a:rPr lang="en-US" sz="1200" dirty="0">
                <a:latin typeface="Times New Roman"/>
                <a:cs typeface="Times New Roman"/>
              </a:rPr>
              <a:t>. College of Policing, Nov. 2008. (Accessed 22/04/2025)</a:t>
            </a:r>
            <a:endParaRPr lang="en-US" dirty="0"/>
          </a:p>
          <a:p>
            <a:r>
              <a:rPr lang="en-US" sz="1200" dirty="0">
                <a:latin typeface="Times New Roman"/>
                <a:cs typeface="Times New Roman"/>
              </a:rPr>
              <a:t>“Policing: Two Officers “on the Beat” Prevent 86 Assaults and Save Thousands in Prison Costs | University of Cambridge.” </a:t>
            </a:r>
            <a:r>
              <a:rPr lang="en-US" sz="1200" i="1" dirty="0">
                <a:latin typeface="Times New Roman"/>
                <a:cs typeface="Times New Roman"/>
              </a:rPr>
              <a:t>Cam.ac.uk</a:t>
            </a:r>
            <a:r>
              <a:rPr lang="en-US" sz="1200" dirty="0">
                <a:latin typeface="Times New Roman"/>
                <a:cs typeface="Times New Roman"/>
              </a:rPr>
              <a:t>, 2016, </a:t>
            </a:r>
            <a:r>
              <a:rPr lang="en-US" sz="1200" dirty="0">
                <a:ea typeface="+mn-lt"/>
                <a:cs typeface="+mn-lt"/>
                <a:hlinkClick r:id="rId4"/>
              </a:rPr>
              <a:t>https://www.cam.ac.uk/research/news/policing-two-officers-on-the-beat-prevent-86-assaults-and-save-thousands-in-prison-costs</a:t>
            </a:r>
            <a:r>
              <a:rPr lang="en-US" sz="1200" dirty="0">
                <a:latin typeface="Times New Roman"/>
                <a:ea typeface="+mn-lt"/>
                <a:cs typeface="Times New Roman"/>
              </a:rPr>
              <a:t> .</a:t>
            </a:r>
            <a:r>
              <a:rPr lang="en-US" sz="1200" dirty="0">
                <a:latin typeface="Times New Roman"/>
                <a:cs typeface="Times New Roman"/>
              </a:rPr>
              <a:t> (Accessed 22/04/2025)</a:t>
            </a:r>
            <a:endParaRPr lang="en-US" dirty="0">
              <a:latin typeface="Aptos" panose="020B0004020202020204"/>
              <a:cs typeface="Times New Roman"/>
            </a:endParaRPr>
          </a:p>
          <a:p>
            <a:r>
              <a:rPr lang="en-US" sz="1200" dirty="0">
                <a:latin typeface="Times New Roman"/>
                <a:cs typeface="Times New Roman"/>
              </a:rPr>
              <a:t>Sherman, Lawrence W. </a:t>
            </a:r>
            <a:r>
              <a:rPr lang="en-US" sz="1200" i="1" dirty="0">
                <a:latin typeface="Times New Roman"/>
                <a:cs typeface="Times New Roman"/>
              </a:rPr>
              <a:t>Evidence-Based Crime Prevention</a:t>
            </a:r>
            <a:r>
              <a:rPr lang="en-US" sz="1200" dirty="0">
                <a:latin typeface="Times New Roman"/>
                <a:cs typeface="Times New Roman"/>
              </a:rPr>
              <a:t>. London ; New York, Routledge, 2002. (Accessed 22/04/2025)</a:t>
            </a:r>
            <a:endParaRPr lang="en-US" dirty="0"/>
          </a:p>
          <a:p>
            <a:r>
              <a:rPr lang="en-US" sz="1200" dirty="0">
                <a:latin typeface="Times New Roman"/>
                <a:cs typeface="Times New Roman"/>
              </a:rPr>
              <a:t>Wakefield, Alison. </a:t>
            </a:r>
            <a:r>
              <a:rPr lang="en-US" sz="1200" i="1" dirty="0">
                <a:latin typeface="Times New Roman"/>
                <a:cs typeface="Times New Roman"/>
              </a:rPr>
              <a:t>The Value of Foot Patrol: A Review of Research</a:t>
            </a:r>
            <a:r>
              <a:rPr lang="en-US" sz="1200" dirty="0">
                <a:latin typeface="Times New Roman"/>
                <a:cs typeface="Times New Roman"/>
              </a:rPr>
              <a:t>. 2006. (Accessed 22/04/2025)</a:t>
            </a:r>
            <a:endParaRPr lang="en-US" dirty="0"/>
          </a:p>
        </p:txBody>
      </p:sp>
    </p:spTree>
    <p:extLst>
      <p:ext uri="{BB962C8B-B14F-4D97-AF65-F5344CB8AC3E}">
        <p14:creationId xmlns:p14="http://schemas.microsoft.com/office/powerpoint/2010/main" val="1783216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1FA849-8420-5AA7-6601-498B9D8BA011}"/>
              </a:ext>
            </a:extLst>
          </p:cNvPr>
          <p:cNvSpPr>
            <a:spLocks noGrp="1"/>
          </p:cNvSpPr>
          <p:nvPr>
            <p:ph idx="1"/>
          </p:nvPr>
        </p:nvSpPr>
        <p:spPr/>
        <p:txBody>
          <a:bodyPr vert="horz" lIns="91440" tIns="45720" rIns="91440" bIns="45720" rtlCol="0" anchor="t">
            <a:normAutofit fontScale="77500" lnSpcReduction="20000"/>
          </a:bodyPr>
          <a:lstStyle/>
          <a:p>
            <a:r>
              <a:rPr lang="en-US" dirty="0"/>
              <a:t>Week 1- background reading: I accessed the initial reading online while ensuring every website I used or accessed was reliable and credible for my </a:t>
            </a:r>
            <a:r>
              <a:rPr lang="en-US" dirty="0" err="1"/>
              <a:t>presention</a:t>
            </a:r>
            <a:r>
              <a:rPr lang="en-US" dirty="0"/>
              <a:t>. I made sure I did my research before starting this assignment. </a:t>
            </a:r>
          </a:p>
          <a:p>
            <a:r>
              <a:rPr lang="en-US" dirty="0"/>
              <a:t>Week 2- planning: to plan for this presentation I ensured to gather enough resources so that it was easier to plan each slides with the correct information </a:t>
            </a:r>
          </a:p>
          <a:p>
            <a:r>
              <a:rPr lang="en-US" dirty="0"/>
              <a:t>Week 3- structure: I structured this assignment by ensuring my titles of each slide is clear so that my research will be easier to find and </a:t>
            </a:r>
            <a:r>
              <a:rPr lang="en-US" dirty="0" err="1"/>
              <a:t>organise</a:t>
            </a:r>
            <a:r>
              <a:rPr lang="en-US" dirty="0"/>
              <a:t>.</a:t>
            </a:r>
          </a:p>
          <a:p>
            <a:r>
              <a:rPr lang="en-US" dirty="0"/>
              <a:t>Week 4- wider reading: next time I will need to wider my research by using books however, I did use news reports, journals and websites so that I have a range of sources </a:t>
            </a:r>
          </a:p>
          <a:p>
            <a:r>
              <a:rPr lang="en-US" dirty="0"/>
              <a:t>Week 5- reflection/challenges: the challenges I faced during this work was I did not ensure I had my </a:t>
            </a:r>
            <a:r>
              <a:rPr lang="en-US" err="1"/>
              <a:t>refeneces</a:t>
            </a:r>
            <a:r>
              <a:rPr lang="en-US" dirty="0"/>
              <a:t> wrote down and in order this caused some set-backs due to having to go back through to find the websites I used in my information. Next time I will ensure I have it written down so that I do not make this mistake again which took me extra time.</a:t>
            </a:r>
          </a:p>
        </p:txBody>
      </p:sp>
      <p:sp>
        <p:nvSpPr>
          <p:cNvPr id="4" name="TextBox 3">
            <a:extLst>
              <a:ext uri="{FF2B5EF4-FFF2-40B4-BE49-F238E27FC236}">
                <a16:creationId xmlns:a16="http://schemas.microsoft.com/office/drawing/2014/main" id="{E38C5FFD-FAD6-AC3E-5BB6-CC93DA065946}"/>
              </a:ext>
            </a:extLst>
          </p:cNvPr>
          <p:cNvSpPr txBox="1"/>
          <p:nvPr/>
        </p:nvSpPr>
        <p:spPr>
          <a:xfrm>
            <a:off x="968828" y="680356"/>
            <a:ext cx="1054825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t>Research Timeline</a:t>
            </a:r>
          </a:p>
        </p:txBody>
      </p:sp>
    </p:spTree>
    <p:extLst>
      <p:ext uri="{BB962C8B-B14F-4D97-AF65-F5344CB8AC3E}">
        <p14:creationId xmlns:p14="http://schemas.microsoft.com/office/powerpoint/2010/main" val="12783588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Discuss how community engagement strategies can be used to improve trust &amp; legitimacy when Policing the public</vt:lpstr>
      <vt:lpstr>Contents </vt:lpstr>
      <vt:lpstr>Introduction </vt:lpstr>
      <vt:lpstr>Strategy and how effective they are</vt:lpstr>
      <vt:lpstr>Importance of public confidence and trust </vt:lpstr>
      <vt:lpstr>statistics and challenges of this strategy </vt:lpstr>
      <vt:lpstr>Summary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751</cp:revision>
  <dcterms:created xsi:type="dcterms:W3CDTF">2025-04-01T15:43:00Z</dcterms:created>
  <dcterms:modified xsi:type="dcterms:W3CDTF">2025-04-23T14:53:39Z</dcterms:modified>
</cp:coreProperties>
</file>