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slideLayouts/slideLayout5.xml" ContentType="application/vnd.openxmlformats-officedocument.presentationml.slideLayout+xml"/>
  <Override PartName="/ppt/theme/theme3.xml" ContentType="application/vnd.openxmlformats-officedocument.theme+xml"/>
  <Override PartName="/ppt/slideLayouts/slideLayout6.xml" ContentType="application/vnd.openxmlformats-officedocument.presentationml.slideLayout+xml"/>
  <Override PartName="/ppt/theme/theme4.xml" ContentType="application/vnd.openxmlformats-officedocument.theme+xml"/>
  <Override PartName="/ppt/slideLayouts/slideLayout7.xml" ContentType="application/vnd.openxmlformats-officedocument.presentationml.slideLayout+xml"/>
  <Override PartName="/ppt/theme/theme5.xml" ContentType="application/vnd.openxmlformats-officedocument.theme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theme/theme6.xml" ContentType="application/vnd.openxmlformats-officedocument.theme+xml"/>
  <Override PartName="/ppt/theme/theme7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6" r:id="rId4"/>
    <p:sldMasterId id="2147483678" r:id="rId5"/>
    <p:sldMasterId id="2147483680" r:id="rId6"/>
    <p:sldMasterId id="2147483682" r:id="rId7"/>
    <p:sldMasterId id="2147483686" r:id="rId8"/>
    <p:sldMasterId id="2147483701" r:id="rId9"/>
  </p:sldMasterIdLst>
  <p:notesMasterIdLst>
    <p:notesMasterId r:id="rId30"/>
  </p:notesMasterIdLst>
  <p:sldIdLst>
    <p:sldId id="409" r:id="rId10"/>
    <p:sldId id="412" r:id="rId11"/>
    <p:sldId id="571" r:id="rId12"/>
    <p:sldId id="464" r:id="rId13"/>
    <p:sldId id="580" r:id="rId14"/>
    <p:sldId id="581" r:id="rId15"/>
    <p:sldId id="582" r:id="rId16"/>
    <p:sldId id="583" r:id="rId17"/>
    <p:sldId id="584" r:id="rId18"/>
    <p:sldId id="585" r:id="rId19"/>
    <p:sldId id="586" r:id="rId20"/>
    <p:sldId id="587" r:id="rId21"/>
    <p:sldId id="588" r:id="rId22"/>
    <p:sldId id="589" r:id="rId23"/>
    <p:sldId id="590" r:id="rId24"/>
    <p:sldId id="591" r:id="rId25"/>
    <p:sldId id="592" r:id="rId26"/>
    <p:sldId id="593" r:id="rId27"/>
    <p:sldId id="594" r:id="rId28"/>
    <p:sldId id="405" r:id="rId2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D029EEBC-D15A-4150-9FE5-2CF33A9E1FE8}" v="29" dt="2024-02-13T05:57:17.256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8FD4443E-F989-4FC4-A0C8-D5A2AF1F390B}" styleName="Dark Style 1 - Accent 5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wholeTbl>
    <a:band1H>
      <a:tcStyle>
        <a:tcBdr/>
        <a:fill>
          <a:solidFill>
            <a:schemeClr val="accent5">
              <a:shade val="60000"/>
            </a:schemeClr>
          </a:solidFill>
        </a:fill>
      </a:tcStyle>
    </a:band1H>
    <a:band1V>
      <a:tcStyle>
        <a:tcBdr/>
        <a:fill>
          <a:solidFill>
            <a:schemeClr val="accent5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5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5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5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69012ECD-51FC-41F1-AA8D-1B2483CD663E}" styleName="Light Style 2 -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69CF1AB2-1976-4502-BF36-3FF5EA218861}" styleName="Medium Style 4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003" autoAdjust="0"/>
    <p:restoredTop sz="71308" autoAdjust="0"/>
  </p:normalViewPr>
  <p:slideViewPr>
    <p:cSldViewPr snapToGrid="0">
      <p:cViewPr varScale="1">
        <p:scale>
          <a:sx n="75" d="100"/>
          <a:sy n="75" d="100"/>
        </p:scale>
        <p:origin x="1698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4.xml"/><Relationship Id="rId18" Type="http://schemas.openxmlformats.org/officeDocument/2006/relationships/slide" Target="slides/slide9.xml"/><Relationship Id="rId26" Type="http://schemas.openxmlformats.org/officeDocument/2006/relationships/slide" Target="slides/slide17.xml"/><Relationship Id="rId3" Type="http://schemas.openxmlformats.org/officeDocument/2006/relationships/customXml" Target="../customXml/item3.xml"/><Relationship Id="rId21" Type="http://schemas.openxmlformats.org/officeDocument/2006/relationships/slide" Target="slides/slide12.xml"/><Relationship Id="rId34" Type="http://schemas.openxmlformats.org/officeDocument/2006/relationships/tableStyles" Target="tableStyles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3.xml"/><Relationship Id="rId17" Type="http://schemas.openxmlformats.org/officeDocument/2006/relationships/slide" Target="slides/slide8.xml"/><Relationship Id="rId25" Type="http://schemas.openxmlformats.org/officeDocument/2006/relationships/slide" Target="slides/slide16.xml"/><Relationship Id="rId33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7.xml"/><Relationship Id="rId20" Type="http://schemas.openxmlformats.org/officeDocument/2006/relationships/slide" Target="slides/slide11.xml"/><Relationship Id="rId29" Type="http://schemas.openxmlformats.org/officeDocument/2006/relationships/slide" Target="slides/slide20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2.xml"/><Relationship Id="rId24" Type="http://schemas.openxmlformats.org/officeDocument/2006/relationships/slide" Target="slides/slide15.xml"/><Relationship Id="rId32" Type="http://schemas.openxmlformats.org/officeDocument/2006/relationships/viewProps" Target="viewProp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6.xml"/><Relationship Id="rId23" Type="http://schemas.openxmlformats.org/officeDocument/2006/relationships/slide" Target="slides/slide14.xml"/><Relationship Id="rId28" Type="http://schemas.openxmlformats.org/officeDocument/2006/relationships/slide" Target="slides/slide19.xml"/><Relationship Id="rId36" Type="http://schemas.microsoft.com/office/2015/10/relationships/revisionInfo" Target="revisionInfo.xml"/><Relationship Id="rId10" Type="http://schemas.openxmlformats.org/officeDocument/2006/relationships/slide" Target="slides/slide1.xml"/><Relationship Id="rId19" Type="http://schemas.openxmlformats.org/officeDocument/2006/relationships/slide" Target="slides/slide10.xml"/><Relationship Id="rId31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5.xml"/><Relationship Id="rId22" Type="http://schemas.openxmlformats.org/officeDocument/2006/relationships/slide" Target="slides/slide13.xml"/><Relationship Id="rId27" Type="http://schemas.openxmlformats.org/officeDocument/2006/relationships/slide" Target="slides/slide18.xml"/><Relationship Id="rId30" Type="http://schemas.openxmlformats.org/officeDocument/2006/relationships/notesMaster" Target="notesMasters/notesMaster1.xml"/><Relationship Id="rId35" Type="http://schemas.microsoft.com/office/2016/11/relationships/changesInfo" Target="changesInfos/changesInfo1.xml"/><Relationship Id="rId8" Type="http://schemas.openxmlformats.org/officeDocument/2006/relationships/slideMaster" Target="slideMasters/slideMaster5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Nitheesh Kaliyamurthy" userId="2821ebda-f4ac-4963-9a4e-a836dfc45829" providerId="ADAL" clId="{D029EEBC-D15A-4150-9FE5-2CF33A9E1FE8}"/>
    <pc:docChg chg="undo custSel addSld delSld modSld sldOrd">
      <pc:chgData name="Nitheesh Kaliyamurthy" userId="2821ebda-f4ac-4963-9a4e-a836dfc45829" providerId="ADAL" clId="{D029EEBC-D15A-4150-9FE5-2CF33A9E1FE8}" dt="2024-02-13T06:13:54.365" v="675" actId="313"/>
      <pc:docMkLst>
        <pc:docMk/>
      </pc:docMkLst>
      <pc:sldChg chg="modSp mod">
        <pc:chgData name="Nitheesh Kaliyamurthy" userId="2821ebda-f4ac-4963-9a4e-a836dfc45829" providerId="ADAL" clId="{D029EEBC-D15A-4150-9FE5-2CF33A9E1FE8}" dt="2024-02-13T05:08:22.106" v="234" actId="6549"/>
        <pc:sldMkLst>
          <pc:docMk/>
          <pc:sldMk cId="840170834" sldId="405"/>
        </pc:sldMkLst>
        <pc:spChg chg="mod">
          <ac:chgData name="Nitheesh Kaliyamurthy" userId="2821ebda-f4ac-4963-9a4e-a836dfc45829" providerId="ADAL" clId="{D029EEBC-D15A-4150-9FE5-2CF33A9E1FE8}" dt="2024-02-13T05:08:16.493" v="233" actId="6549"/>
          <ac:spMkLst>
            <pc:docMk/>
            <pc:sldMk cId="840170834" sldId="405"/>
            <ac:spMk id="2" creationId="{EDD4C10A-E4A0-4C54-98D4-C13432B17C16}"/>
          </ac:spMkLst>
        </pc:spChg>
        <pc:spChg chg="mod">
          <ac:chgData name="Nitheesh Kaliyamurthy" userId="2821ebda-f4ac-4963-9a4e-a836dfc45829" providerId="ADAL" clId="{D029EEBC-D15A-4150-9FE5-2CF33A9E1FE8}" dt="2024-02-13T05:08:22.106" v="234" actId="6549"/>
          <ac:spMkLst>
            <pc:docMk/>
            <pc:sldMk cId="840170834" sldId="405"/>
            <ac:spMk id="3" creationId="{8A24508A-09F8-407C-BCEE-EED5957725C5}"/>
          </ac:spMkLst>
        </pc:spChg>
      </pc:sldChg>
      <pc:sldChg chg="delSp modSp mod modNotesTx">
        <pc:chgData name="Nitheesh Kaliyamurthy" userId="2821ebda-f4ac-4963-9a4e-a836dfc45829" providerId="ADAL" clId="{D029EEBC-D15A-4150-9FE5-2CF33A9E1FE8}" dt="2024-02-13T04:50:38.249" v="35" actId="121"/>
        <pc:sldMkLst>
          <pc:docMk/>
          <pc:sldMk cId="1693028494" sldId="412"/>
        </pc:sldMkLst>
        <pc:spChg chg="mod">
          <ac:chgData name="Nitheesh Kaliyamurthy" userId="2821ebda-f4ac-4963-9a4e-a836dfc45829" providerId="ADAL" clId="{D029EEBC-D15A-4150-9FE5-2CF33A9E1FE8}" dt="2024-02-13T04:50:38.249" v="35" actId="121"/>
          <ac:spMkLst>
            <pc:docMk/>
            <pc:sldMk cId="1693028494" sldId="412"/>
            <ac:spMk id="12" creationId="{227A289E-9EC1-1C8C-6EAE-122D1C7EA5DF}"/>
          </ac:spMkLst>
        </pc:spChg>
        <pc:graphicFrameChg chg="del">
          <ac:chgData name="Nitheesh Kaliyamurthy" userId="2821ebda-f4ac-4963-9a4e-a836dfc45829" providerId="ADAL" clId="{D029EEBC-D15A-4150-9FE5-2CF33A9E1FE8}" dt="2024-02-13T04:49:53.935" v="0" actId="478"/>
          <ac:graphicFrameMkLst>
            <pc:docMk/>
            <pc:sldMk cId="1693028494" sldId="412"/>
            <ac:graphicFrameMk id="14" creationId="{CB32AD22-4B3F-138F-E0F5-D69FAC23CCF1}"/>
          </ac:graphicFrameMkLst>
        </pc:graphicFrameChg>
      </pc:sldChg>
      <pc:sldChg chg="del">
        <pc:chgData name="Nitheesh Kaliyamurthy" userId="2821ebda-f4ac-4963-9a4e-a836dfc45829" providerId="ADAL" clId="{D029EEBC-D15A-4150-9FE5-2CF33A9E1FE8}" dt="2024-02-13T05:06:09.148" v="220" actId="47"/>
        <pc:sldMkLst>
          <pc:docMk/>
          <pc:sldMk cId="2561024153" sldId="462"/>
        </pc:sldMkLst>
      </pc:sldChg>
      <pc:sldChg chg="addSp delSp modSp mod">
        <pc:chgData name="Nitheesh Kaliyamurthy" userId="2821ebda-f4ac-4963-9a4e-a836dfc45829" providerId="ADAL" clId="{D029EEBC-D15A-4150-9FE5-2CF33A9E1FE8}" dt="2024-02-13T05:15:44.434" v="248" actId="6549"/>
        <pc:sldMkLst>
          <pc:docMk/>
          <pc:sldMk cId="2983142613" sldId="464"/>
        </pc:sldMkLst>
        <pc:spChg chg="del">
          <ac:chgData name="Nitheesh Kaliyamurthy" userId="2821ebda-f4ac-4963-9a4e-a836dfc45829" providerId="ADAL" clId="{D029EEBC-D15A-4150-9FE5-2CF33A9E1FE8}" dt="2024-02-13T05:07:02.322" v="221" actId="478"/>
          <ac:spMkLst>
            <pc:docMk/>
            <pc:sldMk cId="2983142613" sldId="464"/>
            <ac:spMk id="2" creationId="{ACF345C3-FFD8-49AE-B7D0-A4DDA1E5B355}"/>
          </ac:spMkLst>
        </pc:spChg>
        <pc:spChg chg="del">
          <ac:chgData name="Nitheesh Kaliyamurthy" userId="2821ebda-f4ac-4963-9a4e-a836dfc45829" providerId="ADAL" clId="{D029EEBC-D15A-4150-9FE5-2CF33A9E1FE8}" dt="2024-02-13T05:07:02.322" v="221" actId="478"/>
          <ac:spMkLst>
            <pc:docMk/>
            <pc:sldMk cId="2983142613" sldId="464"/>
            <ac:spMk id="3" creationId="{35B80D8E-24DC-4DB6-9B28-2C3CE35E0859}"/>
          </ac:spMkLst>
        </pc:spChg>
        <pc:spChg chg="del">
          <ac:chgData name="Nitheesh Kaliyamurthy" userId="2821ebda-f4ac-4963-9a4e-a836dfc45829" providerId="ADAL" clId="{D029EEBC-D15A-4150-9FE5-2CF33A9E1FE8}" dt="2024-02-13T05:07:02.322" v="221" actId="478"/>
          <ac:spMkLst>
            <pc:docMk/>
            <pc:sldMk cId="2983142613" sldId="464"/>
            <ac:spMk id="7" creationId="{5D7F1708-08E9-2995-E82B-89219794CFD2}"/>
          </ac:spMkLst>
        </pc:spChg>
        <pc:spChg chg="del">
          <ac:chgData name="Nitheesh Kaliyamurthy" userId="2821ebda-f4ac-4963-9a4e-a836dfc45829" providerId="ADAL" clId="{D029EEBC-D15A-4150-9FE5-2CF33A9E1FE8}" dt="2024-02-13T05:07:02.322" v="221" actId="478"/>
          <ac:spMkLst>
            <pc:docMk/>
            <pc:sldMk cId="2983142613" sldId="464"/>
            <ac:spMk id="8" creationId="{2DCCF48B-5BC6-8BDA-F1C5-319595982605}"/>
          </ac:spMkLst>
        </pc:spChg>
        <pc:spChg chg="add del mod">
          <ac:chgData name="Nitheesh Kaliyamurthy" userId="2821ebda-f4ac-4963-9a4e-a836dfc45829" providerId="ADAL" clId="{D029EEBC-D15A-4150-9FE5-2CF33A9E1FE8}" dt="2024-02-13T05:07:06.737" v="223" actId="478"/>
          <ac:spMkLst>
            <pc:docMk/>
            <pc:sldMk cId="2983142613" sldId="464"/>
            <ac:spMk id="9" creationId="{B0899E0F-9B4C-07EB-535C-048D3F91410D}"/>
          </ac:spMkLst>
        </pc:spChg>
        <pc:spChg chg="add del mod">
          <ac:chgData name="Nitheesh Kaliyamurthy" userId="2821ebda-f4ac-4963-9a4e-a836dfc45829" providerId="ADAL" clId="{D029EEBC-D15A-4150-9FE5-2CF33A9E1FE8}" dt="2024-02-13T05:07:04.907" v="222" actId="478"/>
          <ac:spMkLst>
            <pc:docMk/>
            <pc:sldMk cId="2983142613" sldId="464"/>
            <ac:spMk id="10" creationId="{85502BD1-49B3-B0BB-80F2-D23B62C863AD}"/>
          </ac:spMkLst>
        </pc:spChg>
        <pc:spChg chg="add mod">
          <ac:chgData name="Nitheesh Kaliyamurthy" userId="2821ebda-f4ac-4963-9a4e-a836dfc45829" providerId="ADAL" clId="{D029EEBC-D15A-4150-9FE5-2CF33A9E1FE8}" dt="2024-02-13T05:15:44.434" v="248" actId="6549"/>
          <ac:spMkLst>
            <pc:docMk/>
            <pc:sldMk cId="2983142613" sldId="464"/>
            <ac:spMk id="11" creationId="{EF7AAB1F-6601-C93F-7813-335CBFE207CF}"/>
          </ac:spMkLst>
        </pc:spChg>
        <pc:grpChg chg="del">
          <ac:chgData name="Nitheesh Kaliyamurthy" userId="2821ebda-f4ac-4963-9a4e-a836dfc45829" providerId="ADAL" clId="{D029EEBC-D15A-4150-9FE5-2CF33A9E1FE8}" dt="2024-02-13T05:07:02.322" v="221" actId="478"/>
          <ac:grpSpMkLst>
            <pc:docMk/>
            <pc:sldMk cId="2983142613" sldId="464"/>
            <ac:grpSpMk id="4" creationId="{0EC5AB18-90FF-C964-90F0-AB830DCB0D6E}"/>
          </ac:grpSpMkLst>
        </pc:grpChg>
      </pc:sldChg>
      <pc:sldChg chg="addSp delSp modSp mod">
        <pc:chgData name="Nitheesh Kaliyamurthy" userId="2821ebda-f4ac-4963-9a4e-a836dfc45829" providerId="ADAL" clId="{D029EEBC-D15A-4150-9FE5-2CF33A9E1FE8}" dt="2024-02-13T06:13:54.365" v="675" actId="313"/>
        <pc:sldMkLst>
          <pc:docMk/>
          <pc:sldMk cId="2902312421" sldId="571"/>
        </pc:sldMkLst>
        <pc:spChg chg="mod">
          <ac:chgData name="Nitheesh Kaliyamurthy" userId="2821ebda-f4ac-4963-9a4e-a836dfc45829" providerId="ADAL" clId="{D029EEBC-D15A-4150-9FE5-2CF33A9E1FE8}" dt="2024-02-13T06:13:54.365" v="675" actId="313"/>
          <ac:spMkLst>
            <pc:docMk/>
            <pc:sldMk cId="2902312421" sldId="571"/>
            <ac:spMk id="14" creationId="{6038C314-1B60-4775-8E3E-37DE4F26EA44}"/>
          </ac:spMkLst>
        </pc:spChg>
        <pc:picChg chg="add mod">
          <ac:chgData name="Nitheesh Kaliyamurthy" userId="2821ebda-f4ac-4963-9a4e-a836dfc45829" providerId="ADAL" clId="{D029EEBC-D15A-4150-9FE5-2CF33A9E1FE8}" dt="2024-02-13T04:55:15.407" v="41" actId="1076"/>
          <ac:picMkLst>
            <pc:docMk/>
            <pc:sldMk cId="2902312421" sldId="571"/>
            <ac:picMk id="3" creationId="{3F5C35A4-25C1-29BA-9F1C-041A8D99BB90}"/>
          </ac:picMkLst>
        </pc:picChg>
        <pc:picChg chg="mod">
          <ac:chgData name="Nitheesh Kaliyamurthy" userId="2821ebda-f4ac-4963-9a4e-a836dfc45829" providerId="ADAL" clId="{D029EEBC-D15A-4150-9FE5-2CF33A9E1FE8}" dt="2024-02-13T04:55:19.671" v="42" actId="14100"/>
          <ac:picMkLst>
            <pc:docMk/>
            <pc:sldMk cId="2902312421" sldId="571"/>
            <ac:picMk id="7" creationId="{105D4BD7-4469-2858-DD7B-B7E30F734D3E}"/>
          </ac:picMkLst>
        </pc:picChg>
        <pc:picChg chg="del">
          <ac:chgData name="Nitheesh Kaliyamurthy" userId="2821ebda-f4ac-4963-9a4e-a836dfc45829" providerId="ADAL" clId="{D029EEBC-D15A-4150-9FE5-2CF33A9E1FE8}" dt="2024-02-13T04:55:01.744" v="36" actId="478"/>
          <ac:picMkLst>
            <pc:docMk/>
            <pc:sldMk cId="2902312421" sldId="571"/>
            <ac:picMk id="1026" creationId="{04E7D8C9-A611-2178-77E6-2DF2B9FDBDED}"/>
          </ac:picMkLst>
        </pc:picChg>
      </pc:sldChg>
      <pc:sldChg chg="del">
        <pc:chgData name="Nitheesh Kaliyamurthy" userId="2821ebda-f4ac-4963-9a4e-a836dfc45829" providerId="ADAL" clId="{D029EEBC-D15A-4150-9FE5-2CF33A9E1FE8}" dt="2024-02-13T05:06:08.066" v="219" actId="47"/>
        <pc:sldMkLst>
          <pc:docMk/>
          <pc:sldMk cId="3722599295" sldId="578"/>
        </pc:sldMkLst>
      </pc:sldChg>
      <pc:sldChg chg="del">
        <pc:chgData name="Nitheesh Kaliyamurthy" userId="2821ebda-f4ac-4963-9a4e-a836dfc45829" providerId="ADAL" clId="{D029EEBC-D15A-4150-9FE5-2CF33A9E1FE8}" dt="2024-02-13T05:06:06.178" v="218" actId="47"/>
        <pc:sldMkLst>
          <pc:docMk/>
          <pc:sldMk cId="1330955726" sldId="579"/>
        </pc:sldMkLst>
      </pc:sldChg>
      <pc:sldChg chg="delSp modSp mod">
        <pc:chgData name="Nitheesh Kaliyamurthy" userId="2821ebda-f4ac-4963-9a4e-a836dfc45829" providerId="ADAL" clId="{D029EEBC-D15A-4150-9FE5-2CF33A9E1FE8}" dt="2024-02-13T05:18:23.233" v="271" actId="6549"/>
        <pc:sldMkLst>
          <pc:docMk/>
          <pc:sldMk cId="3767905091" sldId="580"/>
        </pc:sldMkLst>
        <pc:spChg chg="mod">
          <ac:chgData name="Nitheesh Kaliyamurthy" userId="2821ebda-f4ac-4963-9a4e-a836dfc45829" providerId="ADAL" clId="{D029EEBC-D15A-4150-9FE5-2CF33A9E1FE8}" dt="2024-02-13T05:17:04.851" v="263" actId="20577"/>
          <ac:spMkLst>
            <pc:docMk/>
            <pc:sldMk cId="3767905091" sldId="580"/>
            <ac:spMk id="2" creationId="{ACF345C3-FFD8-49AE-B7D0-A4DDA1E5B355}"/>
          </ac:spMkLst>
        </pc:spChg>
        <pc:spChg chg="mod">
          <ac:chgData name="Nitheesh Kaliyamurthy" userId="2821ebda-f4ac-4963-9a4e-a836dfc45829" providerId="ADAL" clId="{D029EEBC-D15A-4150-9FE5-2CF33A9E1FE8}" dt="2024-02-13T05:18:23.233" v="271" actId="6549"/>
          <ac:spMkLst>
            <pc:docMk/>
            <pc:sldMk cId="3767905091" sldId="580"/>
            <ac:spMk id="3" creationId="{35B80D8E-24DC-4DB6-9B28-2C3CE35E0859}"/>
          </ac:spMkLst>
        </pc:spChg>
        <pc:spChg chg="del">
          <ac:chgData name="Nitheesh Kaliyamurthy" userId="2821ebda-f4ac-4963-9a4e-a836dfc45829" providerId="ADAL" clId="{D029EEBC-D15A-4150-9FE5-2CF33A9E1FE8}" dt="2024-02-13T05:07:49.503" v="231" actId="478"/>
          <ac:spMkLst>
            <pc:docMk/>
            <pc:sldMk cId="3767905091" sldId="580"/>
            <ac:spMk id="7" creationId="{5D7F1708-08E9-2995-E82B-89219794CFD2}"/>
          </ac:spMkLst>
        </pc:spChg>
        <pc:grpChg chg="del">
          <ac:chgData name="Nitheesh Kaliyamurthy" userId="2821ebda-f4ac-4963-9a4e-a836dfc45829" providerId="ADAL" clId="{D029EEBC-D15A-4150-9FE5-2CF33A9E1FE8}" dt="2024-02-13T05:07:47.057" v="230" actId="478"/>
          <ac:grpSpMkLst>
            <pc:docMk/>
            <pc:sldMk cId="3767905091" sldId="580"/>
            <ac:grpSpMk id="4" creationId="{0EC5AB18-90FF-C964-90F0-AB830DCB0D6E}"/>
          </ac:grpSpMkLst>
        </pc:grpChg>
      </pc:sldChg>
      <pc:sldChg chg="del">
        <pc:chgData name="Nitheesh Kaliyamurthy" userId="2821ebda-f4ac-4963-9a4e-a836dfc45829" providerId="ADAL" clId="{D029EEBC-D15A-4150-9FE5-2CF33A9E1FE8}" dt="2024-02-13T05:08:12.966" v="232" actId="47"/>
        <pc:sldMkLst>
          <pc:docMk/>
          <pc:sldMk cId="533142190" sldId="581"/>
        </pc:sldMkLst>
      </pc:sldChg>
      <pc:sldChg chg="addSp modSp add mod">
        <pc:chgData name="Nitheesh Kaliyamurthy" userId="2821ebda-f4ac-4963-9a4e-a836dfc45829" providerId="ADAL" clId="{D029EEBC-D15A-4150-9FE5-2CF33A9E1FE8}" dt="2024-02-13T05:28:14.669" v="385" actId="732"/>
        <pc:sldMkLst>
          <pc:docMk/>
          <pc:sldMk cId="1150794089" sldId="581"/>
        </pc:sldMkLst>
        <pc:spChg chg="mod">
          <ac:chgData name="Nitheesh Kaliyamurthy" userId="2821ebda-f4ac-4963-9a4e-a836dfc45829" providerId="ADAL" clId="{D029EEBC-D15A-4150-9FE5-2CF33A9E1FE8}" dt="2024-02-13T05:19:42.078" v="281" actId="6549"/>
          <ac:spMkLst>
            <pc:docMk/>
            <pc:sldMk cId="1150794089" sldId="581"/>
            <ac:spMk id="3" creationId="{35B80D8E-24DC-4DB6-9B28-2C3CE35E0859}"/>
          </ac:spMkLst>
        </pc:spChg>
        <pc:picChg chg="add mod modCrop">
          <ac:chgData name="Nitheesh Kaliyamurthy" userId="2821ebda-f4ac-4963-9a4e-a836dfc45829" providerId="ADAL" clId="{D029EEBC-D15A-4150-9FE5-2CF33A9E1FE8}" dt="2024-02-13T05:28:14.669" v="385" actId="732"/>
          <ac:picMkLst>
            <pc:docMk/>
            <pc:sldMk cId="1150794089" sldId="581"/>
            <ac:picMk id="4" creationId="{4DA22E4B-8107-F085-DB6A-78BA4A6673AE}"/>
          </ac:picMkLst>
        </pc:picChg>
      </pc:sldChg>
      <pc:sldChg chg="del">
        <pc:chgData name="Nitheesh Kaliyamurthy" userId="2821ebda-f4ac-4963-9a4e-a836dfc45829" providerId="ADAL" clId="{D029EEBC-D15A-4150-9FE5-2CF33A9E1FE8}" dt="2024-02-13T05:08:12.966" v="232" actId="47"/>
        <pc:sldMkLst>
          <pc:docMk/>
          <pc:sldMk cId="1186667000" sldId="582"/>
        </pc:sldMkLst>
      </pc:sldChg>
      <pc:sldChg chg="addSp delSp modSp add mod">
        <pc:chgData name="Nitheesh Kaliyamurthy" userId="2821ebda-f4ac-4963-9a4e-a836dfc45829" providerId="ADAL" clId="{D029EEBC-D15A-4150-9FE5-2CF33A9E1FE8}" dt="2024-02-13T05:22:26.621" v="308" actId="1076"/>
        <pc:sldMkLst>
          <pc:docMk/>
          <pc:sldMk cId="3384347192" sldId="582"/>
        </pc:sldMkLst>
        <pc:spChg chg="mod">
          <ac:chgData name="Nitheesh Kaliyamurthy" userId="2821ebda-f4ac-4963-9a4e-a836dfc45829" providerId="ADAL" clId="{D029EEBC-D15A-4150-9FE5-2CF33A9E1FE8}" dt="2024-02-13T05:21:18.204" v="294" actId="6549"/>
          <ac:spMkLst>
            <pc:docMk/>
            <pc:sldMk cId="3384347192" sldId="582"/>
            <ac:spMk id="3" creationId="{35B80D8E-24DC-4DB6-9B28-2C3CE35E0859}"/>
          </ac:spMkLst>
        </pc:spChg>
        <pc:spChg chg="add mod">
          <ac:chgData name="Nitheesh Kaliyamurthy" userId="2821ebda-f4ac-4963-9a4e-a836dfc45829" providerId="ADAL" clId="{D029EEBC-D15A-4150-9FE5-2CF33A9E1FE8}" dt="2024-02-13T05:22:26.621" v="308" actId="1076"/>
          <ac:spMkLst>
            <pc:docMk/>
            <pc:sldMk cId="3384347192" sldId="582"/>
            <ac:spMk id="7" creationId="{34EC0D77-2B7F-A7E1-911C-ABF9904FF986}"/>
          </ac:spMkLst>
        </pc:spChg>
        <pc:picChg chg="del">
          <ac:chgData name="Nitheesh Kaliyamurthy" userId="2821ebda-f4ac-4963-9a4e-a836dfc45829" providerId="ADAL" clId="{D029EEBC-D15A-4150-9FE5-2CF33A9E1FE8}" dt="2024-02-13T05:21:21.933" v="295" actId="478"/>
          <ac:picMkLst>
            <pc:docMk/>
            <pc:sldMk cId="3384347192" sldId="582"/>
            <ac:picMk id="4" creationId="{4DA22E4B-8107-F085-DB6A-78BA4A6673AE}"/>
          </ac:picMkLst>
        </pc:picChg>
        <pc:picChg chg="add mod modCrop">
          <ac:chgData name="Nitheesh Kaliyamurthy" userId="2821ebda-f4ac-4963-9a4e-a836dfc45829" providerId="ADAL" clId="{D029EEBC-D15A-4150-9FE5-2CF33A9E1FE8}" dt="2024-02-13T05:21:53.450" v="303" actId="1076"/>
          <ac:picMkLst>
            <pc:docMk/>
            <pc:sldMk cId="3384347192" sldId="582"/>
            <ac:picMk id="5" creationId="{32DC475B-0B63-69AC-7AFA-26211206DBE4}"/>
          </ac:picMkLst>
        </pc:picChg>
      </pc:sldChg>
      <pc:sldChg chg="addSp delSp modSp add mod">
        <pc:chgData name="Nitheesh Kaliyamurthy" userId="2821ebda-f4ac-4963-9a4e-a836dfc45829" providerId="ADAL" clId="{D029EEBC-D15A-4150-9FE5-2CF33A9E1FE8}" dt="2024-02-13T05:26:16.835" v="365" actId="1076"/>
        <pc:sldMkLst>
          <pc:docMk/>
          <pc:sldMk cId="2457745289" sldId="583"/>
        </pc:sldMkLst>
        <pc:spChg chg="del">
          <ac:chgData name="Nitheesh Kaliyamurthy" userId="2821ebda-f4ac-4963-9a4e-a836dfc45829" providerId="ADAL" clId="{D029EEBC-D15A-4150-9FE5-2CF33A9E1FE8}" dt="2024-02-13T05:22:54.447" v="313" actId="478"/>
          <ac:spMkLst>
            <pc:docMk/>
            <pc:sldMk cId="2457745289" sldId="583"/>
            <ac:spMk id="3" creationId="{35B80D8E-24DC-4DB6-9B28-2C3CE35E0859}"/>
          </ac:spMkLst>
        </pc:spChg>
        <pc:spChg chg="add mod">
          <ac:chgData name="Nitheesh Kaliyamurthy" userId="2821ebda-f4ac-4963-9a4e-a836dfc45829" providerId="ADAL" clId="{D029EEBC-D15A-4150-9FE5-2CF33A9E1FE8}" dt="2024-02-13T05:24:07.410" v="349" actId="14100"/>
          <ac:spMkLst>
            <pc:docMk/>
            <pc:sldMk cId="2457745289" sldId="583"/>
            <ac:spMk id="4" creationId="{ED5BFF56-D807-EDD6-8EA1-19C2A7515EC6}"/>
          </ac:spMkLst>
        </pc:spChg>
        <pc:spChg chg="del">
          <ac:chgData name="Nitheesh Kaliyamurthy" userId="2821ebda-f4ac-4963-9a4e-a836dfc45829" providerId="ADAL" clId="{D029EEBC-D15A-4150-9FE5-2CF33A9E1FE8}" dt="2024-02-13T05:22:50.100" v="311" actId="478"/>
          <ac:spMkLst>
            <pc:docMk/>
            <pc:sldMk cId="2457745289" sldId="583"/>
            <ac:spMk id="7" creationId="{34EC0D77-2B7F-A7E1-911C-ABF9904FF986}"/>
          </ac:spMkLst>
        </pc:spChg>
        <pc:spChg chg="add mod">
          <ac:chgData name="Nitheesh Kaliyamurthy" userId="2821ebda-f4ac-4963-9a4e-a836dfc45829" providerId="ADAL" clId="{D029EEBC-D15A-4150-9FE5-2CF33A9E1FE8}" dt="2024-02-13T05:25:30.293" v="355" actId="1076"/>
          <ac:spMkLst>
            <pc:docMk/>
            <pc:sldMk cId="2457745289" sldId="583"/>
            <ac:spMk id="8" creationId="{198BB3CC-9091-90BB-D65D-50F86FEC8D16}"/>
          </ac:spMkLst>
        </pc:spChg>
        <pc:spChg chg="add mod">
          <ac:chgData name="Nitheesh Kaliyamurthy" userId="2821ebda-f4ac-4963-9a4e-a836dfc45829" providerId="ADAL" clId="{D029EEBC-D15A-4150-9FE5-2CF33A9E1FE8}" dt="2024-02-13T05:26:16.835" v="365" actId="1076"/>
          <ac:spMkLst>
            <pc:docMk/>
            <pc:sldMk cId="2457745289" sldId="583"/>
            <ac:spMk id="9" creationId="{9EC26EA7-3B32-A836-47D5-94D0870E2E17}"/>
          </ac:spMkLst>
        </pc:spChg>
        <pc:spChg chg="add del mod">
          <ac:chgData name="Nitheesh Kaliyamurthy" userId="2821ebda-f4ac-4963-9a4e-a836dfc45829" providerId="ADAL" clId="{D029EEBC-D15A-4150-9FE5-2CF33A9E1FE8}" dt="2024-02-13T05:22:57.923" v="314" actId="478"/>
          <ac:spMkLst>
            <pc:docMk/>
            <pc:sldMk cId="2457745289" sldId="583"/>
            <ac:spMk id="13" creationId="{FCDE71E5-F22E-3C7E-674D-E8BA024FEFCF}"/>
          </ac:spMkLst>
        </pc:spChg>
        <pc:spChg chg="add mod">
          <ac:chgData name="Nitheesh Kaliyamurthy" userId="2821ebda-f4ac-4963-9a4e-a836dfc45829" providerId="ADAL" clId="{D029EEBC-D15A-4150-9FE5-2CF33A9E1FE8}" dt="2024-02-13T05:23:45.263" v="344" actId="1076"/>
          <ac:spMkLst>
            <pc:docMk/>
            <pc:sldMk cId="2457745289" sldId="583"/>
            <ac:spMk id="14" creationId="{7755E9FA-5EE3-0F7A-5002-C46367560B0E}"/>
          </ac:spMkLst>
        </pc:spChg>
        <pc:picChg chg="del">
          <ac:chgData name="Nitheesh Kaliyamurthy" userId="2821ebda-f4ac-4963-9a4e-a836dfc45829" providerId="ADAL" clId="{D029EEBC-D15A-4150-9FE5-2CF33A9E1FE8}" dt="2024-02-13T05:22:46.337" v="310" actId="478"/>
          <ac:picMkLst>
            <pc:docMk/>
            <pc:sldMk cId="2457745289" sldId="583"/>
            <ac:picMk id="5" creationId="{32DC475B-0B63-69AC-7AFA-26211206DBE4}"/>
          </ac:picMkLst>
        </pc:picChg>
        <pc:picChg chg="add mod modCrop">
          <ac:chgData name="Nitheesh Kaliyamurthy" userId="2821ebda-f4ac-4963-9a4e-a836dfc45829" providerId="ADAL" clId="{D029EEBC-D15A-4150-9FE5-2CF33A9E1FE8}" dt="2024-02-13T05:23:26.841" v="324" actId="1076"/>
          <ac:picMkLst>
            <pc:docMk/>
            <pc:sldMk cId="2457745289" sldId="583"/>
            <ac:picMk id="6" creationId="{70AE1348-8334-C0C5-3C9D-BEEEF0E28E8B}"/>
          </ac:picMkLst>
        </pc:picChg>
        <pc:picChg chg="add mod modCrop">
          <ac:chgData name="Nitheesh Kaliyamurthy" userId="2821ebda-f4ac-4963-9a4e-a836dfc45829" providerId="ADAL" clId="{D029EEBC-D15A-4150-9FE5-2CF33A9E1FE8}" dt="2024-02-13T05:25:40.414" v="358" actId="732"/>
          <ac:picMkLst>
            <pc:docMk/>
            <pc:sldMk cId="2457745289" sldId="583"/>
            <ac:picMk id="10" creationId="{A37392D4-933F-3C11-2E99-D8E84BE82CA1}"/>
          </ac:picMkLst>
        </pc:picChg>
        <pc:picChg chg="add mod modCrop">
          <ac:chgData name="Nitheesh Kaliyamurthy" userId="2821ebda-f4ac-4963-9a4e-a836dfc45829" providerId="ADAL" clId="{D029EEBC-D15A-4150-9FE5-2CF33A9E1FE8}" dt="2024-02-13T05:25:32.655" v="356" actId="1076"/>
          <ac:picMkLst>
            <pc:docMk/>
            <pc:sldMk cId="2457745289" sldId="583"/>
            <ac:picMk id="11" creationId="{99DAEC5D-6A42-4F08-89AD-9E647107D40E}"/>
          </ac:picMkLst>
        </pc:picChg>
      </pc:sldChg>
      <pc:sldChg chg="del">
        <pc:chgData name="Nitheesh Kaliyamurthy" userId="2821ebda-f4ac-4963-9a4e-a836dfc45829" providerId="ADAL" clId="{D029EEBC-D15A-4150-9FE5-2CF33A9E1FE8}" dt="2024-02-13T05:08:12.966" v="232" actId="47"/>
        <pc:sldMkLst>
          <pc:docMk/>
          <pc:sldMk cId="3475910739" sldId="583"/>
        </pc:sldMkLst>
      </pc:sldChg>
      <pc:sldChg chg="del">
        <pc:chgData name="Nitheesh Kaliyamurthy" userId="2821ebda-f4ac-4963-9a4e-a836dfc45829" providerId="ADAL" clId="{D029EEBC-D15A-4150-9FE5-2CF33A9E1FE8}" dt="2024-02-13T05:08:12.966" v="232" actId="47"/>
        <pc:sldMkLst>
          <pc:docMk/>
          <pc:sldMk cId="1982803911" sldId="584"/>
        </pc:sldMkLst>
      </pc:sldChg>
      <pc:sldChg chg="addSp delSp modSp add mod ord">
        <pc:chgData name="Nitheesh Kaliyamurthy" userId="2821ebda-f4ac-4963-9a4e-a836dfc45829" providerId="ADAL" clId="{D029EEBC-D15A-4150-9FE5-2CF33A9E1FE8}" dt="2024-02-13T05:30:04.383" v="402" actId="1076"/>
        <pc:sldMkLst>
          <pc:docMk/>
          <pc:sldMk cId="2340094948" sldId="584"/>
        </pc:sldMkLst>
        <pc:spChg chg="mod">
          <ac:chgData name="Nitheesh Kaliyamurthy" userId="2821ebda-f4ac-4963-9a4e-a836dfc45829" providerId="ADAL" clId="{D029EEBC-D15A-4150-9FE5-2CF33A9E1FE8}" dt="2024-02-13T05:27:39.347" v="379" actId="113"/>
          <ac:spMkLst>
            <pc:docMk/>
            <pc:sldMk cId="2340094948" sldId="584"/>
            <ac:spMk id="3" creationId="{35B80D8E-24DC-4DB6-9B28-2C3CE35E0859}"/>
          </ac:spMkLst>
        </pc:spChg>
        <pc:spChg chg="del">
          <ac:chgData name="Nitheesh Kaliyamurthy" userId="2821ebda-f4ac-4963-9a4e-a836dfc45829" providerId="ADAL" clId="{D029EEBC-D15A-4150-9FE5-2CF33A9E1FE8}" dt="2024-02-13T05:27:42.504" v="380" actId="478"/>
          <ac:spMkLst>
            <pc:docMk/>
            <pc:sldMk cId="2340094948" sldId="584"/>
            <ac:spMk id="7" creationId="{34EC0D77-2B7F-A7E1-911C-ABF9904FF986}"/>
          </ac:spMkLst>
        </pc:spChg>
        <pc:spChg chg="add del mod">
          <ac:chgData name="Nitheesh Kaliyamurthy" userId="2821ebda-f4ac-4963-9a4e-a836dfc45829" providerId="ADAL" clId="{D029EEBC-D15A-4150-9FE5-2CF33A9E1FE8}" dt="2024-02-13T05:30:02.674" v="401" actId="478"/>
          <ac:spMkLst>
            <pc:docMk/>
            <pc:sldMk cId="2340094948" sldId="584"/>
            <ac:spMk id="8" creationId="{619569F7-CCA8-71F6-1175-EC78789A11FD}"/>
          </ac:spMkLst>
        </pc:spChg>
        <pc:picChg chg="add mod modCrop">
          <ac:chgData name="Nitheesh Kaliyamurthy" userId="2821ebda-f4ac-4963-9a4e-a836dfc45829" providerId="ADAL" clId="{D029EEBC-D15A-4150-9FE5-2CF33A9E1FE8}" dt="2024-02-13T05:30:04.383" v="402" actId="1076"/>
          <ac:picMkLst>
            <pc:docMk/>
            <pc:sldMk cId="2340094948" sldId="584"/>
            <ac:picMk id="4" creationId="{4E8C0088-68C7-590D-5290-646A57308EAE}"/>
          </ac:picMkLst>
        </pc:picChg>
        <pc:picChg chg="del">
          <ac:chgData name="Nitheesh Kaliyamurthy" userId="2821ebda-f4ac-4963-9a4e-a836dfc45829" providerId="ADAL" clId="{D029EEBC-D15A-4150-9FE5-2CF33A9E1FE8}" dt="2024-02-13T05:27:11.264" v="375" actId="478"/>
          <ac:picMkLst>
            <pc:docMk/>
            <pc:sldMk cId="2340094948" sldId="584"/>
            <ac:picMk id="5" creationId="{32DC475B-0B63-69AC-7AFA-26211206DBE4}"/>
          </ac:picMkLst>
        </pc:picChg>
      </pc:sldChg>
      <pc:sldChg chg="del">
        <pc:chgData name="Nitheesh Kaliyamurthy" userId="2821ebda-f4ac-4963-9a4e-a836dfc45829" providerId="ADAL" clId="{D029EEBC-D15A-4150-9FE5-2CF33A9E1FE8}" dt="2024-02-13T05:08:12.966" v="232" actId="47"/>
        <pc:sldMkLst>
          <pc:docMk/>
          <pc:sldMk cId="423788486" sldId="585"/>
        </pc:sldMkLst>
      </pc:sldChg>
      <pc:sldChg chg="addSp delSp modSp add mod">
        <pc:chgData name="Nitheesh Kaliyamurthy" userId="2821ebda-f4ac-4963-9a4e-a836dfc45829" providerId="ADAL" clId="{D029EEBC-D15A-4150-9FE5-2CF33A9E1FE8}" dt="2024-02-13T05:30:37.215" v="412" actId="1076"/>
        <pc:sldMkLst>
          <pc:docMk/>
          <pc:sldMk cId="4153202168" sldId="585"/>
        </pc:sldMkLst>
        <pc:spChg chg="del">
          <ac:chgData name="Nitheesh Kaliyamurthy" userId="2821ebda-f4ac-4963-9a4e-a836dfc45829" providerId="ADAL" clId="{D029EEBC-D15A-4150-9FE5-2CF33A9E1FE8}" dt="2024-02-13T05:30:08.619" v="403" actId="478"/>
          <ac:spMkLst>
            <pc:docMk/>
            <pc:sldMk cId="4153202168" sldId="585"/>
            <ac:spMk id="3" creationId="{35B80D8E-24DC-4DB6-9B28-2C3CE35E0859}"/>
          </ac:spMkLst>
        </pc:spChg>
        <pc:spChg chg="add del mod">
          <ac:chgData name="Nitheesh Kaliyamurthy" userId="2821ebda-f4ac-4963-9a4e-a836dfc45829" providerId="ADAL" clId="{D029EEBC-D15A-4150-9FE5-2CF33A9E1FE8}" dt="2024-02-13T05:30:09.807" v="404" actId="478"/>
          <ac:spMkLst>
            <pc:docMk/>
            <pc:sldMk cId="4153202168" sldId="585"/>
            <ac:spMk id="6" creationId="{1FF751AF-2D70-AB87-D127-6F4355DE9A0C}"/>
          </ac:spMkLst>
        </pc:spChg>
        <pc:spChg chg="mod">
          <ac:chgData name="Nitheesh Kaliyamurthy" userId="2821ebda-f4ac-4963-9a4e-a836dfc45829" providerId="ADAL" clId="{D029EEBC-D15A-4150-9FE5-2CF33A9E1FE8}" dt="2024-02-13T05:30:37.215" v="412" actId="1076"/>
          <ac:spMkLst>
            <pc:docMk/>
            <pc:sldMk cId="4153202168" sldId="585"/>
            <ac:spMk id="8" creationId="{619569F7-CCA8-71F6-1175-EC78789A11FD}"/>
          </ac:spMkLst>
        </pc:spChg>
        <pc:picChg chg="mod">
          <ac:chgData name="Nitheesh Kaliyamurthy" userId="2821ebda-f4ac-4963-9a4e-a836dfc45829" providerId="ADAL" clId="{D029EEBC-D15A-4150-9FE5-2CF33A9E1FE8}" dt="2024-02-13T05:30:11.749" v="405" actId="1076"/>
          <ac:picMkLst>
            <pc:docMk/>
            <pc:sldMk cId="4153202168" sldId="585"/>
            <ac:picMk id="4" creationId="{4E8C0088-68C7-590D-5290-646A57308EAE}"/>
          </ac:picMkLst>
        </pc:picChg>
        <pc:picChg chg="add mod modCrop">
          <ac:chgData name="Nitheesh Kaliyamurthy" userId="2821ebda-f4ac-4963-9a4e-a836dfc45829" providerId="ADAL" clId="{D029EEBC-D15A-4150-9FE5-2CF33A9E1FE8}" dt="2024-02-13T05:30:32.110" v="411" actId="1076"/>
          <ac:picMkLst>
            <pc:docMk/>
            <pc:sldMk cId="4153202168" sldId="585"/>
            <ac:picMk id="7" creationId="{8CB6552D-334D-B68B-4B6D-29CAE0774A28}"/>
          </ac:picMkLst>
        </pc:picChg>
      </pc:sldChg>
      <pc:sldChg chg="addSp delSp modSp add mod modNotesTx">
        <pc:chgData name="Nitheesh Kaliyamurthy" userId="2821ebda-f4ac-4963-9a4e-a836dfc45829" providerId="ADAL" clId="{D029EEBC-D15A-4150-9FE5-2CF33A9E1FE8}" dt="2024-02-13T05:32:57.206" v="428"/>
        <pc:sldMkLst>
          <pc:docMk/>
          <pc:sldMk cId="2355809624" sldId="586"/>
        </pc:sldMkLst>
        <pc:spChg chg="mod">
          <ac:chgData name="Nitheesh Kaliyamurthy" userId="2821ebda-f4ac-4963-9a4e-a836dfc45829" providerId="ADAL" clId="{D029EEBC-D15A-4150-9FE5-2CF33A9E1FE8}" dt="2024-02-13T05:31:25.373" v="427" actId="1076"/>
          <ac:spMkLst>
            <pc:docMk/>
            <pc:sldMk cId="2355809624" sldId="586"/>
            <ac:spMk id="8" creationId="{619569F7-CCA8-71F6-1175-EC78789A11FD}"/>
          </ac:spMkLst>
        </pc:spChg>
        <pc:picChg chg="add mod modCrop">
          <ac:chgData name="Nitheesh Kaliyamurthy" userId="2821ebda-f4ac-4963-9a4e-a836dfc45829" providerId="ADAL" clId="{D029EEBC-D15A-4150-9FE5-2CF33A9E1FE8}" dt="2024-02-13T05:31:06.830" v="419" actId="732"/>
          <ac:picMkLst>
            <pc:docMk/>
            <pc:sldMk cId="2355809624" sldId="586"/>
            <ac:picMk id="3" creationId="{BB38DFAD-BF72-FAB3-33C6-5371B45F95FE}"/>
          </ac:picMkLst>
        </pc:picChg>
        <pc:picChg chg="del">
          <ac:chgData name="Nitheesh Kaliyamurthy" userId="2821ebda-f4ac-4963-9a4e-a836dfc45829" providerId="ADAL" clId="{D029EEBC-D15A-4150-9FE5-2CF33A9E1FE8}" dt="2024-02-13T05:30:54.395" v="414" actId="478"/>
          <ac:picMkLst>
            <pc:docMk/>
            <pc:sldMk cId="2355809624" sldId="586"/>
            <ac:picMk id="7" creationId="{8CB6552D-334D-B68B-4B6D-29CAE0774A28}"/>
          </ac:picMkLst>
        </pc:picChg>
      </pc:sldChg>
      <pc:sldChg chg="del">
        <pc:chgData name="Nitheesh Kaliyamurthy" userId="2821ebda-f4ac-4963-9a4e-a836dfc45829" providerId="ADAL" clId="{D029EEBC-D15A-4150-9FE5-2CF33A9E1FE8}" dt="2024-02-13T05:08:12.966" v="232" actId="47"/>
        <pc:sldMkLst>
          <pc:docMk/>
          <pc:sldMk cId="2659852569" sldId="586"/>
        </pc:sldMkLst>
      </pc:sldChg>
      <pc:sldChg chg="addSp delSp modSp add mod modNotesTx">
        <pc:chgData name="Nitheesh Kaliyamurthy" userId="2821ebda-f4ac-4963-9a4e-a836dfc45829" providerId="ADAL" clId="{D029EEBC-D15A-4150-9FE5-2CF33A9E1FE8}" dt="2024-02-13T05:41:58.577" v="447" actId="6549"/>
        <pc:sldMkLst>
          <pc:docMk/>
          <pc:sldMk cId="1491949423" sldId="587"/>
        </pc:sldMkLst>
        <pc:spChg chg="add del mod">
          <ac:chgData name="Nitheesh Kaliyamurthy" userId="2821ebda-f4ac-4963-9a4e-a836dfc45829" providerId="ADAL" clId="{D029EEBC-D15A-4150-9FE5-2CF33A9E1FE8}" dt="2024-02-13T05:40:17.496" v="434" actId="478"/>
          <ac:spMkLst>
            <pc:docMk/>
            <pc:sldMk cId="1491949423" sldId="587"/>
            <ac:spMk id="6" creationId="{D68E698A-3429-53A3-149D-04445876CB87}"/>
          </ac:spMkLst>
        </pc:spChg>
        <pc:spChg chg="add mod">
          <ac:chgData name="Nitheesh Kaliyamurthy" userId="2821ebda-f4ac-4963-9a4e-a836dfc45829" providerId="ADAL" clId="{D029EEBC-D15A-4150-9FE5-2CF33A9E1FE8}" dt="2024-02-13T05:40:58.668" v="440" actId="14100"/>
          <ac:spMkLst>
            <pc:docMk/>
            <pc:sldMk cId="1491949423" sldId="587"/>
            <ac:spMk id="7" creationId="{AE680017-0C76-1162-9F89-C685421AA8CB}"/>
          </ac:spMkLst>
        </pc:spChg>
        <pc:spChg chg="del">
          <ac:chgData name="Nitheesh Kaliyamurthy" userId="2821ebda-f4ac-4963-9a4e-a836dfc45829" providerId="ADAL" clId="{D029EEBC-D15A-4150-9FE5-2CF33A9E1FE8}" dt="2024-02-13T05:40:06.071" v="430" actId="478"/>
          <ac:spMkLst>
            <pc:docMk/>
            <pc:sldMk cId="1491949423" sldId="587"/>
            <ac:spMk id="8" creationId="{619569F7-CCA8-71F6-1175-EC78789A11FD}"/>
          </ac:spMkLst>
        </pc:spChg>
        <pc:spChg chg="add mod">
          <ac:chgData name="Nitheesh Kaliyamurthy" userId="2821ebda-f4ac-4963-9a4e-a836dfc45829" providerId="ADAL" clId="{D029EEBC-D15A-4150-9FE5-2CF33A9E1FE8}" dt="2024-02-13T05:41:38.749" v="443" actId="20577"/>
          <ac:spMkLst>
            <pc:docMk/>
            <pc:sldMk cId="1491949423" sldId="587"/>
            <ac:spMk id="12" creationId="{0E6372F9-FAFE-51E4-EEF7-600998ED1988}"/>
          </ac:spMkLst>
        </pc:spChg>
        <pc:grpChg chg="add mod">
          <ac:chgData name="Nitheesh Kaliyamurthy" userId="2821ebda-f4ac-4963-9a4e-a836dfc45829" providerId="ADAL" clId="{D029EEBC-D15A-4150-9FE5-2CF33A9E1FE8}" dt="2024-02-13T05:40:43.812" v="438" actId="14100"/>
          <ac:grpSpMkLst>
            <pc:docMk/>
            <pc:sldMk cId="1491949423" sldId="587"/>
            <ac:grpSpMk id="9" creationId="{CB9E0D4C-1E85-000B-C2E6-C2F9275C5A58}"/>
          </ac:grpSpMkLst>
        </pc:grpChg>
        <pc:picChg chg="del">
          <ac:chgData name="Nitheesh Kaliyamurthy" userId="2821ebda-f4ac-4963-9a4e-a836dfc45829" providerId="ADAL" clId="{D029EEBC-D15A-4150-9FE5-2CF33A9E1FE8}" dt="2024-02-13T05:40:06.071" v="430" actId="478"/>
          <ac:picMkLst>
            <pc:docMk/>
            <pc:sldMk cId="1491949423" sldId="587"/>
            <ac:picMk id="3" creationId="{BB38DFAD-BF72-FAB3-33C6-5371B45F95FE}"/>
          </ac:picMkLst>
        </pc:picChg>
        <pc:picChg chg="del">
          <ac:chgData name="Nitheesh Kaliyamurthy" userId="2821ebda-f4ac-4963-9a4e-a836dfc45829" providerId="ADAL" clId="{D029EEBC-D15A-4150-9FE5-2CF33A9E1FE8}" dt="2024-02-13T05:40:06.071" v="430" actId="478"/>
          <ac:picMkLst>
            <pc:docMk/>
            <pc:sldMk cId="1491949423" sldId="587"/>
            <ac:picMk id="4" creationId="{4E8C0088-68C7-590D-5290-646A57308EAE}"/>
          </ac:picMkLst>
        </pc:picChg>
        <pc:picChg chg="add mod modCrop">
          <ac:chgData name="Nitheesh Kaliyamurthy" userId="2821ebda-f4ac-4963-9a4e-a836dfc45829" providerId="ADAL" clId="{D029EEBC-D15A-4150-9FE5-2CF33A9E1FE8}" dt="2024-02-13T05:41:54.998" v="446" actId="1076"/>
          <ac:picMkLst>
            <pc:docMk/>
            <pc:sldMk cId="1491949423" sldId="587"/>
            <ac:picMk id="5" creationId="{02A95605-0565-2449-742D-DB7B6ADBF63C}"/>
          </ac:picMkLst>
        </pc:picChg>
        <pc:picChg chg="mod modCrop">
          <ac:chgData name="Nitheesh Kaliyamurthy" userId="2821ebda-f4ac-4963-9a4e-a836dfc45829" providerId="ADAL" clId="{D029EEBC-D15A-4150-9FE5-2CF33A9E1FE8}" dt="2024-02-13T05:40:39.209" v="436" actId="732"/>
          <ac:picMkLst>
            <pc:docMk/>
            <pc:sldMk cId="1491949423" sldId="587"/>
            <ac:picMk id="10" creationId="{E8542D50-4600-A337-4C30-2B7586669CF7}"/>
          </ac:picMkLst>
        </pc:picChg>
        <pc:picChg chg="mod">
          <ac:chgData name="Nitheesh Kaliyamurthy" userId="2821ebda-f4ac-4963-9a4e-a836dfc45829" providerId="ADAL" clId="{D029EEBC-D15A-4150-9FE5-2CF33A9E1FE8}" dt="2024-02-13T05:40:14.781" v="433" actId="1076"/>
          <ac:picMkLst>
            <pc:docMk/>
            <pc:sldMk cId="1491949423" sldId="587"/>
            <ac:picMk id="11" creationId="{C4007069-CF86-B952-EF98-308B42386E2D}"/>
          </ac:picMkLst>
        </pc:picChg>
        <pc:picChg chg="add mod">
          <ac:chgData name="Nitheesh Kaliyamurthy" userId="2821ebda-f4ac-4963-9a4e-a836dfc45829" providerId="ADAL" clId="{D029EEBC-D15A-4150-9FE5-2CF33A9E1FE8}" dt="2024-02-13T05:40:14.781" v="433" actId="1076"/>
          <ac:picMkLst>
            <pc:docMk/>
            <pc:sldMk cId="1491949423" sldId="587"/>
            <ac:picMk id="13" creationId="{900E79DB-A6FF-5E4B-7F37-987C1EEFE0D5}"/>
          </ac:picMkLst>
        </pc:picChg>
      </pc:sldChg>
      <pc:sldChg chg="del">
        <pc:chgData name="Nitheesh Kaliyamurthy" userId="2821ebda-f4ac-4963-9a4e-a836dfc45829" providerId="ADAL" clId="{D029EEBC-D15A-4150-9FE5-2CF33A9E1FE8}" dt="2024-02-13T05:08:12.966" v="232" actId="47"/>
        <pc:sldMkLst>
          <pc:docMk/>
          <pc:sldMk cId="3517134203" sldId="587"/>
        </pc:sldMkLst>
      </pc:sldChg>
      <pc:sldChg chg="del">
        <pc:chgData name="Nitheesh Kaliyamurthy" userId="2821ebda-f4ac-4963-9a4e-a836dfc45829" providerId="ADAL" clId="{D029EEBC-D15A-4150-9FE5-2CF33A9E1FE8}" dt="2024-02-13T05:08:12.966" v="232" actId="47"/>
        <pc:sldMkLst>
          <pc:docMk/>
          <pc:sldMk cId="2052251727" sldId="588"/>
        </pc:sldMkLst>
      </pc:sldChg>
      <pc:sldChg chg="delSp modSp add mod ord">
        <pc:chgData name="Nitheesh Kaliyamurthy" userId="2821ebda-f4ac-4963-9a4e-a836dfc45829" providerId="ADAL" clId="{D029EEBC-D15A-4150-9FE5-2CF33A9E1FE8}" dt="2024-02-13T05:43:14.049" v="478" actId="20577"/>
        <pc:sldMkLst>
          <pc:docMk/>
          <pc:sldMk cId="2092896412" sldId="588"/>
        </pc:sldMkLst>
        <pc:spChg chg="mod">
          <ac:chgData name="Nitheesh Kaliyamurthy" userId="2821ebda-f4ac-4963-9a4e-a836dfc45829" providerId="ADAL" clId="{D029EEBC-D15A-4150-9FE5-2CF33A9E1FE8}" dt="2024-02-13T05:42:21.232" v="461" actId="20577"/>
          <ac:spMkLst>
            <pc:docMk/>
            <pc:sldMk cId="2092896412" sldId="588"/>
            <ac:spMk id="2" creationId="{ACF345C3-FFD8-49AE-B7D0-A4DDA1E5B355}"/>
          </ac:spMkLst>
        </pc:spChg>
        <pc:spChg chg="mod">
          <ac:chgData name="Nitheesh Kaliyamurthy" userId="2821ebda-f4ac-4963-9a4e-a836dfc45829" providerId="ADAL" clId="{D029EEBC-D15A-4150-9FE5-2CF33A9E1FE8}" dt="2024-02-13T05:43:14.049" v="478" actId="20577"/>
          <ac:spMkLst>
            <pc:docMk/>
            <pc:sldMk cId="2092896412" sldId="588"/>
            <ac:spMk id="3" creationId="{35B80D8E-24DC-4DB6-9B28-2C3CE35E0859}"/>
          </ac:spMkLst>
        </pc:spChg>
        <pc:picChg chg="del">
          <ac:chgData name="Nitheesh Kaliyamurthy" userId="2821ebda-f4ac-4963-9a4e-a836dfc45829" providerId="ADAL" clId="{D029EEBC-D15A-4150-9FE5-2CF33A9E1FE8}" dt="2024-02-13T05:42:23.562" v="462" actId="478"/>
          <ac:picMkLst>
            <pc:docMk/>
            <pc:sldMk cId="2092896412" sldId="588"/>
            <ac:picMk id="4" creationId="{4E8C0088-68C7-590D-5290-646A57308EAE}"/>
          </ac:picMkLst>
        </pc:picChg>
      </pc:sldChg>
      <pc:sldChg chg="addSp delSp modSp add mod">
        <pc:chgData name="Nitheesh Kaliyamurthy" userId="2821ebda-f4ac-4963-9a4e-a836dfc45829" providerId="ADAL" clId="{D029EEBC-D15A-4150-9FE5-2CF33A9E1FE8}" dt="2024-02-13T05:45:30.456" v="514" actId="478"/>
        <pc:sldMkLst>
          <pc:docMk/>
          <pc:sldMk cId="74222402" sldId="589"/>
        </pc:sldMkLst>
        <pc:spChg chg="mod">
          <ac:chgData name="Nitheesh Kaliyamurthy" userId="2821ebda-f4ac-4963-9a4e-a836dfc45829" providerId="ADAL" clId="{D029EEBC-D15A-4150-9FE5-2CF33A9E1FE8}" dt="2024-02-13T05:44:53.635" v="505" actId="123"/>
          <ac:spMkLst>
            <pc:docMk/>
            <pc:sldMk cId="74222402" sldId="589"/>
            <ac:spMk id="3" creationId="{35B80D8E-24DC-4DB6-9B28-2C3CE35E0859}"/>
          </ac:spMkLst>
        </pc:spChg>
        <pc:spChg chg="add mod">
          <ac:chgData name="Nitheesh Kaliyamurthy" userId="2821ebda-f4ac-4963-9a4e-a836dfc45829" providerId="ADAL" clId="{D029EEBC-D15A-4150-9FE5-2CF33A9E1FE8}" dt="2024-02-13T05:45:13.595" v="511" actId="114"/>
          <ac:spMkLst>
            <pc:docMk/>
            <pc:sldMk cId="74222402" sldId="589"/>
            <ac:spMk id="5" creationId="{5D72940E-F019-3789-B4C1-6E684191F155}"/>
          </ac:spMkLst>
        </pc:spChg>
        <pc:spChg chg="add del mod">
          <ac:chgData name="Nitheesh Kaliyamurthy" userId="2821ebda-f4ac-4963-9a4e-a836dfc45829" providerId="ADAL" clId="{D029EEBC-D15A-4150-9FE5-2CF33A9E1FE8}" dt="2024-02-13T05:45:30.456" v="514" actId="478"/>
          <ac:spMkLst>
            <pc:docMk/>
            <pc:sldMk cId="74222402" sldId="589"/>
            <ac:spMk id="8" creationId="{E42356D7-18F3-4C20-963F-4604DEB6CB46}"/>
          </ac:spMkLst>
        </pc:spChg>
        <pc:picChg chg="add mod modCrop">
          <ac:chgData name="Nitheesh Kaliyamurthy" userId="2821ebda-f4ac-4963-9a4e-a836dfc45829" providerId="ADAL" clId="{D029EEBC-D15A-4150-9FE5-2CF33A9E1FE8}" dt="2024-02-13T05:44:55.993" v="506" actId="1076"/>
          <ac:picMkLst>
            <pc:docMk/>
            <pc:sldMk cId="74222402" sldId="589"/>
            <ac:picMk id="6" creationId="{CFCDA968-9456-1F3A-B036-797AEDC40CA0}"/>
          </ac:picMkLst>
        </pc:picChg>
      </pc:sldChg>
      <pc:sldChg chg="del">
        <pc:chgData name="Nitheesh Kaliyamurthy" userId="2821ebda-f4ac-4963-9a4e-a836dfc45829" providerId="ADAL" clId="{D029EEBC-D15A-4150-9FE5-2CF33A9E1FE8}" dt="2024-02-13T05:08:12.966" v="232" actId="47"/>
        <pc:sldMkLst>
          <pc:docMk/>
          <pc:sldMk cId="3738349190" sldId="589"/>
        </pc:sldMkLst>
      </pc:sldChg>
      <pc:sldChg chg="addSp delSp modSp add mod">
        <pc:chgData name="Nitheesh Kaliyamurthy" userId="2821ebda-f4ac-4963-9a4e-a836dfc45829" providerId="ADAL" clId="{D029EEBC-D15A-4150-9FE5-2CF33A9E1FE8}" dt="2024-02-13T05:48:13.789" v="532" actId="1076"/>
        <pc:sldMkLst>
          <pc:docMk/>
          <pc:sldMk cId="229439625" sldId="590"/>
        </pc:sldMkLst>
        <pc:spChg chg="mod">
          <ac:chgData name="Nitheesh Kaliyamurthy" userId="2821ebda-f4ac-4963-9a4e-a836dfc45829" providerId="ADAL" clId="{D029EEBC-D15A-4150-9FE5-2CF33A9E1FE8}" dt="2024-02-13T05:47:16.992" v="528" actId="14100"/>
          <ac:spMkLst>
            <pc:docMk/>
            <pc:sldMk cId="229439625" sldId="590"/>
            <ac:spMk id="3" creationId="{35B80D8E-24DC-4DB6-9B28-2C3CE35E0859}"/>
          </ac:spMkLst>
        </pc:spChg>
        <pc:spChg chg="del">
          <ac:chgData name="Nitheesh Kaliyamurthy" userId="2821ebda-f4ac-4963-9a4e-a836dfc45829" providerId="ADAL" clId="{D029EEBC-D15A-4150-9FE5-2CF33A9E1FE8}" dt="2024-02-13T05:46:55.121" v="524" actId="478"/>
          <ac:spMkLst>
            <pc:docMk/>
            <pc:sldMk cId="229439625" sldId="590"/>
            <ac:spMk id="5" creationId="{5D72940E-F019-3789-B4C1-6E684191F155}"/>
          </ac:spMkLst>
        </pc:spChg>
        <pc:spChg chg="add mod">
          <ac:chgData name="Nitheesh Kaliyamurthy" userId="2821ebda-f4ac-4963-9a4e-a836dfc45829" providerId="ADAL" clId="{D029EEBC-D15A-4150-9FE5-2CF33A9E1FE8}" dt="2024-02-13T05:48:13.789" v="532" actId="1076"/>
          <ac:spMkLst>
            <pc:docMk/>
            <pc:sldMk cId="229439625" sldId="590"/>
            <ac:spMk id="8" creationId="{BBDE13B1-F364-A94C-E8FF-AB43824813CA}"/>
          </ac:spMkLst>
        </pc:spChg>
        <pc:picChg chg="add mod modCrop">
          <ac:chgData name="Nitheesh Kaliyamurthy" userId="2821ebda-f4ac-4963-9a4e-a836dfc45829" providerId="ADAL" clId="{D029EEBC-D15A-4150-9FE5-2CF33A9E1FE8}" dt="2024-02-13T05:47:21.564" v="530" actId="14100"/>
          <ac:picMkLst>
            <pc:docMk/>
            <pc:sldMk cId="229439625" sldId="590"/>
            <ac:picMk id="4" creationId="{22B0CEE8-DAAE-F5FA-9EAD-C52DBAF17AF2}"/>
          </ac:picMkLst>
        </pc:picChg>
        <pc:picChg chg="del">
          <ac:chgData name="Nitheesh Kaliyamurthy" userId="2821ebda-f4ac-4963-9a4e-a836dfc45829" providerId="ADAL" clId="{D029EEBC-D15A-4150-9FE5-2CF33A9E1FE8}" dt="2024-02-13T05:46:52.727" v="523" actId="478"/>
          <ac:picMkLst>
            <pc:docMk/>
            <pc:sldMk cId="229439625" sldId="590"/>
            <ac:picMk id="6" creationId="{CFCDA968-9456-1F3A-B036-797AEDC40CA0}"/>
          </ac:picMkLst>
        </pc:picChg>
      </pc:sldChg>
      <pc:sldChg chg="del">
        <pc:chgData name="Nitheesh Kaliyamurthy" userId="2821ebda-f4ac-4963-9a4e-a836dfc45829" providerId="ADAL" clId="{D029EEBC-D15A-4150-9FE5-2CF33A9E1FE8}" dt="2024-02-13T05:08:12.966" v="232" actId="47"/>
        <pc:sldMkLst>
          <pc:docMk/>
          <pc:sldMk cId="2955204686" sldId="590"/>
        </pc:sldMkLst>
      </pc:sldChg>
      <pc:sldChg chg="del">
        <pc:chgData name="Nitheesh Kaliyamurthy" userId="2821ebda-f4ac-4963-9a4e-a836dfc45829" providerId="ADAL" clId="{D029EEBC-D15A-4150-9FE5-2CF33A9E1FE8}" dt="2024-02-13T05:08:12.966" v="232" actId="47"/>
        <pc:sldMkLst>
          <pc:docMk/>
          <pc:sldMk cId="2979271500" sldId="591"/>
        </pc:sldMkLst>
      </pc:sldChg>
      <pc:sldChg chg="addSp delSp modSp add mod">
        <pc:chgData name="Nitheesh Kaliyamurthy" userId="2821ebda-f4ac-4963-9a4e-a836dfc45829" providerId="ADAL" clId="{D029EEBC-D15A-4150-9FE5-2CF33A9E1FE8}" dt="2024-02-13T05:49:06.330" v="543" actId="20577"/>
        <pc:sldMkLst>
          <pc:docMk/>
          <pc:sldMk cId="3689115577" sldId="591"/>
        </pc:sldMkLst>
        <pc:spChg chg="mod">
          <ac:chgData name="Nitheesh Kaliyamurthy" userId="2821ebda-f4ac-4963-9a4e-a836dfc45829" providerId="ADAL" clId="{D029EEBC-D15A-4150-9FE5-2CF33A9E1FE8}" dt="2024-02-13T05:49:06.330" v="543" actId="20577"/>
          <ac:spMkLst>
            <pc:docMk/>
            <pc:sldMk cId="3689115577" sldId="591"/>
            <ac:spMk id="3" creationId="{35B80D8E-24DC-4DB6-9B28-2C3CE35E0859}"/>
          </ac:spMkLst>
        </pc:spChg>
        <pc:spChg chg="del">
          <ac:chgData name="Nitheesh Kaliyamurthy" userId="2821ebda-f4ac-4963-9a4e-a836dfc45829" providerId="ADAL" clId="{D029EEBC-D15A-4150-9FE5-2CF33A9E1FE8}" dt="2024-02-13T05:48:39.714" v="538" actId="478"/>
          <ac:spMkLst>
            <pc:docMk/>
            <pc:sldMk cId="3689115577" sldId="591"/>
            <ac:spMk id="8" creationId="{BBDE13B1-F364-A94C-E8FF-AB43824813CA}"/>
          </ac:spMkLst>
        </pc:spChg>
        <pc:picChg chg="del">
          <ac:chgData name="Nitheesh Kaliyamurthy" userId="2821ebda-f4ac-4963-9a4e-a836dfc45829" providerId="ADAL" clId="{D029EEBC-D15A-4150-9FE5-2CF33A9E1FE8}" dt="2024-02-13T05:48:28.581" v="534" actId="478"/>
          <ac:picMkLst>
            <pc:docMk/>
            <pc:sldMk cId="3689115577" sldId="591"/>
            <ac:picMk id="4" creationId="{22B0CEE8-DAAE-F5FA-9EAD-C52DBAF17AF2}"/>
          </ac:picMkLst>
        </pc:picChg>
        <pc:picChg chg="add mod modCrop">
          <ac:chgData name="Nitheesh Kaliyamurthy" userId="2821ebda-f4ac-4963-9a4e-a836dfc45829" providerId="ADAL" clId="{D029EEBC-D15A-4150-9FE5-2CF33A9E1FE8}" dt="2024-02-13T05:48:42.329" v="539" actId="1076"/>
          <ac:picMkLst>
            <pc:docMk/>
            <pc:sldMk cId="3689115577" sldId="591"/>
            <ac:picMk id="5" creationId="{320EE4A1-0185-8CC3-5252-1E1962106C99}"/>
          </ac:picMkLst>
        </pc:picChg>
      </pc:sldChg>
      <pc:sldChg chg="delSp modSp add mod">
        <pc:chgData name="Nitheesh Kaliyamurthy" userId="2821ebda-f4ac-4963-9a4e-a836dfc45829" providerId="ADAL" clId="{D029EEBC-D15A-4150-9FE5-2CF33A9E1FE8}" dt="2024-02-13T05:51:25.709" v="557" actId="255"/>
        <pc:sldMkLst>
          <pc:docMk/>
          <pc:sldMk cId="1265738370" sldId="592"/>
        </pc:sldMkLst>
        <pc:spChg chg="mod">
          <ac:chgData name="Nitheesh Kaliyamurthy" userId="2821ebda-f4ac-4963-9a4e-a836dfc45829" providerId="ADAL" clId="{D029EEBC-D15A-4150-9FE5-2CF33A9E1FE8}" dt="2024-02-13T05:51:25.709" v="557" actId="255"/>
          <ac:spMkLst>
            <pc:docMk/>
            <pc:sldMk cId="1265738370" sldId="592"/>
            <ac:spMk id="3" creationId="{35B80D8E-24DC-4DB6-9B28-2C3CE35E0859}"/>
          </ac:spMkLst>
        </pc:spChg>
        <pc:picChg chg="del">
          <ac:chgData name="Nitheesh Kaliyamurthy" userId="2821ebda-f4ac-4963-9a4e-a836dfc45829" providerId="ADAL" clId="{D029EEBC-D15A-4150-9FE5-2CF33A9E1FE8}" dt="2024-02-13T05:51:09.218" v="550" actId="478"/>
          <ac:picMkLst>
            <pc:docMk/>
            <pc:sldMk cId="1265738370" sldId="592"/>
            <ac:picMk id="5" creationId="{320EE4A1-0185-8CC3-5252-1E1962106C99}"/>
          </ac:picMkLst>
        </pc:picChg>
      </pc:sldChg>
      <pc:sldChg chg="del">
        <pc:chgData name="Nitheesh Kaliyamurthy" userId="2821ebda-f4ac-4963-9a4e-a836dfc45829" providerId="ADAL" clId="{D029EEBC-D15A-4150-9FE5-2CF33A9E1FE8}" dt="2024-02-13T05:08:12.966" v="232" actId="47"/>
        <pc:sldMkLst>
          <pc:docMk/>
          <pc:sldMk cId="3514376075" sldId="592"/>
        </pc:sldMkLst>
      </pc:sldChg>
      <pc:sldChg chg="del">
        <pc:chgData name="Nitheesh Kaliyamurthy" userId="2821ebda-f4ac-4963-9a4e-a836dfc45829" providerId="ADAL" clId="{D029EEBC-D15A-4150-9FE5-2CF33A9E1FE8}" dt="2024-02-13T05:08:12.966" v="232" actId="47"/>
        <pc:sldMkLst>
          <pc:docMk/>
          <pc:sldMk cId="3465143585" sldId="593"/>
        </pc:sldMkLst>
      </pc:sldChg>
      <pc:sldChg chg="addSp modSp add mod modNotesTx">
        <pc:chgData name="Nitheesh Kaliyamurthy" userId="2821ebda-f4ac-4963-9a4e-a836dfc45829" providerId="ADAL" clId="{D029EEBC-D15A-4150-9FE5-2CF33A9E1FE8}" dt="2024-02-13T05:55:48.192" v="615" actId="167"/>
        <pc:sldMkLst>
          <pc:docMk/>
          <pc:sldMk cId="4242678057" sldId="593"/>
        </pc:sldMkLst>
        <pc:spChg chg="mod">
          <ac:chgData name="Nitheesh Kaliyamurthy" userId="2821ebda-f4ac-4963-9a4e-a836dfc45829" providerId="ADAL" clId="{D029EEBC-D15A-4150-9FE5-2CF33A9E1FE8}" dt="2024-02-13T05:54:00.695" v="588" actId="20577"/>
          <ac:spMkLst>
            <pc:docMk/>
            <pc:sldMk cId="4242678057" sldId="593"/>
            <ac:spMk id="2" creationId="{ACF345C3-FFD8-49AE-B7D0-A4DDA1E5B355}"/>
          </ac:spMkLst>
        </pc:spChg>
        <pc:spChg chg="mod">
          <ac:chgData name="Nitheesh Kaliyamurthy" userId="2821ebda-f4ac-4963-9a4e-a836dfc45829" providerId="ADAL" clId="{D029EEBC-D15A-4150-9FE5-2CF33A9E1FE8}" dt="2024-02-13T05:54:20.001" v="590" actId="6549"/>
          <ac:spMkLst>
            <pc:docMk/>
            <pc:sldMk cId="4242678057" sldId="593"/>
            <ac:spMk id="3" creationId="{35B80D8E-24DC-4DB6-9B28-2C3CE35E0859}"/>
          </ac:spMkLst>
        </pc:spChg>
        <pc:spChg chg="add mod">
          <ac:chgData name="Nitheesh Kaliyamurthy" userId="2821ebda-f4ac-4963-9a4e-a836dfc45829" providerId="ADAL" clId="{D029EEBC-D15A-4150-9FE5-2CF33A9E1FE8}" dt="2024-02-13T05:55:25.449" v="608" actId="1076"/>
          <ac:spMkLst>
            <pc:docMk/>
            <pc:sldMk cId="4242678057" sldId="593"/>
            <ac:spMk id="6" creationId="{3E1C8821-EF8A-504D-302E-CE8F9D22AC70}"/>
          </ac:spMkLst>
        </pc:spChg>
        <pc:picChg chg="add mod modCrop">
          <ac:chgData name="Nitheesh Kaliyamurthy" userId="2821ebda-f4ac-4963-9a4e-a836dfc45829" providerId="ADAL" clId="{D029EEBC-D15A-4150-9FE5-2CF33A9E1FE8}" dt="2024-02-13T05:54:42.549" v="596" actId="1076"/>
          <ac:picMkLst>
            <pc:docMk/>
            <pc:sldMk cId="4242678057" sldId="593"/>
            <ac:picMk id="4" creationId="{31E1BA90-2230-6C9E-7F37-ABB8A36F18DA}"/>
          </ac:picMkLst>
        </pc:picChg>
        <pc:picChg chg="add mod ord modCrop">
          <ac:chgData name="Nitheesh Kaliyamurthy" userId="2821ebda-f4ac-4963-9a4e-a836dfc45829" providerId="ADAL" clId="{D029EEBC-D15A-4150-9FE5-2CF33A9E1FE8}" dt="2024-02-13T05:55:48.192" v="615" actId="167"/>
          <ac:picMkLst>
            <pc:docMk/>
            <pc:sldMk cId="4242678057" sldId="593"/>
            <ac:picMk id="7" creationId="{9F1568F1-C26A-7A80-0D7E-72137A78FE82}"/>
          </ac:picMkLst>
        </pc:picChg>
      </pc:sldChg>
      <pc:sldChg chg="addSp delSp modSp add mod modNotesTx">
        <pc:chgData name="Nitheesh Kaliyamurthy" userId="2821ebda-f4ac-4963-9a4e-a836dfc45829" providerId="ADAL" clId="{D029EEBC-D15A-4150-9FE5-2CF33A9E1FE8}" dt="2024-02-13T05:57:54.249" v="644" actId="6549"/>
        <pc:sldMkLst>
          <pc:docMk/>
          <pc:sldMk cId="892080249" sldId="594"/>
        </pc:sldMkLst>
        <pc:spChg chg="mod">
          <ac:chgData name="Nitheesh Kaliyamurthy" userId="2821ebda-f4ac-4963-9a4e-a836dfc45829" providerId="ADAL" clId="{D029EEBC-D15A-4150-9FE5-2CF33A9E1FE8}" dt="2024-02-13T05:56:57.745" v="629" actId="20577"/>
          <ac:spMkLst>
            <pc:docMk/>
            <pc:sldMk cId="892080249" sldId="594"/>
            <ac:spMk id="2" creationId="{ACF345C3-FFD8-49AE-B7D0-A4DDA1E5B355}"/>
          </ac:spMkLst>
        </pc:spChg>
        <pc:spChg chg="del">
          <ac:chgData name="Nitheesh Kaliyamurthy" userId="2821ebda-f4ac-4963-9a4e-a836dfc45829" providerId="ADAL" clId="{D029EEBC-D15A-4150-9FE5-2CF33A9E1FE8}" dt="2024-02-13T05:57:08.646" v="630" actId="478"/>
          <ac:spMkLst>
            <pc:docMk/>
            <pc:sldMk cId="892080249" sldId="594"/>
            <ac:spMk id="3" creationId="{35B80D8E-24DC-4DB6-9B28-2C3CE35E0859}"/>
          </ac:spMkLst>
        </pc:spChg>
        <pc:spChg chg="del">
          <ac:chgData name="Nitheesh Kaliyamurthy" userId="2821ebda-f4ac-4963-9a4e-a836dfc45829" providerId="ADAL" clId="{D029EEBC-D15A-4150-9FE5-2CF33A9E1FE8}" dt="2024-02-13T05:57:08.646" v="630" actId="478"/>
          <ac:spMkLst>
            <pc:docMk/>
            <pc:sldMk cId="892080249" sldId="594"/>
            <ac:spMk id="6" creationId="{3E1C8821-EF8A-504D-302E-CE8F9D22AC70}"/>
          </ac:spMkLst>
        </pc:spChg>
        <pc:spChg chg="add del mod">
          <ac:chgData name="Nitheesh Kaliyamurthy" userId="2821ebda-f4ac-4963-9a4e-a836dfc45829" providerId="ADAL" clId="{D029EEBC-D15A-4150-9FE5-2CF33A9E1FE8}" dt="2024-02-13T05:57:10.766" v="631" actId="478"/>
          <ac:spMkLst>
            <pc:docMk/>
            <pc:sldMk cId="892080249" sldId="594"/>
            <ac:spMk id="8" creationId="{20936634-1DFA-CE6B-9780-7FDF3D5355FD}"/>
          </ac:spMkLst>
        </pc:spChg>
        <pc:spChg chg="add mod">
          <ac:chgData name="Nitheesh Kaliyamurthy" userId="2821ebda-f4ac-4963-9a4e-a836dfc45829" providerId="ADAL" clId="{D029EEBC-D15A-4150-9FE5-2CF33A9E1FE8}" dt="2024-02-13T05:57:44.827" v="643" actId="6549"/>
          <ac:spMkLst>
            <pc:docMk/>
            <pc:sldMk cId="892080249" sldId="594"/>
            <ac:spMk id="9" creationId="{6EEB8560-1FE5-FDEC-173D-CD6B4C2D1953}"/>
          </ac:spMkLst>
        </pc:spChg>
        <pc:spChg chg="add mod">
          <ac:chgData name="Nitheesh Kaliyamurthy" userId="2821ebda-f4ac-4963-9a4e-a836dfc45829" providerId="ADAL" clId="{D029EEBC-D15A-4150-9FE5-2CF33A9E1FE8}" dt="2024-02-13T05:57:34.783" v="641" actId="14100"/>
          <ac:spMkLst>
            <pc:docMk/>
            <pc:sldMk cId="892080249" sldId="594"/>
            <ac:spMk id="11" creationId="{0B73FF73-C8A9-EC1D-4ECA-A1DE472F92B6}"/>
          </ac:spMkLst>
        </pc:spChg>
        <pc:spChg chg="add del mod">
          <ac:chgData name="Nitheesh Kaliyamurthy" userId="2821ebda-f4ac-4963-9a4e-a836dfc45829" providerId="ADAL" clId="{D029EEBC-D15A-4150-9FE5-2CF33A9E1FE8}" dt="2024-02-13T05:57:17.256" v="635" actId="478"/>
          <ac:spMkLst>
            <pc:docMk/>
            <pc:sldMk cId="892080249" sldId="594"/>
            <ac:spMk id="12" creationId="{6F9BE944-82B3-4DB2-B7C2-CD71775A66FF}"/>
          </ac:spMkLst>
        </pc:spChg>
        <pc:picChg chg="del">
          <ac:chgData name="Nitheesh Kaliyamurthy" userId="2821ebda-f4ac-4963-9a4e-a836dfc45829" providerId="ADAL" clId="{D029EEBC-D15A-4150-9FE5-2CF33A9E1FE8}" dt="2024-02-13T05:57:08.646" v="630" actId="478"/>
          <ac:picMkLst>
            <pc:docMk/>
            <pc:sldMk cId="892080249" sldId="594"/>
            <ac:picMk id="4" creationId="{31E1BA90-2230-6C9E-7F37-ABB8A36F18DA}"/>
          </ac:picMkLst>
        </pc:picChg>
        <pc:picChg chg="del">
          <ac:chgData name="Nitheesh Kaliyamurthy" userId="2821ebda-f4ac-4963-9a4e-a836dfc45829" providerId="ADAL" clId="{D029EEBC-D15A-4150-9FE5-2CF33A9E1FE8}" dt="2024-02-13T05:57:08.646" v="630" actId="478"/>
          <ac:picMkLst>
            <pc:docMk/>
            <pc:sldMk cId="892080249" sldId="594"/>
            <ac:picMk id="7" creationId="{9F1568F1-C26A-7A80-0D7E-72137A78FE82}"/>
          </ac:picMkLst>
        </pc:picChg>
        <pc:picChg chg="add mod modCrop">
          <ac:chgData name="Nitheesh Kaliyamurthy" userId="2821ebda-f4ac-4963-9a4e-a836dfc45829" providerId="ADAL" clId="{D029EEBC-D15A-4150-9FE5-2CF33A9E1FE8}" dt="2024-02-13T05:57:31.617" v="640" actId="732"/>
          <ac:picMkLst>
            <pc:docMk/>
            <pc:sldMk cId="892080249" sldId="594"/>
            <ac:picMk id="10" creationId="{87ACD787-0EFD-3779-6ABE-FF20AD56D242}"/>
          </ac:picMkLst>
        </pc:picChg>
      </pc:sldChg>
      <pc:sldChg chg="del">
        <pc:chgData name="Nitheesh Kaliyamurthy" userId="2821ebda-f4ac-4963-9a4e-a836dfc45829" providerId="ADAL" clId="{D029EEBC-D15A-4150-9FE5-2CF33A9E1FE8}" dt="2024-02-13T05:08:12.966" v="232" actId="47"/>
        <pc:sldMkLst>
          <pc:docMk/>
          <pc:sldMk cId="2471282995" sldId="594"/>
        </pc:sldMkLst>
      </pc:sldChg>
      <pc:sldChg chg="del">
        <pc:chgData name="Nitheesh Kaliyamurthy" userId="2821ebda-f4ac-4963-9a4e-a836dfc45829" providerId="ADAL" clId="{D029EEBC-D15A-4150-9FE5-2CF33A9E1FE8}" dt="2024-02-13T05:08:12.966" v="232" actId="47"/>
        <pc:sldMkLst>
          <pc:docMk/>
          <pc:sldMk cId="401867753" sldId="595"/>
        </pc:sldMkLst>
      </pc:sldChg>
      <pc:sldChg chg="del">
        <pc:chgData name="Nitheesh Kaliyamurthy" userId="2821ebda-f4ac-4963-9a4e-a836dfc45829" providerId="ADAL" clId="{D029EEBC-D15A-4150-9FE5-2CF33A9E1FE8}" dt="2024-02-13T05:08:12.966" v="232" actId="47"/>
        <pc:sldMkLst>
          <pc:docMk/>
          <pc:sldMk cId="4212708226" sldId="596"/>
        </pc:sldMkLst>
      </pc:sldChg>
      <pc:sldChg chg="del">
        <pc:chgData name="Nitheesh Kaliyamurthy" userId="2821ebda-f4ac-4963-9a4e-a836dfc45829" providerId="ADAL" clId="{D029EEBC-D15A-4150-9FE5-2CF33A9E1FE8}" dt="2024-02-13T05:08:12.966" v="232" actId="47"/>
        <pc:sldMkLst>
          <pc:docMk/>
          <pc:sldMk cId="1162044846" sldId="597"/>
        </pc:sldMkLst>
      </pc:sldChg>
      <pc:sldChg chg="del">
        <pc:chgData name="Nitheesh Kaliyamurthy" userId="2821ebda-f4ac-4963-9a4e-a836dfc45829" providerId="ADAL" clId="{D029EEBC-D15A-4150-9FE5-2CF33A9E1FE8}" dt="2024-02-13T05:08:12.966" v="232" actId="47"/>
        <pc:sldMkLst>
          <pc:docMk/>
          <pc:sldMk cId="3275998893" sldId="598"/>
        </pc:sldMkLst>
      </pc:sldChg>
      <pc:sldChg chg="del">
        <pc:chgData name="Nitheesh Kaliyamurthy" userId="2821ebda-f4ac-4963-9a4e-a836dfc45829" providerId="ADAL" clId="{D029EEBC-D15A-4150-9FE5-2CF33A9E1FE8}" dt="2024-02-13T05:08:12.966" v="232" actId="47"/>
        <pc:sldMkLst>
          <pc:docMk/>
          <pc:sldMk cId="2867347194" sldId="599"/>
        </pc:sldMkLst>
      </pc:sldChg>
      <pc:sldChg chg="del">
        <pc:chgData name="Nitheesh Kaliyamurthy" userId="2821ebda-f4ac-4963-9a4e-a836dfc45829" providerId="ADAL" clId="{D029EEBC-D15A-4150-9FE5-2CF33A9E1FE8}" dt="2024-02-13T05:08:12.966" v="232" actId="47"/>
        <pc:sldMkLst>
          <pc:docMk/>
          <pc:sldMk cId="2934758511" sldId="600"/>
        </pc:sldMkLst>
      </pc:sldChg>
      <pc:sldChg chg="del">
        <pc:chgData name="Nitheesh Kaliyamurthy" userId="2821ebda-f4ac-4963-9a4e-a836dfc45829" providerId="ADAL" clId="{D029EEBC-D15A-4150-9FE5-2CF33A9E1FE8}" dt="2024-02-13T05:08:12.966" v="232" actId="47"/>
        <pc:sldMkLst>
          <pc:docMk/>
          <pc:sldMk cId="3244240252" sldId="601"/>
        </pc:sldMkLst>
      </pc:sldChg>
      <pc:sldChg chg="del">
        <pc:chgData name="Nitheesh Kaliyamurthy" userId="2821ebda-f4ac-4963-9a4e-a836dfc45829" providerId="ADAL" clId="{D029EEBC-D15A-4150-9FE5-2CF33A9E1FE8}" dt="2024-02-13T05:08:12.966" v="232" actId="47"/>
        <pc:sldMkLst>
          <pc:docMk/>
          <pc:sldMk cId="1205974602" sldId="602"/>
        </pc:sldMkLst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7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61D25BA-BC0B-4BCE-8F5B-DB902A0C47E0}" type="datetimeFigureOut">
              <a:rPr lang="en-GB" smtClean="0"/>
              <a:t>13/02/2024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FD43D11-169C-403B-AE90-DBA81AF33F7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1773721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FD43D11-169C-403B-AE90-DBA81AF33F77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707440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algn="just">
              <a:buNone/>
            </a:pPr>
            <a:endParaRPr lang="en-GB" sz="12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FD43D11-169C-403B-AE90-DBA81AF33F77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7565542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85750" indent="-285750" algn="l">
              <a:buFont typeface="Arial" panose="020B0604020202020204" pitchFamily="34" charset="0"/>
              <a:buChar char="•"/>
            </a:pPr>
            <a:endParaRPr lang="en-GB" sz="1200" kern="120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FD43D11-169C-403B-AE90-DBA81AF33F77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192822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85750" indent="-285750" algn="l">
              <a:buFont typeface="Arial" panose="020B0604020202020204" pitchFamily="34" charset="0"/>
              <a:buChar char="•"/>
            </a:pPr>
            <a:endParaRPr lang="en-GB" sz="1200" kern="120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FD43D11-169C-403B-AE90-DBA81AF33F77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2241457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85750" indent="-285750" algn="l">
              <a:buFont typeface="Arial" panose="020B0604020202020204" pitchFamily="34" charset="0"/>
              <a:buChar char="•"/>
            </a:pPr>
            <a:endParaRPr lang="en-GB" sz="1200" kern="120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FD43D11-169C-403B-AE90-DBA81AF33F77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3796554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85750" indent="-285750" algn="l">
              <a:buFont typeface="Arial" panose="020B0604020202020204" pitchFamily="34" charset="0"/>
              <a:buChar char="•"/>
            </a:pPr>
            <a:endParaRPr lang="en-GB" sz="1200" kern="120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FD43D11-169C-403B-AE90-DBA81AF33F77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11470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85750" indent="-285750" algn="l">
              <a:buFont typeface="Arial" panose="020B0604020202020204" pitchFamily="34" charset="0"/>
              <a:buChar char="•"/>
            </a:pPr>
            <a:endParaRPr lang="en-GB" sz="1200" kern="120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FD43D11-169C-403B-AE90-DBA81AF33F77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480582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85750" indent="-285750" algn="l">
              <a:buFont typeface="Arial" panose="020B0604020202020204" pitchFamily="34" charset="0"/>
              <a:buChar char="•"/>
            </a:pPr>
            <a:endParaRPr lang="en-GB" sz="1200" kern="120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FD43D11-169C-403B-AE90-DBA81AF33F77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167403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85750" indent="-285750" algn="l">
              <a:buFont typeface="Arial" panose="020B0604020202020204" pitchFamily="34" charset="0"/>
              <a:buChar char="•"/>
            </a:pPr>
            <a:endParaRPr lang="en-GB" sz="1200" kern="120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FD43D11-169C-403B-AE90-DBA81AF33F77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632461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1" dirty="0"/>
              <a:t>The metric for the 10.123.1.0/24 and 10.3.3.0/24 networks has drastically increased compared to the metric for the 10.56.1.0/24 network. 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endParaRPr lang="en-GB" sz="1200" kern="120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FD43D11-169C-403B-AE90-DBA81AF33F77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7804073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85750" indent="-285750" algn="l">
              <a:buFont typeface="Arial" panose="020B0604020202020204" pitchFamily="34" charset="0"/>
              <a:buChar char="•"/>
            </a:pPr>
            <a:endParaRPr lang="en-GB" sz="1200" kern="120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FD43D11-169C-403B-AE90-DBA81AF33F77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857079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85750" indent="-285750" algn="l">
              <a:buFont typeface="Arial" panose="020B0604020202020204" pitchFamily="34" charset="0"/>
              <a:buChar char="•"/>
            </a:pPr>
            <a:endParaRPr lang="en-GB" sz="1200" kern="120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FD43D11-169C-403B-AE90-DBA81AF33F77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1821395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85750" indent="-285750" algn="l">
              <a:buFont typeface="Arial" panose="020B0604020202020204" pitchFamily="34" charset="0"/>
              <a:buChar char="•"/>
            </a:pPr>
            <a:endParaRPr lang="en-GB" sz="1200" kern="120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FD43D11-169C-403B-AE90-DBA81AF33F77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87084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85750" indent="-285750" algn="l">
              <a:buFont typeface="Arial" panose="020B0604020202020204" pitchFamily="34" charset="0"/>
              <a:buChar char="•"/>
            </a:pPr>
            <a:endParaRPr lang="en-GB" sz="1200" kern="120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FD43D11-169C-403B-AE90-DBA81AF33F77}" type="slidenum">
              <a:rPr lang="en-GB" smtClean="0"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704334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85750" indent="-285750" algn="l">
              <a:buFont typeface="Arial" panose="020B0604020202020204" pitchFamily="34" charset="0"/>
              <a:buChar char="•"/>
            </a:pPr>
            <a:endParaRPr lang="en-GB" sz="1200" kern="120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FD43D11-169C-403B-AE90-DBA81AF33F77}" type="slidenum">
              <a:rPr lang="en-GB" smtClean="0"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87197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85750" indent="-285750" algn="l">
              <a:buFont typeface="Arial" panose="020B0604020202020204" pitchFamily="34" charset="0"/>
              <a:buChar char="•"/>
            </a:pPr>
            <a:endParaRPr lang="en-GB" sz="1200" kern="120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FD43D11-169C-403B-AE90-DBA81AF33F77}" type="slidenum">
              <a:rPr lang="en-GB" smtClean="0"/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6317795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sz="1200" dirty="0"/>
              <a:t>Here, notice that the metric is 111 and that the intra-area path was selected over the interarea path with the lower total path metric. 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endParaRPr lang="en-GB" sz="1200" kern="120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FD43D11-169C-403B-AE90-DBA81AF33F77}" type="slidenum">
              <a:rPr lang="en-GB" smtClean="0"/>
              <a:t>18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148082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85750" indent="-285750" algn="l">
              <a:buFont typeface="Arial" panose="020B0604020202020204" pitchFamily="34" charset="0"/>
              <a:buChar char="•"/>
            </a:pPr>
            <a:endParaRPr lang="en-GB" sz="1200" kern="120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FD43D11-169C-403B-AE90-DBA81AF33F77}" type="slidenum">
              <a:rPr lang="en-GB" smtClean="0"/>
              <a:t>19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306611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FD43D11-169C-403B-AE90-DBA81AF33F77}" type="slidenum">
              <a:rPr lang="en-GB" smtClean="0"/>
              <a:t>20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728026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232359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594AE048-867B-9A4B-9A50-CA9AED7B45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365125"/>
            <a:ext cx="1148184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4F9D5FEE-F4AC-D64A-9EE2-89DD7CCAA62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825625"/>
            <a:ext cx="11481847" cy="35759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70406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Multi_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2"/>
          <p:cNvSpPr>
            <a:spLocks noGrp="1"/>
          </p:cNvSpPr>
          <p:nvPr>
            <p:ph idx="1"/>
          </p:nvPr>
        </p:nvSpPr>
        <p:spPr>
          <a:xfrm>
            <a:off x="632885" y="1797052"/>
            <a:ext cx="11040076" cy="4098595"/>
          </a:xfrm>
          <a:prstGeom prst="rect">
            <a:avLst/>
          </a:prstGeom>
        </p:spPr>
        <p:txBody>
          <a:bodyPr lIns="91420" tIns="45710" rIns="91420" bIns="45710">
            <a:noAutofit/>
          </a:bodyPr>
          <a:lstStyle>
            <a:lvl1pPr marL="285690" marR="0" indent="-285690" algn="ctr" defTabSz="457105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 sz="2000" b="0" i="0" baseline="0">
                <a:solidFill>
                  <a:schemeClr val="bg1"/>
                </a:solidFill>
                <a:latin typeface="+mn-lt"/>
                <a:cs typeface="CiscoSans ExtraLight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itle Placeholder 5"/>
          <p:cNvSpPr>
            <a:spLocks noGrp="1"/>
          </p:cNvSpPr>
          <p:nvPr>
            <p:ph type="title"/>
          </p:nvPr>
        </p:nvSpPr>
        <p:spPr bwMode="auto">
          <a:xfrm>
            <a:off x="583688" y="455085"/>
            <a:ext cx="11127317" cy="9757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rgbClr val="004C69"/>
                </a:solidFill>
              </a:defRPr>
            </a:lvl1pPr>
          </a:lstStyle>
          <a:p>
            <a:pPr lvl="0"/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971171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13/02/2024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75787" y="6461781"/>
            <a:ext cx="3860800" cy="365125"/>
          </a:xfrm>
          <a:prstGeom prst="rect">
            <a:avLst/>
          </a:prstGeom>
        </p:spPr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426878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F497BB8-93F1-3841-8173-4DF1241A59E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01F42012-9474-4F46-BD54-028036C91EB5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7026111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53636905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BAABAF2-22C1-AC4B-8333-FD1A2385CB9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BDBEAAAA-701D-1142-BD3E-4627645949BB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7026111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87956795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751805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2/13/2024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1331399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13/02/2024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845514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2/13/2024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1282710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2/13/2024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6009272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2/13/2024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8997533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2/13/2024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7939639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2/13/2024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258908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2/13/2024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5791178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2/13/2024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3148772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2/13/2024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6041248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2/13/2024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6164235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Multi_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2"/>
          <p:cNvSpPr>
            <a:spLocks noGrp="1"/>
          </p:cNvSpPr>
          <p:nvPr>
            <p:ph idx="1"/>
          </p:nvPr>
        </p:nvSpPr>
        <p:spPr>
          <a:xfrm>
            <a:off x="632885" y="1797052"/>
            <a:ext cx="11040076" cy="4098595"/>
          </a:xfrm>
          <a:prstGeom prst="rect">
            <a:avLst/>
          </a:prstGeom>
        </p:spPr>
        <p:txBody>
          <a:bodyPr lIns="91420" tIns="45710" rIns="91420" bIns="45710">
            <a:noAutofit/>
          </a:bodyPr>
          <a:lstStyle>
            <a:lvl1pPr marL="285690" marR="0" indent="-285690" algn="ctr" defTabSz="457105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 sz="2000" b="0" i="0" baseline="0">
                <a:solidFill>
                  <a:schemeClr val="bg1"/>
                </a:solidFill>
                <a:latin typeface="+mn-lt"/>
                <a:cs typeface="CiscoSans ExtraLight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itle Placeholder 5"/>
          <p:cNvSpPr>
            <a:spLocks noGrp="1"/>
          </p:cNvSpPr>
          <p:nvPr>
            <p:ph type="title"/>
          </p:nvPr>
        </p:nvSpPr>
        <p:spPr bwMode="auto">
          <a:xfrm>
            <a:off x="583688" y="455085"/>
            <a:ext cx="11127317" cy="9757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rgbClr val="004C69"/>
                </a:solidFill>
              </a:defRPr>
            </a:lvl1pPr>
          </a:lstStyle>
          <a:p>
            <a:pPr lvl="0"/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578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594AE048-867B-9A4B-9A50-CA9AED7B45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365125"/>
            <a:ext cx="1148184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4F9D5FEE-F4AC-D64A-9EE2-89DD7CCAA62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825625"/>
            <a:ext cx="11481847" cy="35759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813872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slideLayout" Target="../slideLayouts/slideLayout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png"/><Relationship Id="rId4" Type="http://schemas.openxmlformats.org/officeDocument/2006/relationships/theme" Target="../theme/theme2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5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6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7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5.xml"/><Relationship Id="rId13" Type="http://schemas.openxmlformats.org/officeDocument/2006/relationships/slideLayout" Target="../slideLayouts/slideLayout20.xml"/><Relationship Id="rId3" Type="http://schemas.openxmlformats.org/officeDocument/2006/relationships/slideLayout" Target="../slideLayouts/slideLayout10.xml"/><Relationship Id="rId7" Type="http://schemas.openxmlformats.org/officeDocument/2006/relationships/slideLayout" Target="../slideLayouts/slideLayout14.xml"/><Relationship Id="rId12" Type="http://schemas.openxmlformats.org/officeDocument/2006/relationships/slideLayout" Target="../slideLayouts/slideLayout19.xml"/><Relationship Id="rId2" Type="http://schemas.openxmlformats.org/officeDocument/2006/relationships/slideLayout" Target="../slideLayouts/slideLayout9.xml"/><Relationship Id="rId1" Type="http://schemas.openxmlformats.org/officeDocument/2006/relationships/slideLayout" Target="../slideLayouts/slideLayout8.xml"/><Relationship Id="rId6" Type="http://schemas.openxmlformats.org/officeDocument/2006/relationships/slideLayout" Target="../slideLayouts/slideLayout13.xml"/><Relationship Id="rId11" Type="http://schemas.openxmlformats.org/officeDocument/2006/relationships/slideLayout" Target="../slideLayouts/slideLayout18.xml"/><Relationship Id="rId5" Type="http://schemas.openxmlformats.org/officeDocument/2006/relationships/slideLayout" Target="../slideLayouts/slideLayout12.xml"/><Relationship Id="rId15" Type="http://schemas.openxmlformats.org/officeDocument/2006/relationships/image" Target="../media/image2.png"/><Relationship Id="rId10" Type="http://schemas.openxmlformats.org/officeDocument/2006/relationships/slideLayout" Target="../slideLayouts/slideLayout17.xml"/><Relationship Id="rId4" Type="http://schemas.openxmlformats.org/officeDocument/2006/relationships/slideLayout" Target="../slideLayouts/slideLayout11.xml"/><Relationship Id="rId9" Type="http://schemas.openxmlformats.org/officeDocument/2006/relationships/slideLayout" Target="../slideLayouts/slideLayout16.xml"/><Relationship Id="rId14" Type="http://schemas.openxmlformats.org/officeDocument/2006/relationships/theme" Target="../theme/theme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F0FD76DA-018B-3547-8990-82DB73013FC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78139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7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&#10;&#10;Description automatically generated with medium confidence">
            <a:extLst>
              <a:ext uri="{FF2B5EF4-FFF2-40B4-BE49-F238E27FC236}">
                <a16:creationId xmlns:a16="http://schemas.microsoft.com/office/drawing/2014/main" id="{4939C035-3B3A-3141-87AF-3CED54A86634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9291BCB-9C09-E24A-899A-13554DBEFA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365125"/>
            <a:ext cx="1148184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273185-EDC6-2448-AE66-1EE933FA5C7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58219" y="1825625"/>
            <a:ext cx="11481847" cy="35759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89056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  <p:sldLayoutId id="2147483684" r:id="rId2"/>
    <p:sldLayoutId id="2147483685" r:id="rId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DBBAB934-017A-D042-9617-3501BD1449E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12111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21812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1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251BAB70-5F78-8E45-BF3D-7FB372DD419C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5E0E4F28-8131-874E-B467-742C87EEE44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0810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3931682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CB22E8A-2C50-AF4C-A53B-9FE993FD64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458BCFA-3574-8B4C-9AEE-81F9601D686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EEB10D2-CA13-2643-B658-FFD9F6492BD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E540C29-F910-6D43-9045-53D256484F6D}" type="datetimeFigureOut">
              <a:rPr lang="en-US" smtClean="0"/>
              <a:t>2/13/2024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9DF4703-3493-3B42-BBD9-E9BB85FDC83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CB9E5F2-30AB-A84C-8130-66352CCDFF2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F188F3-1707-3C44-A904-58D86E3FE638}" type="slidenum">
              <a:rPr lang="en-US" smtClean="0"/>
              <a:t>‹#›</a:t>
            </a:fld>
            <a:endParaRPr lang="en-US"/>
          </a:p>
        </p:txBody>
      </p:sp>
      <p:pic>
        <p:nvPicPr>
          <p:cNvPr id="8" name="Picture 7" descr="A blue background with white text&#10;&#10;Description automatically generated with low confidence">
            <a:extLst>
              <a:ext uri="{FF2B5EF4-FFF2-40B4-BE49-F238E27FC236}">
                <a16:creationId xmlns:a16="http://schemas.microsoft.com/office/drawing/2014/main" id="{23F07876-793F-CDFC-420F-0A455F595FBB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71723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7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64DE79-268F-4C1A-8933-263129D2AF90}" type="datetimeFigureOut">
              <a:rPr lang="en-US" dirty="0"/>
              <a:t>2/13/2024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  <p:pic>
        <p:nvPicPr>
          <p:cNvPr id="7" name="Picture 6" descr="Graphical user interface&#10;&#10;Description automatically generated with medium confidence">
            <a:extLst>
              <a:ext uri="{FF2B5EF4-FFF2-40B4-BE49-F238E27FC236}">
                <a16:creationId xmlns:a16="http://schemas.microsoft.com/office/drawing/2014/main" id="{CB0EB6F8-EC51-F74F-782F-F97F59DC84E1}"/>
              </a:ext>
            </a:extLst>
          </p:cNvPr>
          <p:cNvPicPr>
            <a:picLocks noChangeAspect="1"/>
          </p:cNvPicPr>
          <p:nvPr userDrawn="1"/>
        </p:nvPicPr>
        <p:blipFill>
          <a:blip r:embed="rId15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78491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2" r:id="rId1"/>
    <p:sldLayoutId id="2147483703" r:id="rId2"/>
    <p:sldLayoutId id="2147483704" r:id="rId3"/>
    <p:sldLayoutId id="2147483705" r:id="rId4"/>
    <p:sldLayoutId id="2147483706" r:id="rId5"/>
    <p:sldLayoutId id="2147483707" r:id="rId6"/>
    <p:sldLayoutId id="2147483708" r:id="rId7"/>
    <p:sldLayoutId id="2147483709" r:id="rId8"/>
    <p:sldLayoutId id="2147483710" r:id="rId9"/>
    <p:sldLayoutId id="2147483711" r:id="rId10"/>
    <p:sldLayoutId id="2147483712" r:id="rId11"/>
    <p:sldLayoutId id="2147483713" r:id="rId12"/>
    <p:sldLayoutId id="2147483714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9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7" Type="http://schemas.openxmlformats.org/officeDocument/2006/relationships/image" Target="../media/image9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svg"/><Relationship Id="rId5" Type="http://schemas.openxmlformats.org/officeDocument/2006/relationships/image" Target="../media/image7.png"/><Relationship Id="rId4" Type="http://schemas.openxmlformats.org/officeDocument/2006/relationships/hyperlink" Target="http://journalistsresource.org/studies/government/immigration/classroom-diversity-attitudes-toward-immigrants" TargetMode="Externa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0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0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0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0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0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0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0.xml"/><Relationship Id="rId4" Type="http://schemas.openxmlformats.org/officeDocument/2006/relationships/image" Target="../media/image15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0.xml"/><Relationship Id="rId4" Type="http://schemas.openxmlformats.org/officeDocument/2006/relationships/image" Target="../media/image16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0.xml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0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0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0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0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0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0.xml"/><Relationship Id="rId4" Type="http://schemas.openxmlformats.org/officeDocument/2006/relationships/image" Target="../media/image23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0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9506678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8" name="Rectangle 17">
            <a:extLst>
              <a:ext uri="{FF2B5EF4-FFF2-40B4-BE49-F238E27FC236}">
                <a16:creationId xmlns:a16="http://schemas.microsoft.com/office/drawing/2014/main" id="{2659FDB4-FCBE-4A89-B46D-43D4FA54464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/>
              </a:solidFill>
            </a:endParaRPr>
          </a:p>
        </p:txBody>
      </p:sp>
      <p:sp>
        <p:nvSpPr>
          <p:cNvPr id="9" name="Title 2">
            <a:extLst>
              <a:ext uri="{FF2B5EF4-FFF2-40B4-BE49-F238E27FC236}">
                <a16:creationId xmlns:a16="http://schemas.microsoft.com/office/drawing/2014/main" id="{900AF725-3D2D-ECE6-C0E6-5BE3FDA8EF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82103" y="6151738"/>
            <a:ext cx="6757490" cy="365743"/>
          </a:xfr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z="3600" b="1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Today’s Discussion</a:t>
            </a:r>
          </a:p>
        </p:txBody>
      </p: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C8F51B3F-8331-4E4A-AE96-D47B1006EE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715890" y="356812"/>
            <a:ext cx="0" cy="6492875"/>
          </a:xfrm>
          <a:prstGeom prst="line">
            <a:avLst/>
          </a:prstGeom>
          <a:ln w="25400" cap="sq">
            <a:gradFill flip="none" rotWithShape="1">
              <a:gsLst>
                <a:gs pos="0">
                  <a:schemeClr val="accent1"/>
                </a:gs>
                <a:gs pos="100000">
                  <a:schemeClr val="accent2"/>
                </a:gs>
              </a:gsLst>
              <a:lin ang="16200000" scaled="1"/>
              <a:tileRect/>
            </a:gra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Graphic 12">
            <a:extLst>
              <a:ext uri="{FF2B5EF4-FFF2-40B4-BE49-F238E27FC236}">
                <a16:creationId xmlns:a16="http://schemas.microsoft.com/office/drawing/2014/main" id="{58BDB0EE-D238-415B-9ED8-62AA6AB2AAD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903882" y="591829"/>
            <a:ext cx="139039" cy="139039"/>
          </a:xfrm>
          <a:custGeom>
            <a:avLst/>
            <a:gdLst>
              <a:gd name="connsiteX0" fmla="*/ 129602 w 139039"/>
              <a:gd name="connsiteY0" fmla="*/ 60082 h 139039"/>
              <a:gd name="connsiteX1" fmla="*/ 78957 w 139039"/>
              <a:gd name="connsiteY1" fmla="*/ 60082 h 139039"/>
              <a:gd name="connsiteX2" fmla="*/ 78957 w 139039"/>
              <a:gd name="connsiteY2" fmla="*/ 9437 h 139039"/>
              <a:gd name="connsiteX3" fmla="*/ 69520 w 139039"/>
              <a:gd name="connsiteY3" fmla="*/ 0 h 139039"/>
              <a:gd name="connsiteX4" fmla="*/ 60082 w 139039"/>
              <a:gd name="connsiteY4" fmla="*/ 9437 h 139039"/>
              <a:gd name="connsiteX5" fmla="*/ 60082 w 139039"/>
              <a:gd name="connsiteY5" fmla="*/ 60082 h 139039"/>
              <a:gd name="connsiteX6" fmla="*/ 9437 w 139039"/>
              <a:gd name="connsiteY6" fmla="*/ 60082 h 139039"/>
              <a:gd name="connsiteX7" fmla="*/ 0 w 139039"/>
              <a:gd name="connsiteY7" fmla="*/ 69520 h 139039"/>
              <a:gd name="connsiteX8" fmla="*/ 9437 w 139039"/>
              <a:gd name="connsiteY8" fmla="*/ 78957 h 139039"/>
              <a:gd name="connsiteX9" fmla="*/ 60082 w 139039"/>
              <a:gd name="connsiteY9" fmla="*/ 78957 h 139039"/>
              <a:gd name="connsiteX10" fmla="*/ 60082 w 139039"/>
              <a:gd name="connsiteY10" fmla="*/ 129602 h 139039"/>
              <a:gd name="connsiteX11" fmla="*/ 69520 w 139039"/>
              <a:gd name="connsiteY11" fmla="*/ 139039 h 139039"/>
              <a:gd name="connsiteX12" fmla="*/ 78957 w 139039"/>
              <a:gd name="connsiteY12" fmla="*/ 129602 h 139039"/>
              <a:gd name="connsiteX13" fmla="*/ 78957 w 139039"/>
              <a:gd name="connsiteY13" fmla="*/ 78957 h 139039"/>
              <a:gd name="connsiteX14" fmla="*/ 129602 w 139039"/>
              <a:gd name="connsiteY14" fmla="*/ 78957 h 139039"/>
              <a:gd name="connsiteX15" fmla="*/ 139039 w 139039"/>
              <a:gd name="connsiteY15" fmla="*/ 69520 h 139039"/>
              <a:gd name="connsiteX16" fmla="*/ 129602 w 139039"/>
              <a:gd name="connsiteY16" fmla="*/ 60082 h 1390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139039" h="139039">
                <a:moveTo>
                  <a:pt x="129602" y="60082"/>
                </a:moveTo>
                <a:lnTo>
                  <a:pt x="78957" y="60082"/>
                </a:lnTo>
                <a:lnTo>
                  <a:pt x="78957" y="9437"/>
                </a:lnTo>
                <a:cubicBezTo>
                  <a:pt x="78957" y="4225"/>
                  <a:pt x="74731" y="0"/>
                  <a:pt x="69520" y="0"/>
                </a:cubicBezTo>
                <a:cubicBezTo>
                  <a:pt x="64308" y="0"/>
                  <a:pt x="60082" y="4225"/>
                  <a:pt x="60082" y="9437"/>
                </a:cubicBezTo>
                <a:lnTo>
                  <a:pt x="60082" y="60082"/>
                </a:lnTo>
                <a:lnTo>
                  <a:pt x="9437" y="60082"/>
                </a:lnTo>
                <a:cubicBezTo>
                  <a:pt x="4225" y="60082"/>
                  <a:pt x="0" y="64308"/>
                  <a:pt x="0" y="69520"/>
                </a:cubicBezTo>
                <a:cubicBezTo>
                  <a:pt x="0" y="74731"/>
                  <a:pt x="4225" y="78957"/>
                  <a:pt x="9437" y="78957"/>
                </a:cubicBezTo>
                <a:lnTo>
                  <a:pt x="60082" y="78957"/>
                </a:lnTo>
                <a:lnTo>
                  <a:pt x="60082" y="129602"/>
                </a:lnTo>
                <a:cubicBezTo>
                  <a:pt x="60082" y="134814"/>
                  <a:pt x="64308" y="139039"/>
                  <a:pt x="69520" y="139039"/>
                </a:cubicBezTo>
                <a:cubicBezTo>
                  <a:pt x="74731" y="139039"/>
                  <a:pt x="78957" y="134814"/>
                  <a:pt x="78957" y="129602"/>
                </a:cubicBezTo>
                <a:lnTo>
                  <a:pt x="78957" y="78957"/>
                </a:lnTo>
                <a:lnTo>
                  <a:pt x="129602" y="78957"/>
                </a:lnTo>
                <a:cubicBezTo>
                  <a:pt x="134814" y="78957"/>
                  <a:pt x="139039" y="74731"/>
                  <a:pt x="139039" y="69520"/>
                </a:cubicBezTo>
                <a:cubicBezTo>
                  <a:pt x="139039" y="64308"/>
                  <a:pt x="134814" y="60082"/>
                  <a:pt x="129602" y="60082"/>
                </a:cubicBezTo>
                <a:close/>
              </a:path>
            </a:pathLst>
          </a:custGeom>
          <a:solidFill>
            <a:schemeClr val="accent2"/>
          </a:solidFill>
          <a:ln w="603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24" name="Graphic 11">
            <a:extLst>
              <a:ext uri="{FF2B5EF4-FFF2-40B4-BE49-F238E27FC236}">
                <a16:creationId xmlns:a16="http://schemas.microsoft.com/office/drawing/2014/main" id="{C5B55FC3-961D-4325-82F1-DE92B0D04E0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262662" y="821124"/>
            <a:ext cx="91138" cy="91138"/>
          </a:xfrm>
          <a:custGeom>
            <a:avLst/>
            <a:gdLst>
              <a:gd name="connsiteX0" fmla="*/ 91138 w 91138"/>
              <a:gd name="connsiteY0" fmla="*/ 45569 h 91138"/>
              <a:gd name="connsiteX1" fmla="*/ 45569 w 91138"/>
              <a:gd name="connsiteY1" fmla="*/ 91138 h 91138"/>
              <a:gd name="connsiteX2" fmla="*/ 0 w 91138"/>
              <a:gd name="connsiteY2" fmla="*/ 45569 h 91138"/>
              <a:gd name="connsiteX3" fmla="*/ 45569 w 91138"/>
              <a:gd name="connsiteY3" fmla="*/ 0 h 91138"/>
              <a:gd name="connsiteX4" fmla="*/ 91138 w 91138"/>
              <a:gd name="connsiteY4" fmla="*/ 45569 h 911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138" h="91138">
                <a:moveTo>
                  <a:pt x="91138" y="45569"/>
                </a:moveTo>
                <a:cubicBezTo>
                  <a:pt x="91138" y="70736"/>
                  <a:pt x="70736" y="91138"/>
                  <a:pt x="45569" y="91138"/>
                </a:cubicBezTo>
                <a:cubicBezTo>
                  <a:pt x="20402" y="91138"/>
                  <a:pt x="0" y="70736"/>
                  <a:pt x="0" y="45569"/>
                </a:cubicBezTo>
                <a:cubicBezTo>
                  <a:pt x="0" y="20402"/>
                  <a:pt x="20402" y="0"/>
                  <a:pt x="45569" y="0"/>
                </a:cubicBezTo>
                <a:cubicBezTo>
                  <a:pt x="70736" y="0"/>
                  <a:pt x="91138" y="20402"/>
                  <a:pt x="91138" y="45569"/>
                </a:cubicBezTo>
                <a:close/>
              </a:path>
            </a:pathLst>
          </a:custGeom>
          <a:solidFill>
            <a:schemeClr val="accent2"/>
          </a:solidFill>
          <a:ln w="422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26" name="Graphic 13">
            <a:extLst>
              <a:ext uri="{FF2B5EF4-FFF2-40B4-BE49-F238E27FC236}">
                <a16:creationId xmlns:a16="http://schemas.microsoft.com/office/drawing/2014/main" id="{4C8AB332-D09E-4F28-943C-DABDD4716A3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888342" y="1336268"/>
            <a:ext cx="127714" cy="127714"/>
          </a:xfrm>
          <a:custGeom>
            <a:avLst/>
            <a:gdLst>
              <a:gd name="connsiteX0" fmla="*/ 63857 w 127714"/>
              <a:gd name="connsiteY0" fmla="*/ 18874 h 127714"/>
              <a:gd name="connsiteX1" fmla="*/ 108840 w 127714"/>
              <a:gd name="connsiteY1" fmla="*/ 63857 h 127714"/>
              <a:gd name="connsiteX2" fmla="*/ 63857 w 127714"/>
              <a:gd name="connsiteY2" fmla="*/ 108840 h 127714"/>
              <a:gd name="connsiteX3" fmla="*/ 18874 w 127714"/>
              <a:gd name="connsiteY3" fmla="*/ 63857 h 127714"/>
              <a:gd name="connsiteX4" fmla="*/ 63857 w 127714"/>
              <a:gd name="connsiteY4" fmla="*/ 18874 h 127714"/>
              <a:gd name="connsiteX5" fmla="*/ 63857 w 127714"/>
              <a:gd name="connsiteY5" fmla="*/ 0 h 127714"/>
              <a:gd name="connsiteX6" fmla="*/ 0 w 127714"/>
              <a:gd name="connsiteY6" fmla="*/ 63857 h 127714"/>
              <a:gd name="connsiteX7" fmla="*/ 63857 w 127714"/>
              <a:gd name="connsiteY7" fmla="*/ 127714 h 127714"/>
              <a:gd name="connsiteX8" fmla="*/ 127714 w 127714"/>
              <a:gd name="connsiteY8" fmla="*/ 63857 h 127714"/>
              <a:gd name="connsiteX9" fmla="*/ 63857 w 127714"/>
              <a:gd name="connsiteY9" fmla="*/ 0 h 12771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27714" h="127714">
                <a:moveTo>
                  <a:pt x="63857" y="18874"/>
                </a:moveTo>
                <a:cubicBezTo>
                  <a:pt x="88700" y="18874"/>
                  <a:pt x="108840" y="39014"/>
                  <a:pt x="108840" y="63857"/>
                </a:cubicBezTo>
                <a:cubicBezTo>
                  <a:pt x="108840" y="88700"/>
                  <a:pt x="88700" y="108840"/>
                  <a:pt x="63857" y="108840"/>
                </a:cubicBezTo>
                <a:cubicBezTo>
                  <a:pt x="39014" y="108840"/>
                  <a:pt x="18874" y="88700"/>
                  <a:pt x="18874" y="63857"/>
                </a:cubicBezTo>
                <a:cubicBezTo>
                  <a:pt x="18898" y="39024"/>
                  <a:pt x="39024" y="18898"/>
                  <a:pt x="63857" y="18874"/>
                </a:cubicBezTo>
                <a:moveTo>
                  <a:pt x="63857" y="0"/>
                </a:moveTo>
                <a:cubicBezTo>
                  <a:pt x="28590" y="0"/>
                  <a:pt x="0" y="28590"/>
                  <a:pt x="0" y="63857"/>
                </a:cubicBezTo>
                <a:cubicBezTo>
                  <a:pt x="0" y="99124"/>
                  <a:pt x="28590" y="127714"/>
                  <a:pt x="63857" y="127714"/>
                </a:cubicBezTo>
                <a:cubicBezTo>
                  <a:pt x="99124" y="127714"/>
                  <a:pt x="127714" y="99124"/>
                  <a:pt x="127714" y="63857"/>
                </a:cubicBezTo>
                <a:cubicBezTo>
                  <a:pt x="127714" y="28590"/>
                  <a:pt x="99124" y="0"/>
                  <a:pt x="63857" y="0"/>
                </a:cubicBezTo>
                <a:close/>
              </a:path>
            </a:pathLst>
          </a:custGeom>
          <a:solidFill>
            <a:schemeClr val="accent2"/>
          </a:solidFill>
          <a:ln w="610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227A289E-9EC1-1C8C-6EAE-122D1C7EA5DF}"/>
              </a:ext>
            </a:extLst>
          </p:cNvPr>
          <p:cNvSpPr txBox="1"/>
          <p:nvPr/>
        </p:nvSpPr>
        <p:spPr>
          <a:xfrm>
            <a:off x="2086012" y="544423"/>
            <a:ext cx="8142633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>
              <a:spcBef>
                <a:spcPts val="0"/>
              </a:spcBef>
              <a:spcAft>
                <a:spcPts val="600"/>
              </a:spcAft>
            </a:pPr>
            <a:r>
              <a:rPr lang="en-US" sz="4000" i="1" dirty="0">
                <a:solidFill>
                  <a:schemeClr val="tx1">
                    <a:lumMod val="50000"/>
                  </a:schemeClr>
                </a:solidFill>
              </a:rPr>
              <a:t>Multi-Area OSPF</a:t>
            </a:r>
          </a:p>
        </p:txBody>
      </p:sp>
    </p:spTree>
    <p:extLst>
      <p:ext uri="{BB962C8B-B14F-4D97-AF65-F5344CB8AC3E}">
        <p14:creationId xmlns:p14="http://schemas.microsoft.com/office/powerpoint/2010/main" val="16930284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9" name="Rectangle 18">
            <a:extLst>
              <a:ext uri="{FF2B5EF4-FFF2-40B4-BE49-F238E27FC236}">
                <a16:creationId xmlns:a16="http://schemas.microsoft.com/office/drawing/2014/main" id="{1CD81A2A-6ED4-4EF4-A14C-912D31E1480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CF345C3-FFD8-49AE-B7D0-A4DDA1E5B3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6517949" cy="662781"/>
          </a:xfr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z="2400" dirty="0"/>
              <a:t>While we are waiting to begin our discussion…..</a:t>
            </a:r>
            <a:endParaRPr lang="en-US" sz="2400" kern="1200" dirty="0">
              <a:solidFill>
                <a:schemeClr val="tx1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21" name="Freeform: Shape 20">
            <a:extLst>
              <a:ext uri="{FF2B5EF4-FFF2-40B4-BE49-F238E27FC236}">
                <a16:creationId xmlns:a16="http://schemas.microsoft.com/office/drawing/2014/main" id="{1661932C-CA15-4E17-B115-FAE7CBEE478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198657" y="1"/>
            <a:ext cx="1155142" cy="625027"/>
          </a:xfrm>
          <a:custGeom>
            <a:avLst/>
            <a:gdLst>
              <a:gd name="connsiteX0" fmla="*/ 4784 w 1155142"/>
              <a:gd name="connsiteY0" fmla="*/ 0 h 625027"/>
              <a:gd name="connsiteX1" fmla="*/ 1150358 w 1155142"/>
              <a:gd name="connsiteY1" fmla="*/ 0 h 625027"/>
              <a:gd name="connsiteX2" fmla="*/ 1155142 w 1155142"/>
              <a:gd name="connsiteY2" fmla="*/ 47456 h 625027"/>
              <a:gd name="connsiteX3" fmla="*/ 577571 w 1155142"/>
              <a:gd name="connsiteY3" fmla="*/ 625027 h 625027"/>
              <a:gd name="connsiteX4" fmla="*/ 0 w 1155142"/>
              <a:gd name="connsiteY4" fmla="*/ 47456 h 6250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55142" h="625027">
                <a:moveTo>
                  <a:pt x="4784" y="0"/>
                </a:moveTo>
                <a:lnTo>
                  <a:pt x="1150358" y="0"/>
                </a:lnTo>
                <a:lnTo>
                  <a:pt x="1155142" y="47456"/>
                </a:lnTo>
                <a:cubicBezTo>
                  <a:pt x="1155142" y="366440"/>
                  <a:pt x="896555" y="625027"/>
                  <a:pt x="577571" y="625027"/>
                </a:cubicBezTo>
                <a:cubicBezTo>
                  <a:pt x="258587" y="625027"/>
                  <a:pt x="0" y="366440"/>
                  <a:pt x="0" y="47456"/>
                </a:cubicBezTo>
                <a:close/>
              </a:path>
            </a:pathLst>
          </a:custGeom>
          <a:solidFill>
            <a:schemeClr val="accent5">
              <a:alpha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Content Placeholder 2">
            <a:extLst>
              <a:ext uri="{FF2B5EF4-FFF2-40B4-BE49-F238E27FC236}">
                <a16:creationId xmlns:a16="http://schemas.microsoft.com/office/drawing/2014/main" id="{6038C314-1B60-4775-8E3E-37DE4F26EA4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26841" y="571718"/>
            <a:ext cx="7017266" cy="6121182"/>
          </a:xfrm>
        </p:spPr>
        <p:txBody>
          <a:bodyPr vert="horz" lIns="91440" tIns="45720" rIns="91440" bIns="45720" rtlCol="0">
            <a:normAutofit/>
          </a:bodyPr>
          <a:lstStyle/>
          <a:p>
            <a:pPr marL="0" indent="0" algn="just">
              <a:buNone/>
            </a:pPr>
            <a:r>
              <a:rPr lang="en-US" sz="1800" b="1" dirty="0"/>
              <a:t>Get ready by scanning the Padlet in your Mobile Phone!!!</a:t>
            </a:r>
          </a:p>
          <a:p>
            <a:pPr marL="0" indent="0" algn="just">
              <a:buNone/>
            </a:pPr>
            <a:endParaRPr lang="en-US" sz="1800" b="1" dirty="0"/>
          </a:p>
          <a:p>
            <a:pPr marL="0" indent="0" algn="just">
              <a:buNone/>
            </a:pPr>
            <a:endParaRPr lang="en-US" sz="1800" b="1" dirty="0"/>
          </a:p>
          <a:p>
            <a:pPr marL="0" indent="0" algn="just">
              <a:buNone/>
            </a:pPr>
            <a:r>
              <a:rPr lang="en-GB" sz="1800" b="1" dirty="0"/>
              <a:t>Open Shortest Path First Routing Protocol!!!</a:t>
            </a:r>
          </a:p>
          <a:p>
            <a:pPr marL="0" indent="0" algn="just">
              <a:buNone/>
            </a:pPr>
            <a:endParaRPr lang="en-GB" sz="1800" b="1" dirty="0">
              <a:solidFill>
                <a:srgbClr val="FF0000"/>
              </a:solidFill>
              <a:highlight>
                <a:srgbClr val="FFFF00"/>
              </a:highlight>
            </a:endParaRPr>
          </a:p>
          <a:p>
            <a:pPr algn="just"/>
            <a:r>
              <a:rPr lang="en-GB" sz="1800" b="1" dirty="0">
                <a:solidFill>
                  <a:srgbClr val="FF0000"/>
                </a:solidFill>
                <a:highlight>
                  <a:srgbClr val="FFFF00"/>
                </a:highlight>
              </a:rPr>
              <a:t>What is it?</a:t>
            </a:r>
          </a:p>
          <a:p>
            <a:pPr algn="just"/>
            <a:r>
              <a:rPr lang="en-GB" sz="1800" b="1" dirty="0">
                <a:solidFill>
                  <a:srgbClr val="FF0000"/>
                </a:solidFill>
                <a:highlight>
                  <a:srgbClr val="FFFF00"/>
                </a:highlight>
              </a:rPr>
              <a:t>How does this protocol work?</a:t>
            </a:r>
          </a:p>
          <a:p>
            <a:pPr algn="just"/>
            <a:r>
              <a:rPr lang="en-GB" sz="1800" b="1" dirty="0">
                <a:solidFill>
                  <a:srgbClr val="FF0000"/>
                </a:solidFill>
                <a:highlight>
                  <a:srgbClr val="FFFF00"/>
                </a:highlight>
              </a:rPr>
              <a:t>Advantages and Disadvantages?</a:t>
            </a:r>
          </a:p>
          <a:p>
            <a:pPr algn="just"/>
            <a:r>
              <a:rPr lang="en-GB" sz="1800" b="1" dirty="0">
                <a:solidFill>
                  <a:srgbClr val="FF0000"/>
                </a:solidFill>
                <a:highlight>
                  <a:srgbClr val="FFFF00"/>
                </a:highlight>
              </a:rPr>
              <a:t>Comparing EIGRP, RIP, Static Routing? </a:t>
            </a:r>
          </a:p>
          <a:p>
            <a:pPr algn="just"/>
            <a:r>
              <a:rPr lang="en-GB" sz="1800" b="1" dirty="0">
                <a:solidFill>
                  <a:srgbClr val="FF0000"/>
                </a:solidFill>
                <a:highlight>
                  <a:srgbClr val="FFFF00"/>
                </a:highlight>
              </a:rPr>
              <a:t>Neighbour Discovery?</a:t>
            </a:r>
          </a:p>
          <a:p>
            <a:pPr marL="0" indent="0" algn="just">
              <a:buNone/>
            </a:pPr>
            <a:endParaRPr lang="en-US" sz="1800" dirty="0"/>
          </a:p>
        </p:txBody>
      </p:sp>
      <p:sp>
        <p:nvSpPr>
          <p:cNvPr id="23" name="Oval 22">
            <a:extLst>
              <a:ext uri="{FF2B5EF4-FFF2-40B4-BE49-F238E27FC236}">
                <a16:creationId xmlns:a16="http://schemas.microsoft.com/office/drawing/2014/main" id="{8590ADD5-9383-4D3D-9047-3DA2593CCB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808185" y="3423959"/>
            <a:ext cx="540822" cy="540822"/>
          </a:xfrm>
          <a:prstGeom prst="ellipse">
            <a:avLst/>
          </a:prstGeom>
          <a:noFill/>
          <a:ln w="127000"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Freeform: Shape 24">
            <a:extLst>
              <a:ext uri="{FF2B5EF4-FFF2-40B4-BE49-F238E27FC236}">
                <a16:creationId xmlns:a16="http://schemas.microsoft.com/office/drawing/2014/main" id="{DABE3E45-88CF-45D8-8D40-C773324D93F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749602" y="1"/>
            <a:ext cx="2066948" cy="1621879"/>
          </a:xfrm>
          <a:custGeom>
            <a:avLst/>
            <a:gdLst>
              <a:gd name="connsiteX0" fmla="*/ 0 w 2066948"/>
              <a:gd name="connsiteY0" fmla="*/ 0 h 1621879"/>
              <a:gd name="connsiteX1" fmla="*/ 123825 w 2066948"/>
              <a:gd name="connsiteY1" fmla="*/ 0 h 1621879"/>
              <a:gd name="connsiteX2" fmla="*/ 123825 w 2066948"/>
              <a:gd name="connsiteY2" fmla="*/ 1452620 h 1621879"/>
              <a:gd name="connsiteX3" fmla="*/ 1881378 w 2066948"/>
              <a:gd name="connsiteY3" fmla="*/ 436017 h 1621879"/>
              <a:gd name="connsiteX4" fmla="*/ 1127572 w 2066948"/>
              <a:gd name="connsiteY4" fmla="*/ 0 h 1621879"/>
              <a:gd name="connsiteX5" fmla="*/ 1374887 w 2066948"/>
              <a:gd name="connsiteY5" fmla="*/ 0 h 1621879"/>
              <a:gd name="connsiteX6" fmla="*/ 2035969 w 2066948"/>
              <a:gd name="connsiteY6" fmla="*/ 382391 h 1621879"/>
              <a:gd name="connsiteX7" fmla="*/ 2058648 w 2066948"/>
              <a:gd name="connsiteY7" fmla="*/ 466963 h 1621879"/>
              <a:gd name="connsiteX8" fmla="*/ 2035969 w 2066948"/>
              <a:gd name="connsiteY8" fmla="*/ 489642 h 1621879"/>
              <a:gd name="connsiteX9" fmla="*/ 92869 w 2066948"/>
              <a:gd name="connsiteY9" fmla="*/ 1613592 h 1621879"/>
              <a:gd name="connsiteX10" fmla="*/ 61913 w 2066948"/>
              <a:gd name="connsiteY10" fmla="*/ 1621879 h 1621879"/>
              <a:gd name="connsiteX11" fmla="*/ 0 w 2066948"/>
              <a:gd name="connsiteY11" fmla="*/ 1559967 h 16218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066948" h="1621879">
                <a:moveTo>
                  <a:pt x="0" y="0"/>
                </a:moveTo>
                <a:lnTo>
                  <a:pt x="123825" y="0"/>
                </a:lnTo>
                <a:lnTo>
                  <a:pt x="123825" y="1452620"/>
                </a:lnTo>
                <a:lnTo>
                  <a:pt x="1881378" y="436017"/>
                </a:lnTo>
                <a:lnTo>
                  <a:pt x="1127572" y="0"/>
                </a:lnTo>
                <a:lnTo>
                  <a:pt x="1374887" y="0"/>
                </a:lnTo>
                <a:lnTo>
                  <a:pt x="2035969" y="382391"/>
                </a:lnTo>
                <a:cubicBezTo>
                  <a:pt x="2065582" y="399479"/>
                  <a:pt x="2075745" y="437340"/>
                  <a:pt x="2058648" y="466963"/>
                </a:cubicBezTo>
                <a:cubicBezTo>
                  <a:pt x="2053219" y="476384"/>
                  <a:pt x="2045389" y="484204"/>
                  <a:pt x="2035969" y="489642"/>
                </a:cubicBezTo>
                <a:lnTo>
                  <a:pt x="92869" y="1613592"/>
                </a:lnTo>
                <a:cubicBezTo>
                  <a:pt x="83458" y="1619031"/>
                  <a:pt x="72780" y="1621889"/>
                  <a:pt x="61913" y="1621879"/>
                </a:cubicBezTo>
                <a:cubicBezTo>
                  <a:pt x="27719" y="1621879"/>
                  <a:pt x="0" y="1594161"/>
                  <a:pt x="0" y="1559967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cxnSp>
        <p:nvCxnSpPr>
          <p:cNvPr id="27" name="Straight Connector 26">
            <a:extLst>
              <a:ext uri="{FF2B5EF4-FFF2-40B4-BE49-F238E27FC236}">
                <a16:creationId xmlns:a16="http://schemas.microsoft.com/office/drawing/2014/main" id="{49CD1692-827B-4C8D-B4A1-134FD04CF45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2138745" y="1027906"/>
            <a:ext cx="0" cy="1597708"/>
          </a:xfrm>
          <a:prstGeom prst="line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Freeform: Shape 28">
            <a:extLst>
              <a:ext uri="{FF2B5EF4-FFF2-40B4-BE49-F238E27FC236}">
                <a16:creationId xmlns:a16="http://schemas.microsoft.com/office/drawing/2014/main" id="{B91ECDA9-56DC-4270-8F33-01C5637B8CE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463438">
            <a:off x="7456580" y="5166682"/>
            <a:ext cx="1835725" cy="2024785"/>
          </a:xfrm>
          <a:custGeom>
            <a:avLst/>
            <a:gdLst>
              <a:gd name="connsiteX0" fmla="*/ 1801138 w 1835725"/>
              <a:gd name="connsiteY0" fmla="*/ 1622662 h 2024785"/>
              <a:gd name="connsiteX1" fmla="*/ 1835717 w 1835725"/>
              <a:gd name="connsiteY1" fmla="*/ 1680254 h 2024785"/>
              <a:gd name="connsiteX2" fmla="*/ 1812568 w 1835725"/>
              <a:gd name="connsiteY2" fmla="*/ 1877193 h 2024785"/>
              <a:gd name="connsiteX3" fmla="*/ 1776210 w 1835725"/>
              <a:gd name="connsiteY3" fmla="*/ 2024785 h 2024785"/>
              <a:gd name="connsiteX4" fmla="*/ 1655772 w 1835725"/>
              <a:gd name="connsiteY4" fmla="*/ 1983449 h 2024785"/>
              <a:gd name="connsiteX5" fmla="*/ 1687591 w 1835725"/>
              <a:gd name="connsiteY5" fmla="*/ 1854495 h 2024785"/>
              <a:gd name="connsiteX6" fmla="*/ 1708939 w 1835725"/>
              <a:gd name="connsiteY6" fmla="*/ 1673301 h 2024785"/>
              <a:gd name="connsiteX7" fmla="*/ 1778129 w 1835725"/>
              <a:gd name="connsiteY7" fmla="*/ 1615979 h 2024785"/>
              <a:gd name="connsiteX8" fmla="*/ 1801138 w 1835725"/>
              <a:gd name="connsiteY8" fmla="*/ 1622662 h 2024785"/>
              <a:gd name="connsiteX9" fmla="*/ 1585229 w 1835725"/>
              <a:gd name="connsiteY9" fmla="*/ 764759 h 2024785"/>
              <a:gd name="connsiteX10" fmla="*/ 1623024 w 1835725"/>
              <a:gd name="connsiteY10" fmla="*/ 792810 h 2024785"/>
              <a:gd name="connsiteX11" fmla="*/ 1777614 w 1835725"/>
              <a:gd name="connsiteY11" fmla="*/ 1157141 h 2024785"/>
              <a:gd name="connsiteX12" fmla="*/ 1733799 w 1835725"/>
              <a:gd name="connsiteY12" fmla="*/ 1235532 h 2024785"/>
              <a:gd name="connsiteX13" fmla="*/ 1716464 w 1835725"/>
              <a:gd name="connsiteY13" fmla="*/ 1237722 h 2024785"/>
              <a:gd name="connsiteX14" fmla="*/ 1716464 w 1835725"/>
              <a:gd name="connsiteY14" fmla="*/ 1237913 h 2024785"/>
              <a:gd name="connsiteX15" fmla="*/ 1655409 w 1835725"/>
              <a:gd name="connsiteY15" fmla="*/ 1191717 h 2024785"/>
              <a:gd name="connsiteX16" fmla="*/ 1513200 w 1835725"/>
              <a:gd name="connsiteY16" fmla="*/ 856627 h 2024785"/>
              <a:gd name="connsiteX17" fmla="*/ 1538499 w 1835725"/>
              <a:gd name="connsiteY17" fmla="*/ 770415 h 2024785"/>
              <a:gd name="connsiteX18" fmla="*/ 1585229 w 1835725"/>
              <a:gd name="connsiteY18" fmla="*/ 764759 h 2024785"/>
              <a:gd name="connsiteX19" fmla="*/ 477919 w 1835725"/>
              <a:gd name="connsiteY19" fmla="*/ 21437 h 2024785"/>
              <a:gd name="connsiteX20" fmla="*/ 509236 w 1835725"/>
              <a:gd name="connsiteY20" fmla="*/ 84182 h 2024785"/>
              <a:gd name="connsiteX21" fmla="*/ 445829 w 1835725"/>
              <a:gd name="connsiteY21" fmla="*/ 139871 h 2024785"/>
              <a:gd name="connsiteX22" fmla="*/ 437447 w 1835725"/>
              <a:gd name="connsiteY22" fmla="*/ 139395 h 2024785"/>
              <a:gd name="connsiteX23" fmla="*/ 73211 w 1835725"/>
              <a:gd name="connsiteY23" fmla="*/ 137204 h 2024785"/>
              <a:gd name="connsiteX24" fmla="*/ 749 w 1835725"/>
              <a:gd name="connsiteY24" fmla="*/ 84082 h 2024785"/>
              <a:gd name="connsiteX25" fmla="*/ 53871 w 1835725"/>
              <a:gd name="connsiteY25" fmla="*/ 11621 h 2024785"/>
              <a:gd name="connsiteX26" fmla="*/ 58352 w 1835725"/>
              <a:gd name="connsiteY26" fmla="*/ 11093 h 2024785"/>
              <a:gd name="connsiteX27" fmla="*/ 454020 w 1835725"/>
              <a:gd name="connsiteY27" fmla="*/ 13474 h 2024785"/>
              <a:gd name="connsiteX28" fmla="*/ 477919 w 1835725"/>
              <a:gd name="connsiteY28" fmla="*/ 21437 h 2024785"/>
              <a:gd name="connsiteX29" fmla="*/ 957797 w 1835725"/>
              <a:gd name="connsiteY29" fmla="*/ 167970 h 2024785"/>
              <a:gd name="connsiteX30" fmla="*/ 1286982 w 1835725"/>
              <a:gd name="connsiteY30" fmla="*/ 387616 h 2024785"/>
              <a:gd name="connsiteX31" fmla="*/ 1293725 w 1835725"/>
              <a:gd name="connsiteY31" fmla="*/ 477075 h 2024785"/>
              <a:gd name="connsiteX32" fmla="*/ 1245453 w 1835725"/>
              <a:gd name="connsiteY32" fmla="*/ 499154 h 2024785"/>
              <a:gd name="connsiteX33" fmla="*/ 1245167 w 1835725"/>
              <a:gd name="connsiteY33" fmla="*/ 499154 h 2024785"/>
              <a:gd name="connsiteX34" fmla="*/ 1203638 w 1835725"/>
              <a:gd name="connsiteY34" fmla="*/ 484104 h 2024785"/>
              <a:gd name="connsiteX35" fmla="*/ 900647 w 1835725"/>
              <a:gd name="connsiteY35" fmla="*/ 281508 h 2024785"/>
              <a:gd name="connsiteX36" fmla="*/ 872454 w 1835725"/>
              <a:gd name="connsiteY36" fmla="*/ 196164 h 2024785"/>
              <a:gd name="connsiteX37" fmla="*/ 957797 w 1835725"/>
              <a:gd name="connsiteY37" fmla="*/ 167970 h 20247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</a:cxnLst>
            <a:rect l="l" t="t" r="r" b="b"/>
            <a:pathLst>
              <a:path w="1835725" h="2024785">
                <a:moveTo>
                  <a:pt x="1801138" y="1622662"/>
                </a:moveTo>
                <a:cubicBezTo>
                  <a:pt x="1822105" y="1633400"/>
                  <a:pt x="1836117" y="1655372"/>
                  <a:pt x="1835717" y="1680254"/>
                </a:cubicBezTo>
                <a:cubicBezTo>
                  <a:pt x="1832093" y="1746382"/>
                  <a:pt x="1824354" y="1812154"/>
                  <a:pt x="1812568" y="1877193"/>
                </a:cubicBezTo>
                <a:lnTo>
                  <a:pt x="1776210" y="2024785"/>
                </a:lnTo>
                <a:lnTo>
                  <a:pt x="1655772" y="1983449"/>
                </a:lnTo>
                <a:lnTo>
                  <a:pt x="1687591" y="1854495"/>
                </a:lnTo>
                <a:cubicBezTo>
                  <a:pt x="1698455" y="1794657"/>
                  <a:pt x="1705590" y="1734142"/>
                  <a:pt x="1708939" y="1673301"/>
                </a:cubicBezTo>
                <a:cubicBezTo>
                  <a:pt x="1712216" y="1638363"/>
                  <a:pt x="1743190" y="1612703"/>
                  <a:pt x="1778129" y="1615979"/>
                </a:cubicBezTo>
                <a:cubicBezTo>
                  <a:pt x="1786387" y="1616753"/>
                  <a:pt x="1794149" y="1619084"/>
                  <a:pt x="1801138" y="1622662"/>
                </a:cubicBezTo>
                <a:close/>
                <a:moveTo>
                  <a:pt x="1585229" y="764759"/>
                </a:moveTo>
                <a:cubicBezTo>
                  <a:pt x="1600438" y="768789"/>
                  <a:pt x="1614156" y="778436"/>
                  <a:pt x="1623024" y="792810"/>
                </a:cubicBezTo>
                <a:cubicBezTo>
                  <a:pt x="1689575" y="907319"/>
                  <a:pt x="1741505" y="1029715"/>
                  <a:pt x="1777614" y="1157141"/>
                </a:cubicBezTo>
                <a:cubicBezTo>
                  <a:pt x="1787149" y="1190888"/>
                  <a:pt x="1767537" y="1225969"/>
                  <a:pt x="1733799" y="1235532"/>
                </a:cubicBezTo>
                <a:cubicBezTo>
                  <a:pt x="1728151" y="1237046"/>
                  <a:pt x="1722312" y="1237780"/>
                  <a:pt x="1716464" y="1237722"/>
                </a:cubicBezTo>
                <a:lnTo>
                  <a:pt x="1716464" y="1237913"/>
                </a:lnTo>
                <a:cubicBezTo>
                  <a:pt x="1688070" y="1237913"/>
                  <a:pt x="1663124" y="1219044"/>
                  <a:pt x="1655409" y="1191717"/>
                </a:cubicBezTo>
                <a:cubicBezTo>
                  <a:pt x="1622214" y="1074512"/>
                  <a:pt x="1574437" y="961936"/>
                  <a:pt x="1513200" y="856627"/>
                </a:cubicBezTo>
                <a:cubicBezTo>
                  <a:pt x="1496379" y="825834"/>
                  <a:pt x="1507704" y="787236"/>
                  <a:pt x="1538499" y="770415"/>
                </a:cubicBezTo>
                <a:cubicBezTo>
                  <a:pt x="1553325" y="762319"/>
                  <a:pt x="1570022" y="760730"/>
                  <a:pt x="1585229" y="764759"/>
                </a:cubicBezTo>
                <a:close/>
                <a:moveTo>
                  <a:pt x="477919" y="21437"/>
                </a:moveTo>
                <a:cubicBezTo>
                  <a:pt x="499341" y="33775"/>
                  <a:pt x="512445" y="58102"/>
                  <a:pt x="509236" y="84182"/>
                </a:cubicBezTo>
                <a:cubicBezTo>
                  <a:pt x="505303" y="116151"/>
                  <a:pt x="478038" y="140098"/>
                  <a:pt x="445829" y="139871"/>
                </a:cubicBezTo>
                <a:cubicBezTo>
                  <a:pt x="443027" y="139899"/>
                  <a:pt x="440227" y="139740"/>
                  <a:pt x="437447" y="139395"/>
                </a:cubicBezTo>
                <a:cubicBezTo>
                  <a:pt x="316592" y="123615"/>
                  <a:pt x="194247" y="122878"/>
                  <a:pt x="73211" y="137204"/>
                </a:cubicBezTo>
                <a:cubicBezTo>
                  <a:pt x="38532" y="142545"/>
                  <a:pt x="6090" y="118762"/>
                  <a:pt x="749" y="84082"/>
                </a:cubicBezTo>
                <a:cubicBezTo>
                  <a:pt x="-4591" y="49403"/>
                  <a:pt x="19192" y="16961"/>
                  <a:pt x="53871" y="11621"/>
                </a:cubicBezTo>
                <a:cubicBezTo>
                  <a:pt x="55358" y="11392"/>
                  <a:pt x="56852" y="11216"/>
                  <a:pt x="58352" y="11093"/>
                </a:cubicBezTo>
                <a:cubicBezTo>
                  <a:pt x="189834" y="-4456"/>
                  <a:pt x="322735" y="-3656"/>
                  <a:pt x="454020" y="13474"/>
                </a:cubicBezTo>
                <a:cubicBezTo>
                  <a:pt x="462713" y="14543"/>
                  <a:pt x="470778" y="17324"/>
                  <a:pt x="477919" y="21437"/>
                </a:cubicBezTo>
                <a:close/>
                <a:moveTo>
                  <a:pt x="957797" y="167970"/>
                </a:moveTo>
                <a:cubicBezTo>
                  <a:pt x="1076184" y="227289"/>
                  <a:pt x="1186759" y="301068"/>
                  <a:pt x="1286982" y="387616"/>
                </a:cubicBezTo>
                <a:cubicBezTo>
                  <a:pt x="1313547" y="410457"/>
                  <a:pt x="1316566" y="450510"/>
                  <a:pt x="1293725" y="477075"/>
                </a:cubicBezTo>
                <a:cubicBezTo>
                  <a:pt x="1281638" y="491137"/>
                  <a:pt x="1263998" y="499204"/>
                  <a:pt x="1245453" y="499154"/>
                </a:cubicBezTo>
                <a:lnTo>
                  <a:pt x="1245167" y="499154"/>
                </a:lnTo>
                <a:cubicBezTo>
                  <a:pt x="1229965" y="499301"/>
                  <a:pt x="1215220" y="493956"/>
                  <a:pt x="1203638" y="484104"/>
                </a:cubicBezTo>
                <a:cubicBezTo>
                  <a:pt x="1111407" y="404300"/>
                  <a:pt x="1009633" y="336248"/>
                  <a:pt x="900647" y="281508"/>
                </a:cubicBezTo>
                <a:cubicBezTo>
                  <a:pt x="869295" y="265726"/>
                  <a:pt x="856672" y="227516"/>
                  <a:pt x="872454" y="196164"/>
                </a:cubicBezTo>
                <a:cubicBezTo>
                  <a:pt x="888235" y="164811"/>
                  <a:pt x="926445" y="152188"/>
                  <a:pt x="957797" y="167970"/>
                </a:cubicBezTo>
                <a:close/>
              </a:path>
            </a:pathLst>
          </a:custGeom>
          <a:solidFill>
            <a:schemeClr val="accent4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1" name="Freeform: Shape 30">
            <a:extLst>
              <a:ext uri="{FF2B5EF4-FFF2-40B4-BE49-F238E27FC236}">
                <a16:creationId xmlns:a16="http://schemas.microsoft.com/office/drawing/2014/main" id="{75F47824-961D-465D-84F9-EAE11BC6173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809527" y="6033795"/>
            <a:ext cx="1991064" cy="824205"/>
          </a:xfrm>
          <a:custGeom>
            <a:avLst/>
            <a:gdLst>
              <a:gd name="connsiteX0" fmla="*/ 995532 w 1991064"/>
              <a:gd name="connsiteY0" fmla="*/ 0 h 824205"/>
              <a:gd name="connsiteX1" fmla="*/ 1984823 w 1991064"/>
              <a:gd name="connsiteY1" fmla="*/ 784423 h 824205"/>
              <a:gd name="connsiteX2" fmla="*/ 1991064 w 1991064"/>
              <a:gd name="connsiteY2" fmla="*/ 824205 h 824205"/>
              <a:gd name="connsiteX3" fmla="*/ 0 w 1991064"/>
              <a:gd name="connsiteY3" fmla="*/ 824205 h 824205"/>
              <a:gd name="connsiteX4" fmla="*/ 6241 w 1991064"/>
              <a:gd name="connsiteY4" fmla="*/ 784423 h 824205"/>
              <a:gd name="connsiteX5" fmla="*/ 995532 w 1991064"/>
              <a:gd name="connsiteY5" fmla="*/ 0 h 8242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991064" h="824205">
                <a:moveTo>
                  <a:pt x="995532" y="0"/>
                </a:moveTo>
                <a:cubicBezTo>
                  <a:pt x="1483521" y="0"/>
                  <a:pt x="1890663" y="336754"/>
                  <a:pt x="1984823" y="784423"/>
                </a:cubicBezTo>
                <a:lnTo>
                  <a:pt x="1991064" y="824205"/>
                </a:lnTo>
                <a:lnTo>
                  <a:pt x="0" y="824205"/>
                </a:lnTo>
                <a:lnTo>
                  <a:pt x="6241" y="784423"/>
                </a:lnTo>
                <a:cubicBezTo>
                  <a:pt x="100402" y="336754"/>
                  <a:pt x="507544" y="0"/>
                  <a:pt x="995532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3" name="Freeform: Shape 32">
            <a:extLst>
              <a:ext uri="{FF2B5EF4-FFF2-40B4-BE49-F238E27FC236}">
                <a16:creationId xmlns:a16="http://schemas.microsoft.com/office/drawing/2014/main" id="{FEC9DA3E-C1D7-472D-B7C0-F71AE41FBA2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851696" y="5519196"/>
            <a:ext cx="1340305" cy="1338805"/>
          </a:xfrm>
          <a:custGeom>
            <a:avLst/>
            <a:gdLst>
              <a:gd name="connsiteX0" fmla="*/ 61913 w 1340305"/>
              <a:gd name="connsiteY0" fmla="*/ 0 h 1338805"/>
              <a:gd name="connsiteX1" fmla="*/ 1340305 w 1340305"/>
              <a:gd name="connsiteY1" fmla="*/ 0 h 1338805"/>
              <a:gd name="connsiteX2" fmla="*/ 1340305 w 1340305"/>
              <a:gd name="connsiteY2" fmla="*/ 123825 h 1338805"/>
              <a:gd name="connsiteX3" fmla="*/ 123825 w 1340305"/>
              <a:gd name="connsiteY3" fmla="*/ 123825 h 1338805"/>
              <a:gd name="connsiteX4" fmla="*/ 123825 w 1340305"/>
              <a:gd name="connsiteY4" fmla="*/ 1338805 h 1338805"/>
              <a:gd name="connsiteX5" fmla="*/ 0 w 1340305"/>
              <a:gd name="connsiteY5" fmla="*/ 1338805 h 1338805"/>
              <a:gd name="connsiteX6" fmla="*/ 0 w 1340305"/>
              <a:gd name="connsiteY6" fmla="*/ 61913 h 1338805"/>
              <a:gd name="connsiteX7" fmla="*/ 61913 w 1340305"/>
              <a:gd name="connsiteY7" fmla="*/ 0 h 13388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340305" h="1338805">
                <a:moveTo>
                  <a:pt x="61913" y="0"/>
                </a:moveTo>
                <a:lnTo>
                  <a:pt x="1340305" y="0"/>
                </a:lnTo>
                <a:lnTo>
                  <a:pt x="1340305" y="123825"/>
                </a:lnTo>
                <a:lnTo>
                  <a:pt x="123825" y="123825"/>
                </a:lnTo>
                <a:lnTo>
                  <a:pt x="123825" y="1338805"/>
                </a:lnTo>
                <a:lnTo>
                  <a:pt x="0" y="1338805"/>
                </a:lnTo>
                <a:lnTo>
                  <a:pt x="0" y="61913"/>
                </a:lnTo>
                <a:cubicBezTo>
                  <a:pt x="0" y="27719"/>
                  <a:pt x="27719" y="0"/>
                  <a:pt x="61913" y="0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7" name="Picture 6" descr="A classroom with desks and chalkboard&#10;&#10;Description automatically generated">
            <a:extLst>
              <a:ext uri="{FF2B5EF4-FFF2-40B4-BE49-F238E27FC236}">
                <a16:creationId xmlns:a16="http://schemas.microsoft.com/office/drawing/2014/main" id="{105D4BD7-4469-2858-DD7B-B7E30F734D3E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4"/>
              </a:ext>
            </a:extLst>
          </a:blip>
          <a:stretch>
            <a:fillRect/>
          </a:stretch>
        </p:blipFill>
        <p:spPr>
          <a:xfrm>
            <a:off x="8623301" y="876454"/>
            <a:ext cx="3337046" cy="2384597"/>
          </a:xfrm>
          <a:prstGeom prst="rect">
            <a:avLst/>
          </a:prstGeom>
        </p:spPr>
      </p:pic>
      <p:pic>
        <p:nvPicPr>
          <p:cNvPr id="10" name="Graphic 9" descr="An eye rolling face">
            <a:extLst>
              <a:ext uri="{FF2B5EF4-FFF2-40B4-BE49-F238E27FC236}">
                <a16:creationId xmlns:a16="http://schemas.microsoft.com/office/drawing/2014/main" id="{300890D3-F836-DB0C-AB60-309B91BAD0C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6892834" y="84069"/>
            <a:ext cx="1400507" cy="1444273"/>
          </a:xfrm>
          <a:prstGeom prst="rect">
            <a:avLst/>
          </a:prstGeom>
        </p:spPr>
      </p:pic>
      <p:pic>
        <p:nvPicPr>
          <p:cNvPr id="3" name="Picture 2" descr="QR code for this padlet">
            <a:extLst>
              <a:ext uri="{FF2B5EF4-FFF2-40B4-BE49-F238E27FC236}">
                <a16:creationId xmlns:a16="http://schemas.microsoft.com/office/drawing/2014/main" id="{3F5C35A4-25C1-29BA-9F1C-041A8D99BB9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4994" y="3284378"/>
            <a:ext cx="3546355" cy="35463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0231242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Content Placeholder 3">
            <a:extLst>
              <a:ext uri="{FF2B5EF4-FFF2-40B4-BE49-F238E27FC236}">
                <a16:creationId xmlns:a16="http://schemas.microsoft.com/office/drawing/2014/main" id="{EF7AAB1F-6601-C93F-7813-335CBFE207C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71612" y="290860"/>
            <a:ext cx="11428288" cy="5208240"/>
          </a:xfrm>
        </p:spPr>
        <p:txBody>
          <a:bodyPr>
            <a:noAutofit/>
          </a:bodyPr>
          <a:lstStyle/>
          <a:p>
            <a:pPr marL="285750" indent="-285750" algn="just" defTabSz="684213" fontAlgn="base">
              <a:spcBef>
                <a:spcPts val="600"/>
              </a:spcBef>
              <a:spcAft>
                <a:spcPts val="600"/>
              </a:spcAft>
              <a:buClr>
                <a:schemeClr val="tx2"/>
              </a:buClr>
              <a:buSzPct val="90000"/>
              <a:buFont typeface="Wingdings" panose="05000000000000000000" pitchFamily="2" charset="2"/>
              <a:buChar char="§"/>
            </a:pPr>
            <a:r>
              <a:rPr lang="en-US" sz="2000" b="1" dirty="0">
                <a:solidFill>
                  <a:srgbClr val="000000"/>
                </a:solidFill>
                <a:ea typeface="Calibri"/>
                <a:cs typeface="CiscoSerif-Bold"/>
              </a:rPr>
              <a:t>Areas - </a:t>
            </a:r>
            <a:r>
              <a:rPr lang="en-US" sz="2000" dirty="0">
                <a:solidFill>
                  <a:srgbClr val="000000"/>
                </a:solidFill>
                <a:ea typeface="Calibri"/>
                <a:cs typeface="CiscoSerif-Bold"/>
              </a:rPr>
              <a:t>the benefits and functions of areas within an Open Shortest Path First (OSPF) routing domain. </a:t>
            </a:r>
          </a:p>
          <a:p>
            <a:pPr marL="285750" indent="-285750" algn="just" defTabSz="684213" fontAlgn="base">
              <a:spcBef>
                <a:spcPts val="600"/>
              </a:spcBef>
              <a:spcAft>
                <a:spcPts val="600"/>
              </a:spcAft>
              <a:buClr>
                <a:schemeClr val="tx2"/>
              </a:buClr>
              <a:buSzPct val="90000"/>
              <a:buFont typeface="Wingdings" panose="05000000000000000000" pitchFamily="2" charset="2"/>
              <a:buChar char="§"/>
            </a:pPr>
            <a:r>
              <a:rPr lang="en-US" sz="2000" b="1" dirty="0">
                <a:solidFill>
                  <a:srgbClr val="000000"/>
                </a:solidFill>
                <a:ea typeface="Calibri"/>
                <a:cs typeface="CiscoSerif-Bold"/>
              </a:rPr>
              <a:t>Link-State Announcements - </a:t>
            </a:r>
            <a:r>
              <a:rPr lang="en-US" sz="2000" dirty="0">
                <a:solidFill>
                  <a:srgbClr val="000000"/>
                </a:solidFill>
                <a:ea typeface="Calibri"/>
                <a:cs typeface="CiscoSerif-Bold"/>
              </a:rPr>
              <a:t>how OSPF stores, communicates, and builds a topology from the link-state announcements (LSAs).</a:t>
            </a:r>
          </a:p>
          <a:p>
            <a:pPr marL="285750" indent="-285750" algn="just" defTabSz="684213" fontAlgn="base">
              <a:spcBef>
                <a:spcPts val="600"/>
              </a:spcBef>
              <a:spcAft>
                <a:spcPts val="600"/>
              </a:spcAft>
              <a:buClr>
                <a:schemeClr val="tx2"/>
              </a:buClr>
              <a:buSzPct val="90000"/>
              <a:buFont typeface="Wingdings" panose="05000000000000000000" pitchFamily="2" charset="2"/>
              <a:buChar char="§"/>
            </a:pPr>
            <a:r>
              <a:rPr lang="en-US" sz="2000" b="1" dirty="0">
                <a:solidFill>
                  <a:srgbClr val="000000"/>
                </a:solidFill>
                <a:ea typeface="Calibri"/>
                <a:cs typeface="CiscoSerif-Bold"/>
              </a:rPr>
              <a:t>Discontiguous Networks - </a:t>
            </a:r>
            <a:r>
              <a:rPr lang="en-US" sz="2000" dirty="0">
                <a:solidFill>
                  <a:srgbClr val="000000"/>
                </a:solidFill>
                <a:ea typeface="Calibri"/>
                <a:cs typeface="CiscoSerif-Bold"/>
              </a:rPr>
              <a:t>explains why such a network cannot distribute routes to all areas properly.</a:t>
            </a:r>
          </a:p>
          <a:p>
            <a:pPr marL="285750" indent="-285750" algn="just" defTabSz="684213" fontAlgn="base">
              <a:spcBef>
                <a:spcPts val="600"/>
              </a:spcBef>
              <a:spcAft>
                <a:spcPts val="600"/>
              </a:spcAft>
              <a:buClr>
                <a:schemeClr val="tx2"/>
              </a:buClr>
              <a:buSzPct val="90000"/>
              <a:buFont typeface="Wingdings" panose="05000000000000000000" pitchFamily="2" charset="2"/>
              <a:buChar char="§"/>
            </a:pPr>
            <a:r>
              <a:rPr lang="en-US" sz="2000" b="1" dirty="0">
                <a:solidFill>
                  <a:srgbClr val="000000"/>
                </a:solidFill>
                <a:ea typeface="Calibri"/>
                <a:cs typeface="CiscoSerif-Bold"/>
              </a:rPr>
              <a:t>OSPF Path Selection - </a:t>
            </a:r>
            <a:r>
              <a:rPr lang="en-US" sz="2000" dirty="0">
                <a:solidFill>
                  <a:srgbClr val="000000"/>
                </a:solidFill>
                <a:ea typeface="Calibri"/>
                <a:cs typeface="CiscoSerif-Bold"/>
              </a:rPr>
              <a:t>how OSPF makes path selection choices for routes learned within the OSPF routing domain.</a:t>
            </a:r>
          </a:p>
          <a:p>
            <a:pPr marL="285750" indent="-285750" algn="just" defTabSz="684213" fontAlgn="base">
              <a:spcBef>
                <a:spcPts val="600"/>
              </a:spcBef>
              <a:spcAft>
                <a:spcPts val="600"/>
              </a:spcAft>
              <a:buClr>
                <a:schemeClr val="tx2"/>
              </a:buClr>
              <a:buSzPct val="90000"/>
              <a:buFont typeface="Wingdings" panose="05000000000000000000" pitchFamily="2" charset="2"/>
              <a:buChar char="§"/>
            </a:pPr>
            <a:r>
              <a:rPr lang="en-US" sz="2000" b="1" dirty="0">
                <a:solidFill>
                  <a:srgbClr val="000000"/>
                </a:solidFill>
                <a:ea typeface="Calibri"/>
                <a:cs typeface="CiscoSerif-Bold"/>
              </a:rPr>
              <a:t>Summarization of Routes - </a:t>
            </a:r>
            <a:r>
              <a:rPr lang="en-US" sz="2000" dirty="0">
                <a:solidFill>
                  <a:srgbClr val="000000"/>
                </a:solidFill>
                <a:ea typeface="Calibri"/>
                <a:cs typeface="CiscoSerif-Bold"/>
              </a:rPr>
              <a:t>how network summarization works with OSPF.</a:t>
            </a:r>
          </a:p>
          <a:p>
            <a:pPr marL="285750" indent="-285750" algn="just">
              <a:lnSpc>
                <a:spcPct val="115000"/>
              </a:lnSpc>
              <a:spcBef>
                <a:spcPts val="0"/>
              </a:spcBef>
              <a:buFont typeface="Wingdings" panose="05000000000000000000" pitchFamily="2" charset="2"/>
              <a:buChar char="§"/>
            </a:pPr>
            <a:endParaRPr lang="en-US" sz="2000" dirty="0"/>
          </a:p>
          <a:p>
            <a:pPr marL="285750" indent="-285750" algn="just">
              <a:lnSpc>
                <a:spcPct val="115000"/>
              </a:lnSpc>
              <a:spcBef>
                <a:spcPts val="0"/>
              </a:spcBef>
              <a:buFont typeface="Wingdings" panose="05000000000000000000" pitchFamily="2" charset="2"/>
              <a:buChar char="ü"/>
            </a:pPr>
            <a:r>
              <a:rPr lang="en-US" sz="2000" dirty="0">
                <a:solidFill>
                  <a:srgbClr val="000000"/>
                </a:solidFill>
              </a:rPr>
              <a:t>The (OSPF) protocol scales well with </a:t>
            </a:r>
            <a:r>
              <a:rPr lang="en-US" sz="2000" b="1" i="1" dirty="0">
                <a:solidFill>
                  <a:srgbClr val="000000"/>
                </a:solidFill>
              </a:rPr>
              <a:t>proper network planning</a:t>
            </a:r>
            <a:r>
              <a:rPr lang="en-US" sz="2000" dirty="0">
                <a:solidFill>
                  <a:srgbClr val="000000"/>
                </a:solidFill>
              </a:rPr>
              <a:t>. IP addressing schemes, area segmentation, address summarization, and hardware capabilities for each area should considered when designing a network.</a:t>
            </a:r>
          </a:p>
          <a:p>
            <a:pPr marL="285750" indent="-285750" algn="just">
              <a:lnSpc>
                <a:spcPct val="115000"/>
              </a:lnSpc>
              <a:spcBef>
                <a:spcPts val="0"/>
              </a:spcBef>
              <a:buFont typeface="Wingdings" panose="05000000000000000000" pitchFamily="2" charset="2"/>
              <a:buChar char="§"/>
            </a:pPr>
            <a:endParaRPr lang="en-US" sz="2000" dirty="0"/>
          </a:p>
          <a:p>
            <a:pPr marL="285750" indent="-285750" algn="just">
              <a:lnSpc>
                <a:spcPct val="115000"/>
              </a:lnSpc>
              <a:spcBef>
                <a:spcPts val="0"/>
              </a:spcBef>
              <a:buFont typeface="Wingdings" panose="05000000000000000000" pitchFamily="2" charset="2"/>
              <a:buChar char="§"/>
            </a:pPr>
            <a:endParaRPr lang="en-US" sz="2000" dirty="0">
              <a:solidFill>
                <a:srgbClr val="000000"/>
              </a:solidFill>
              <a:ea typeface="Calibri"/>
              <a:cs typeface="CiscoSerif-Regular"/>
            </a:endParaRPr>
          </a:p>
          <a:p>
            <a:pPr marL="285750" indent="-285750" algn="just">
              <a:lnSpc>
                <a:spcPct val="115000"/>
              </a:lnSpc>
              <a:spcBef>
                <a:spcPts val="0"/>
              </a:spcBef>
              <a:buFont typeface="Wingdings" panose="05000000000000000000" pitchFamily="2" charset="2"/>
              <a:buChar char="§"/>
            </a:pP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298314261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F345C3-FFD8-49AE-B7D0-A4DDA1E5B3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0769"/>
            <a:ext cx="6484556" cy="900979"/>
          </a:xfrm>
        </p:spPr>
        <p:txBody>
          <a:bodyPr>
            <a:normAutofit/>
          </a:bodyPr>
          <a:lstStyle/>
          <a:p>
            <a:r>
              <a:rPr lang="en-GB" sz="3200" dirty="0"/>
              <a:t>OSPF Area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5B80D8E-24DC-4DB6-9B28-2C3CE35E085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4301" y="727274"/>
            <a:ext cx="12077700" cy="5033446"/>
          </a:xfrm>
        </p:spPr>
        <p:txBody>
          <a:bodyPr>
            <a:noAutofit/>
          </a:bodyPr>
          <a:lstStyle/>
          <a:p>
            <a:pPr marL="342900" indent="-342900" algn="just">
              <a:buFont typeface="Wingdings" panose="05000000000000000000" pitchFamily="2" charset="2"/>
              <a:buChar char="§"/>
            </a:pPr>
            <a:r>
              <a:rPr lang="en-US" sz="2000" dirty="0"/>
              <a:t>An OSPF area is a logical grouping of routers or, more specifically, a logical grouping of router interfaces.</a:t>
            </a:r>
          </a:p>
          <a:p>
            <a:pPr marL="342900" indent="-342900" algn="just">
              <a:buFont typeface="Wingdings" panose="05000000000000000000" pitchFamily="2" charset="2"/>
              <a:buChar char="§"/>
            </a:pPr>
            <a:r>
              <a:rPr lang="en-US" sz="2000" dirty="0"/>
              <a:t>Area membership is set at the interface level, and the area ID is included in the OSPF hello packet. </a:t>
            </a:r>
          </a:p>
          <a:p>
            <a:pPr marL="342900" indent="-342900" algn="just">
              <a:buFont typeface="Wingdings" panose="05000000000000000000" pitchFamily="2" charset="2"/>
              <a:buChar char="§"/>
            </a:pPr>
            <a:r>
              <a:rPr lang="en-US" sz="2000" dirty="0"/>
              <a:t>An interface can belong to only one area. </a:t>
            </a:r>
          </a:p>
          <a:p>
            <a:pPr marL="342900" indent="-342900" algn="just">
              <a:buFont typeface="Wingdings" panose="05000000000000000000" pitchFamily="2" charset="2"/>
              <a:buChar char="§"/>
            </a:pPr>
            <a:r>
              <a:rPr lang="en-US" sz="2000" dirty="0"/>
              <a:t>All routers within the same OSPF area maintain an identical copy of the link-state database (LSDB).</a:t>
            </a:r>
          </a:p>
          <a:p>
            <a:pPr marL="342900" indent="-342900" algn="just">
              <a:buFont typeface="Wingdings" panose="05000000000000000000" pitchFamily="2" charset="2"/>
              <a:buChar char="§"/>
            </a:pPr>
            <a:r>
              <a:rPr lang="en-US" sz="2000" dirty="0"/>
              <a:t>An OSPF area grows in size as the number of network links and routers increase in the area. </a:t>
            </a:r>
          </a:p>
          <a:p>
            <a:pPr marL="342900" indent="-342900" algn="just">
              <a:buFont typeface="Wingdings" panose="05000000000000000000" pitchFamily="2" charset="2"/>
              <a:buChar char="§"/>
            </a:pPr>
            <a:r>
              <a:rPr lang="en-US" sz="2000" dirty="0"/>
              <a:t>While using a single area simplifies the topology, there are trade-offs:</a:t>
            </a:r>
          </a:p>
          <a:p>
            <a:pPr marL="800100" lvl="1" indent="-342900" algn="just">
              <a:buFont typeface="Wingdings" panose="05000000000000000000" pitchFamily="2" charset="2"/>
              <a:buChar char="§"/>
            </a:pPr>
            <a:r>
              <a:rPr lang="en-US" sz="2000" dirty="0"/>
              <a:t>Full shortest path first (SPF) tree calculation runs when a link flaps within the area.</a:t>
            </a:r>
          </a:p>
          <a:p>
            <a:pPr marL="800100" lvl="1" indent="-342900" algn="just">
              <a:buFont typeface="Wingdings" panose="05000000000000000000" pitchFamily="2" charset="2"/>
              <a:buChar char="§"/>
            </a:pPr>
            <a:r>
              <a:rPr lang="en-US" sz="2000" dirty="0"/>
              <a:t>The LSDB increases in size and becomes unmanageable.</a:t>
            </a:r>
          </a:p>
          <a:p>
            <a:pPr marL="800100" lvl="1" indent="-342900" algn="just">
              <a:buFont typeface="Wingdings" panose="05000000000000000000" pitchFamily="2" charset="2"/>
              <a:buChar char="§"/>
            </a:pPr>
            <a:r>
              <a:rPr lang="en-US" sz="2000" dirty="0"/>
              <a:t>The LSDB for the area grows, consuming more memory, and lengthening the SPF computation process.</a:t>
            </a:r>
          </a:p>
          <a:p>
            <a:pPr marL="800100" lvl="1" indent="-342900" algn="just">
              <a:buFont typeface="Wingdings" panose="05000000000000000000" pitchFamily="2" charset="2"/>
              <a:buChar char="§"/>
            </a:pPr>
            <a:r>
              <a:rPr lang="en-US" sz="2000" dirty="0"/>
              <a:t>No summarization of route information occurs.</a:t>
            </a:r>
          </a:p>
          <a:p>
            <a:pPr marL="342900" indent="-342900" algn="just">
              <a:buFont typeface="Wingdings" panose="05000000000000000000" pitchFamily="2" charset="2"/>
              <a:buChar char="§"/>
            </a:pPr>
            <a:r>
              <a:rPr lang="en-US" sz="2000" dirty="0"/>
              <a:t>Proper design addresses each of these issues by segmenting the routers into multiple OSPF areas, thereby keeping the LSDB to a manageable size. Sizing and design of OSPF networks should account for the hardware constraints of the smallest router in that area.</a:t>
            </a:r>
          </a:p>
          <a:p>
            <a:pPr marL="342900" indent="-342900" algn="just">
              <a:buFont typeface="Wingdings" panose="05000000000000000000" pitchFamily="2" charset="2"/>
              <a:buChar char="§"/>
            </a:pP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376790509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F345C3-FFD8-49AE-B7D0-A4DDA1E5B3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0769"/>
            <a:ext cx="6484556" cy="900979"/>
          </a:xfrm>
        </p:spPr>
        <p:txBody>
          <a:bodyPr>
            <a:normAutofit/>
          </a:bodyPr>
          <a:lstStyle/>
          <a:p>
            <a:r>
              <a:rPr lang="en-GB" sz="3200" dirty="0"/>
              <a:t>OSPF Area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5B80D8E-24DC-4DB6-9B28-2C3CE35E085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4301" y="727274"/>
            <a:ext cx="12077700" cy="5033446"/>
          </a:xfrm>
        </p:spPr>
        <p:txBody>
          <a:bodyPr>
            <a:noAutofit/>
          </a:bodyPr>
          <a:lstStyle/>
          <a:p>
            <a:pPr marL="342900" indent="-342900" algn="just">
              <a:buFont typeface="Wingdings" panose="05000000000000000000" pitchFamily="2" charset="2"/>
              <a:buChar char="§"/>
            </a:pPr>
            <a:r>
              <a:rPr lang="en-US" sz="2000" dirty="0"/>
              <a:t>In essence, an OSPF area </a:t>
            </a:r>
            <a:r>
              <a:rPr lang="en-US" sz="2000" b="1" dirty="0"/>
              <a:t>hides the topology from another area </a:t>
            </a:r>
            <a:r>
              <a:rPr lang="en-US" sz="2000" dirty="0"/>
              <a:t>but enables the </a:t>
            </a:r>
            <a:r>
              <a:rPr lang="en-US" sz="2000" b="1" dirty="0"/>
              <a:t>networks to be visible </a:t>
            </a:r>
            <a:r>
              <a:rPr lang="en-US" sz="2000" dirty="0"/>
              <a:t>in other areas within the OSPF domain. </a:t>
            </a:r>
          </a:p>
          <a:p>
            <a:pPr marL="342900" indent="-342900" algn="just">
              <a:buFont typeface="Wingdings" panose="05000000000000000000" pitchFamily="2" charset="2"/>
              <a:buChar char="§"/>
            </a:pPr>
            <a:r>
              <a:rPr lang="en-US" sz="2000" dirty="0"/>
              <a:t>Segmenting the </a:t>
            </a:r>
            <a:r>
              <a:rPr lang="en-US" sz="2000" b="1" dirty="0"/>
              <a:t>OSPF domain into multiple areas reduces the size of the LSDB for each area</a:t>
            </a:r>
            <a:r>
              <a:rPr lang="en-US" sz="2000" dirty="0"/>
              <a:t>, making SPF tree calculations faster, and decreasing LSDB flooding between routers when a link flaps.</a:t>
            </a:r>
          </a:p>
          <a:p>
            <a:pPr marL="342900" indent="-342900" algn="just">
              <a:buFont typeface="Wingdings" panose="05000000000000000000" pitchFamily="2" charset="2"/>
              <a:buChar char="§"/>
            </a:pPr>
            <a:r>
              <a:rPr lang="en-US" sz="2000" dirty="0"/>
              <a:t>Just because a router connects to multiple OSPF areas does not mean the routes from one area will be injected into another area. Figure shows router R1 connected to Area 1 and Area 2. Routes from Area 1 will not advertise into Area 2 and vice versa.</a:t>
            </a:r>
          </a:p>
          <a:p>
            <a:pPr marL="342900" indent="-342900" algn="just">
              <a:buFont typeface="Wingdings" panose="05000000000000000000" pitchFamily="2" charset="2"/>
              <a:buChar char="§"/>
            </a:pPr>
            <a:endParaRPr lang="en-US" sz="2000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DA22E4B-8107-F085-DB6A-78BA4A6673AE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b="10332"/>
          <a:stretch/>
        </p:blipFill>
        <p:spPr>
          <a:xfrm>
            <a:off x="2414536" y="3201882"/>
            <a:ext cx="6484555" cy="20559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079408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F345C3-FFD8-49AE-B7D0-A4DDA1E5B3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0769"/>
            <a:ext cx="6484556" cy="900979"/>
          </a:xfrm>
        </p:spPr>
        <p:txBody>
          <a:bodyPr>
            <a:normAutofit/>
          </a:bodyPr>
          <a:lstStyle/>
          <a:p>
            <a:r>
              <a:rPr lang="en-GB" sz="3200" dirty="0"/>
              <a:t>OSPF Area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5B80D8E-24DC-4DB6-9B28-2C3CE35E085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4301" y="727274"/>
            <a:ext cx="12077700" cy="5033446"/>
          </a:xfrm>
        </p:spPr>
        <p:txBody>
          <a:bodyPr>
            <a:noAutofit/>
          </a:bodyPr>
          <a:lstStyle/>
          <a:p>
            <a:pPr marL="342900" indent="-342900" algn="just">
              <a:buFont typeface="Wingdings" panose="05000000000000000000" pitchFamily="2" charset="2"/>
              <a:buChar char="§"/>
            </a:pPr>
            <a:r>
              <a:rPr lang="en-US" sz="2000" dirty="0"/>
              <a:t>Area 0 is a special area called the </a:t>
            </a:r>
            <a:r>
              <a:rPr lang="en-US" sz="2000" b="1" dirty="0"/>
              <a:t>backbone</a:t>
            </a:r>
            <a:r>
              <a:rPr lang="en-US" sz="2000" dirty="0"/>
              <a:t>. </a:t>
            </a:r>
          </a:p>
          <a:p>
            <a:pPr marL="342900" indent="-342900" algn="just">
              <a:buFont typeface="Wingdings" panose="05000000000000000000" pitchFamily="2" charset="2"/>
              <a:buChar char="§"/>
            </a:pPr>
            <a:r>
              <a:rPr lang="en-US" sz="2000" dirty="0"/>
              <a:t>By design, </a:t>
            </a:r>
            <a:r>
              <a:rPr lang="en-US" sz="2000" b="1" dirty="0"/>
              <a:t>all areas must connect to Area 0 </a:t>
            </a:r>
            <a:r>
              <a:rPr lang="en-US" sz="2000" dirty="0"/>
              <a:t>because OSPF expects all areas to inject routing information into the backbone, and Area 0 advertises the routes into other areas.</a:t>
            </a:r>
          </a:p>
          <a:p>
            <a:pPr marL="342900" indent="-342900" algn="just">
              <a:buFont typeface="Wingdings" panose="05000000000000000000" pitchFamily="2" charset="2"/>
              <a:buChar char="§"/>
            </a:pPr>
            <a:r>
              <a:rPr lang="en-US" sz="2000" b="1" dirty="0"/>
              <a:t>Area border routers (ABRs) </a:t>
            </a:r>
            <a:r>
              <a:rPr lang="en-US" sz="2000" dirty="0"/>
              <a:t>are OSPF routers connected to Area 0 and another OSPF area. </a:t>
            </a:r>
          </a:p>
          <a:p>
            <a:pPr marL="342900" indent="-342900" algn="just">
              <a:buFont typeface="Wingdings" panose="05000000000000000000" pitchFamily="2" charset="2"/>
              <a:buChar char="§"/>
            </a:pPr>
            <a:r>
              <a:rPr lang="en-US" sz="2000" dirty="0"/>
              <a:t>ABRs are responsible for advertising routes from one area and injecting them into a different OSPF area. </a:t>
            </a:r>
          </a:p>
          <a:p>
            <a:pPr marL="342900" indent="-342900" algn="just">
              <a:buFont typeface="Wingdings" panose="05000000000000000000" pitchFamily="2" charset="2"/>
              <a:buChar char="§"/>
            </a:pPr>
            <a:endParaRPr lang="en-US" sz="2000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2DC475B-0B63-69AC-7AFA-26211206DBE4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b="11914"/>
          <a:stretch/>
        </p:blipFill>
        <p:spPr>
          <a:xfrm>
            <a:off x="2960529" y="2869208"/>
            <a:ext cx="5256371" cy="2591792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34EC0D77-2B7F-A7E1-911C-ABF9904FF986}"/>
              </a:ext>
            </a:extLst>
          </p:cNvPr>
          <p:cNvSpPr txBox="1"/>
          <p:nvPr/>
        </p:nvSpPr>
        <p:spPr>
          <a:xfrm>
            <a:off x="8561388" y="3739482"/>
            <a:ext cx="3286125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en-US" sz="1800" dirty="0"/>
              <a:t>R1 is connected to Area 0, Area 1, and Area 2. R1 is a proper ABR because it now participates in Area 0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8434719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F345C3-FFD8-49AE-B7D0-A4DDA1E5B3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0769"/>
            <a:ext cx="6484556" cy="900979"/>
          </a:xfrm>
        </p:spPr>
        <p:txBody>
          <a:bodyPr>
            <a:normAutofit/>
          </a:bodyPr>
          <a:lstStyle/>
          <a:p>
            <a:r>
              <a:rPr lang="en-GB" sz="3200" dirty="0"/>
              <a:t>OSPF Area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ED5BFF56-D807-EDD6-8EA1-19C2A7515EC6}"/>
              </a:ext>
            </a:extLst>
          </p:cNvPr>
          <p:cNvSpPr/>
          <p:nvPr/>
        </p:nvSpPr>
        <p:spPr>
          <a:xfrm>
            <a:off x="357446" y="3239077"/>
            <a:ext cx="5738553" cy="21698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500" dirty="0"/>
              <a:t>A larger-scale OSPF multi-area topology. In the topology: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500" dirty="0"/>
              <a:t>R1, R2, R3, and R4 belong to Area 1234.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500" dirty="0"/>
              <a:t>R4 and R5 belong to Area 0.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500" dirty="0"/>
              <a:t>R5 and R6 belong to Area 56.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500" dirty="0"/>
              <a:t>R4 and R5 are ABRs.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500" dirty="0"/>
              <a:t>Area 1234 connects to Area 0, and Area 56 connects to Area 0.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500" dirty="0"/>
              <a:t>Routers in Area 1234 can see routes from routers in Area 0 and Area 56 and vice versa.</a:t>
            </a:r>
          </a:p>
          <a:p>
            <a:endParaRPr lang="en-US" sz="1500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70AE1348-8334-C0C5-3C9D-BEEEF0E28E8B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b="10805"/>
          <a:stretch/>
        </p:blipFill>
        <p:spPr>
          <a:xfrm>
            <a:off x="140000" y="794982"/>
            <a:ext cx="6056097" cy="2130773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198BB3CC-9091-90BB-D65D-50F86FEC8D16}"/>
              </a:ext>
            </a:extLst>
          </p:cNvPr>
          <p:cNvSpPr/>
          <p:nvPr/>
        </p:nvSpPr>
        <p:spPr>
          <a:xfrm>
            <a:off x="6738367" y="2355677"/>
            <a:ext cx="4871120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200" dirty="0"/>
              <a:t>OSPF configuration for the ABRs R4 and R5. 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9EC26EA7-3B32-A836-47D5-94D0870E2E17}"/>
              </a:ext>
            </a:extLst>
          </p:cNvPr>
          <p:cNvSpPr/>
          <p:nvPr/>
        </p:nvSpPr>
        <p:spPr>
          <a:xfrm>
            <a:off x="6460133" y="4841350"/>
            <a:ext cx="496746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dirty="0"/>
              <a:t>This verifies that interfaces on R4 belong to Area 1234 and Area 0 and that interfaces on R5 belong to Area 0 and Area 56. 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A37392D4-933F-3C11-2E99-D8E84BE82CA1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10067"/>
          <a:stretch/>
        </p:blipFill>
        <p:spPr>
          <a:xfrm>
            <a:off x="6196097" y="3152770"/>
            <a:ext cx="5495536" cy="1628788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99DAEC5D-6A42-4F08-89AD-9E647107D40E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t="10441"/>
          <a:stretch/>
        </p:blipFill>
        <p:spPr>
          <a:xfrm>
            <a:off x="6336097" y="167658"/>
            <a:ext cx="5433291" cy="2034862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7755E9FA-5EE3-0F7A-5002-C46367560B0E}"/>
              </a:ext>
            </a:extLst>
          </p:cNvPr>
          <p:cNvSpPr/>
          <p:nvPr/>
        </p:nvSpPr>
        <p:spPr>
          <a:xfrm>
            <a:off x="939800" y="2962078"/>
            <a:ext cx="4871120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200" dirty="0"/>
              <a:t>Multi Area OSPF</a:t>
            </a:r>
          </a:p>
        </p:txBody>
      </p:sp>
    </p:spTree>
    <p:extLst>
      <p:ext uri="{BB962C8B-B14F-4D97-AF65-F5344CB8AC3E}">
        <p14:creationId xmlns:p14="http://schemas.microsoft.com/office/powerpoint/2010/main" val="245774528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F345C3-FFD8-49AE-B7D0-A4DDA1E5B3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0769"/>
            <a:ext cx="6484556" cy="900979"/>
          </a:xfrm>
        </p:spPr>
        <p:txBody>
          <a:bodyPr>
            <a:normAutofit/>
          </a:bodyPr>
          <a:lstStyle/>
          <a:p>
            <a:r>
              <a:rPr lang="en-GB" sz="3200" dirty="0"/>
              <a:t>OSPF Area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5B80D8E-24DC-4DB6-9B28-2C3CE35E085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4301" y="727274"/>
            <a:ext cx="12077700" cy="5033446"/>
          </a:xfrm>
        </p:spPr>
        <p:txBody>
          <a:bodyPr>
            <a:noAutofit/>
          </a:bodyPr>
          <a:lstStyle/>
          <a:p>
            <a:pPr marL="342900" indent="-342900" algn="just">
              <a:buFont typeface="Wingdings" panose="05000000000000000000" pitchFamily="2" charset="2"/>
              <a:buChar char="§"/>
            </a:pPr>
            <a:r>
              <a:rPr lang="en-US" sz="2000" dirty="0"/>
              <a:t>The area ID is a 32-bit field and can be formatted in simple decimal (0 through 4,294,967,295) or dotted decimal (0.0.0.0 through 255.255.255.255). </a:t>
            </a:r>
          </a:p>
          <a:p>
            <a:pPr marL="342900" indent="-342900" algn="just">
              <a:buFont typeface="Wingdings" panose="05000000000000000000" pitchFamily="2" charset="2"/>
              <a:buChar char="§"/>
            </a:pPr>
            <a:r>
              <a:rPr lang="en-US" sz="2000" dirty="0"/>
              <a:t>During router configuration, the area can use decimal format on one router and dotted-decimal format on a different router, and the routers can still form an adjacency. </a:t>
            </a:r>
          </a:p>
          <a:p>
            <a:pPr marL="342900" indent="-342900" algn="just">
              <a:buFont typeface="Wingdings" panose="05000000000000000000" pitchFamily="2" charset="2"/>
              <a:buChar char="§"/>
            </a:pPr>
            <a:r>
              <a:rPr lang="en-US" sz="2000" dirty="0"/>
              <a:t>OSPF advertises the area ID in dotted-decimal format in the OSPF hello packet.</a:t>
            </a:r>
          </a:p>
          <a:p>
            <a:pPr marL="342900" indent="-342900" algn="just">
              <a:buFont typeface="Wingdings" panose="05000000000000000000" pitchFamily="2" charset="2"/>
              <a:buChar char="§"/>
            </a:pPr>
            <a:r>
              <a:rPr lang="en-US" sz="2000" dirty="0"/>
              <a:t>Network routes that are learned from other OSPF routers within the same area are known as </a:t>
            </a:r>
            <a:r>
              <a:rPr lang="en-US" sz="2000" b="1" dirty="0"/>
              <a:t>intra-area routes</a:t>
            </a:r>
            <a:r>
              <a:rPr lang="en-US" sz="2000" dirty="0"/>
              <a:t>. </a:t>
            </a:r>
          </a:p>
          <a:p>
            <a:pPr marL="342900" indent="-342900" algn="just">
              <a:buFont typeface="Wingdings" panose="05000000000000000000" pitchFamily="2" charset="2"/>
              <a:buChar char="§"/>
            </a:pPr>
            <a:r>
              <a:rPr lang="en-US" sz="2000" dirty="0"/>
              <a:t>Network routes that are learned from other OSPF routers from a different area using an ABR are known as </a:t>
            </a:r>
            <a:r>
              <a:rPr lang="en-US" sz="2000" b="1" dirty="0"/>
              <a:t>interarea routes</a:t>
            </a:r>
            <a:r>
              <a:rPr lang="en-US" sz="2000" dirty="0"/>
              <a:t>. </a:t>
            </a:r>
          </a:p>
          <a:p>
            <a:pPr marL="342900" indent="-342900" algn="just">
              <a:buFont typeface="Wingdings" panose="05000000000000000000" pitchFamily="2" charset="2"/>
              <a:buChar char="§"/>
            </a:pPr>
            <a:endParaRPr lang="en-US" sz="2000" dirty="0"/>
          </a:p>
          <a:p>
            <a:pPr marL="342900" indent="-342900" algn="just">
              <a:buFont typeface="Wingdings" panose="05000000000000000000" pitchFamily="2" charset="2"/>
              <a:buChar char="§"/>
            </a:pPr>
            <a:endParaRPr lang="en-US" sz="2000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E8C0088-68C7-590D-5290-646A57308EAE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b="9687"/>
          <a:stretch/>
        </p:blipFill>
        <p:spPr>
          <a:xfrm>
            <a:off x="2890467" y="3554517"/>
            <a:ext cx="6088421" cy="17667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009494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F345C3-FFD8-49AE-B7D0-A4DDA1E5B3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0769"/>
            <a:ext cx="6484556" cy="900979"/>
          </a:xfrm>
        </p:spPr>
        <p:txBody>
          <a:bodyPr>
            <a:normAutofit/>
          </a:bodyPr>
          <a:lstStyle/>
          <a:p>
            <a:r>
              <a:rPr lang="en-GB" sz="3200" dirty="0"/>
              <a:t>OSPF Area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E8C0088-68C7-590D-5290-646A57308EAE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b="9687"/>
          <a:stretch/>
        </p:blipFill>
        <p:spPr>
          <a:xfrm>
            <a:off x="7579" y="911748"/>
            <a:ext cx="6088421" cy="176678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619569F7-CCA8-71F6-1175-EC78789A11FD}"/>
              </a:ext>
            </a:extLst>
          </p:cNvPr>
          <p:cNvSpPr txBox="1"/>
          <p:nvPr/>
        </p:nvSpPr>
        <p:spPr>
          <a:xfrm>
            <a:off x="6400789" y="3025308"/>
            <a:ext cx="5707445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en-US" i="1" dirty="0">
                <a:latin typeface="Calibri (Body)"/>
              </a:rPr>
              <a:t>Here, the network link between R2 and R4 (10.24.1.0/29) is an intra-area route to R1. </a:t>
            </a:r>
          </a:p>
          <a:p>
            <a:pPr algn="just"/>
            <a:r>
              <a:rPr lang="en-US" i="1" dirty="0">
                <a:latin typeface="Calibri (Body)"/>
              </a:rPr>
              <a:t>The </a:t>
            </a:r>
            <a:r>
              <a:rPr lang="en-US" b="1" i="1" u="sng" dirty="0">
                <a:latin typeface="Calibri (Body)"/>
              </a:rPr>
              <a:t>IP routing table displays OSPF intra-area routes with an O</a:t>
            </a:r>
            <a:r>
              <a:rPr lang="en-US" i="1" dirty="0">
                <a:latin typeface="Calibri (Body)"/>
              </a:rPr>
              <a:t>. </a:t>
            </a:r>
          </a:p>
          <a:p>
            <a:pPr algn="just"/>
            <a:endParaRPr lang="en-US" i="1" dirty="0">
              <a:latin typeface="Calibri (Body)"/>
            </a:endParaRPr>
          </a:p>
          <a:p>
            <a:pPr algn="just"/>
            <a:r>
              <a:rPr lang="en-US" dirty="0">
                <a:latin typeface="Calibri (Body)"/>
              </a:rPr>
              <a:t>Notice that R1’s OSPF routing table shows </a:t>
            </a:r>
            <a:r>
              <a:rPr lang="en-US" b="1" i="1" dirty="0">
                <a:solidFill>
                  <a:schemeClr val="tx2"/>
                </a:solidFill>
                <a:latin typeface="Calibri (Body)"/>
              </a:rPr>
              <a:t>routes from within Area 1234 as intra-area (O routes) and routes from Area 0 and Area 56 as interarea (O IA routes)</a:t>
            </a:r>
            <a:r>
              <a:rPr lang="en-US" dirty="0">
                <a:latin typeface="Calibri (Body)"/>
              </a:rPr>
              <a:t>.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8CB6552D-334D-B68B-4B6D-29CAE0774A28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8497" r="2101"/>
          <a:stretch/>
        </p:blipFill>
        <p:spPr>
          <a:xfrm>
            <a:off x="83766" y="2839620"/>
            <a:ext cx="6079274" cy="2679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320216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F345C3-FFD8-49AE-B7D0-A4DDA1E5B3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0769"/>
            <a:ext cx="6484556" cy="900979"/>
          </a:xfrm>
        </p:spPr>
        <p:txBody>
          <a:bodyPr>
            <a:normAutofit/>
          </a:bodyPr>
          <a:lstStyle/>
          <a:p>
            <a:r>
              <a:rPr lang="en-GB" sz="3200" dirty="0"/>
              <a:t>OSPF Area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E8C0088-68C7-590D-5290-646A57308EAE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b="9687"/>
          <a:stretch/>
        </p:blipFill>
        <p:spPr>
          <a:xfrm>
            <a:off x="7579" y="911748"/>
            <a:ext cx="6088421" cy="176678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619569F7-CCA8-71F6-1175-EC78789A11FD}"/>
              </a:ext>
            </a:extLst>
          </p:cNvPr>
          <p:cNvSpPr txBox="1"/>
          <p:nvPr/>
        </p:nvSpPr>
        <p:spPr>
          <a:xfrm>
            <a:off x="6440516" y="3752693"/>
            <a:ext cx="5707445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en-US" dirty="0"/>
              <a:t>Here, notice that </a:t>
            </a:r>
            <a:r>
              <a:rPr lang="en-US" b="1" dirty="0"/>
              <a:t>R4’s routing table </a:t>
            </a:r>
            <a:r>
              <a:rPr lang="en-US" dirty="0"/>
              <a:t>shows the routes from </a:t>
            </a:r>
            <a:r>
              <a:rPr lang="en-US" b="1" dirty="0"/>
              <a:t>within Area 1234 and Area 0 as intra-area</a:t>
            </a:r>
            <a:r>
              <a:rPr lang="en-US" dirty="0"/>
              <a:t> and routes from </a:t>
            </a:r>
            <a:r>
              <a:rPr lang="en-US" b="1" dirty="0"/>
              <a:t>Area 56 as interarea </a:t>
            </a:r>
            <a:r>
              <a:rPr lang="en-US" dirty="0"/>
              <a:t>because R4 does not connect to Area 56. 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B38DFAD-BF72-FAB3-33C6-5371B45F95FE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1049" t="12672" r="1147" b="2973"/>
          <a:stretch/>
        </p:blipFill>
        <p:spPr>
          <a:xfrm>
            <a:off x="83766" y="3198696"/>
            <a:ext cx="6356750" cy="23083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580962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F345C3-FFD8-49AE-B7D0-A4DDA1E5B3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0769"/>
            <a:ext cx="6484556" cy="900979"/>
          </a:xfrm>
        </p:spPr>
        <p:txBody>
          <a:bodyPr>
            <a:normAutofit/>
          </a:bodyPr>
          <a:lstStyle/>
          <a:p>
            <a:r>
              <a:rPr lang="en-GB" sz="3200" dirty="0"/>
              <a:t>OSPF Area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2A95605-0565-2449-742D-DB7B6ADBF63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b="10695"/>
          <a:stretch/>
        </p:blipFill>
        <p:spPr>
          <a:xfrm>
            <a:off x="6414338" y="1997944"/>
            <a:ext cx="5459816" cy="1566712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AE680017-0C76-1162-9F89-C685421AA8CB}"/>
              </a:ext>
            </a:extLst>
          </p:cNvPr>
          <p:cNvSpPr/>
          <p:nvPr/>
        </p:nvSpPr>
        <p:spPr>
          <a:xfrm>
            <a:off x="317846" y="3073152"/>
            <a:ext cx="5663854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b="1" i="1" dirty="0"/>
              <a:t>External routes are routes learned from outside the OSPF domain but injected into an OSPF domain through redistribution</a:t>
            </a:r>
            <a:r>
              <a:rPr lang="en-US" dirty="0"/>
              <a:t>. </a:t>
            </a:r>
          </a:p>
          <a:p>
            <a:pPr algn="just"/>
            <a:endParaRPr lang="en-US" dirty="0"/>
          </a:p>
          <a:p>
            <a:pPr algn="just"/>
            <a:r>
              <a:rPr lang="en-US" i="1" dirty="0"/>
              <a:t>External OSPF routes can come from a different OSPF domain or from a different routing protocol. </a:t>
            </a:r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CB9E0D4C-1E85-000B-C2E6-C2F9275C5A58}"/>
              </a:ext>
            </a:extLst>
          </p:cNvPr>
          <p:cNvGrpSpPr/>
          <p:nvPr/>
        </p:nvGrpSpPr>
        <p:grpSpPr>
          <a:xfrm>
            <a:off x="317846" y="911748"/>
            <a:ext cx="5184671" cy="1869552"/>
            <a:chOff x="4152240" y="1318340"/>
            <a:chExt cx="4392488" cy="1205642"/>
          </a:xfrm>
        </p:grpSpPr>
        <p:pic>
          <p:nvPicPr>
            <p:cNvPr id="10" name="Picture 9">
              <a:extLst>
                <a:ext uri="{FF2B5EF4-FFF2-40B4-BE49-F238E27FC236}">
                  <a16:creationId xmlns:a16="http://schemas.microsoft.com/office/drawing/2014/main" id="{E8542D50-4600-A337-4C30-2B7586669CF7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t="16165" r="10521"/>
            <a:stretch/>
          </p:blipFill>
          <p:spPr>
            <a:xfrm>
              <a:off x="4152240" y="1318340"/>
              <a:ext cx="4392488" cy="889249"/>
            </a:xfrm>
            <a:prstGeom prst="rect">
              <a:avLst/>
            </a:prstGeom>
          </p:spPr>
        </p:pic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id="{C4007069-CF86-B952-EF98-308B42386E2D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/>
            <a:srcRect r="10521" b="81358"/>
            <a:stretch/>
          </p:blipFill>
          <p:spPr>
            <a:xfrm>
              <a:off x="4152240" y="2207590"/>
              <a:ext cx="4392487" cy="316392"/>
            </a:xfrm>
            <a:prstGeom prst="rect">
              <a:avLst/>
            </a:prstGeom>
          </p:spPr>
        </p:pic>
      </p:grpSp>
      <p:sp>
        <p:nvSpPr>
          <p:cNvPr id="12" name="Rectangle 11">
            <a:extLst>
              <a:ext uri="{FF2B5EF4-FFF2-40B4-BE49-F238E27FC236}">
                <a16:creationId xmlns:a16="http://schemas.microsoft.com/office/drawing/2014/main" id="{0E6372F9-FAFE-51E4-EEF7-600998ED1988}"/>
              </a:ext>
            </a:extLst>
          </p:cNvPr>
          <p:cNvSpPr/>
          <p:nvPr/>
        </p:nvSpPr>
        <p:spPr>
          <a:xfrm>
            <a:off x="7230615" y="162998"/>
            <a:ext cx="4290179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dirty="0"/>
              <a:t>The routing tables with filtering for OSPF for R5 and R6. </a:t>
            </a:r>
          </a:p>
          <a:p>
            <a:pPr algn="just"/>
            <a:endParaRPr lang="en-US" dirty="0"/>
          </a:p>
          <a:p>
            <a:pPr algn="just"/>
            <a:r>
              <a:rPr lang="en-US" dirty="0"/>
              <a:t>R5 and R6 only contain interarea routes in the OSPF routing table because intra-area routes are directly connected. 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900E79DB-A6FF-5E4B-7F37-987C1EEFE0D5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t="21741"/>
          <a:stretch/>
        </p:blipFill>
        <p:spPr>
          <a:xfrm>
            <a:off x="6366520" y="3810248"/>
            <a:ext cx="5217325" cy="17716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194942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F345C3-FFD8-49AE-B7D0-A4DDA1E5B3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0769"/>
            <a:ext cx="6484556" cy="900979"/>
          </a:xfrm>
        </p:spPr>
        <p:txBody>
          <a:bodyPr>
            <a:normAutofit/>
          </a:bodyPr>
          <a:lstStyle/>
          <a:p>
            <a:r>
              <a:rPr lang="en-GB" sz="3200" dirty="0"/>
              <a:t>OSPF – LSA’S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5B80D8E-24DC-4DB6-9B28-2C3CE35E085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4301" y="727274"/>
            <a:ext cx="12077700" cy="5033446"/>
          </a:xfrm>
        </p:spPr>
        <p:txBody>
          <a:bodyPr>
            <a:noAutofit/>
          </a:bodyPr>
          <a:lstStyle/>
          <a:p>
            <a:pPr marL="342900" indent="-342900" algn="just">
              <a:buFont typeface="Wingdings" panose="05000000000000000000" pitchFamily="2" charset="2"/>
              <a:buChar char="§"/>
            </a:pPr>
            <a:r>
              <a:rPr lang="en-US" sz="2000" dirty="0"/>
              <a:t>When OSPF neighbors become adjacent, the LSDBs synchronize between the OSPF routers. </a:t>
            </a:r>
          </a:p>
          <a:p>
            <a:pPr marL="342900" indent="-342900" algn="just">
              <a:buFont typeface="Wingdings" panose="05000000000000000000" pitchFamily="2" charset="2"/>
              <a:buChar char="§"/>
            </a:pPr>
            <a:r>
              <a:rPr lang="en-US" sz="2000" dirty="0"/>
              <a:t>As an OSPF router adds or removes a directly connected network link to or from its database, the router floods the link-state advertisement (LSA) out all active OSPF interfaces. </a:t>
            </a:r>
          </a:p>
          <a:p>
            <a:pPr marL="342900" indent="-342900" algn="just">
              <a:buFont typeface="Wingdings" panose="05000000000000000000" pitchFamily="2" charset="2"/>
              <a:buChar char="§"/>
            </a:pPr>
            <a:r>
              <a:rPr lang="en-US" sz="2000" dirty="0"/>
              <a:t>The OSPF LSA contains a complete list of networks advertised from that router.</a:t>
            </a:r>
          </a:p>
          <a:p>
            <a:pPr marL="342900" indent="-342900" algn="just">
              <a:buFont typeface="Wingdings" panose="05000000000000000000" pitchFamily="2" charset="2"/>
              <a:buChar char="§"/>
            </a:pPr>
            <a:r>
              <a:rPr lang="en-US" sz="2000" dirty="0"/>
              <a:t>Types of LSA’s: OSPF uses six LSA types for IPv4 routing</a:t>
            </a:r>
          </a:p>
          <a:p>
            <a:pPr marL="800100" lvl="1" indent="-342900" algn="just">
              <a:buFont typeface="Wingdings" panose="05000000000000000000" pitchFamily="2" charset="2"/>
              <a:buChar char="§"/>
            </a:pPr>
            <a:r>
              <a:rPr lang="en-US" sz="1800" dirty="0"/>
              <a:t>Type 1, router LSA Advertises the LSAs that originate within an area.</a:t>
            </a:r>
          </a:p>
          <a:p>
            <a:pPr marL="800100" lvl="1" indent="-342900" algn="just">
              <a:buFont typeface="Wingdings" panose="05000000000000000000" pitchFamily="2" charset="2"/>
              <a:buChar char="§"/>
            </a:pPr>
            <a:r>
              <a:rPr lang="en-US" sz="1800" dirty="0"/>
              <a:t>Type 2, network LSA - Advertises a multi-access network segment attached to a DR.</a:t>
            </a:r>
          </a:p>
          <a:p>
            <a:pPr marL="800100" lvl="1" indent="-342900" algn="just">
              <a:buFont typeface="Wingdings" panose="05000000000000000000" pitchFamily="2" charset="2"/>
              <a:buChar char="§"/>
            </a:pPr>
            <a:r>
              <a:rPr lang="en-US" sz="1800" dirty="0"/>
              <a:t>Type 3, summary LSA - Advertises network prefixes originating from a different area.</a:t>
            </a:r>
          </a:p>
          <a:p>
            <a:pPr marL="800100" lvl="1" indent="-342900" algn="just">
              <a:buFont typeface="Wingdings" panose="05000000000000000000" pitchFamily="2" charset="2"/>
              <a:buChar char="§"/>
            </a:pPr>
            <a:r>
              <a:rPr lang="en-US" sz="1800" dirty="0"/>
              <a:t>Type 4, ASBR summary LSA - Advertises a summary LSA for a specific ASBR.</a:t>
            </a:r>
          </a:p>
          <a:p>
            <a:pPr marL="800100" lvl="1" indent="-342900" algn="just">
              <a:buFont typeface="Wingdings" panose="05000000000000000000" pitchFamily="2" charset="2"/>
              <a:buChar char="§"/>
            </a:pPr>
            <a:r>
              <a:rPr lang="en-US" sz="1800" dirty="0"/>
              <a:t>Type 5, AS external LSA - Advertises LSAs for routes that have been redistributed.</a:t>
            </a:r>
          </a:p>
          <a:p>
            <a:pPr marL="800100" lvl="1" indent="-342900" algn="just">
              <a:buFont typeface="Wingdings" panose="05000000000000000000" pitchFamily="2" charset="2"/>
              <a:buChar char="§"/>
            </a:pPr>
            <a:r>
              <a:rPr lang="en-US" sz="1800" dirty="0"/>
              <a:t>Type 7, NSSA external LSA - Advertises redistributed routes in NSSAs.</a:t>
            </a:r>
          </a:p>
          <a:p>
            <a:pPr marL="342900" indent="-342900" algn="just">
              <a:buFont typeface="Wingdings" panose="05000000000000000000" pitchFamily="2" charset="2"/>
              <a:buChar char="§"/>
            </a:pPr>
            <a:endParaRPr lang="en-US" sz="2000" dirty="0"/>
          </a:p>
          <a:p>
            <a:pPr marL="342900" indent="-342900" algn="just">
              <a:buFont typeface="Wingdings" panose="05000000000000000000" pitchFamily="2" charset="2"/>
              <a:buChar char="§"/>
            </a:pPr>
            <a:r>
              <a:rPr lang="en-US" sz="2000" dirty="0"/>
              <a:t>LSA types 1, 2, and 3, which are used for building the SPF tree for intra-area and interarea routes</a:t>
            </a:r>
          </a:p>
          <a:p>
            <a:pPr marL="342900" indent="-342900" algn="just">
              <a:buFont typeface="Wingdings" panose="05000000000000000000" pitchFamily="2" charset="2"/>
              <a:buChar char="§"/>
            </a:pP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209289641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F345C3-FFD8-49AE-B7D0-A4DDA1E5B3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0769"/>
            <a:ext cx="6484556" cy="900979"/>
          </a:xfrm>
        </p:spPr>
        <p:txBody>
          <a:bodyPr>
            <a:normAutofit/>
          </a:bodyPr>
          <a:lstStyle/>
          <a:p>
            <a:r>
              <a:rPr lang="en-GB" sz="3200" dirty="0"/>
              <a:t>OSPF – LSA’S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5B80D8E-24DC-4DB6-9B28-2C3CE35E085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4301" y="727274"/>
            <a:ext cx="5981699" cy="2244526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en-US" sz="2000" b="1" dirty="0"/>
              <a:t>Type 1</a:t>
            </a:r>
          </a:p>
          <a:p>
            <a:pPr marL="285750" indent="-285750" algn="just">
              <a:buFont typeface="Wingdings" panose="05000000000000000000" pitchFamily="2" charset="2"/>
              <a:buChar char="§"/>
            </a:pPr>
            <a:r>
              <a:rPr lang="en-US" sz="2000" dirty="0"/>
              <a:t>Every OSPF router advertises a type 1 LSA. </a:t>
            </a:r>
          </a:p>
          <a:p>
            <a:pPr marL="285750" indent="-285750" algn="just">
              <a:buFont typeface="Wingdings" panose="05000000000000000000" pitchFamily="2" charset="2"/>
              <a:buChar char="§"/>
            </a:pPr>
            <a:r>
              <a:rPr lang="en-US" sz="2000" dirty="0"/>
              <a:t>Type 1 LSAs are the essential building blocks within the LSDB. </a:t>
            </a:r>
          </a:p>
          <a:p>
            <a:pPr marL="285750" indent="-285750" algn="just">
              <a:buFont typeface="Wingdings" panose="05000000000000000000" pitchFamily="2" charset="2"/>
              <a:buChar char="§"/>
            </a:pPr>
            <a:r>
              <a:rPr lang="en-US" sz="2000" dirty="0"/>
              <a:t>A type 1 LSA entry exists for each OSPF-enabled link. </a:t>
            </a:r>
          </a:p>
          <a:p>
            <a:pPr marL="285750" indent="-285750" algn="just">
              <a:buFont typeface="Wingdings" panose="05000000000000000000" pitchFamily="2" charset="2"/>
              <a:buChar char="§"/>
            </a:pPr>
            <a:r>
              <a:rPr lang="en-US" sz="2000" dirty="0"/>
              <a:t>Type 1 LSAs for an area are shown with the command </a:t>
            </a:r>
            <a:r>
              <a:rPr lang="en-US" sz="2000" b="1" dirty="0"/>
              <a:t>show </a:t>
            </a:r>
            <a:r>
              <a:rPr lang="en-US" sz="2000" b="1" dirty="0" err="1"/>
              <a:t>ip</a:t>
            </a:r>
            <a:r>
              <a:rPr lang="en-US" sz="2000" b="1" dirty="0"/>
              <a:t> </a:t>
            </a:r>
            <a:r>
              <a:rPr lang="en-US" sz="2000" b="1" dirty="0" err="1"/>
              <a:t>ospf</a:t>
            </a:r>
            <a:r>
              <a:rPr lang="en-US" sz="2000" b="1" dirty="0"/>
              <a:t> database router</a:t>
            </a:r>
            <a:r>
              <a:rPr lang="en-US" sz="2000" dirty="0"/>
              <a:t>.</a:t>
            </a:r>
          </a:p>
          <a:p>
            <a:pPr marL="342900" indent="-342900" algn="just">
              <a:buFont typeface="Wingdings" panose="05000000000000000000" pitchFamily="2" charset="2"/>
              <a:buChar char="§"/>
            </a:pPr>
            <a:endParaRPr lang="en-US" sz="2000" dirty="0"/>
          </a:p>
          <a:p>
            <a:pPr marL="342900" indent="-342900" algn="just">
              <a:buFont typeface="Wingdings" panose="05000000000000000000" pitchFamily="2" charset="2"/>
              <a:buChar char="§"/>
            </a:pPr>
            <a:endParaRPr lang="en-US" sz="2000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D72940E-F019-3789-B4C1-6E684191F155}"/>
              </a:ext>
            </a:extLst>
          </p:cNvPr>
          <p:cNvSpPr txBox="1"/>
          <p:nvPr/>
        </p:nvSpPr>
        <p:spPr>
          <a:xfrm>
            <a:off x="6299200" y="3794489"/>
            <a:ext cx="5555538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en-US" sz="1800" i="1" dirty="0"/>
              <a:t>the type 1 LSAs are not advertised outside Area 1234, which means the underlying topology in an area is invisible to other areas.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CFCDA968-9456-1F3A-B036-797AEDC40CA0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b="7432"/>
          <a:stretch/>
        </p:blipFill>
        <p:spPr>
          <a:xfrm>
            <a:off x="6210301" y="833458"/>
            <a:ext cx="5644437" cy="25447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22240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F345C3-FFD8-49AE-B7D0-A4DDA1E5B3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0769"/>
            <a:ext cx="6484556" cy="900979"/>
          </a:xfrm>
        </p:spPr>
        <p:txBody>
          <a:bodyPr>
            <a:normAutofit/>
          </a:bodyPr>
          <a:lstStyle/>
          <a:p>
            <a:r>
              <a:rPr lang="en-GB" sz="3200" dirty="0"/>
              <a:t>OSPF – LSA’S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5B80D8E-24DC-4DB6-9B28-2C3CE35E085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4301" y="727274"/>
            <a:ext cx="4102099" cy="2244526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en-US" sz="2000" b="1" dirty="0"/>
              <a:t>Type 2</a:t>
            </a:r>
          </a:p>
          <a:p>
            <a:pPr marL="285750" indent="-285750" algn="just">
              <a:buFont typeface="Wingdings" panose="05000000000000000000" pitchFamily="2" charset="2"/>
              <a:buChar char="§"/>
            </a:pPr>
            <a:r>
              <a:rPr lang="en-US" sz="2000" dirty="0"/>
              <a:t>A type 2 LSA represents a </a:t>
            </a:r>
            <a:r>
              <a:rPr lang="en-US" sz="2000" b="1" dirty="0"/>
              <a:t>multi-access network segment that uses a DR</a:t>
            </a:r>
            <a:r>
              <a:rPr lang="en-US" sz="2000" dirty="0"/>
              <a:t>. </a:t>
            </a:r>
          </a:p>
          <a:p>
            <a:pPr marL="285750" indent="-285750" algn="just">
              <a:buFont typeface="Wingdings" panose="05000000000000000000" pitchFamily="2" charset="2"/>
              <a:buChar char="§"/>
            </a:pPr>
            <a:r>
              <a:rPr lang="en-US" sz="2000" dirty="0"/>
              <a:t>The </a:t>
            </a:r>
            <a:r>
              <a:rPr lang="en-US" sz="2000" b="1" dirty="0"/>
              <a:t>DR always advertises the type 2 LSA </a:t>
            </a:r>
            <a:r>
              <a:rPr lang="en-US" sz="2000" dirty="0"/>
              <a:t>and identifies all the routers attached to that network segment. </a:t>
            </a:r>
          </a:p>
          <a:p>
            <a:pPr marL="285750" indent="-285750" algn="just">
              <a:buFont typeface="Wingdings" panose="05000000000000000000" pitchFamily="2" charset="2"/>
              <a:buChar char="§"/>
            </a:pPr>
            <a:r>
              <a:rPr lang="en-US" sz="2000" dirty="0"/>
              <a:t>If a DR has not been elected, a type 2 LSA is not present in the LSDB because the corresponding type 1 transit link type LSA is a stub. </a:t>
            </a:r>
          </a:p>
          <a:p>
            <a:pPr marL="285750" indent="-285750" algn="just">
              <a:buFont typeface="Wingdings" panose="05000000000000000000" pitchFamily="2" charset="2"/>
              <a:buChar char="§"/>
            </a:pPr>
            <a:r>
              <a:rPr lang="en-US" sz="2000" dirty="0"/>
              <a:t>Like type 1 LSAs, type 2 LSAs are not flooded outside the originating OSPF area.</a:t>
            </a:r>
          </a:p>
          <a:p>
            <a:pPr marL="342900" indent="-342900" algn="just">
              <a:buFont typeface="Wingdings" panose="05000000000000000000" pitchFamily="2" charset="2"/>
              <a:buChar char="§"/>
            </a:pPr>
            <a:endParaRPr lang="en-US" sz="2000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2B0CEE8-DAAE-F5FA-9EAD-C52DBAF17AF2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b="7141"/>
          <a:stretch/>
        </p:blipFill>
        <p:spPr>
          <a:xfrm>
            <a:off x="4330701" y="300111"/>
            <a:ext cx="7804971" cy="2900289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BBDE13B1-F364-A94C-E8FF-AB43824813CA}"/>
              </a:ext>
            </a:extLst>
          </p:cNvPr>
          <p:cNvSpPr txBox="1"/>
          <p:nvPr/>
        </p:nvSpPr>
        <p:spPr>
          <a:xfrm>
            <a:off x="5511800" y="3489742"/>
            <a:ext cx="6172200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en-US" sz="1800" i="1" dirty="0"/>
              <a:t>Detailed type 2 LSA information is shown with the command </a:t>
            </a:r>
          </a:p>
          <a:p>
            <a:pPr algn="just"/>
            <a:endParaRPr lang="en-US" sz="1800" i="1" dirty="0"/>
          </a:p>
          <a:p>
            <a:pPr algn="just"/>
            <a:r>
              <a:rPr lang="en-US" sz="1800" b="1" i="1" dirty="0"/>
              <a:t>show </a:t>
            </a:r>
            <a:r>
              <a:rPr lang="en-US" sz="1800" b="1" i="1" dirty="0" err="1"/>
              <a:t>ip</a:t>
            </a:r>
            <a:r>
              <a:rPr lang="en-US" sz="1800" b="1" i="1" dirty="0"/>
              <a:t> </a:t>
            </a:r>
            <a:r>
              <a:rPr lang="en-US" sz="1800" b="1" i="1" dirty="0" err="1"/>
              <a:t>ospf</a:t>
            </a:r>
            <a:r>
              <a:rPr lang="en-US" sz="1800" b="1" i="1" dirty="0"/>
              <a:t>  database network</a:t>
            </a:r>
            <a:r>
              <a:rPr lang="en-US" sz="1800" i="1" dirty="0"/>
              <a:t>.</a:t>
            </a:r>
          </a:p>
          <a:p>
            <a:pPr algn="just"/>
            <a:r>
              <a:rPr lang="en-US" i="1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2943962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F345C3-FFD8-49AE-B7D0-A4DDA1E5B3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0769"/>
            <a:ext cx="6484556" cy="900979"/>
          </a:xfrm>
        </p:spPr>
        <p:txBody>
          <a:bodyPr>
            <a:normAutofit/>
          </a:bodyPr>
          <a:lstStyle/>
          <a:p>
            <a:r>
              <a:rPr lang="en-GB" sz="3200" dirty="0"/>
              <a:t>OSPF – LSA’S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5B80D8E-24DC-4DB6-9B28-2C3CE35E085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4301" y="727274"/>
            <a:ext cx="4102099" cy="2244526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en-US" sz="2000" b="1" dirty="0"/>
              <a:t>Type 3</a:t>
            </a:r>
          </a:p>
          <a:p>
            <a:pPr marL="285750" indent="-285750" algn="just">
              <a:buFont typeface="Wingdings" panose="05000000000000000000" pitchFamily="2" charset="2"/>
              <a:buChar char="§"/>
            </a:pPr>
            <a:r>
              <a:rPr lang="en-US" sz="2000" dirty="0"/>
              <a:t>Type 3 LSAs represent </a:t>
            </a:r>
            <a:r>
              <a:rPr lang="en-US" sz="2000" b="1" i="1" dirty="0"/>
              <a:t>networks from other areas</a:t>
            </a:r>
            <a:r>
              <a:rPr lang="en-US" sz="2000" dirty="0"/>
              <a:t>. </a:t>
            </a:r>
          </a:p>
          <a:p>
            <a:pPr marL="285750" indent="-285750" algn="just">
              <a:buFont typeface="Wingdings" panose="05000000000000000000" pitchFamily="2" charset="2"/>
              <a:buChar char="§"/>
            </a:pPr>
            <a:r>
              <a:rPr lang="en-US" sz="2000" dirty="0"/>
              <a:t>The role of the ABRs is to participate in multiple OSPF areas and ensure that the networks associated with type 1 LSAs are reachable in the non-originating OSPF areas. </a:t>
            </a:r>
          </a:p>
          <a:p>
            <a:pPr marL="285750" indent="-285750" algn="just">
              <a:buFont typeface="Wingdings" panose="05000000000000000000" pitchFamily="2" charset="2"/>
              <a:buChar char="§"/>
            </a:pPr>
            <a:r>
              <a:rPr lang="en-US" sz="2000" dirty="0"/>
              <a:t>Figure 9-9 demonstrates the concept of a type 3 LSA interaction with type 1 LSAs.</a:t>
            </a:r>
          </a:p>
          <a:p>
            <a:pPr marL="342900" indent="-342900" algn="just">
              <a:buFont typeface="Wingdings" panose="05000000000000000000" pitchFamily="2" charset="2"/>
              <a:buChar char="§"/>
            </a:pPr>
            <a:endParaRPr lang="en-US" sz="2000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20EE4A1-0185-8CC3-5252-1E1962106C9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b="8828"/>
          <a:stretch/>
        </p:blipFill>
        <p:spPr>
          <a:xfrm>
            <a:off x="5008340" y="308174"/>
            <a:ext cx="6840760" cy="28922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911557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F345C3-FFD8-49AE-B7D0-A4DDA1E5B3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0769"/>
            <a:ext cx="6484556" cy="900979"/>
          </a:xfrm>
        </p:spPr>
        <p:txBody>
          <a:bodyPr>
            <a:normAutofit/>
          </a:bodyPr>
          <a:lstStyle/>
          <a:p>
            <a:r>
              <a:rPr lang="en-GB" sz="3200" dirty="0"/>
              <a:t>OSPF – LSA’S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5B80D8E-24DC-4DB6-9B28-2C3CE35E085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4300" y="727274"/>
            <a:ext cx="11849099" cy="2244526"/>
          </a:xfrm>
        </p:spPr>
        <p:txBody>
          <a:bodyPr>
            <a:noAutofit/>
          </a:bodyPr>
          <a:lstStyle/>
          <a:p>
            <a:pPr marL="285750" indent="-285750" algn="just">
              <a:buFont typeface="Wingdings" panose="05000000000000000000" pitchFamily="2" charset="2"/>
              <a:buChar char="§"/>
            </a:pPr>
            <a:r>
              <a:rPr lang="en-US" sz="2000" dirty="0"/>
              <a:t>There are three fundamental rules ABRs use the for creating type 3 LSAs:</a:t>
            </a:r>
          </a:p>
          <a:p>
            <a:pPr marL="742950" lvl="2" indent="-285750" algn="just">
              <a:spcBef>
                <a:spcPts val="1000"/>
              </a:spcBef>
              <a:buFont typeface="Wingdings" panose="05000000000000000000" pitchFamily="2" charset="2"/>
              <a:buChar char="§"/>
            </a:pPr>
            <a:r>
              <a:rPr lang="en-US" dirty="0"/>
              <a:t>Type 1 LSAs received from an area create type 3 LSAs into the backbone area and </a:t>
            </a:r>
            <a:r>
              <a:rPr lang="en-US" dirty="0" err="1"/>
              <a:t>nonbackbone</a:t>
            </a:r>
            <a:r>
              <a:rPr lang="en-US" dirty="0"/>
              <a:t> areas.</a:t>
            </a:r>
          </a:p>
          <a:p>
            <a:pPr marL="742950" lvl="2" indent="-285750" algn="just">
              <a:spcBef>
                <a:spcPts val="1000"/>
              </a:spcBef>
              <a:buFont typeface="Wingdings" panose="05000000000000000000" pitchFamily="2" charset="2"/>
              <a:buChar char="§"/>
            </a:pPr>
            <a:r>
              <a:rPr lang="en-US" dirty="0"/>
              <a:t>Type 3 LSAs received from Area 0 are created for the </a:t>
            </a:r>
            <a:r>
              <a:rPr lang="en-US" dirty="0" err="1"/>
              <a:t>nonbackbone</a:t>
            </a:r>
            <a:r>
              <a:rPr lang="en-US" dirty="0"/>
              <a:t> area.</a:t>
            </a:r>
          </a:p>
          <a:p>
            <a:pPr marL="742950" lvl="2" indent="-285750" algn="just">
              <a:spcBef>
                <a:spcPts val="1000"/>
              </a:spcBef>
              <a:buFont typeface="Wingdings" panose="05000000000000000000" pitchFamily="2" charset="2"/>
              <a:buChar char="§"/>
            </a:pPr>
            <a:r>
              <a:rPr lang="en-US" dirty="0"/>
              <a:t>Type 3 LSAs received from a </a:t>
            </a:r>
            <a:r>
              <a:rPr lang="en-US" dirty="0" err="1"/>
              <a:t>nonbackbone</a:t>
            </a:r>
            <a:r>
              <a:rPr lang="en-US" dirty="0"/>
              <a:t> area only insert into the LSDB for the source area. ABRs do not create a type 3 LSA for the other areas (including a segmented Area 0).</a:t>
            </a:r>
          </a:p>
          <a:p>
            <a:pPr marL="285750" indent="-285750" algn="just">
              <a:buFont typeface="Wingdings" panose="05000000000000000000" pitchFamily="2" charset="2"/>
              <a:buChar char="§"/>
            </a:pPr>
            <a:endParaRPr lang="en-US" sz="2000" dirty="0"/>
          </a:p>
          <a:p>
            <a:pPr marL="285750" indent="-285750" algn="just">
              <a:buFont typeface="Wingdings" panose="05000000000000000000" pitchFamily="2" charset="2"/>
              <a:buChar char="§"/>
            </a:pPr>
            <a:r>
              <a:rPr lang="en-US" sz="2000" dirty="0"/>
              <a:t>The simplest fix for a </a:t>
            </a:r>
            <a:r>
              <a:rPr lang="en-US" sz="2000" dirty="0" err="1"/>
              <a:t>discontiguous</a:t>
            </a:r>
            <a:r>
              <a:rPr lang="en-US" sz="2000" dirty="0"/>
              <a:t> network is to ensure that Area 0 is contiguous. There are other functions, like virtual link or usage of GRE tunnels that are not covered in this course.</a:t>
            </a:r>
          </a:p>
          <a:p>
            <a:pPr marL="285750" indent="-285750" algn="just">
              <a:buFont typeface="Wingdings" panose="05000000000000000000" pitchFamily="2" charset="2"/>
              <a:buChar char="§"/>
            </a:pPr>
            <a:endParaRPr lang="en-US" sz="2000" dirty="0"/>
          </a:p>
          <a:p>
            <a:pPr marL="285750" indent="-285750" algn="just">
              <a:buFont typeface="Wingdings" panose="05000000000000000000" pitchFamily="2" charset="2"/>
              <a:buChar char="§"/>
            </a:pPr>
            <a:r>
              <a:rPr lang="en-US" sz="2000" dirty="0"/>
              <a:t>Real-life scenarios of </a:t>
            </a:r>
            <a:r>
              <a:rPr lang="en-US" sz="2000" dirty="0" err="1"/>
              <a:t>discontiguous</a:t>
            </a:r>
            <a:r>
              <a:rPr lang="en-US" sz="2000" dirty="0"/>
              <a:t> networks involve Area 0 becoming partitioned due to hardware failures. </a:t>
            </a:r>
          </a:p>
          <a:p>
            <a:pPr marL="342900" indent="-342900" algn="just">
              <a:buFont typeface="Wingdings" panose="05000000000000000000" pitchFamily="2" charset="2"/>
              <a:buChar char="§"/>
            </a:pP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126573837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9F1568F1-C26A-7A80-0D7E-72137A78FE82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116" t="13634" r="17523"/>
          <a:stretch/>
        </p:blipFill>
        <p:spPr>
          <a:xfrm>
            <a:off x="4827367" y="4178300"/>
            <a:ext cx="3653822" cy="1143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ACF345C3-FFD8-49AE-B7D0-A4DDA1E5B3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0769"/>
            <a:ext cx="6484556" cy="900979"/>
          </a:xfrm>
        </p:spPr>
        <p:txBody>
          <a:bodyPr>
            <a:normAutofit/>
          </a:bodyPr>
          <a:lstStyle/>
          <a:p>
            <a:r>
              <a:rPr lang="en-GB" sz="3200" dirty="0"/>
              <a:t>OSPF – Intra Area Routes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5B80D8E-24DC-4DB6-9B28-2C3CE35E085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4300" y="727274"/>
            <a:ext cx="11849099" cy="2244526"/>
          </a:xfrm>
        </p:spPr>
        <p:txBody>
          <a:bodyPr>
            <a:noAutofit/>
          </a:bodyPr>
          <a:lstStyle/>
          <a:p>
            <a:pPr marL="285750" indent="-285750" algn="just">
              <a:buFont typeface="Wingdings" panose="05000000000000000000" pitchFamily="2" charset="2"/>
              <a:buChar char="§"/>
            </a:pPr>
            <a:r>
              <a:rPr lang="en-US" sz="2000" dirty="0"/>
              <a:t>OSPF executes Dijkstra’s shortest path first (SPF) algorithm to create a loop-free topology of shortest paths. </a:t>
            </a:r>
          </a:p>
          <a:p>
            <a:pPr marL="285750" indent="-285750" algn="just">
              <a:buFont typeface="Wingdings" panose="05000000000000000000" pitchFamily="2" charset="2"/>
              <a:buChar char="§"/>
            </a:pPr>
            <a:r>
              <a:rPr lang="en-US" sz="2000" dirty="0"/>
              <a:t>All routers use the same logic to calculate the shortest path for each network. </a:t>
            </a:r>
          </a:p>
          <a:p>
            <a:pPr marL="285750" indent="-285750" algn="just">
              <a:buFont typeface="Wingdings" panose="05000000000000000000" pitchFamily="2" charset="2"/>
              <a:buChar char="§"/>
            </a:pPr>
            <a:r>
              <a:rPr lang="en-US" sz="2000" dirty="0"/>
              <a:t>Path selection prioritizes paths by using the following logic: intra-area, interarea, and external routes (which involves additional logic and not covered here)</a:t>
            </a:r>
          </a:p>
          <a:p>
            <a:pPr marL="285750" lvl="1" indent="-285750" algn="just">
              <a:spcBef>
                <a:spcPts val="1000"/>
              </a:spcBef>
              <a:buFont typeface="Wingdings" panose="05000000000000000000" pitchFamily="2" charset="2"/>
              <a:buChar char="§"/>
            </a:pPr>
            <a:r>
              <a:rPr lang="en-US" sz="2000" dirty="0"/>
              <a:t>Routes advertised via a type 1 LSA for an area are always preferred over type 3 LSAs. </a:t>
            </a:r>
          </a:p>
          <a:p>
            <a:pPr marL="285750" lvl="1" indent="-285750" algn="just">
              <a:spcBef>
                <a:spcPts val="1000"/>
              </a:spcBef>
              <a:buFont typeface="Wingdings" panose="05000000000000000000" pitchFamily="2" charset="2"/>
              <a:buChar char="§"/>
            </a:pPr>
            <a:r>
              <a:rPr lang="en-US" sz="2000" dirty="0"/>
              <a:t>If multiple intra-area routes exist, the path with the lowest total path metric is installed in the OSPF Routing Information Base (RIB), which is then presented to the router’s global RIB. </a:t>
            </a:r>
          </a:p>
          <a:p>
            <a:pPr marL="285750" lvl="1" indent="-285750" algn="just">
              <a:spcBef>
                <a:spcPts val="1000"/>
              </a:spcBef>
              <a:buFont typeface="Wingdings" panose="05000000000000000000" pitchFamily="2" charset="2"/>
              <a:buChar char="§"/>
            </a:pPr>
            <a:r>
              <a:rPr lang="en-US" sz="2000" dirty="0"/>
              <a:t>If there is a tie in metric, both routes install into the OSPF RIB.</a:t>
            </a:r>
          </a:p>
          <a:p>
            <a:pPr marL="342900" indent="-342900" algn="just">
              <a:buFont typeface="Wingdings" panose="05000000000000000000" pitchFamily="2" charset="2"/>
              <a:buChar char="§"/>
            </a:pPr>
            <a:endParaRPr lang="en-US" sz="2000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1E1BA90-2230-6C9E-7F37-ABB8A36F18DA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b="5549"/>
          <a:stretch/>
        </p:blipFill>
        <p:spPr>
          <a:xfrm>
            <a:off x="8166100" y="3304896"/>
            <a:ext cx="3797299" cy="2194204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3E1C8821-EF8A-504D-302E-CE8F9D22AC70}"/>
              </a:ext>
            </a:extLst>
          </p:cNvPr>
          <p:cNvSpPr txBox="1"/>
          <p:nvPr/>
        </p:nvSpPr>
        <p:spPr>
          <a:xfrm>
            <a:off x="266701" y="3744774"/>
            <a:ext cx="4560666" cy="17543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en-US" sz="1800" dirty="0"/>
              <a:t>R1 is computing the route to 10.4.4.0/24. </a:t>
            </a:r>
          </a:p>
          <a:p>
            <a:pPr algn="just"/>
            <a:endParaRPr lang="en-US" sz="1800" dirty="0"/>
          </a:p>
          <a:p>
            <a:pPr algn="just"/>
            <a:r>
              <a:rPr lang="en-US" sz="1800" dirty="0"/>
              <a:t>Instead of taking the faster Ethernet connection, R1 takes the path across the slower serial link to R4 because that is the intra-area path.</a:t>
            </a:r>
          </a:p>
        </p:txBody>
      </p:sp>
    </p:spTree>
    <p:extLst>
      <p:ext uri="{BB962C8B-B14F-4D97-AF65-F5344CB8AC3E}">
        <p14:creationId xmlns:p14="http://schemas.microsoft.com/office/powerpoint/2010/main" val="424267805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F345C3-FFD8-49AE-B7D0-A4DDA1E5B3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0769"/>
            <a:ext cx="6484556" cy="900979"/>
          </a:xfrm>
        </p:spPr>
        <p:txBody>
          <a:bodyPr>
            <a:normAutofit/>
          </a:bodyPr>
          <a:lstStyle/>
          <a:p>
            <a:r>
              <a:rPr lang="en-GB" sz="3200" dirty="0"/>
              <a:t>OSPF – Summarisation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6EEB8560-1FE5-FDEC-173D-CD6B4C2D1953}"/>
              </a:ext>
            </a:extLst>
          </p:cNvPr>
          <p:cNvSpPr/>
          <p:nvPr/>
        </p:nvSpPr>
        <p:spPr>
          <a:xfrm>
            <a:off x="1961828" y="4273970"/>
            <a:ext cx="8575957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1600" dirty="0"/>
              <a:t>Referencing our topology for LSAs, for Area 1234, there are </a:t>
            </a:r>
            <a:r>
              <a:rPr lang="en-US" sz="1600" b="1" dirty="0"/>
              <a:t>three</a:t>
            </a:r>
            <a:r>
              <a:rPr lang="en-US" sz="1600" dirty="0"/>
              <a:t> </a:t>
            </a:r>
            <a:r>
              <a:rPr lang="en-US" sz="1600" b="1" dirty="0">
                <a:solidFill>
                  <a:schemeClr val="tx2"/>
                </a:solidFill>
              </a:rPr>
              <a:t>type 1 LSAs </a:t>
            </a:r>
            <a:r>
              <a:rPr lang="en-US" sz="1600" dirty="0"/>
              <a:t>and </a:t>
            </a:r>
            <a:r>
              <a:rPr lang="en-US" sz="1600" b="1" dirty="0"/>
              <a:t>one</a:t>
            </a:r>
            <a:r>
              <a:rPr lang="en-US" sz="1600" dirty="0"/>
              <a:t> </a:t>
            </a:r>
            <a:r>
              <a:rPr lang="en-US" sz="1600" b="1" dirty="0">
                <a:solidFill>
                  <a:schemeClr val="tx2"/>
                </a:solidFill>
              </a:rPr>
              <a:t>type 2 LSA </a:t>
            </a:r>
            <a:r>
              <a:rPr lang="en-US" sz="1600" dirty="0"/>
              <a:t>for the 10.123.1.0/24 network. </a:t>
            </a:r>
            <a:r>
              <a:rPr lang="en-US" sz="1600" b="1" dirty="0">
                <a:solidFill>
                  <a:schemeClr val="tx2"/>
                </a:solidFill>
              </a:rPr>
              <a:t>Those four LSAs</a:t>
            </a:r>
            <a:r>
              <a:rPr lang="en-US" sz="1600" dirty="0"/>
              <a:t> become </a:t>
            </a:r>
            <a:r>
              <a:rPr lang="en-US" sz="1600" b="1" dirty="0"/>
              <a:t>one</a:t>
            </a:r>
            <a:r>
              <a:rPr lang="en-US" sz="1600" dirty="0"/>
              <a:t> </a:t>
            </a:r>
            <a:r>
              <a:rPr lang="en-US" sz="1600" b="1" dirty="0">
                <a:solidFill>
                  <a:schemeClr val="tx2"/>
                </a:solidFill>
              </a:rPr>
              <a:t>type 3 LSA outside Area 1234</a:t>
            </a:r>
            <a:r>
              <a:rPr lang="en-US" sz="1600" dirty="0"/>
              <a:t>. This illustrates the reduction of LSAs through area segmentation for the 10.123.1.0/24 network.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87ACD787-0EFD-3779-6ABE-FF20AD56D242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614" r="5210" b="4376"/>
          <a:stretch/>
        </p:blipFill>
        <p:spPr>
          <a:xfrm>
            <a:off x="8001248" y="191401"/>
            <a:ext cx="4039453" cy="3720199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0B73FF73-C8A9-EC1D-4ECA-A1DE472F92B6}"/>
              </a:ext>
            </a:extLst>
          </p:cNvPr>
          <p:cNvSpPr/>
          <p:nvPr/>
        </p:nvSpPr>
        <p:spPr>
          <a:xfrm>
            <a:off x="382712" y="911748"/>
            <a:ext cx="7389688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buFont typeface="Wingdings" panose="05000000000000000000" pitchFamily="2" charset="2"/>
              <a:buChar char="§"/>
            </a:pPr>
            <a:r>
              <a:rPr lang="en-US" sz="2000" dirty="0">
                <a:solidFill>
                  <a:schemeClr val="tx2"/>
                </a:solidFill>
              </a:rPr>
              <a:t>Route scalability is a large factor for the IGP routing protocols used by service providers because there can be thousands of routers running in a network. </a:t>
            </a:r>
          </a:p>
          <a:p>
            <a:pPr marL="285750" indent="-285750" algn="just">
              <a:buFont typeface="Wingdings" panose="05000000000000000000" pitchFamily="2" charset="2"/>
              <a:buChar char="§"/>
            </a:pPr>
            <a:r>
              <a:rPr lang="en-US" sz="2000" dirty="0">
                <a:solidFill>
                  <a:schemeClr val="tx2"/>
                </a:solidFill>
              </a:rPr>
              <a:t>Splitting up an OSPF routing domain into multiple areas reduces the size of the LSDB for each area. </a:t>
            </a:r>
          </a:p>
          <a:p>
            <a:pPr marL="285750" indent="-285750" algn="just">
              <a:buFont typeface="Wingdings" panose="05000000000000000000" pitchFamily="2" charset="2"/>
              <a:buChar char="§"/>
            </a:pPr>
            <a:r>
              <a:rPr lang="en-US" sz="2000" dirty="0">
                <a:solidFill>
                  <a:schemeClr val="tx2"/>
                </a:solidFill>
              </a:rPr>
              <a:t>While the number of routers and networks remains the same within the OSPF routing domain, the detailed type 1 and type 2 LSAs are exchanged for simpler type 3 LSAs.</a:t>
            </a:r>
          </a:p>
        </p:txBody>
      </p:sp>
    </p:spTree>
    <p:extLst>
      <p:ext uri="{BB962C8B-B14F-4D97-AF65-F5344CB8AC3E}">
        <p14:creationId xmlns:p14="http://schemas.microsoft.com/office/powerpoint/2010/main" val="89208024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EDD4C10A-E4A0-4C54-98D4-C13432B17C1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82468" y="1470581"/>
            <a:ext cx="5042202" cy="3864989"/>
          </a:xfrm>
        </p:spPr>
        <p:txBody>
          <a:bodyPr/>
          <a:lstStyle/>
          <a:p>
            <a:r>
              <a:rPr lang="en-GB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Any Questions?</a:t>
            </a:r>
          </a:p>
          <a:p>
            <a:endParaRPr lang="en-GB" sz="4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A24508A-09F8-407C-BCEE-EED5957725C5}"/>
              </a:ext>
            </a:extLst>
          </p:cNvPr>
          <p:cNvSpPr>
            <a:spLocks noGrp="1"/>
          </p:cNvSpPr>
          <p:nvPr>
            <p:ph idx="10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r>
              <a:rPr lang="en-GB" dirty="0"/>
              <a:t>Applied Computing - WISA</a:t>
            </a:r>
          </a:p>
        </p:txBody>
      </p:sp>
    </p:spTree>
    <p:extLst>
      <p:ext uri="{BB962C8B-B14F-4D97-AF65-F5344CB8AC3E}">
        <p14:creationId xmlns:p14="http://schemas.microsoft.com/office/powerpoint/2010/main" val="840170834"/>
      </p:ext>
    </p:extLst>
  </p:cSld>
  <p:clrMapOvr>
    <a:masterClrMapping/>
  </p:clrMapOvr>
</p:sld>
</file>

<file path=ppt/theme/theme1.xml><?xml version="1.0" encoding="utf-8"?>
<a:theme xmlns:a="http://schemas.openxmlformats.org/drawingml/2006/main" name="UWTSD 200_Title Pag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UWTSD 200_Text 1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UWTSD 200_Title Page 2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UWTSD 200_Subtitle 4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UWTSD Holding Pag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>
        <a:noFill/>
      </a:spPr>
      <a:bodyPr wrap="square" rtlCol="0">
        <a:spAutoFit/>
      </a:bodyPr>
      <a:lstStyle>
        <a:defPPr algn="l">
          <a:defRPr dirty="0"/>
        </a:defPPr>
      </a:lstStyle>
    </a:txDef>
  </a:objectDefaults>
  <a:extraClrSchemeLst/>
  <a:extLst>
    <a:ext uri="{05A4C25C-085E-4340-85A3-A5531E510DB2}">
      <thm15:themeFamily xmlns:thm15="http://schemas.microsoft.com/office/thememl/2012/main" name="Office 2013 - 2022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56E7CA236AE83B4C8AACB9AE9F32993B" ma:contentTypeVersion="12" ma:contentTypeDescription="Create a new document." ma:contentTypeScope="" ma:versionID="306ca519e0234e55f0db5327c9abd10d">
  <xsd:schema xmlns:xsd="http://www.w3.org/2001/XMLSchema" xmlns:xs="http://www.w3.org/2001/XMLSchema" xmlns:p="http://schemas.microsoft.com/office/2006/metadata/properties" xmlns:ns3="9902240c-f584-4322-946e-7b0be23bca91" xmlns:ns4="d2ec016d-25cf-4c07-aa6b-c53e267faa6f" targetNamespace="http://schemas.microsoft.com/office/2006/metadata/properties" ma:root="true" ma:fieldsID="aab3a6059c4a725442d881e109f899a3" ns3:_="" ns4:_="">
    <xsd:import namespace="9902240c-f584-4322-946e-7b0be23bca91"/>
    <xsd:import namespace="d2ec016d-25cf-4c07-aa6b-c53e267faa6f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3:MediaServiceDateTaken" minOccurs="0"/>
                <xsd:element ref="ns4:SharedWithUsers" minOccurs="0"/>
                <xsd:element ref="ns4:SharedWithDetails" minOccurs="0"/>
                <xsd:element ref="ns4:SharingHintHash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902240c-f584-4322-946e-7b0be23bca91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4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5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6" nillable="true" ma:displayName="MediaServiceDateTaken" ma:hidden="true" ma:internalName="MediaServiceDateTake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2ec016d-25cf-4c07-aa6b-c53e267faa6f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9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B8954D29-52F6-46B1-B000-9B667CC4DAB4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9902240c-f584-4322-946e-7b0be23bca91"/>
    <ds:schemaRef ds:uri="d2ec016d-25cf-4c07-aa6b-c53e267faa6f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C9CC94F7-A2A6-4649-B1FC-1DCDCCB7722D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3341C0C2-F5F1-4B28-B166-BFFEC8B89FE5}">
  <ds:schemaRefs>
    <ds:schemaRef ds:uri="http://purl.org/dc/terms/"/>
    <ds:schemaRef ds:uri="9902240c-f584-4322-946e-7b0be23bca91"/>
    <ds:schemaRef ds:uri="http://purl.org/dc/dcmitype/"/>
    <ds:schemaRef ds:uri="http://schemas.microsoft.com/office/infopath/2007/PartnerControls"/>
    <ds:schemaRef ds:uri="d2ec016d-25cf-4c07-aa6b-c53e267faa6f"/>
    <ds:schemaRef ds:uri="http://purl.org/dc/elements/1.1/"/>
    <ds:schemaRef ds:uri="http://schemas.microsoft.com/office/2006/metadata/properties"/>
    <ds:schemaRef ds:uri="http://schemas.microsoft.com/office/2006/documentManagement/types"/>
    <ds:schemaRef ds:uri="http://schemas.openxmlformats.org/package/2006/metadata/core-properties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1945</Words>
  <Application>Microsoft Office PowerPoint</Application>
  <PresentationFormat>Widescreen</PresentationFormat>
  <Paragraphs>160</Paragraphs>
  <Slides>20</Slides>
  <Notes>19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6</vt:i4>
      </vt:variant>
      <vt:variant>
        <vt:lpstr>Slide Titles</vt:lpstr>
      </vt:variant>
      <vt:variant>
        <vt:i4>20</vt:i4>
      </vt:variant>
    </vt:vector>
  </HeadingPairs>
  <TitlesOfParts>
    <vt:vector size="31" baseType="lpstr">
      <vt:lpstr>Calibri (Body)</vt:lpstr>
      <vt:lpstr>Arial</vt:lpstr>
      <vt:lpstr>Calibri</vt:lpstr>
      <vt:lpstr>Calibri Light</vt:lpstr>
      <vt:lpstr>Wingdings</vt:lpstr>
      <vt:lpstr>UWTSD 200_Title Page</vt:lpstr>
      <vt:lpstr>UWTSD 200_Text 1</vt:lpstr>
      <vt:lpstr>UWTSD 200_Title Page 2</vt:lpstr>
      <vt:lpstr>UWTSD 200_Subtitle 4</vt:lpstr>
      <vt:lpstr>UWTSD Holding Page</vt:lpstr>
      <vt:lpstr>Office Theme</vt:lpstr>
      <vt:lpstr>PowerPoint Presentation</vt:lpstr>
      <vt:lpstr>Today’s Discussion</vt:lpstr>
      <vt:lpstr>While we are waiting to begin our discussion…..</vt:lpstr>
      <vt:lpstr>PowerPoint Presentation</vt:lpstr>
      <vt:lpstr>OSPF Area</vt:lpstr>
      <vt:lpstr>OSPF Area</vt:lpstr>
      <vt:lpstr>OSPF Area</vt:lpstr>
      <vt:lpstr>OSPF Area</vt:lpstr>
      <vt:lpstr>OSPF Area</vt:lpstr>
      <vt:lpstr>OSPF Area</vt:lpstr>
      <vt:lpstr>OSPF Area</vt:lpstr>
      <vt:lpstr>OSPF Area</vt:lpstr>
      <vt:lpstr>OSPF – LSA’S</vt:lpstr>
      <vt:lpstr>OSPF – LSA’S</vt:lpstr>
      <vt:lpstr>OSPF – LSA’S</vt:lpstr>
      <vt:lpstr>OSPF – LSA’S</vt:lpstr>
      <vt:lpstr>OSPF – LSA’S</vt:lpstr>
      <vt:lpstr>OSPF – Intra Area Routes</vt:lpstr>
      <vt:lpstr>OSPF – Summarisation</vt:lpstr>
      <vt:lpstr>PowerPoint Presentation</vt:lpstr>
    </vt:vector>
  </TitlesOfParts>
  <Company>University of Wales Trinity Saint David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IP Services – Part 2 (NTP, FHRP, NAT) Applied Computing Wales Institute of Science and Art (WISA)</dc:title>
  <dc:creator>Nitheesh Kaliyamurthy</dc:creator>
  <cp:lastModifiedBy>Nitheesh Kaliyamurthy</cp:lastModifiedBy>
  <cp:revision>62</cp:revision>
  <dcterms:created xsi:type="dcterms:W3CDTF">2021-03-05T06:07:01Z</dcterms:created>
  <dcterms:modified xsi:type="dcterms:W3CDTF">2024-02-13T06:13:54Z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0x01010056E7CA236AE83B4C8AACB9AE9F32993B</vt:lpwstr>
  </property>
</Properties>
</file>