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7"/>
  </p:notesMasterIdLst>
  <p:handoutMasterIdLst>
    <p:handoutMasterId r:id="rId8"/>
  </p:handoutMasterIdLst>
  <p:sldIdLst>
    <p:sldId id="292" r:id="rId5"/>
    <p:sldId id="293" r:id="rId6"/>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pos="3840" userDrawn="1">
          <p15:clr>
            <a:srgbClr val="A4A3A4"/>
          </p15:clr>
        </p15:guide>
        <p15:guide id="8" orient="horz" pos="21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105" autoAdjust="0"/>
    <p:restoredTop sz="95728" autoAdjust="0"/>
  </p:normalViewPr>
  <p:slideViewPr>
    <p:cSldViewPr snapToGrid="0">
      <p:cViewPr>
        <p:scale>
          <a:sx n="90" d="100"/>
          <a:sy n="90" d="100"/>
        </p:scale>
        <p:origin x="1176" y="608"/>
      </p:cViewPr>
      <p:guideLst>
        <p:guide pos="3840"/>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5" d="100"/>
          <a:sy n="65" d="100"/>
        </p:scale>
        <p:origin x="2227"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8/10/relationships/authors" Target="author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D7F7553-C578-48DC-B88A-E6FE28AFA2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0D0C74C-D2A1-46D0-903F-BEC6863A52F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CCA8D80-BB85-4D53-9ECD-E5BF72D8BA6D}" type="datetimeFigureOut">
              <a:rPr lang="en-US" smtClean="0"/>
              <a:t>2/22/26</a:t>
            </a:fld>
            <a:endParaRPr lang="en-US" dirty="0"/>
          </a:p>
        </p:txBody>
      </p:sp>
      <p:sp>
        <p:nvSpPr>
          <p:cNvPr id="4" name="Footer Placeholder 3">
            <a:extLst>
              <a:ext uri="{FF2B5EF4-FFF2-40B4-BE49-F238E27FC236}">
                <a16:creationId xmlns:a16="http://schemas.microsoft.com/office/drawing/2014/main" id="{B71C4A3C-3B43-40B4-BA79-03B7A67B8A5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0FFC152-4EBC-4FCB-99A3-C3B7F200BD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E0B3A3-F6C4-48C3-8231-90FCE431DC4A}" type="slidenum">
              <a:rPr lang="en-US" smtClean="0"/>
              <a:t>‹#›</a:t>
            </a:fld>
            <a:endParaRPr lang="en-US" dirty="0"/>
          </a:p>
        </p:txBody>
      </p:sp>
    </p:spTree>
    <p:extLst>
      <p:ext uri="{BB962C8B-B14F-4D97-AF65-F5344CB8AC3E}">
        <p14:creationId xmlns:p14="http://schemas.microsoft.com/office/powerpoint/2010/main" val="74164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16B02C-6DBB-48B7-B614-526A120A8EA2}" type="datetimeFigureOut">
              <a:rPr lang="en-US" smtClean="0"/>
              <a:t>2/22/26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78FC9-9086-42E9-9B0F-0195C142CDEB}" type="slidenum">
              <a:rPr lang="en-US" smtClean="0"/>
              <a:t>‹#›</a:t>
            </a:fld>
            <a:endParaRPr lang="en-US" dirty="0"/>
          </a:p>
        </p:txBody>
      </p:sp>
    </p:spTree>
    <p:extLst>
      <p:ext uri="{BB962C8B-B14F-4D97-AF65-F5344CB8AC3E}">
        <p14:creationId xmlns:p14="http://schemas.microsoft.com/office/powerpoint/2010/main" val="2256070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meline_1">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B855-995C-1225-6A02-C46FF326D417}"/>
              </a:ext>
            </a:extLst>
          </p:cNvPr>
          <p:cNvSpPr>
            <a:spLocks noGrp="1"/>
          </p:cNvSpPr>
          <p:nvPr>
            <p:ph type="title" hasCustomPrompt="1"/>
          </p:nvPr>
        </p:nvSpPr>
        <p:spPr>
          <a:xfrm>
            <a:off x="436492" y="365126"/>
            <a:ext cx="11319017" cy="930958"/>
          </a:xfrm>
        </p:spPr>
        <p:txBody>
          <a:bodyPr tIns="91440" bIns="0">
            <a:noAutofit/>
          </a:bodyPr>
          <a:lstStyle>
            <a:lvl1pPr algn="ctr">
              <a:defRPr sz="5000">
                <a:solidFill>
                  <a:schemeClr val="accent5"/>
                </a:solidFill>
              </a:defRPr>
            </a:lvl1pPr>
          </a:lstStyle>
          <a:p>
            <a:r>
              <a:rPr lang="en-US" dirty="0"/>
              <a:t>Add title</a:t>
            </a:r>
          </a:p>
        </p:txBody>
      </p:sp>
      <p:sp>
        <p:nvSpPr>
          <p:cNvPr id="7" name="Text Placeholder 6">
            <a:extLst>
              <a:ext uri="{FF2B5EF4-FFF2-40B4-BE49-F238E27FC236}">
                <a16:creationId xmlns:a16="http://schemas.microsoft.com/office/drawing/2014/main" id="{3FC7E382-139D-81C9-213E-ABB543805117}"/>
              </a:ext>
            </a:extLst>
          </p:cNvPr>
          <p:cNvSpPr>
            <a:spLocks noGrp="1"/>
          </p:cNvSpPr>
          <p:nvPr>
            <p:ph type="body" sz="quarter" idx="10" hasCustomPrompt="1"/>
          </p:nvPr>
        </p:nvSpPr>
        <p:spPr>
          <a:xfrm>
            <a:off x="436492" y="1296083"/>
            <a:ext cx="11319017" cy="574675"/>
          </a:xfrm>
        </p:spPr>
        <p:txBody>
          <a:bodyPr>
            <a:noAutofit/>
          </a:bodyPr>
          <a:lstStyle>
            <a:lvl1pPr marL="0" indent="0" algn="ctr">
              <a:buNone/>
              <a:defRPr sz="2000" b="1" cap="all" spc="300" baseline="0">
                <a:solidFill>
                  <a:schemeClr val="accent5"/>
                </a:solidFill>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SUBTITLE</a:t>
            </a:r>
          </a:p>
        </p:txBody>
      </p:sp>
      <p:sp>
        <p:nvSpPr>
          <p:cNvPr id="8" name="Text Placeholder 6">
            <a:extLst>
              <a:ext uri="{FF2B5EF4-FFF2-40B4-BE49-F238E27FC236}">
                <a16:creationId xmlns:a16="http://schemas.microsoft.com/office/drawing/2014/main" id="{0A65FCCB-71AC-57AB-9072-A30D1F53FC2A}"/>
              </a:ext>
            </a:extLst>
          </p:cNvPr>
          <p:cNvSpPr>
            <a:spLocks noGrp="1"/>
          </p:cNvSpPr>
          <p:nvPr>
            <p:ph type="body" sz="quarter" idx="11" hasCustomPrompt="1"/>
          </p:nvPr>
        </p:nvSpPr>
        <p:spPr>
          <a:xfrm>
            <a:off x="427769" y="2018446"/>
            <a:ext cx="1516483" cy="574675"/>
          </a:xfrm>
        </p:spPr>
        <p:txBody>
          <a:bodyPr>
            <a:noAutofit/>
          </a:bodyPr>
          <a:lstStyle>
            <a:lvl1pPr marL="0" indent="0" algn="l">
              <a:buNone/>
              <a:defRPr sz="2800" b="0" cap="all"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11" name="Text Placeholder 6">
            <a:extLst>
              <a:ext uri="{FF2B5EF4-FFF2-40B4-BE49-F238E27FC236}">
                <a16:creationId xmlns:a16="http://schemas.microsoft.com/office/drawing/2014/main" id="{5CF6C398-93E6-A99F-EFDF-A55942B3F0E0}"/>
              </a:ext>
            </a:extLst>
          </p:cNvPr>
          <p:cNvSpPr>
            <a:spLocks noGrp="1"/>
          </p:cNvSpPr>
          <p:nvPr>
            <p:ph type="body" sz="quarter" idx="12" hasCustomPrompt="1"/>
          </p:nvPr>
        </p:nvSpPr>
        <p:spPr>
          <a:xfrm>
            <a:off x="2072032" y="2018446"/>
            <a:ext cx="1516483" cy="574675"/>
          </a:xfrm>
        </p:spPr>
        <p:txBody>
          <a:bodyPr>
            <a:noAutofit/>
          </a:bodyPr>
          <a:lstStyle>
            <a:lvl1pPr marL="0" indent="0" algn="l">
              <a:buNone/>
              <a:defRPr sz="2800" b="0" cap="all"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12" name="Text Placeholder 6">
            <a:extLst>
              <a:ext uri="{FF2B5EF4-FFF2-40B4-BE49-F238E27FC236}">
                <a16:creationId xmlns:a16="http://schemas.microsoft.com/office/drawing/2014/main" id="{AE291EFA-0974-0076-CEBE-59D6F7EA799F}"/>
              </a:ext>
            </a:extLst>
          </p:cNvPr>
          <p:cNvSpPr>
            <a:spLocks noGrp="1"/>
          </p:cNvSpPr>
          <p:nvPr>
            <p:ph type="body" sz="quarter" idx="13" hasCustomPrompt="1"/>
          </p:nvPr>
        </p:nvSpPr>
        <p:spPr>
          <a:xfrm>
            <a:off x="3696502" y="2018446"/>
            <a:ext cx="1516483" cy="574675"/>
          </a:xfrm>
        </p:spPr>
        <p:txBody>
          <a:bodyPr>
            <a:noAutofit/>
          </a:bodyPr>
          <a:lstStyle>
            <a:lvl1pPr marL="0" indent="0" algn="l">
              <a:buNone/>
              <a:defRPr sz="2800" b="0" cap="all"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13" name="Text Placeholder 6">
            <a:extLst>
              <a:ext uri="{FF2B5EF4-FFF2-40B4-BE49-F238E27FC236}">
                <a16:creationId xmlns:a16="http://schemas.microsoft.com/office/drawing/2014/main" id="{D6D7C929-37FC-D4F9-240C-3E716CF74ACF}"/>
              </a:ext>
            </a:extLst>
          </p:cNvPr>
          <p:cNvSpPr>
            <a:spLocks noGrp="1"/>
          </p:cNvSpPr>
          <p:nvPr>
            <p:ph type="body" sz="quarter" idx="14" hasCustomPrompt="1"/>
          </p:nvPr>
        </p:nvSpPr>
        <p:spPr>
          <a:xfrm>
            <a:off x="5343550" y="2018446"/>
            <a:ext cx="1516483" cy="574675"/>
          </a:xfrm>
        </p:spPr>
        <p:txBody>
          <a:bodyPr>
            <a:noAutofit/>
          </a:bodyPr>
          <a:lstStyle>
            <a:lvl1pPr marL="0" indent="0" algn="l">
              <a:buNone/>
              <a:defRPr sz="2800" b="0" cap="all"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14" name="Text Placeholder 6">
            <a:extLst>
              <a:ext uri="{FF2B5EF4-FFF2-40B4-BE49-F238E27FC236}">
                <a16:creationId xmlns:a16="http://schemas.microsoft.com/office/drawing/2014/main" id="{FD4D7B7F-47B6-90A3-0C50-BFF900083477}"/>
              </a:ext>
            </a:extLst>
          </p:cNvPr>
          <p:cNvSpPr>
            <a:spLocks noGrp="1"/>
          </p:cNvSpPr>
          <p:nvPr>
            <p:ph type="body" sz="quarter" idx="15" hasCustomPrompt="1"/>
          </p:nvPr>
        </p:nvSpPr>
        <p:spPr>
          <a:xfrm>
            <a:off x="6968020" y="2018446"/>
            <a:ext cx="1516483" cy="574675"/>
          </a:xfrm>
        </p:spPr>
        <p:txBody>
          <a:bodyPr>
            <a:noAutofit/>
          </a:bodyPr>
          <a:lstStyle>
            <a:lvl1pPr marL="0" indent="0" algn="l">
              <a:buNone/>
              <a:defRPr sz="2800" b="0" cap="all"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15" name="Text Placeholder 6">
            <a:extLst>
              <a:ext uri="{FF2B5EF4-FFF2-40B4-BE49-F238E27FC236}">
                <a16:creationId xmlns:a16="http://schemas.microsoft.com/office/drawing/2014/main" id="{D8299739-6734-AC50-12FE-A0EDBE695861}"/>
              </a:ext>
            </a:extLst>
          </p:cNvPr>
          <p:cNvSpPr>
            <a:spLocks noGrp="1"/>
          </p:cNvSpPr>
          <p:nvPr>
            <p:ph type="body" sz="quarter" idx="16" hasCustomPrompt="1"/>
          </p:nvPr>
        </p:nvSpPr>
        <p:spPr>
          <a:xfrm>
            <a:off x="8592490" y="2018446"/>
            <a:ext cx="1516483" cy="574675"/>
          </a:xfrm>
        </p:spPr>
        <p:txBody>
          <a:bodyPr>
            <a:noAutofit/>
          </a:bodyPr>
          <a:lstStyle>
            <a:lvl1pPr marL="0" indent="0" algn="l">
              <a:buNone/>
              <a:defRPr sz="2800" b="0" cap="all"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XXXX</a:t>
            </a:r>
          </a:p>
        </p:txBody>
      </p:sp>
      <p:sp>
        <p:nvSpPr>
          <p:cNvPr id="16" name="Text Placeholder 6">
            <a:extLst>
              <a:ext uri="{FF2B5EF4-FFF2-40B4-BE49-F238E27FC236}">
                <a16:creationId xmlns:a16="http://schemas.microsoft.com/office/drawing/2014/main" id="{12B20D24-A521-7B35-F80C-43831172F22C}"/>
              </a:ext>
            </a:extLst>
          </p:cNvPr>
          <p:cNvSpPr>
            <a:spLocks noGrp="1"/>
          </p:cNvSpPr>
          <p:nvPr>
            <p:ph type="body" sz="quarter" idx="17" hasCustomPrompt="1"/>
          </p:nvPr>
        </p:nvSpPr>
        <p:spPr>
          <a:xfrm>
            <a:off x="10230303" y="2018446"/>
            <a:ext cx="1516483" cy="574675"/>
          </a:xfrm>
        </p:spPr>
        <p:txBody>
          <a:bodyPr>
            <a:noAutofit/>
          </a:bodyPr>
          <a:lstStyle>
            <a:lvl1pPr marL="0" indent="0" algn="l">
              <a:buNone/>
              <a:defRPr sz="2800" b="0" cap="all"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XXXX</a:t>
            </a:r>
          </a:p>
        </p:txBody>
      </p:sp>
      <p:sp>
        <p:nvSpPr>
          <p:cNvPr id="17" name="Text Placeholder 6">
            <a:extLst>
              <a:ext uri="{FF2B5EF4-FFF2-40B4-BE49-F238E27FC236}">
                <a16:creationId xmlns:a16="http://schemas.microsoft.com/office/drawing/2014/main" id="{6B73193A-88EA-B0EF-BE93-8DF234EB1751}"/>
              </a:ext>
            </a:extLst>
          </p:cNvPr>
          <p:cNvSpPr>
            <a:spLocks noGrp="1"/>
          </p:cNvSpPr>
          <p:nvPr>
            <p:ph type="body" sz="quarter" idx="18" hasCustomPrompt="1"/>
          </p:nvPr>
        </p:nvSpPr>
        <p:spPr>
          <a:xfrm>
            <a:off x="427769" y="2615508"/>
            <a:ext cx="1516483" cy="677239"/>
          </a:xfrm>
        </p:spPr>
        <p:txBody>
          <a:bodyPr>
            <a:noAutofit/>
          </a:bodyPr>
          <a:lstStyle>
            <a:lvl1pPr marL="0" indent="0" algn="l">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18" name="Text Placeholder 6">
            <a:extLst>
              <a:ext uri="{FF2B5EF4-FFF2-40B4-BE49-F238E27FC236}">
                <a16:creationId xmlns:a16="http://schemas.microsoft.com/office/drawing/2014/main" id="{EDCB1B8E-D420-780E-9AB7-AC039F356D3B}"/>
              </a:ext>
            </a:extLst>
          </p:cNvPr>
          <p:cNvSpPr>
            <a:spLocks noGrp="1"/>
          </p:cNvSpPr>
          <p:nvPr>
            <p:ph type="body" sz="quarter" idx="19" hasCustomPrompt="1"/>
          </p:nvPr>
        </p:nvSpPr>
        <p:spPr>
          <a:xfrm>
            <a:off x="2072032" y="2615508"/>
            <a:ext cx="1516483" cy="677239"/>
          </a:xfrm>
        </p:spPr>
        <p:txBody>
          <a:bodyPr>
            <a:noAutofit/>
          </a:bodyPr>
          <a:lstStyle>
            <a:lvl1pPr marL="0" indent="0" algn="l">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19" name="Text Placeholder 6">
            <a:extLst>
              <a:ext uri="{FF2B5EF4-FFF2-40B4-BE49-F238E27FC236}">
                <a16:creationId xmlns:a16="http://schemas.microsoft.com/office/drawing/2014/main" id="{7656A84E-C390-F554-7CF9-98D0A99CB425}"/>
              </a:ext>
            </a:extLst>
          </p:cNvPr>
          <p:cNvSpPr>
            <a:spLocks noGrp="1"/>
          </p:cNvSpPr>
          <p:nvPr>
            <p:ph type="body" sz="quarter" idx="20" hasCustomPrompt="1"/>
          </p:nvPr>
        </p:nvSpPr>
        <p:spPr>
          <a:xfrm>
            <a:off x="3696502" y="2615508"/>
            <a:ext cx="1516483" cy="677239"/>
          </a:xfrm>
        </p:spPr>
        <p:txBody>
          <a:bodyPr>
            <a:noAutofit/>
          </a:bodyPr>
          <a:lstStyle>
            <a:lvl1pPr marL="0" indent="0" algn="l">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0" name="Text Placeholder 6">
            <a:extLst>
              <a:ext uri="{FF2B5EF4-FFF2-40B4-BE49-F238E27FC236}">
                <a16:creationId xmlns:a16="http://schemas.microsoft.com/office/drawing/2014/main" id="{58932D1A-5F27-5DB5-2EA3-5D2198BFE1E4}"/>
              </a:ext>
            </a:extLst>
          </p:cNvPr>
          <p:cNvSpPr>
            <a:spLocks noGrp="1"/>
          </p:cNvSpPr>
          <p:nvPr>
            <p:ph type="body" sz="quarter" idx="21" hasCustomPrompt="1"/>
          </p:nvPr>
        </p:nvSpPr>
        <p:spPr>
          <a:xfrm>
            <a:off x="5343550" y="2615508"/>
            <a:ext cx="1516483" cy="677239"/>
          </a:xfrm>
        </p:spPr>
        <p:txBody>
          <a:bodyPr>
            <a:noAutofit/>
          </a:bodyPr>
          <a:lstStyle>
            <a:lvl1pPr marL="0" indent="0" algn="l">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1" name="Text Placeholder 6">
            <a:extLst>
              <a:ext uri="{FF2B5EF4-FFF2-40B4-BE49-F238E27FC236}">
                <a16:creationId xmlns:a16="http://schemas.microsoft.com/office/drawing/2014/main" id="{DB0B66E2-831B-8B5D-7260-F680B1DCB4C0}"/>
              </a:ext>
            </a:extLst>
          </p:cNvPr>
          <p:cNvSpPr>
            <a:spLocks noGrp="1"/>
          </p:cNvSpPr>
          <p:nvPr>
            <p:ph type="body" sz="quarter" idx="22" hasCustomPrompt="1"/>
          </p:nvPr>
        </p:nvSpPr>
        <p:spPr>
          <a:xfrm>
            <a:off x="6968020" y="2615508"/>
            <a:ext cx="1516483" cy="677239"/>
          </a:xfrm>
        </p:spPr>
        <p:txBody>
          <a:bodyPr>
            <a:noAutofit/>
          </a:bodyPr>
          <a:lstStyle>
            <a:lvl1pPr marL="0" indent="0" algn="l">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2" name="Text Placeholder 6">
            <a:extLst>
              <a:ext uri="{FF2B5EF4-FFF2-40B4-BE49-F238E27FC236}">
                <a16:creationId xmlns:a16="http://schemas.microsoft.com/office/drawing/2014/main" id="{5E01213A-B19D-C32B-3CC5-8C7DF3E8B253}"/>
              </a:ext>
            </a:extLst>
          </p:cNvPr>
          <p:cNvSpPr>
            <a:spLocks noGrp="1"/>
          </p:cNvSpPr>
          <p:nvPr>
            <p:ph type="body" sz="quarter" idx="23" hasCustomPrompt="1"/>
          </p:nvPr>
        </p:nvSpPr>
        <p:spPr>
          <a:xfrm>
            <a:off x="8592490" y="2615508"/>
            <a:ext cx="1516483" cy="677239"/>
          </a:xfrm>
        </p:spPr>
        <p:txBody>
          <a:bodyPr>
            <a:noAutofit/>
          </a:bodyPr>
          <a:lstStyle>
            <a:lvl1pPr marL="0" indent="0" algn="l">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3" name="Text Placeholder 6">
            <a:extLst>
              <a:ext uri="{FF2B5EF4-FFF2-40B4-BE49-F238E27FC236}">
                <a16:creationId xmlns:a16="http://schemas.microsoft.com/office/drawing/2014/main" id="{5D66B4D4-1888-12A9-F2A9-581EC9B06386}"/>
              </a:ext>
            </a:extLst>
          </p:cNvPr>
          <p:cNvSpPr>
            <a:spLocks noGrp="1"/>
          </p:cNvSpPr>
          <p:nvPr>
            <p:ph type="body" sz="quarter" idx="24" hasCustomPrompt="1"/>
          </p:nvPr>
        </p:nvSpPr>
        <p:spPr>
          <a:xfrm>
            <a:off x="10230303" y="2615508"/>
            <a:ext cx="1516483" cy="677239"/>
          </a:xfrm>
        </p:spPr>
        <p:txBody>
          <a:bodyPr>
            <a:noAutofit/>
          </a:bodyPr>
          <a:lstStyle>
            <a:lvl1pPr marL="0" indent="0" algn="l">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a:t>
            </a:r>
          </a:p>
        </p:txBody>
      </p:sp>
      <p:sp>
        <p:nvSpPr>
          <p:cNvPr id="26" name="Text Placeholder 6">
            <a:extLst>
              <a:ext uri="{FF2B5EF4-FFF2-40B4-BE49-F238E27FC236}">
                <a16:creationId xmlns:a16="http://schemas.microsoft.com/office/drawing/2014/main" id="{8BA70EC6-938E-0C76-59B1-A0D291AC520E}"/>
              </a:ext>
            </a:extLst>
          </p:cNvPr>
          <p:cNvSpPr>
            <a:spLocks noGrp="1"/>
          </p:cNvSpPr>
          <p:nvPr>
            <p:ph type="body" sz="quarter" idx="25" hasCustomPrompt="1"/>
          </p:nvPr>
        </p:nvSpPr>
        <p:spPr>
          <a:xfrm>
            <a:off x="427769" y="3588497"/>
            <a:ext cx="1516483" cy="1176023"/>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7" name="Text Placeholder 6">
            <a:extLst>
              <a:ext uri="{FF2B5EF4-FFF2-40B4-BE49-F238E27FC236}">
                <a16:creationId xmlns:a16="http://schemas.microsoft.com/office/drawing/2014/main" id="{45208294-243B-6B1C-7B4D-D51C83E833BA}"/>
              </a:ext>
            </a:extLst>
          </p:cNvPr>
          <p:cNvSpPr>
            <a:spLocks noGrp="1"/>
          </p:cNvSpPr>
          <p:nvPr>
            <p:ph type="body" sz="quarter" idx="26" hasCustomPrompt="1"/>
          </p:nvPr>
        </p:nvSpPr>
        <p:spPr>
          <a:xfrm>
            <a:off x="2056496" y="3588497"/>
            <a:ext cx="1516483" cy="1176023"/>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8" name="Text Placeholder 6">
            <a:extLst>
              <a:ext uri="{FF2B5EF4-FFF2-40B4-BE49-F238E27FC236}">
                <a16:creationId xmlns:a16="http://schemas.microsoft.com/office/drawing/2014/main" id="{F9F6658C-4BEF-1B93-92E7-AE2570118194}"/>
              </a:ext>
            </a:extLst>
          </p:cNvPr>
          <p:cNvSpPr>
            <a:spLocks noGrp="1"/>
          </p:cNvSpPr>
          <p:nvPr>
            <p:ph type="body" sz="quarter" idx="27" hasCustomPrompt="1"/>
          </p:nvPr>
        </p:nvSpPr>
        <p:spPr>
          <a:xfrm>
            <a:off x="3685223" y="3588497"/>
            <a:ext cx="1546653" cy="1176023"/>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9" name="Text Placeholder 6">
            <a:extLst>
              <a:ext uri="{FF2B5EF4-FFF2-40B4-BE49-F238E27FC236}">
                <a16:creationId xmlns:a16="http://schemas.microsoft.com/office/drawing/2014/main" id="{C9DE0F18-7248-091B-B3CF-C52106002CCE}"/>
              </a:ext>
            </a:extLst>
          </p:cNvPr>
          <p:cNvSpPr>
            <a:spLocks noGrp="1"/>
          </p:cNvSpPr>
          <p:nvPr>
            <p:ph type="body" sz="quarter" idx="28" hasCustomPrompt="1"/>
          </p:nvPr>
        </p:nvSpPr>
        <p:spPr>
          <a:xfrm>
            <a:off x="5344120" y="3588497"/>
            <a:ext cx="1516483" cy="1176023"/>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0" name="Text Placeholder 6">
            <a:extLst>
              <a:ext uri="{FF2B5EF4-FFF2-40B4-BE49-F238E27FC236}">
                <a16:creationId xmlns:a16="http://schemas.microsoft.com/office/drawing/2014/main" id="{9940A882-262E-11D9-20F5-FC422DA6058B}"/>
              </a:ext>
            </a:extLst>
          </p:cNvPr>
          <p:cNvSpPr>
            <a:spLocks noGrp="1"/>
          </p:cNvSpPr>
          <p:nvPr>
            <p:ph type="body" sz="quarter" idx="29" hasCustomPrompt="1"/>
          </p:nvPr>
        </p:nvSpPr>
        <p:spPr>
          <a:xfrm>
            <a:off x="6972847" y="3588497"/>
            <a:ext cx="1516483" cy="1176023"/>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1" name="Text Placeholder 6">
            <a:extLst>
              <a:ext uri="{FF2B5EF4-FFF2-40B4-BE49-F238E27FC236}">
                <a16:creationId xmlns:a16="http://schemas.microsoft.com/office/drawing/2014/main" id="{F1943B66-B889-2293-1A59-B08E0A4A09D8}"/>
              </a:ext>
            </a:extLst>
          </p:cNvPr>
          <p:cNvSpPr>
            <a:spLocks noGrp="1"/>
          </p:cNvSpPr>
          <p:nvPr>
            <p:ph type="body" sz="quarter" idx="30" hasCustomPrompt="1"/>
          </p:nvPr>
        </p:nvSpPr>
        <p:spPr>
          <a:xfrm>
            <a:off x="8601574" y="3588497"/>
            <a:ext cx="1516483" cy="1176023"/>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2" name="Text Placeholder 6">
            <a:extLst>
              <a:ext uri="{FF2B5EF4-FFF2-40B4-BE49-F238E27FC236}">
                <a16:creationId xmlns:a16="http://schemas.microsoft.com/office/drawing/2014/main" id="{93FE27AA-101D-9FC1-39E1-665CEBA591FB}"/>
              </a:ext>
            </a:extLst>
          </p:cNvPr>
          <p:cNvSpPr>
            <a:spLocks noGrp="1"/>
          </p:cNvSpPr>
          <p:nvPr>
            <p:ph type="body" sz="quarter" idx="31" hasCustomPrompt="1"/>
          </p:nvPr>
        </p:nvSpPr>
        <p:spPr>
          <a:xfrm>
            <a:off x="10230303" y="3588497"/>
            <a:ext cx="1516483" cy="1176023"/>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4" name="Picture Placeholder 33">
            <a:extLst>
              <a:ext uri="{FF2B5EF4-FFF2-40B4-BE49-F238E27FC236}">
                <a16:creationId xmlns:a16="http://schemas.microsoft.com/office/drawing/2014/main" id="{39C37C26-8255-6660-DCE1-D05B99B82D0D}"/>
              </a:ext>
            </a:extLst>
          </p:cNvPr>
          <p:cNvSpPr>
            <a:spLocks noGrp="1"/>
          </p:cNvSpPr>
          <p:nvPr>
            <p:ph type="pic" sz="quarter" idx="32"/>
          </p:nvPr>
        </p:nvSpPr>
        <p:spPr>
          <a:xfrm>
            <a:off x="0" y="5010912"/>
            <a:ext cx="1709928" cy="1847088"/>
          </a:xfrm>
        </p:spPr>
        <p:txBody>
          <a:bodyPr anchor="ctr">
            <a:normAutofit/>
          </a:bodyPr>
          <a:lstStyle>
            <a:lvl1pPr marL="0" indent="0" algn="ctr">
              <a:buNone/>
              <a:defRPr sz="1600"/>
            </a:lvl1pPr>
          </a:lstStyle>
          <a:p>
            <a:r>
              <a:rPr lang="en-GB"/>
              <a:t>Click icon to add picture</a:t>
            </a:r>
            <a:endParaRPr lang="en-US" dirty="0"/>
          </a:p>
        </p:txBody>
      </p:sp>
      <p:sp>
        <p:nvSpPr>
          <p:cNvPr id="36" name="Picture Placeholder 33">
            <a:extLst>
              <a:ext uri="{FF2B5EF4-FFF2-40B4-BE49-F238E27FC236}">
                <a16:creationId xmlns:a16="http://schemas.microsoft.com/office/drawing/2014/main" id="{B8B0653A-87D0-F144-0A04-EC18C75CDE46}"/>
              </a:ext>
            </a:extLst>
          </p:cNvPr>
          <p:cNvSpPr>
            <a:spLocks noGrp="1"/>
          </p:cNvSpPr>
          <p:nvPr>
            <p:ph type="pic" sz="quarter" idx="34"/>
          </p:nvPr>
        </p:nvSpPr>
        <p:spPr>
          <a:xfrm>
            <a:off x="1747012" y="5010912"/>
            <a:ext cx="1709928" cy="1847088"/>
          </a:xfrm>
        </p:spPr>
        <p:txBody>
          <a:bodyPr anchor="ctr">
            <a:normAutofit/>
          </a:bodyPr>
          <a:lstStyle>
            <a:lvl1pPr marL="0" indent="0" algn="ctr">
              <a:buNone/>
              <a:defRPr sz="1600"/>
            </a:lvl1pPr>
          </a:lstStyle>
          <a:p>
            <a:r>
              <a:rPr lang="en-GB"/>
              <a:t>Click icon to add picture</a:t>
            </a:r>
            <a:endParaRPr lang="en-US" dirty="0"/>
          </a:p>
        </p:txBody>
      </p:sp>
      <p:sp>
        <p:nvSpPr>
          <p:cNvPr id="37" name="Picture Placeholder 33">
            <a:extLst>
              <a:ext uri="{FF2B5EF4-FFF2-40B4-BE49-F238E27FC236}">
                <a16:creationId xmlns:a16="http://schemas.microsoft.com/office/drawing/2014/main" id="{2D436861-E5E4-0D02-515D-5135ED5C81BD}"/>
              </a:ext>
            </a:extLst>
          </p:cNvPr>
          <p:cNvSpPr>
            <a:spLocks noGrp="1"/>
          </p:cNvSpPr>
          <p:nvPr>
            <p:ph type="pic" sz="quarter" idx="35"/>
          </p:nvPr>
        </p:nvSpPr>
        <p:spPr>
          <a:xfrm>
            <a:off x="3494024" y="5010912"/>
            <a:ext cx="1709928" cy="1847088"/>
          </a:xfrm>
        </p:spPr>
        <p:txBody>
          <a:bodyPr anchor="ctr">
            <a:normAutofit/>
          </a:bodyPr>
          <a:lstStyle>
            <a:lvl1pPr marL="0" indent="0" algn="ctr">
              <a:buNone/>
              <a:defRPr sz="1600"/>
            </a:lvl1pPr>
          </a:lstStyle>
          <a:p>
            <a:r>
              <a:rPr lang="en-GB"/>
              <a:t>Click icon to add picture</a:t>
            </a:r>
            <a:endParaRPr lang="en-US" dirty="0"/>
          </a:p>
        </p:txBody>
      </p:sp>
      <p:sp>
        <p:nvSpPr>
          <p:cNvPr id="38" name="Picture Placeholder 33">
            <a:extLst>
              <a:ext uri="{FF2B5EF4-FFF2-40B4-BE49-F238E27FC236}">
                <a16:creationId xmlns:a16="http://schemas.microsoft.com/office/drawing/2014/main" id="{38A682C7-CD55-0D0D-115A-C741A38A9D57}"/>
              </a:ext>
            </a:extLst>
          </p:cNvPr>
          <p:cNvSpPr>
            <a:spLocks noGrp="1"/>
          </p:cNvSpPr>
          <p:nvPr>
            <p:ph type="pic" sz="quarter" idx="36"/>
          </p:nvPr>
        </p:nvSpPr>
        <p:spPr>
          <a:xfrm>
            <a:off x="5241036" y="5010912"/>
            <a:ext cx="1709928" cy="1847088"/>
          </a:xfrm>
        </p:spPr>
        <p:txBody>
          <a:bodyPr anchor="ctr">
            <a:normAutofit/>
          </a:bodyPr>
          <a:lstStyle>
            <a:lvl1pPr marL="0" indent="0" algn="ctr">
              <a:buNone/>
              <a:defRPr sz="1600"/>
            </a:lvl1pPr>
          </a:lstStyle>
          <a:p>
            <a:r>
              <a:rPr lang="en-GB"/>
              <a:t>Click icon to add picture</a:t>
            </a:r>
            <a:endParaRPr lang="en-US" dirty="0"/>
          </a:p>
        </p:txBody>
      </p:sp>
      <p:sp>
        <p:nvSpPr>
          <p:cNvPr id="39" name="Picture Placeholder 33">
            <a:extLst>
              <a:ext uri="{FF2B5EF4-FFF2-40B4-BE49-F238E27FC236}">
                <a16:creationId xmlns:a16="http://schemas.microsoft.com/office/drawing/2014/main" id="{6D2E46AE-8931-07D9-E4BA-236767F05123}"/>
              </a:ext>
            </a:extLst>
          </p:cNvPr>
          <p:cNvSpPr>
            <a:spLocks noGrp="1"/>
          </p:cNvSpPr>
          <p:nvPr>
            <p:ph type="pic" sz="quarter" idx="37"/>
          </p:nvPr>
        </p:nvSpPr>
        <p:spPr>
          <a:xfrm>
            <a:off x="6988048" y="5010912"/>
            <a:ext cx="1709928" cy="1847088"/>
          </a:xfrm>
        </p:spPr>
        <p:txBody>
          <a:bodyPr anchor="ctr">
            <a:normAutofit/>
          </a:bodyPr>
          <a:lstStyle>
            <a:lvl1pPr marL="0" indent="0" algn="ctr">
              <a:buNone/>
              <a:defRPr sz="1600"/>
            </a:lvl1pPr>
          </a:lstStyle>
          <a:p>
            <a:r>
              <a:rPr lang="en-GB"/>
              <a:t>Click icon to add picture</a:t>
            </a:r>
            <a:endParaRPr lang="en-US" dirty="0"/>
          </a:p>
        </p:txBody>
      </p:sp>
      <p:sp>
        <p:nvSpPr>
          <p:cNvPr id="40" name="Picture Placeholder 33">
            <a:extLst>
              <a:ext uri="{FF2B5EF4-FFF2-40B4-BE49-F238E27FC236}">
                <a16:creationId xmlns:a16="http://schemas.microsoft.com/office/drawing/2014/main" id="{295565B1-ACA7-F26E-8827-05E8356C7C54}"/>
              </a:ext>
            </a:extLst>
          </p:cNvPr>
          <p:cNvSpPr>
            <a:spLocks noGrp="1"/>
          </p:cNvSpPr>
          <p:nvPr>
            <p:ph type="pic" sz="quarter" idx="38"/>
          </p:nvPr>
        </p:nvSpPr>
        <p:spPr>
          <a:xfrm>
            <a:off x="8735060" y="5010912"/>
            <a:ext cx="1709928" cy="1847088"/>
          </a:xfrm>
        </p:spPr>
        <p:txBody>
          <a:bodyPr anchor="ctr">
            <a:normAutofit/>
          </a:bodyPr>
          <a:lstStyle>
            <a:lvl1pPr marL="0" indent="0" algn="ctr">
              <a:buNone/>
              <a:defRPr sz="1600"/>
            </a:lvl1pPr>
          </a:lstStyle>
          <a:p>
            <a:r>
              <a:rPr lang="en-GB"/>
              <a:t>Click icon to add picture</a:t>
            </a:r>
            <a:endParaRPr lang="en-US" dirty="0"/>
          </a:p>
        </p:txBody>
      </p:sp>
      <p:sp>
        <p:nvSpPr>
          <p:cNvPr id="35" name="Picture Placeholder 33">
            <a:extLst>
              <a:ext uri="{FF2B5EF4-FFF2-40B4-BE49-F238E27FC236}">
                <a16:creationId xmlns:a16="http://schemas.microsoft.com/office/drawing/2014/main" id="{AFF99AF0-07B4-1CEE-3781-E91ED317B3DE}"/>
              </a:ext>
            </a:extLst>
          </p:cNvPr>
          <p:cNvSpPr>
            <a:spLocks noGrp="1"/>
          </p:cNvSpPr>
          <p:nvPr>
            <p:ph type="pic" sz="quarter" idx="33"/>
          </p:nvPr>
        </p:nvSpPr>
        <p:spPr>
          <a:xfrm>
            <a:off x="10482072" y="5010912"/>
            <a:ext cx="1709928" cy="1847088"/>
          </a:xfrm>
        </p:spPr>
        <p:txBody>
          <a:bodyPr anchor="ctr">
            <a:normAutofit/>
          </a:bodyPr>
          <a:lstStyle>
            <a:lvl1pPr marL="0" indent="0" algn="ctr">
              <a:buNone/>
              <a:defRPr sz="1600"/>
            </a:lvl1pPr>
          </a:lstStyle>
          <a:p>
            <a:r>
              <a:rPr lang="en-GB"/>
              <a:t>Click icon to add picture</a:t>
            </a:r>
            <a:endParaRPr lang="en-US" dirty="0"/>
          </a:p>
        </p:txBody>
      </p:sp>
    </p:spTree>
    <p:extLst>
      <p:ext uri="{BB962C8B-B14F-4D97-AF65-F5344CB8AC3E}">
        <p14:creationId xmlns:p14="http://schemas.microsoft.com/office/powerpoint/2010/main" val="763841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meline_2">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B855-995C-1225-6A02-C46FF326D417}"/>
              </a:ext>
            </a:extLst>
          </p:cNvPr>
          <p:cNvSpPr>
            <a:spLocks noGrp="1"/>
          </p:cNvSpPr>
          <p:nvPr>
            <p:ph type="title" hasCustomPrompt="1"/>
          </p:nvPr>
        </p:nvSpPr>
        <p:spPr>
          <a:xfrm>
            <a:off x="123849" y="365125"/>
            <a:ext cx="11944303" cy="924709"/>
          </a:xfrm>
        </p:spPr>
        <p:txBody>
          <a:bodyPr tIns="91440" bIns="0">
            <a:noAutofit/>
          </a:bodyPr>
          <a:lstStyle>
            <a:lvl1pPr algn="ctr">
              <a:defRPr sz="5000">
                <a:solidFill>
                  <a:schemeClr val="accent5"/>
                </a:solidFill>
              </a:defRPr>
            </a:lvl1pPr>
          </a:lstStyle>
          <a:p>
            <a:r>
              <a:rPr lang="en-US" dirty="0"/>
              <a:t>Add title</a:t>
            </a:r>
          </a:p>
        </p:txBody>
      </p:sp>
      <p:sp>
        <p:nvSpPr>
          <p:cNvPr id="7" name="Text Placeholder 6">
            <a:extLst>
              <a:ext uri="{FF2B5EF4-FFF2-40B4-BE49-F238E27FC236}">
                <a16:creationId xmlns:a16="http://schemas.microsoft.com/office/drawing/2014/main" id="{3FC7E382-139D-81C9-213E-ABB543805117}"/>
              </a:ext>
            </a:extLst>
          </p:cNvPr>
          <p:cNvSpPr>
            <a:spLocks noGrp="1"/>
          </p:cNvSpPr>
          <p:nvPr>
            <p:ph type="body" sz="quarter" idx="10" hasCustomPrompt="1"/>
          </p:nvPr>
        </p:nvSpPr>
        <p:spPr>
          <a:xfrm>
            <a:off x="123849" y="1296083"/>
            <a:ext cx="11944303" cy="574675"/>
          </a:xfrm>
        </p:spPr>
        <p:txBody>
          <a:bodyPr>
            <a:noAutofit/>
          </a:bodyPr>
          <a:lstStyle>
            <a:lvl1pPr marL="0" indent="0" algn="ctr">
              <a:buNone/>
              <a:defRPr sz="2000" b="1" cap="all" spc="300" baseline="0">
                <a:solidFill>
                  <a:schemeClr val="accent5"/>
                </a:solidFill>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SUBTITLE</a:t>
            </a:r>
          </a:p>
        </p:txBody>
      </p:sp>
      <p:sp>
        <p:nvSpPr>
          <p:cNvPr id="34" name="Picture Placeholder 33">
            <a:extLst>
              <a:ext uri="{FF2B5EF4-FFF2-40B4-BE49-F238E27FC236}">
                <a16:creationId xmlns:a16="http://schemas.microsoft.com/office/drawing/2014/main" id="{39C37C26-8255-6660-DCE1-D05B99B82D0D}"/>
              </a:ext>
            </a:extLst>
          </p:cNvPr>
          <p:cNvSpPr>
            <a:spLocks noGrp="1"/>
          </p:cNvSpPr>
          <p:nvPr>
            <p:ph type="pic" sz="quarter" idx="32"/>
          </p:nvPr>
        </p:nvSpPr>
        <p:spPr>
          <a:xfrm>
            <a:off x="0" y="2458212"/>
            <a:ext cx="1746504" cy="1847088"/>
          </a:xfrm>
        </p:spPr>
        <p:txBody>
          <a:bodyPr anchor="ctr">
            <a:normAutofit/>
          </a:bodyPr>
          <a:lstStyle>
            <a:lvl1pPr marL="0" indent="0" algn="ctr">
              <a:buNone/>
              <a:defRPr sz="1600"/>
            </a:lvl1pPr>
          </a:lstStyle>
          <a:p>
            <a:r>
              <a:rPr lang="en-GB"/>
              <a:t>Click icon to add picture</a:t>
            </a:r>
            <a:endParaRPr lang="en-US" dirty="0"/>
          </a:p>
        </p:txBody>
      </p:sp>
      <p:sp>
        <p:nvSpPr>
          <p:cNvPr id="8" name="Text Placeholder 6">
            <a:extLst>
              <a:ext uri="{FF2B5EF4-FFF2-40B4-BE49-F238E27FC236}">
                <a16:creationId xmlns:a16="http://schemas.microsoft.com/office/drawing/2014/main" id="{0A65FCCB-71AC-57AB-9072-A30D1F53FC2A}"/>
              </a:ext>
            </a:extLst>
          </p:cNvPr>
          <p:cNvSpPr>
            <a:spLocks noGrp="1"/>
          </p:cNvSpPr>
          <p:nvPr>
            <p:ph type="body" sz="quarter" idx="11" hasCustomPrompt="1"/>
          </p:nvPr>
        </p:nvSpPr>
        <p:spPr>
          <a:xfrm>
            <a:off x="0" y="4300773"/>
            <a:ext cx="1746504" cy="310896"/>
          </a:xfrm>
          <a:solidFill>
            <a:schemeClr val="accent5"/>
          </a:solidFill>
        </p:spPr>
        <p:txBody>
          <a:bodyPr lIns="0" tIns="0" rIns="0" bIns="0">
            <a:noAutofit/>
          </a:bodyPr>
          <a:lstStyle>
            <a:lvl1pPr marL="0" indent="0" algn="ctr">
              <a:lnSpc>
                <a:spcPct val="80000"/>
              </a:lnSpc>
              <a:spcBef>
                <a:spcPts val="0"/>
              </a:spcBef>
              <a:buNone/>
              <a:defRPr sz="2400" b="0" spc="0" baseline="0">
                <a:solidFill>
                  <a:schemeClr val="bg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17" name="Text Placeholder 6">
            <a:extLst>
              <a:ext uri="{FF2B5EF4-FFF2-40B4-BE49-F238E27FC236}">
                <a16:creationId xmlns:a16="http://schemas.microsoft.com/office/drawing/2014/main" id="{6B73193A-88EA-B0EF-BE93-8DF234EB1751}"/>
              </a:ext>
            </a:extLst>
          </p:cNvPr>
          <p:cNvSpPr>
            <a:spLocks noGrp="1"/>
          </p:cNvSpPr>
          <p:nvPr>
            <p:ph type="body" sz="quarter" idx="18" hasCustomPrompt="1"/>
          </p:nvPr>
        </p:nvSpPr>
        <p:spPr>
          <a:xfrm>
            <a:off x="95904" y="4766451"/>
            <a:ext cx="1554480" cy="409171"/>
          </a:xfrm>
        </p:spPr>
        <p:txBody>
          <a:bodyPr>
            <a:noAutofit/>
          </a:bodyPr>
          <a:lstStyle>
            <a:lvl1pPr marL="0" indent="0" algn="l">
              <a:lnSpc>
                <a:spcPct val="100000"/>
              </a:lnSpc>
              <a:spcBef>
                <a:spcPts val="0"/>
              </a:spcBef>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6" name="Text Placeholder 6">
            <a:extLst>
              <a:ext uri="{FF2B5EF4-FFF2-40B4-BE49-F238E27FC236}">
                <a16:creationId xmlns:a16="http://schemas.microsoft.com/office/drawing/2014/main" id="{8BA70EC6-938E-0C76-59B1-A0D291AC520E}"/>
              </a:ext>
            </a:extLst>
          </p:cNvPr>
          <p:cNvSpPr>
            <a:spLocks noGrp="1"/>
          </p:cNvSpPr>
          <p:nvPr>
            <p:ph type="body" sz="quarter" idx="25" hasCustomPrompt="1"/>
          </p:nvPr>
        </p:nvSpPr>
        <p:spPr>
          <a:xfrm>
            <a:off x="95904" y="5244139"/>
            <a:ext cx="1554480" cy="1188720"/>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18" name="Text Placeholder 6">
            <a:extLst>
              <a:ext uri="{FF2B5EF4-FFF2-40B4-BE49-F238E27FC236}">
                <a16:creationId xmlns:a16="http://schemas.microsoft.com/office/drawing/2014/main" id="{EDCB1B8E-D420-780E-9AB7-AC039F356D3B}"/>
              </a:ext>
            </a:extLst>
          </p:cNvPr>
          <p:cNvSpPr>
            <a:spLocks noGrp="1"/>
          </p:cNvSpPr>
          <p:nvPr>
            <p:ph type="body" sz="quarter" idx="19" hasCustomPrompt="1"/>
          </p:nvPr>
        </p:nvSpPr>
        <p:spPr>
          <a:xfrm>
            <a:off x="1839260" y="2553667"/>
            <a:ext cx="1554480" cy="409171"/>
          </a:xfrm>
        </p:spPr>
        <p:txBody>
          <a:bodyPr>
            <a:noAutofit/>
          </a:bodyPr>
          <a:lstStyle>
            <a:lvl1pPr marL="0" indent="0" algn="l">
              <a:lnSpc>
                <a:spcPct val="100000"/>
              </a:lnSpc>
              <a:spcBef>
                <a:spcPts val="0"/>
              </a:spcBef>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7" name="Text Placeholder 6">
            <a:extLst>
              <a:ext uri="{FF2B5EF4-FFF2-40B4-BE49-F238E27FC236}">
                <a16:creationId xmlns:a16="http://schemas.microsoft.com/office/drawing/2014/main" id="{45208294-243B-6B1C-7B4D-D51C83E833BA}"/>
              </a:ext>
            </a:extLst>
          </p:cNvPr>
          <p:cNvSpPr>
            <a:spLocks noGrp="1"/>
          </p:cNvSpPr>
          <p:nvPr>
            <p:ph type="body" sz="quarter" idx="26" hasCustomPrompt="1"/>
          </p:nvPr>
        </p:nvSpPr>
        <p:spPr>
          <a:xfrm>
            <a:off x="1839259" y="3039116"/>
            <a:ext cx="1554480" cy="1188720"/>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11" name="Text Placeholder 6">
            <a:extLst>
              <a:ext uri="{FF2B5EF4-FFF2-40B4-BE49-F238E27FC236}">
                <a16:creationId xmlns:a16="http://schemas.microsoft.com/office/drawing/2014/main" id="{5CF6C398-93E6-A99F-EFDF-A55942B3F0E0}"/>
              </a:ext>
            </a:extLst>
          </p:cNvPr>
          <p:cNvSpPr>
            <a:spLocks noGrp="1"/>
          </p:cNvSpPr>
          <p:nvPr>
            <p:ph type="body" sz="quarter" idx="12" hasCustomPrompt="1"/>
          </p:nvPr>
        </p:nvSpPr>
        <p:spPr>
          <a:xfrm>
            <a:off x="1740916" y="4300773"/>
            <a:ext cx="1746504" cy="310896"/>
          </a:xfrm>
          <a:solidFill>
            <a:schemeClr val="accent5">
              <a:lumMod val="40000"/>
              <a:lumOff val="60000"/>
            </a:schemeClr>
          </a:solidFill>
        </p:spPr>
        <p:txBody>
          <a:bodyPr lIns="0" tIns="0" rIns="0" bIns="0">
            <a:noAutofit/>
          </a:bodyPr>
          <a:lstStyle>
            <a:lvl1pPr marL="0" indent="0" algn="ctr">
              <a:lnSpc>
                <a:spcPct val="80000"/>
              </a:lnSpc>
              <a:spcBef>
                <a:spcPts val="0"/>
              </a:spcBef>
              <a:buNone/>
              <a:defRPr sz="2400" b="0" spc="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36" name="Picture Placeholder 33">
            <a:extLst>
              <a:ext uri="{FF2B5EF4-FFF2-40B4-BE49-F238E27FC236}">
                <a16:creationId xmlns:a16="http://schemas.microsoft.com/office/drawing/2014/main" id="{B8B0653A-87D0-F144-0A04-EC18C75CDE46}"/>
              </a:ext>
            </a:extLst>
          </p:cNvPr>
          <p:cNvSpPr>
            <a:spLocks noGrp="1"/>
          </p:cNvSpPr>
          <p:nvPr>
            <p:ph type="pic" sz="quarter" idx="34"/>
          </p:nvPr>
        </p:nvSpPr>
        <p:spPr>
          <a:xfrm>
            <a:off x="1727962" y="4610919"/>
            <a:ext cx="1746504" cy="1847088"/>
          </a:xfrm>
        </p:spPr>
        <p:txBody>
          <a:bodyPr anchor="ctr">
            <a:normAutofit/>
          </a:bodyPr>
          <a:lstStyle>
            <a:lvl1pPr marL="0" indent="0" algn="ctr">
              <a:buNone/>
              <a:defRPr sz="1600"/>
            </a:lvl1pPr>
          </a:lstStyle>
          <a:p>
            <a:r>
              <a:rPr lang="en-GB"/>
              <a:t>Click icon to add picture</a:t>
            </a:r>
            <a:endParaRPr lang="en-US" dirty="0"/>
          </a:p>
        </p:txBody>
      </p:sp>
      <p:sp>
        <p:nvSpPr>
          <p:cNvPr id="37" name="Picture Placeholder 33">
            <a:extLst>
              <a:ext uri="{FF2B5EF4-FFF2-40B4-BE49-F238E27FC236}">
                <a16:creationId xmlns:a16="http://schemas.microsoft.com/office/drawing/2014/main" id="{2D436861-E5E4-0D02-515D-5135ED5C81BD}"/>
              </a:ext>
            </a:extLst>
          </p:cNvPr>
          <p:cNvSpPr>
            <a:spLocks noGrp="1"/>
          </p:cNvSpPr>
          <p:nvPr>
            <p:ph type="pic" sz="quarter" idx="35"/>
          </p:nvPr>
        </p:nvSpPr>
        <p:spPr>
          <a:xfrm>
            <a:off x="3484499" y="2458212"/>
            <a:ext cx="1746504" cy="1847088"/>
          </a:xfrm>
        </p:spPr>
        <p:txBody>
          <a:bodyPr anchor="ctr">
            <a:normAutofit/>
          </a:bodyPr>
          <a:lstStyle>
            <a:lvl1pPr marL="0" indent="0" algn="ctr">
              <a:buNone/>
              <a:defRPr sz="1600"/>
            </a:lvl1pPr>
          </a:lstStyle>
          <a:p>
            <a:r>
              <a:rPr lang="en-GB"/>
              <a:t>Click icon to add picture</a:t>
            </a:r>
            <a:endParaRPr lang="en-US" dirty="0"/>
          </a:p>
        </p:txBody>
      </p:sp>
      <p:sp>
        <p:nvSpPr>
          <p:cNvPr id="12" name="Text Placeholder 6">
            <a:extLst>
              <a:ext uri="{FF2B5EF4-FFF2-40B4-BE49-F238E27FC236}">
                <a16:creationId xmlns:a16="http://schemas.microsoft.com/office/drawing/2014/main" id="{AE291EFA-0974-0076-CEBE-59D6F7EA799F}"/>
              </a:ext>
            </a:extLst>
          </p:cNvPr>
          <p:cNvSpPr>
            <a:spLocks noGrp="1"/>
          </p:cNvSpPr>
          <p:nvPr>
            <p:ph type="body" sz="quarter" idx="13" hasCustomPrompt="1"/>
          </p:nvPr>
        </p:nvSpPr>
        <p:spPr>
          <a:xfrm>
            <a:off x="3481832" y="4300773"/>
            <a:ext cx="1746504" cy="310896"/>
          </a:xfrm>
          <a:solidFill>
            <a:schemeClr val="accent5"/>
          </a:solidFill>
        </p:spPr>
        <p:txBody>
          <a:bodyPr lIns="0" tIns="0" rIns="0" bIns="0">
            <a:noAutofit/>
          </a:bodyPr>
          <a:lstStyle>
            <a:lvl1pPr marL="0" indent="0" algn="ctr">
              <a:lnSpc>
                <a:spcPct val="80000"/>
              </a:lnSpc>
              <a:spcBef>
                <a:spcPts val="0"/>
              </a:spcBef>
              <a:buNone/>
              <a:defRPr sz="2400" b="0" spc="0" baseline="0">
                <a:solidFill>
                  <a:schemeClr val="bg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19" name="Text Placeholder 6">
            <a:extLst>
              <a:ext uri="{FF2B5EF4-FFF2-40B4-BE49-F238E27FC236}">
                <a16:creationId xmlns:a16="http://schemas.microsoft.com/office/drawing/2014/main" id="{7656A84E-C390-F554-7CF9-98D0A99CB425}"/>
              </a:ext>
            </a:extLst>
          </p:cNvPr>
          <p:cNvSpPr>
            <a:spLocks noGrp="1"/>
          </p:cNvSpPr>
          <p:nvPr>
            <p:ph type="body" sz="quarter" idx="20" hasCustomPrompt="1"/>
          </p:nvPr>
        </p:nvSpPr>
        <p:spPr>
          <a:xfrm>
            <a:off x="3564206" y="4766451"/>
            <a:ext cx="1554480" cy="409171"/>
          </a:xfrm>
        </p:spPr>
        <p:txBody>
          <a:bodyPr>
            <a:noAutofit/>
          </a:bodyPr>
          <a:lstStyle>
            <a:lvl1pPr marL="0" indent="0" algn="l">
              <a:lnSpc>
                <a:spcPct val="100000"/>
              </a:lnSpc>
              <a:spcBef>
                <a:spcPts val="0"/>
              </a:spcBef>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8" name="Text Placeholder 6">
            <a:extLst>
              <a:ext uri="{FF2B5EF4-FFF2-40B4-BE49-F238E27FC236}">
                <a16:creationId xmlns:a16="http://schemas.microsoft.com/office/drawing/2014/main" id="{F9F6658C-4BEF-1B93-92E7-AE2570118194}"/>
              </a:ext>
            </a:extLst>
          </p:cNvPr>
          <p:cNvSpPr>
            <a:spLocks noGrp="1"/>
          </p:cNvSpPr>
          <p:nvPr>
            <p:ph type="body" sz="quarter" idx="27" hasCustomPrompt="1"/>
          </p:nvPr>
        </p:nvSpPr>
        <p:spPr>
          <a:xfrm>
            <a:off x="3564206" y="5244139"/>
            <a:ext cx="1554480" cy="1188720"/>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0" name="Text Placeholder 6">
            <a:extLst>
              <a:ext uri="{FF2B5EF4-FFF2-40B4-BE49-F238E27FC236}">
                <a16:creationId xmlns:a16="http://schemas.microsoft.com/office/drawing/2014/main" id="{58932D1A-5F27-5DB5-2EA3-5D2198BFE1E4}"/>
              </a:ext>
            </a:extLst>
          </p:cNvPr>
          <p:cNvSpPr>
            <a:spLocks noGrp="1"/>
          </p:cNvSpPr>
          <p:nvPr>
            <p:ph type="body" sz="quarter" idx="21" hasCustomPrompt="1"/>
          </p:nvPr>
        </p:nvSpPr>
        <p:spPr>
          <a:xfrm>
            <a:off x="5330142" y="2553667"/>
            <a:ext cx="1554480" cy="409171"/>
          </a:xfrm>
        </p:spPr>
        <p:txBody>
          <a:bodyPr>
            <a:noAutofit/>
          </a:bodyPr>
          <a:lstStyle>
            <a:lvl1pPr marL="0" indent="0" algn="l">
              <a:lnSpc>
                <a:spcPct val="100000"/>
              </a:lnSpc>
              <a:spcBef>
                <a:spcPts val="0"/>
              </a:spcBef>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9" name="Text Placeholder 6">
            <a:extLst>
              <a:ext uri="{FF2B5EF4-FFF2-40B4-BE49-F238E27FC236}">
                <a16:creationId xmlns:a16="http://schemas.microsoft.com/office/drawing/2014/main" id="{C9DE0F18-7248-091B-B3CF-C52106002CCE}"/>
              </a:ext>
            </a:extLst>
          </p:cNvPr>
          <p:cNvSpPr>
            <a:spLocks noGrp="1"/>
          </p:cNvSpPr>
          <p:nvPr>
            <p:ph type="body" sz="quarter" idx="28" hasCustomPrompt="1"/>
          </p:nvPr>
        </p:nvSpPr>
        <p:spPr>
          <a:xfrm>
            <a:off x="5330141" y="3039116"/>
            <a:ext cx="1554480" cy="1188720"/>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13" name="Text Placeholder 6">
            <a:extLst>
              <a:ext uri="{FF2B5EF4-FFF2-40B4-BE49-F238E27FC236}">
                <a16:creationId xmlns:a16="http://schemas.microsoft.com/office/drawing/2014/main" id="{D6D7C929-37FC-D4F9-240C-3E716CF74ACF}"/>
              </a:ext>
            </a:extLst>
          </p:cNvPr>
          <p:cNvSpPr>
            <a:spLocks noGrp="1"/>
          </p:cNvSpPr>
          <p:nvPr>
            <p:ph type="body" sz="quarter" idx="14" hasCustomPrompt="1"/>
          </p:nvPr>
        </p:nvSpPr>
        <p:spPr>
          <a:xfrm>
            <a:off x="5222748" y="4300773"/>
            <a:ext cx="1746504" cy="310896"/>
          </a:xfrm>
          <a:solidFill>
            <a:schemeClr val="accent5">
              <a:lumMod val="40000"/>
              <a:lumOff val="60000"/>
            </a:schemeClr>
          </a:solidFill>
        </p:spPr>
        <p:txBody>
          <a:bodyPr lIns="0" tIns="0" rIns="0" bIns="0">
            <a:noAutofit/>
          </a:bodyPr>
          <a:lstStyle>
            <a:lvl1pPr marL="0" indent="0" algn="ctr">
              <a:lnSpc>
                <a:spcPct val="80000"/>
              </a:lnSpc>
              <a:spcBef>
                <a:spcPts val="0"/>
              </a:spcBef>
              <a:buNone/>
              <a:defRPr sz="2400" b="0" spc="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38" name="Picture Placeholder 33">
            <a:extLst>
              <a:ext uri="{FF2B5EF4-FFF2-40B4-BE49-F238E27FC236}">
                <a16:creationId xmlns:a16="http://schemas.microsoft.com/office/drawing/2014/main" id="{38A682C7-CD55-0D0D-115A-C741A38A9D57}"/>
              </a:ext>
            </a:extLst>
          </p:cNvPr>
          <p:cNvSpPr>
            <a:spLocks noGrp="1"/>
          </p:cNvSpPr>
          <p:nvPr>
            <p:ph type="pic" sz="quarter" idx="36"/>
          </p:nvPr>
        </p:nvSpPr>
        <p:spPr>
          <a:xfrm>
            <a:off x="5221986" y="4610919"/>
            <a:ext cx="1746504" cy="1847088"/>
          </a:xfrm>
        </p:spPr>
        <p:txBody>
          <a:bodyPr anchor="ctr">
            <a:normAutofit/>
          </a:bodyPr>
          <a:lstStyle>
            <a:lvl1pPr marL="0" indent="0" algn="ctr">
              <a:buNone/>
              <a:defRPr sz="1600"/>
            </a:lvl1pPr>
          </a:lstStyle>
          <a:p>
            <a:r>
              <a:rPr lang="en-GB"/>
              <a:t>Click icon to add picture</a:t>
            </a:r>
            <a:endParaRPr lang="en-US" dirty="0"/>
          </a:p>
        </p:txBody>
      </p:sp>
      <p:sp>
        <p:nvSpPr>
          <p:cNvPr id="39" name="Picture Placeholder 33">
            <a:extLst>
              <a:ext uri="{FF2B5EF4-FFF2-40B4-BE49-F238E27FC236}">
                <a16:creationId xmlns:a16="http://schemas.microsoft.com/office/drawing/2014/main" id="{6D2E46AE-8931-07D9-E4BA-236767F05123}"/>
              </a:ext>
            </a:extLst>
          </p:cNvPr>
          <p:cNvSpPr>
            <a:spLocks noGrp="1"/>
          </p:cNvSpPr>
          <p:nvPr>
            <p:ph type="pic" sz="quarter" idx="37"/>
          </p:nvPr>
        </p:nvSpPr>
        <p:spPr>
          <a:xfrm>
            <a:off x="6968351" y="2458212"/>
            <a:ext cx="1746504" cy="1847088"/>
          </a:xfrm>
        </p:spPr>
        <p:txBody>
          <a:bodyPr anchor="ctr">
            <a:normAutofit/>
          </a:bodyPr>
          <a:lstStyle>
            <a:lvl1pPr marL="0" indent="0" algn="ctr">
              <a:buNone/>
              <a:defRPr sz="1600"/>
            </a:lvl1pPr>
          </a:lstStyle>
          <a:p>
            <a:r>
              <a:rPr lang="en-GB"/>
              <a:t>Click icon to add picture</a:t>
            </a:r>
            <a:endParaRPr lang="en-US" dirty="0"/>
          </a:p>
        </p:txBody>
      </p:sp>
      <p:sp>
        <p:nvSpPr>
          <p:cNvPr id="14" name="Text Placeholder 6">
            <a:extLst>
              <a:ext uri="{FF2B5EF4-FFF2-40B4-BE49-F238E27FC236}">
                <a16:creationId xmlns:a16="http://schemas.microsoft.com/office/drawing/2014/main" id="{FD4D7B7F-47B6-90A3-0C50-BFF900083477}"/>
              </a:ext>
            </a:extLst>
          </p:cNvPr>
          <p:cNvSpPr>
            <a:spLocks noGrp="1"/>
          </p:cNvSpPr>
          <p:nvPr>
            <p:ph type="body" sz="quarter" idx="15" hasCustomPrompt="1"/>
          </p:nvPr>
        </p:nvSpPr>
        <p:spPr>
          <a:xfrm>
            <a:off x="6963664" y="4300773"/>
            <a:ext cx="1746504" cy="310896"/>
          </a:xfrm>
          <a:solidFill>
            <a:schemeClr val="accent5"/>
          </a:solidFill>
        </p:spPr>
        <p:txBody>
          <a:bodyPr lIns="0" tIns="0" rIns="0" bIns="0">
            <a:noAutofit/>
          </a:bodyPr>
          <a:lstStyle>
            <a:lvl1pPr marL="0" indent="0" algn="ctr">
              <a:lnSpc>
                <a:spcPct val="80000"/>
              </a:lnSpc>
              <a:spcBef>
                <a:spcPts val="0"/>
              </a:spcBef>
              <a:buNone/>
              <a:defRPr sz="2400" b="0" spc="0" baseline="0">
                <a:solidFill>
                  <a:schemeClr val="bg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21" name="Text Placeholder 6">
            <a:extLst>
              <a:ext uri="{FF2B5EF4-FFF2-40B4-BE49-F238E27FC236}">
                <a16:creationId xmlns:a16="http://schemas.microsoft.com/office/drawing/2014/main" id="{DB0B66E2-831B-8B5D-7260-F680B1DCB4C0}"/>
              </a:ext>
            </a:extLst>
          </p:cNvPr>
          <p:cNvSpPr>
            <a:spLocks noGrp="1"/>
          </p:cNvSpPr>
          <p:nvPr>
            <p:ph type="body" sz="quarter" idx="22" hasCustomPrompt="1"/>
          </p:nvPr>
        </p:nvSpPr>
        <p:spPr>
          <a:xfrm>
            <a:off x="7071380" y="4766451"/>
            <a:ext cx="1554480" cy="409171"/>
          </a:xfrm>
        </p:spPr>
        <p:txBody>
          <a:bodyPr>
            <a:noAutofit/>
          </a:bodyPr>
          <a:lstStyle>
            <a:lvl1pPr marL="0" indent="0" algn="l">
              <a:lnSpc>
                <a:spcPct val="100000"/>
              </a:lnSpc>
              <a:spcBef>
                <a:spcPts val="0"/>
              </a:spcBef>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30" name="Text Placeholder 6">
            <a:extLst>
              <a:ext uri="{FF2B5EF4-FFF2-40B4-BE49-F238E27FC236}">
                <a16:creationId xmlns:a16="http://schemas.microsoft.com/office/drawing/2014/main" id="{9940A882-262E-11D9-20F5-FC422DA6058B}"/>
              </a:ext>
            </a:extLst>
          </p:cNvPr>
          <p:cNvSpPr>
            <a:spLocks noGrp="1"/>
          </p:cNvSpPr>
          <p:nvPr>
            <p:ph type="body" sz="quarter" idx="29" hasCustomPrompt="1"/>
          </p:nvPr>
        </p:nvSpPr>
        <p:spPr>
          <a:xfrm>
            <a:off x="7071380" y="5244139"/>
            <a:ext cx="1554480" cy="1188720"/>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2" name="Text Placeholder 6">
            <a:extLst>
              <a:ext uri="{FF2B5EF4-FFF2-40B4-BE49-F238E27FC236}">
                <a16:creationId xmlns:a16="http://schemas.microsoft.com/office/drawing/2014/main" id="{5E01213A-B19D-C32B-3CC5-8C7DF3E8B253}"/>
              </a:ext>
            </a:extLst>
          </p:cNvPr>
          <p:cNvSpPr>
            <a:spLocks noGrp="1"/>
          </p:cNvSpPr>
          <p:nvPr>
            <p:ph type="body" sz="quarter" idx="23" hasCustomPrompt="1"/>
          </p:nvPr>
        </p:nvSpPr>
        <p:spPr>
          <a:xfrm>
            <a:off x="8821024" y="2553667"/>
            <a:ext cx="1554480" cy="409171"/>
          </a:xfrm>
        </p:spPr>
        <p:txBody>
          <a:bodyPr>
            <a:noAutofit/>
          </a:bodyPr>
          <a:lstStyle>
            <a:lvl1pPr marL="0" indent="0" algn="l">
              <a:lnSpc>
                <a:spcPct val="100000"/>
              </a:lnSpc>
              <a:spcBef>
                <a:spcPts val="0"/>
              </a:spcBef>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31" name="Text Placeholder 6">
            <a:extLst>
              <a:ext uri="{FF2B5EF4-FFF2-40B4-BE49-F238E27FC236}">
                <a16:creationId xmlns:a16="http://schemas.microsoft.com/office/drawing/2014/main" id="{F1943B66-B889-2293-1A59-B08E0A4A09D8}"/>
              </a:ext>
            </a:extLst>
          </p:cNvPr>
          <p:cNvSpPr>
            <a:spLocks noGrp="1"/>
          </p:cNvSpPr>
          <p:nvPr>
            <p:ph type="body" sz="quarter" idx="30" hasCustomPrompt="1"/>
          </p:nvPr>
        </p:nvSpPr>
        <p:spPr>
          <a:xfrm>
            <a:off x="8821023" y="3039116"/>
            <a:ext cx="1554480" cy="1188720"/>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15" name="Text Placeholder 6">
            <a:extLst>
              <a:ext uri="{FF2B5EF4-FFF2-40B4-BE49-F238E27FC236}">
                <a16:creationId xmlns:a16="http://schemas.microsoft.com/office/drawing/2014/main" id="{D8299739-6734-AC50-12FE-A0EDBE695861}"/>
              </a:ext>
            </a:extLst>
          </p:cNvPr>
          <p:cNvSpPr>
            <a:spLocks noGrp="1"/>
          </p:cNvSpPr>
          <p:nvPr>
            <p:ph type="body" sz="quarter" idx="16" hasCustomPrompt="1"/>
          </p:nvPr>
        </p:nvSpPr>
        <p:spPr>
          <a:xfrm>
            <a:off x="8710295" y="4300773"/>
            <a:ext cx="1746504" cy="310896"/>
          </a:xfrm>
          <a:solidFill>
            <a:schemeClr val="accent5">
              <a:lumMod val="40000"/>
              <a:lumOff val="60000"/>
            </a:schemeClr>
          </a:solidFill>
        </p:spPr>
        <p:txBody>
          <a:bodyPr lIns="0" tIns="0" rIns="0" bIns="0">
            <a:noAutofit/>
          </a:bodyPr>
          <a:lstStyle>
            <a:lvl1pPr marL="0" indent="0" algn="ctr">
              <a:lnSpc>
                <a:spcPct val="80000"/>
              </a:lnSpc>
              <a:spcBef>
                <a:spcPts val="0"/>
              </a:spcBef>
              <a:buNone/>
              <a:defRPr sz="2400" b="0" spc="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40" name="Picture Placeholder 33">
            <a:extLst>
              <a:ext uri="{FF2B5EF4-FFF2-40B4-BE49-F238E27FC236}">
                <a16:creationId xmlns:a16="http://schemas.microsoft.com/office/drawing/2014/main" id="{295565B1-ACA7-F26E-8827-05E8356C7C54}"/>
              </a:ext>
            </a:extLst>
          </p:cNvPr>
          <p:cNvSpPr>
            <a:spLocks noGrp="1"/>
          </p:cNvSpPr>
          <p:nvPr>
            <p:ph type="pic" sz="quarter" idx="38"/>
          </p:nvPr>
        </p:nvSpPr>
        <p:spPr>
          <a:xfrm>
            <a:off x="8710295" y="4610919"/>
            <a:ext cx="1746504" cy="1847088"/>
          </a:xfrm>
        </p:spPr>
        <p:txBody>
          <a:bodyPr anchor="ctr">
            <a:normAutofit/>
          </a:bodyPr>
          <a:lstStyle>
            <a:lvl1pPr marL="0" indent="0" algn="ctr">
              <a:buNone/>
              <a:defRPr sz="1600"/>
            </a:lvl1pPr>
          </a:lstStyle>
          <a:p>
            <a:pPr lvl="0"/>
            <a:r>
              <a:rPr lang="en-GB"/>
              <a:t>Click icon to add picture</a:t>
            </a:r>
            <a:endParaRPr lang="en-US" dirty="0"/>
          </a:p>
        </p:txBody>
      </p:sp>
      <p:sp>
        <p:nvSpPr>
          <p:cNvPr id="35" name="Picture Placeholder 33">
            <a:extLst>
              <a:ext uri="{FF2B5EF4-FFF2-40B4-BE49-F238E27FC236}">
                <a16:creationId xmlns:a16="http://schemas.microsoft.com/office/drawing/2014/main" id="{AFF99AF0-07B4-1CEE-3781-E91ED317B3DE}"/>
              </a:ext>
            </a:extLst>
          </p:cNvPr>
          <p:cNvSpPr>
            <a:spLocks noGrp="1"/>
          </p:cNvSpPr>
          <p:nvPr>
            <p:ph type="pic" sz="quarter" idx="33"/>
          </p:nvPr>
        </p:nvSpPr>
        <p:spPr>
          <a:xfrm>
            <a:off x="10445496" y="2458212"/>
            <a:ext cx="1746504" cy="1847088"/>
          </a:xfrm>
        </p:spPr>
        <p:txBody>
          <a:bodyPr anchor="ctr">
            <a:normAutofit/>
          </a:bodyPr>
          <a:lstStyle>
            <a:lvl1pPr marL="0" indent="0" algn="ctr">
              <a:buNone/>
              <a:defRPr sz="1600"/>
            </a:lvl1pPr>
          </a:lstStyle>
          <a:p>
            <a:r>
              <a:rPr lang="en-GB"/>
              <a:t>Click icon to add picture</a:t>
            </a:r>
            <a:endParaRPr lang="en-US" dirty="0"/>
          </a:p>
        </p:txBody>
      </p:sp>
      <p:sp>
        <p:nvSpPr>
          <p:cNvPr id="16" name="Text Placeholder 6">
            <a:extLst>
              <a:ext uri="{FF2B5EF4-FFF2-40B4-BE49-F238E27FC236}">
                <a16:creationId xmlns:a16="http://schemas.microsoft.com/office/drawing/2014/main" id="{12B20D24-A521-7B35-F80C-43831172F22C}"/>
              </a:ext>
            </a:extLst>
          </p:cNvPr>
          <p:cNvSpPr>
            <a:spLocks noGrp="1"/>
          </p:cNvSpPr>
          <p:nvPr>
            <p:ph type="body" sz="quarter" idx="17" hasCustomPrompt="1"/>
          </p:nvPr>
        </p:nvSpPr>
        <p:spPr>
          <a:xfrm>
            <a:off x="10445496" y="4300773"/>
            <a:ext cx="1746504" cy="310896"/>
          </a:xfrm>
          <a:solidFill>
            <a:schemeClr val="accent5"/>
          </a:solidFill>
        </p:spPr>
        <p:txBody>
          <a:bodyPr lIns="0" tIns="0" rIns="0" bIns="0">
            <a:noAutofit/>
          </a:bodyPr>
          <a:lstStyle>
            <a:lvl1pPr marL="0" indent="0" algn="ctr">
              <a:lnSpc>
                <a:spcPct val="80000"/>
              </a:lnSpc>
              <a:spcBef>
                <a:spcPts val="0"/>
              </a:spcBef>
              <a:buNone/>
              <a:defRPr sz="2400" b="0" spc="0" baseline="0">
                <a:solidFill>
                  <a:schemeClr val="bg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23" name="Text Placeholder 6">
            <a:extLst>
              <a:ext uri="{FF2B5EF4-FFF2-40B4-BE49-F238E27FC236}">
                <a16:creationId xmlns:a16="http://schemas.microsoft.com/office/drawing/2014/main" id="{5D66B4D4-1888-12A9-F2A9-581EC9B06386}"/>
              </a:ext>
            </a:extLst>
          </p:cNvPr>
          <p:cNvSpPr>
            <a:spLocks noGrp="1"/>
          </p:cNvSpPr>
          <p:nvPr>
            <p:ph type="body" sz="quarter" idx="24" hasCustomPrompt="1"/>
          </p:nvPr>
        </p:nvSpPr>
        <p:spPr>
          <a:xfrm>
            <a:off x="10556971" y="4766451"/>
            <a:ext cx="1554480" cy="409171"/>
          </a:xfrm>
        </p:spPr>
        <p:txBody>
          <a:bodyPr>
            <a:noAutofit/>
          </a:bodyPr>
          <a:lstStyle>
            <a:lvl1pPr marL="0" indent="0" algn="l">
              <a:lnSpc>
                <a:spcPct val="100000"/>
              </a:lnSpc>
              <a:spcBef>
                <a:spcPts val="0"/>
              </a:spcBef>
              <a:buNone/>
              <a:defRPr sz="1000" b="1" cap="all" spc="30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32" name="Text Placeholder 6">
            <a:extLst>
              <a:ext uri="{FF2B5EF4-FFF2-40B4-BE49-F238E27FC236}">
                <a16:creationId xmlns:a16="http://schemas.microsoft.com/office/drawing/2014/main" id="{93FE27AA-101D-9FC1-39E1-665CEBA591FB}"/>
              </a:ext>
            </a:extLst>
          </p:cNvPr>
          <p:cNvSpPr>
            <a:spLocks noGrp="1"/>
          </p:cNvSpPr>
          <p:nvPr>
            <p:ph type="body" sz="quarter" idx="31" hasCustomPrompt="1"/>
          </p:nvPr>
        </p:nvSpPr>
        <p:spPr>
          <a:xfrm>
            <a:off x="10556971" y="5244139"/>
            <a:ext cx="1554480" cy="1188720"/>
          </a:xfrm>
        </p:spPr>
        <p:txBody>
          <a:bodyPr>
            <a:noAutofit/>
          </a:bodyPr>
          <a:lstStyle>
            <a:lvl1pPr marL="0" indent="0" algn="l">
              <a:lnSpc>
                <a:spcPct val="113000"/>
              </a:lnSpc>
              <a:buNone/>
              <a:defRPr sz="1200" b="0" spc="0" baseline="0">
                <a:solidFill>
                  <a:schemeClr val="accent5"/>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Tree>
    <p:extLst>
      <p:ext uri="{BB962C8B-B14F-4D97-AF65-F5344CB8AC3E}">
        <p14:creationId xmlns:p14="http://schemas.microsoft.com/office/powerpoint/2010/main" val="2341981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meline_3">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B855-995C-1225-6A02-C46FF326D417}"/>
              </a:ext>
            </a:extLst>
          </p:cNvPr>
          <p:cNvSpPr>
            <a:spLocks noGrp="1"/>
          </p:cNvSpPr>
          <p:nvPr>
            <p:ph type="title" hasCustomPrompt="1"/>
          </p:nvPr>
        </p:nvSpPr>
        <p:spPr>
          <a:xfrm>
            <a:off x="561974" y="365126"/>
            <a:ext cx="11308913" cy="930958"/>
          </a:xfrm>
        </p:spPr>
        <p:txBody>
          <a:bodyPr tIns="91440" bIns="0">
            <a:noAutofit/>
          </a:bodyPr>
          <a:lstStyle>
            <a:lvl1pPr algn="l">
              <a:defRPr sz="5000">
                <a:solidFill>
                  <a:schemeClr val="accent4"/>
                </a:solidFill>
              </a:defRPr>
            </a:lvl1pPr>
          </a:lstStyle>
          <a:p>
            <a:r>
              <a:rPr lang="en-US" dirty="0"/>
              <a:t>Add title</a:t>
            </a:r>
          </a:p>
        </p:txBody>
      </p:sp>
      <p:sp>
        <p:nvSpPr>
          <p:cNvPr id="7" name="Text Placeholder 6">
            <a:extLst>
              <a:ext uri="{FF2B5EF4-FFF2-40B4-BE49-F238E27FC236}">
                <a16:creationId xmlns:a16="http://schemas.microsoft.com/office/drawing/2014/main" id="{3FC7E382-139D-81C9-213E-ABB543805117}"/>
              </a:ext>
            </a:extLst>
          </p:cNvPr>
          <p:cNvSpPr>
            <a:spLocks noGrp="1"/>
          </p:cNvSpPr>
          <p:nvPr>
            <p:ph type="body" sz="quarter" idx="10" hasCustomPrompt="1"/>
          </p:nvPr>
        </p:nvSpPr>
        <p:spPr>
          <a:xfrm>
            <a:off x="561974" y="1296083"/>
            <a:ext cx="11312303" cy="574675"/>
          </a:xfrm>
        </p:spPr>
        <p:txBody>
          <a:bodyPr>
            <a:noAutofit/>
          </a:bodyPr>
          <a:lstStyle>
            <a:lvl1pPr marL="0" indent="0" algn="l">
              <a:buNone/>
              <a:defRPr sz="2000" b="0" cap="all" spc="300" baseline="0">
                <a:solidFill>
                  <a:schemeClr val="accent6">
                    <a:lumMod val="75000"/>
                  </a:schemeClr>
                </a:solidFill>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SUBTITLE</a:t>
            </a:r>
          </a:p>
        </p:txBody>
      </p:sp>
      <p:sp>
        <p:nvSpPr>
          <p:cNvPr id="17" name="Text Placeholder 6">
            <a:extLst>
              <a:ext uri="{FF2B5EF4-FFF2-40B4-BE49-F238E27FC236}">
                <a16:creationId xmlns:a16="http://schemas.microsoft.com/office/drawing/2014/main" id="{6B73193A-88EA-B0EF-BE93-8DF234EB1751}"/>
              </a:ext>
            </a:extLst>
          </p:cNvPr>
          <p:cNvSpPr>
            <a:spLocks noGrp="1"/>
          </p:cNvSpPr>
          <p:nvPr>
            <p:ph type="body" sz="quarter" idx="18" hasCustomPrompt="1"/>
          </p:nvPr>
        </p:nvSpPr>
        <p:spPr>
          <a:xfrm>
            <a:off x="568880" y="2158308"/>
            <a:ext cx="1456536"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18" name="Text Placeholder 6">
            <a:extLst>
              <a:ext uri="{FF2B5EF4-FFF2-40B4-BE49-F238E27FC236}">
                <a16:creationId xmlns:a16="http://schemas.microsoft.com/office/drawing/2014/main" id="{EDCB1B8E-D420-780E-9AB7-AC039F356D3B}"/>
              </a:ext>
            </a:extLst>
          </p:cNvPr>
          <p:cNvSpPr>
            <a:spLocks noGrp="1"/>
          </p:cNvSpPr>
          <p:nvPr>
            <p:ph type="body" sz="quarter" idx="19" hasCustomPrompt="1"/>
          </p:nvPr>
        </p:nvSpPr>
        <p:spPr>
          <a:xfrm>
            <a:off x="2209792" y="2158308"/>
            <a:ext cx="1456536"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19" name="Text Placeholder 6">
            <a:extLst>
              <a:ext uri="{FF2B5EF4-FFF2-40B4-BE49-F238E27FC236}">
                <a16:creationId xmlns:a16="http://schemas.microsoft.com/office/drawing/2014/main" id="{7656A84E-C390-F554-7CF9-98D0A99CB425}"/>
              </a:ext>
            </a:extLst>
          </p:cNvPr>
          <p:cNvSpPr>
            <a:spLocks noGrp="1"/>
          </p:cNvSpPr>
          <p:nvPr>
            <p:ph type="body" sz="quarter" idx="20" hasCustomPrompt="1"/>
          </p:nvPr>
        </p:nvSpPr>
        <p:spPr>
          <a:xfrm>
            <a:off x="3850704" y="2158308"/>
            <a:ext cx="1456536"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0" name="Text Placeholder 6">
            <a:extLst>
              <a:ext uri="{FF2B5EF4-FFF2-40B4-BE49-F238E27FC236}">
                <a16:creationId xmlns:a16="http://schemas.microsoft.com/office/drawing/2014/main" id="{58932D1A-5F27-5DB5-2EA3-5D2198BFE1E4}"/>
              </a:ext>
            </a:extLst>
          </p:cNvPr>
          <p:cNvSpPr>
            <a:spLocks noGrp="1"/>
          </p:cNvSpPr>
          <p:nvPr>
            <p:ph type="body" sz="quarter" idx="21" hasCustomPrompt="1"/>
          </p:nvPr>
        </p:nvSpPr>
        <p:spPr>
          <a:xfrm>
            <a:off x="5491616" y="2158308"/>
            <a:ext cx="1456536"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1" name="Text Placeholder 6">
            <a:extLst>
              <a:ext uri="{FF2B5EF4-FFF2-40B4-BE49-F238E27FC236}">
                <a16:creationId xmlns:a16="http://schemas.microsoft.com/office/drawing/2014/main" id="{DB0B66E2-831B-8B5D-7260-F680B1DCB4C0}"/>
              </a:ext>
            </a:extLst>
          </p:cNvPr>
          <p:cNvSpPr>
            <a:spLocks noGrp="1"/>
          </p:cNvSpPr>
          <p:nvPr>
            <p:ph type="body" sz="quarter" idx="22" hasCustomPrompt="1"/>
          </p:nvPr>
        </p:nvSpPr>
        <p:spPr>
          <a:xfrm>
            <a:off x="7132528" y="2158308"/>
            <a:ext cx="1456536"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2" name="Text Placeholder 6">
            <a:extLst>
              <a:ext uri="{FF2B5EF4-FFF2-40B4-BE49-F238E27FC236}">
                <a16:creationId xmlns:a16="http://schemas.microsoft.com/office/drawing/2014/main" id="{5E01213A-B19D-C32B-3CC5-8C7DF3E8B253}"/>
              </a:ext>
            </a:extLst>
          </p:cNvPr>
          <p:cNvSpPr>
            <a:spLocks noGrp="1"/>
          </p:cNvSpPr>
          <p:nvPr>
            <p:ph type="body" sz="quarter" idx="23" hasCustomPrompt="1"/>
          </p:nvPr>
        </p:nvSpPr>
        <p:spPr>
          <a:xfrm>
            <a:off x="8773440" y="2158308"/>
            <a:ext cx="1456536"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3" name="Text Placeholder 6">
            <a:extLst>
              <a:ext uri="{FF2B5EF4-FFF2-40B4-BE49-F238E27FC236}">
                <a16:creationId xmlns:a16="http://schemas.microsoft.com/office/drawing/2014/main" id="{5D66B4D4-1888-12A9-F2A9-581EC9B06386}"/>
              </a:ext>
            </a:extLst>
          </p:cNvPr>
          <p:cNvSpPr>
            <a:spLocks noGrp="1"/>
          </p:cNvSpPr>
          <p:nvPr>
            <p:ph type="body" sz="quarter" idx="24" hasCustomPrompt="1"/>
          </p:nvPr>
        </p:nvSpPr>
        <p:spPr>
          <a:xfrm>
            <a:off x="10414352" y="2158308"/>
            <a:ext cx="1456536"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6" name="Text Placeholder 6">
            <a:extLst>
              <a:ext uri="{FF2B5EF4-FFF2-40B4-BE49-F238E27FC236}">
                <a16:creationId xmlns:a16="http://schemas.microsoft.com/office/drawing/2014/main" id="{8BA70EC6-938E-0C76-59B1-A0D291AC520E}"/>
              </a:ext>
            </a:extLst>
          </p:cNvPr>
          <p:cNvSpPr>
            <a:spLocks noGrp="1"/>
          </p:cNvSpPr>
          <p:nvPr>
            <p:ph type="body" sz="quarter" idx="25" hasCustomPrompt="1"/>
          </p:nvPr>
        </p:nvSpPr>
        <p:spPr>
          <a:xfrm>
            <a:off x="565492" y="3282263"/>
            <a:ext cx="1459924" cy="109728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7" name="Text Placeholder 6">
            <a:extLst>
              <a:ext uri="{FF2B5EF4-FFF2-40B4-BE49-F238E27FC236}">
                <a16:creationId xmlns:a16="http://schemas.microsoft.com/office/drawing/2014/main" id="{45208294-243B-6B1C-7B4D-D51C83E833BA}"/>
              </a:ext>
            </a:extLst>
          </p:cNvPr>
          <p:cNvSpPr>
            <a:spLocks noGrp="1"/>
          </p:cNvSpPr>
          <p:nvPr>
            <p:ph type="body" sz="quarter" idx="26" hasCustomPrompt="1"/>
          </p:nvPr>
        </p:nvSpPr>
        <p:spPr>
          <a:xfrm>
            <a:off x="2211478" y="3282263"/>
            <a:ext cx="1463040" cy="109728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8" name="Text Placeholder 6">
            <a:extLst>
              <a:ext uri="{FF2B5EF4-FFF2-40B4-BE49-F238E27FC236}">
                <a16:creationId xmlns:a16="http://schemas.microsoft.com/office/drawing/2014/main" id="{F9F6658C-4BEF-1B93-92E7-AE2570118194}"/>
              </a:ext>
            </a:extLst>
          </p:cNvPr>
          <p:cNvSpPr>
            <a:spLocks noGrp="1"/>
          </p:cNvSpPr>
          <p:nvPr>
            <p:ph type="body" sz="quarter" idx="27" hasCustomPrompt="1"/>
          </p:nvPr>
        </p:nvSpPr>
        <p:spPr>
          <a:xfrm>
            <a:off x="3860580" y="3282263"/>
            <a:ext cx="1459925" cy="109728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9" name="Text Placeholder 6">
            <a:extLst>
              <a:ext uri="{FF2B5EF4-FFF2-40B4-BE49-F238E27FC236}">
                <a16:creationId xmlns:a16="http://schemas.microsoft.com/office/drawing/2014/main" id="{C9DE0F18-7248-091B-B3CF-C52106002CCE}"/>
              </a:ext>
            </a:extLst>
          </p:cNvPr>
          <p:cNvSpPr>
            <a:spLocks noGrp="1"/>
          </p:cNvSpPr>
          <p:nvPr>
            <p:ph type="body" sz="quarter" idx="28" hasCustomPrompt="1"/>
          </p:nvPr>
        </p:nvSpPr>
        <p:spPr>
          <a:xfrm>
            <a:off x="5520680" y="3282263"/>
            <a:ext cx="1459925" cy="109728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0" name="Text Placeholder 6">
            <a:extLst>
              <a:ext uri="{FF2B5EF4-FFF2-40B4-BE49-F238E27FC236}">
                <a16:creationId xmlns:a16="http://schemas.microsoft.com/office/drawing/2014/main" id="{9940A882-262E-11D9-20F5-FC422DA6058B}"/>
              </a:ext>
            </a:extLst>
          </p:cNvPr>
          <p:cNvSpPr>
            <a:spLocks noGrp="1"/>
          </p:cNvSpPr>
          <p:nvPr>
            <p:ph type="body" sz="quarter" idx="29" hasCustomPrompt="1"/>
          </p:nvPr>
        </p:nvSpPr>
        <p:spPr>
          <a:xfrm>
            <a:off x="7146915" y="3282263"/>
            <a:ext cx="1459925" cy="109728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1" name="Text Placeholder 6">
            <a:extLst>
              <a:ext uri="{FF2B5EF4-FFF2-40B4-BE49-F238E27FC236}">
                <a16:creationId xmlns:a16="http://schemas.microsoft.com/office/drawing/2014/main" id="{F1943B66-B889-2293-1A59-B08E0A4A09D8}"/>
              </a:ext>
            </a:extLst>
          </p:cNvPr>
          <p:cNvSpPr>
            <a:spLocks noGrp="1"/>
          </p:cNvSpPr>
          <p:nvPr>
            <p:ph type="body" sz="quarter" idx="30" hasCustomPrompt="1"/>
          </p:nvPr>
        </p:nvSpPr>
        <p:spPr>
          <a:xfrm>
            <a:off x="8773438" y="3282263"/>
            <a:ext cx="1459925" cy="109728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2" name="Text Placeholder 6">
            <a:extLst>
              <a:ext uri="{FF2B5EF4-FFF2-40B4-BE49-F238E27FC236}">
                <a16:creationId xmlns:a16="http://schemas.microsoft.com/office/drawing/2014/main" id="{93FE27AA-101D-9FC1-39E1-665CEBA591FB}"/>
              </a:ext>
            </a:extLst>
          </p:cNvPr>
          <p:cNvSpPr>
            <a:spLocks noGrp="1"/>
          </p:cNvSpPr>
          <p:nvPr>
            <p:ph type="body" sz="quarter" idx="31" hasCustomPrompt="1"/>
          </p:nvPr>
        </p:nvSpPr>
        <p:spPr>
          <a:xfrm>
            <a:off x="10414352" y="3282263"/>
            <a:ext cx="1459925" cy="109728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8" name="Text Placeholder 6">
            <a:extLst>
              <a:ext uri="{FF2B5EF4-FFF2-40B4-BE49-F238E27FC236}">
                <a16:creationId xmlns:a16="http://schemas.microsoft.com/office/drawing/2014/main" id="{0A65FCCB-71AC-57AB-9072-A30D1F53FC2A}"/>
              </a:ext>
            </a:extLst>
          </p:cNvPr>
          <p:cNvSpPr>
            <a:spLocks noGrp="1"/>
          </p:cNvSpPr>
          <p:nvPr>
            <p:ph type="body" sz="quarter" idx="11" hasCustomPrompt="1"/>
          </p:nvPr>
        </p:nvSpPr>
        <p:spPr>
          <a:xfrm>
            <a:off x="408717" y="5029928"/>
            <a:ext cx="504653" cy="718427"/>
          </a:xfrm>
          <a:solidFill>
            <a:schemeClr val="accent6">
              <a:lumMod val="20000"/>
              <a:lumOff val="80000"/>
            </a:schemeClr>
          </a:solidFill>
        </p:spPr>
        <p:txBody>
          <a:bodyPr lIns="0" tIns="0" rIns="0" bIns="0" anchor="ctr">
            <a:noAutofit/>
          </a:bodyPr>
          <a:lstStyle>
            <a:lvl1pPr marL="0" indent="0" algn="ctr">
              <a:lnSpc>
                <a:spcPct val="75000"/>
              </a:lnSpc>
              <a:spcBef>
                <a:spcPts val="0"/>
              </a:spcBef>
              <a:buNone/>
              <a:defRPr sz="2800" b="0" spc="0" baseline="0">
                <a:solidFill>
                  <a:schemeClr val="accent4"/>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6" name="Picture Placeholder 33">
            <a:extLst>
              <a:ext uri="{FF2B5EF4-FFF2-40B4-BE49-F238E27FC236}">
                <a16:creationId xmlns:a16="http://schemas.microsoft.com/office/drawing/2014/main" id="{205F58A7-5C5A-5AEB-01EA-BF85602BA233}"/>
              </a:ext>
            </a:extLst>
          </p:cNvPr>
          <p:cNvSpPr>
            <a:spLocks noGrp="1"/>
          </p:cNvSpPr>
          <p:nvPr>
            <p:ph type="pic" sz="quarter" idx="39"/>
          </p:nvPr>
        </p:nvSpPr>
        <p:spPr>
          <a:xfrm>
            <a:off x="677383" y="4449228"/>
            <a:ext cx="1175525" cy="1847088"/>
          </a:xfrm>
          <a:custGeom>
            <a:avLst/>
            <a:gdLst>
              <a:gd name="connsiteX0" fmla="*/ 0 w 1172923"/>
              <a:gd name="connsiteY0" fmla="*/ 0 h 1847088"/>
              <a:gd name="connsiteX1" fmla="*/ 1172923 w 1172923"/>
              <a:gd name="connsiteY1" fmla="*/ 0 h 1847088"/>
              <a:gd name="connsiteX2" fmla="*/ 1172923 w 1172923"/>
              <a:gd name="connsiteY2" fmla="*/ 1847088 h 1847088"/>
              <a:gd name="connsiteX3" fmla="*/ 0 w 1172923"/>
              <a:gd name="connsiteY3" fmla="*/ 1847088 h 1847088"/>
              <a:gd name="connsiteX4" fmla="*/ 0 w 1172923"/>
              <a:gd name="connsiteY4" fmla="*/ 0 h 1847088"/>
              <a:gd name="connsiteX0" fmla="*/ 484 w 1173407"/>
              <a:gd name="connsiteY0" fmla="*/ 0 h 1847088"/>
              <a:gd name="connsiteX1" fmla="*/ 1173407 w 1173407"/>
              <a:gd name="connsiteY1" fmla="*/ 0 h 1847088"/>
              <a:gd name="connsiteX2" fmla="*/ 1173407 w 1173407"/>
              <a:gd name="connsiteY2" fmla="*/ 1847088 h 1847088"/>
              <a:gd name="connsiteX3" fmla="*/ 484 w 1173407"/>
              <a:gd name="connsiteY3" fmla="*/ 1847088 h 1847088"/>
              <a:gd name="connsiteX4" fmla="*/ 0 w 1173407"/>
              <a:gd name="connsiteY4" fmla="*/ 574814 h 1847088"/>
              <a:gd name="connsiteX5" fmla="*/ 484 w 1173407"/>
              <a:gd name="connsiteY5"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101701 w 1274624"/>
              <a:gd name="connsiteY0" fmla="*/ 0 h 1847088"/>
              <a:gd name="connsiteX1" fmla="*/ 1274624 w 1274624"/>
              <a:gd name="connsiteY1" fmla="*/ 0 h 1847088"/>
              <a:gd name="connsiteX2" fmla="*/ 1274624 w 1274624"/>
              <a:gd name="connsiteY2" fmla="*/ 1847088 h 1847088"/>
              <a:gd name="connsiteX3" fmla="*/ 101701 w 1274624"/>
              <a:gd name="connsiteY3" fmla="*/ 1847088 h 1847088"/>
              <a:gd name="connsiteX4" fmla="*/ 80262 w 1274624"/>
              <a:gd name="connsiteY4" fmla="*/ 1292999 h 1847088"/>
              <a:gd name="connsiteX5" fmla="*/ 337437 w 1274624"/>
              <a:gd name="connsiteY5" fmla="*/ 572909 h 1847088"/>
              <a:gd name="connsiteX6" fmla="*/ 101217 w 1274624"/>
              <a:gd name="connsiteY6" fmla="*/ 574814 h 1847088"/>
              <a:gd name="connsiteX7" fmla="*/ 101701 w 1274624"/>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21484 w 1194407"/>
              <a:gd name="connsiteY0" fmla="*/ 0 h 1847088"/>
              <a:gd name="connsiteX1" fmla="*/ 1194407 w 1194407"/>
              <a:gd name="connsiteY1" fmla="*/ 0 h 1847088"/>
              <a:gd name="connsiteX2" fmla="*/ 1194407 w 1194407"/>
              <a:gd name="connsiteY2" fmla="*/ 1847088 h 1847088"/>
              <a:gd name="connsiteX3" fmla="*/ 21484 w 1194407"/>
              <a:gd name="connsiteY3" fmla="*/ 1847088 h 1847088"/>
              <a:gd name="connsiteX4" fmla="*/ 45 w 1194407"/>
              <a:gd name="connsiteY4" fmla="*/ 1292999 h 1847088"/>
              <a:gd name="connsiteX5" fmla="*/ 253410 w 1194407"/>
              <a:gd name="connsiteY5" fmla="*/ 1289189 h 1847088"/>
              <a:gd name="connsiteX6" fmla="*/ 257220 w 1194407"/>
              <a:gd name="connsiteY6" fmla="*/ 572909 h 1847088"/>
              <a:gd name="connsiteX7" fmla="*/ 21000 w 1194407"/>
              <a:gd name="connsiteY7" fmla="*/ 574814 h 1847088"/>
              <a:gd name="connsiteX8" fmla="*/ 21484 w 1194407"/>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4528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6433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525" h="1847088">
                <a:moveTo>
                  <a:pt x="2602" y="0"/>
                </a:moveTo>
                <a:lnTo>
                  <a:pt x="1175525" y="0"/>
                </a:lnTo>
                <a:lnTo>
                  <a:pt x="1175525" y="1847088"/>
                </a:lnTo>
                <a:lnTo>
                  <a:pt x="2602" y="1847088"/>
                </a:lnTo>
                <a:cubicBezTo>
                  <a:pt x="3249" y="1657585"/>
                  <a:pt x="-976" y="1575847"/>
                  <a:pt x="213" y="1292999"/>
                </a:cubicBezTo>
                <a:cubicBezTo>
                  <a:pt x="102050" y="1290186"/>
                  <a:pt x="174521" y="1291094"/>
                  <a:pt x="236433" y="1289189"/>
                </a:cubicBezTo>
                <a:cubicBezTo>
                  <a:pt x="239291" y="1026299"/>
                  <a:pt x="237386" y="749757"/>
                  <a:pt x="238338" y="572909"/>
                </a:cubicBezTo>
                <a:cubicBezTo>
                  <a:pt x="116337" y="572318"/>
                  <a:pt x="89667" y="575684"/>
                  <a:pt x="2118" y="574814"/>
                </a:cubicBezTo>
                <a:cubicBezTo>
                  <a:pt x="2279" y="383209"/>
                  <a:pt x="2441" y="191605"/>
                  <a:pt x="2602" y="0"/>
                </a:cubicBezTo>
                <a:close/>
              </a:path>
            </a:pathLst>
          </a:custGeom>
          <a:ln>
            <a:noFill/>
          </a:ln>
        </p:spPr>
        <p:txBody>
          <a:bodyPr anchor="ctr">
            <a:normAutofit/>
          </a:bodyPr>
          <a:lstStyle>
            <a:lvl1pPr marL="0" indent="0" algn="ctr">
              <a:buNone/>
              <a:defRPr sz="1600"/>
            </a:lvl1pPr>
          </a:lstStyle>
          <a:p>
            <a:r>
              <a:rPr lang="en-GB"/>
              <a:t>Click icon to add picture</a:t>
            </a:r>
            <a:endParaRPr lang="en-US" dirty="0"/>
          </a:p>
        </p:txBody>
      </p:sp>
      <p:sp>
        <p:nvSpPr>
          <p:cNvPr id="11" name="Text Placeholder 6">
            <a:extLst>
              <a:ext uri="{FF2B5EF4-FFF2-40B4-BE49-F238E27FC236}">
                <a16:creationId xmlns:a16="http://schemas.microsoft.com/office/drawing/2014/main" id="{5CF6C398-93E6-A99F-EFDF-A55942B3F0E0}"/>
              </a:ext>
            </a:extLst>
          </p:cNvPr>
          <p:cNvSpPr>
            <a:spLocks noGrp="1"/>
          </p:cNvSpPr>
          <p:nvPr>
            <p:ph type="body" sz="quarter" idx="12" hasCustomPrompt="1"/>
          </p:nvPr>
        </p:nvSpPr>
        <p:spPr>
          <a:xfrm>
            <a:off x="2105533" y="5590964"/>
            <a:ext cx="504653" cy="718427"/>
          </a:xfrm>
          <a:solidFill>
            <a:schemeClr val="accent6">
              <a:lumMod val="20000"/>
              <a:lumOff val="80000"/>
            </a:schemeClr>
          </a:solidFill>
        </p:spPr>
        <p:txBody>
          <a:bodyPr lIns="0" tIns="0" rIns="0" bIns="0" anchor="ctr">
            <a:noAutofit/>
          </a:bodyPr>
          <a:lstStyle>
            <a:lvl1pPr marL="0" indent="0" algn="ctr">
              <a:lnSpc>
                <a:spcPct val="75000"/>
              </a:lnSpc>
              <a:spcBef>
                <a:spcPts val="0"/>
              </a:spcBef>
              <a:buNone/>
              <a:defRPr sz="2800" b="0" spc="0" baseline="0">
                <a:solidFill>
                  <a:schemeClr val="accent4"/>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9" name="Picture Placeholder 33">
            <a:extLst>
              <a:ext uri="{FF2B5EF4-FFF2-40B4-BE49-F238E27FC236}">
                <a16:creationId xmlns:a16="http://schemas.microsoft.com/office/drawing/2014/main" id="{B6E82F90-717A-C484-C839-87784F130D4F}"/>
              </a:ext>
            </a:extLst>
          </p:cNvPr>
          <p:cNvSpPr>
            <a:spLocks noGrp="1"/>
          </p:cNvSpPr>
          <p:nvPr>
            <p:ph type="pic" sz="quarter" idx="40"/>
          </p:nvPr>
        </p:nvSpPr>
        <p:spPr>
          <a:xfrm>
            <a:off x="2374952" y="5016242"/>
            <a:ext cx="1175525" cy="1847088"/>
          </a:xfrm>
          <a:custGeom>
            <a:avLst/>
            <a:gdLst>
              <a:gd name="connsiteX0" fmla="*/ 0 w 1172923"/>
              <a:gd name="connsiteY0" fmla="*/ 0 h 1847088"/>
              <a:gd name="connsiteX1" fmla="*/ 1172923 w 1172923"/>
              <a:gd name="connsiteY1" fmla="*/ 0 h 1847088"/>
              <a:gd name="connsiteX2" fmla="*/ 1172923 w 1172923"/>
              <a:gd name="connsiteY2" fmla="*/ 1847088 h 1847088"/>
              <a:gd name="connsiteX3" fmla="*/ 0 w 1172923"/>
              <a:gd name="connsiteY3" fmla="*/ 1847088 h 1847088"/>
              <a:gd name="connsiteX4" fmla="*/ 0 w 1172923"/>
              <a:gd name="connsiteY4" fmla="*/ 0 h 1847088"/>
              <a:gd name="connsiteX0" fmla="*/ 484 w 1173407"/>
              <a:gd name="connsiteY0" fmla="*/ 0 h 1847088"/>
              <a:gd name="connsiteX1" fmla="*/ 1173407 w 1173407"/>
              <a:gd name="connsiteY1" fmla="*/ 0 h 1847088"/>
              <a:gd name="connsiteX2" fmla="*/ 1173407 w 1173407"/>
              <a:gd name="connsiteY2" fmla="*/ 1847088 h 1847088"/>
              <a:gd name="connsiteX3" fmla="*/ 484 w 1173407"/>
              <a:gd name="connsiteY3" fmla="*/ 1847088 h 1847088"/>
              <a:gd name="connsiteX4" fmla="*/ 0 w 1173407"/>
              <a:gd name="connsiteY4" fmla="*/ 574814 h 1847088"/>
              <a:gd name="connsiteX5" fmla="*/ 484 w 1173407"/>
              <a:gd name="connsiteY5"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101701 w 1274624"/>
              <a:gd name="connsiteY0" fmla="*/ 0 h 1847088"/>
              <a:gd name="connsiteX1" fmla="*/ 1274624 w 1274624"/>
              <a:gd name="connsiteY1" fmla="*/ 0 h 1847088"/>
              <a:gd name="connsiteX2" fmla="*/ 1274624 w 1274624"/>
              <a:gd name="connsiteY2" fmla="*/ 1847088 h 1847088"/>
              <a:gd name="connsiteX3" fmla="*/ 101701 w 1274624"/>
              <a:gd name="connsiteY3" fmla="*/ 1847088 h 1847088"/>
              <a:gd name="connsiteX4" fmla="*/ 80262 w 1274624"/>
              <a:gd name="connsiteY4" fmla="*/ 1292999 h 1847088"/>
              <a:gd name="connsiteX5" fmla="*/ 337437 w 1274624"/>
              <a:gd name="connsiteY5" fmla="*/ 572909 h 1847088"/>
              <a:gd name="connsiteX6" fmla="*/ 101217 w 1274624"/>
              <a:gd name="connsiteY6" fmla="*/ 574814 h 1847088"/>
              <a:gd name="connsiteX7" fmla="*/ 101701 w 1274624"/>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21484 w 1194407"/>
              <a:gd name="connsiteY0" fmla="*/ 0 h 1847088"/>
              <a:gd name="connsiteX1" fmla="*/ 1194407 w 1194407"/>
              <a:gd name="connsiteY1" fmla="*/ 0 h 1847088"/>
              <a:gd name="connsiteX2" fmla="*/ 1194407 w 1194407"/>
              <a:gd name="connsiteY2" fmla="*/ 1847088 h 1847088"/>
              <a:gd name="connsiteX3" fmla="*/ 21484 w 1194407"/>
              <a:gd name="connsiteY3" fmla="*/ 1847088 h 1847088"/>
              <a:gd name="connsiteX4" fmla="*/ 45 w 1194407"/>
              <a:gd name="connsiteY4" fmla="*/ 1292999 h 1847088"/>
              <a:gd name="connsiteX5" fmla="*/ 253410 w 1194407"/>
              <a:gd name="connsiteY5" fmla="*/ 1289189 h 1847088"/>
              <a:gd name="connsiteX6" fmla="*/ 257220 w 1194407"/>
              <a:gd name="connsiteY6" fmla="*/ 572909 h 1847088"/>
              <a:gd name="connsiteX7" fmla="*/ 21000 w 1194407"/>
              <a:gd name="connsiteY7" fmla="*/ 574814 h 1847088"/>
              <a:gd name="connsiteX8" fmla="*/ 21484 w 1194407"/>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4528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6433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525" h="1847088">
                <a:moveTo>
                  <a:pt x="2602" y="0"/>
                </a:moveTo>
                <a:lnTo>
                  <a:pt x="1175525" y="0"/>
                </a:lnTo>
                <a:lnTo>
                  <a:pt x="1175525" y="1847088"/>
                </a:lnTo>
                <a:lnTo>
                  <a:pt x="2602" y="1847088"/>
                </a:lnTo>
                <a:cubicBezTo>
                  <a:pt x="3249" y="1657585"/>
                  <a:pt x="-976" y="1575847"/>
                  <a:pt x="213" y="1292999"/>
                </a:cubicBezTo>
                <a:cubicBezTo>
                  <a:pt x="102050" y="1290186"/>
                  <a:pt x="174521" y="1291094"/>
                  <a:pt x="236433" y="1289189"/>
                </a:cubicBezTo>
                <a:cubicBezTo>
                  <a:pt x="239291" y="1026299"/>
                  <a:pt x="237386" y="749757"/>
                  <a:pt x="238338" y="572909"/>
                </a:cubicBezTo>
                <a:cubicBezTo>
                  <a:pt x="116337" y="572318"/>
                  <a:pt x="89667" y="575684"/>
                  <a:pt x="2118" y="574814"/>
                </a:cubicBezTo>
                <a:cubicBezTo>
                  <a:pt x="2279" y="383209"/>
                  <a:pt x="2441" y="191605"/>
                  <a:pt x="2602" y="0"/>
                </a:cubicBezTo>
                <a:close/>
              </a:path>
            </a:pathLst>
          </a:custGeom>
          <a:ln>
            <a:noFill/>
          </a:ln>
        </p:spPr>
        <p:txBody>
          <a:bodyPr anchor="ctr">
            <a:normAutofit/>
          </a:bodyPr>
          <a:lstStyle>
            <a:lvl1pPr marL="0" indent="0" algn="ctr">
              <a:buNone/>
              <a:defRPr sz="1600"/>
            </a:lvl1pPr>
          </a:lstStyle>
          <a:p>
            <a:r>
              <a:rPr lang="en-GB"/>
              <a:t>Click icon to add picture</a:t>
            </a:r>
            <a:endParaRPr lang="en-US" dirty="0"/>
          </a:p>
        </p:txBody>
      </p:sp>
      <p:sp>
        <p:nvSpPr>
          <p:cNvPr id="12" name="Text Placeholder 6">
            <a:extLst>
              <a:ext uri="{FF2B5EF4-FFF2-40B4-BE49-F238E27FC236}">
                <a16:creationId xmlns:a16="http://schemas.microsoft.com/office/drawing/2014/main" id="{AE291EFA-0974-0076-CEBE-59D6F7EA799F}"/>
              </a:ext>
            </a:extLst>
          </p:cNvPr>
          <p:cNvSpPr>
            <a:spLocks noGrp="1"/>
          </p:cNvSpPr>
          <p:nvPr>
            <p:ph type="body" sz="quarter" idx="13" hasCustomPrompt="1"/>
          </p:nvPr>
        </p:nvSpPr>
        <p:spPr>
          <a:xfrm>
            <a:off x="3733042" y="5029928"/>
            <a:ext cx="504653" cy="718427"/>
          </a:xfrm>
          <a:solidFill>
            <a:schemeClr val="accent6">
              <a:lumMod val="20000"/>
              <a:lumOff val="80000"/>
            </a:schemeClr>
          </a:solidFill>
        </p:spPr>
        <p:txBody>
          <a:bodyPr lIns="0" tIns="0" rIns="0" bIns="0" anchor="ctr">
            <a:noAutofit/>
          </a:bodyPr>
          <a:lstStyle>
            <a:lvl1pPr marL="0" indent="0" algn="ctr">
              <a:lnSpc>
                <a:spcPct val="75000"/>
              </a:lnSpc>
              <a:spcBef>
                <a:spcPts val="0"/>
              </a:spcBef>
              <a:buNone/>
              <a:defRPr sz="2800" b="0" spc="0" baseline="0">
                <a:solidFill>
                  <a:schemeClr val="accent4"/>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37" name="Picture Placeholder 33">
            <a:extLst>
              <a:ext uri="{FF2B5EF4-FFF2-40B4-BE49-F238E27FC236}">
                <a16:creationId xmlns:a16="http://schemas.microsoft.com/office/drawing/2014/main" id="{2D436861-E5E4-0D02-515D-5135ED5C81BD}"/>
              </a:ext>
            </a:extLst>
          </p:cNvPr>
          <p:cNvSpPr>
            <a:spLocks noGrp="1"/>
          </p:cNvSpPr>
          <p:nvPr>
            <p:ph type="pic" sz="quarter" idx="35"/>
          </p:nvPr>
        </p:nvSpPr>
        <p:spPr>
          <a:xfrm>
            <a:off x="3997112" y="4449228"/>
            <a:ext cx="1175525" cy="1847088"/>
          </a:xfrm>
          <a:custGeom>
            <a:avLst/>
            <a:gdLst>
              <a:gd name="connsiteX0" fmla="*/ 0 w 1172923"/>
              <a:gd name="connsiteY0" fmla="*/ 0 h 1847088"/>
              <a:gd name="connsiteX1" fmla="*/ 1172923 w 1172923"/>
              <a:gd name="connsiteY1" fmla="*/ 0 h 1847088"/>
              <a:gd name="connsiteX2" fmla="*/ 1172923 w 1172923"/>
              <a:gd name="connsiteY2" fmla="*/ 1847088 h 1847088"/>
              <a:gd name="connsiteX3" fmla="*/ 0 w 1172923"/>
              <a:gd name="connsiteY3" fmla="*/ 1847088 h 1847088"/>
              <a:gd name="connsiteX4" fmla="*/ 0 w 1172923"/>
              <a:gd name="connsiteY4" fmla="*/ 0 h 1847088"/>
              <a:gd name="connsiteX0" fmla="*/ 484 w 1173407"/>
              <a:gd name="connsiteY0" fmla="*/ 0 h 1847088"/>
              <a:gd name="connsiteX1" fmla="*/ 1173407 w 1173407"/>
              <a:gd name="connsiteY1" fmla="*/ 0 h 1847088"/>
              <a:gd name="connsiteX2" fmla="*/ 1173407 w 1173407"/>
              <a:gd name="connsiteY2" fmla="*/ 1847088 h 1847088"/>
              <a:gd name="connsiteX3" fmla="*/ 484 w 1173407"/>
              <a:gd name="connsiteY3" fmla="*/ 1847088 h 1847088"/>
              <a:gd name="connsiteX4" fmla="*/ 0 w 1173407"/>
              <a:gd name="connsiteY4" fmla="*/ 574814 h 1847088"/>
              <a:gd name="connsiteX5" fmla="*/ 484 w 1173407"/>
              <a:gd name="connsiteY5"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101701 w 1274624"/>
              <a:gd name="connsiteY0" fmla="*/ 0 h 1847088"/>
              <a:gd name="connsiteX1" fmla="*/ 1274624 w 1274624"/>
              <a:gd name="connsiteY1" fmla="*/ 0 h 1847088"/>
              <a:gd name="connsiteX2" fmla="*/ 1274624 w 1274624"/>
              <a:gd name="connsiteY2" fmla="*/ 1847088 h 1847088"/>
              <a:gd name="connsiteX3" fmla="*/ 101701 w 1274624"/>
              <a:gd name="connsiteY3" fmla="*/ 1847088 h 1847088"/>
              <a:gd name="connsiteX4" fmla="*/ 80262 w 1274624"/>
              <a:gd name="connsiteY4" fmla="*/ 1292999 h 1847088"/>
              <a:gd name="connsiteX5" fmla="*/ 337437 w 1274624"/>
              <a:gd name="connsiteY5" fmla="*/ 572909 h 1847088"/>
              <a:gd name="connsiteX6" fmla="*/ 101217 w 1274624"/>
              <a:gd name="connsiteY6" fmla="*/ 574814 h 1847088"/>
              <a:gd name="connsiteX7" fmla="*/ 101701 w 1274624"/>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21484 w 1194407"/>
              <a:gd name="connsiteY0" fmla="*/ 0 h 1847088"/>
              <a:gd name="connsiteX1" fmla="*/ 1194407 w 1194407"/>
              <a:gd name="connsiteY1" fmla="*/ 0 h 1847088"/>
              <a:gd name="connsiteX2" fmla="*/ 1194407 w 1194407"/>
              <a:gd name="connsiteY2" fmla="*/ 1847088 h 1847088"/>
              <a:gd name="connsiteX3" fmla="*/ 21484 w 1194407"/>
              <a:gd name="connsiteY3" fmla="*/ 1847088 h 1847088"/>
              <a:gd name="connsiteX4" fmla="*/ 45 w 1194407"/>
              <a:gd name="connsiteY4" fmla="*/ 1292999 h 1847088"/>
              <a:gd name="connsiteX5" fmla="*/ 253410 w 1194407"/>
              <a:gd name="connsiteY5" fmla="*/ 1289189 h 1847088"/>
              <a:gd name="connsiteX6" fmla="*/ 257220 w 1194407"/>
              <a:gd name="connsiteY6" fmla="*/ 572909 h 1847088"/>
              <a:gd name="connsiteX7" fmla="*/ 21000 w 1194407"/>
              <a:gd name="connsiteY7" fmla="*/ 574814 h 1847088"/>
              <a:gd name="connsiteX8" fmla="*/ 21484 w 1194407"/>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4528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6433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525" h="1847088">
                <a:moveTo>
                  <a:pt x="2602" y="0"/>
                </a:moveTo>
                <a:lnTo>
                  <a:pt x="1175525" y="0"/>
                </a:lnTo>
                <a:lnTo>
                  <a:pt x="1175525" y="1847088"/>
                </a:lnTo>
                <a:lnTo>
                  <a:pt x="2602" y="1847088"/>
                </a:lnTo>
                <a:cubicBezTo>
                  <a:pt x="3249" y="1657585"/>
                  <a:pt x="-976" y="1575847"/>
                  <a:pt x="213" y="1292999"/>
                </a:cubicBezTo>
                <a:cubicBezTo>
                  <a:pt x="102050" y="1290186"/>
                  <a:pt x="174521" y="1291094"/>
                  <a:pt x="236433" y="1289189"/>
                </a:cubicBezTo>
                <a:cubicBezTo>
                  <a:pt x="239291" y="1026299"/>
                  <a:pt x="237386" y="749757"/>
                  <a:pt x="238338" y="572909"/>
                </a:cubicBezTo>
                <a:cubicBezTo>
                  <a:pt x="116337" y="572318"/>
                  <a:pt x="89667" y="575684"/>
                  <a:pt x="2118" y="574814"/>
                </a:cubicBezTo>
                <a:cubicBezTo>
                  <a:pt x="2279" y="383209"/>
                  <a:pt x="2441" y="191605"/>
                  <a:pt x="2602" y="0"/>
                </a:cubicBezTo>
                <a:close/>
              </a:path>
            </a:pathLst>
          </a:custGeom>
          <a:ln>
            <a:noFill/>
          </a:ln>
        </p:spPr>
        <p:txBody>
          <a:bodyPr anchor="ctr">
            <a:normAutofit/>
          </a:bodyPr>
          <a:lstStyle>
            <a:lvl1pPr marL="0" indent="0" algn="ctr">
              <a:buNone/>
              <a:defRPr sz="1600"/>
            </a:lvl1pPr>
          </a:lstStyle>
          <a:p>
            <a:r>
              <a:rPr lang="en-GB"/>
              <a:t>Click icon to add picture</a:t>
            </a:r>
            <a:endParaRPr lang="en-US" dirty="0"/>
          </a:p>
        </p:txBody>
      </p:sp>
      <p:sp>
        <p:nvSpPr>
          <p:cNvPr id="13" name="Text Placeholder 6">
            <a:extLst>
              <a:ext uri="{FF2B5EF4-FFF2-40B4-BE49-F238E27FC236}">
                <a16:creationId xmlns:a16="http://schemas.microsoft.com/office/drawing/2014/main" id="{D6D7C929-37FC-D4F9-240C-3E716CF74ACF}"/>
              </a:ext>
            </a:extLst>
          </p:cNvPr>
          <p:cNvSpPr>
            <a:spLocks noGrp="1"/>
          </p:cNvSpPr>
          <p:nvPr>
            <p:ph type="body" sz="quarter" idx="14" hasCustomPrompt="1"/>
          </p:nvPr>
        </p:nvSpPr>
        <p:spPr>
          <a:xfrm>
            <a:off x="5363232" y="5581439"/>
            <a:ext cx="504653" cy="718427"/>
          </a:xfrm>
          <a:solidFill>
            <a:schemeClr val="accent6">
              <a:lumMod val="20000"/>
              <a:lumOff val="80000"/>
            </a:schemeClr>
          </a:solidFill>
        </p:spPr>
        <p:txBody>
          <a:bodyPr lIns="0" tIns="0" rIns="0" bIns="0" anchor="ctr">
            <a:noAutofit/>
          </a:bodyPr>
          <a:lstStyle>
            <a:lvl1pPr marL="0" indent="0" algn="ctr">
              <a:lnSpc>
                <a:spcPct val="75000"/>
              </a:lnSpc>
              <a:spcBef>
                <a:spcPts val="0"/>
              </a:spcBef>
              <a:buNone/>
              <a:defRPr sz="2800" b="0" spc="0" baseline="0">
                <a:solidFill>
                  <a:schemeClr val="accent4"/>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10" name="Picture Placeholder 33">
            <a:extLst>
              <a:ext uri="{FF2B5EF4-FFF2-40B4-BE49-F238E27FC236}">
                <a16:creationId xmlns:a16="http://schemas.microsoft.com/office/drawing/2014/main" id="{4F7DD637-FE82-C2DD-CE9D-CAF8C85949EF}"/>
              </a:ext>
            </a:extLst>
          </p:cNvPr>
          <p:cNvSpPr>
            <a:spLocks noGrp="1"/>
          </p:cNvSpPr>
          <p:nvPr>
            <p:ph type="pic" sz="quarter" idx="41"/>
          </p:nvPr>
        </p:nvSpPr>
        <p:spPr>
          <a:xfrm>
            <a:off x="5636942" y="5016242"/>
            <a:ext cx="1175525" cy="1847088"/>
          </a:xfrm>
          <a:custGeom>
            <a:avLst/>
            <a:gdLst>
              <a:gd name="connsiteX0" fmla="*/ 0 w 1172923"/>
              <a:gd name="connsiteY0" fmla="*/ 0 h 1847088"/>
              <a:gd name="connsiteX1" fmla="*/ 1172923 w 1172923"/>
              <a:gd name="connsiteY1" fmla="*/ 0 h 1847088"/>
              <a:gd name="connsiteX2" fmla="*/ 1172923 w 1172923"/>
              <a:gd name="connsiteY2" fmla="*/ 1847088 h 1847088"/>
              <a:gd name="connsiteX3" fmla="*/ 0 w 1172923"/>
              <a:gd name="connsiteY3" fmla="*/ 1847088 h 1847088"/>
              <a:gd name="connsiteX4" fmla="*/ 0 w 1172923"/>
              <a:gd name="connsiteY4" fmla="*/ 0 h 1847088"/>
              <a:gd name="connsiteX0" fmla="*/ 484 w 1173407"/>
              <a:gd name="connsiteY0" fmla="*/ 0 h 1847088"/>
              <a:gd name="connsiteX1" fmla="*/ 1173407 w 1173407"/>
              <a:gd name="connsiteY1" fmla="*/ 0 h 1847088"/>
              <a:gd name="connsiteX2" fmla="*/ 1173407 w 1173407"/>
              <a:gd name="connsiteY2" fmla="*/ 1847088 h 1847088"/>
              <a:gd name="connsiteX3" fmla="*/ 484 w 1173407"/>
              <a:gd name="connsiteY3" fmla="*/ 1847088 h 1847088"/>
              <a:gd name="connsiteX4" fmla="*/ 0 w 1173407"/>
              <a:gd name="connsiteY4" fmla="*/ 574814 h 1847088"/>
              <a:gd name="connsiteX5" fmla="*/ 484 w 1173407"/>
              <a:gd name="connsiteY5"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101701 w 1274624"/>
              <a:gd name="connsiteY0" fmla="*/ 0 h 1847088"/>
              <a:gd name="connsiteX1" fmla="*/ 1274624 w 1274624"/>
              <a:gd name="connsiteY1" fmla="*/ 0 h 1847088"/>
              <a:gd name="connsiteX2" fmla="*/ 1274624 w 1274624"/>
              <a:gd name="connsiteY2" fmla="*/ 1847088 h 1847088"/>
              <a:gd name="connsiteX3" fmla="*/ 101701 w 1274624"/>
              <a:gd name="connsiteY3" fmla="*/ 1847088 h 1847088"/>
              <a:gd name="connsiteX4" fmla="*/ 80262 w 1274624"/>
              <a:gd name="connsiteY4" fmla="*/ 1292999 h 1847088"/>
              <a:gd name="connsiteX5" fmla="*/ 337437 w 1274624"/>
              <a:gd name="connsiteY5" fmla="*/ 572909 h 1847088"/>
              <a:gd name="connsiteX6" fmla="*/ 101217 w 1274624"/>
              <a:gd name="connsiteY6" fmla="*/ 574814 h 1847088"/>
              <a:gd name="connsiteX7" fmla="*/ 101701 w 1274624"/>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21484 w 1194407"/>
              <a:gd name="connsiteY0" fmla="*/ 0 h 1847088"/>
              <a:gd name="connsiteX1" fmla="*/ 1194407 w 1194407"/>
              <a:gd name="connsiteY1" fmla="*/ 0 h 1847088"/>
              <a:gd name="connsiteX2" fmla="*/ 1194407 w 1194407"/>
              <a:gd name="connsiteY2" fmla="*/ 1847088 h 1847088"/>
              <a:gd name="connsiteX3" fmla="*/ 21484 w 1194407"/>
              <a:gd name="connsiteY3" fmla="*/ 1847088 h 1847088"/>
              <a:gd name="connsiteX4" fmla="*/ 45 w 1194407"/>
              <a:gd name="connsiteY4" fmla="*/ 1292999 h 1847088"/>
              <a:gd name="connsiteX5" fmla="*/ 253410 w 1194407"/>
              <a:gd name="connsiteY5" fmla="*/ 1289189 h 1847088"/>
              <a:gd name="connsiteX6" fmla="*/ 257220 w 1194407"/>
              <a:gd name="connsiteY6" fmla="*/ 572909 h 1847088"/>
              <a:gd name="connsiteX7" fmla="*/ 21000 w 1194407"/>
              <a:gd name="connsiteY7" fmla="*/ 574814 h 1847088"/>
              <a:gd name="connsiteX8" fmla="*/ 21484 w 1194407"/>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4528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6433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525" h="1847088">
                <a:moveTo>
                  <a:pt x="2602" y="0"/>
                </a:moveTo>
                <a:lnTo>
                  <a:pt x="1175525" y="0"/>
                </a:lnTo>
                <a:lnTo>
                  <a:pt x="1175525" y="1847088"/>
                </a:lnTo>
                <a:lnTo>
                  <a:pt x="2602" y="1847088"/>
                </a:lnTo>
                <a:cubicBezTo>
                  <a:pt x="3249" y="1657585"/>
                  <a:pt x="-976" y="1575847"/>
                  <a:pt x="213" y="1292999"/>
                </a:cubicBezTo>
                <a:cubicBezTo>
                  <a:pt x="102050" y="1290186"/>
                  <a:pt x="174521" y="1291094"/>
                  <a:pt x="236433" y="1289189"/>
                </a:cubicBezTo>
                <a:cubicBezTo>
                  <a:pt x="239291" y="1026299"/>
                  <a:pt x="237386" y="749757"/>
                  <a:pt x="238338" y="572909"/>
                </a:cubicBezTo>
                <a:cubicBezTo>
                  <a:pt x="116337" y="572318"/>
                  <a:pt x="89667" y="575684"/>
                  <a:pt x="2118" y="574814"/>
                </a:cubicBezTo>
                <a:cubicBezTo>
                  <a:pt x="2279" y="383209"/>
                  <a:pt x="2441" y="191605"/>
                  <a:pt x="2602" y="0"/>
                </a:cubicBezTo>
                <a:close/>
              </a:path>
            </a:pathLst>
          </a:custGeom>
          <a:ln>
            <a:noFill/>
          </a:ln>
        </p:spPr>
        <p:txBody>
          <a:bodyPr anchor="ctr">
            <a:normAutofit/>
          </a:bodyPr>
          <a:lstStyle>
            <a:lvl1pPr marL="0" indent="0" algn="ctr">
              <a:buNone/>
              <a:defRPr sz="1600"/>
            </a:lvl1pPr>
          </a:lstStyle>
          <a:p>
            <a:r>
              <a:rPr lang="en-GB"/>
              <a:t>Click icon to add picture</a:t>
            </a:r>
            <a:endParaRPr lang="en-US" dirty="0"/>
          </a:p>
        </p:txBody>
      </p:sp>
      <p:sp>
        <p:nvSpPr>
          <p:cNvPr id="14" name="Text Placeholder 6">
            <a:extLst>
              <a:ext uri="{FF2B5EF4-FFF2-40B4-BE49-F238E27FC236}">
                <a16:creationId xmlns:a16="http://schemas.microsoft.com/office/drawing/2014/main" id="{FD4D7B7F-47B6-90A3-0C50-BFF900083477}"/>
              </a:ext>
            </a:extLst>
          </p:cNvPr>
          <p:cNvSpPr>
            <a:spLocks noGrp="1"/>
          </p:cNvSpPr>
          <p:nvPr>
            <p:ph type="body" sz="quarter" idx="15" hasCustomPrompt="1"/>
          </p:nvPr>
        </p:nvSpPr>
        <p:spPr>
          <a:xfrm>
            <a:off x="6990865" y="5029928"/>
            <a:ext cx="504653" cy="718427"/>
          </a:xfrm>
          <a:solidFill>
            <a:schemeClr val="accent6">
              <a:lumMod val="20000"/>
              <a:lumOff val="80000"/>
            </a:schemeClr>
          </a:solidFill>
        </p:spPr>
        <p:txBody>
          <a:bodyPr lIns="0" tIns="0" rIns="0" bIns="0" anchor="ctr">
            <a:noAutofit/>
          </a:bodyPr>
          <a:lstStyle>
            <a:lvl1pPr marL="0" indent="0" algn="ctr">
              <a:lnSpc>
                <a:spcPct val="75000"/>
              </a:lnSpc>
              <a:spcBef>
                <a:spcPts val="0"/>
              </a:spcBef>
              <a:buNone/>
              <a:defRPr sz="2800" b="0" spc="0" baseline="0">
                <a:solidFill>
                  <a:schemeClr val="accent4"/>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24" name="Picture Placeholder 33">
            <a:extLst>
              <a:ext uri="{FF2B5EF4-FFF2-40B4-BE49-F238E27FC236}">
                <a16:creationId xmlns:a16="http://schemas.microsoft.com/office/drawing/2014/main" id="{C4A8C7FA-CD1F-E69D-BBCB-ECD5238CF66E}"/>
              </a:ext>
            </a:extLst>
          </p:cNvPr>
          <p:cNvSpPr>
            <a:spLocks noGrp="1"/>
          </p:cNvSpPr>
          <p:nvPr>
            <p:ph type="pic" sz="quarter" idx="42"/>
          </p:nvPr>
        </p:nvSpPr>
        <p:spPr>
          <a:xfrm>
            <a:off x="7263754" y="4449228"/>
            <a:ext cx="1175525" cy="1847088"/>
          </a:xfrm>
          <a:custGeom>
            <a:avLst/>
            <a:gdLst>
              <a:gd name="connsiteX0" fmla="*/ 0 w 1172923"/>
              <a:gd name="connsiteY0" fmla="*/ 0 h 1847088"/>
              <a:gd name="connsiteX1" fmla="*/ 1172923 w 1172923"/>
              <a:gd name="connsiteY1" fmla="*/ 0 h 1847088"/>
              <a:gd name="connsiteX2" fmla="*/ 1172923 w 1172923"/>
              <a:gd name="connsiteY2" fmla="*/ 1847088 h 1847088"/>
              <a:gd name="connsiteX3" fmla="*/ 0 w 1172923"/>
              <a:gd name="connsiteY3" fmla="*/ 1847088 h 1847088"/>
              <a:gd name="connsiteX4" fmla="*/ 0 w 1172923"/>
              <a:gd name="connsiteY4" fmla="*/ 0 h 1847088"/>
              <a:gd name="connsiteX0" fmla="*/ 484 w 1173407"/>
              <a:gd name="connsiteY0" fmla="*/ 0 h 1847088"/>
              <a:gd name="connsiteX1" fmla="*/ 1173407 w 1173407"/>
              <a:gd name="connsiteY1" fmla="*/ 0 h 1847088"/>
              <a:gd name="connsiteX2" fmla="*/ 1173407 w 1173407"/>
              <a:gd name="connsiteY2" fmla="*/ 1847088 h 1847088"/>
              <a:gd name="connsiteX3" fmla="*/ 484 w 1173407"/>
              <a:gd name="connsiteY3" fmla="*/ 1847088 h 1847088"/>
              <a:gd name="connsiteX4" fmla="*/ 0 w 1173407"/>
              <a:gd name="connsiteY4" fmla="*/ 574814 h 1847088"/>
              <a:gd name="connsiteX5" fmla="*/ 484 w 1173407"/>
              <a:gd name="connsiteY5"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101701 w 1274624"/>
              <a:gd name="connsiteY0" fmla="*/ 0 h 1847088"/>
              <a:gd name="connsiteX1" fmla="*/ 1274624 w 1274624"/>
              <a:gd name="connsiteY1" fmla="*/ 0 h 1847088"/>
              <a:gd name="connsiteX2" fmla="*/ 1274624 w 1274624"/>
              <a:gd name="connsiteY2" fmla="*/ 1847088 h 1847088"/>
              <a:gd name="connsiteX3" fmla="*/ 101701 w 1274624"/>
              <a:gd name="connsiteY3" fmla="*/ 1847088 h 1847088"/>
              <a:gd name="connsiteX4" fmla="*/ 80262 w 1274624"/>
              <a:gd name="connsiteY4" fmla="*/ 1292999 h 1847088"/>
              <a:gd name="connsiteX5" fmla="*/ 337437 w 1274624"/>
              <a:gd name="connsiteY5" fmla="*/ 572909 h 1847088"/>
              <a:gd name="connsiteX6" fmla="*/ 101217 w 1274624"/>
              <a:gd name="connsiteY6" fmla="*/ 574814 h 1847088"/>
              <a:gd name="connsiteX7" fmla="*/ 101701 w 1274624"/>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21484 w 1194407"/>
              <a:gd name="connsiteY0" fmla="*/ 0 h 1847088"/>
              <a:gd name="connsiteX1" fmla="*/ 1194407 w 1194407"/>
              <a:gd name="connsiteY1" fmla="*/ 0 h 1847088"/>
              <a:gd name="connsiteX2" fmla="*/ 1194407 w 1194407"/>
              <a:gd name="connsiteY2" fmla="*/ 1847088 h 1847088"/>
              <a:gd name="connsiteX3" fmla="*/ 21484 w 1194407"/>
              <a:gd name="connsiteY3" fmla="*/ 1847088 h 1847088"/>
              <a:gd name="connsiteX4" fmla="*/ 45 w 1194407"/>
              <a:gd name="connsiteY4" fmla="*/ 1292999 h 1847088"/>
              <a:gd name="connsiteX5" fmla="*/ 253410 w 1194407"/>
              <a:gd name="connsiteY5" fmla="*/ 1289189 h 1847088"/>
              <a:gd name="connsiteX6" fmla="*/ 257220 w 1194407"/>
              <a:gd name="connsiteY6" fmla="*/ 572909 h 1847088"/>
              <a:gd name="connsiteX7" fmla="*/ 21000 w 1194407"/>
              <a:gd name="connsiteY7" fmla="*/ 574814 h 1847088"/>
              <a:gd name="connsiteX8" fmla="*/ 21484 w 1194407"/>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4528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6433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525" h="1847088">
                <a:moveTo>
                  <a:pt x="2602" y="0"/>
                </a:moveTo>
                <a:lnTo>
                  <a:pt x="1175525" y="0"/>
                </a:lnTo>
                <a:lnTo>
                  <a:pt x="1175525" y="1847088"/>
                </a:lnTo>
                <a:lnTo>
                  <a:pt x="2602" y="1847088"/>
                </a:lnTo>
                <a:cubicBezTo>
                  <a:pt x="3249" y="1657585"/>
                  <a:pt x="-976" y="1575847"/>
                  <a:pt x="213" y="1292999"/>
                </a:cubicBezTo>
                <a:cubicBezTo>
                  <a:pt x="102050" y="1290186"/>
                  <a:pt x="174521" y="1291094"/>
                  <a:pt x="236433" y="1289189"/>
                </a:cubicBezTo>
                <a:cubicBezTo>
                  <a:pt x="239291" y="1026299"/>
                  <a:pt x="237386" y="749757"/>
                  <a:pt x="238338" y="572909"/>
                </a:cubicBezTo>
                <a:cubicBezTo>
                  <a:pt x="116337" y="572318"/>
                  <a:pt x="89667" y="575684"/>
                  <a:pt x="2118" y="574814"/>
                </a:cubicBezTo>
                <a:cubicBezTo>
                  <a:pt x="2279" y="383209"/>
                  <a:pt x="2441" y="191605"/>
                  <a:pt x="2602" y="0"/>
                </a:cubicBezTo>
                <a:close/>
              </a:path>
            </a:pathLst>
          </a:custGeom>
          <a:ln>
            <a:noFill/>
          </a:ln>
        </p:spPr>
        <p:txBody>
          <a:bodyPr anchor="ctr">
            <a:normAutofit/>
          </a:bodyPr>
          <a:lstStyle>
            <a:lvl1pPr marL="0" indent="0" algn="ctr">
              <a:buNone/>
              <a:defRPr sz="1600"/>
            </a:lvl1pPr>
          </a:lstStyle>
          <a:p>
            <a:r>
              <a:rPr lang="en-GB"/>
              <a:t>Click icon to add picture</a:t>
            </a:r>
            <a:endParaRPr lang="en-US" dirty="0"/>
          </a:p>
        </p:txBody>
      </p:sp>
      <p:sp>
        <p:nvSpPr>
          <p:cNvPr id="15" name="Text Placeholder 6">
            <a:extLst>
              <a:ext uri="{FF2B5EF4-FFF2-40B4-BE49-F238E27FC236}">
                <a16:creationId xmlns:a16="http://schemas.microsoft.com/office/drawing/2014/main" id="{D8299739-6734-AC50-12FE-A0EDBE695861}"/>
              </a:ext>
            </a:extLst>
          </p:cNvPr>
          <p:cNvSpPr>
            <a:spLocks noGrp="1"/>
          </p:cNvSpPr>
          <p:nvPr>
            <p:ph type="body" sz="quarter" idx="16" hasCustomPrompt="1"/>
          </p:nvPr>
        </p:nvSpPr>
        <p:spPr>
          <a:xfrm>
            <a:off x="8612758" y="5581438"/>
            <a:ext cx="504653" cy="718427"/>
          </a:xfrm>
          <a:solidFill>
            <a:schemeClr val="accent6">
              <a:lumMod val="20000"/>
              <a:lumOff val="80000"/>
            </a:schemeClr>
          </a:solidFill>
        </p:spPr>
        <p:txBody>
          <a:bodyPr lIns="0" tIns="0" rIns="0" bIns="0" anchor="ctr">
            <a:noAutofit/>
          </a:bodyPr>
          <a:lstStyle>
            <a:lvl1pPr marL="0" indent="0" algn="ctr">
              <a:lnSpc>
                <a:spcPct val="75000"/>
              </a:lnSpc>
              <a:spcBef>
                <a:spcPts val="0"/>
              </a:spcBef>
              <a:buNone/>
              <a:defRPr sz="2800" b="0" spc="0" baseline="0">
                <a:solidFill>
                  <a:schemeClr val="accent4"/>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25" name="Picture Placeholder 33">
            <a:extLst>
              <a:ext uri="{FF2B5EF4-FFF2-40B4-BE49-F238E27FC236}">
                <a16:creationId xmlns:a16="http://schemas.microsoft.com/office/drawing/2014/main" id="{C961B005-4AAE-A698-EEB7-4D65F5571C5D}"/>
              </a:ext>
            </a:extLst>
          </p:cNvPr>
          <p:cNvSpPr>
            <a:spLocks noGrp="1"/>
          </p:cNvSpPr>
          <p:nvPr>
            <p:ph type="pic" sz="quarter" idx="43"/>
          </p:nvPr>
        </p:nvSpPr>
        <p:spPr>
          <a:xfrm>
            <a:off x="8880908" y="5016242"/>
            <a:ext cx="1175525" cy="1847088"/>
          </a:xfrm>
          <a:custGeom>
            <a:avLst/>
            <a:gdLst>
              <a:gd name="connsiteX0" fmla="*/ 0 w 1172923"/>
              <a:gd name="connsiteY0" fmla="*/ 0 h 1847088"/>
              <a:gd name="connsiteX1" fmla="*/ 1172923 w 1172923"/>
              <a:gd name="connsiteY1" fmla="*/ 0 h 1847088"/>
              <a:gd name="connsiteX2" fmla="*/ 1172923 w 1172923"/>
              <a:gd name="connsiteY2" fmla="*/ 1847088 h 1847088"/>
              <a:gd name="connsiteX3" fmla="*/ 0 w 1172923"/>
              <a:gd name="connsiteY3" fmla="*/ 1847088 h 1847088"/>
              <a:gd name="connsiteX4" fmla="*/ 0 w 1172923"/>
              <a:gd name="connsiteY4" fmla="*/ 0 h 1847088"/>
              <a:gd name="connsiteX0" fmla="*/ 484 w 1173407"/>
              <a:gd name="connsiteY0" fmla="*/ 0 h 1847088"/>
              <a:gd name="connsiteX1" fmla="*/ 1173407 w 1173407"/>
              <a:gd name="connsiteY1" fmla="*/ 0 h 1847088"/>
              <a:gd name="connsiteX2" fmla="*/ 1173407 w 1173407"/>
              <a:gd name="connsiteY2" fmla="*/ 1847088 h 1847088"/>
              <a:gd name="connsiteX3" fmla="*/ 484 w 1173407"/>
              <a:gd name="connsiteY3" fmla="*/ 1847088 h 1847088"/>
              <a:gd name="connsiteX4" fmla="*/ 0 w 1173407"/>
              <a:gd name="connsiteY4" fmla="*/ 574814 h 1847088"/>
              <a:gd name="connsiteX5" fmla="*/ 484 w 1173407"/>
              <a:gd name="connsiteY5"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101701 w 1274624"/>
              <a:gd name="connsiteY0" fmla="*/ 0 h 1847088"/>
              <a:gd name="connsiteX1" fmla="*/ 1274624 w 1274624"/>
              <a:gd name="connsiteY1" fmla="*/ 0 h 1847088"/>
              <a:gd name="connsiteX2" fmla="*/ 1274624 w 1274624"/>
              <a:gd name="connsiteY2" fmla="*/ 1847088 h 1847088"/>
              <a:gd name="connsiteX3" fmla="*/ 101701 w 1274624"/>
              <a:gd name="connsiteY3" fmla="*/ 1847088 h 1847088"/>
              <a:gd name="connsiteX4" fmla="*/ 80262 w 1274624"/>
              <a:gd name="connsiteY4" fmla="*/ 1292999 h 1847088"/>
              <a:gd name="connsiteX5" fmla="*/ 337437 w 1274624"/>
              <a:gd name="connsiteY5" fmla="*/ 572909 h 1847088"/>
              <a:gd name="connsiteX6" fmla="*/ 101217 w 1274624"/>
              <a:gd name="connsiteY6" fmla="*/ 574814 h 1847088"/>
              <a:gd name="connsiteX7" fmla="*/ 101701 w 1274624"/>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21484 w 1194407"/>
              <a:gd name="connsiteY0" fmla="*/ 0 h 1847088"/>
              <a:gd name="connsiteX1" fmla="*/ 1194407 w 1194407"/>
              <a:gd name="connsiteY1" fmla="*/ 0 h 1847088"/>
              <a:gd name="connsiteX2" fmla="*/ 1194407 w 1194407"/>
              <a:gd name="connsiteY2" fmla="*/ 1847088 h 1847088"/>
              <a:gd name="connsiteX3" fmla="*/ 21484 w 1194407"/>
              <a:gd name="connsiteY3" fmla="*/ 1847088 h 1847088"/>
              <a:gd name="connsiteX4" fmla="*/ 45 w 1194407"/>
              <a:gd name="connsiteY4" fmla="*/ 1292999 h 1847088"/>
              <a:gd name="connsiteX5" fmla="*/ 253410 w 1194407"/>
              <a:gd name="connsiteY5" fmla="*/ 1289189 h 1847088"/>
              <a:gd name="connsiteX6" fmla="*/ 257220 w 1194407"/>
              <a:gd name="connsiteY6" fmla="*/ 572909 h 1847088"/>
              <a:gd name="connsiteX7" fmla="*/ 21000 w 1194407"/>
              <a:gd name="connsiteY7" fmla="*/ 574814 h 1847088"/>
              <a:gd name="connsiteX8" fmla="*/ 21484 w 1194407"/>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4528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6433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525" h="1847088">
                <a:moveTo>
                  <a:pt x="2602" y="0"/>
                </a:moveTo>
                <a:lnTo>
                  <a:pt x="1175525" y="0"/>
                </a:lnTo>
                <a:lnTo>
                  <a:pt x="1175525" y="1847088"/>
                </a:lnTo>
                <a:lnTo>
                  <a:pt x="2602" y="1847088"/>
                </a:lnTo>
                <a:cubicBezTo>
                  <a:pt x="3249" y="1657585"/>
                  <a:pt x="-976" y="1575847"/>
                  <a:pt x="213" y="1292999"/>
                </a:cubicBezTo>
                <a:cubicBezTo>
                  <a:pt x="102050" y="1290186"/>
                  <a:pt x="174521" y="1291094"/>
                  <a:pt x="236433" y="1289189"/>
                </a:cubicBezTo>
                <a:cubicBezTo>
                  <a:pt x="239291" y="1026299"/>
                  <a:pt x="237386" y="749757"/>
                  <a:pt x="238338" y="572909"/>
                </a:cubicBezTo>
                <a:cubicBezTo>
                  <a:pt x="116337" y="572318"/>
                  <a:pt x="89667" y="575684"/>
                  <a:pt x="2118" y="574814"/>
                </a:cubicBezTo>
                <a:cubicBezTo>
                  <a:pt x="2279" y="383209"/>
                  <a:pt x="2441" y="191605"/>
                  <a:pt x="2602" y="0"/>
                </a:cubicBezTo>
                <a:close/>
              </a:path>
            </a:pathLst>
          </a:custGeom>
          <a:ln>
            <a:noFill/>
          </a:ln>
        </p:spPr>
        <p:txBody>
          <a:bodyPr anchor="ctr">
            <a:normAutofit/>
          </a:bodyPr>
          <a:lstStyle>
            <a:lvl1pPr marL="0" indent="0" algn="ctr">
              <a:buNone/>
              <a:defRPr sz="1600"/>
            </a:lvl1pPr>
          </a:lstStyle>
          <a:p>
            <a:r>
              <a:rPr lang="en-GB"/>
              <a:t>Click icon to add picture</a:t>
            </a:r>
            <a:endParaRPr lang="en-US" dirty="0"/>
          </a:p>
        </p:txBody>
      </p:sp>
      <p:sp>
        <p:nvSpPr>
          <p:cNvPr id="16" name="Text Placeholder 6">
            <a:extLst>
              <a:ext uri="{FF2B5EF4-FFF2-40B4-BE49-F238E27FC236}">
                <a16:creationId xmlns:a16="http://schemas.microsoft.com/office/drawing/2014/main" id="{12B20D24-A521-7B35-F80C-43831172F22C}"/>
              </a:ext>
            </a:extLst>
          </p:cNvPr>
          <p:cNvSpPr>
            <a:spLocks noGrp="1"/>
          </p:cNvSpPr>
          <p:nvPr>
            <p:ph type="body" sz="quarter" idx="17" hasCustomPrompt="1"/>
          </p:nvPr>
        </p:nvSpPr>
        <p:spPr>
          <a:xfrm>
            <a:off x="10240286" y="5020784"/>
            <a:ext cx="504653" cy="718427"/>
          </a:xfrm>
          <a:solidFill>
            <a:schemeClr val="accent6">
              <a:lumMod val="20000"/>
              <a:lumOff val="80000"/>
            </a:schemeClr>
          </a:solidFill>
        </p:spPr>
        <p:txBody>
          <a:bodyPr lIns="0" tIns="0" rIns="0" bIns="0" anchor="ctr">
            <a:noAutofit/>
          </a:bodyPr>
          <a:lstStyle>
            <a:lvl1pPr marL="0" indent="0" algn="ctr">
              <a:lnSpc>
                <a:spcPct val="75000"/>
              </a:lnSpc>
              <a:spcBef>
                <a:spcPts val="0"/>
              </a:spcBef>
              <a:buNone/>
              <a:defRPr sz="2800" b="0" spc="0" baseline="0">
                <a:solidFill>
                  <a:schemeClr val="accent4"/>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33" name="Picture Placeholder 33">
            <a:extLst>
              <a:ext uri="{FF2B5EF4-FFF2-40B4-BE49-F238E27FC236}">
                <a16:creationId xmlns:a16="http://schemas.microsoft.com/office/drawing/2014/main" id="{5FA6CD30-9A88-B77E-FAE4-3CB0483E3D9C}"/>
              </a:ext>
            </a:extLst>
          </p:cNvPr>
          <p:cNvSpPr>
            <a:spLocks noGrp="1"/>
          </p:cNvSpPr>
          <p:nvPr>
            <p:ph type="pic" sz="quarter" idx="44"/>
          </p:nvPr>
        </p:nvSpPr>
        <p:spPr>
          <a:xfrm>
            <a:off x="10524837" y="4449228"/>
            <a:ext cx="1175525" cy="1847088"/>
          </a:xfrm>
          <a:custGeom>
            <a:avLst/>
            <a:gdLst>
              <a:gd name="connsiteX0" fmla="*/ 0 w 1172923"/>
              <a:gd name="connsiteY0" fmla="*/ 0 h 1847088"/>
              <a:gd name="connsiteX1" fmla="*/ 1172923 w 1172923"/>
              <a:gd name="connsiteY1" fmla="*/ 0 h 1847088"/>
              <a:gd name="connsiteX2" fmla="*/ 1172923 w 1172923"/>
              <a:gd name="connsiteY2" fmla="*/ 1847088 h 1847088"/>
              <a:gd name="connsiteX3" fmla="*/ 0 w 1172923"/>
              <a:gd name="connsiteY3" fmla="*/ 1847088 h 1847088"/>
              <a:gd name="connsiteX4" fmla="*/ 0 w 1172923"/>
              <a:gd name="connsiteY4" fmla="*/ 0 h 1847088"/>
              <a:gd name="connsiteX0" fmla="*/ 484 w 1173407"/>
              <a:gd name="connsiteY0" fmla="*/ 0 h 1847088"/>
              <a:gd name="connsiteX1" fmla="*/ 1173407 w 1173407"/>
              <a:gd name="connsiteY1" fmla="*/ 0 h 1847088"/>
              <a:gd name="connsiteX2" fmla="*/ 1173407 w 1173407"/>
              <a:gd name="connsiteY2" fmla="*/ 1847088 h 1847088"/>
              <a:gd name="connsiteX3" fmla="*/ 484 w 1173407"/>
              <a:gd name="connsiteY3" fmla="*/ 1847088 h 1847088"/>
              <a:gd name="connsiteX4" fmla="*/ 0 w 1173407"/>
              <a:gd name="connsiteY4" fmla="*/ 574814 h 1847088"/>
              <a:gd name="connsiteX5" fmla="*/ 484 w 1173407"/>
              <a:gd name="connsiteY5"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50869 w 1223792"/>
              <a:gd name="connsiteY0" fmla="*/ 0 h 1847088"/>
              <a:gd name="connsiteX1" fmla="*/ 1223792 w 1223792"/>
              <a:gd name="connsiteY1" fmla="*/ 0 h 1847088"/>
              <a:gd name="connsiteX2" fmla="*/ 1223792 w 1223792"/>
              <a:gd name="connsiteY2" fmla="*/ 1847088 h 1847088"/>
              <a:gd name="connsiteX3" fmla="*/ 50869 w 1223792"/>
              <a:gd name="connsiteY3" fmla="*/ 1847088 h 1847088"/>
              <a:gd name="connsiteX4" fmla="*/ 286605 w 1223792"/>
              <a:gd name="connsiteY4" fmla="*/ 572909 h 1847088"/>
              <a:gd name="connsiteX5" fmla="*/ 50385 w 1223792"/>
              <a:gd name="connsiteY5" fmla="*/ 574814 h 1847088"/>
              <a:gd name="connsiteX6" fmla="*/ 50869 w 1223792"/>
              <a:gd name="connsiteY6" fmla="*/ 0 h 1847088"/>
              <a:gd name="connsiteX0" fmla="*/ 101701 w 1274624"/>
              <a:gd name="connsiteY0" fmla="*/ 0 h 1847088"/>
              <a:gd name="connsiteX1" fmla="*/ 1274624 w 1274624"/>
              <a:gd name="connsiteY1" fmla="*/ 0 h 1847088"/>
              <a:gd name="connsiteX2" fmla="*/ 1274624 w 1274624"/>
              <a:gd name="connsiteY2" fmla="*/ 1847088 h 1847088"/>
              <a:gd name="connsiteX3" fmla="*/ 101701 w 1274624"/>
              <a:gd name="connsiteY3" fmla="*/ 1847088 h 1847088"/>
              <a:gd name="connsiteX4" fmla="*/ 80262 w 1274624"/>
              <a:gd name="connsiteY4" fmla="*/ 1292999 h 1847088"/>
              <a:gd name="connsiteX5" fmla="*/ 337437 w 1274624"/>
              <a:gd name="connsiteY5" fmla="*/ 572909 h 1847088"/>
              <a:gd name="connsiteX6" fmla="*/ 101217 w 1274624"/>
              <a:gd name="connsiteY6" fmla="*/ 574814 h 1847088"/>
              <a:gd name="connsiteX7" fmla="*/ 101701 w 1274624"/>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7196 w 1264383"/>
              <a:gd name="connsiteY5" fmla="*/ 572909 h 1847088"/>
              <a:gd name="connsiteX6" fmla="*/ 90976 w 1264383"/>
              <a:gd name="connsiteY6" fmla="*/ 574814 h 1847088"/>
              <a:gd name="connsiteX7" fmla="*/ 91460 w 1264383"/>
              <a:gd name="connsiteY7"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91460 w 1264383"/>
              <a:gd name="connsiteY0" fmla="*/ 0 h 1847088"/>
              <a:gd name="connsiteX1" fmla="*/ 1264383 w 1264383"/>
              <a:gd name="connsiteY1" fmla="*/ 0 h 1847088"/>
              <a:gd name="connsiteX2" fmla="*/ 1264383 w 1264383"/>
              <a:gd name="connsiteY2" fmla="*/ 1847088 h 1847088"/>
              <a:gd name="connsiteX3" fmla="*/ 91460 w 1264383"/>
              <a:gd name="connsiteY3" fmla="*/ 1847088 h 1847088"/>
              <a:gd name="connsiteX4" fmla="*/ 70021 w 1264383"/>
              <a:gd name="connsiteY4" fmla="*/ 1292999 h 1847088"/>
              <a:gd name="connsiteX5" fmla="*/ 323386 w 1264383"/>
              <a:gd name="connsiteY5" fmla="*/ 1289189 h 1847088"/>
              <a:gd name="connsiteX6" fmla="*/ 327196 w 1264383"/>
              <a:gd name="connsiteY6" fmla="*/ 572909 h 1847088"/>
              <a:gd name="connsiteX7" fmla="*/ 90976 w 1264383"/>
              <a:gd name="connsiteY7" fmla="*/ 574814 h 1847088"/>
              <a:gd name="connsiteX8" fmla="*/ 91460 w 1264383"/>
              <a:gd name="connsiteY8" fmla="*/ 0 h 1847088"/>
              <a:gd name="connsiteX0" fmla="*/ 21484 w 1194407"/>
              <a:gd name="connsiteY0" fmla="*/ 0 h 1847088"/>
              <a:gd name="connsiteX1" fmla="*/ 1194407 w 1194407"/>
              <a:gd name="connsiteY1" fmla="*/ 0 h 1847088"/>
              <a:gd name="connsiteX2" fmla="*/ 1194407 w 1194407"/>
              <a:gd name="connsiteY2" fmla="*/ 1847088 h 1847088"/>
              <a:gd name="connsiteX3" fmla="*/ 21484 w 1194407"/>
              <a:gd name="connsiteY3" fmla="*/ 1847088 h 1847088"/>
              <a:gd name="connsiteX4" fmla="*/ 45 w 1194407"/>
              <a:gd name="connsiteY4" fmla="*/ 1292999 h 1847088"/>
              <a:gd name="connsiteX5" fmla="*/ 253410 w 1194407"/>
              <a:gd name="connsiteY5" fmla="*/ 1289189 h 1847088"/>
              <a:gd name="connsiteX6" fmla="*/ 257220 w 1194407"/>
              <a:gd name="connsiteY6" fmla="*/ 572909 h 1847088"/>
              <a:gd name="connsiteX7" fmla="*/ 21000 w 1194407"/>
              <a:gd name="connsiteY7" fmla="*/ 574814 h 1847088"/>
              <a:gd name="connsiteX8" fmla="*/ 21484 w 1194407"/>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4528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 name="connsiteX0" fmla="*/ 2602 w 1175525"/>
              <a:gd name="connsiteY0" fmla="*/ 0 h 1847088"/>
              <a:gd name="connsiteX1" fmla="*/ 1175525 w 1175525"/>
              <a:gd name="connsiteY1" fmla="*/ 0 h 1847088"/>
              <a:gd name="connsiteX2" fmla="*/ 1175525 w 1175525"/>
              <a:gd name="connsiteY2" fmla="*/ 1847088 h 1847088"/>
              <a:gd name="connsiteX3" fmla="*/ 2602 w 1175525"/>
              <a:gd name="connsiteY3" fmla="*/ 1847088 h 1847088"/>
              <a:gd name="connsiteX4" fmla="*/ 213 w 1175525"/>
              <a:gd name="connsiteY4" fmla="*/ 1292999 h 1847088"/>
              <a:gd name="connsiteX5" fmla="*/ 236433 w 1175525"/>
              <a:gd name="connsiteY5" fmla="*/ 1289189 h 1847088"/>
              <a:gd name="connsiteX6" fmla="*/ 238338 w 1175525"/>
              <a:gd name="connsiteY6" fmla="*/ 572909 h 1847088"/>
              <a:gd name="connsiteX7" fmla="*/ 2118 w 1175525"/>
              <a:gd name="connsiteY7" fmla="*/ 574814 h 1847088"/>
              <a:gd name="connsiteX8" fmla="*/ 2602 w 1175525"/>
              <a:gd name="connsiteY8" fmla="*/ 0 h 1847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5525" h="1847088">
                <a:moveTo>
                  <a:pt x="2602" y="0"/>
                </a:moveTo>
                <a:lnTo>
                  <a:pt x="1175525" y="0"/>
                </a:lnTo>
                <a:lnTo>
                  <a:pt x="1175525" y="1847088"/>
                </a:lnTo>
                <a:lnTo>
                  <a:pt x="2602" y="1847088"/>
                </a:lnTo>
                <a:cubicBezTo>
                  <a:pt x="3249" y="1657585"/>
                  <a:pt x="-976" y="1575847"/>
                  <a:pt x="213" y="1292999"/>
                </a:cubicBezTo>
                <a:cubicBezTo>
                  <a:pt x="102050" y="1290186"/>
                  <a:pt x="174521" y="1291094"/>
                  <a:pt x="236433" y="1289189"/>
                </a:cubicBezTo>
                <a:cubicBezTo>
                  <a:pt x="239291" y="1026299"/>
                  <a:pt x="237386" y="749757"/>
                  <a:pt x="238338" y="572909"/>
                </a:cubicBezTo>
                <a:cubicBezTo>
                  <a:pt x="116337" y="572318"/>
                  <a:pt x="89667" y="575684"/>
                  <a:pt x="2118" y="574814"/>
                </a:cubicBezTo>
                <a:cubicBezTo>
                  <a:pt x="2279" y="383209"/>
                  <a:pt x="2441" y="191605"/>
                  <a:pt x="2602" y="0"/>
                </a:cubicBezTo>
                <a:close/>
              </a:path>
            </a:pathLst>
          </a:custGeom>
          <a:ln>
            <a:noFill/>
          </a:ln>
        </p:spPr>
        <p:txBody>
          <a:bodyPr anchor="ctr">
            <a:normAutofit/>
          </a:bodyPr>
          <a:lstStyle>
            <a:lvl1pPr marL="0" indent="0" algn="ctr">
              <a:buNone/>
              <a:defRPr sz="1600"/>
            </a:lvl1pPr>
          </a:lstStyle>
          <a:p>
            <a:r>
              <a:rPr lang="en-GB"/>
              <a:t>Click icon to add picture</a:t>
            </a:r>
            <a:endParaRPr lang="en-US" dirty="0"/>
          </a:p>
        </p:txBody>
      </p:sp>
      <p:cxnSp>
        <p:nvCxnSpPr>
          <p:cNvPr id="4" name="Straight Connector 3">
            <a:extLst>
              <a:ext uri="{FF2B5EF4-FFF2-40B4-BE49-F238E27FC236}">
                <a16:creationId xmlns:a16="http://schemas.microsoft.com/office/drawing/2014/main" id="{AC36CCF3-BEA1-9532-897E-60B21F9E0C38}"/>
              </a:ext>
              <a:ext uri="{C183D7F6-B498-43B3-948B-1728B52AA6E4}">
                <adec:decorative xmlns:adec="http://schemas.microsoft.com/office/drawing/2017/decorative" val="1"/>
              </a:ext>
            </a:extLst>
          </p:cNvPr>
          <p:cNvCxnSpPr>
            <a:cxnSpLocks/>
          </p:cNvCxnSpPr>
          <p:nvPr userDrawn="1"/>
        </p:nvCxnSpPr>
        <p:spPr>
          <a:xfrm>
            <a:off x="727527" y="2914513"/>
            <a:ext cx="1095486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Oval 4">
            <a:extLst>
              <a:ext uri="{FF2B5EF4-FFF2-40B4-BE49-F238E27FC236}">
                <a16:creationId xmlns:a16="http://schemas.microsoft.com/office/drawing/2014/main" id="{CAC45EB9-89EB-6947-3E66-7A20AAFF3989}"/>
              </a:ext>
              <a:ext uri="{C183D7F6-B498-43B3-948B-1728B52AA6E4}">
                <adec:decorative xmlns:adec="http://schemas.microsoft.com/office/drawing/2017/decorative" val="1"/>
              </a:ext>
            </a:extLst>
          </p:cNvPr>
          <p:cNvSpPr/>
          <p:nvPr userDrawn="1"/>
        </p:nvSpPr>
        <p:spPr>
          <a:xfrm>
            <a:off x="649776"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AC14FCA1-3191-C23A-11F4-1E05F0F06058}"/>
              </a:ext>
              <a:ext uri="{C183D7F6-B498-43B3-948B-1728B52AA6E4}">
                <adec:decorative xmlns:adec="http://schemas.microsoft.com/office/drawing/2017/decorative" val="1"/>
              </a:ext>
            </a:extLst>
          </p:cNvPr>
          <p:cNvSpPr/>
          <p:nvPr userDrawn="1"/>
        </p:nvSpPr>
        <p:spPr>
          <a:xfrm>
            <a:off x="2353127"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5" name="Oval 34">
            <a:extLst>
              <a:ext uri="{FF2B5EF4-FFF2-40B4-BE49-F238E27FC236}">
                <a16:creationId xmlns:a16="http://schemas.microsoft.com/office/drawing/2014/main" id="{632D85A6-CD18-3D44-4ED3-479E8007C700}"/>
              </a:ext>
              <a:ext uri="{C183D7F6-B498-43B3-948B-1728B52AA6E4}">
                <adec:decorative xmlns:adec="http://schemas.microsoft.com/office/drawing/2017/decorative" val="1"/>
              </a:ext>
            </a:extLst>
          </p:cNvPr>
          <p:cNvSpPr/>
          <p:nvPr userDrawn="1"/>
        </p:nvSpPr>
        <p:spPr>
          <a:xfrm>
            <a:off x="3978727"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6" name="Oval 35">
            <a:extLst>
              <a:ext uri="{FF2B5EF4-FFF2-40B4-BE49-F238E27FC236}">
                <a16:creationId xmlns:a16="http://schemas.microsoft.com/office/drawing/2014/main" id="{1BE9538A-7671-5716-2083-4863DE6FC81D}"/>
              </a:ext>
              <a:ext uri="{C183D7F6-B498-43B3-948B-1728B52AA6E4}">
                <adec:decorative xmlns:adec="http://schemas.microsoft.com/office/drawing/2017/decorative" val="1"/>
              </a:ext>
            </a:extLst>
          </p:cNvPr>
          <p:cNvSpPr/>
          <p:nvPr userDrawn="1"/>
        </p:nvSpPr>
        <p:spPr>
          <a:xfrm>
            <a:off x="5603762"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4EEF2032-047A-A048-2DAB-A434ACAEB2A3}"/>
              </a:ext>
              <a:ext uri="{C183D7F6-B498-43B3-948B-1728B52AA6E4}">
                <adec:decorative xmlns:adec="http://schemas.microsoft.com/office/drawing/2017/decorative" val="1"/>
              </a:ext>
            </a:extLst>
          </p:cNvPr>
          <p:cNvSpPr/>
          <p:nvPr userDrawn="1"/>
        </p:nvSpPr>
        <p:spPr>
          <a:xfrm>
            <a:off x="7229927"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Oval 38">
            <a:extLst>
              <a:ext uri="{FF2B5EF4-FFF2-40B4-BE49-F238E27FC236}">
                <a16:creationId xmlns:a16="http://schemas.microsoft.com/office/drawing/2014/main" id="{F947350C-96CE-8D5D-6815-4E48490F771E}"/>
              </a:ext>
              <a:ext uri="{C183D7F6-B498-43B3-948B-1728B52AA6E4}">
                <adec:decorative xmlns:adec="http://schemas.microsoft.com/office/drawing/2017/decorative" val="1"/>
              </a:ext>
            </a:extLst>
          </p:cNvPr>
          <p:cNvSpPr/>
          <p:nvPr userDrawn="1"/>
        </p:nvSpPr>
        <p:spPr>
          <a:xfrm>
            <a:off x="8854965"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Oval 39">
            <a:extLst>
              <a:ext uri="{FF2B5EF4-FFF2-40B4-BE49-F238E27FC236}">
                <a16:creationId xmlns:a16="http://schemas.microsoft.com/office/drawing/2014/main" id="{D4CC6803-1FE7-920D-545D-2F48A50C6856}"/>
              </a:ext>
              <a:ext uri="{C183D7F6-B498-43B3-948B-1728B52AA6E4}">
                <adec:decorative xmlns:adec="http://schemas.microsoft.com/office/drawing/2017/decorative" val="1"/>
              </a:ext>
            </a:extLst>
          </p:cNvPr>
          <p:cNvSpPr/>
          <p:nvPr userDrawn="1"/>
        </p:nvSpPr>
        <p:spPr>
          <a:xfrm>
            <a:off x="10481124"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3615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meline_4">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B855-995C-1225-6A02-C46FF326D417}"/>
              </a:ext>
            </a:extLst>
          </p:cNvPr>
          <p:cNvSpPr>
            <a:spLocks noGrp="1"/>
          </p:cNvSpPr>
          <p:nvPr>
            <p:ph type="title" hasCustomPrompt="1"/>
          </p:nvPr>
        </p:nvSpPr>
        <p:spPr>
          <a:xfrm>
            <a:off x="561974" y="365125"/>
            <a:ext cx="11246567" cy="1017361"/>
          </a:xfrm>
        </p:spPr>
        <p:txBody>
          <a:bodyPr>
            <a:noAutofit/>
          </a:bodyPr>
          <a:lstStyle>
            <a:lvl1pPr algn="l">
              <a:defRPr sz="5000">
                <a:solidFill>
                  <a:schemeClr val="accent4"/>
                </a:solidFill>
              </a:defRPr>
            </a:lvl1pPr>
          </a:lstStyle>
          <a:p>
            <a:r>
              <a:rPr lang="en-US" dirty="0"/>
              <a:t>Add title</a:t>
            </a:r>
          </a:p>
        </p:txBody>
      </p:sp>
      <p:sp>
        <p:nvSpPr>
          <p:cNvPr id="17" name="Text Placeholder 6">
            <a:extLst>
              <a:ext uri="{FF2B5EF4-FFF2-40B4-BE49-F238E27FC236}">
                <a16:creationId xmlns:a16="http://schemas.microsoft.com/office/drawing/2014/main" id="{6B73193A-88EA-B0EF-BE93-8DF234EB1751}"/>
              </a:ext>
            </a:extLst>
          </p:cNvPr>
          <p:cNvSpPr>
            <a:spLocks noGrp="1"/>
          </p:cNvSpPr>
          <p:nvPr>
            <p:ph type="body" sz="quarter" idx="18" hasCustomPrompt="1"/>
          </p:nvPr>
        </p:nvSpPr>
        <p:spPr>
          <a:xfrm>
            <a:off x="576780" y="2158308"/>
            <a:ext cx="1515902"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18" name="Text Placeholder 6">
            <a:extLst>
              <a:ext uri="{FF2B5EF4-FFF2-40B4-BE49-F238E27FC236}">
                <a16:creationId xmlns:a16="http://schemas.microsoft.com/office/drawing/2014/main" id="{EDCB1B8E-D420-780E-9AB7-AC039F356D3B}"/>
              </a:ext>
            </a:extLst>
          </p:cNvPr>
          <p:cNvSpPr>
            <a:spLocks noGrp="1"/>
          </p:cNvSpPr>
          <p:nvPr>
            <p:ph type="body" sz="quarter" idx="19" hasCustomPrompt="1"/>
          </p:nvPr>
        </p:nvSpPr>
        <p:spPr>
          <a:xfrm>
            <a:off x="2216375" y="2158308"/>
            <a:ext cx="1515902"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19" name="Text Placeholder 6">
            <a:extLst>
              <a:ext uri="{FF2B5EF4-FFF2-40B4-BE49-F238E27FC236}">
                <a16:creationId xmlns:a16="http://schemas.microsoft.com/office/drawing/2014/main" id="{7656A84E-C390-F554-7CF9-98D0A99CB425}"/>
              </a:ext>
            </a:extLst>
          </p:cNvPr>
          <p:cNvSpPr>
            <a:spLocks noGrp="1"/>
          </p:cNvSpPr>
          <p:nvPr>
            <p:ph type="body" sz="quarter" idx="20" hasCustomPrompt="1"/>
          </p:nvPr>
        </p:nvSpPr>
        <p:spPr>
          <a:xfrm>
            <a:off x="3855970" y="2158308"/>
            <a:ext cx="1515902"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0" name="Text Placeholder 6">
            <a:extLst>
              <a:ext uri="{FF2B5EF4-FFF2-40B4-BE49-F238E27FC236}">
                <a16:creationId xmlns:a16="http://schemas.microsoft.com/office/drawing/2014/main" id="{58932D1A-5F27-5DB5-2EA3-5D2198BFE1E4}"/>
              </a:ext>
            </a:extLst>
          </p:cNvPr>
          <p:cNvSpPr>
            <a:spLocks noGrp="1"/>
          </p:cNvSpPr>
          <p:nvPr>
            <p:ph type="body" sz="quarter" idx="21" hasCustomPrompt="1"/>
          </p:nvPr>
        </p:nvSpPr>
        <p:spPr>
          <a:xfrm>
            <a:off x="5495565" y="2158308"/>
            <a:ext cx="1515902"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1" name="Text Placeholder 6">
            <a:extLst>
              <a:ext uri="{FF2B5EF4-FFF2-40B4-BE49-F238E27FC236}">
                <a16:creationId xmlns:a16="http://schemas.microsoft.com/office/drawing/2014/main" id="{DB0B66E2-831B-8B5D-7260-F680B1DCB4C0}"/>
              </a:ext>
            </a:extLst>
          </p:cNvPr>
          <p:cNvSpPr>
            <a:spLocks noGrp="1"/>
          </p:cNvSpPr>
          <p:nvPr>
            <p:ph type="body" sz="quarter" idx="22" hasCustomPrompt="1"/>
          </p:nvPr>
        </p:nvSpPr>
        <p:spPr>
          <a:xfrm>
            <a:off x="7135160" y="2158308"/>
            <a:ext cx="1515902"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2" name="Text Placeholder 6">
            <a:extLst>
              <a:ext uri="{FF2B5EF4-FFF2-40B4-BE49-F238E27FC236}">
                <a16:creationId xmlns:a16="http://schemas.microsoft.com/office/drawing/2014/main" id="{5E01213A-B19D-C32B-3CC5-8C7DF3E8B253}"/>
              </a:ext>
            </a:extLst>
          </p:cNvPr>
          <p:cNvSpPr>
            <a:spLocks noGrp="1"/>
          </p:cNvSpPr>
          <p:nvPr>
            <p:ph type="body" sz="quarter" idx="23" hasCustomPrompt="1"/>
          </p:nvPr>
        </p:nvSpPr>
        <p:spPr>
          <a:xfrm>
            <a:off x="8774755" y="2158308"/>
            <a:ext cx="1515902"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3" name="Text Placeholder 6">
            <a:extLst>
              <a:ext uri="{FF2B5EF4-FFF2-40B4-BE49-F238E27FC236}">
                <a16:creationId xmlns:a16="http://schemas.microsoft.com/office/drawing/2014/main" id="{5D66B4D4-1888-12A9-F2A9-581EC9B06386}"/>
              </a:ext>
            </a:extLst>
          </p:cNvPr>
          <p:cNvSpPr>
            <a:spLocks noGrp="1"/>
          </p:cNvSpPr>
          <p:nvPr>
            <p:ph type="body" sz="quarter" idx="24" hasCustomPrompt="1"/>
          </p:nvPr>
        </p:nvSpPr>
        <p:spPr>
          <a:xfrm>
            <a:off x="10414352" y="2158308"/>
            <a:ext cx="1515902" cy="643408"/>
          </a:xfrm>
        </p:spPr>
        <p:txBody>
          <a:bodyPr>
            <a:noAutofit/>
          </a:bodyPr>
          <a:lstStyle>
            <a:lvl1pPr marL="0" indent="0" algn="l">
              <a:lnSpc>
                <a:spcPct val="90000"/>
              </a:lnSpc>
              <a:spcBef>
                <a:spcPts val="1000"/>
              </a:spcBef>
              <a:buNone/>
              <a:defRPr sz="1000" b="1" cap="all" spc="300" baseline="0">
                <a:solidFill>
                  <a:schemeClr val="accent6">
                    <a:lumMod val="5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6" name="Text Placeholder 6">
            <a:extLst>
              <a:ext uri="{FF2B5EF4-FFF2-40B4-BE49-F238E27FC236}">
                <a16:creationId xmlns:a16="http://schemas.microsoft.com/office/drawing/2014/main" id="{8BA70EC6-938E-0C76-59B1-A0D291AC520E}"/>
              </a:ext>
            </a:extLst>
          </p:cNvPr>
          <p:cNvSpPr>
            <a:spLocks noGrp="1"/>
          </p:cNvSpPr>
          <p:nvPr>
            <p:ph type="body" sz="quarter" idx="25" hasCustomPrompt="1"/>
          </p:nvPr>
        </p:nvSpPr>
        <p:spPr>
          <a:xfrm>
            <a:off x="576780" y="3282262"/>
            <a:ext cx="1515902" cy="91440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7" name="Text Placeholder 6">
            <a:extLst>
              <a:ext uri="{FF2B5EF4-FFF2-40B4-BE49-F238E27FC236}">
                <a16:creationId xmlns:a16="http://schemas.microsoft.com/office/drawing/2014/main" id="{45208294-243B-6B1C-7B4D-D51C83E833BA}"/>
              </a:ext>
            </a:extLst>
          </p:cNvPr>
          <p:cNvSpPr>
            <a:spLocks noGrp="1"/>
          </p:cNvSpPr>
          <p:nvPr>
            <p:ph type="body" sz="quarter" idx="26" hasCustomPrompt="1"/>
          </p:nvPr>
        </p:nvSpPr>
        <p:spPr>
          <a:xfrm>
            <a:off x="2216375" y="3282262"/>
            <a:ext cx="1515902" cy="91440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8" name="Text Placeholder 6">
            <a:extLst>
              <a:ext uri="{FF2B5EF4-FFF2-40B4-BE49-F238E27FC236}">
                <a16:creationId xmlns:a16="http://schemas.microsoft.com/office/drawing/2014/main" id="{F9F6658C-4BEF-1B93-92E7-AE2570118194}"/>
              </a:ext>
            </a:extLst>
          </p:cNvPr>
          <p:cNvSpPr>
            <a:spLocks noGrp="1"/>
          </p:cNvSpPr>
          <p:nvPr>
            <p:ph type="body" sz="quarter" idx="27" hasCustomPrompt="1"/>
          </p:nvPr>
        </p:nvSpPr>
        <p:spPr>
          <a:xfrm>
            <a:off x="3855970" y="3282262"/>
            <a:ext cx="1515902" cy="91440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9" name="Text Placeholder 6">
            <a:extLst>
              <a:ext uri="{FF2B5EF4-FFF2-40B4-BE49-F238E27FC236}">
                <a16:creationId xmlns:a16="http://schemas.microsoft.com/office/drawing/2014/main" id="{C9DE0F18-7248-091B-B3CF-C52106002CCE}"/>
              </a:ext>
            </a:extLst>
          </p:cNvPr>
          <p:cNvSpPr>
            <a:spLocks noGrp="1"/>
          </p:cNvSpPr>
          <p:nvPr>
            <p:ph type="body" sz="quarter" idx="28" hasCustomPrompt="1"/>
          </p:nvPr>
        </p:nvSpPr>
        <p:spPr>
          <a:xfrm>
            <a:off x="5495565" y="3282262"/>
            <a:ext cx="1515902" cy="91440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0" name="Text Placeholder 6">
            <a:extLst>
              <a:ext uri="{FF2B5EF4-FFF2-40B4-BE49-F238E27FC236}">
                <a16:creationId xmlns:a16="http://schemas.microsoft.com/office/drawing/2014/main" id="{9940A882-262E-11D9-20F5-FC422DA6058B}"/>
              </a:ext>
            </a:extLst>
          </p:cNvPr>
          <p:cNvSpPr>
            <a:spLocks noGrp="1"/>
          </p:cNvSpPr>
          <p:nvPr>
            <p:ph type="body" sz="quarter" idx="29" hasCustomPrompt="1"/>
          </p:nvPr>
        </p:nvSpPr>
        <p:spPr>
          <a:xfrm>
            <a:off x="7135160" y="3282262"/>
            <a:ext cx="1515902" cy="91440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1" name="Text Placeholder 6">
            <a:extLst>
              <a:ext uri="{FF2B5EF4-FFF2-40B4-BE49-F238E27FC236}">
                <a16:creationId xmlns:a16="http://schemas.microsoft.com/office/drawing/2014/main" id="{F1943B66-B889-2293-1A59-B08E0A4A09D8}"/>
              </a:ext>
            </a:extLst>
          </p:cNvPr>
          <p:cNvSpPr>
            <a:spLocks noGrp="1"/>
          </p:cNvSpPr>
          <p:nvPr>
            <p:ph type="body" sz="quarter" idx="30" hasCustomPrompt="1"/>
          </p:nvPr>
        </p:nvSpPr>
        <p:spPr>
          <a:xfrm>
            <a:off x="8774755" y="3282262"/>
            <a:ext cx="1515902" cy="91440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2" name="Text Placeholder 6">
            <a:extLst>
              <a:ext uri="{FF2B5EF4-FFF2-40B4-BE49-F238E27FC236}">
                <a16:creationId xmlns:a16="http://schemas.microsoft.com/office/drawing/2014/main" id="{93FE27AA-101D-9FC1-39E1-665CEBA591FB}"/>
              </a:ext>
            </a:extLst>
          </p:cNvPr>
          <p:cNvSpPr>
            <a:spLocks noGrp="1"/>
          </p:cNvSpPr>
          <p:nvPr>
            <p:ph type="body" sz="quarter" idx="31" hasCustomPrompt="1"/>
          </p:nvPr>
        </p:nvSpPr>
        <p:spPr>
          <a:xfrm>
            <a:off x="10414352" y="3282262"/>
            <a:ext cx="1515902" cy="914400"/>
          </a:xfrm>
        </p:spPr>
        <p:txBody>
          <a:bodyPr>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4" name="Picture Placeholder 33">
            <a:extLst>
              <a:ext uri="{FF2B5EF4-FFF2-40B4-BE49-F238E27FC236}">
                <a16:creationId xmlns:a16="http://schemas.microsoft.com/office/drawing/2014/main" id="{39C37C26-8255-6660-DCE1-D05B99B82D0D}"/>
              </a:ext>
            </a:extLst>
          </p:cNvPr>
          <p:cNvSpPr>
            <a:spLocks noGrp="1"/>
          </p:cNvSpPr>
          <p:nvPr>
            <p:ph type="pic" sz="quarter" idx="32"/>
          </p:nvPr>
        </p:nvSpPr>
        <p:spPr>
          <a:xfrm>
            <a:off x="656949" y="4276725"/>
            <a:ext cx="1516228" cy="2581275"/>
          </a:xfrm>
        </p:spPr>
        <p:txBody>
          <a:bodyPr anchor="ctr">
            <a:normAutofit/>
          </a:bodyPr>
          <a:lstStyle>
            <a:lvl1pPr marL="0" indent="0" algn="ctr">
              <a:buNone/>
              <a:defRPr sz="1600"/>
            </a:lvl1pPr>
          </a:lstStyle>
          <a:p>
            <a:r>
              <a:rPr lang="en-GB"/>
              <a:t>Click icon to add picture</a:t>
            </a:r>
            <a:endParaRPr lang="en-US" dirty="0"/>
          </a:p>
        </p:txBody>
      </p:sp>
      <p:sp>
        <p:nvSpPr>
          <p:cNvPr id="36" name="Picture Placeholder 33">
            <a:extLst>
              <a:ext uri="{FF2B5EF4-FFF2-40B4-BE49-F238E27FC236}">
                <a16:creationId xmlns:a16="http://schemas.microsoft.com/office/drawing/2014/main" id="{B8B0653A-87D0-F144-0A04-EC18C75CDE46}"/>
              </a:ext>
            </a:extLst>
          </p:cNvPr>
          <p:cNvSpPr>
            <a:spLocks noGrp="1"/>
          </p:cNvSpPr>
          <p:nvPr>
            <p:ph type="pic" sz="quarter" idx="34"/>
          </p:nvPr>
        </p:nvSpPr>
        <p:spPr>
          <a:xfrm>
            <a:off x="2242486" y="4819650"/>
            <a:ext cx="1515903" cy="2038350"/>
          </a:xfrm>
        </p:spPr>
        <p:txBody>
          <a:bodyPr anchor="ctr">
            <a:normAutofit/>
          </a:bodyPr>
          <a:lstStyle>
            <a:lvl1pPr marL="0" indent="0" algn="ctr">
              <a:buNone/>
              <a:defRPr sz="1600"/>
            </a:lvl1pPr>
          </a:lstStyle>
          <a:p>
            <a:r>
              <a:rPr lang="en-GB"/>
              <a:t>Click icon to add picture</a:t>
            </a:r>
            <a:endParaRPr lang="en-US" dirty="0"/>
          </a:p>
        </p:txBody>
      </p:sp>
      <p:sp>
        <p:nvSpPr>
          <p:cNvPr id="37" name="Picture Placeholder 33">
            <a:extLst>
              <a:ext uri="{FF2B5EF4-FFF2-40B4-BE49-F238E27FC236}">
                <a16:creationId xmlns:a16="http://schemas.microsoft.com/office/drawing/2014/main" id="{2D436861-E5E4-0D02-515D-5135ED5C81BD}"/>
              </a:ext>
            </a:extLst>
          </p:cNvPr>
          <p:cNvSpPr>
            <a:spLocks noGrp="1"/>
          </p:cNvSpPr>
          <p:nvPr>
            <p:ph type="pic" sz="quarter" idx="35"/>
          </p:nvPr>
        </p:nvSpPr>
        <p:spPr>
          <a:xfrm>
            <a:off x="3827698" y="4276725"/>
            <a:ext cx="1501022" cy="2581275"/>
          </a:xfrm>
        </p:spPr>
        <p:txBody>
          <a:bodyPr anchor="ctr">
            <a:normAutofit/>
          </a:bodyPr>
          <a:lstStyle>
            <a:lvl1pPr marL="0" indent="0" algn="ctr">
              <a:buNone/>
              <a:defRPr sz="1600"/>
            </a:lvl1pPr>
          </a:lstStyle>
          <a:p>
            <a:r>
              <a:rPr lang="en-GB"/>
              <a:t>Click icon to add picture</a:t>
            </a:r>
            <a:endParaRPr lang="en-US" dirty="0"/>
          </a:p>
        </p:txBody>
      </p:sp>
      <p:sp>
        <p:nvSpPr>
          <p:cNvPr id="38" name="Picture Placeholder 33">
            <a:extLst>
              <a:ext uri="{FF2B5EF4-FFF2-40B4-BE49-F238E27FC236}">
                <a16:creationId xmlns:a16="http://schemas.microsoft.com/office/drawing/2014/main" id="{38A682C7-CD55-0D0D-115A-C741A38A9D57}"/>
              </a:ext>
            </a:extLst>
          </p:cNvPr>
          <p:cNvSpPr>
            <a:spLocks noGrp="1"/>
          </p:cNvSpPr>
          <p:nvPr>
            <p:ph type="pic" sz="quarter" idx="36"/>
          </p:nvPr>
        </p:nvSpPr>
        <p:spPr>
          <a:xfrm>
            <a:off x="5398029" y="4819650"/>
            <a:ext cx="1500700" cy="2038350"/>
          </a:xfrm>
        </p:spPr>
        <p:txBody>
          <a:bodyPr anchor="ctr">
            <a:normAutofit/>
          </a:bodyPr>
          <a:lstStyle>
            <a:lvl1pPr marL="0" indent="0" algn="ctr">
              <a:buNone/>
              <a:defRPr sz="1600"/>
            </a:lvl1pPr>
          </a:lstStyle>
          <a:p>
            <a:r>
              <a:rPr lang="en-GB"/>
              <a:t>Click icon to add picture</a:t>
            </a:r>
            <a:endParaRPr lang="en-US" dirty="0"/>
          </a:p>
        </p:txBody>
      </p:sp>
      <p:sp>
        <p:nvSpPr>
          <p:cNvPr id="39" name="Picture Placeholder 33">
            <a:extLst>
              <a:ext uri="{FF2B5EF4-FFF2-40B4-BE49-F238E27FC236}">
                <a16:creationId xmlns:a16="http://schemas.microsoft.com/office/drawing/2014/main" id="{6D2E46AE-8931-07D9-E4BA-236767F05123}"/>
              </a:ext>
            </a:extLst>
          </p:cNvPr>
          <p:cNvSpPr>
            <a:spLocks noGrp="1"/>
          </p:cNvSpPr>
          <p:nvPr>
            <p:ph type="pic" sz="quarter" idx="37"/>
          </p:nvPr>
        </p:nvSpPr>
        <p:spPr>
          <a:xfrm>
            <a:off x="6968038" y="4276725"/>
            <a:ext cx="1515904" cy="2581275"/>
          </a:xfrm>
        </p:spPr>
        <p:txBody>
          <a:bodyPr anchor="ctr">
            <a:normAutofit/>
          </a:bodyPr>
          <a:lstStyle>
            <a:lvl1pPr marL="0" indent="0" algn="ctr">
              <a:buNone/>
              <a:defRPr sz="1600"/>
            </a:lvl1pPr>
          </a:lstStyle>
          <a:p>
            <a:r>
              <a:rPr lang="en-GB"/>
              <a:t>Click icon to add picture</a:t>
            </a:r>
            <a:endParaRPr lang="en-US" dirty="0"/>
          </a:p>
        </p:txBody>
      </p:sp>
      <p:sp>
        <p:nvSpPr>
          <p:cNvPr id="40" name="Picture Placeholder 33">
            <a:extLst>
              <a:ext uri="{FF2B5EF4-FFF2-40B4-BE49-F238E27FC236}">
                <a16:creationId xmlns:a16="http://schemas.microsoft.com/office/drawing/2014/main" id="{295565B1-ACA7-F26E-8827-05E8356C7C54}"/>
              </a:ext>
            </a:extLst>
          </p:cNvPr>
          <p:cNvSpPr>
            <a:spLocks noGrp="1"/>
          </p:cNvSpPr>
          <p:nvPr>
            <p:ph type="pic" sz="quarter" idx="38"/>
          </p:nvPr>
        </p:nvSpPr>
        <p:spPr>
          <a:xfrm>
            <a:off x="8553251" y="4830161"/>
            <a:ext cx="1531401" cy="2027839"/>
          </a:xfrm>
        </p:spPr>
        <p:txBody>
          <a:bodyPr anchor="ctr">
            <a:normAutofit/>
          </a:bodyPr>
          <a:lstStyle>
            <a:lvl1pPr marL="0" indent="0" algn="ctr">
              <a:buNone/>
              <a:defRPr sz="1600"/>
            </a:lvl1pPr>
          </a:lstStyle>
          <a:p>
            <a:r>
              <a:rPr lang="en-GB"/>
              <a:t>Click icon to add picture</a:t>
            </a:r>
            <a:endParaRPr lang="en-US" dirty="0"/>
          </a:p>
        </p:txBody>
      </p:sp>
      <p:sp>
        <p:nvSpPr>
          <p:cNvPr id="35" name="Picture Placeholder 33">
            <a:extLst>
              <a:ext uri="{FF2B5EF4-FFF2-40B4-BE49-F238E27FC236}">
                <a16:creationId xmlns:a16="http://schemas.microsoft.com/office/drawing/2014/main" id="{AFF99AF0-07B4-1CEE-3781-E91ED317B3DE}"/>
              </a:ext>
            </a:extLst>
          </p:cNvPr>
          <p:cNvSpPr>
            <a:spLocks noGrp="1"/>
          </p:cNvSpPr>
          <p:nvPr>
            <p:ph type="pic" sz="quarter" idx="33"/>
          </p:nvPr>
        </p:nvSpPr>
        <p:spPr>
          <a:xfrm>
            <a:off x="10153958" y="4276725"/>
            <a:ext cx="1515903" cy="2581275"/>
          </a:xfrm>
        </p:spPr>
        <p:txBody>
          <a:bodyPr anchor="ctr">
            <a:normAutofit/>
          </a:bodyPr>
          <a:lstStyle>
            <a:lvl1pPr marL="0" indent="0" algn="ctr">
              <a:buNone/>
              <a:defRPr sz="1600"/>
            </a:lvl1pPr>
          </a:lstStyle>
          <a:p>
            <a:r>
              <a:rPr lang="en-GB"/>
              <a:t>Click icon to add picture</a:t>
            </a:r>
            <a:endParaRPr lang="en-US" dirty="0"/>
          </a:p>
        </p:txBody>
      </p:sp>
      <p:cxnSp>
        <p:nvCxnSpPr>
          <p:cNvPr id="3" name="Straight Connector 2">
            <a:extLst>
              <a:ext uri="{FF2B5EF4-FFF2-40B4-BE49-F238E27FC236}">
                <a16:creationId xmlns:a16="http://schemas.microsoft.com/office/drawing/2014/main" id="{CAFE5053-60BB-2761-C015-8271375ECE79}"/>
              </a:ext>
              <a:ext uri="{C183D7F6-B498-43B3-948B-1728B52AA6E4}">
                <adec:decorative xmlns:adec="http://schemas.microsoft.com/office/drawing/2017/decorative" val="1"/>
              </a:ext>
            </a:extLst>
          </p:cNvPr>
          <p:cNvCxnSpPr>
            <a:cxnSpLocks/>
          </p:cNvCxnSpPr>
          <p:nvPr userDrawn="1"/>
        </p:nvCxnSpPr>
        <p:spPr>
          <a:xfrm>
            <a:off x="727527" y="2914513"/>
            <a:ext cx="1095486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Oval 3">
            <a:extLst>
              <a:ext uri="{FF2B5EF4-FFF2-40B4-BE49-F238E27FC236}">
                <a16:creationId xmlns:a16="http://schemas.microsoft.com/office/drawing/2014/main" id="{848DF79D-5968-B3B0-E251-91F377B6AF27}"/>
              </a:ext>
              <a:ext uri="{C183D7F6-B498-43B3-948B-1728B52AA6E4}">
                <adec:decorative xmlns:adec="http://schemas.microsoft.com/office/drawing/2017/decorative" val="1"/>
              </a:ext>
            </a:extLst>
          </p:cNvPr>
          <p:cNvSpPr/>
          <p:nvPr userDrawn="1"/>
        </p:nvSpPr>
        <p:spPr>
          <a:xfrm>
            <a:off x="649776"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6596F52-E672-3E2F-3A6D-9A145AB707C3}"/>
              </a:ext>
              <a:ext uri="{C183D7F6-B498-43B3-948B-1728B52AA6E4}">
                <adec:decorative xmlns:adec="http://schemas.microsoft.com/office/drawing/2017/decorative" val="1"/>
              </a:ext>
            </a:extLst>
          </p:cNvPr>
          <p:cNvSpPr/>
          <p:nvPr userDrawn="1"/>
        </p:nvSpPr>
        <p:spPr>
          <a:xfrm>
            <a:off x="2353127"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6" name="Oval 5">
            <a:extLst>
              <a:ext uri="{FF2B5EF4-FFF2-40B4-BE49-F238E27FC236}">
                <a16:creationId xmlns:a16="http://schemas.microsoft.com/office/drawing/2014/main" id="{507FBAA1-A8BE-79FE-77C8-41965A21EE1C}"/>
              </a:ext>
              <a:ext uri="{C183D7F6-B498-43B3-948B-1728B52AA6E4}">
                <adec:decorative xmlns:adec="http://schemas.microsoft.com/office/drawing/2017/decorative" val="1"/>
              </a:ext>
            </a:extLst>
          </p:cNvPr>
          <p:cNvSpPr/>
          <p:nvPr userDrawn="1"/>
        </p:nvSpPr>
        <p:spPr>
          <a:xfrm>
            <a:off x="3978727"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7" name="Oval 6">
            <a:extLst>
              <a:ext uri="{FF2B5EF4-FFF2-40B4-BE49-F238E27FC236}">
                <a16:creationId xmlns:a16="http://schemas.microsoft.com/office/drawing/2014/main" id="{DCE966C6-D5C6-F289-A101-12F9346A3CBA}"/>
              </a:ext>
              <a:ext uri="{C183D7F6-B498-43B3-948B-1728B52AA6E4}">
                <adec:decorative xmlns:adec="http://schemas.microsoft.com/office/drawing/2017/decorative" val="1"/>
              </a:ext>
            </a:extLst>
          </p:cNvPr>
          <p:cNvSpPr/>
          <p:nvPr userDrawn="1"/>
        </p:nvSpPr>
        <p:spPr>
          <a:xfrm>
            <a:off x="5603762"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C5F90A22-A0F4-7C70-DB50-E05ADE626CEB}"/>
              </a:ext>
              <a:ext uri="{C183D7F6-B498-43B3-948B-1728B52AA6E4}">
                <adec:decorative xmlns:adec="http://schemas.microsoft.com/office/drawing/2017/decorative" val="1"/>
              </a:ext>
            </a:extLst>
          </p:cNvPr>
          <p:cNvSpPr/>
          <p:nvPr userDrawn="1"/>
        </p:nvSpPr>
        <p:spPr>
          <a:xfrm>
            <a:off x="7229927"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F8C40A97-5EF3-1C22-54A1-85F1821010AF}"/>
              </a:ext>
              <a:ext uri="{C183D7F6-B498-43B3-948B-1728B52AA6E4}">
                <adec:decorative xmlns:adec="http://schemas.microsoft.com/office/drawing/2017/decorative" val="1"/>
              </a:ext>
            </a:extLst>
          </p:cNvPr>
          <p:cNvSpPr/>
          <p:nvPr userDrawn="1"/>
        </p:nvSpPr>
        <p:spPr>
          <a:xfrm>
            <a:off x="8854965"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3DAD6B51-49A7-A1A1-82D7-083E1E48E3D9}"/>
              </a:ext>
              <a:ext uri="{C183D7F6-B498-43B3-948B-1728B52AA6E4}">
                <adec:decorative xmlns:adec="http://schemas.microsoft.com/office/drawing/2017/decorative" val="1"/>
              </a:ext>
            </a:extLst>
          </p:cNvPr>
          <p:cNvSpPr/>
          <p:nvPr userDrawn="1"/>
        </p:nvSpPr>
        <p:spPr>
          <a:xfrm>
            <a:off x="10481124" y="2839459"/>
            <a:ext cx="161832" cy="16183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6009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meline_5">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B855-995C-1225-6A02-C46FF326D417}"/>
              </a:ext>
            </a:extLst>
          </p:cNvPr>
          <p:cNvSpPr>
            <a:spLocks noGrp="1"/>
          </p:cNvSpPr>
          <p:nvPr>
            <p:ph type="title" hasCustomPrompt="1"/>
          </p:nvPr>
        </p:nvSpPr>
        <p:spPr>
          <a:xfrm>
            <a:off x="561974" y="353837"/>
            <a:ext cx="11063525" cy="940194"/>
          </a:xfrm>
        </p:spPr>
        <p:txBody>
          <a:bodyPr tIns="91440" bIns="0">
            <a:noAutofit/>
          </a:bodyPr>
          <a:lstStyle>
            <a:lvl1pPr algn="l">
              <a:defRPr sz="5000">
                <a:solidFill>
                  <a:schemeClr val="accent2"/>
                </a:solidFill>
              </a:defRPr>
            </a:lvl1pPr>
          </a:lstStyle>
          <a:p>
            <a:r>
              <a:rPr lang="en-US" dirty="0"/>
              <a:t>Add title</a:t>
            </a:r>
          </a:p>
        </p:txBody>
      </p:sp>
      <p:sp>
        <p:nvSpPr>
          <p:cNvPr id="5" name="Text Placeholder 6">
            <a:extLst>
              <a:ext uri="{FF2B5EF4-FFF2-40B4-BE49-F238E27FC236}">
                <a16:creationId xmlns:a16="http://schemas.microsoft.com/office/drawing/2014/main" id="{0B164C47-85FC-75F1-2510-5879B9FC64FF}"/>
              </a:ext>
            </a:extLst>
          </p:cNvPr>
          <p:cNvSpPr>
            <a:spLocks noGrp="1"/>
          </p:cNvSpPr>
          <p:nvPr>
            <p:ph type="body" sz="quarter" idx="10" hasCustomPrompt="1"/>
          </p:nvPr>
        </p:nvSpPr>
        <p:spPr>
          <a:xfrm>
            <a:off x="565202" y="1305319"/>
            <a:ext cx="11063526" cy="441185"/>
          </a:xfrm>
        </p:spPr>
        <p:txBody>
          <a:bodyPr>
            <a:noAutofit/>
          </a:bodyPr>
          <a:lstStyle>
            <a:lvl1pPr marL="0" indent="0" algn="l">
              <a:buNone/>
              <a:defRPr sz="2000" b="0" cap="all" spc="300" baseline="0">
                <a:solidFill>
                  <a:schemeClr val="tx1"/>
                </a:solidFill>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SUBTITLE</a:t>
            </a:r>
          </a:p>
        </p:txBody>
      </p:sp>
      <p:sp>
        <p:nvSpPr>
          <p:cNvPr id="17" name="SmartArt Placeholder 16">
            <a:extLst>
              <a:ext uri="{FF2B5EF4-FFF2-40B4-BE49-F238E27FC236}">
                <a16:creationId xmlns:a16="http://schemas.microsoft.com/office/drawing/2014/main" id="{958446B8-0321-E6E0-5252-12AAE6EF3E7F}"/>
              </a:ext>
            </a:extLst>
          </p:cNvPr>
          <p:cNvSpPr>
            <a:spLocks noGrp="1"/>
          </p:cNvSpPr>
          <p:nvPr>
            <p:ph type="dgm" sz="quarter" idx="11"/>
          </p:nvPr>
        </p:nvSpPr>
        <p:spPr>
          <a:xfrm>
            <a:off x="563273" y="1814948"/>
            <a:ext cx="11065455" cy="4532597"/>
          </a:xfrm>
        </p:spPr>
        <p:txBody>
          <a:bodyPr anchor="t"/>
          <a:lstStyle>
            <a:lvl1pPr marL="0" indent="0" algn="ctr">
              <a:buNone/>
              <a:defRPr/>
            </a:lvl1pPr>
          </a:lstStyle>
          <a:p>
            <a:r>
              <a:rPr lang="en-GB"/>
              <a:t>Click icon to add SmartArt graphic</a:t>
            </a:r>
            <a:endParaRPr lang="en-US" dirty="0"/>
          </a:p>
        </p:txBody>
      </p:sp>
      <p:sp>
        <p:nvSpPr>
          <p:cNvPr id="19" name="Text Placeholder 6">
            <a:extLst>
              <a:ext uri="{FF2B5EF4-FFF2-40B4-BE49-F238E27FC236}">
                <a16:creationId xmlns:a16="http://schemas.microsoft.com/office/drawing/2014/main" id="{BAA835CE-4A8B-1613-AC20-76D775DB667B}"/>
              </a:ext>
            </a:extLst>
          </p:cNvPr>
          <p:cNvSpPr>
            <a:spLocks noGrp="1"/>
          </p:cNvSpPr>
          <p:nvPr>
            <p:ph type="body" sz="quarter" idx="12" hasCustomPrompt="1"/>
          </p:nvPr>
        </p:nvSpPr>
        <p:spPr>
          <a:xfrm>
            <a:off x="1385112" y="4058211"/>
            <a:ext cx="1097280" cy="548640"/>
          </a:xfrm>
        </p:spPr>
        <p:txBody>
          <a:bodyPr>
            <a:noAutofit/>
          </a:bodyPr>
          <a:lstStyle>
            <a:lvl1pPr marL="0" indent="0" algn="ctr">
              <a:buNone/>
              <a:defRPr sz="2800" b="0" spc="0" baseline="0">
                <a:solidFill>
                  <a:schemeClr val="accent2"/>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20" name="Text Placeholder 6">
            <a:extLst>
              <a:ext uri="{FF2B5EF4-FFF2-40B4-BE49-F238E27FC236}">
                <a16:creationId xmlns:a16="http://schemas.microsoft.com/office/drawing/2014/main" id="{06B0B38A-9459-4BB6-0749-21EB25003455}"/>
              </a:ext>
            </a:extLst>
          </p:cNvPr>
          <p:cNvSpPr>
            <a:spLocks noGrp="1"/>
          </p:cNvSpPr>
          <p:nvPr>
            <p:ph type="body" sz="quarter" idx="13" hasCustomPrompt="1"/>
          </p:nvPr>
        </p:nvSpPr>
        <p:spPr>
          <a:xfrm>
            <a:off x="2773673" y="3560920"/>
            <a:ext cx="1097280" cy="548640"/>
          </a:xfrm>
        </p:spPr>
        <p:txBody>
          <a:bodyPr>
            <a:noAutofit/>
          </a:bodyPr>
          <a:lstStyle>
            <a:lvl1pPr marL="0" indent="0" algn="ctr">
              <a:buNone/>
              <a:defRPr sz="2800" b="0" spc="0" baseline="0">
                <a:solidFill>
                  <a:schemeClr val="accent2"/>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21" name="Text Placeholder 6">
            <a:extLst>
              <a:ext uri="{FF2B5EF4-FFF2-40B4-BE49-F238E27FC236}">
                <a16:creationId xmlns:a16="http://schemas.microsoft.com/office/drawing/2014/main" id="{1A4119CC-0564-A779-7386-C668A704CDA0}"/>
              </a:ext>
            </a:extLst>
          </p:cNvPr>
          <p:cNvSpPr>
            <a:spLocks noGrp="1"/>
          </p:cNvSpPr>
          <p:nvPr>
            <p:ph type="body" sz="quarter" idx="14" hasCustomPrompt="1"/>
          </p:nvPr>
        </p:nvSpPr>
        <p:spPr>
          <a:xfrm>
            <a:off x="4162234" y="4058211"/>
            <a:ext cx="1097280" cy="548640"/>
          </a:xfrm>
        </p:spPr>
        <p:txBody>
          <a:bodyPr>
            <a:noAutofit/>
          </a:bodyPr>
          <a:lstStyle>
            <a:lvl1pPr marL="0" indent="0" algn="ctr">
              <a:buNone/>
              <a:defRPr sz="2800" b="0" spc="0" baseline="0">
                <a:solidFill>
                  <a:schemeClr val="accent2"/>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22" name="Text Placeholder 6">
            <a:extLst>
              <a:ext uri="{FF2B5EF4-FFF2-40B4-BE49-F238E27FC236}">
                <a16:creationId xmlns:a16="http://schemas.microsoft.com/office/drawing/2014/main" id="{1501451E-59DD-FD02-EACB-2DE1F74D7C54}"/>
              </a:ext>
            </a:extLst>
          </p:cNvPr>
          <p:cNvSpPr>
            <a:spLocks noGrp="1"/>
          </p:cNvSpPr>
          <p:nvPr>
            <p:ph type="body" sz="quarter" idx="15" hasCustomPrompt="1"/>
          </p:nvPr>
        </p:nvSpPr>
        <p:spPr>
          <a:xfrm>
            <a:off x="5550795" y="3560920"/>
            <a:ext cx="1097280" cy="548640"/>
          </a:xfrm>
        </p:spPr>
        <p:txBody>
          <a:bodyPr>
            <a:noAutofit/>
          </a:bodyPr>
          <a:lstStyle>
            <a:lvl1pPr marL="0" indent="0" algn="ctr">
              <a:buNone/>
              <a:defRPr sz="2800" b="0" spc="0" baseline="0">
                <a:solidFill>
                  <a:schemeClr val="accent2"/>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23" name="Text Placeholder 6">
            <a:extLst>
              <a:ext uri="{FF2B5EF4-FFF2-40B4-BE49-F238E27FC236}">
                <a16:creationId xmlns:a16="http://schemas.microsoft.com/office/drawing/2014/main" id="{0F171DBC-795C-5784-4841-C1B0E3A52D0B}"/>
              </a:ext>
            </a:extLst>
          </p:cNvPr>
          <p:cNvSpPr>
            <a:spLocks noGrp="1"/>
          </p:cNvSpPr>
          <p:nvPr>
            <p:ph type="body" sz="quarter" idx="16" hasCustomPrompt="1"/>
          </p:nvPr>
        </p:nvSpPr>
        <p:spPr>
          <a:xfrm>
            <a:off x="6939356" y="4058211"/>
            <a:ext cx="1097280" cy="548640"/>
          </a:xfrm>
        </p:spPr>
        <p:txBody>
          <a:bodyPr>
            <a:noAutofit/>
          </a:bodyPr>
          <a:lstStyle>
            <a:lvl1pPr marL="0" indent="0" algn="ctr">
              <a:buNone/>
              <a:defRPr sz="2800" b="0" spc="0" baseline="0">
                <a:solidFill>
                  <a:schemeClr val="accent2"/>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34" name="Text Placeholder 6">
            <a:extLst>
              <a:ext uri="{FF2B5EF4-FFF2-40B4-BE49-F238E27FC236}">
                <a16:creationId xmlns:a16="http://schemas.microsoft.com/office/drawing/2014/main" id="{6FBB2B25-899A-5757-2974-FB6C2CBB4F86}"/>
              </a:ext>
            </a:extLst>
          </p:cNvPr>
          <p:cNvSpPr>
            <a:spLocks noGrp="1"/>
          </p:cNvSpPr>
          <p:nvPr>
            <p:ph type="body" sz="quarter" idx="17" hasCustomPrompt="1"/>
          </p:nvPr>
        </p:nvSpPr>
        <p:spPr>
          <a:xfrm>
            <a:off x="8327917" y="3560920"/>
            <a:ext cx="1097280" cy="548640"/>
          </a:xfrm>
        </p:spPr>
        <p:txBody>
          <a:bodyPr>
            <a:noAutofit/>
          </a:bodyPr>
          <a:lstStyle>
            <a:lvl1pPr marL="0" indent="0" algn="ctr">
              <a:buNone/>
              <a:defRPr sz="2800" b="0" spc="0" baseline="0">
                <a:solidFill>
                  <a:schemeClr val="accent2"/>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35" name="Text Placeholder 6">
            <a:extLst>
              <a:ext uri="{FF2B5EF4-FFF2-40B4-BE49-F238E27FC236}">
                <a16:creationId xmlns:a16="http://schemas.microsoft.com/office/drawing/2014/main" id="{8C2FB7DF-BBB0-A0AD-8232-1C858B8FDAA0}"/>
              </a:ext>
            </a:extLst>
          </p:cNvPr>
          <p:cNvSpPr>
            <a:spLocks noGrp="1"/>
          </p:cNvSpPr>
          <p:nvPr>
            <p:ph type="body" sz="quarter" idx="18" hasCustomPrompt="1"/>
          </p:nvPr>
        </p:nvSpPr>
        <p:spPr>
          <a:xfrm>
            <a:off x="9716478" y="4058211"/>
            <a:ext cx="1097280" cy="548640"/>
          </a:xfrm>
        </p:spPr>
        <p:txBody>
          <a:bodyPr>
            <a:noAutofit/>
          </a:bodyPr>
          <a:lstStyle>
            <a:lvl1pPr marL="0" indent="0" algn="ctr">
              <a:buNone/>
              <a:defRPr sz="2800" b="0" spc="0" baseline="0">
                <a:solidFill>
                  <a:schemeClr val="accent2"/>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cxnSp>
        <p:nvCxnSpPr>
          <p:cNvPr id="3" name="Straight Connector 2">
            <a:extLst>
              <a:ext uri="{FF2B5EF4-FFF2-40B4-BE49-F238E27FC236}">
                <a16:creationId xmlns:a16="http://schemas.microsoft.com/office/drawing/2014/main" id="{F026B881-58FB-7BF2-7AF2-0485AEFED077}"/>
              </a:ext>
              <a:ext uri="{C183D7F6-B498-43B3-948B-1728B52AA6E4}">
                <adec:decorative xmlns:adec="http://schemas.microsoft.com/office/drawing/2017/decorative" val="1"/>
              </a:ext>
            </a:extLst>
          </p:cNvPr>
          <p:cNvCxnSpPr>
            <a:cxnSpLocks/>
          </p:cNvCxnSpPr>
          <p:nvPr userDrawn="1"/>
        </p:nvCxnSpPr>
        <p:spPr>
          <a:xfrm>
            <a:off x="615523" y="1166613"/>
            <a:ext cx="5415482"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26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meline_6">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B855-995C-1225-6A02-C46FF326D417}"/>
              </a:ext>
            </a:extLst>
          </p:cNvPr>
          <p:cNvSpPr>
            <a:spLocks noGrp="1"/>
          </p:cNvSpPr>
          <p:nvPr>
            <p:ph type="title" hasCustomPrompt="1"/>
          </p:nvPr>
        </p:nvSpPr>
        <p:spPr>
          <a:xfrm>
            <a:off x="561974" y="353837"/>
            <a:ext cx="11063525" cy="940194"/>
          </a:xfrm>
        </p:spPr>
        <p:txBody>
          <a:bodyPr tIns="91440" bIns="0">
            <a:noAutofit/>
          </a:bodyPr>
          <a:lstStyle>
            <a:lvl1pPr algn="l">
              <a:defRPr sz="5000">
                <a:solidFill>
                  <a:schemeClr val="accent5"/>
                </a:solidFill>
              </a:defRPr>
            </a:lvl1pPr>
          </a:lstStyle>
          <a:p>
            <a:r>
              <a:rPr lang="en-US" dirty="0"/>
              <a:t>Add title</a:t>
            </a:r>
          </a:p>
        </p:txBody>
      </p:sp>
      <p:sp>
        <p:nvSpPr>
          <p:cNvPr id="5" name="Text Placeholder 6">
            <a:extLst>
              <a:ext uri="{FF2B5EF4-FFF2-40B4-BE49-F238E27FC236}">
                <a16:creationId xmlns:a16="http://schemas.microsoft.com/office/drawing/2014/main" id="{0B164C47-85FC-75F1-2510-5879B9FC64FF}"/>
              </a:ext>
            </a:extLst>
          </p:cNvPr>
          <p:cNvSpPr>
            <a:spLocks noGrp="1"/>
          </p:cNvSpPr>
          <p:nvPr>
            <p:ph type="body" sz="quarter" idx="10" hasCustomPrompt="1"/>
          </p:nvPr>
        </p:nvSpPr>
        <p:spPr>
          <a:xfrm>
            <a:off x="565202" y="1305320"/>
            <a:ext cx="11063526" cy="405494"/>
          </a:xfrm>
        </p:spPr>
        <p:txBody>
          <a:bodyPr>
            <a:noAutofit/>
          </a:bodyPr>
          <a:lstStyle>
            <a:lvl1pPr marL="0" indent="0" algn="l">
              <a:buNone/>
              <a:defRPr sz="2000" b="0" cap="all" spc="300" baseline="0">
                <a:solidFill>
                  <a:schemeClr val="tx1"/>
                </a:solidFill>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SUBTITLE</a:t>
            </a:r>
          </a:p>
        </p:txBody>
      </p:sp>
      <p:sp>
        <p:nvSpPr>
          <p:cNvPr id="17" name="SmartArt Placeholder 16">
            <a:extLst>
              <a:ext uri="{FF2B5EF4-FFF2-40B4-BE49-F238E27FC236}">
                <a16:creationId xmlns:a16="http://schemas.microsoft.com/office/drawing/2014/main" id="{958446B8-0321-E6E0-5252-12AAE6EF3E7F}"/>
              </a:ext>
            </a:extLst>
          </p:cNvPr>
          <p:cNvSpPr>
            <a:spLocks noGrp="1"/>
          </p:cNvSpPr>
          <p:nvPr>
            <p:ph type="dgm" sz="quarter" idx="11"/>
          </p:nvPr>
        </p:nvSpPr>
        <p:spPr>
          <a:xfrm>
            <a:off x="563273" y="1814948"/>
            <a:ext cx="11065455" cy="4532597"/>
          </a:xfrm>
        </p:spPr>
        <p:txBody>
          <a:bodyPr anchor="t"/>
          <a:lstStyle>
            <a:lvl1pPr marL="0" indent="0" algn="ctr">
              <a:buNone/>
              <a:defRPr/>
            </a:lvl1pPr>
          </a:lstStyle>
          <a:p>
            <a:r>
              <a:rPr lang="en-GB"/>
              <a:t>Click icon to add SmartArt graphic</a:t>
            </a:r>
            <a:endParaRPr lang="en-US" dirty="0"/>
          </a:p>
        </p:txBody>
      </p:sp>
      <p:cxnSp>
        <p:nvCxnSpPr>
          <p:cNvPr id="3" name="Straight Connector 2">
            <a:extLst>
              <a:ext uri="{FF2B5EF4-FFF2-40B4-BE49-F238E27FC236}">
                <a16:creationId xmlns:a16="http://schemas.microsoft.com/office/drawing/2014/main" id="{F267E601-FCA9-308C-E425-C2A3C595B341}"/>
              </a:ext>
              <a:ext uri="{C183D7F6-B498-43B3-948B-1728B52AA6E4}">
                <adec:decorative xmlns:adec="http://schemas.microsoft.com/office/drawing/2017/decorative" val="1"/>
              </a:ext>
            </a:extLst>
          </p:cNvPr>
          <p:cNvCxnSpPr>
            <a:cxnSpLocks/>
          </p:cNvCxnSpPr>
          <p:nvPr userDrawn="1"/>
        </p:nvCxnSpPr>
        <p:spPr>
          <a:xfrm>
            <a:off x="615523" y="1166613"/>
            <a:ext cx="5415482"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sp>
        <p:nvSpPr>
          <p:cNvPr id="4" name="Text Placeholder 6">
            <a:extLst>
              <a:ext uri="{FF2B5EF4-FFF2-40B4-BE49-F238E27FC236}">
                <a16:creationId xmlns:a16="http://schemas.microsoft.com/office/drawing/2014/main" id="{B061C369-6745-77D0-C684-9B08C18484FB}"/>
              </a:ext>
            </a:extLst>
          </p:cNvPr>
          <p:cNvSpPr>
            <a:spLocks noGrp="1"/>
          </p:cNvSpPr>
          <p:nvPr>
            <p:ph type="body" sz="quarter" idx="12" hasCustomPrompt="1"/>
          </p:nvPr>
        </p:nvSpPr>
        <p:spPr>
          <a:xfrm>
            <a:off x="1385112" y="4058211"/>
            <a:ext cx="1097280" cy="548640"/>
          </a:xfrm>
        </p:spPr>
        <p:txBody>
          <a:bodyPr>
            <a:noAutofit/>
          </a:bodyPr>
          <a:lstStyle>
            <a:lvl1pPr marL="0" indent="0" algn="ctr">
              <a:buNone/>
              <a:defRPr sz="2800" b="0" spc="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6" name="Text Placeholder 6">
            <a:extLst>
              <a:ext uri="{FF2B5EF4-FFF2-40B4-BE49-F238E27FC236}">
                <a16:creationId xmlns:a16="http://schemas.microsoft.com/office/drawing/2014/main" id="{49E91393-8611-982C-AEB1-476C8829A843}"/>
              </a:ext>
            </a:extLst>
          </p:cNvPr>
          <p:cNvSpPr>
            <a:spLocks noGrp="1"/>
          </p:cNvSpPr>
          <p:nvPr>
            <p:ph type="body" sz="quarter" idx="13" hasCustomPrompt="1"/>
          </p:nvPr>
        </p:nvSpPr>
        <p:spPr>
          <a:xfrm>
            <a:off x="2773673" y="3560920"/>
            <a:ext cx="1097280" cy="548640"/>
          </a:xfrm>
        </p:spPr>
        <p:txBody>
          <a:bodyPr>
            <a:noAutofit/>
          </a:bodyPr>
          <a:lstStyle>
            <a:lvl1pPr marL="0" indent="0" algn="ctr">
              <a:buNone/>
              <a:defRPr sz="2800" b="0" spc="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7" name="Text Placeholder 6">
            <a:extLst>
              <a:ext uri="{FF2B5EF4-FFF2-40B4-BE49-F238E27FC236}">
                <a16:creationId xmlns:a16="http://schemas.microsoft.com/office/drawing/2014/main" id="{F64E0D27-4921-BBDE-CCB1-7A6999A8580A}"/>
              </a:ext>
            </a:extLst>
          </p:cNvPr>
          <p:cNvSpPr>
            <a:spLocks noGrp="1"/>
          </p:cNvSpPr>
          <p:nvPr>
            <p:ph type="body" sz="quarter" idx="14" hasCustomPrompt="1"/>
          </p:nvPr>
        </p:nvSpPr>
        <p:spPr>
          <a:xfrm>
            <a:off x="4162234" y="4058211"/>
            <a:ext cx="1097280" cy="548640"/>
          </a:xfrm>
        </p:spPr>
        <p:txBody>
          <a:bodyPr>
            <a:noAutofit/>
          </a:bodyPr>
          <a:lstStyle>
            <a:lvl1pPr marL="0" indent="0" algn="ctr">
              <a:buNone/>
              <a:defRPr sz="2800" b="0" spc="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8" name="Text Placeholder 6">
            <a:extLst>
              <a:ext uri="{FF2B5EF4-FFF2-40B4-BE49-F238E27FC236}">
                <a16:creationId xmlns:a16="http://schemas.microsoft.com/office/drawing/2014/main" id="{B3BEAC01-785E-E371-7551-92AE1EB5E26A}"/>
              </a:ext>
            </a:extLst>
          </p:cNvPr>
          <p:cNvSpPr>
            <a:spLocks noGrp="1"/>
          </p:cNvSpPr>
          <p:nvPr>
            <p:ph type="body" sz="quarter" idx="15" hasCustomPrompt="1"/>
          </p:nvPr>
        </p:nvSpPr>
        <p:spPr>
          <a:xfrm>
            <a:off x="5550795" y="3560920"/>
            <a:ext cx="1097280" cy="548640"/>
          </a:xfrm>
        </p:spPr>
        <p:txBody>
          <a:bodyPr>
            <a:noAutofit/>
          </a:bodyPr>
          <a:lstStyle>
            <a:lvl1pPr marL="0" indent="0" algn="ctr">
              <a:buNone/>
              <a:defRPr sz="2800" b="0" spc="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9" name="Text Placeholder 6">
            <a:extLst>
              <a:ext uri="{FF2B5EF4-FFF2-40B4-BE49-F238E27FC236}">
                <a16:creationId xmlns:a16="http://schemas.microsoft.com/office/drawing/2014/main" id="{A0B8F9EA-19F4-52B1-5E47-C836908F696D}"/>
              </a:ext>
            </a:extLst>
          </p:cNvPr>
          <p:cNvSpPr>
            <a:spLocks noGrp="1"/>
          </p:cNvSpPr>
          <p:nvPr>
            <p:ph type="body" sz="quarter" idx="16" hasCustomPrompt="1"/>
          </p:nvPr>
        </p:nvSpPr>
        <p:spPr>
          <a:xfrm>
            <a:off x="6939356" y="4058211"/>
            <a:ext cx="1097280" cy="548640"/>
          </a:xfrm>
        </p:spPr>
        <p:txBody>
          <a:bodyPr>
            <a:noAutofit/>
          </a:bodyPr>
          <a:lstStyle>
            <a:lvl1pPr marL="0" indent="0" algn="ctr">
              <a:buNone/>
              <a:defRPr sz="2800" b="0" spc="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10" name="Text Placeholder 6">
            <a:extLst>
              <a:ext uri="{FF2B5EF4-FFF2-40B4-BE49-F238E27FC236}">
                <a16:creationId xmlns:a16="http://schemas.microsoft.com/office/drawing/2014/main" id="{42C03E2B-32BD-3A05-9A17-1C3290E2CBFB}"/>
              </a:ext>
            </a:extLst>
          </p:cNvPr>
          <p:cNvSpPr>
            <a:spLocks noGrp="1"/>
          </p:cNvSpPr>
          <p:nvPr>
            <p:ph type="body" sz="quarter" idx="17" hasCustomPrompt="1"/>
          </p:nvPr>
        </p:nvSpPr>
        <p:spPr>
          <a:xfrm>
            <a:off x="8327917" y="3560920"/>
            <a:ext cx="1097280" cy="548640"/>
          </a:xfrm>
        </p:spPr>
        <p:txBody>
          <a:bodyPr>
            <a:noAutofit/>
          </a:bodyPr>
          <a:lstStyle>
            <a:lvl1pPr marL="0" indent="0" algn="ctr">
              <a:buNone/>
              <a:defRPr sz="2800" b="0" spc="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11" name="Text Placeholder 6">
            <a:extLst>
              <a:ext uri="{FF2B5EF4-FFF2-40B4-BE49-F238E27FC236}">
                <a16:creationId xmlns:a16="http://schemas.microsoft.com/office/drawing/2014/main" id="{33A29B32-BF52-8A2E-27D7-E8A513B0E6A3}"/>
              </a:ext>
            </a:extLst>
          </p:cNvPr>
          <p:cNvSpPr>
            <a:spLocks noGrp="1"/>
          </p:cNvSpPr>
          <p:nvPr>
            <p:ph type="body" sz="quarter" idx="18" hasCustomPrompt="1"/>
          </p:nvPr>
        </p:nvSpPr>
        <p:spPr>
          <a:xfrm>
            <a:off x="9716478" y="4058211"/>
            <a:ext cx="1097280" cy="548640"/>
          </a:xfrm>
        </p:spPr>
        <p:txBody>
          <a:bodyPr>
            <a:noAutofit/>
          </a:bodyPr>
          <a:lstStyle>
            <a:lvl1pPr marL="0" indent="0" algn="ctr">
              <a:buNone/>
              <a:defRPr sz="2800" b="0" spc="0" baseline="0">
                <a:solidFill>
                  <a:schemeClr val="accent5"/>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Tree>
    <p:extLst>
      <p:ext uri="{BB962C8B-B14F-4D97-AF65-F5344CB8AC3E}">
        <p14:creationId xmlns:p14="http://schemas.microsoft.com/office/powerpoint/2010/main" val="2115537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meline_7">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B855-995C-1225-6A02-C46FF326D417}"/>
              </a:ext>
            </a:extLst>
          </p:cNvPr>
          <p:cNvSpPr>
            <a:spLocks noGrp="1"/>
          </p:cNvSpPr>
          <p:nvPr>
            <p:ph type="title" hasCustomPrompt="1"/>
          </p:nvPr>
        </p:nvSpPr>
        <p:spPr>
          <a:xfrm>
            <a:off x="561974" y="365126"/>
            <a:ext cx="11074059" cy="930958"/>
          </a:xfrm>
        </p:spPr>
        <p:txBody>
          <a:bodyPr tIns="91440" bIns="0">
            <a:noAutofit/>
          </a:bodyPr>
          <a:lstStyle>
            <a:lvl1pPr algn="l">
              <a:defRPr sz="5000">
                <a:solidFill>
                  <a:schemeClr val="tx1"/>
                </a:solidFill>
              </a:defRPr>
            </a:lvl1pPr>
          </a:lstStyle>
          <a:p>
            <a:r>
              <a:rPr lang="en-US" dirty="0"/>
              <a:t>Add title</a:t>
            </a:r>
          </a:p>
        </p:txBody>
      </p:sp>
      <p:sp>
        <p:nvSpPr>
          <p:cNvPr id="7" name="Text Placeholder 6">
            <a:extLst>
              <a:ext uri="{FF2B5EF4-FFF2-40B4-BE49-F238E27FC236}">
                <a16:creationId xmlns:a16="http://schemas.microsoft.com/office/drawing/2014/main" id="{3FC7E382-139D-81C9-213E-ABB543805117}"/>
              </a:ext>
            </a:extLst>
          </p:cNvPr>
          <p:cNvSpPr>
            <a:spLocks noGrp="1"/>
          </p:cNvSpPr>
          <p:nvPr>
            <p:ph type="body" sz="quarter" idx="10" hasCustomPrompt="1"/>
          </p:nvPr>
        </p:nvSpPr>
        <p:spPr>
          <a:xfrm>
            <a:off x="565798" y="1305915"/>
            <a:ext cx="11074059" cy="574675"/>
          </a:xfrm>
        </p:spPr>
        <p:txBody>
          <a:bodyPr>
            <a:noAutofit/>
          </a:bodyPr>
          <a:lstStyle>
            <a:lvl1pPr marL="0" indent="0" algn="l">
              <a:buNone/>
              <a:defRPr sz="2000" b="0" spc="300" baseline="0">
                <a:solidFill>
                  <a:schemeClr val="accent6">
                    <a:lumMod val="75000"/>
                  </a:schemeClr>
                </a:solidFill>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SUBTITLE</a:t>
            </a:r>
          </a:p>
        </p:txBody>
      </p:sp>
      <p:sp>
        <p:nvSpPr>
          <p:cNvPr id="17" name="Text Placeholder 6">
            <a:extLst>
              <a:ext uri="{FF2B5EF4-FFF2-40B4-BE49-F238E27FC236}">
                <a16:creationId xmlns:a16="http://schemas.microsoft.com/office/drawing/2014/main" id="{6B73193A-88EA-B0EF-BE93-8DF234EB1751}"/>
              </a:ext>
            </a:extLst>
          </p:cNvPr>
          <p:cNvSpPr>
            <a:spLocks noGrp="1"/>
          </p:cNvSpPr>
          <p:nvPr>
            <p:ph type="body" sz="quarter" idx="18" hasCustomPrompt="1"/>
          </p:nvPr>
        </p:nvSpPr>
        <p:spPr>
          <a:xfrm>
            <a:off x="437252" y="2153345"/>
            <a:ext cx="1323181" cy="321763"/>
          </a:xfrm>
        </p:spPr>
        <p:txBody>
          <a:bodyPr lIns="0" tIns="45720" rIns="0" bIns="45720">
            <a:noAutofit/>
          </a:bodyPr>
          <a:lstStyle>
            <a:lvl1pPr marL="0" indent="0" algn="l">
              <a:lnSpc>
                <a:spcPct val="100000"/>
              </a:lnSpc>
              <a:spcBef>
                <a:spcPts val="0"/>
              </a:spcBef>
              <a:buNone/>
              <a:defRPr sz="1100" b="1"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5" name="Text Placeholder 6">
            <a:extLst>
              <a:ext uri="{FF2B5EF4-FFF2-40B4-BE49-F238E27FC236}">
                <a16:creationId xmlns:a16="http://schemas.microsoft.com/office/drawing/2014/main" id="{96728F4B-59D8-7CC6-8102-2E1B5BF897C1}"/>
              </a:ext>
            </a:extLst>
          </p:cNvPr>
          <p:cNvSpPr>
            <a:spLocks noGrp="1"/>
          </p:cNvSpPr>
          <p:nvPr>
            <p:ph type="body" sz="quarter" idx="12" hasCustomPrompt="1"/>
          </p:nvPr>
        </p:nvSpPr>
        <p:spPr>
          <a:xfrm>
            <a:off x="662192" y="2514017"/>
            <a:ext cx="1324810" cy="413232"/>
          </a:xfrm>
        </p:spPr>
        <p:txBody>
          <a:bodyPr tIns="0" bIns="0">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26" name="Text Placeholder 6">
            <a:extLst>
              <a:ext uri="{FF2B5EF4-FFF2-40B4-BE49-F238E27FC236}">
                <a16:creationId xmlns:a16="http://schemas.microsoft.com/office/drawing/2014/main" id="{8BA70EC6-938E-0C76-59B1-A0D291AC520E}"/>
              </a:ext>
            </a:extLst>
          </p:cNvPr>
          <p:cNvSpPr>
            <a:spLocks noGrp="1"/>
          </p:cNvSpPr>
          <p:nvPr>
            <p:ph type="body" sz="quarter" idx="25" hasCustomPrompt="1"/>
          </p:nvPr>
        </p:nvSpPr>
        <p:spPr>
          <a:xfrm>
            <a:off x="668876" y="2965408"/>
            <a:ext cx="1323181" cy="1228621"/>
          </a:xfrm>
        </p:spPr>
        <p:txBody>
          <a:bodyPr tIns="0" bIns="0">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18" name="Text Placeholder 6">
            <a:extLst>
              <a:ext uri="{FF2B5EF4-FFF2-40B4-BE49-F238E27FC236}">
                <a16:creationId xmlns:a16="http://schemas.microsoft.com/office/drawing/2014/main" id="{EDCB1B8E-D420-780E-9AB7-AC039F356D3B}"/>
              </a:ext>
            </a:extLst>
          </p:cNvPr>
          <p:cNvSpPr>
            <a:spLocks noGrp="1"/>
          </p:cNvSpPr>
          <p:nvPr>
            <p:ph type="body" sz="quarter" idx="19" hasCustomPrompt="1"/>
          </p:nvPr>
        </p:nvSpPr>
        <p:spPr>
          <a:xfrm>
            <a:off x="2039056" y="2690610"/>
            <a:ext cx="1323181" cy="321763"/>
          </a:xfrm>
        </p:spPr>
        <p:txBody>
          <a:bodyPr lIns="0" tIns="0" rIns="0" bIns="0">
            <a:noAutofit/>
          </a:bodyPr>
          <a:lstStyle>
            <a:lvl1pPr marL="0" indent="0" algn="l">
              <a:lnSpc>
                <a:spcPct val="100000"/>
              </a:lnSpc>
              <a:spcBef>
                <a:spcPts val="0"/>
              </a:spcBef>
              <a:buNone/>
              <a:defRPr sz="1100" b="1"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6" name="Text Placeholder 6">
            <a:extLst>
              <a:ext uri="{FF2B5EF4-FFF2-40B4-BE49-F238E27FC236}">
                <a16:creationId xmlns:a16="http://schemas.microsoft.com/office/drawing/2014/main" id="{92E4720E-DB85-E5B3-FDB7-54B5A9F85A9C}"/>
              </a:ext>
            </a:extLst>
          </p:cNvPr>
          <p:cNvSpPr>
            <a:spLocks noGrp="1"/>
          </p:cNvSpPr>
          <p:nvPr>
            <p:ph type="body" sz="quarter" idx="13" hasCustomPrompt="1"/>
          </p:nvPr>
        </p:nvSpPr>
        <p:spPr>
          <a:xfrm>
            <a:off x="2259199" y="3060957"/>
            <a:ext cx="1324810" cy="413232"/>
          </a:xfrm>
        </p:spPr>
        <p:txBody>
          <a:bodyPr tIns="0" bIns="0">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27" name="Text Placeholder 6">
            <a:extLst>
              <a:ext uri="{FF2B5EF4-FFF2-40B4-BE49-F238E27FC236}">
                <a16:creationId xmlns:a16="http://schemas.microsoft.com/office/drawing/2014/main" id="{45208294-243B-6B1C-7B4D-D51C83E833BA}"/>
              </a:ext>
            </a:extLst>
          </p:cNvPr>
          <p:cNvSpPr>
            <a:spLocks noGrp="1"/>
          </p:cNvSpPr>
          <p:nvPr>
            <p:ph type="body" sz="quarter" idx="26" hasCustomPrompt="1"/>
          </p:nvPr>
        </p:nvSpPr>
        <p:spPr>
          <a:xfrm>
            <a:off x="2260474" y="3520359"/>
            <a:ext cx="1323181" cy="1228621"/>
          </a:xfrm>
        </p:spPr>
        <p:txBody>
          <a:bodyPr tIns="0" bIns="0">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19" name="Text Placeholder 6">
            <a:extLst>
              <a:ext uri="{FF2B5EF4-FFF2-40B4-BE49-F238E27FC236}">
                <a16:creationId xmlns:a16="http://schemas.microsoft.com/office/drawing/2014/main" id="{7656A84E-C390-F554-7CF9-98D0A99CB425}"/>
              </a:ext>
            </a:extLst>
          </p:cNvPr>
          <p:cNvSpPr>
            <a:spLocks noGrp="1"/>
          </p:cNvSpPr>
          <p:nvPr>
            <p:ph type="body" sz="quarter" idx="20" hasCustomPrompt="1"/>
          </p:nvPr>
        </p:nvSpPr>
        <p:spPr>
          <a:xfrm>
            <a:off x="3627577" y="2153345"/>
            <a:ext cx="1323181" cy="321763"/>
          </a:xfrm>
        </p:spPr>
        <p:txBody>
          <a:bodyPr lIns="0" tIns="45720" rIns="0" bIns="45720">
            <a:noAutofit/>
          </a:bodyPr>
          <a:lstStyle>
            <a:lvl1pPr marL="0" indent="0" algn="l">
              <a:lnSpc>
                <a:spcPct val="100000"/>
              </a:lnSpc>
              <a:spcBef>
                <a:spcPts val="0"/>
              </a:spcBef>
              <a:buNone/>
              <a:defRPr sz="1100" b="1"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9" name="Text Placeholder 6">
            <a:extLst>
              <a:ext uri="{FF2B5EF4-FFF2-40B4-BE49-F238E27FC236}">
                <a16:creationId xmlns:a16="http://schemas.microsoft.com/office/drawing/2014/main" id="{1734CCD4-2850-24BB-8485-011F2EDCFD97}"/>
              </a:ext>
            </a:extLst>
          </p:cNvPr>
          <p:cNvSpPr>
            <a:spLocks noGrp="1"/>
          </p:cNvSpPr>
          <p:nvPr>
            <p:ph type="body" sz="quarter" idx="14" hasCustomPrompt="1"/>
          </p:nvPr>
        </p:nvSpPr>
        <p:spPr>
          <a:xfrm>
            <a:off x="3817566" y="2514017"/>
            <a:ext cx="1324810" cy="413232"/>
          </a:xfrm>
        </p:spPr>
        <p:txBody>
          <a:bodyPr tIns="0" bIns="0">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41" name="Text Placeholder 6">
            <a:extLst>
              <a:ext uri="{FF2B5EF4-FFF2-40B4-BE49-F238E27FC236}">
                <a16:creationId xmlns:a16="http://schemas.microsoft.com/office/drawing/2014/main" id="{D1A1881B-011B-36DA-64F4-B3F2F7C1D767}"/>
              </a:ext>
            </a:extLst>
          </p:cNvPr>
          <p:cNvSpPr>
            <a:spLocks noGrp="1"/>
          </p:cNvSpPr>
          <p:nvPr>
            <p:ph type="body" sz="quarter" idx="40" hasCustomPrompt="1"/>
          </p:nvPr>
        </p:nvSpPr>
        <p:spPr>
          <a:xfrm>
            <a:off x="3820165" y="2965408"/>
            <a:ext cx="1323181" cy="1228621"/>
          </a:xfrm>
        </p:spPr>
        <p:txBody>
          <a:bodyPr tIns="0" bIns="0">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0" name="Text Placeholder 6">
            <a:extLst>
              <a:ext uri="{FF2B5EF4-FFF2-40B4-BE49-F238E27FC236}">
                <a16:creationId xmlns:a16="http://schemas.microsoft.com/office/drawing/2014/main" id="{58932D1A-5F27-5DB5-2EA3-5D2198BFE1E4}"/>
              </a:ext>
            </a:extLst>
          </p:cNvPr>
          <p:cNvSpPr>
            <a:spLocks noGrp="1"/>
          </p:cNvSpPr>
          <p:nvPr>
            <p:ph type="body" sz="quarter" idx="21" hasCustomPrompt="1"/>
          </p:nvPr>
        </p:nvSpPr>
        <p:spPr>
          <a:xfrm>
            <a:off x="5214296" y="2690610"/>
            <a:ext cx="1323181" cy="321763"/>
          </a:xfrm>
        </p:spPr>
        <p:txBody>
          <a:bodyPr lIns="0" tIns="0" rIns="0" bIns="0">
            <a:noAutofit/>
          </a:bodyPr>
          <a:lstStyle>
            <a:lvl1pPr marL="0" indent="0" algn="l">
              <a:lnSpc>
                <a:spcPct val="100000"/>
              </a:lnSpc>
              <a:spcBef>
                <a:spcPts val="0"/>
              </a:spcBef>
              <a:buNone/>
              <a:defRPr sz="1100" b="1"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10" name="Text Placeholder 6">
            <a:extLst>
              <a:ext uri="{FF2B5EF4-FFF2-40B4-BE49-F238E27FC236}">
                <a16:creationId xmlns:a16="http://schemas.microsoft.com/office/drawing/2014/main" id="{54E84F0B-A751-F80C-B00D-C43C2164D6C6}"/>
              </a:ext>
            </a:extLst>
          </p:cNvPr>
          <p:cNvSpPr>
            <a:spLocks noGrp="1"/>
          </p:cNvSpPr>
          <p:nvPr>
            <p:ph type="body" sz="quarter" idx="15" hasCustomPrompt="1"/>
          </p:nvPr>
        </p:nvSpPr>
        <p:spPr>
          <a:xfrm>
            <a:off x="5405429" y="3060957"/>
            <a:ext cx="1324810" cy="413232"/>
          </a:xfrm>
        </p:spPr>
        <p:txBody>
          <a:bodyPr tIns="0" bIns="0">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29" name="Text Placeholder 6">
            <a:extLst>
              <a:ext uri="{FF2B5EF4-FFF2-40B4-BE49-F238E27FC236}">
                <a16:creationId xmlns:a16="http://schemas.microsoft.com/office/drawing/2014/main" id="{C9DE0F18-7248-091B-B3CF-C52106002CCE}"/>
              </a:ext>
            </a:extLst>
          </p:cNvPr>
          <p:cNvSpPr>
            <a:spLocks noGrp="1"/>
          </p:cNvSpPr>
          <p:nvPr>
            <p:ph type="body" sz="quarter" idx="28" hasCustomPrompt="1"/>
          </p:nvPr>
        </p:nvSpPr>
        <p:spPr>
          <a:xfrm>
            <a:off x="5400612" y="3520359"/>
            <a:ext cx="1323181" cy="1228621"/>
          </a:xfrm>
        </p:spPr>
        <p:txBody>
          <a:bodyPr tIns="0" bIns="0">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1" name="Text Placeholder 6">
            <a:extLst>
              <a:ext uri="{FF2B5EF4-FFF2-40B4-BE49-F238E27FC236}">
                <a16:creationId xmlns:a16="http://schemas.microsoft.com/office/drawing/2014/main" id="{DB0B66E2-831B-8B5D-7260-F680B1DCB4C0}"/>
              </a:ext>
            </a:extLst>
          </p:cNvPr>
          <p:cNvSpPr>
            <a:spLocks noGrp="1"/>
          </p:cNvSpPr>
          <p:nvPr>
            <p:ph type="body" sz="quarter" idx="22" hasCustomPrompt="1"/>
          </p:nvPr>
        </p:nvSpPr>
        <p:spPr>
          <a:xfrm>
            <a:off x="6778153" y="2153345"/>
            <a:ext cx="1323181" cy="321763"/>
          </a:xfrm>
        </p:spPr>
        <p:txBody>
          <a:bodyPr lIns="0" tIns="45720" rIns="0" bIns="45720">
            <a:noAutofit/>
          </a:bodyPr>
          <a:lstStyle>
            <a:lvl1pPr marL="0" indent="0" algn="l">
              <a:lnSpc>
                <a:spcPct val="100000"/>
              </a:lnSpc>
              <a:spcBef>
                <a:spcPts val="0"/>
              </a:spcBef>
              <a:buNone/>
              <a:defRPr sz="1100" b="1"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4" name="Text Placeholder 6">
            <a:extLst>
              <a:ext uri="{FF2B5EF4-FFF2-40B4-BE49-F238E27FC236}">
                <a16:creationId xmlns:a16="http://schemas.microsoft.com/office/drawing/2014/main" id="{1A503A90-CF78-F91B-E515-E88D93680444}"/>
              </a:ext>
            </a:extLst>
          </p:cNvPr>
          <p:cNvSpPr>
            <a:spLocks noGrp="1"/>
          </p:cNvSpPr>
          <p:nvPr>
            <p:ph type="body" sz="quarter" idx="16" hasCustomPrompt="1"/>
          </p:nvPr>
        </p:nvSpPr>
        <p:spPr>
          <a:xfrm>
            <a:off x="6982003" y="2514017"/>
            <a:ext cx="1324810" cy="413232"/>
          </a:xfrm>
        </p:spPr>
        <p:txBody>
          <a:bodyPr tIns="0" bIns="0">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30" name="Text Placeholder 6">
            <a:extLst>
              <a:ext uri="{FF2B5EF4-FFF2-40B4-BE49-F238E27FC236}">
                <a16:creationId xmlns:a16="http://schemas.microsoft.com/office/drawing/2014/main" id="{9940A882-262E-11D9-20F5-FC422DA6058B}"/>
              </a:ext>
            </a:extLst>
          </p:cNvPr>
          <p:cNvSpPr>
            <a:spLocks noGrp="1"/>
          </p:cNvSpPr>
          <p:nvPr>
            <p:ph type="body" sz="quarter" idx="29" hasCustomPrompt="1"/>
          </p:nvPr>
        </p:nvSpPr>
        <p:spPr>
          <a:xfrm>
            <a:off x="6980660" y="2965408"/>
            <a:ext cx="1323181" cy="1228621"/>
          </a:xfrm>
        </p:spPr>
        <p:txBody>
          <a:bodyPr tIns="0" bIns="0">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2" name="Text Placeholder 6">
            <a:extLst>
              <a:ext uri="{FF2B5EF4-FFF2-40B4-BE49-F238E27FC236}">
                <a16:creationId xmlns:a16="http://schemas.microsoft.com/office/drawing/2014/main" id="{5E01213A-B19D-C32B-3CC5-8C7DF3E8B253}"/>
              </a:ext>
            </a:extLst>
          </p:cNvPr>
          <p:cNvSpPr>
            <a:spLocks noGrp="1"/>
          </p:cNvSpPr>
          <p:nvPr>
            <p:ph type="body" sz="quarter" idx="23" hasCustomPrompt="1"/>
          </p:nvPr>
        </p:nvSpPr>
        <p:spPr>
          <a:xfrm>
            <a:off x="8395439" y="2690610"/>
            <a:ext cx="1323181" cy="321763"/>
          </a:xfrm>
        </p:spPr>
        <p:txBody>
          <a:bodyPr lIns="0" tIns="0" rIns="0" bIns="0">
            <a:noAutofit/>
          </a:bodyPr>
          <a:lstStyle>
            <a:lvl1pPr marL="0" indent="0" algn="l">
              <a:lnSpc>
                <a:spcPct val="100000"/>
              </a:lnSpc>
              <a:spcBef>
                <a:spcPts val="0"/>
              </a:spcBef>
              <a:buNone/>
              <a:defRPr sz="1100" b="1"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5" name="Text Placeholder 6">
            <a:extLst>
              <a:ext uri="{FF2B5EF4-FFF2-40B4-BE49-F238E27FC236}">
                <a16:creationId xmlns:a16="http://schemas.microsoft.com/office/drawing/2014/main" id="{53C813F7-07BE-35D3-2A83-AB6D13144D5E}"/>
              </a:ext>
            </a:extLst>
          </p:cNvPr>
          <p:cNvSpPr>
            <a:spLocks noGrp="1"/>
          </p:cNvSpPr>
          <p:nvPr>
            <p:ph type="body" sz="quarter" idx="17" hasCustomPrompt="1"/>
          </p:nvPr>
        </p:nvSpPr>
        <p:spPr>
          <a:xfrm>
            <a:off x="8569866" y="3060957"/>
            <a:ext cx="1324810" cy="413232"/>
          </a:xfrm>
        </p:spPr>
        <p:txBody>
          <a:bodyPr tIns="0" bIns="0">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31" name="Text Placeholder 6">
            <a:extLst>
              <a:ext uri="{FF2B5EF4-FFF2-40B4-BE49-F238E27FC236}">
                <a16:creationId xmlns:a16="http://schemas.microsoft.com/office/drawing/2014/main" id="{F1943B66-B889-2293-1A59-B08E0A4A09D8}"/>
              </a:ext>
            </a:extLst>
          </p:cNvPr>
          <p:cNvSpPr>
            <a:spLocks noGrp="1"/>
          </p:cNvSpPr>
          <p:nvPr>
            <p:ph type="body" sz="quarter" idx="30" hasCustomPrompt="1"/>
          </p:nvPr>
        </p:nvSpPr>
        <p:spPr>
          <a:xfrm>
            <a:off x="8570245" y="3520359"/>
            <a:ext cx="1323181" cy="1228621"/>
          </a:xfrm>
        </p:spPr>
        <p:txBody>
          <a:bodyPr tIns="0" bIns="0">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3" name="Text Placeholder 6">
            <a:extLst>
              <a:ext uri="{FF2B5EF4-FFF2-40B4-BE49-F238E27FC236}">
                <a16:creationId xmlns:a16="http://schemas.microsoft.com/office/drawing/2014/main" id="{5D66B4D4-1888-12A9-F2A9-581EC9B06386}"/>
              </a:ext>
            </a:extLst>
          </p:cNvPr>
          <p:cNvSpPr>
            <a:spLocks noGrp="1"/>
          </p:cNvSpPr>
          <p:nvPr>
            <p:ph type="body" sz="quarter" idx="24" hasCustomPrompt="1"/>
          </p:nvPr>
        </p:nvSpPr>
        <p:spPr>
          <a:xfrm>
            <a:off x="9975783" y="2153345"/>
            <a:ext cx="1323181" cy="321763"/>
          </a:xfrm>
        </p:spPr>
        <p:txBody>
          <a:bodyPr lIns="0" tIns="45720" rIns="0" bIns="45720">
            <a:noAutofit/>
          </a:bodyPr>
          <a:lstStyle>
            <a:lvl1pPr marL="0" indent="0" algn="l">
              <a:lnSpc>
                <a:spcPct val="100000"/>
              </a:lnSpc>
              <a:spcBef>
                <a:spcPts val="0"/>
              </a:spcBef>
              <a:buNone/>
              <a:defRPr sz="1100" b="1"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33" name="Text Placeholder 6">
            <a:extLst>
              <a:ext uri="{FF2B5EF4-FFF2-40B4-BE49-F238E27FC236}">
                <a16:creationId xmlns:a16="http://schemas.microsoft.com/office/drawing/2014/main" id="{C01D0309-AC2A-E9E8-8197-2F8F7D9424A8}"/>
              </a:ext>
            </a:extLst>
          </p:cNvPr>
          <p:cNvSpPr>
            <a:spLocks noGrp="1"/>
          </p:cNvSpPr>
          <p:nvPr>
            <p:ph type="body" sz="quarter" idx="39" hasCustomPrompt="1"/>
          </p:nvPr>
        </p:nvSpPr>
        <p:spPr>
          <a:xfrm>
            <a:off x="10157729" y="2514017"/>
            <a:ext cx="1324810" cy="413232"/>
          </a:xfrm>
        </p:spPr>
        <p:txBody>
          <a:bodyPr tIns="0" bIns="0">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32" name="Text Placeholder 6">
            <a:extLst>
              <a:ext uri="{FF2B5EF4-FFF2-40B4-BE49-F238E27FC236}">
                <a16:creationId xmlns:a16="http://schemas.microsoft.com/office/drawing/2014/main" id="{93FE27AA-101D-9FC1-39E1-665CEBA591FB}"/>
              </a:ext>
            </a:extLst>
          </p:cNvPr>
          <p:cNvSpPr>
            <a:spLocks noGrp="1"/>
          </p:cNvSpPr>
          <p:nvPr>
            <p:ph type="body" sz="quarter" idx="31" hasCustomPrompt="1"/>
          </p:nvPr>
        </p:nvSpPr>
        <p:spPr>
          <a:xfrm>
            <a:off x="10159530" y="2965408"/>
            <a:ext cx="1323181" cy="1228621"/>
          </a:xfrm>
        </p:spPr>
        <p:txBody>
          <a:bodyPr tIns="0" bIns="0">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4" name="Picture Placeholder 33">
            <a:extLst>
              <a:ext uri="{FF2B5EF4-FFF2-40B4-BE49-F238E27FC236}">
                <a16:creationId xmlns:a16="http://schemas.microsoft.com/office/drawing/2014/main" id="{39C37C26-8255-6660-DCE1-D05B99B82D0D}"/>
              </a:ext>
            </a:extLst>
          </p:cNvPr>
          <p:cNvSpPr>
            <a:spLocks noGrp="1"/>
          </p:cNvSpPr>
          <p:nvPr>
            <p:ph type="pic" sz="quarter" idx="32"/>
          </p:nvPr>
        </p:nvSpPr>
        <p:spPr>
          <a:xfrm>
            <a:off x="562465" y="4303706"/>
            <a:ext cx="1581295" cy="2555204"/>
          </a:xfrm>
        </p:spPr>
        <p:txBody>
          <a:bodyPr anchor="ctr">
            <a:normAutofit/>
          </a:bodyPr>
          <a:lstStyle>
            <a:lvl1pPr marL="0" indent="0" algn="ctr">
              <a:buNone/>
              <a:defRPr sz="1600"/>
            </a:lvl1pPr>
          </a:lstStyle>
          <a:p>
            <a:r>
              <a:rPr lang="en-GB"/>
              <a:t>Click icon to add picture</a:t>
            </a:r>
            <a:endParaRPr lang="en-US" dirty="0"/>
          </a:p>
        </p:txBody>
      </p:sp>
      <p:sp>
        <p:nvSpPr>
          <p:cNvPr id="36" name="Picture Placeholder 33">
            <a:extLst>
              <a:ext uri="{FF2B5EF4-FFF2-40B4-BE49-F238E27FC236}">
                <a16:creationId xmlns:a16="http://schemas.microsoft.com/office/drawing/2014/main" id="{B8B0653A-87D0-F144-0A04-EC18C75CDE46}"/>
              </a:ext>
            </a:extLst>
          </p:cNvPr>
          <p:cNvSpPr>
            <a:spLocks noGrp="1"/>
          </p:cNvSpPr>
          <p:nvPr>
            <p:ph type="pic" sz="quarter" idx="34"/>
          </p:nvPr>
        </p:nvSpPr>
        <p:spPr>
          <a:xfrm>
            <a:off x="2170513" y="4835424"/>
            <a:ext cx="1512487" cy="2023486"/>
          </a:xfrm>
        </p:spPr>
        <p:txBody>
          <a:bodyPr anchor="ctr">
            <a:normAutofit/>
          </a:bodyPr>
          <a:lstStyle>
            <a:lvl1pPr marL="0" indent="0" algn="ctr">
              <a:buNone/>
              <a:defRPr sz="1600"/>
            </a:lvl1pPr>
          </a:lstStyle>
          <a:p>
            <a:r>
              <a:rPr lang="en-GB"/>
              <a:t>Click icon to add picture</a:t>
            </a:r>
            <a:endParaRPr lang="en-US" dirty="0"/>
          </a:p>
        </p:txBody>
      </p:sp>
      <p:sp>
        <p:nvSpPr>
          <p:cNvPr id="37" name="Picture Placeholder 33">
            <a:extLst>
              <a:ext uri="{FF2B5EF4-FFF2-40B4-BE49-F238E27FC236}">
                <a16:creationId xmlns:a16="http://schemas.microsoft.com/office/drawing/2014/main" id="{2D436861-E5E4-0D02-515D-5135ED5C81BD}"/>
              </a:ext>
            </a:extLst>
          </p:cNvPr>
          <p:cNvSpPr>
            <a:spLocks noGrp="1"/>
          </p:cNvSpPr>
          <p:nvPr>
            <p:ph type="pic" sz="quarter" idx="35"/>
          </p:nvPr>
        </p:nvSpPr>
        <p:spPr>
          <a:xfrm>
            <a:off x="3704052" y="4303706"/>
            <a:ext cx="1555734" cy="2555204"/>
          </a:xfrm>
        </p:spPr>
        <p:txBody>
          <a:bodyPr anchor="ctr">
            <a:normAutofit/>
          </a:bodyPr>
          <a:lstStyle>
            <a:lvl1pPr marL="0" indent="0" algn="ctr">
              <a:buNone/>
              <a:defRPr sz="1600"/>
            </a:lvl1pPr>
          </a:lstStyle>
          <a:p>
            <a:r>
              <a:rPr lang="en-GB"/>
              <a:t>Click icon to add picture</a:t>
            </a:r>
            <a:endParaRPr lang="en-US" dirty="0"/>
          </a:p>
        </p:txBody>
      </p:sp>
      <p:sp>
        <p:nvSpPr>
          <p:cNvPr id="38" name="Picture Placeholder 33">
            <a:extLst>
              <a:ext uri="{FF2B5EF4-FFF2-40B4-BE49-F238E27FC236}">
                <a16:creationId xmlns:a16="http://schemas.microsoft.com/office/drawing/2014/main" id="{38A682C7-CD55-0D0D-115A-C741A38A9D57}"/>
              </a:ext>
            </a:extLst>
          </p:cNvPr>
          <p:cNvSpPr>
            <a:spLocks noGrp="1"/>
          </p:cNvSpPr>
          <p:nvPr>
            <p:ph type="pic" sz="quarter" idx="36"/>
          </p:nvPr>
        </p:nvSpPr>
        <p:spPr>
          <a:xfrm>
            <a:off x="5281357" y="4835424"/>
            <a:ext cx="1602043" cy="2023486"/>
          </a:xfrm>
        </p:spPr>
        <p:txBody>
          <a:bodyPr anchor="ctr">
            <a:normAutofit/>
          </a:bodyPr>
          <a:lstStyle>
            <a:lvl1pPr marL="0" indent="0" algn="ctr">
              <a:buNone/>
              <a:defRPr sz="1600"/>
            </a:lvl1pPr>
          </a:lstStyle>
          <a:p>
            <a:r>
              <a:rPr lang="en-GB"/>
              <a:t>Click icon to add picture</a:t>
            </a:r>
            <a:endParaRPr lang="en-US" dirty="0"/>
          </a:p>
        </p:txBody>
      </p:sp>
      <p:sp>
        <p:nvSpPr>
          <p:cNvPr id="39" name="Picture Placeholder 33">
            <a:extLst>
              <a:ext uri="{FF2B5EF4-FFF2-40B4-BE49-F238E27FC236}">
                <a16:creationId xmlns:a16="http://schemas.microsoft.com/office/drawing/2014/main" id="{6D2E46AE-8931-07D9-E4BA-236767F05123}"/>
              </a:ext>
            </a:extLst>
          </p:cNvPr>
          <p:cNvSpPr>
            <a:spLocks noGrp="1"/>
          </p:cNvSpPr>
          <p:nvPr>
            <p:ph type="pic" sz="quarter" idx="37"/>
          </p:nvPr>
        </p:nvSpPr>
        <p:spPr>
          <a:xfrm>
            <a:off x="6903550" y="4303706"/>
            <a:ext cx="1542438" cy="2555204"/>
          </a:xfrm>
        </p:spPr>
        <p:txBody>
          <a:bodyPr anchor="ctr">
            <a:normAutofit/>
          </a:bodyPr>
          <a:lstStyle>
            <a:lvl1pPr marL="0" indent="0" algn="ctr">
              <a:buNone/>
              <a:defRPr sz="1600"/>
            </a:lvl1pPr>
          </a:lstStyle>
          <a:p>
            <a:r>
              <a:rPr lang="en-GB"/>
              <a:t>Click icon to add picture</a:t>
            </a:r>
            <a:endParaRPr lang="en-US" dirty="0"/>
          </a:p>
        </p:txBody>
      </p:sp>
      <p:sp>
        <p:nvSpPr>
          <p:cNvPr id="40" name="Picture Placeholder 33">
            <a:extLst>
              <a:ext uri="{FF2B5EF4-FFF2-40B4-BE49-F238E27FC236}">
                <a16:creationId xmlns:a16="http://schemas.microsoft.com/office/drawing/2014/main" id="{295565B1-ACA7-F26E-8827-05E8356C7C54}"/>
              </a:ext>
            </a:extLst>
          </p:cNvPr>
          <p:cNvSpPr>
            <a:spLocks noGrp="1"/>
          </p:cNvSpPr>
          <p:nvPr>
            <p:ph type="pic" sz="quarter" idx="38"/>
          </p:nvPr>
        </p:nvSpPr>
        <p:spPr>
          <a:xfrm>
            <a:off x="8473156" y="4845859"/>
            <a:ext cx="1570004" cy="2013051"/>
          </a:xfrm>
        </p:spPr>
        <p:txBody>
          <a:bodyPr anchor="ctr">
            <a:normAutofit/>
          </a:bodyPr>
          <a:lstStyle>
            <a:lvl1pPr marL="0" indent="0" algn="ctr">
              <a:buNone/>
              <a:defRPr sz="1600"/>
            </a:lvl1pPr>
          </a:lstStyle>
          <a:p>
            <a:r>
              <a:rPr lang="en-GB"/>
              <a:t>Click icon to add picture</a:t>
            </a:r>
            <a:endParaRPr lang="en-US" dirty="0"/>
          </a:p>
        </p:txBody>
      </p:sp>
      <p:sp>
        <p:nvSpPr>
          <p:cNvPr id="35" name="Picture Placeholder 33">
            <a:extLst>
              <a:ext uri="{FF2B5EF4-FFF2-40B4-BE49-F238E27FC236}">
                <a16:creationId xmlns:a16="http://schemas.microsoft.com/office/drawing/2014/main" id="{AFF99AF0-07B4-1CEE-3781-E91ED317B3DE}"/>
              </a:ext>
            </a:extLst>
          </p:cNvPr>
          <p:cNvSpPr>
            <a:spLocks noGrp="1"/>
          </p:cNvSpPr>
          <p:nvPr>
            <p:ph type="pic" sz="quarter" idx="33"/>
          </p:nvPr>
        </p:nvSpPr>
        <p:spPr>
          <a:xfrm>
            <a:off x="10063281" y="4303706"/>
            <a:ext cx="1552723" cy="2555204"/>
          </a:xfrm>
        </p:spPr>
        <p:txBody>
          <a:bodyPr anchor="ctr">
            <a:normAutofit/>
          </a:bodyPr>
          <a:lstStyle>
            <a:lvl1pPr marL="0" indent="0" algn="ctr">
              <a:buNone/>
              <a:defRPr sz="1600"/>
            </a:lvl1pPr>
          </a:lstStyle>
          <a:p>
            <a:r>
              <a:rPr lang="en-GB"/>
              <a:t>Click icon to add picture</a:t>
            </a:r>
            <a:endParaRPr lang="en-US" dirty="0"/>
          </a:p>
        </p:txBody>
      </p:sp>
      <p:sp>
        <p:nvSpPr>
          <p:cNvPr id="3" name="Oval 2">
            <a:extLst>
              <a:ext uri="{FF2B5EF4-FFF2-40B4-BE49-F238E27FC236}">
                <a16:creationId xmlns:a16="http://schemas.microsoft.com/office/drawing/2014/main" id="{17EFE29E-7594-1AE0-D51B-4C492DB85493}"/>
              </a:ext>
              <a:ext uri="{C183D7F6-B498-43B3-948B-1728B52AA6E4}">
                <adec:decorative xmlns:adec="http://schemas.microsoft.com/office/drawing/2017/decorative" val="1"/>
              </a:ext>
            </a:extLst>
          </p:cNvPr>
          <p:cNvSpPr/>
          <p:nvPr userDrawn="1"/>
        </p:nvSpPr>
        <p:spPr>
          <a:xfrm>
            <a:off x="474637" y="2671953"/>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Oval 3">
            <a:extLst>
              <a:ext uri="{FF2B5EF4-FFF2-40B4-BE49-F238E27FC236}">
                <a16:creationId xmlns:a16="http://schemas.microsoft.com/office/drawing/2014/main" id="{5BB35614-3EBB-AEBD-034D-AB862ADC08F9}"/>
              </a:ext>
              <a:ext uri="{C183D7F6-B498-43B3-948B-1728B52AA6E4}">
                <adec:decorative xmlns:adec="http://schemas.microsoft.com/office/drawing/2017/decorative" val="1"/>
              </a:ext>
            </a:extLst>
          </p:cNvPr>
          <p:cNvSpPr/>
          <p:nvPr userDrawn="1"/>
        </p:nvSpPr>
        <p:spPr>
          <a:xfrm>
            <a:off x="2082503" y="3206132"/>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A8189122-076F-188C-CD9F-9C7D5EAFB602}"/>
              </a:ext>
              <a:ext uri="{C183D7F6-B498-43B3-948B-1728B52AA6E4}">
                <adec:decorative xmlns:adec="http://schemas.microsoft.com/office/drawing/2017/decorative" val="1"/>
              </a:ext>
            </a:extLst>
          </p:cNvPr>
          <p:cNvSpPr/>
          <p:nvPr userDrawn="1"/>
        </p:nvSpPr>
        <p:spPr>
          <a:xfrm>
            <a:off x="9970792" y="2671953"/>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A225BB7-C41D-C59A-7061-B8E3A2CC9807}"/>
              </a:ext>
              <a:ext uri="{C183D7F6-B498-43B3-948B-1728B52AA6E4}">
                <adec:decorative xmlns:adec="http://schemas.microsoft.com/office/drawing/2017/decorative" val="1"/>
              </a:ext>
            </a:extLst>
          </p:cNvPr>
          <p:cNvSpPr/>
          <p:nvPr userDrawn="1"/>
        </p:nvSpPr>
        <p:spPr>
          <a:xfrm>
            <a:off x="8381976" y="3206132"/>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7543370D-EAEF-BCB0-7736-4E8FDFAB0694}"/>
              </a:ext>
              <a:ext uri="{C183D7F6-B498-43B3-948B-1728B52AA6E4}">
                <adec:decorative xmlns:adec="http://schemas.microsoft.com/office/drawing/2017/decorative" val="1"/>
              </a:ext>
            </a:extLst>
          </p:cNvPr>
          <p:cNvSpPr/>
          <p:nvPr userDrawn="1"/>
        </p:nvSpPr>
        <p:spPr>
          <a:xfrm>
            <a:off x="6813571" y="2671953"/>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00B04EAE-4AC8-C01B-D634-ADA7A6A91B04}"/>
              </a:ext>
              <a:ext uri="{C183D7F6-B498-43B3-948B-1728B52AA6E4}">
                <adec:decorative xmlns:adec="http://schemas.microsoft.com/office/drawing/2017/decorative" val="1"/>
              </a:ext>
            </a:extLst>
          </p:cNvPr>
          <p:cNvSpPr/>
          <p:nvPr userDrawn="1"/>
        </p:nvSpPr>
        <p:spPr>
          <a:xfrm>
            <a:off x="5194513" y="3206132"/>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9E57A53E-7AA5-B1FF-B060-9CA14C228604}"/>
              </a:ext>
              <a:ext uri="{C183D7F6-B498-43B3-948B-1728B52AA6E4}">
                <adec:decorative xmlns:adec="http://schemas.microsoft.com/office/drawing/2017/decorative" val="1"/>
              </a:ext>
            </a:extLst>
          </p:cNvPr>
          <p:cNvSpPr/>
          <p:nvPr userDrawn="1"/>
        </p:nvSpPr>
        <p:spPr>
          <a:xfrm>
            <a:off x="3633832" y="2671953"/>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845D603C-8AD4-17DE-74E1-384B9A905FB1}"/>
              </a:ext>
              <a:ext uri="{C183D7F6-B498-43B3-948B-1728B52AA6E4}">
                <adec:decorative xmlns:adec="http://schemas.microsoft.com/office/drawing/2017/decorative" val="1"/>
              </a:ext>
            </a:extLst>
          </p:cNvPr>
          <p:cNvCxnSpPr>
            <a:cxnSpLocks/>
          </p:cNvCxnSpPr>
          <p:nvPr userDrawn="1"/>
        </p:nvCxnSpPr>
        <p:spPr>
          <a:xfrm>
            <a:off x="547031" y="2905707"/>
            <a:ext cx="0" cy="3963179"/>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51653B8-91EB-B821-4E71-F2A7FFF79C1E}"/>
              </a:ext>
              <a:ext uri="{C183D7F6-B498-43B3-948B-1728B52AA6E4}">
                <adec:decorative xmlns:adec="http://schemas.microsoft.com/office/drawing/2017/decorative" val="1"/>
              </a:ext>
            </a:extLst>
          </p:cNvPr>
          <p:cNvCxnSpPr>
            <a:cxnSpLocks/>
          </p:cNvCxnSpPr>
          <p:nvPr userDrawn="1"/>
        </p:nvCxnSpPr>
        <p:spPr>
          <a:xfrm>
            <a:off x="2154896" y="3439886"/>
            <a:ext cx="0" cy="342900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DC307F0-BD88-AACC-224B-CD59DFB09D67}"/>
              </a:ext>
              <a:ext uri="{C183D7F6-B498-43B3-948B-1728B52AA6E4}">
                <adec:decorative xmlns:adec="http://schemas.microsoft.com/office/drawing/2017/decorative" val="1"/>
              </a:ext>
            </a:extLst>
          </p:cNvPr>
          <p:cNvCxnSpPr>
            <a:cxnSpLocks/>
          </p:cNvCxnSpPr>
          <p:nvPr userDrawn="1"/>
        </p:nvCxnSpPr>
        <p:spPr>
          <a:xfrm>
            <a:off x="10043186" y="2905707"/>
            <a:ext cx="4829" cy="3963179"/>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95E6FB8-C882-EEA2-0A6C-93B2654D1E99}"/>
              </a:ext>
              <a:ext uri="{C183D7F6-B498-43B3-948B-1728B52AA6E4}">
                <adec:decorative xmlns:adec="http://schemas.microsoft.com/office/drawing/2017/decorative" val="1"/>
              </a:ext>
            </a:extLst>
          </p:cNvPr>
          <p:cNvCxnSpPr>
            <a:cxnSpLocks/>
          </p:cNvCxnSpPr>
          <p:nvPr userDrawn="1"/>
        </p:nvCxnSpPr>
        <p:spPr>
          <a:xfrm>
            <a:off x="8454370" y="3439886"/>
            <a:ext cx="0" cy="342900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A52232B-253E-1FC7-9786-87CA56F8B50B}"/>
              </a:ext>
              <a:ext uri="{C183D7F6-B498-43B3-948B-1728B52AA6E4}">
                <adec:decorative xmlns:adec="http://schemas.microsoft.com/office/drawing/2017/decorative" val="1"/>
              </a:ext>
            </a:extLst>
          </p:cNvPr>
          <p:cNvCxnSpPr>
            <a:cxnSpLocks/>
          </p:cNvCxnSpPr>
          <p:nvPr userDrawn="1"/>
        </p:nvCxnSpPr>
        <p:spPr>
          <a:xfrm flipH="1">
            <a:off x="6881774" y="2905707"/>
            <a:ext cx="8383" cy="3963179"/>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3260BCCD-F258-83B3-A65C-044BCD9AD3AF}"/>
              </a:ext>
              <a:ext uri="{C183D7F6-B498-43B3-948B-1728B52AA6E4}">
                <adec:decorative xmlns:adec="http://schemas.microsoft.com/office/drawing/2017/decorative" val="1"/>
              </a:ext>
            </a:extLst>
          </p:cNvPr>
          <p:cNvCxnSpPr>
            <a:cxnSpLocks/>
          </p:cNvCxnSpPr>
          <p:nvPr userDrawn="1"/>
        </p:nvCxnSpPr>
        <p:spPr>
          <a:xfrm>
            <a:off x="5266907" y="3439886"/>
            <a:ext cx="0" cy="342900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66570952-AC5E-D74C-C3B4-FC80E787804C}"/>
              </a:ext>
              <a:ext uri="{C183D7F6-B498-43B3-948B-1728B52AA6E4}">
                <adec:decorative xmlns:adec="http://schemas.microsoft.com/office/drawing/2017/decorative" val="1"/>
              </a:ext>
            </a:extLst>
          </p:cNvPr>
          <p:cNvCxnSpPr>
            <a:cxnSpLocks/>
          </p:cNvCxnSpPr>
          <p:nvPr userDrawn="1"/>
        </p:nvCxnSpPr>
        <p:spPr>
          <a:xfrm flipH="1">
            <a:off x="3675764" y="2905707"/>
            <a:ext cx="21596" cy="3963179"/>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1485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_8">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B855-995C-1225-6A02-C46FF326D417}"/>
              </a:ext>
            </a:extLst>
          </p:cNvPr>
          <p:cNvSpPr>
            <a:spLocks noGrp="1"/>
          </p:cNvSpPr>
          <p:nvPr>
            <p:ph type="title" hasCustomPrompt="1"/>
          </p:nvPr>
        </p:nvSpPr>
        <p:spPr>
          <a:xfrm>
            <a:off x="551088" y="321581"/>
            <a:ext cx="11082671" cy="1017361"/>
          </a:xfrm>
        </p:spPr>
        <p:txBody>
          <a:bodyPr>
            <a:noAutofit/>
          </a:bodyPr>
          <a:lstStyle>
            <a:lvl1pPr algn="l">
              <a:defRPr sz="5000" b="0">
                <a:solidFill>
                  <a:schemeClr val="tx1"/>
                </a:solidFill>
              </a:defRPr>
            </a:lvl1pPr>
          </a:lstStyle>
          <a:p>
            <a:r>
              <a:rPr lang="en-US" dirty="0"/>
              <a:t>Add title</a:t>
            </a:r>
          </a:p>
        </p:txBody>
      </p:sp>
      <p:sp>
        <p:nvSpPr>
          <p:cNvPr id="17" name="Text Placeholder 6">
            <a:extLst>
              <a:ext uri="{FF2B5EF4-FFF2-40B4-BE49-F238E27FC236}">
                <a16:creationId xmlns:a16="http://schemas.microsoft.com/office/drawing/2014/main" id="{6B73193A-88EA-B0EF-BE93-8DF234EB1751}"/>
              </a:ext>
            </a:extLst>
          </p:cNvPr>
          <p:cNvSpPr>
            <a:spLocks noGrp="1"/>
          </p:cNvSpPr>
          <p:nvPr>
            <p:ph type="body" sz="quarter" idx="18" hasCustomPrompt="1"/>
          </p:nvPr>
        </p:nvSpPr>
        <p:spPr>
          <a:xfrm>
            <a:off x="386026" y="2222224"/>
            <a:ext cx="1323181" cy="493849"/>
          </a:xfrm>
        </p:spPr>
        <p:txBody>
          <a:bodyPr>
            <a:noAutofit/>
          </a:bodyPr>
          <a:lstStyle>
            <a:lvl1pPr marL="0" indent="0" algn="l">
              <a:lnSpc>
                <a:spcPct val="100000"/>
              </a:lnSpc>
              <a:spcBef>
                <a:spcPts val="0"/>
              </a:spcBef>
              <a:buNone/>
              <a:defRPr sz="1100" b="1" cap="all"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18" name="Text Placeholder 6">
            <a:extLst>
              <a:ext uri="{FF2B5EF4-FFF2-40B4-BE49-F238E27FC236}">
                <a16:creationId xmlns:a16="http://schemas.microsoft.com/office/drawing/2014/main" id="{EDCB1B8E-D420-780E-9AB7-AC039F356D3B}"/>
              </a:ext>
            </a:extLst>
          </p:cNvPr>
          <p:cNvSpPr>
            <a:spLocks noGrp="1"/>
          </p:cNvSpPr>
          <p:nvPr>
            <p:ph type="body" sz="quarter" idx="19" hasCustomPrompt="1"/>
          </p:nvPr>
        </p:nvSpPr>
        <p:spPr>
          <a:xfrm>
            <a:off x="2024406" y="2751721"/>
            <a:ext cx="1323181" cy="493849"/>
          </a:xfrm>
        </p:spPr>
        <p:txBody>
          <a:bodyPr>
            <a:noAutofit/>
          </a:bodyPr>
          <a:lstStyle>
            <a:lvl1pPr marL="0" indent="0" algn="l">
              <a:lnSpc>
                <a:spcPct val="100000"/>
              </a:lnSpc>
              <a:spcBef>
                <a:spcPts val="0"/>
              </a:spcBef>
              <a:buNone/>
              <a:defRPr sz="1100" b="1" cap="all"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19" name="Text Placeholder 6">
            <a:extLst>
              <a:ext uri="{FF2B5EF4-FFF2-40B4-BE49-F238E27FC236}">
                <a16:creationId xmlns:a16="http://schemas.microsoft.com/office/drawing/2014/main" id="{7656A84E-C390-F554-7CF9-98D0A99CB425}"/>
              </a:ext>
            </a:extLst>
          </p:cNvPr>
          <p:cNvSpPr>
            <a:spLocks noGrp="1"/>
          </p:cNvSpPr>
          <p:nvPr>
            <p:ph type="body" sz="quarter" idx="20" hasCustomPrompt="1"/>
          </p:nvPr>
        </p:nvSpPr>
        <p:spPr>
          <a:xfrm>
            <a:off x="3576351" y="2222224"/>
            <a:ext cx="1323181" cy="493849"/>
          </a:xfrm>
        </p:spPr>
        <p:txBody>
          <a:bodyPr>
            <a:noAutofit/>
          </a:bodyPr>
          <a:lstStyle>
            <a:lvl1pPr marL="0" indent="0" algn="l">
              <a:lnSpc>
                <a:spcPct val="100000"/>
              </a:lnSpc>
              <a:spcBef>
                <a:spcPts val="0"/>
              </a:spcBef>
              <a:buNone/>
              <a:defRPr sz="1100" b="1" cap="all"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0" name="Text Placeholder 6">
            <a:extLst>
              <a:ext uri="{FF2B5EF4-FFF2-40B4-BE49-F238E27FC236}">
                <a16:creationId xmlns:a16="http://schemas.microsoft.com/office/drawing/2014/main" id="{58932D1A-5F27-5DB5-2EA3-5D2198BFE1E4}"/>
              </a:ext>
            </a:extLst>
          </p:cNvPr>
          <p:cNvSpPr>
            <a:spLocks noGrp="1"/>
          </p:cNvSpPr>
          <p:nvPr>
            <p:ph type="body" sz="quarter" idx="21" hasCustomPrompt="1"/>
          </p:nvPr>
        </p:nvSpPr>
        <p:spPr>
          <a:xfrm>
            <a:off x="5166118" y="2751721"/>
            <a:ext cx="1323181" cy="493849"/>
          </a:xfrm>
        </p:spPr>
        <p:txBody>
          <a:bodyPr>
            <a:noAutofit/>
          </a:bodyPr>
          <a:lstStyle>
            <a:lvl1pPr marL="0" indent="0" algn="l">
              <a:lnSpc>
                <a:spcPct val="100000"/>
              </a:lnSpc>
              <a:spcBef>
                <a:spcPts val="0"/>
              </a:spcBef>
              <a:buNone/>
              <a:defRPr sz="1100" b="1" cap="all"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1" name="Text Placeholder 6">
            <a:extLst>
              <a:ext uri="{FF2B5EF4-FFF2-40B4-BE49-F238E27FC236}">
                <a16:creationId xmlns:a16="http://schemas.microsoft.com/office/drawing/2014/main" id="{DB0B66E2-831B-8B5D-7260-F680B1DCB4C0}"/>
              </a:ext>
            </a:extLst>
          </p:cNvPr>
          <p:cNvSpPr>
            <a:spLocks noGrp="1"/>
          </p:cNvSpPr>
          <p:nvPr>
            <p:ph type="body" sz="quarter" idx="22" hasCustomPrompt="1"/>
          </p:nvPr>
        </p:nvSpPr>
        <p:spPr>
          <a:xfrm>
            <a:off x="6726927" y="2222224"/>
            <a:ext cx="1323181" cy="493849"/>
          </a:xfrm>
        </p:spPr>
        <p:txBody>
          <a:bodyPr>
            <a:noAutofit/>
          </a:bodyPr>
          <a:lstStyle>
            <a:lvl1pPr marL="0" indent="0" algn="l">
              <a:lnSpc>
                <a:spcPct val="100000"/>
              </a:lnSpc>
              <a:spcBef>
                <a:spcPts val="0"/>
              </a:spcBef>
              <a:buNone/>
              <a:defRPr sz="1100" b="1" cap="all"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2" name="Text Placeholder 6">
            <a:extLst>
              <a:ext uri="{FF2B5EF4-FFF2-40B4-BE49-F238E27FC236}">
                <a16:creationId xmlns:a16="http://schemas.microsoft.com/office/drawing/2014/main" id="{5E01213A-B19D-C32B-3CC5-8C7DF3E8B253}"/>
              </a:ext>
            </a:extLst>
          </p:cNvPr>
          <p:cNvSpPr>
            <a:spLocks noGrp="1"/>
          </p:cNvSpPr>
          <p:nvPr>
            <p:ph type="body" sz="quarter" idx="23" hasCustomPrompt="1"/>
          </p:nvPr>
        </p:nvSpPr>
        <p:spPr>
          <a:xfrm>
            <a:off x="8325925" y="2751721"/>
            <a:ext cx="1323181" cy="493849"/>
          </a:xfrm>
        </p:spPr>
        <p:txBody>
          <a:bodyPr>
            <a:noAutofit/>
          </a:bodyPr>
          <a:lstStyle>
            <a:lvl1pPr marL="0" indent="0" algn="l">
              <a:lnSpc>
                <a:spcPct val="100000"/>
              </a:lnSpc>
              <a:spcBef>
                <a:spcPts val="0"/>
              </a:spcBef>
              <a:buNone/>
              <a:defRPr sz="1100" b="1" cap="all"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3" name="Text Placeholder 6">
            <a:extLst>
              <a:ext uri="{FF2B5EF4-FFF2-40B4-BE49-F238E27FC236}">
                <a16:creationId xmlns:a16="http://schemas.microsoft.com/office/drawing/2014/main" id="{5D66B4D4-1888-12A9-F2A9-581EC9B06386}"/>
              </a:ext>
            </a:extLst>
          </p:cNvPr>
          <p:cNvSpPr>
            <a:spLocks noGrp="1"/>
          </p:cNvSpPr>
          <p:nvPr>
            <p:ph type="body" sz="quarter" idx="24" hasCustomPrompt="1"/>
          </p:nvPr>
        </p:nvSpPr>
        <p:spPr>
          <a:xfrm>
            <a:off x="9897125" y="2222224"/>
            <a:ext cx="1323181" cy="493849"/>
          </a:xfrm>
        </p:spPr>
        <p:txBody>
          <a:bodyPr>
            <a:noAutofit/>
          </a:bodyPr>
          <a:lstStyle>
            <a:lvl1pPr marL="0" indent="0" algn="l">
              <a:lnSpc>
                <a:spcPct val="100000"/>
              </a:lnSpc>
              <a:spcBef>
                <a:spcPts val="0"/>
              </a:spcBef>
              <a:buNone/>
              <a:defRPr sz="1100" b="1" cap="all" spc="350" baseline="0">
                <a:solidFill>
                  <a:schemeClr val="accent6"/>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6" name="Text Placeholder 6">
            <a:extLst>
              <a:ext uri="{FF2B5EF4-FFF2-40B4-BE49-F238E27FC236}">
                <a16:creationId xmlns:a16="http://schemas.microsoft.com/office/drawing/2014/main" id="{8BA70EC6-938E-0C76-59B1-A0D291AC520E}"/>
              </a:ext>
            </a:extLst>
          </p:cNvPr>
          <p:cNvSpPr>
            <a:spLocks noGrp="1"/>
          </p:cNvSpPr>
          <p:nvPr>
            <p:ph type="body" sz="quarter" idx="25" hasCustomPrompt="1"/>
          </p:nvPr>
        </p:nvSpPr>
        <p:spPr>
          <a:xfrm>
            <a:off x="648790" y="2926575"/>
            <a:ext cx="1270097" cy="1290687"/>
          </a:xfrm>
        </p:spPr>
        <p:txBody>
          <a:bodyPr>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7" name="Text Placeholder 6">
            <a:extLst>
              <a:ext uri="{FF2B5EF4-FFF2-40B4-BE49-F238E27FC236}">
                <a16:creationId xmlns:a16="http://schemas.microsoft.com/office/drawing/2014/main" id="{45208294-243B-6B1C-7B4D-D51C83E833BA}"/>
              </a:ext>
            </a:extLst>
          </p:cNvPr>
          <p:cNvSpPr>
            <a:spLocks noGrp="1"/>
          </p:cNvSpPr>
          <p:nvPr>
            <p:ph type="body" sz="quarter" idx="26" hasCustomPrompt="1"/>
          </p:nvPr>
        </p:nvSpPr>
        <p:spPr>
          <a:xfrm>
            <a:off x="2258410" y="3471577"/>
            <a:ext cx="1371600" cy="1290687"/>
          </a:xfrm>
        </p:spPr>
        <p:txBody>
          <a:bodyPr>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41" name="Text Placeholder 6">
            <a:extLst>
              <a:ext uri="{FF2B5EF4-FFF2-40B4-BE49-F238E27FC236}">
                <a16:creationId xmlns:a16="http://schemas.microsoft.com/office/drawing/2014/main" id="{D1A1881B-011B-36DA-64F4-B3F2F7C1D767}"/>
              </a:ext>
            </a:extLst>
          </p:cNvPr>
          <p:cNvSpPr>
            <a:spLocks noGrp="1"/>
          </p:cNvSpPr>
          <p:nvPr>
            <p:ph type="body" sz="quarter" idx="40" hasCustomPrompt="1"/>
          </p:nvPr>
        </p:nvSpPr>
        <p:spPr>
          <a:xfrm>
            <a:off x="3820165" y="2926575"/>
            <a:ext cx="1270097" cy="1290687"/>
          </a:xfrm>
        </p:spPr>
        <p:txBody>
          <a:bodyPr>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29" name="Text Placeholder 6">
            <a:extLst>
              <a:ext uri="{FF2B5EF4-FFF2-40B4-BE49-F238E27FC236}">
                <a16:creationId xmlns:a16="http://schemas.microsoft.com/office/drawing/2014/main" id="{C9DE0F18-7248-091B-B3CF-C52106002CCE}"/>
              </a:ext>
            </a:extLst>
          </p:cNvPr>
          <p:cNvSpPr>
            <a:spLocks noGrp="1"/>
          </p:cNvSpPr>
          <p:nvPr>
            <p:ph type="body" sz="quarter" idx="28" hasCustomPrompt="1"/>
          </p:nvPr>
        </p:nvSpPr>
        <p:spPr>
          <a:xfrm>
            <a:off x="5409756" y="3471577"/>
            <a:ext cx="1371600" cy="1290687"/>
          </a:xfrm>
        </p:spPr>
        <p:txBody>
          <a:bodyPr>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0" name="Text Placeholder 6">
            <a:extLst>
              <a:ext uri="{FF2B5EF4-FFF2-40B4-BE49-F238E27FC236}">
                <a16:creationId xmlns:a16="http://schemas.microsoft.com/office/drawing/2014/main" id="{9940A882-262E-11D9-20F5-FC422DA6058B}"/>
              </a:ext>
            </a:extLst>
          </p:cNvPr>
          <p:cNvSpPr>
            <a:spLocks noGrp="1"/>
          </p:cNvSpPr>
          <p:nvPr>
            <p:ph type="body" sz="quarter" idx="29" hasCustomPrompt="1"/>
          </p:nvPr>
        </p:nvSpPr>
        <p:spPr>
          <a:xfrm>
            <a:off x="6998948" y="2926575"/>
            <a:ext cx="1270097" cy="1290687"/>
          </a:xfrm>
        </p:spPr>
        <p:txBody>
          <a:bodyPr>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1" name="Text Placeholder 6">
            <a:extLst>
              <a:ext uri="{FF2B5EF4-FFF2-40B4-BE49-F238E27FC236}">
                <a16:creationId xmlns:a16="http://schemas.microsoft.com/office/drawing/2014/main" id="{F1943B66-B889-2293-1A59-B08E0A4A09D8}"/>
              </a:ext>
            </a:extLst>
          </p:cNvPr>
          <p:cNvSpPr>
            <a:spLocks noGrp="1"/>
          </p:cNvSpPr>
          <p:nvPr>
            <p:ph type="body" sz="quarter" idx="30" hasCustomPrompt="1"/>
          </p:nvPr>
        </p:nvSpPr>
        <p:spPr>
          <a:xfrm>
            <a:off x="8588533" y="3471577"/>
            <a:ext cx="1371600" cy="1290687"/>
          </a:xfrm>
        </p:spPr>
        <p:txBody>
          <a:bodyPr>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2" name="Text Placeholder 6">
            <a:extLst>
              <a:ext uri="{FF2B5EF4-FFF2-40B4-BE49-F238E27FC236}">
                <a16:creationId xmlns:a16="http://schemas.microsoft.com/office/drawing/2014/main" id="{93FE27AA-101D-9FC1-39E1-665CEBA591FB}"/>
              </a:ext>
            </a:extLst>
          </p:cNvPr>
          <p:cNvSpPr>
            <a:spLocks noGrp="1"/>
          </p:cNvSpPr>
          <p:nvPr>
            <p:ph type="body" sz="quarter" idx="31" hasCustomPrompt="1"/>
          </p:nvPr>
        </p:nvSpPr>
        <p:spPr>
          <a:xfrm>
            <a:off x="10150121" y="2926575"/>
            <a:ext cx="1369789" cy="1290687"/>
          </a:xfrm>
        </p:spPr>
        <p:txBody>
          <a:bodyPr>
            <a:noAutofit/>
          </a:bodyPr>
          <a:lstStyle>
            <a:lvl1pPr marL="0" indent="0" algn="l">
              <a:lnSpc>
                <a:spcPct val="113000"/>
              </a:lnSpc>
              <a:buNone/>
              <a:defRPr sz="12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4" name="Picture Placeholder 33">
            <a:extLst>
              <a:ext uri="{FF2B5EF4-FFF2-40B4-BE49-F238E27FC236}">
                <a16:creationId xmlns:a16="http://schemas.microsoft.com/office/drawing/2014/main" id="{39C37C26-8255-6660-DCE1-D05B99B82D0D}"/>
              </a:ext>
            </a:extLst>
          </p:cNvPr>
          <p:cNvSpPr>
            <a:spLocks noGrp="1"/>
          </p:cNvSpPr>
          <p:nvPr>
            <p:ph type="pic" sz="quarter" idx="32"/>
          </p:nvPr>
        </p:nvSpPr>
        <p:spPr>
          <a:xfrm>
            <a:off x="559775" y="4303706"/>
            <a:ext cx="1587094" cy="2555204"/>
          </a:xfrm>
        </p:spPr>
        <p:txBody>
          <a:bodyPr anchor="ctr">
            <a:normAutofit/>
          </a:bodyPr>
          <a:lstStyle>
            <a:lvl1pPr marL="0" indent="0" algn="ctr">
              <a:buNone/>
              <a:defRPr sz="1600"/>
            </a:lvl1pPr>
          </a:lstStyle>
          <a:p>
            <a:r>
              <a:rPr lang="en-GB"/>
              <a:t>Click icon to add picture</a:t>
            </a:r>
            <a:endParaRPr lang="en-US" dirty="0"/>
          </a:p>
        </p:txBody>
      </p:sp>
      <p:sp>
        <p:nvSpPr>
          <p:cNvPr id="36" name="Picture Placeholder 33">
            <a:extLst>
              <a:ext uri="{FF2B5EF4-FFF2-40B4-BE49-F238E27FC236}">
                <a16:creationId xmlns:a16="http://schemas.microsoft.com/office/drawing/2014/main" id="{B8B0653A-87D0-F144-0A04-EC18C75CDE46}"/>
              </a:ext>
            </a:extLst>
          </p:cNvPr>
          <p:cNvSpPr>
            <a:spLocks noGrp="1"/>
          </p:cNvSpPr>
          <p:nvPr>
            <p:ph type="pic" sz="quarter" idx="34"/>
          </p:nvPr>
        </p:nvSpPr>
        <p:spPr>
          <a:xfrm>
            <a:off x="2166191" y="4835424"/>
            <a:ext cx="1548397" cy="2023486"/>
          </a:xfrm>
        </p:spPr>
        <p:txBody>
          <a:bodyPr anchor="ctr">
            <a:normAutofit/>
          </a:bodyPr>
          <a:lstStyle>
            <a:lvl1pPr marL="0" indent="0" algn="ctr">
              <a:buNone/>
              <a:defRPr sz="1600"/>
            </a:lvl1pPr>
          </a:lstStyle>
          <a:p>
            <a:r>
              <a:rPr lang="en-GB"/>
              <a:t>Click icon to add picture</a:t>
            </a:r>
            <a:endParaRPr lang="en-US" dirty="0"/>
          </a:p>
        </p:txBody>
      </p:sp>
      <p:sp>
        <p:nvSpPr>
          <p:cNvPr id="37" name="Picture Placeholder 33">
            <a:extLst>
              <a:ext uri="{FF2B5EF4-FFF2-40B4-BE49-F238E27FC236}">
                <a16:creationId xmlns:a16="http://schemas.microsoft.com/office/drawing/2014/main" id="{2D436861-E5E4-0D02-515D-5135ED5C81BD}"/>
              </a:ext>
            </a:extLst>
          </p:cNvPr>
          <p:cNvSpPr>
            <a:spLocks noGrp="1"/>
          </p:cNvSpPr>
          <p:nvPr>
            <p:ph type="pic" sz="quarter" idx="35"/>
          </p:nvPr>
        </p:nvSpPr>
        <p:spPr>
          <a:xfrm>
            <a:off x="3740166" y="4303706"/>
            <a:ext cx="1546538" cy="2555204"/>
          </a:xfrm>
        </p:spPr>
        <p:txBody>
          <a:bodyPr anchor="ctr">
            <a:normAutofit/>
          </a:bodyPr>
          <a:lstStyle>
            <a:lvl1pPr marL="0" indent="0" algn="ctr">
              <a:buNone/>
              <a:defRPr sz="1600"/>
            </a:lvl1pPr>
          </a:lstStyle>
          <a:p>
            <a:r>
              <a:rPr lang="en-GB"/>
              <a:t>Click icon to add picture</a:t>
            </a:r>
            <a:endParaRPr lang="en-US" dirty="0"/>
          </a:p>
        </p:txBody>
      </p:sp>
      <p:sp>
        <p:nvSpPr>
          <p:cNvPr id="38" name="Picture Placeholder 33">
            <a:extLst>
              <a:ext uri="{FF2B5EF4-FFF2-40B4-BE49-F238E27FC236}">
                <a16:creationId xmlns:a16="http://schemas.microsoft.com/office/drawing/2014/main" id="{38A682C7-CD55-0D0D-115A-C741A38A9D57}"/>
              </a:ext>
            </a:extLst>
          </p:cNvPr>
          <p:cNvSpPr>
            <a:spLocks noGrp="1"/>
          </p:cNvSpPr>
          <p:nvPr>
            <p:ph type="pic" sz="quarter" idx="36"/>
          </p:nvPr>
        </p:nvSpPr>
        <p:spPr>
          <a:xfrm>
            <a:off x="5319752" y="4835424"/>
            <a:ext cx="1557038" cy="2023486"/>
          </a:xfrm>
        </p:spPr>
        <p:txBody>
          <a:bodyPr anchor="ctr">
            <a:normAutofit/>
          </a:bodyPr>
          <a:lstStyle>
            <a:lvl1pPr marL="0" indent="0" algn="ctr">
              <a:buNone/>
              <a:defRPr sz="1600"/>
            </a:lvl1pPr>
          </a:lstStyle>
          <a:p>
            <a:r>
              <a:rPr lang="en-GB"/>
              <a:t>Click icon to add picture</a:t>
            </a:r>
            <a:endParaRPr lang="en-US" dirty="0"/>
          </a:p>
        </p:txBody>
      </p:sp>
      <p:sp>
        <p:nvSpPr>
          <p:cNvPr id="39" name="Picture Placeholder 33">
            <a:extLst>
              <a:ext uri="{FF2B5EF4-FFF2-40B4-BE49-F238E27FC236}">
                <a16:creationId xmlns:a16="http://schemas.microsoft.com/office/drawing/2014/main" id="{6D2E46AE-8931-07D9-E4BA-236767F05123}"/>
              </a:ext>
            </a:extLst>
          </p:cNvPr>
          <p:cNvSpPr>
            <a:spLocks noGrp="1"/>
          </p:cNvSpPr>
          <p:nvPr>
            <p:ph type="pic" sz="quarter" idx="37"/>
          </p:nvPr>
        </p:nvSpPr>
        <p:spPr>
          <a:xfrm>
            <a:off x="6900856" y="4303706"/>
            <a:ext cx="1558916" cy="2555204"/>
          </a:xfrm>
        </p:spPr>
        <p:txBody>
          <a:bodyPr anchor="ctr">
            <a:normAutofit/>
          </a:bodyPr>
          <a:lstStyle>
            <a:lvl1pPr marL="0" indent="0" algn="ctr">
              <a:buNone/>
              <a:defRPr sz="1600"/>
            </a:lvl1pPr>
          </a:lstStyle>
          <a:p>
            <a:r>
              <a:rPr lang="en-GB"/>
              <a:t>Click icon to add picture</a:t>
            </a:r>
            <a:endParaRPr lang="en-US" dirty="0"/>
          </a:p>
        </p:txBody>
      </p:sp>
      <p:sp>
        <p:nvSpPr>
          <p:cNvPr id="40" name="Picture Placeholder 33">
            <a:extLst>
              <a:ext uri="{FF2B5EF4-FFF2-40B4-BE49-F238E27FC236}">
                <a16:creationId xmlns:a16="http://schemas.microsoft.com/office/drawing/2014/main" id="{295565B1-ACA7-F26E-8827-05E8356C7C54}"/>
              </a:ext>
            </a:extLst>
          </p:cNvPr>
          <p:cNvSpPr>
            <a:spLocks noGrp="1"/>
          </p:cNvSpPr>
          <p:nvPr>
            <p:ph type="pic" sz="quarter" idx="38"/>
          </p:nvPr>
        </p:nvSpPr>
        <p:spPr>
          <a:xfrm>
            <a:off x="8488680" y="4845859"/>
            <a:ext cx="1558787" cy="2013051"/>
          </a:xfrm>
        </p:spPr>
        <p:txBody>
          <a:bodyPr anchor="ctr">
            <a:normAutofit/>
          </a:bodyPr>
          <a:lstStyle>
            <a:lvl1pPr marL="0" indent="0" algn="ctr">
              <a:buNone/>
              <a:defRPr sz="1600"/>
            </a:lvl1pPr>
          </a:lstStyle>
          <a:p>
            <a:r>
              <a:rPr lang="en-GB"/>
              <a:t>Click icon to add picture</a:t>
            </a:r>
            <a:endParaRPr lang="en-US" dirty="0"/>
          </a:p>
        </p:txBody>
      </p:sp>
      <p:sp>
        <p:nvSpPr>
          <p:cNvPr id="35" name="Picture Placeholder 33">
            <a:extLst>
              <a:ext uri="{FF2B5EF4-FFF2-40B4-BE49-F238E27FC236}">
                <a16:creationId xmlns:a16="http://schemas.microsoft.com/office/drawing/2014/main" id="{AFF99AF0-07B4-1CEE-3781-E91ED317B3DE}"/>
              </a:ext>
            </a:extLst>
          </p:cNvPr>
          <p:cNvSpPr>
            <a:spLocks noGrp="1"/>
          </p:cNvSpPr>
          <p:nvPr>
            <p:ph type="pic" sz="quarter" idx="33"/>
          </p:nvPr>
        </p:nvSpPr>
        <p:spPr>
          <a:xfrm>
            <a:off x="10069448" y="4303706"/>
            <a:ext cx="1554787" cy="2555204"/>
          </a:xfrm>
        </p:spPr>
        <p:txBody>
          <a:bodyPr anchor="ctr">
            <a:normAutofit/>
          </a:bodyPr>
          <a:lstStyle>
            <a:lvl1pPr marL="0" indent="0" algn="ctr">
              <a:buNone/>
              <a:defRPr sz="1600"/>
            </a:lvl1pPr>
          </a:lstStyle>
          <a:p>
            <a:r>
              <a:rPr lang="en-GB"/>
              <a:t>Click icon to add picture</a:t>
            </a:r>
            <a:endParaRPr lang="en-US" dirty="0"/>
          </a:p>
        </p:txBody>
      </p:sp>
      <p:sp>
        <p:nvSpPr>
          <p:cNvPr id="3" name="Oval 2">
            <a:extLst>
              <a:ext uri="{FF2B5EF4-FFF2-40B4-BE49-F238E27FC236}">
                <a16:creationId xmlns:a16="http://schemas.microsoft.com/office/drawing/2014/main" id="{D7FA5D42-8234-4346-79E1-1B5EEEEFADB5}"/>
              </a:ext>
              <a:ext uri="{C183D7F6-B498-43B3-948B-1728B52AA6E4}">
                <adec:decorative xmlns:adec="http://schemas.microsoft.com/office/drawing/2017/decorative" val="1"/>
              </a:ext>
            </a:extLst>
          </p:cNvPr>
          <p:cNvSpPr/>
          <p:nvPr userDrawn="1"/>
        </p:nvSpPr>
        <p:spPr>
          <a:xfrm>
            <a:off x="474637" y="2671953"/>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Oval 3">
            <a:extLst>
              <a:ext uri="{FF2B5EF4-FFF2-40B4-BE49-F238E27FC236}">
                <a16:creationId xmlns:a16="http://schemas.microsoft.com/office/drawing/2014/main" id="{37454209-0004-4BCA-C6E9-630D26A1DCF9}"/>
              </a:ext>
              <a:ext uri="{C183D7F6-B498-43B3-948B-1728B52AA6E4}">
                <adec:decorative xmlns:adec="http://schemas.microsoft.com/office/drawing/2017/decorative" val="1"/>
              </a:ext>
            </a:extLst>
          </p:cNvPr>
          <p:cNvSpPr/>
          <p:nvPr userDrawn="1"/>
        </p:nvSpPr>
        <p:spPr>
          <a:xfrm>
            <a:off x="2082503" y="3206132"/>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0D3D25E2-7F4A-2047-290C-7958BBEE45D3}"/>
              </a:ext>
              <a:ext uri="{C183D7F6-B498-43B3-948B-1728B52AA6E4}">
                <adec:decorative xmlns:adec="http://schemas.microsoft.com/office/drawing/2017/decorative" val="1"/>
              </a:ext>
            </a:extLst>
          </p:cNvPr>
          <p:cNvSpPr/>
          <p:nvPr userDrawn="1"/>
        </p:nvSpPr>
        <p:spPr>
          <a:xfrm>
            <a:off x="9980952" y="2671953"/>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C3CB6DE8-5C6C-B6DC-F142-4E4FF302886A}"/>
              </a:ext>
              <a:ext uri="{C183D7F6-B498-43B3-948B-1728B52AA6E4}">
                <adec:decorative xmlns:adec="http://schemas.microsoft.com/office/drawing/2017/decorative" val="1"/>
              </a:ext>
            </a:extLst>
          </p:cNvPr>
          <p:cNvSpPr/>
          <p:nvPr userDrawn="1"/>
        </p:nvSpPr>
        <p:spPr>
          <a:xfrm>
            <a:off x="8402296" y="3206132"/>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0A199848-E409-BCDA-90C5-4CFD98603038}"/>
              </a:ext>
              <a:ext uri="{C183D7F6-B498-43B3-948B-1728B52AA6E4}">
                <adec:decorative xmlns:adec="http://schemas.microsoft.com/office/drawing/2017/decorative" val="1"/>
              </a:ext>
            </a:extLst>
          </p:cNvPr>
          <p:cNvSpPr/>
          <p:nvPr userDrawn="1"/>
        </p:nvSpPr>
        <p:spPr>
          <a:xfrm>
            <a:off x="6813571" y="2671953"/>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8797B333-5C43-9E63-AD8E-888DAB749FB4}"/>
              </a:ext>
              <a:ext uri="{C183D7F6-B498-43B3-948B-1728B52AA6E4}">
                <adec:decorative xmlns:adec="http://schemas.microsoft.com/office/drawing/2017/decorative" val="1"/>
              </a:ext>
            </a:extLst>
          </p:cNvPr>
          <p:cNvSpPr/>
          <p:nvPr userDrawn="1"/>
        </p:nvSpPr>
        <p:spPr>
          <a:xfrm>
            <a:off x="5215468" y="3206132"/>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05959D53-F3CE-076E-2D31-68BA496833D1}"/>
              </a:ext>
              <a:ext uri="{C183D7F6-B498-43B3-948B-1728B52AA6E4}">
                <adec:decorative xmlns:adec="http://schemas.microsoft.com/office/drawing/2017/decorative" val="1"/>
              </a:ext>
            </a:extLst>
          </p:cNvPr>
          <p:cNvSpPr/>
          <p:nvPr userDrawn="1"/>
        </p:nvSpPr>
        <p:spPr>
          <a:xfrm>
            <a:off x="3671953" y="2671953"/>
            <a:ext cx="164452" cy="164592"/>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0C359264-AA63-1ABF-3DAF-3FFBC4B5A901}"/>
              </a:ext>
              <a:ext uri="{C183D7F6-B498-43B3-948B-1728B52AA6E4}">
                <adec:decorative xmlns:adec="http://schemas.microsoft.com/office/drawing/2017/decorative" val="1"/>
              </a:ext>
            </a:extLst>
          </p:cNvPr>
          <p:cNvCxnSpPr>
            <a:cxnSpLocks/>
          </p:cNvCxnSpPr>
          <p:nvPr userDrawn="1"/>
        </p:nvCxnSpPr>
        <p:spPr>
          <a:xfrm>
            <a:off x="547031" y="2905707"/>
            <a:ext cx="0" cy="3963179"/>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6CF4784-13B9-7076-B252-CEDCEC1A6DC3}"/>
              </a:ext>
              <a:ext uri="{C183D7F6-B498-43B3-948B-1728B52AA6E4}">
                <adec:decorative xmlns:adec="http://schemas.microsoft.com/office/drawing/2017/decorative" val="1"/>
              </a:ext>
            </a:extLst>
          </p:cNvPr>
          <p:cNvCxnSpPr>
            <a:cxnSpLocks/>
          </p:cNvCxnSpPr>
          <p:nvPr userDrawn="1"/>
        </p:nvCxnSpPr>
        <p:spPr>
          <a:xfrm>
            <a:off x="2154896" y="3439886"/>
            <a:ext cx="0" cy="342900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53FA11C-F7FE-5CFE-EEFC-23540F9FC3EF}"/>
              </a:ext>
              <a:ext uri="{C183D7F6-B498-43B3-948B-1728B52AA6E4}">
                <adec:decorative xmlns:adec="http://schemas.microsoft.com/office/drawing/2017/decorative" val="1"/>
              </a:ext>
            </a:extLst>
          </p:cNvPr>
          <p:cNvCxnSpPr>
            <a:cxnSpLocks/>
          </p:cNvCxnSpPr>
          <p:nvPr userDrawn="1"/>
        </p:nvCxnSpPr>
        <p:spPr>
          <a:xfrm>
            <a:off x="10053346" y="2905707"/>
            <a:ext cx="4829" cy="3963179"/>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1FE4FF3-9483-39B2-7994-648C0FC2DE3F}"/>
              </a:ext>
              <a:ext uri="{C183D7F6-B498-43B3-948B-1728B52AA6E4}">
                <adec:decorative xmlns:adec="http://schemas.microsoft.com/office/drawing/2017/decorative" val="1"/>
              </a:ext>
            </a:extLst>
          </p:cNvPr>
          <p:cNvCxnSpPr>
            <a:cxnSpLocks/>
          </p:cNvCxnSpPr>
          <p:nvPr userDrawn="1"/>
        </p:nvCxnSpPr>
        <p:spPr>
          <a:xfrm>
            <a:off x="8474690" y="3439886"/>
            <a:ext cx="0" cy="342900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BE5A6CC-2F64-CBE0-7832-6EDCBBF64559}"/>
              </a:ext>
              <a:ext uri="{C183D7F6-B498-43B3-948B-1728B52AA6E4}">
                <adec:decorative xmlns:adec="http://schemas.microsoft.com/office/drawing/2017/decorative" val="1"/>
              </a:ext>
            </a:extLst>
          </p:cNvPr>
          <p:cNvCxnSpPr>
            <a:cxnSpLocks/>
          </p:cNvCxnSpPr>
          <p:nvPr userDrawn="1"/>
        </p:nvCxnSpPr>
        <p:spPr>
          <a:xfrm flipH="1">
            <a:off x="6881774" y="2905707"/>
            <a:ext cx="8383" cy="3963179"/>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B07F244-5BD4-5FBE-68F8-79900E74A07C}"/>
              </a:ext>
              <a:ext uri="{C183D7F6-B498-43B3-948B-1728B52AA6E4}">
                <adec:decorative xmlns:adec="http://schemas.microsoft.com/office/drawing/2017/decorative" val="1"/>
              </a:ext>
            </a:extLst>
          </p:cNvPr>
          <p:cNvCxnSpPr>
            <a:cxnSpLocks/>
          </p:cNvCxnSpPr>
          <p:nvPr userDrawn="1"/>
        </p:nvCxnSpPr>
        <p:spPr>
          <a:xfrm>
            <a:off x="5297694" y="3439886"/>
            <a:ext cx="0" cy="342900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43EAC69-1A5E-B15E-7F06-0CB2D3B0D343}"/>
              </a:ext>
              <a:ext uri="{C183D7F6-B498-43B3-948B-1728B52AA6E4}">
                <adec:decorative xmlns:adec="http://schemas.microsoft.com/office/drawing/2017/decorative" val="1"/>
              </a:ext>
            </a:extLst>
          </p:cNvPr>
          <p:cNvCxnSpPr>
            <a:cxnSpLocks/>
          </p:cNvCxnSpPr>
          <p:nvPr userDrawn="1"/>
        </p:nvCxnSpPr>
        <p:spPr>
          <a:xfrm flipH="1">
            <a:off x="3714499" y="2905707"/>
            <a:ext cx="21596" cy="3963179"/>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5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_9">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B855-995C-1225-6A02-C46FF326D417}"/>
              </a:ext>
            </a:extLst>
          </p:cNvPr>
          <p:cNvSpPr>
            <a:spLocks noGrp="1"/>
          </p:cNvSpPr>
          <p:nvPr>
            <p:ph type="title" hasCustomPrompt="1"/>
          </p:nvPr>
        </p:nvSpPr>
        <p:spPr>
          <a:xfrm>
            <a:off x="541853" y="349289"/>
            <a:ext cx="4104038" cy="1709474"/>
          </a:xfrm>
        </p:spPr>
        <p:txBody>
          <a:bodyPr>
            <a:noAutofit/>
          </a:bodyPr>
          <a:lstStyle>
            <a:lvl1pPr algn="l">
              <a:lnSpc>
                <a:spcPct val="80000"/>
              </a:lnSpc>
              <a:defRPr sz="5000" b="0" cap="all" baseline="0">
                <a:solidFill>
                  <a:schemeClr val="accent2"/>
                </a:solidFill>
              </a:defRPr>
            </a:lvl1pPr>
          </a:lstStyle>
          <a:p>
            <a:r>
              <a:rPr lang="en-US" dirty="0"/>
              <a:t>ADD TITLE</a:t>
            </a:r>
          </a:p>
        </p:txBody>
      </p:sp>
      <p:sp>
        <p:nvSpPr>
          <p:cNvPr id="26" name="Text Placeholder 6">
            <a:extLst>
              <a:ext uri="{FF2B5EF4-FFF2-40B4-BE49-F238E27FC236}">
                <a16:creationId xmlns:a16="http://schemas.microsoft.com/office/drawing/2014/main" id="{8BA70EC6-938E-0C76-59B1-A0D291AC520E}"/>
              </a:ext>
            </a:extLst>
          </p:cNvPr>
          <p:cNvSpPr>
            <a:spLocks noGrp="1"/>
          </p:cNvSpPr>
          <p:nvPr>
            <p:ph type="body" sz="quarter" idx="25" hasCustomPrompt="1"/>
          </p:nvPr>
        </p:nvSpPr>
        <p:spPr>
          <a:xfrm>
            <a:off x="68672" y="2099090"/>
            <a:ext cx="1591056" cy="1075236"/>
          </a:xfrm>
          <a:noFill/>
        </p:spPr>
        <p:txBody>
          <a:bodyPr lIns="182880" tIns="182880" rIns="182880" bIns="182880" anchor="b">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4" name="Picture Placeholder 33">
            <a:extLst>
              <a:ext uri="{FF2B5EF4-FFF2-40B4-BE49-F238E27FC236}">
                <a16:creationId xmlns:a16="http://schemas.microsoft.com/office/drawing/2014/main" id="{39C37C26-8255-6660-DCE1-D05B99B82D0D}"/>
              </a:ext>
            </a:extLst>
          </p:cNvPr>
          <p:cNvSpPr>
            <a:spLocks noGrp="1"/>
          </p:cNvSpPr>
          <p:nvPr>
            <p:ph type="pic" sz="quarter" idx="32"/>
          </p:nvPr>
        </p:nvSpPr>
        <p:spPr>
          <a:xfrm>
            <a:off x="0" y="3238352"/>
            <a:ext cx="1714304" cy="2781448"/>
          </a:xfrm>
        </p:spPr>
        <p:txBody>
          <a:bodyPr anchor="ctr">
            <a:noAutofit/>
          </a:bodyPr>
          <a:lstStyle>
            <a:lvl1pPr marL="0" indent="0" algn="ctr">
              <a:buNone/>
              <a:defRPr sz="1600"/>
            </a:lvl1pPr>
          </a:lstStyle>
          <a:p>
            <a:r>
              <a:rPr lang="en-GB"/>
              <a:t>Click icon to add picture</a:t>
            </a:r>
            <a:endParaRPr lang="en-US" dirty="0"/>
          </a:p>
        </p:txBody>
      </p:sp>
      <p:sp>
        <p:nvSpPr>
          <p:cNvPr id="6" name="Text Placeholder 6">
            <a:extLst>
              <a:ext uri="{FF2B5EF4-FFF2-40B4-BE49-F238E27FC236}">
                <a16:creationId xmlns:a16="http://schemas.microsoft.com/office/drawing/2014/main" id="{82B4D57F-CB9A-54F9-A996-86273529DF3B}"/>
              </a:ext>
            </a:extLst>
          </p:cNvPr>
          <p:cNvSpPr>
            <a:spLocks noGrp="1"/>
          </p:cNvSpPr>
          <p:nvPr>
            <p:ph type="body" sz="quarter" idx="12" hasCustomPrompt="1"/>
          </p:nvPr>
        </p:nvSpPr>
        <p:spPr>
          <a:xfrm>
            <a:off x="17756" y="6089031"/>
            <a:ext cx="1696817" cy="574675"/>
          </a:xfrm>
        </p:spPr>
        <p:txBody>
          <a:bodyPr lIns="0" tIns="0" rIns="0" bIns="0" anchor="ctr">
            <a:noAutofit/>
          </a:bodyPr>
          <a:lstStyle>
            <a:lvl1pPr marL="0" indent="0" algn="r">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7" name="Text Placeholder 6">
            <a:extLst>
              <a:ext uri="{FF2B5EF4-FFF2-40B4-BE49-F238E27FC236}">
                <a16:creationId xmlns:a16="http://schemas.microsoft.com/office/drawing/2014/main" id="{AA27C059-D8ED-8673-5690-3282BADBCADF}"/>
              </a:ext>
            </a:extLst>
          </p:cNvPr>
          <p:cNvSpPr>
            <a:spLocks noGrp="1"/>
          </p:cNvSpPr>
          <p:nvPr>
            <p:ph type="body" sz="quarter" idx="13" hasCustomPrompt="1"/>
          </p:nvPr>
        </p:nvSpPr>
        <p:spPr>
          <a:xfrm>
            <a:off x="1738618" y="2073738"/>
            <a:ext cx="1730250" cy="574675"/>
          </a:xfrm>
        </p:spPr>
        <p:txBody>
          <a:bodyPr lIns="0">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36" name="Picture Placeholder 33">
            <a:extLst>
              <a:ext uri="{FF2B5EF4-FFF2-40B4-BE49-F238E27FC236}">
                <a16:creationId xmlns:a16="http://schemas.microsoft.com/office/drawing/2014/main" id="{B8B0653A-87D0-F144-0A04-EC18C75CDE46}"/>
              </a:ext>
            </a:extLst>
          </p:cNvPr>
          <p:cNvSpPr>
            <a:spLocks noGrp="1"/>
          </p:cNvSpPr>
          <p:nvPr>
            <p:ph type="pic" sz="quarter" idx="34"/>
          </p:nvPr>
        </p:nvSpPr>
        <p:spPr>
          <a:xfrm>
            <a:off x="1748317" y="2712822"/>
            <a:ext cx="1728927" cy="2555204"/>
          </a:xfrm>
        </p:spPr>
        <p:txBody>
          <a:bodyPr anchor="ctr">
            <a:normAutofit/>
          </a:bodyPr>
          <a:lstStyle>
            <a:lvl1pPr marL="0" indent="0" algn="ctr">
              <a:buNone/>
              <a:defRPr sz="1600"/>
            </a:lvl1pPr>
          </a:lstStyle>
          <a:p>
            <a:r>
              <a:rPr lang="en-GB"/>
              <a:t>Click icon to add picture</a:t>
            </a:r>
            <a:endParaRPr lang="en-US" dirty="0"/>
          </a:p>
        </p:txBody>
      </p:sp>
      <p:sp>
        <p:nvSpPr>
          <p:cNvPr id="27" name="Text Placeholder 6">
            <a:extLst>
              <a:ext uri="{FF2B5EF4-FFF2-40B4-BE49-F238E27FC236}">
                <a16:creationId xmlns:a16="http://schemas.microsoft.com/office/drawing/2014/main" id="{45208294-243B-6B1C-7B4D-D51C83E833BA}"/>
              </a:ext>
            </a:extLst>
          </p:cNvPr>
          <p:cNvSpPr>
            <a:spLocks noGrp="1"/>
          </p:cNvSpPr>
          <p:nvPr>
            <p:ph type="body" sz="quarter" idx="26" hasCustomPrompt="1"/>
          </p:nvPr>
        </p:nvSpPr>
        <p:spPr>
          <a:xfrm>
            <a:off x="1812387" y="5341482"/>
            <a:ext cx="1591056" cy="1106204"/>
          </a:xfrm>
          <a:noFill/>
        </p:spPr>
        <p:txBody>
          <a:bodyPr lIns="182880" tIns="182880" rIns="182880" bIns="182880">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41" name="Text Placeholder 6">
            <a:extLst>
              <a:ext uri="{FF2B5EF4-FFF2-40B4-BE49-F238E27FC236}">
                <a16:creationId xmlns:a16="http://schemas.microsoft.com/office/drawing/2014/main" id="{D1A1881B-011B-36DA-64F4-B3F2F7C1D767}"/>
              </a:ext>
            </a:extLst>
          </p:cNvPr>
          <p:cNvSpPr>
            <a:spLocks noGrp="1"/>
          </p:cNvSpPr>
          <p:nvPr>
            <p:ph type="body" sz="quarter" idx="40" hasCustomPrompt="1"/>
          </p:nvPr>
        </p:nvSpPr>
        <p:spPr>
          <a:xfrm>
            <a:off x="3578611" y="2665773"/>
            <a:ext cx="1591056" cy="1075236"/>
          </a:xfrm>
          <a:noFill/>
        </p:spPr>
        <p:txBody>
          <a:bodyPr lIns="182880" tIns="182880" rIns="182880" bIns="182880" anchor="b">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7" name="Picture Placeholder 33">
            <a:extLst>
              <a:ext uri="{FF2B5EF4-FFF2-40B4-BE49-F238E27FC236}">
                <a16:creationId xmlns:a16="http://schemas.microsoft.com/office/drawing/2014/main" id="{2D436861-E5E4-0D02-515D-5135ED5C81BD}"/>
              </a:ext>
            </a:extLst>
          </p:cNvPr>
          <p:cNvSpPr>
            <a:spLocks noGrp="1"/>
          </p:cNvSpPr>
          <p:nvPr>
            <p:ph type="pic" sz="quarter" idx="35"/>
          </p:nvPr>
        </p:nvSpPr>
        <p:spPr>
          <a:xfrm>
            <a:off x="3511257" y="3816026"/>
            <a:ext cx="1714600" cy="1847158"/>
          </a:xfrm>
        </p:spPr>
        <p:txBody>
          <a:bodyPr anchor="ctr">
            <a:normAutofit/>
          </a:bodyPr>
          <a:lstStyle>
            <a:lvl1pPr marL="0" indent="0" algn="ctr">
              <a:buNone/>
              <a:defRPr sz="1600"/>
            </a:lvl1pPr>
          </a:lstStyle>
          <a:p>
            <a:r>
              <a:rPr lang="en-GB"/>
              <a:t>Click icon to add picture</a:t>
            </a:r>
            <a:endParaRPr lang="en-US" dirty="0"/>
          </a:p>
        </p:txBody>
      </p:sp>
      <p:sp>
        <p:nvSpPr>
          <p:cNvPr id="8" name="Text Placeholder 6">
            <a:extLst>
              <a:ext uri="{FF2B5EF4-FFF2-40B4-BE49-F238E27FC236}">
                <a16:creationId xmlns:a16="http://schemas.microsoft.com/office/drawing/2014/main" id="{72A00296-0CAD-D626-CC8A-4B79A3A279D3}"/>
              </a:ext>
            </a:extLst>
          </p:cNvPr>
          <p:cNvSpPr>
            <a:spLocks noGrp="1"/>
          </p:cNvSpPr>
          <p:nvPr>
            <p:ph type="body" sz="quarter" idx="14" hasCustomPrompt="1"/>
          </p:nvPr>
        </p:nvSpPr>
        <p:spPr>
          <a:xfrm>
            <a:off x="3514485" y="5723664"/>
            <a:ext cx="1714600" cy="574675"/>
          </a:xfrm>
        </p:spPr>
        <p:txBody>
          <a:bodyPr lIns="0" tIns="0" rIns="0" bIns="0" anchor="ctr">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9" name="Text Placeholder 6">
            <a:extLst>
              <a:ext uri="{FF2B5EF4-FFF2-40B4-BE49-F238E27FC236}">
                <a16:creationId xmlns:a16="http://schemas.microsoft.com/office/drawing/2014/main" id="{FC8265B3-F2BF-8C6B-EEDD-7FA1DB715B44}"/>
              </a:ext>
            </a:extLst>
          </p:cNvPr>
          <p:cNvSpPr>
            <a:spLocks noGrp="1"/>
          </p:cNvSpPr>
          <p:nvPr>
            <p:ph type="body" sz="quarter" idx="15" hasCustomPrompt="1"/>
          </p:nvPr>
        </p:nvSpPr>
        <p:spPr>
          <a:xfrm>
            <a:off x="5265785" y="1608940"/>
            <a:ext cx="1714599" cy="535073"/>
          </a:xfrm>
        </p:spPr>
        <p:txBody>
          <a:bodyPr lIns="0" tIns="0" rIns="0" bIns="0" anchor="ctr">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38" name="Picture Placeholder 33">
            <a:extLst>
              <a:ext uri="{FF2B5EF4-FFF2-40B4-BE49-F238E27FC236}">
                <a16:creationId xmlns:a16="http://schemas.microsoft.com/office/drawing/2014/main" id="{38A682C7-CD55-0D0D-115A-C741A38A9D57}"/>
              </a:ext>
            </a:extLst>
          </p:cNvPr>
          <p:cNvSpPr>
            <a:spLocks noGrp="1"/>
          </p:cNvSpPr>
          <p:nvPr>
            <p:ph type="pic" sz="quarter" idx="36"/>
          </p:nvPr>
        </p:nvSpPr>
        <p:spPr>
          <a:xfrm>
            <a:off x="5259870" y="2208047"/>
            <a:ext cx="1714599" cy="2555203"/>
          </a:xfrm>
        </p:spPr>
        <p:txBody>
          <a:bodyPr anchor="ctr">
            <a:normAutofit/>
          </a:bodyPr>
          <a:lstStyle>
            <a:lvl1pPr marL="0" indent="0" algn="ctr">
              <a:buNone/>
              <a:defRPr sz="1600"/>
            </a:lvl1pPr>
          </a:lstStyle>
          <a:p>
            <a:r>
              <a:rPr lang="en-GB"/>
              <a:t>Click icon to add picture</a:t>
            </a:r>
            <a:endParaRPr lang="en-US" dirty="0"/>
          </a:p>
        </p:txBody>
      </p:sp>
      <p:sp>
        <p:nvSpPr>
          <p:cNvPr id="29" name="Text Placeholder 6">
            <a:extLst>
              <a:ext uri="{FF2B5EF4-FFF2-40B4-BE49-F238E27FC236}">
                <a16:creationId xmlns:a16="http://schemas.microsoft.com/office/drawing/2014/main" id="{C9DE0F18-7248-091B-B3CF-C52106002CCE}"/>
              </a:ext>
            </a:extLst>
          </p:cNvPr>
          <p:cNvSpPr>
            <a:spLocks noGrp="1"/>
          </p:cNvSpPr>
          <p:nvPr>
            <p:ph type="body" sz="quarter" idx="28" hasCustomPrompt="1"/>
          </p:nvPr>
        </p:nvSpPr>
        <p:spPr>
          <a:xfrm>
            <a:off x="5326269" y="4837677"/>
            <a:ext cx="1587459" cy="1106204"/>
          </a:xfrm>
          <a:noFill/>
        </p:spPr>
        <p:txBody>
          <a:bodyPr lIns="182880" tIns="182880" rIns="182880" bIns="182880">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0" name="Text Placeholder 6">
            <a:extLst>
              <a:ext uri="{FF2B5EF4-FFF2-40B4-BE49-F238E27FC236}">
                <a16:creationId xmlns:a16="http://schemas.microsoft.com/office/drawing/2014/main" id="{9940A882-262E-11D9-20F5-FC422DA6058B}"/>
              </a:ext>
            </a:extLst>
          </p:cNvPr>
          <p:cNvSpPr>
            <a:spLocks noGrp="1"/>
          </p:cNvSpPr>
          <p:nvPr>
            <p:ph type="body" sz="quarter" idx="29" hasCustomPrompt="1"/>
          </p:nvPr>
        </p:nvSpPr>
        <p:spPr>
          <a:xfrm>
            <a:off x="7084771" y="1985525"/>
            <a:ext cx="1591056" cy="1082554"/>
          </a:xfrm>
          <a:noFill/>
        </p:spPr>
        <p:txBody>
          <a:bodyPr lIns="182880" tIns="182880" rIns="182880" bIns="182880" anchor="b">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9" name="Picture Placeholder 33">
            <a:extLst>
              <a:ext uri="{FF2B5EF4-FFF2-40B4-BE49-F238E27FC236}">
                <a16:creationId xmlns:a16="http://schemas.microsoft.com/office/drawing/2014/main" id="{6D2E46AE-8931-07D9-E4BA-236767F05123}"/>
              </a:ext>
            </a:extLst>
          </p:cNvPr>
          <p:cNvSpPr>
            <a:spLocks noGrp="1"/>
          </p:cNvSpPr>
          <p:nvPr>
            <p:ph type="pic" sz="quarter" idx="37"/>
          </p:nvPr>
        </p:nvSpPr>
        <p:spPr>
          <a:xfrm>
            <a:off x="7008482" y="3147692"/>
            <a:ext cx="1712513" cy="1833883"/>
          </a:xfrm>
        </p:spPr>
        <p:txBody>
          <a:bodyPr anchor="ctr">
            <a:normAutofit/>
          </a:bodyPr>
          <a:lstStyle>
            <a:lvl1pPr marL="0" indent="0" algn="ctr">
              <a:buNone/>
              <a:defRPr sz="1600"/>
            </a:lvl1pPr>
          </a:lstStyle>
          <a:p>
            <a:r>
              <a:rPr lang="en-GB"/>
              <a:t>Click icon to add picture</a:t>
            </a:r>
            <a:endParaRPr lang="en-US" dirty="0"/>
          </a:p>
        </p:txBody>
      </p:sp>
      <p:sp>
        <p:nvSpPr>
          <p:cNvPr id="10" name="Text Placeholder 6">
            <a:extLst>
              <a:ext uri="{FF2B5EF4-FFF2-40B4-BE49-F238E27FC236}">
                <a16:creationId xmlns:a16="http://schemas.microsoft.com/office/drawing/2014/main" id="{2B25F410-780D-C85E-7FAE-378CD11063D0}"/>
              </a:ext>
            </a:extLst>
          </p:cNvPr>
          <p:cNvSpPr>
            <a:spLocks noGrp="1"/>
          </p:cNvSpPr>
          <p:nvPr>
            <p:ph type="body" sz="quarter" idx="16" hasCustomPrompt="1"/>
          </p:nvPr>
        </p:nvSpPr>
        <p:spPr>
          <a:xfrm>
            <a:off x="7015425" y="5036611"/>
            <a:ext cx="1712513" cy="574675"/>
          </a:xfrm>
        </p:spPr>
        <p:txBody>
          <a:bodyPr lIns="0" tIns="0" rIns="0" bIns="0" anchor="ctr">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11" name="Text Placeholder 6">
            <a:extLst>
              <a:ext uri="{FF2B5EF4-FFF2-40B4-BE49-F238E27FC236}">
                <a16:creationId xmlns:a16="http://schemas.microsoft.com/office/drawing/2014/main" id="{2433CAB6-44AC-CD1C-D2C2-5187B025B82A}"/>
              </a:ext>
            </a:extLst>
          </p:cNvPr>
          <p:cNvSpPr>
            <a:spLocks noGrp="1"/>
          </p:cNvSpPr>
          <p:nvPr>
            <p:ph type="body" sz="quarter" idx="17" hasCustomPrompt="1"/>
          </p:nvPr>
        </p:nvSpPr>
        <p:spPr>
          <a:xfrm>
            <a:off x="8763978" y="563954"/>
            <a:ext cx="1714599" cy="574675"/>
          </a:xfrm>
        </p:spPr>
        <p:txBody>
          <a:bodyPr>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40" name="Picture Placeholder 33">
            <a:extLst>
              <a:ext uri="{FF2B5EF4-FFF2-40B4-BE49-F238E27FC236}">
                <a16:creationId xmlns:a16="http://schemas.microsoft.com/office/drawing/2014/main" id="{295565B1-ACA7-F26E-8827-05E8356C7C54}"/>
              </a:ext>
            </a:extLst>
          </p:cNvPr>
          <p:cNvSpPr>
            <a:spLocks noGrp="1"/>
          </p:cNvSpPr>
          <p:nvPr>
            <p:ph type="pic" sz="quarter" idx="38"/>
          </p:nvPr>
        </p:nvSpPr>
        <p:spPr>
          <a:xfrm>
            <a:off x="8755008" y="1198631"/>
            <a:ext cx="1714599" cy="2954269"/>
          </a:xfrm>
        </p:spPr>
        <p:txBody>
          <a:bodyPr anchor="ctr">
            <a:normAutofit/>
          </a:bodyPr>
          <a:lstStyle>
            <a:lvl1pPr marL="0" indent="0" algn="ctr">
              <a:buNone/>
              <a:defRPr sz="1600"/>
            </a:lvl1pPr>
          </a:lstStyle>
          <a:p>
            <a:r>
              <a:rPr lang="en-GB"/>
              <a:t>Click icon to add picture</a:t>
            </a:r>
            <a:endParaRPr lang="en-US" dirty="0"/>
          </a:p>
        </p:txBody>
      </p:sp>
      <p:sp>
        <p:nvSpPr>
          <p:cNvPr id="31" name="Text Placeholder 6">
            <a:extLst>
              <a:ext uri="{FF2B5EF4-FFF2-40B4-BE49-F238E27FC236}">
                <a16:creationId xmlns:a16="http://schemas.microsoft.com/office/drawing/2014/main" id="{F1943B66-B889-2293-1A59-B08E0A4A09D8}"/>
              </a:ext>
            </a:extLst>
          </p:cNvPr>
          <p:cNvSpPr>
            <a:spLocks noGrp="1"/>
          </p:cNvSpPr>
          <p:nvPr>
            <p:ph type="body" sz="quarter" idx="30" hasCustomPrompt="1"/>
          </p:nvPr>
        </p:nvSpPr>
        <p:spPr>
          <a:xfrm>
            <a:off x="8816646" y="4230153"/>
            <a:ext cx="1591056" cy="1106204"/>
          </a:xfrm>
          <a:noFill/>
        </p:spPr>
        <p:txBody>
          <a:bodyPr lIns="182880" tIns="182880" rIns="182880" bIns="182880">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2" name="Text Placeholder 6">
            <a:extLst>
              <a:ext uri="{FF2B5EF4-FFF2-40B4-BE49-F238E27FC236}">
                <a16:creationId xmlns:a16="http://schemas.microsoft.com/office/drawing/2014/main" id="{93FE27AA-101D-9FC1-39E1-665CEBA591FB}"/>
              </a:ext>
            </a:extLst>
          </p:cNvPr>
          <p:cNvSpPr>
            <a:spLocks noGrp="1"/>
          </p:cNvSpPr>
          <p:nvPr>
            <p:ph type="body" sz="quarter" idx="31" hasCustomPrompt="1"/>
          </p:nvPr>
        </p:nvSpPr>
        <p:spPr>
          <a:xfrm>
            <a:off x="10541759" y="1622876"/>
            <a:ext cx="1591056" cy="1089946"/>
          </a:xfrm>
          <a:noFill/>
        </p:spPr>
        <p:txBody>
          <a:bodyPr lIns="182880" tIns="182880" rIns="182880" bIns="182880" anchor="b">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5" name="Picture Placeholder 33">
            <a:extLst>
              <a:ext uri="{FF2B5EF4-FFF2-40B4-BE49-F238E27FC236}">
                <a16:creationId xmlns:a16="http://schemas.microsoft.com/office/drawing/2014/main" id="{AFF99AF0-07B4-1CEE-3781-E91ED317B3DE}"/>
              </a:ext>
            </a:extLst>
          </p:cNvPr>
          <p:cNvSpPr>
            <a:spLocks noGrp="1"/>
          </p:cNvSpPr>
          <p:nvPr>
            <p:ph type="pic" sz="quarter" idx="33"/>
          </p:nvPr>
        </p:nvSpPr>
        <p:spPr>
          <a:xfrm>
            <a:off x="10503621" y="2785611"/>
            <a:ext cx="1688379" cy="2555204"/>
          </a:xfrm>
        </p:spPr>
        <p:txBody>
          <a:bodyPr anchor="ctr">
            <a:normAutofit/>
          </a:bodyPr>
          <a:lstStyle>
            <a:lvl1pPr marL="0" indent="0" algn="ctr">
              <a:buNone/>
              <a:defRPr sz="1600"/>
            </a:lvl1pPr>
          </a:lstStyle>
          <a:p>
            <a:r>
              <a:rPr lang="en-GB"/>
              <a:t>Click icon to add picture</a:t>
            </a:r>
            <a:endParaRPr lang="en-US" dirty="0"/>
          </a:p>
        </p:txBody>
      </p:sp>
      <p:sp>
        <p:nvSpPr>
          <p:cNvPr id="12" name="Text Placeholder 6">
            <a:extLst>
              <a:ext uri="{FF2B5EF4-FFF2-40B4-BE49-F238E27FC236}">
                <a16:creationId xmlns:a16="http://schemas.microsoft.com/office/drawing/2014/main" id="{FF933B62-8A1A-9AC9-204C-BA2622AA31E4}"/>
              </a:ext>
            </a:extLst>
          </p:cNvPr>
          <p:cNvSpPr>
            <a:spLocks noGrp="1"/>
          </p:cNvSpPr>
          <p:nvPr>
            <p:ph type="body" sz="quarter" idx="39" hasCustomPrompt="1"/>
          </p:nvPr>
        </p:nvSpPr>
        <p:spPr>
          <a:xfrm>
            <a:off x="10503621" y="5407381"/>
            <a:ext cx="1688379" cy="574675"/>
          </a:xfrm>
        </p:spPr>
        <p:txBody>
          <a:bodyPr lIns="0" tIns="0" rIns="0" bIns="0" anchor="ctr">
            <a:noAutofit/>
          </a:bodyPr>
          <a:lstStyle>
            <a:lvl1pPr marL="0" indent="0" algn="l">
              <a:buNone/>
              <a:defRPr sz="2800" b="0" spc="0" baseline="0">
                <a:solidFill>
                  <a:schemeClr val="tx1"/>
                </a:solidFill>
                <a:latin typeface="+mj-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0000</a:t>
            </a:r>
          </a:p>
        </p:txBody>
      </p:sp>
      <p:sp>
        <p:nvSpPr>
          <p:cNvPr id="5" name="Text Placeholder 6">
            <a:extLst>
              <a:ext uri="{FF2B5EF4-FFF2-40B4-BE49-F238E27FC236}">
                <a16:creationId xmlns:a16="http://schemas.microsoft.com/office/drawing/2014/main" id="{BB79CC2F-C039-4C34-3EB1-5535520D66E8}"/>
              </a:ext>
            </a:extLst>
          </p:cNvPr>
          <p:cNvSpPr>
            <a:spLocks noGrp="1"/>
          </p:cNvSpPr>
          <p:nvPr>
            <p:ph type="body" sz="quarter" idx="10" hasCustomPrompt="1"/>
          </p:nvPr>
        </p:nvSpPr>
        <p:spPr>
          <a:xfrm>
            <a:off x="7704957" y="6265767"/>
            <a:ext cx="4163193" cy="574675"/>
          </a:xfrm>
        </p:spPr>
        <p:txBody>
          <a:bodyPr>
            <a:noAutofit/>
          </a:bodyPr>
          <a:lstStyle>
            <a:lvl1pPr marL="0" indent="0" algn="l">
              <a:buNone/>
              <a:defRPr sz="2000" b="1" spc="300" baseline="0">
                <a:solidFill>
                  <a:schemeClr val="accent2"/>
                </a:solidFill>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SUBTITLE</a:t>
            </a:r>
          </a:p>
        </p:txBody>
      </p:sp>
    </p:spTree>
    <p:extLst>
      <p:ext uri="{BB962C8B-B14F-4D97-AF65-F5344CB8AC3E}">
        <p14:creationId xmlns:p14="http://schemas.microsoft.com/office/powerpoint/2010/main" val="38774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_10">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6B855-995C-1225-6A02-C46FF326D417}"/>
              </a:ext>
            </a:extLst>
          </p:cNvPr>
          <p:cNvSpPr>
            <a:spLocks noGrp="1"/>
          </p:cNvSpPr>
          <p:nvPr>
            <p:ph type="title" hasCustomPrompt="1"/>
          </p:nvPr>
        </p:nvSpPr>
        <p:spPr>
          <a:xfrm>
            <a:off x="541853" y="349289"/>
            <a:ext cx="4439994" cy="1709474"/>
          </a:xfrm>
        </p:spPr>
        <p:txBody>
          <a:bodyPr>
            <a:noAutofit/>
          </a:bodyPr>
          <a:lstStyle>
            <a:lvl1pPr algn="l">
              <a:lnSpc>
                <a:spcPct val="80000"/>
              </a:lnSpc>
              <a:defRPr sz="5000" b="0" cap="all" baseline="0">
                <a:solidFill>
                  <a:schemeClr val="accent2"/>
                </a:solidFill>
              </a:defRPr>
            </a:lvl1pPr>
          </a:lstStyle>
          <a:p>
            <a:r>
              <a:rPr lang="en-US" dirty="0"/>
              <a:t>ADD TITLE</a:t>
            </a:r>
          </a:p>
        </p:txBody>
      </p:sp>
      <p:sp>
        <p:nvSpPr>
          <p:cNvPr id="13" name="Text Placeholder 6">
            <a:extLst>
              <a:ext uri="{FF2B5EF4-FFF2-40B4-BE49-F238E27FC236}">
                <a16:creationId xmlns:a16="http://schemas.microsoft.com/office/drawing/2014/main" id="{14571D03-3912-128C-8D30-1EEDCA60CCC0}"/>
              </a:ext>
            </a:extLst>
          </p:cNvPr>
          <p:cNvSpPr>
            <a:spLocks noGrp="1"/>
          </p:cNvSpPr>
          <p:nvPr>
            <p:ph type="body" sz="quarter" idx="18" hasCustomPrompt="1"/>
          </p:nvPr>
        </p:nvSpPr>
        <p:spPr>
          <a:xfrm>
            <a:off x="42965" y="2140182"/>
            <a:ext cx="1614219" cy="324847"/>
          </a:xfrm>
          <a:solidFill>
            <a:schemeClr val="accent3">
              <a:alpha val="81000"/>
            </a:schemeClr>
          </a:solidFill>
        </p:spPr>
        <p:txBody>
          <a:bodyPr lIns="182880" tIns="45720" rIns="182880" bIns="45720" anchor="t">
            <a:noAutofit/>
          </a:bodyPr>
          <a:lstStyle>
            <a:lvl1pPr marL="0" indent="0" algn="l">
              <a:lnSpc>
                <a:spcPct val="100000"/>
              </a:lnSpc>
              <a:spcBef>
                <a:spcPts val="0"/>
              </a:spcBef>
              <a:buNone/>
              <a:defRPr sz="1100" b="1" cap="all" spc="350" baseline="0">
                <a:solidFill>
                  <a:schemeClr val="accent2"/>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6" name="Text Placeholder 6">
            <a:extLst>
              <a:ext uri="{FF2B5EF4-FFF2-40B4-BE49-F238E27FC236}">
                <a16:creationId xmlns:a16="http://schemas.microsoft.com/office/drawing/2014/main" id="{8BA70EC6-938E-0C76-59B1-A0D291AC520E}"/>
              </a:ext>
            </a:extLst>
          </p:cNvPr>
          <p:cNvSpPr>
            <a:spLocks noGrp="1"/>
          </p:cNvSpPr>
          <p:nvPr>
            <p:ph type="body" sz="quarter" idx="25" hasCustomPrompt="1"/>
          </p:nvPr>
        </p:nvSpPr>
        <p:spPr>
          <a:xfrm>
            <a:off x="41625" y="2521121"/>
            <a:ext cx="1615658" cy="653205"/>
          </a:xfrm>
          <a:noFill/>
        </p:spPr>
        <p:txBody>
          <a:bodyPr lIns="182880" tIns="0" rIns="182880" bIns="0" anchor="t">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4" name="Picture Placeholder 33">
            <a:extLst>
              <a:ext uri="{FF2B5EF4-FFF2-40B4-BE49-F238E27FC236}">
                <a16:creationId xmlns:a16="http://schemas.microsoft.com/office/drawing/2014/main" id="{39C37C26-8255-6660-DCE1-D05B99B82D0D}"/>
              </a:ext>
            </a:extLst>
          </p:cNvPr>
          <p:cNvSpPr>
            <a:spLocks noGrp="1"/>
          </p:cNvSpPr>
          <p:nvPr>
            <p:ph type="pic" sz="quarter" idx="32"/>
          </p:nvPr>
        </p:nvSpPr>
        <p:spPr>
          <a:xfrm>
            <a:off x="0" y="3238352"/>
            <a:ext cx="1693599" cy="2781448"/>
          </a:xfrm>
        </p:spPr>
        <p:txBody>
          <a:bodyPr anchor="ctr">
            <a:noAutofit/>
          </a:bodyPr>
          <a:lstStyle>
            <a:lvl1pPr marL="0" indent="0" algn="ctr">
              <a:buNone/>
              <a:defRPr sz="1600"/>
            </a:lvl1pPr>
          </a:lstStyle>
          <a:p>
            <a:r>
              <a:rPr lang="en-GB"/>
              <a:t>Click icon to add picture</a:t>
            </a:r>
            <a:endParaRPr lang="en-US" dirty="0"/>
          </a:p>
        </p:txBody>
      </p:sp>
      <p:sp>
        <p:nvSpPr>
          <p:cNvPr id="36" name="Picture Placeholder 33">
            <a:extLst>
              <a:ext uri="{FF2B5EF4-FFF2-40B4-BE49-F238E27FC236}">
                <a16:creationId xmlns:a16="http://schemas.microsoft.com/office/drawing/2014/main" id="{B8B0653A-87D0-F144-0A04-EC18C75CDE46}"/>
              </a:ext>
            </a:extLst>
          </p:cNvPr>
          <p:cNvSpPr>
            <a:spLocks noGrp="1"/>
          </p:cNvSpPr>
          <p:nvPr>
            <p:ph type="pic" sz="quarter" idx="34"/>
          </p:nvPr>
        </p:nvSpPr>
        <p:spPr>
          <a:xfrm>
            <a:off x="1731063" y="2639857"/>
            <a:ext cx="1728927" cy="2555204"/>
          </a:xfrm>
        </p:spPr>
        <p:txBody>
          <a:bodyPr anchor="ctr">
            <a:normAutofit/>
          </a:bodyPr>
          <a:lstStyle>
            <a:lvl1pPr marL="0" indent="0" algn="ctr">
              <a:buNone/>
              <a:defRPr sz="1600"/>
            </a:lvl1pPr>
          </a:lstStyle>
          <a:p>
            <a:r>
              <a:rPr lang="en-GB"/>
              <a:t>Click icon to add picture</a:t>
            </a:r>
            <a:endParaRPr lang="en-US" dirty="0"/>
          </a:p>
        </p:txBody>
      </p:sp>
      <p:sp>
        <p:nvSpPr>
          <p:cNvPr id="14" name="Text Placeholder 6">
            <a:extLst>
              <a:ext uri="{FF2B5EF4-FFF2-40B4-BE49-F238E27FC236}">
                <a16:creationId xmlns:a16="http://schemas.microsoft.com/office/drawing/2014/main" id="{7EA05B06-C5E5-5673-DC81-CB66BFD9422A}"/>
              </a:ext>
            </a:extLst>
          </p:cNvPr>
          <p:cNvSpPr>
            <a:spLocks noGrp="1"/>
          </p:cNvSpPr>
          <p:nvPr>
            <p:ph type="body" sz="quarter" idx="19" hasCustomPrompt="1"/>
          </p:nvPr>
        </p:nvSpPr>
        <p:spPr>
          <a:xfrm>
            <a:off x="1771261" y="5283200"/>
            <a:ext cx="1645920" cy="324847"/>
          </a:xfrm>
          <a:solidFill>
            <a:schemeClr val="accent3">
              <a:alpha val="81000"/>
            </a:schemeClr>
          </a:solidFill>
        </p:spPr>
        <p:txBody>
          <a:bodyPr lIns="182880" tIns="45720" rIns="182880" bIns="45720" anchor="t">
            <a:noAutofit/>
          </a:bodyPr>
          <a:lstStyle>
            <a:lvl1pPr marL="0" indent="0" algn="l">
              <a:lnSpc>
                <a:spcPct val="100000"/>
              </a:lnSpc>
              <a:spcBef>
                <a:spcPts val="0"/>
              </a:spcBef>
              <a:buNone/>
              <a:defRPr sz="1100" b="1" cap="all" spc="350" baseline="0">
                <a:solidFill>
                  <a:schemeClr val="accent2"/>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7" name="Text Placeholder 6">
            <a:extLst>
              <a:ext uri="{FF2B5EF4-FFF2-40B4-BE49-F238E27FC236}">
                <a16:creationId xmlns:a16="http://schemas.microsoft.com/office/drawing/2014/main" id="{45208294-243B-6B1C-7B4D-D51C83E833BA}"/>
              </a:ext>
            </a:extLst>
          </p:cNvPr>
          <p:cNvSpPr>
            <a:spLocks noGrp="1"/>
          </p:cNvSpPr>
          <p:nvPr>
            <p:ph type="body" sz="quarter" idx="26" hasCustomPrompt="1"/>
          </p:nvPr>
        </p:nvSpPr>
        <p:spPr>
          <a:xfrm>
            <a:off x="1770087" y="5665827"/>
            <a:ext cx="1637262" cy="1005840"/>
          </a:xfrm>
          <a:solidFill>
            <a:schemeClr val="accent3">
              <a:alpha val="81000"/>
            </a:schemeClr>
          </a:solidFill>
        </p:spPr>
        <p:txBody>
          <a:bodyPr lIns="182880" tIns="0" rIns="182880" bIns="0" anchor="t">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15" name="Text Placeholder 6">
            <a:extLst>
              <a:ext uri="{FF2B5EF4-FFF2-40B4-BE49-F238E27FC236}">
                <a16:creationId xmlns:a16="http://schemas.microsoft.com/office/drawing/2014/main" id="{A38DA923-7BD9-8E4D-13E3-451F9146255A}"/>
              </a:ext>
            </a:extLst>
          </p:cNvPr>
          <p:cNvSpPr>
            <a:spLocks noGrp="1"/>
          </p:cNvSpPr>
          <p:nvPr>
            <p:ph type="body" sz="quarter" idx="20" hasCustomPrompt="1"/>
          </p:nvPr>
        </p:nvSpPr>
        <p:spPr>
          <a:xfrm>
            <a:off x="3541509" y="2592199"/>
            <a:ext cx="1627347" cy="324847"/>
          </a:xfrm>
          <a:solidFill>
            <a:schemeClr val="accent3">
              <a:alpha val="81000"/>
            </a:schemeClr>
          </a:solidFill>
        </p:spPr>
        <p:txBody>
          <a:bodyPr lIns="182880" tIns="45720" rIns="182880" bIns="45720" anchor="t">
            <a:noAutofit/>
          </a:bodyPr>
          <a:lstStyle>
            <a:lvl1pPr marL="0" indent="0" algn="l">
              <a:lnSpc>
                <a:spcPct val="100000"/>
              </a:lnSpc>
              <a:spcBef>
                <a:spcPts val="0"/>
              </a:spcBef>
              <a:buNone/>
              <a:defRPr sz="1100" b="1" cap="all" spc="350" baseline="0">
                <a:solidFill>
                  <a:schemeClr val="accent2"/>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41" name="Text Placeholder 6">
            <a:extLst>
              <a:ext uri="{FF2B5EF4-FFF2-40B4-BE49-F238E27FC236}">
                <a16:creationId xmlns:a16="http://schemas.microsoft.com/office/drawing/2014/main" id="{D1A1881B-011B-36DA-64F4-B3F2F7C1D767}"/>
              </a:ext>
            </a:extLst>
          </p:cNvPr>
          <p:cNvSpPr>
            <a:spLocks noGrp="1"/>
          </p:cNvSpPr>
          <p:nvPr>
            <p:ph type="body" sz="quarter" idx="40" hasCustomPrompt="1"/>
          </p:nvPr>
        </p:nvSpPr>
        <p:spPr>
          <a:xfrm>
            <a:off x="3533770" y="2970034"/>
            <a:ext cx="1645920" cy="772418"/>
          </a:xfrm>
          <a:solidFill>
            <a:schemeClr val="accent3">
              <a:alpha val="81000"/>
            </a:schemeClr>
          </a:solidFill>
        </p:spPr>
        <p:txBody>
          <a:bodyPr lIns="182880" tIns="0" rIns="182880" bIns="0" anchor="t">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7" name="Picture Placeholder 33">
            <a:extLst>
              <a:ext uri="{FF2B5EF4-FFF2-40B4-BE49-F238E27FC236}">
                <a16:creationId xmlns:a16="http://schemas.microsoft.com/office/drawing/2014/main" id="{2D436861-E5E4-0D02-515D-5135ED5C81BD}"/>
              </a:ext>
            </a:extLst>
          </p:cNvPr>
          <p:cNvSpPr>
            <a:spLocks noGrp="1"/>
          </p:cNvSpPr>
          <p:nvPr>
            <p:ph type="pic" sz="quarter" idx="35"/>
          </p:nvPr>
        </p:nvSpPr>
        <p:spPr>
          <a:xfrm>
            <a:off x="3497454" y="3816026"/>
            <a:ext cx="1714600" cy="1847158"/>
          </a:xfrm>
        </p:spPr>
        <p:txBody>
          <a:bodyPr anchor="ctr">
            <a:normAutofit/>
          </a:bodyPr>
          <a:lstStyle>
            <a:lvl1pPr marL="0" indent="0" algn="ctr">
              <a:buNone/>
              <a:defRPr sz="1600"/>
            </a:lvl1pPr>
          </a:lstStyle>
          <a:p>
            <a:r>
              <a:rPr lang="en-GB"/>
              <a:t>Click icon to add picture</a:t>
            </a:r>
            <a:endParaRPr lang="en-US" dirty="0"/>
          </a:p>
        </p:txBody>
      </p:sp>
      <p:sp>
        <p:nvSpPr>
          <p:cNvPr id="38" name="Picture Placeholder 33">
            <a:extLst>
              <a:ext uri="{FF2B5EF4-FFF2-40B4-BE49-F238E27FC236}">
                <a16:creationId xmlns:a16="http://schemas.microsoft.com/office/drawing/2014/main" id="{38A682C7-CD55-0D0D-115A-C741A38A9D57}"/>
              </a:ext>
            </a:extLst>
          </p:cNvPr>
          <p:cNvSpPr>
            <a:spLocks noGrp="1"/>
          </p:cNvSpPr>
          <p:nvPr>
            <p:ph type="pic" sz="quarter" idx="36"/>
          </p:nvPr>
        </p:nvSpPr>
        <p:spPr>
          <a:xfrm>
            <a:off x="5249518" y="1836572"/>
            <a:ext cx="1714599" cy="2555203"/>
          </a:xfrm>
        </p:spPr>
        <p:txBody>
          <a:bodyPr anchor="ctr">
            <a:normAutofit/>
          </a:bodyPr>
          <a:lstStyle>
            <a:lvl1pPr marL="0" indent="0" algn="ctr">
              <a:buNone/>
              <a:defRPr sz="1600"/>
            </a:lvl1pPr>
          </a:lstStyle>
          <a:p>
            <a:r>
              <a:rPr lang="en-GB"/>
              <a:t>Click icon to add picture</a:t>
            </a:r>
            <a:endParaRPr lang="en-US" dirty="0"/>
          </a:p>
        </p:txBody>
      </p:sp>
      <p:sp>
        <p:nvSpPr>
          <p:cNvPr id="16" name="Text Placeholder 6">
            <a:extLst>
              <a:ext uri="{FF2B5EF4-FFF2-40B4-BE49-F238E27FC236}">
                <a16:creationId xmlns:a16="http://schemas.microsoft.com/office/drawing/2014/main" id="{7F6E7494-2D33-4F23-B04B-9FE71522F9FC}"/>
              </a:ext>
            </a:extLst>
          </p:cNvPr>
          <p:cNvSpPr>
            <a:spLocks noGrp="1"/>
          </p:cNvSpPr>
          <p:nvPr>
            <p:ph type="body" sz="quarter" idx="21" hasCustomPrompt="1"/>
          </p:nvPr>
        </p:nvSpPr>
        <p:spPr>
          <a:xfrm>
            <a:off x="5285930" y="4465871"/>
            <a:ext cx="1650464" cy="324847"/>
          </a:xfrm>
          <a:solidFill>
            <a:schemeClr val="accent3">
              <a:alpha val="81000"/>
            </a:schemeClr>
          </a:solidFill>
        </p:spPr>
        <p:txBody>
          <a:bodyPr lIns="182880" tIns="45720" rIns="182880" bIns="45720" anchor="t">
            <a:noAutofit/>
          </a:bodyPr>
          <a:lstStyle>
            <a:lvl1pPr marL="0" indent="0" algn="l">
              <a:lnSpc>
                <a:spcPct val="100000"/>
              </a:lnSpc>
              <a:spcBef>
                <a:spcPts val="0"/>
              </a:spcBef>
              <a:buNone/>
              <a:defRPr sz="1100" b="1" cap="all" spc="350" baseline="0">
                <a:solidFill>
                  <a:schemeClr val="accent2"/>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29" name="Text Placeholder 6">
            <a:extLst>
              <a:ext uri="{FF2B5EF4-FFF2-40B4-BE49-F238E27FC236}">
                <a16:creationId xmlns:a16="http://schemas.microsoft.com/office/drawing/2014/main" id="{C9DE0F18-7248-091B-B3CF-C52106002CCE}"/>
              </a:ext>
            </a:extLst>
          </p:cNvPr>
          <p:cNvSpPr>
            <a:spLocks noGrp="1"/>
          </p:cNvSpPr>
          <p:nvPr>
            <p:ph type="body" sz="quarter" idx="28" hasCustomPrompt="1"/>
          </p:nvPr>
        </p:nvSpPr>
        <p:spPr>
          <a:xfrm>
            <a:off x="5280642" y="4853410"/>
            <a:ext cx="1645920" cy="1005840"/>
          </a:xfrm>
          <a:solidFill>
            <a:schemeClr val="accent3">
              <a:alpha val="81000"/>
            </a:schemeClr>
          </a:solidFill>
        </p:spPr>
        <p:txBody>
          <a:bodyPr lIns="182880" tIns="0" rIns="182880" bIns="0" anchor="t">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17" name="Text Placeholder 6">
            <a:extLst>
              <a:ext uri="{FF2B5EF4-FFF2-40B4-BE49-F238E27FC236}">
                <a16:creationId xmlns:a16="http://schemas.microsoft.com/office/drawing/2014/main" id="{E7663574-0331-2A27-3254-9D65F05A0CA1}"/>
              </a:ext>
            </a:extLst>
          </p:cNvPr>
          <p:cNvSpPr>
            <a:spLocks noGrp="1"/>
          </p:cNvSpPr>
          <p:nvPr>
            <p:ph type="body" sz="quarter" idx="22" hasCustomPrompt="1"/>
          </p:nvPr>
        </p:nvSpPr>
        <p:spPr>
          <a:xfrm>
            <a:off x="7044780" y="1930948"/>
            <a:ext cx="1645920" cy="324847"/>
          </a:xfrm>
          <a:solidFill>
            <a:schemeClr val="accent3">
              <a:alpha val="81000"/>
            </a:schemeClr>
          </a:solidFill>
        </p:spPr>
        <p:txBody>
          <a:bodyPr lIns="182880" tIns="45720" rIns="182880" bIns="45720" anchor="t">
            <a:noAutofit/>
          </a:bodyPr>
          <a:lstStyle>
            <a:lvl1pPr marL="0" indent="0" algn="l">
              <a:lnSpc>
                <a:spcPct val="100000"/>
              </a:lnSpc>
              <a:spcBef>
                <a:spcPts val="0"/>
              </a:spcBef>
              <a:buNone/>
              <a:defRPr sz="1100" b="1" cap="all" spc="350" baseline="0">
                <a:solidFill>
                  <a:schemeClr val="accent2"/>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30" name="Text Placeholder 6">
            <a:extLst>
              <a:ext uri="{FF2B5EF4-FFF2-40B4-BE49-F238E27FC236}">
                <a16:creationId xmlns:a16="http://schemas.microsoft.com/office/drawing/2014/main" id="{9940A882-262E-11D9-20F5-FC422DA6058B}"/>
              </a:ext>
            </a:extLst>
          </p:cNvPr>
          <p:cNvSpPr>
            <a:spLocks noGrp="1"/>
          </p:cNvSpPr>
          <p:nvPr>
            <p:ph type="body" sz="quarter" idx="29" hasCustomPrompt="1"/>
          </p:nvPr>
        </p:nvSpPr>
        <p:spPr>
          <a:xfrm>
            <a:off x="7036004" y="2311094"/>
            <a:ext cx="1645920" cy="772418"/>
          </a:xfrm>
          <a:solidFill>
            <a:schemeClr val="accent3">
              <a:alpha val="81000"/>
            </a:schemeClr>
          </a:solidFill>
        </p:spPr>
        <p:txBody>
          <a:bodyPr lIns="182880" tIns="0" rIns="182880" bIns="0" anchor="t">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9" name="Picture Placeholder 33">
            <a:extLst>
              <a:ext uri="{FF2B5EF4-FFF2-40B4-BE49-F238E27FC236}">
                <a16:creationId xmlns:a16="http://schemas.microsoft.com/office/drawing/2014/main" id="{6D2E46AE-8931-07D9-E4BA-236767F05123}"/>
              </a:ext>
            </a:extLst>
          </p:cNvPr>
          <p:cNvSpPr>
            <a:spLocks noGrp="1"/>
          </p:cNvSpPr>
          <p:nvPr>
            <p:ph type="pic" sz="quarter" idx="37"/>
          </p:nvPr>
        </p:nvSpPr>
        <p:spPr>
          <a:xfrm>
            <a:off x="7001581" y="3147692"/>
            <a:ext cx="1712513" cy="1833883"/>
          </a:xfrm>
        </p:spPr>
        <p:txBody>
          <a:bodyPr anchor="ctr">
            <a:normAutofit/>
          </a:bodyPr>
          <a:lstStyle>
            <a:lvl1pPr marL="0" indent="0" algn="ctr">
              <a:buNone/>
              <a:defRPr sz="1600"/>
            </a:lvl1pPr>
          </a:lstStyle>
          <a:p>
            <a:r>
              <a:rPr lang="en-GB"/>
              <a:t>Click icon to add picture</a:t>
            </a:r>
            <a:endParaRPr lang="en-US" dirty="0"/>
          </a:p>
        </p:txBody>
      </p:sp>
      <p:sp>
        <p:nvSpPr>
          <p:cNvPr id="40" name="Picture Placeholder 33">
            <a:extLst>
              <a:ext uri="{FF2B5EF4-FFF2-40B4-BE49-F238E27FC236}">
                <a16:creationId xmlns:a16="http://schemas.microsoft.com/office/drawing/2014/main" id="{295565B1-ACA7-F26E-8827-05E8356C7C54}"/>
              </a:ext>
            </a:extLst>
          </p:cNvPr>
          <p:cNvSpPr>
            <a:spLocks noGrp="1"/>
          </p:cNvSpPr>
          <p:nvPr>
            <p:ph type="pic" sz="quarter" idx="38"/>
          </p:nvPr>
        </p:nvSpPr>
        <p:spPr>
          <a:xfrm>
            <a:off x="8751558" y="912881"/>
            <a:ext cx="1714599" cy="2954269"/>
          </a:xfrm>
        </p:spPr>
        <p:txBody>
          <a:bodyPr anchor="ctr">
            <a:normAutofit/>
          </a:bodyPr>
          <a:lstStyle>
            <a:lvl1pPr marL="0" indent="0" algn="ctr">
              <a:buNone/>
              <a:defRPr sz="1600"/>
            </a:lvl1pPr>
          </a:lstStyle>
          <a:p>
            <a:r>
              <a:rPr lang="en-GB"/>
              <a:t>Click icon to add picture</a:t>
            </a:r>
            <a:endParaRPr lang="en-US" dirty="0"/>
          </a:p>
        </p:txBody>
      </p:sp>
      <p:sp>
        <p:nvSpPr>
          <p:cNvPr id="18" name="Text Placeholder 6">
            <a:extLst>
              <a:ext uri="{FF2B5EF4-FFF2-40B4-BE49-F238E27FC236}">
                <a16:creationId xmlns:a16="http://schemas.microsoft.com/office/drawing/2014/main" id="{B4B87247-E9C1-A9FC-156A-D7CE28F76699}"/>
              </a:ext>
            </a:extLst>
          </p:cNvPr>
          <p:cNvSpPr>
            <a:spLocks noGrp="1"/>
          </p:cNvSpPr>
          <p:nvPr>
            <p:ph type="body" sz="quarter" idx="23" hasCustomPrompt="1"/>
          </p:nvPr>
        </p:nvSpPr>
        <p:spPr>
          <a:xfrm>
            <a:off x="8804671" y="3966198"/>
            <a:ext cx="1637794" cy="324847"/>
          </a:xfrm>
          <a:solidFill>
            <a:schemeClr val="accent3">
              <a:alpha val="81000"/>
            </a:schemeClr>
          </a:solidFill>
        </p:spPr>
        <p:txBody>
          <a:bodyPr lIns="182880" tIns="45720" rIns="182880" bIns="45720" anchor="t">
            <a:noAutofit/>
          </a:bodyPr>
          <a:lstStyle>
            <a:lvl1pPr marL="0" indent="0" algn="l">
              <a:lnSpc>
                <a:spcPct val="100000"/>
              </a:lnSpc>
              <a:spcBef>
                <a:spcPts val="0"/>
              </a:spcBef>
              <a:buNone/>
              <a:defRPr sz="1100" b="1" cap="all" spc="350" baseline="0">
                <a:solidFill>
                  <a:schemeClr val="accent2"/>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31" name="Text Placeholder 6">
            <a:extLst>
              <a:ext uri="{FF2B5EF4-FFF2-40B4-BE49-F238E27FC236}">
                <a16:creationId xmlns:a16="http://schemas.microsoft.com/office/drawing/2014/main" id="{F1943B66-B889-2293-1A59-B08E0A4A09D8}"/>
              </a:ext>
            </a:extLst>
          </p:cNvPr>
          <p:cNvSpPr>
            <a:spLocks noGrp="1"/>
          </p:cNvSpPr>
          <p:nvPr>
            <p:ph type="body" sz="quarter" idx="30" hasCustomPrompt="1"/>
          </p:nvPr>
        </p:nvSpPr>
        <p:spPr>
          <a:xfrm>
            <a:off x="8802641" y="4335080"/>
            <a:ext cx="1645920" cy="1005840"/>
          </a:xfrm>
          <a:solidFill>
            <a:schemeClr val="accent3">
              <a:alpha val="81000"/>
            </a:schemeClr>
          </a:solidFill>
        </p:spPr>
        <p:txBody>
          <a:bodyPr lIns="182880" tIns="0" rIns="182880" bIns="0" anchor="t">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19" name="Text Placeholder 6">
            <a:extLst>
              <a:ext uri="{FF2B5EF4-FFF2-40B4-BE49-F238E27FC236}">
                <a16:creationId xmlns:a16="http://schemas.microsoft.com/office/drawing/2014/main" id="{3C2E5A00-52D0-BE21-D13F-C508F7DB5656}"/>
              </a:ext>
            </a:extLst>
          </p:cNvPr>
          <p:cNvSpPr>
            <a:spLocks noGrp="1"/>
          </p:cNvSpPr>
          <p:nvPr>
            <p:ph type="body" sz="quarter" idx="24" hasCustomPrompt="1"/>
          </p:nvPr>
        </p:nvSpPr>
        <p:spPr>
          <a:xfrm>
            <a:off x="10514801" y="1573615"/>
            <a:ext cx="1645920" cy="324847"/>
          </a:xfrm>
          <a:solidFill>
            <a:schemeClr val="accent3">
              <a:alpha val="81000"/>
            </a:schemeClr>
          </a:solidFill>
        </p:spPr>
        <p:txBody>
          <a:bodyPr lIns="182880" tIns="45720" rIns="182880" bIns="45720" anchor="t">
            <a:noAutofit/>
          </a:bodyPr>
          <a:lstStyle>
            <a:lvl1pPr marL="0" indent="0" algn="l">
              <a:lnSpc>
                <a:spcPct val="100000"/>
              </a:lnSpc>
              <a:spcBef>
                <a:spcPts val="0"/>
              </a:spcBef>
              <a:buNone/>
              <a:defRPr sz="1100" b="1" cap="all" spc="350" baseline="0">
                <a:solidFill>
                  <a:schemeClr val="accent2"/>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a:t>
            </a:r>
          </a:p>
        </p:txBody>
      </p:sp>
      <p:sp>
        <p:nvSpPr>
          <p:cNvPr id="32" name="Text Placeholder 6">
            <a:extLst>
              <a:ext uri="{FF2B5EF4-FFF2-40B4-BE49-F238E27FC236}">
                <a16:creationId xmlns:a16="http://schemas.microsoft.com/office/drawing/2014/main" id="{93FE27AA-101D-9FC1-39E1-665CEBA591FB}"/>
              </a:ext>
            </a:extLst>
          </p:cNvPr>
          <p:cNvSpPr>
            <a:spLocks noGrp="1"/>
          </p:cNvSpPr>
          <p:nvPr>
            <p:ph type="body" sz="quarter" idx="31" hasCustomPrompt="1"/>
          </p:nvPr>
        </p:nvSpPr>
        <p:spPr>
          <a:xfrm>
            <a:off x="10516499" y="1961472"/>
            <a:ext cx="1645920" cy="772418"/>
          </a:xfrm>
          <a:solidFill>
            <a:schemeClr val="accent3">
              <a:alpha val="81000"/>
            </a:schemeClr>
          </a:solidFill>
        </p:spPr>
        <p:txBody>
          <a:bodyPr lIns="182880" tIns="0" rIns="182880" bIns="0" anchor="t">
            <a:noAutofit/>
          </a:bodyPr>
          <a:lstStyle>
            <a:lvl1pPr marL="0" indent="0" algn="l">
              <a:lnSpc>
                <a:spcPct val="113000"/>
              </a:lnSpc>
              <a:buNone/>
              <a:defRPr sz="1000" b="0" spc="0" baseline="0">
                <a:solidFill>
                  <a:schemeClr val="accent3">
                    <a:lumMod val="10000"/>
                  </a:schemeClr>
                </a:solidFill>
                <a:latin typeface="+mn-lt"/>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text here</a:t>
            </a:r>
          </a:p>
        </p:txBody>
      </p:sp>
      <p:sp>
        <p:nvSpPr>
          <p:cNvPr id="35" name="Picture Placeholder 33">
            <a:extLst>
              <a:ext uri="{FF2B5EF4-FFF2-40B4-BE49-F238E27FC236}">
                <a16:creationId xmlns:a16="http://schemas.microsoft.com/office/drawing/2014/main" id="{AFF99AF0-07B4-1CEE-3781-E91ED317B3DE}"/>
              </a:ext>
            </a:extLst>
          </p:cNvPr>
          <p:cNvSpPr>
            <a:spLocks noGrp="1"/>
          </p:cNvSpPr>
          <p:nvPr>
            <p:ph type="pic" sz="quarter" idx="33"/>
          </p:nvPr>
        </p:nvSpPr>
        <p:spPr>
          <a:xfrm>
            <a:off x="10503621" y="2785611"/>
            <a:ext cx="1688379" cy="2555204"/>
          </a:xfrm>
        </p:spPr>
        <p:txBody>
          <a:bodyPr anchor="ctr">
            <a:normAutofit/>
          </a:bodyPr>
          <a:lstStyle>
            <a:lvl1pPr marL="0" indent="0" algn="ctr">
              <a:buNone/>
              <a:defRPr sz="1600"/>
            </a:lvl1pPr>
          </a:lstStyle>
          <a:p>
            <a:r>
              <a:rPr lang="en-GB"/>
              <a:t>Click icon to add picture</a:t>
            </a:r>
            <a:endParaRPr lang="en-US" dirty="0"/>
          </a:p>
        </p:txBody>
      </p:sp>
      <p:sp>
        <p:nvSpPr>
          <p:cNvPr id="5" name="Text Placeholder 6">
            <a:extLst>
              <a:ext uri="{FF2B5EF4-FFF2-40B4-BE49-F238E27FC236}">
                <a16:creationId xmlns:a16="http://schemas.microsoft.com/office/drawing/2014/main" id="{BB79CC2F-C039-4C34-3EB1-5535520D66E8}"/>
              </a:ext>
            </a:extLst>
          </p:cNvPr>
          <p:cNvSpPr>
            <a:spLocks noGrp="1"/>
          </p:cNvSpPr>
          <p:nvPr>
            <p:ph type="body" sz="quarter" idx="10" hasCustomPrompt="1"/>
          </p:nvPr>
        </p:nvSpPr>
        <p:spPr>
          <a:xfrm>
            <a:off x="7704957" y="6265767"/>
            <a:ext cx="4163193" cy="574675"/>
          </a:xfrm>
        </p:spPr>
        <p:txBody>
          <a:bodyPr>
            <a:noAutofit/>
          </a:bodyPr>
          <a:lstStyle>
            <a:lvl1pPr marL="0" indent="0" algn="l">
              <a:buNone/>
              <a:defRPr sz="2000" b="1" spc="300" baseline="0">
                <a:solidFill>
                  <a:schemeClr val="accent2"/>
                </a:solidFill>
              </a:defRPr>
            </a:lvl1pPr>
            <a:lvl2pPr marL="457200" indent="0">
              <a:buNone/>
              <a:defRPr>
                <a:solidFill>
                  <a:schemeClr val="accent5"/>
                </a:solidFill>
              </a:defRPr>
            </a:lvl2pPr>
            <a:lvl3pPr marL="914400" indent="0">
              <a:buNone/>
              <a:defRPr>
                <a:solidFill>
                  <a:schemeClr val="accent5"/>
                </a:solidFill>
              </a:defRPr>
            </a:lvl3pPr>
            <a:lvl4pPr marL="1371600" indent="0">
              <a:buNone/>
              <a:defRPr>
                <a:solidFill>
                  <a:schemeClr val="accent5"/>
                </a:solidFill>
              </a:defRPr>
            </a:lvl4pPr>
            <a:lvl5pPr marL="1828800" indent="0">
              <a:buNone/>
              <a:defRPr>
                <a:solidFill>
                  <a:schemeClr val="accent5"/>
                </a:solidFill>
              </a:defRPr>
            </a:lvl5pPr>
          </a:lstStyle>
          <a:p>
            <a:pPr lvl="0"/>
            <a:r>
              <a:rPr lang="en-US" dirty="0"/>
              <a:t>ADD SUBTITLE</a:t>
            </a:r>
          </a:p>
        </p:txBody>
      </p:sp>
    </p:spTree>
    <p:extLst>
      <p:ext uri="{BB962C8B-B14F-4D97-AF65-F5344CB8AC3E}">
        <p14:creationId xmlns:p14="http://schemas.microsoft.com/office/powerpoint/2010/main" val="2474311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94C4A8-C2EB-4D2A-A43E-BE19EA9AEF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noProof="0"/>
              <a:t>Click to edit Master title style</a:t>
            </a:r>
            <a:endParaRPr lang="en-US" noProof="0" dirty="0"/>
          </a:p>
        </p:txBody>
      </p:sp>
      <p:sp>
        <p:nvSpPr>
          <p:cNvPr id="3" name="Text Placeholder 2">
            <a:extLst>
              <a:ext uri="{FF2B5EF4-FFF2-40B4-BE49-F238E27FC236}">
                <a16:creationId xmlns:a16="http://schemas.microsoft.com/office/drawing/2014/main" id="{4D2742BD-2E9C-46B7-AFF7-A440C094DF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4" name="Date Placeholder 3">
            <a:extLst>
              <a:ext uri="{FF2B5EF4-FFF2-40B4-BE49-F238E27FC236}">
                <a16:creationId xmlns:a16="http://schemas.microsoft.com/office/drawing/2014/main" id="{3DB3F001-24C4-4191-A568-B1096B9ABF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C9F280-24DB-415F-8DF8-72D7FF3C4BF0}" type="datetimeFigureOut">
              <a:rPr lang="en-US" noProof="0" smtClean="0"/>
              <a:t>2/22/26</a:t>
            </a:fld>
            <a:endParaRPr lang="en-US" noProof="0" dirty="0"/>
          </a:p>
        </p:txBody>
      </p:sp>
      <p:sp>
        <p:nvSpPr>
          <p:cNvPr id="5" name="Footer Placeholder 4">
            <a:extLst>
              <a:ext uri="{FF2B5EF4-FFF2-40B4-BE49-F238E27FC236}">
                <a16:creationId xmlns:a16="http://schemas.microsoft.com/office/drawing/2014/main" id="{E13E5E6E-ED1A-4700-A7E8-68DEBCDD6E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552E6C46-B63C-4A83-8155-0AE7FABAD9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1401011559"/>
      </p:ext>
    </p:extLst>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2" r:id="rId5"/>
    <p:sldLayoutId id="2147483664" r:id="rId6"/>
    <p:sldLayoutId id="2147483665" r:id="rId7"/>
    <p:sldLayoutId id="2147483666" r:id="rId8"/>
    <p:sldLayoutId id="2147483667" r:id="rId9"/>
    <p:sldLayoutId id="2147483668" r:id="rId10"/>
  </p:sldLayoutIdLst>
  <p:txStyles>
    <p:titleStyle>
      <a:lvl1pPr algn="l" defTabSz="914400" rtl="0" eaLnBrk="1" latinLnBrk="0" hangingPunct="1">
        <a:lnSpc>
          <a:spcPct val="90000"/>
        </a:lnSpc>
        <a:spcBef>
          <a:spcPct val="0"/>
        </a:spcBef>
        <a:buNone/>
        <a:defRPr sz="27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hyperlink" Target="https://www.flickr.com/photos/devontt/167285657/in/photostream/" TargetMode="External"/><Relationship Id="rId7" Type="http://schemas.openxmlformats.org/officeDocument/2006/relationships/image" Target="../media/image5.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png"/><Relationship Id="rId10" Type="http://schemas.openxmlformats.org/officeDocument/2006/relationships/image" Target="../media/image8.jpg"/><Relationship Id="rId4" Type="http://schemas.openxmlformats.org/officeDocument/2006/relationships/image" Target="../media/image2.jpg"/><Relationship Id="rId9" Type="http://schemas.openxmlformats.org/officeDocument/2006/relationships/image" Target="../media/image7.jpg"/></Relationships>
</file>

<file path=ppt/slides/_rels/slide2.xml.rels><?xml version="1.0" encoding="UTF-8" standalone="yes"?>
<Relationships xmlns="http://schemas.openxmlformats.org/package/2006/relationships"><Relationship Id="rId8" Type="http://schemas.openxmlformats.org/officeDocument/2006/relationships/hyperlink" Target="https://www.iwm.org.uk/collections/search?query=CH1535&amp;pageSize=&amp;media-records=records-with-media" TargetMode="External"/><Relationship Id="rId3" Type="http://schemas.openxmlformats.org/officeDocument/2006/relationships/hyperlink" Target="https://www.historic-uk.com/HistoryUK/HistoryofEngland/Empress-Maud/" TargetMode="External"/><Relationship Id="rId7" Type="http://schemas.openxmlformats.org/officeDocument/2006/relationships/hyperlink" Target="https://commons.wikimedia.org/wiki/File:The_Battle_of_Culloden.jpg" TargetMode="External"/><Relationship Id="rId2" Type="http://schemas.openxmlformats.org/officeDocument/2006/relationships/hyperlink" Target="https://www.bayeuxmuseum.com/en/the-bayeux-tapestry/discover-the-bayeux-tapestry/explore-online/" TargetMode="External"/><Relationship Id="rId1" Type="http://schemas.openxmlformats.org/officeDocument/2006/relationships/slideLayout" Target="../slideLayouts/slideLayout1.xml"/><Relationship Id="rId6" Type="http://schemas.openxmlformats.org/officeDocument/2006/relationships/hyperlink" Target="https://commons.wikimedia.org/wiki/File:Charles_Landseer_-_The_Eve_of_the_Battle_of_Edge_Hill,_1642_-_Google_Art_Project.jpg" TargetMode="External"/><Relationship Id="rId5" Type="http://schemas.openxmlformats.org/officeDocument/2006/relationships/hyperlink" Target="https://commons.wikimedia.org/wiki/File:The_Battle_of_Flodden.jpg" TargetMode="External"/><Relationship Id="rId4" Type="http://schemas.openxmlformats.org/officeDocument/2006/relationships/hyperlink" Target="https://commons.wikimedia.org/wiki/File:Richard_III_portrait.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paper&#10;&#10;Description automatically generated">
            <a:extLst>
              <a:ext uri="{FF2B5EF4-FFF2-40B4-BE49-F238E27FC236}">
                <a16:creationId xmlns:a16="http://schemas.microsoft.com/office/drawing/2014/main" id="{7483FECA-176F-E05F-1469-ECD68171BB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803031"/>
            <a:ext cx="12192000" cy="9144000"/>
          </a:xfrm>
          <a:prstGeom prst="rect">
            <a:avLst/>
          </a:prstGeom>
        </p:spPr>
      </p:pic>
      <p:sp>
        <p:nvSpPr>
          <p:cNvPr id="2" name="Title 1">
            <a:extLst>
              <a:ext uri="{FF2B5EF4-FFF2-40B4-BE49-F238E27FC236}">
                <a16:creationId xmlns:a16="http://schemas.microsoft.com/office/drawing/2014/main" id="{4150BEC1-EF35-BAB3-C2F4-C39A61F3E9D7}"/>
              </a:ext>
            </a:extLst>
          </p:cNvPr>
          <p:cNvSpPr>
            <a:spLocks noGrp="1"/>
          </p:cNvSpPr>
          <p:nvPr>
            <p:ph type="title"/>
          </p:nvPr>
        </p:nvSpPr>
        <p:spPr/>
        <p:txBody>
          <a:bodyPr/>
          <a:lstStyle/>
          <a:p>
            <a:r>
              <a:rPr lang="en-US" dirty="0">
                <a:solidFill>
                  <a:schemeClr val="accent5">
                    <a:lumMod val="75000"/>
                  </a:schemeClr>
                </a:solidFill>
                <a:latin typeface="Lucida Blackletter" pitchFamily="2" charset="77"/>
              </a:rPr>
              <a:t>Seven Battles that shaped Britain</a:t>
            </a:r>
          </a:p>
        </p:txBody>
      </p:sp>
      <p:sp>
        <p:nvSpPr>
          <p:cNvPr id="33" name="Text Placeholder 32">
            <a:extLst>
              <a:ext uri="{FF2B5EF4-FFF2-40B4-BE49-F238E27FC236}">
                <a16:creationId xmlns:a16="http://schemas.microsoft.com/office/drawing/2014/main" id="{F0AD177D-407F-4CF9-DAF9-100C008DC6D8}"/>
              </a:ext>
            </a:extLst>
          </p:cNvPr>
          <p:cNvSpPr>
            <a:spLocks noGrp="1"/>
          </p:cNvSpPr>
          <p:nvPr>
            <p:ph type="body" sz="quarter" idx="10"/>
          </p:nvPr>
        </p:nvSpPr>
        <p:spPr/>
        <p:txBody>
          <a:bodyPr/>
          <a:lstStyle/>
          <a:p>
            <a:r>
              <a:rPr lang="en-US" dirty="0">
                <a:solidFill>
                  <a:schemeClr val="accent5">
                    <a:lumMod val="75000"/>
                  </a:schemeClr>
                </a:solidFill>
                <a:latin typeface="Monotype Corsiva" panose="03010101010201010101" pitchFamily="66" charset="0"/>
              </a:rPr>
              <a:t>1066 - 1940</a:t>
            </a:r>
          </a:p>
        </p:txBody>
      </p:sp>
      <p:sp>
        <p:nvSpPr>
          <p:cNvPr id="34" name="Text Placeholder 33">
            <a:extLst>
              <a:ext uri="{FF2B5EF4-FFF2-40B4-BE49-F238E27FC236}">
                <a16:creationId xmlns:a16="http://schemas.microsoft.com/office/drawing/2014/main" id="{69E5FFD3-F65E-BE06-4FE1-91AACD4B60E6}"/>
              </a:ext>
            </a:extLst>
          </p:cNvPr>
          <p:cNvSpPr>
            <a:spLocks noGrp="1"/>
          </p:cNvSpPr>
          <p:nvPr>
            <p:ph type="body" sz="quarter" idx="11"/>
          </p:nvPr>
        </p:nvSpPr>
        <p:spPr/>
        <p:txBody>
          <a:bodyPr/>
          <a:lstStyle/>
          <a:p>
            <a:r>
              <a:rPr lang="en-US" dirty="0">
                <a:latin typeface="Lucida Blackletter" pitchFamily="2" charset="77"/>
              </a:rPr>
              <a:t>1066</a:t>
            </a:r>
          </a:p>
        </p:txBody>
      </p:sp>
      <p:sp>
        <p:nvSpPr>
          <p:cNvPr id="35" name="Text Placeholder 34">
            <a:extLst>
              <a:ext uri="{FF2B5EF4-FFF2-40B4-BE49-F238E27FC236}">
                <a16:creationId xmlns:a16="http://schemas.microsoft.com/office/drawing/2014/main" id="{409E85C6-B199-D5DD-3ADA-6F246660BE51}"/>
              </a:ext>
            </a:extLst>
          </p:cNvPr>
          <p:cNvSpPr>
            <a:spLocks noGrp="1"/>
          </p:cNvSpPr>
          <p:nvPr>
            <p:ph type="body" sz="quarter" idx="12"/>
          </p:nvPr>
        </p:nvSpPr>
        <p:spPr/>
        <p:txBody>
          <a:bodyPr/>
          <a:lstStyle/>
          <a:p>
            <a:r>
              <a:rPr lang="en-US" dirty="0">
                <a:latin typeface="Lucida Blackletter" pitchFamily="2" charset="77"/>
              </a:rPr>
              <a:t>1141</a:t>
            </a:r>
          </a:p>
        </p:txBody>
      </p:sp>
      <p:sp>
        <p:nvSpPr>
          <p:cNvPr id="36" name="Text Placeholder 35">
            <a:extLst>
              <a:ext uri="{FF2B5EF4-FFF2-40B4-BE49-F238E27FC236}">
                <a16:creationId xmlns:a16="http://schemas.microsoft.com/office/drawing/2014/main" id="{FC7D97C1-4AF2-8B03-9557-8476E034F2CD}"/>
              </a:ext>
            </a:extLst>
          </p:cNvPr>
          <p:cNvSpPr>
            <a:spLocks noGrp="1"/>
          </p:cNvSpPr>
          <p:nvPr>
            <p:ph type="body" sz="quarter" idx="13"/>
          </p:nvPr>
        </p:nvSpPr>
        <p:spPr/>
        <p:txBody>
          <a:bodyPr/>
          <a:lstStyle/>
          <a:p>
            <a:r>
              <a:rPr lang="en-US" dirty="0">
                <a:latin typeface="Lucida Blackletter" pitchFamily="2" charset="77"/>
              </a:rPr>
              <a:t>1485</a:t>
            </a:r>
          </a:p>
        </p:txBody>
      </p:sp>
      <p:sp>
        <p:nvSpPr>
          <p:cNvPr id="37" name="Text Placeholder 36">
            <a:extLst>
              <a:ext uri="{FF2B5EF4-FFF2-40B4-BE49-F238E27FC236}">
                <a16:creationId xmlns:a16="http://schemas.microsoft.com/office/drawing/2014/main" id="{E5C5B12D-A7CA-E406-05E8-E632F4B6EE6A}"/>
              </a:ext>
            </a:extLst>
          </p:cNvPr>
          <p:cNvSpPr>
            <a:spLocks noGrp="1"/>
          </p:cNvSpPr>
          <p:nvPr>
            <p:ph type="body" sz="quarter" idx="14"/>
          </p:nvPr>
        </p:nvSpPr>
        <p:spPr/>
        <p:txBody>
          <a:bodyPr/>
          <a:lstStyle/>
          <a:p>
            <a:r>
              <a:rPr lang="en-US" dirty="0">
                <a:latin typeface="Lucida Blackletter" pitchFamily="2" charset="77"/>
              </a:rPr>
              <a:t>1513</a:t>
            </a:r>
          </a:p>
        </p:txBody>
      </p:sp>
      <p:sp>
        <p:nvSpPr>
          <p:cNvPr id="38" name="Text Placeholder 37">
            <a:extLst>
              <a:ext uri="{FF2B5EF4-FFF2-40B4-BE49-F238E27FC236}">
                <a16:creationId xmlns:a16="http://schemas.microsoft.com/office/drawing/2014/main" id="{38D954EA-FDF0-BD67-5BCA-C4E6C0570258}"/>
              </a:ext>
            </a:extLst>
          </p:cNvPr>
          <p:cNvSpPr>
            <a:spLocks noGrp="1"/>
          </p:cNvSpPr>
          <p:nvPr>
            <p:ph type="body" sz="quarter" idx="15"/>
          </p:nvPr>
        </p:nvSpPr>
        <p:spPr/>
        <p:txBody>
          <a:bodyPr/>
          <a:lstStyle/>
          <a:p>
            <a:r>
              <a:rPr lang="en-US" dirty="0">
                <a:latin typeface="Lucida Blackletter" pitchFamily="2" charset="77"/>
              </a:rPr>
              <a:t>1642</a:t>
            </a:r>
          </a:p>
        </p:txBody>
      </p:sp>
      <p:sp>
        <p:nvSpPr>
          <p:cNvPr id="39" name="Text Placeholder 38">
            <a:extLst>
              <a:ext uri="{FF2B5EF4-FFF2-40B4-BE49-F238E27FC236}">
                <a16:creationId xmlns:a16="http://schemas.microsoft.com/office/drawing/2014/main" id="{74C027FF-4375-34D1-DD2D-077A5E5048B8}"/>
              </a:ext>
            </a:extLst>
          </p:cNvPr>
          <p:cNvSpPr>
            <a:spLocks noGrp="1"/>
          </p:cNvSpPr>
          <p:nvPr>
            <p:ph type="body" sz="quarter" idx="16"/>
          </p:nvPr>
        </p:nvSpPr>
        <p:spPr/>
        <p:txBody>
          <a:bodyPr/>
          <a:lstStyle/>
          <a:p>
            <a:r>
              <a:rPr lang="en-US" dirty="0">
                <a:latin typeface="Lucida Blackletter" pitchFamily="2" charset="77"/>
              </a:rPr>
              <a:t>1746</a:t>
            </a:r>
          </a:p>
        </p:txBody>
      </p:sp>
      <p:sp>
        <p:nvSpPr>
          <p:cNvPr id="40" name="Text Placeholder 39">
            <a:extLst>
              <a:ext uri="{FF2B5EF4-FFF2-40B4-BE49-F238E27FC236}">
                <a16:creationId xmlns:a16="http://schemas.microsoft.com/office/drawing/2014/main" id="{861CCC4A-ABB1-E5C2-9E12-46F7917BF1A3}"/>
              </a:ext>
            </a:extLst>
          </p:cNvPr>
          <p:cNvSpPr>
            <a:spLocks noGrp="1"/>
          </p:cNvSpPr>
          <p:nvPr>
            <p:ph type="body" sz="quarter" idx="17"/>
          </p:nvPr>
        </p:nvSpPr>
        <p:spPr/>
        <p:txBody>
          <a:bodyPr/>
          <a:lstStyle/>
          <a:p>
            <a:r>
              <a:rPr lang="en-US" dirty="0">
                <a:latin typeface="Lucida Blackletter" pitchFamily="2" charset="77"/>
              </a:rPr>
              <a:t>1940</a:t>
            </a:r>
          </a:p>
        </p:txBody>
      </p:sp>
      <p:sp>
        <p:nvSpPr>
          <p:cNvPr id="41" name="Text Placeholder 40">
            <a:extLst>
              <a:ext uri="{FF2B5EF4-FFF2-40B4-BE49-F238E27FC236}">
                <a16:creationId xmlns:a16="http://schemas.microsoft.com/office/drawing/2014/main" id="{3804AD15-D323-4A41-5731-8AF7C9BD3C5F}"/>
              </a:ext>
            </a:extLst>
          </p:cNvPr>
          <p:cNvSpPr>
            <a:spLocks noGrp="1"/>
          </p:cNvSpPr>
          <p:nvPr>
            <p:ph type="body" sz="quarter" idx="18"/>
          </p:nvPr>
        </p:nvSpPr>
        <p:spPr/>
        <p:txBody>
          <a:bodyPr/>
          <a:lstStyle/>
          <a:p>
            <a:r>
              <a:rPr lang="en-US" sz="1400" dirty="0">
                <a:latin typeface="Monotype Corsiva" panose="03010101010201010101" pitchFamily="66" charset="0"/>
              </a:rPr>
              <a:t>Battle of Hastings</a:t>
            </a:r>
          </a:p>
        </p:txBody>
      </p:sp>
      <p:sp>
        <p:nvSpPr>
          <p:cNvPr id="42" name="Text Placeholder 41">
            <a:extLst>
              <a:ext uri="{FF2B5EF4-FFF2-40B4-BE49-F238E27FC236}">
                <a16:creationId xmlns:a16="http://schemas.microsoft.com/office/drawing/2014/main" id="{60C2C10E-A9DF-0A88-FD06-AAED373E6F7B}"/>
              </a:ext>
            </a:extLst>
          </p:cNvPr>
          <p:cNvSpPr>
            <a:spLocks noGrp="1"/>
          </p:cNvSpPr>
          <p:nvPr>
            <p:ph type="body" sz="quarter" idx="19"/>
          </p:nvPr>
        </p:nvSpPr>
        <p:spPr/>
        <p:txBody>
          <a:bodyPr/>
          <a:lstStyle/>
          <a:p>
            <a:r>
              <a:rPr lang="en-US" sz="1400" dirty="0">
                <a:latin typeface="Monotype Corsiva" panose="03010101010201010101" pitchFamily="66" charset="0"/>
              </a:rPr>
              <a:t>Battle of Lincoln</a:t>
            </a:r>
          </a:p>
        </p:txBody>
      </p:sp>
      <p:sp>
        <p:nvSpPr>
          <p:cNvPr id="43" name="Text Placeholder 42">
            <a:extLst>
              <a:ext uri="{FF2B5EF4-FFF2-40B4-BE49-F238E27FC236}">
                <a16:creationId xmlns:a16="http://schemas.microsoft.com/office/drawing/2014/main" id="{B7BF25EF-B67F-5512-2328-DB7E1F24D297}"/>
              </a:ext>
            </a:extLst>
          </p:cNvPr>
          <p:cNvSpPr>
            <a:spLocks noGrp="1"/>
          </p:cNvSpPr>
          <p:nvPr>
            <p:ph type="body" sz="quarter" idx="20"/>
          </p:nvPr>
        </p:nvSpPr>
        <p:spPr/>
        <p:txBody>
          <a:bodyPr/>
          <a:lstStyle/>
          <a:p>
            <a:r>
              <a:rPr lang="en-US" sz="1400" dirty="0">
                <a:latin typeface="Monotype Corsiva" panose="03010101010201010101" pitchFamily="66" charset="0"/>
              </a:rPr>
              <a:t>Battle of Bosworth</a:t>
            </a:r>
          </a:p>
        </p:txBody>
      </p:sp>
      <p:sp>
        <p:nvSpPr>
          <p:cNvPr id="44" name="Text Placeholder 43">
            <a:extLst>
              <a:ext uri="{FF2B5EF4-FFF2-40B4-BE49-F238E27FC236}">
                <a16:creationId xmlns:a16="http://schemas.microsoft.com/office/drawing/2014/main" id="{C2622665-16C0-EF64-AD73-916BC43A15FF}"/>
              </a:ext>
            </a:extLst>
          </p:cNvPr>
          <p:cNvSpPr>
            <a:spLocks noGrp="1"/>
          </p:cNvSpPr>
          <p:nvPr>
            <p:ph type="body" sz="quarter" idx="21"/>
          </p:nvPr>
        </p:nvSpPr>
        <p:spPr/>
        <p:txBody>
          <a:bodyPr/>
          <a:lstStyle/>
          <a:p>
            <a:r>
              <a:rPr lang="en-US" sz="1400" dirty="0">
                <a:latin typeface="Monotype Corsiva" panose="03010101010201010101" pitchFamily="66" charset="0"/>
              </a:rPr>
              <a:t>Battle of Flodden</a:t>
            </a:r>
          </a:p>
        </p:txBody>
      </p:sp>
      <p:sp>
        <p:nvSpPr>
          <p:cNvPr id="45" name="Text Placeholder 44">
            <a:extLst>
              <a:ext uri="{FF2B5EF4-FFF2-40B4-BE49-F238E27FC236}">
                <a16:creationId xmlns:a16="http://schemas.microsoft.com/office/drawing/2014/main" id="{2EEB00CC-5AF8-6E44-9C8D-A4E813DE944B}"/>
              </a:ext>
            </a:extLst>
          </p:cNvPr>
          <p:cNvSpPr>
            <a:spLocks noGrp="1"/>
          </p:cNvSpPr>
          <p:nvPr>
            <p:ph type="body" sz="quarter" idx="22"/>
          </p:nvPr>
        </p:nvSpPr>
        <p:spPr/>
        <p:txBody>
          <a:bodyPr/>
          <a:lstStyle/>
          <a:p>
            <a:r>
              <a:rPr lang="en-US" sz="1400" dirty="0">
                <a:latin typeface="Monotype Corsiva" panose="03010101010201010101" pitchFamily="66" charset="0"/>
              </a:rPr>
              <a:t>Battle of Edgehill</a:t>
            </a:r>
          </a:p>
        </p:txBody>
      </p:sp>
      <p:sp>
        <p:nvSpPr>
          <p:cNvPr id="46" name="Text Placeholder 45">
            <a:extLst>
              <a:ext uri="{FF2B5EF4-FFF2-40B4-BE49-F238E27FC236}">
                <a16:creationId xmlns:a16="http://schemas.microsoft.com/office/drawing/2014/main" id="{6BAA97DC-29BB-9EAF-3CDC-E19A17C2B596}"/>
              </a:ext>
            </a:extLst>
          </p:cNvPr>
          <p:cNvSpPr>
            <a:spLocks noGrp="1"/>
          </p:cNvSpPr>
          <p:nvPr>
            <p:ph type="body" sz="quarter" idx="23"/>
          </p:nvPr>
        </p:nvSpPr>
        <p:spPr/>
        <p:txBody>
          <a:bodyPr/>
          <a:lstStyle/>
          <a:p>
            <a:r>
              <a:rPr lang="en-US" sz="1400" dirty="0">
                <a:latin typeface="Monotype Corsiva" panose="03010101010201010101" pitchFamily="66" charset="0"/>
              </a:rPr>
              <a:t>Battle of Culloden</a:t>
            </a:r>
          </a:p>
        </p:txBody>
      </p:sp>
      <p:sp>
        <p:nvSpPr>
          <p:cNvPr id="47" name="Text Placeholder 46">
            <a:extLst>
              <a:ext uri="{FF2B5EF4-FFF2-40B4-BE49-F238E27FC236}">
                <a16:creationId xmlns:a16="http://schemas.microsoft.com/office/drawing/2014/main" id="{0BAEE5F0-A2CE-8A1D-F5DA-2A272C8AFECB}"/>
              </a:ext>
            </a:extLst>
          </p:cNvPr>
          <p:cNvSpPr>
            <a:spLocks noGrp="1"/>
          </p:cNvSpPr>
          <p:nvPr>
            <p:ph type="body" sz="quarter" idx="24"/>
          </p:nvPr>
        </p:nvSpPr>
        <p:spPr/>
        <p:txBody>
          <a:bodyPr/>
          <a:lstStyle/>
          <a:p>
            <a:r>
              <a:rPr lang="en-US" sz="1400" dirty="0">
                <a:latin typeface="Monotype Corsiva" panose="03010101010201010101" pitchFamily="66" charset="0"/>
              </a:rPr>
              <a:t>Battle of Britain</a:t>
            </a:r>
          </a:p>
        </p:txBody>
      </p:sp>
      <p:sp>
        <p:nvSpPr>
          <p:cNvPr id="48" name="Text Placeholder 47">
            <a:extLst>
              <a:ext uri="{FF2B5EF4-FFF2-40B4-BE49-F238E27FC236}">
                <a16:creationId xmlns:a16="http://schemas.microsoft.com/office/drawing/2014/main" id="{DD3071A1-5C84-4F98-C92F-D6D09598D858}"/>
              </a:ext>
            </a:extLst>
          </p:cNvPr>
          <p:cNvSpPr>
            <a:spLocks noGrp="1"/>
          </p:cNvSpPr>
          <p:nvPr>
            <p:ph type="body" sz="quarter" idx="25"/>
          </p:nvPr>
        </p:nvSpPr>
        <p:spPr>
          <a:xfrm>
            <a:off x="93783" y="3351152"/>
            <a:ext cx="1850467" cy="2505573"/>
          </a:xfrm>
        </p:spPr>
        <p:txBody>
          <a:bodyPr/>
          <a:lstStyle/>
          <a:p>
            <a:pPr lvl="0"/>
            <a:r>
              <a:rPr lang="en-US" sz="1400" dirty="0">
                <a:latin typeface="Monotype Corsiva" panose="03010101010201010101" pitchFamily="66" charset="0"/>
              </a:rPr>
              <a:t>William the Conqueror and Harold Godwinson promised throne after Edward the Confessor death.</a:t>
            </a:r>
          </a:p>
          <a:p>
            <a:pPr lvl="0"/>
            <a:r>
              <a:rPr lang="en-US" sz="1400" dirty="0">
                <a:latin typeface="Monotype Corsiva" panose="03010101010201010101" pitchFamily="66" charset="0"/>
              </a:rPr>
              <a:t>Battle ended the rule of the Anglo Saxons  and started the reign of the Normans.</a:t>
            </a:r>
          </a:p>
          <a:p>
            <a:pPr marL="171450" lvl="0" indent="-171450">
              <a:buFont typeface="Arial" panose="020B0604020202020204" pitchFamily="34" charset="0"/>
              <a:buChar char="•"/>
            </a:pPr>
            <a:endParaRPr lang="en-US" dirty="0">
              <a:latin typeface="Monotype Corsiva" panose="03010101010201010101" pitchFamily="66" charset="0"/>
            </a:endParaRPr>
          </a:p>
        </p:txBody>
      </p:sp>
      <p:sp>
        <p:nvSpPr>
          <p:cNvPr id="49" name="Text Placeholder 48">
            <a:extLst>
              <a:ext uri="{FF2B5EF4-FFF2-40B4-BE49-F238E27FC236}">
                <a16:creationId xmlns:a16="http://schemas.microsoft.com/office/drawing/2014/main" id="{B467735C-B175-F6AB-DCAA-503500275376}"/>
              </a:ext>
            </a:extLst>
          </p:cNvPr>
          <p:cNvSpPr>
            <a:spLocks noGrp="1"/>
          </p:cNvSpPr>
          <p:nvPr>
            <p:ph type="body" sz="quarter" idx="26"/>
          </p:nvPr>
        </p:nvSpPr>
        <p:spPr>
          <a:xfrm>
            <a:off x="1863052" y="3351150"/>
            <a:ext cx="1709925" cy="2505573"/>
          </a:xfrm>
        </p:spPr>
        <p:txBody>
          <a:bodyPr/>
          <a:lstStyle/>
          <a:p>
            <a:r>
              <a:rPr lang="en-US" sz="1400" dirty="0">
                <a:latin typeface="Monotype Corsiva" panose="03010101010201010101" pitchFamily="66" charset="0"/>
              </a:rPr>
              <a:t>After the death of Henry 1</a:t>
            </a:r>
            <a:r>
              <a:rPr lang="en-US" sz="1400" baseline="30000" dirty="0">
                <a:latin typeface="Monotype Corsiva" panose="03010101010201010101" pitchFamily="66" charset="0"/>
              </a:rPr>
              <a:t>st</a:t>
            </a:r>
            <a:r>
              <a:rPr lang="en-US" sz="1400" dirty="0">
                <a:latin typeface="Monotype Corsiva" panose="03010101010201010101" pitchFamily="66" charset="0"/>
              </a:rPr>
              <a:t>, Empress Matilda and Stephen of Blois fought for the throne. </a:t>
            </a:r>
          </a:p>
          <a:p>
            <a:r>
              <a:rPr lang="en-US" sz="1400" dirty="0">
                <a:latin typeface="Monotype Corsiva" panose="03010101010201010101" pitchFamily="66" charset="0"/>
              </a:rPr>
              <a:t>Stephen became the first reigning king of England to be captured in battle. </a:t>
            </a:r>
          </a:p>
        </p:txBody>
      </p:sp>
      <p:sp>
        <p:nvSpPr>
          <p:cNvPr id="50" name="Text Placeholder 49">
            <a:extLst>
              <a:ext uri="{FF2B5EF4-FFF2-40B4-BE49-F238E27FC236}">
                <a16:creationId xmlns:a16="http://schemas.microsoft.com/office/drawing/2014/main" id="{8A77660C-38AC-71B1-1D17-BB3A9EFB43C6}"/>
              </a:ext>
            </a:extLst>
          </p:cNvPr>
          <p:cNvSpPr>
            <a:spLocks noGrp="1"/>
          </p:cNvSpPr>
          <p:nvPr>
            <p:ph type="body" sz="quarter" idx="27"/>
          </p:nvPr>
        </p:nvSpPr>
        <p:spPr>
          <a:xfrm>
            <a:off x="3517475" y="3409558"/>
            <a:ext cx="1714401" cy="2418981"/>
          </a:xfrm>
        </p:spPr>
        <p:txBody>
          <a:bodyPr/>
          <a:lstStyle/>
          <a:p>
            <a:pPr lvl="0"/>
            <a:r>
              <a:rPr lang="en-US" sz="1400" dirty="0">
                <a:latin typeface="Monotype Corsiva" panose="03010101010201010101" pitchFamily="66" charset="0"/>
              </a:rPr>
              <a:t>The ‘final’  battle of the Wars of the Roses. </a:t>
            </a:r>
          </a:p>
          <a:p>
            <a:pPr lvl="0"/>
            <a:r>
              <a:rPr lang="en-US" sz="1400" dirty="0">
                <a:latin typeface="Monotype Corsiva" panose="03010101010201010101" pitchFamily="66" charset="0"/>
              </a:rPr>
              <a:t>Richard 3</a:t>
            </a:r>
            <a:r>
              <a:rPr lang="en-US" sz="1400" baseline="30000" dirty="0">
                <a:latin typeface="Monotype Corsiva" panose="03010101010201010101" pitchFamily="66" charset="0"/>
              </a:rPr>
              <a:t>rd</a:t>
            </a:r>
            <a:r>
              <a:rPr lang="en-US" sz="1400" dirty="0">
                <a:latin typeface="Monotype Corsiva" panose="03010101010201010101" pitchFamily="66" charset="0"/>
              </a:rPr>
              <a:t> (York), became the last king to die in battle and Henry VII started the Tudor dynasty and married Elizabeth of York to keep the peace.. </a:t>
            </a:r>
          </a:p>
        </p:txBody>
      </p:sp>
      <p:sp>
        <p:nvSpPr>
          <p:cNvPr id="51" name="Text Placeholder 50">
            <a:extLst>
              <a:ext uri="{FF2B5EF4-FFF2-40B4-BE49-F238E27FC236}">
                <a16:creationId xmlns:a16="http://schemas.microsoft.com/office/drawing/2014/main" id="{95674948-0FF2-B0F9-2258-771AC96E1D8C}"/>
              </a:ext>
            </a:extLst>
          </p:cNvPr>
          <p:cNvSpPr>
            <a:spLocks noGrp="1"/>
          </p:cNvSpPr>
          <p:nvPr>
            <p:ph type="body" sz="quarter" idx="28"/>
          </p:nvPr>
        </p:nvSpPr>
        <p:spPr>
          <a:xfrm>
            <a:off x="5212985" y="3376540"/>
            <a:ext cx="1811665" cy="2451997"/>
          </a:xfrm>
        </p:spPr>
        <p:txBody>
          <a:bodyPr/>
          <a:lstStyle/>
          <a:p>
            <a:r>
              <a:rPr lang="en-US" sz="1400" dirty="0">
                <a:latin typeface="Monotype Corsiva" panose="03010101010201010101" pitchFamily="66" charset="0"/>
              </a:rPr>
              <a:t>Fought between Catherine of Aragon and James IV while Henry VIII was away in France. Catherine won, James died and she gifted Henry the Scottish king clothes to Henry. This was the first battle led a Queen Consort.</a:t>
            </a:r>
          </a:p>
        </p:txBody>
      </p:sp>
      <p:sp>
        <p:nvSpPr>
          <p:cNvPr id="52" name="Text Placeholder 51">
            <a:extLst>
              <a:ext uri="{FF2B5EF4-FFF2-40B4-BE49-F238E27FC236}">
                <a16:creationId xmlns:a16="http://schemas.microsoft.com/office/drawing/2014/main" id="{D6240F8C-0E61-26D6-6124-6310C8B20E58}"/>
              </a:ext>
            </a:extLst>
          </p:cNvPr>
          <p:cNvSpPr>
            <a:spLocks noGrp="1"/>
          </p:cNvSpPr>
          <p:nvPr>
            <p:ph type="body" sz="quarter" idx="29"/>
          </p:nvPr>
        </p:nvSpPr>
        <p:spPr>
          <a:xfrm>
            <a:off x="6974415" y="3376527"/>
            <a:ext cx="1644608" cy="2451994"/>
          </a:xfrm>
        </p:spPr>
        <p:txBody>
          <a:bodyPr/>
          <a:lstStyle/>
          <a:p>
            <a:pPr lvl="0"/>
            <a:r>
              <a:rPr lang="en-US" sz="1400" dirty="0">
                <a:latin typeface="Monotype Corsiva" panose="03010101010201010101" pitchFamily="66" charset="0"/>
              </a:rPr>
              <a:t>The first battle of the English Civil War.</a:t>
            </a:r>
          </a:p>
          <a:p>
            <a:pPr lvl="0"/>
            <a:r>
              <a:rPr lang="en-US" sz="1400" dirty="0">
                <a:latin typeface="Monotype Corsiva" panose="03010101010201010101" pitchFamily="66" charset="0"/>
              </a:rPr>
              <a:t>There was no clear winner but, Charles would later go onto to lose the war and become the first monarch to be executed for treason.</a:t>
            </a:r>
          </a:p>
          <a:p>
            <a:pPr lvl="0"/>
            <a:endParaRPr lang="en-US" dirty="0">
              <a:latin typeface="Monotype Corsiva" panose="03010101010201010101" pitchFamily="66" charset="0"/>
            </a:endParaRPr>
          </a:p>
        </p:txBody>
      </p:sp>
      <p:sp>
        <p:nvSpPr>
          <p:cNvPr id="53" name="Text Placeholder 52">
            <a:extLst>
              <a:ext uri="{FF2B5EF4-FFF2-40B4-BE49-F238E27FC236}">
                <a16:creationId xmlns:a16="http://schemas.microsoft.com/office/drawing/2014/main" id="{88369070-5FC0-FFD9-2175-3F867762343D}"/>
              </a:ext>
            </a:extLst>
          </p:cNvPr>
          <p:cNvSpPr>
            <a:spLocks noGrp="1"/>
          </p:cNvSpPr>
          <p:nvPr>
            <p:ph type="body" sz="quarter" idx="30"/>
          </p:nvPr>
        </p:nvSpPr>
        <p:spPr>
          <a:xfrm>
            <a:off x="8601574" y="3376511"/>
            <a:ext cx="1660467" cy="2516718"/>
          </a:xfrm>
        </p:spPr>
        <p:txBody>
          <a:bodyPr/>
          <a:lstStyle/>
          <a:p>
            <a:r>
              <a:rPr lang="en-US" sz="1400" dirty="0">
                <a:latin typeface="Monotype Corsiva" panose="03010101010201010101" pitchFamily="66" charset="0"/>
              </a:rPr>
              <a:t>This was the last battle fought on English soil. It was between George 2</a:t>
            </a:r>
            <a:r>
              <a:rPr lang="en-US" sz="1400" baseline="30000" dirty="0">
                <a:latin typeface="Monotype Corsiva" panose="03010101010201010101" pitchFamily="66" charset="0"/>
              </a:rPr>
              <a:t>nd</a:t>
            </a:r>
            <a:r>
              <a:rPr lang="en-US" sz="1400" dirty="0">
                <a:latin typeface="Monotype Corsiva" panose="03010101010201010101" pitchFamily="66" charset="0"/>
              </a:rPr>
              <a:t> and the British Government vs the Jacobite faction of the Stuart Dynasty.  </a:t>
            </a:r>
          </a:p>
          <a:p>
            <a:r>
              <a:rPr lang="en-US" sz="1400" dirty="0">
                <a:latin typeface="Monotype Corsiva" panose="03010101010201010101" pitchFamily="66" charset="0"/>
              </a:rPr>
              <a:t>The Jacobite lost, ending the claim of the last remaining Stuarts.</a:t>
            </a:r>
          </a:p>
        </p:txBody>
      </p:sp>
      <p:sp>
        <p:nvSpPr>
          <p:cNvPr id="54" name="Text Placeholder 53">
            <a:extLst>
              <a:ext uri="{FF2B5EF4-FFF2-40B4-BE49-F238E27FC236}">
                <a16:creationId xmlns:a16="http://schemas.microsoft.com/office/drawing/2014/main" id="{B0ACC004-5E19-4971-6406-A15FB9B83D24}"/>
              </a:ext>
            </a:extLst>
          </p:cNvPr>
          <p:cNvSpPr>
            <a:spLocks noGrp="1"/>
          </p:cNvSpPr>
          <p:nvPr>
            <p:ph type="body" sz="quarter" idx="31"/>
          </p:nvPr>
        </p:nvSpPr>
        <p:spPr>
          <a:xfrm>
            <a:off x="10230303" y="3376511"/>
            <a:ext cx="1867914" cy="2516716"/>
          </a:xfrm>
        </p:spPr>
        <p:txBody>
          <a:bodyPr/>
          <a:lstStyle/>
          <a:p>
            <a:pPr lvl="0"/>
            <a:r>
              <a:rPr lang="en-US" sz="1400" dirty="0">
                <a:latin typeface="Monotype Corsiva" panose="03010101010201010101" pitchFamily="66" charset="0"/>
              </a:rPr>
              <a:t>This battle was the first battle fought entirely over British airspace, from 10</a:t>
            </a:r>
            <a:r>
              <a:rPr lang="en-US" sz="1400" baseline="30000" dirty="0">
                <a:latin typeface="Monotype Corsiva" panose="03010101010201010101" pitchFamily="66" charset="0"/>
              </a:rPr>
              <a:t>th</a:t>
            </a:r>
            <a:r>
              <a:rPr lang="en-US" sz="1400" dirty="0">
                <a:latin typeface="Monotype Corsiva" panose="03010101010201010101" pitchFamily="66" charset="0"/>
              </a:rPr>
              <a:t> July to 31</a:t>
            </a:r>
            <a:r>
              <a:rPr lang="en-US" sz="1400" baseline="30000" dirty="0">
                <a:latin typeface="Monotype Corsiva" panose="03010101010201010101" pitchFamily="66" charset="0"/>
              </a:rPr>
              <a:t>st</a:t>
            </a:r>
            <a:r>
              <a:rPr lang="en-US" sz="1400" dirty="0">
                <a:latin typeface="Monotype Corsiva" panose="03010101010201010101" pitchFamily="66" charset="0"/>
              </a:rPr>
              <a:t> October 1940.</a:t>
            </a:r>
          </a:p>
          <a:p>
            <a:pPr lvl="0"/>
            <a:r>
              <a:rPr lang="en-US" sz="1400" dirty="0">
                <a:latin typeface="Monotype Corsiva" panose="03010101010201010101" pitchFamily="66" charset="0"/>
              </a:rPr>
              <a:t>This was the Nazis first major loss in battle, and forced Hitler to abandon his plans for a full scale invasion of Great Britain. </a:t>
            </a:r>
          </a:p>
        </p:txBody>
      </p:sp>
      <p:cxnSp>
        <p:nvCxnSpPr>
          <p:cNvPr id="197" name="Straight Connector 196">
            <a:extLst>
              <a:ext uri="{FF2B5EF4-FFF2-40B4-BE49-F238E27FC236}">
                <a16:creationId xmlns:a16="http://schemas.microsoft.com/office/drawing/2014/main" id="{1F381126-271C-1720-6DED-3BE35E703848}"/>
              </a:ext>
              <a:ext uri="{C183D7F6-B498-43B3-948B-1728B52AA6E4}">
                <adec:decorative xmlns:adec="http://schemas.microsoft.com/office/drawing/2017/decorative" val="1"/>
              </a:ext>
            </a:extLst>
          </p:cNvPr>
          <p:cNvCxnSpPr>
            <a:cxnSpLocks/>
          </p:cNvCxnSpPr>
          <p:nvPr/>
        </p:nvCxnSpPr>
        <p:spPr>
          <a:xfrm>
            <a:off x="566162" y="3351152"/>
            <a:ext cx="11109800" cy="0"/>
          </a:xfrm>
          <a:prstGeom prst="line">
            <a:avLst/>
          </a:prstGeom>
          <a:ln w="12700">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sp>
        <p:nvSpPr>
          <p:cNvPr id="198" name="Oval 197">
            <a:extLst>
              <a:ext uri="{FF2B5EF4-FFF2-40B4-BE49-F238E27FC236}">
                <a16:creationId xmlns:a16="http://schemas.microsoft.com/office/drawing/2014/main" id="{2D12B516-AE4B-E99D-87BC-5CFB36C71D26}"/>
              </a:ext>
              <a:ext uri="{C183D7F6-B498-43B3-948B-1728B52AA6E4}">
                <adec:decorative xmlns:adec="http://schemas.microsoft.com/office/drawing/2017/decorative" val="1"/>
              </a:ext>
            </a:extLst>
          </p:cNvPr>
          <p:cNvSpPr/>
          <p:nvPr/>
        </p:nvSpPr>
        <p:spPr>
          <a:xfrm>
            <a:off x="488411" y="3276098"/>
            <a:ext cx="161832" cy="161832"/>
          </a:xfrm>
          <a:prstGeom prst="ellipse">
            <a:avLst/>
          </a:prstGeom>
          <a:solidFill>
            <a:schemeClr val="accent5">
              <a:lumMod val="75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9" name="Oval 198">
            <a:extLst>
              <a:ext uri="{FF2B5EF4-FFF2-40B4-BE49-F238E27FC236}">
                <a16:creationId xmlns:a16="http://schemas.microsoft.com/office/drawing/2014/main" id="{73AB57EF-D66D-7698-9C70-CA3208C722DE}"/>
              </a:ext>
              <a:ext uri="{C183D7F6-B498-43B3-948B-1728B52AA6E4}">
                <adec:decorative xmlns:adec="http://schemas.microsoft.com/office/drawing/2017/decorative" val="1"/>
              </a:ext>
            </a:extLst>
          </p:cNvPr>
          <p:cNvSpPr/>
          <p:nvPr/>
        </p:nvSpPr>
        <p:spPr>
          <a:xfrm>
            <a:off x="2126969" y="3276098"/>
            <a:ext cx="161832" cy="161832"/>
          </a:xfrm>
          <a:prstGeom prst="ellips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00" name="Oval 199">
            <a:extLst>
              <a:ext uri="{FF2B5EF4-FFF2-40B4-BE49-F238E27FC236}">
                <a16:creationId xmlns:a16="http://schemas.microsoft.com/office/drawing/2014/main" id="{3F8EE38E-93BB-78BF-1C39-81F6D9D0BFFB}"/>
              </a:ext>
              <a:ext uri="{C183D7F6-B498-43B3-948B-1728B52AA6E4}">
                <adec:decorative xmlns:adec="http://schemas.microsoft.com/office/drawing/2017/decorative" val="1"/>
              </a:ext>
            </a:extLst>
          </p:cNvPr>
          <p:cNvSpPr/>
          <p:nvPr/>
        </p:nvSpPr>
        <p:spPr>
          <a:xfrm>
            <a:off x="3765527" y="3276098"/>
            <a:ext cx="161832" cy="161832"/>
          </a:xfrm>
          <a:prstGeom prst="ellips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01" name="Oval 200">
            <a:extLst>
              <a:ext uri="{FF2B5EF4-FFF2-40B4-BE49-F238E27FC236}">
                <a16:creationId xmlns:a16="http://schemas.microsoft.com/office/drawing/2014/main" id="{83287EF5-C4D9-4753-753C-1E8877024C7C}"/>
              </a:ext>
              <a:ext uri="{C183D7F6-B498-43B3-948B-1728B52AA6E4}">
                <adec:decorative xmlns:adec="http://schemas.microsoft.com/office/drawing/2017/decorative" val="1"/>
              </a:ext>
            </a:extLst>
          </p:cNvPr>
          <p:cNvSpPr/>
          <p:nvPr/>
        </p:nvSpPr>
        <p:spPr>
          <a:xfrm>
            <a:off x="5404085" y="3276098"/>
            <a:ext cx="161832" cy="161832"/>
          </a:xfrm>
          <a:prstGeom prst="ellips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2" name="Oval 201">
            <a:extLst>
              <a:ext uri="{FF2B5EF4-FFF2-40B4-BE49-F238E27FC236}">
                <a16:creationId xmlns:a16="http://schemas.microsoft.com/office/drawing/2014/main" id="{E54E7BCA-C214-AFA3-287A-8F628B0891C7}"/>
              </a:ext>
              <a:ext uri="{C183D7F6-B498-43B3-948B-1728B52AA6E4}">
                <adec:decorative xmlns:adec="http://schemas.microsoft.com/office/drawing/2017/decorative" val="1"/>
              </a:ext>
            </a:extLst>
          </p:cNvPr>
          <p:cNvSpPr/>
          <p:nvPr/>
        </p:nvSpPr>
        <p:spPr>
          <a:xfrm>
            <a:off x="7042643" y="3276098"/>
            <a:ext cx="161832" cy="161832"/>
          </a:xfrm>
          <a:prstGeom prst="ellips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3" name="Oval 202">
            <a:extLst>
              <a:ext uri="{FF2B5EF4-FFF2-40B4-BE49-F238E27FC236}">
                <a16:creationId xmlns:a16="http://schemas.microsoft.com/office/drawing/2014/main" id="{8D8CA0A3-F5DD-0F8C-009F-0B4044AC0354}"/>
              </a:ext>
              <a:ext uri="{C183D7F6-B498-43B3-948B-1728B52AA6E4}">
                <adec:decorative xmlns:adec="http://schemas.microsoft.com/office/drawing/2017/decorative" val="1"/>
              </a:ext>
            </a:extLst>
          </p:cNvPr>
          <p:cNvSpPr/>
          <p:nvPr/>
        </p:nvSpPr>
        <p:spPr>
          <a:xfrm>
            <a:off x="8681201" y="3276098"/>
            <a:ext cx="161832" cy="161832"/>
          </a:xfrm>
          <a:prstGeom prst="ellips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 name="Oval 203">
            <a:extLst>
              <a:ext uri="{FF2B5EF4-FFF2-40B4-BE49-F238E27FC236}">
                <a16:creationId xmlns:a16="http://schemas.microsoft.com/office/drawing/2014/main" id="{E442B147-42B4-B75B-2347-FF51308ECE65}"/>
              </a:ext>
              <a:ext uri="{C183D7F6-B498-43B3-948B-1728B52AA6E4}">
                <adec:decorative xmlns:adec="http://schemas.microsoft.com/office/drawing/2017/decorative" val="1"/>
              </a:ext>
            </a:extLst>
          </p:cNvPr>
          <p:cNvSpPr/>
          <p:nvPr/>
        </p:nvSpPr>
        <p:spPr>
          <a:xfrm>
            <a:off x="10319759" y="3276098"/>
            <a:ext cx="161832" cy="161832"/>
          </a:xfrm>
          <a:prstGeom prst="ellips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Placeholder 11" descr="A tapestry with a group of people on a horse&#10;&#10;Description automatically generated">
            <a:extLst>
              <a:ext uri="{FF2B5EF4-FFF2-40B4-BE49-F238E27FC236}">
                <a16:creationId xmlns:a16="http://schemas.microsoft.com/office/drawing/2014/main" id="{57FEC5B5-68A2-92E7-9BD2-B3D7B20D3181}"/>
              </a:ext>
            </a:extLst>
          </p:cNvPr>
          <p:cNvPicPr>
            <a:picLocks noGrp="1" noChangeAspect="1"/>
          </p:cNvPicPr>
          <p:nvPr>
            <p:ph type="pic" sz="quarter" idx="32"/>
          </p:nvPr>
        </p:nvPicPr>
        <p:blipFill>
          <a:blip r:embed="rId4"/>
          <a:srcRect l="9692" r="9692"/>
          <a:stretch>
            <a:fillRect/>
          </a:stretch>
        </p:blipFill>
        <p:spPr>
          <a:xfrm>
            <a:off x="9818" y="5915134"/>
            <a:ext cx="1709928" cy="1847088"/>
          </a:xfrm>
        </p:spPr>
      </p:pic>
      <p:pic>
        <p:nvPicPr>
          <p:cNvPr id="16" name="Picture Placeholder 15" descr="A close-up of a painting&#10;&#10;Description automatically generated">
            <a:extLst>
              <a:ext uri="{FF2B5EF4-FFF2-40B4-BE49-F238E27FC236}">
                <a16:creationId xmlns:a16="http://schemas.microsoft.com/office/drawing/2014/main" id="{768BEAA5-3126-39A7-7BC6-C980A1A468A7}"/>
              </a:ext>
            </a:extLst>
          </p:cNvPr>
          <p:cNvPicPr>
            <a:picLocks noGrp="1" noChangeAspect="1"/>
          </p:cNvPicPr>
          <p:nvPr>
            <p:ph type="pic" sz="quarter" idx="34"/>
          </p:nvPr>
        </p:nvPicPr>
        <p:blipFill>
          <a:blip r:embed="rId5"/>
          <a:srcRect t="9915" b="9915"/>
          <a:stretch>
            <a:fillRect/>
          </a:stretch>
        </p:blipFill>
        <p:spPr>
          <a:xfrm>
            <a:off x="1747012" y="5915134"/>
            <a:ext cx="1709928" cy="1847088"/>
          </a:xfrm>
        </p:spPr>
      </p:pic>
      <p:pic>
        <p:nvPicPr>
          <p:cNvPr id="20" name="Picture Placeholder 19" descr="A portrait of a person in a gold robe&#10;&#10;Description automatically generated">
            <a:extLst>
              <a:ext uri="{FF2B5EF4-FFF2-40B4-BE49-F238E27FC236}">
                <a16:creationId xmlns:a16="http://schemas.microsoft.com/office/drawing/2014/main" id="{F4FDBEE7-FA21-14C0-83FD-312C584247C3}"/>
              </a:ext>
            </a:extLst>
          </p:cNvPr>
          <p:cNvPicPr>
            <a:picLocks noGrp="1" noChangeAspect="1"/>
          </p:cNvPicPr>
          <p:nvPr>
            <p:ph type="pic" sz="quarter" idx="35"/>
          </p:nvPr>
        </p:nvPicPr>
        <p:blipFill>
          <a:blip r:embed="rId6"/>
          <a:srcRect t="10986" b="10986"/>
          <a:stretch>
            <a:fillRect/>
          </a:stretch>
        </p:blipFill>
        <p:spPr>
          <a:xfrm>
            <a:off x="3494024" y="5915317"/>
            <a:ext cx="1709928" cy="1847088"/>
          </a:xfrm>
        </p:spPr>
      </p:pic>
      <p:pic>
        <p:nvPicPr>
          <p:cNvPr id="24" name="Picture Placeholder 23" descr="A group of men in armor fighting&#10;&#10;Description automatically generated">
            <a:extLst>
              <a:ext uri="{FF2B5EF4-FFF2-40B4-BE49-F238E27FC236}">
                <a16:creationId xmlns:a16="http://schemas.microsoft.com/office/drawing/2014/main" id="{31C5A75B-712C-9B8F-AB52-5719C23A15B8}"/>
              </a:ext>
            </a:extLst>
          </p:cNvPr>
          <p:cNvPicPr>
            <a:picLocks noGrp="1" noChangeAspect="1"/>
          </p:cNvPicPr>
          <p:nvPr>
            <p:ph type="pic" sz="quarter" idx="36"/>
          </p:nvPr>
        </p:nvPicPr>
        <p:blipFill>
          <a:blip r:embed="rId7"/>
          <a:srcRect l="14490" r="14490"/>
          <a:stretch>
            <a:fillRect/>
          </a:stretch>
        </p:blipFill>
        <p:spPr>
          <a:xfrm>
            <a:off x="5227403" y="5934456"/>
            <a:ext cx="1709928" cy="1847088"/>
          </a:xfrm>
        </p:spPr>
      </p:pic>
      <p:pic>
        <p:nvPicPr>
          <p:cNvPr id="28" name="Picture Placeholder 27" descr="A painting of a person signing a document&#10;&#10;Description automatically generated">
            <a:extLst>
              <a:ext uri="{FF2B5EF4-FFF2-40B4-BE49-F238E27FC236}">
                <a16:creationId xmlns:a16="http://schemas.microsoft.com/office/drawing/2014/main" id="{00CC1C45-186C-0547-C5A6-5296A593212A}"/>
              </a:ext>
            </a:extLst>
          </p:cNvPr>
          <p:cNvPicPr>
            <a:picLocks noGrp="1" noChangeAspect="1"/>
          </p:cNvPicPr>
          <p:nvPr>
            <p:ph type="pic" sz="quarter" idx="37"/>
          </p:nvPr>
        </p:nvPicPr>
        <p:blipFill>
          <a:blip r:embed="rId8"/>
          <a:srcRect l="20116" r="20116"/>
          <a:stretch>
            <a:fillRect/>
          </a:stretch>
        </p:blipFill>
        <p:spPr>
          <a:xfrm>
            <a:off x="6974415" y="5934456"/>
            <a:ext cx="1709928" cy="1847088"/>
          </a:xfrm>
        </p:spPr>
      </p:pic>
      <p:pic>
        <p:nvPicPr>
          <p:cNvPr id="32" name="Picture Placeholder 31" descr="A painting of a group of men in red uniforms&#10;&#10;Description automatically generated">
            <a:extLst>
              <a:ext uri="{FF2B5EF4-FFF2-40B4-BE49-F238E27FC236}">
                <a16:creationId xmlns:a16="http://schemas.microsoft.com/office/drawing/2014/main" id="{3A67FE9F-0E9D-0937-CD47-D4D8E18612D0}"/>
              </a:ext>
            </a:extLst>
          </p:cNvPr>
          <p:cNvPicPr>
            <a:picLocks noGrp="1" noChangeAspect="1"/>
          </p:cNvPicPr>
          <p:nvPr>
            <p:ph type="pic" sz="quarter" idx="38"/>
          </p:nvPr>
        </p:nvPicPr>
        <p:blipFill>
          <a:blip r:embed="rId9"/>
          <a:srcRect l="22120" r="22120"/>
          <a:stretch>
            <a:fillRect/>
          </a:stretch>
        </p:blipFill>
        <p:spPr>
          <a:xfrm>
            <a:off x="8735060" y="5951635"/>
            <a:ext cx="1709928" cy="1847088"/>
          </a:xfrm>
        </p:spPr>
      </p:pic>
      <p:pic>
        <p:nvPicPr>
          <p:cNvPr id="58" name="Picture Placeholder 57" descr="A group of men walking in front of an airplane&#10;&#10;Description automatically generated">
            <a:extLst>
              <a:ext uri="{FF2B5EF4-FFF2-40B4-BE49-F238E27FC236}">
                <a16:creationId xmlns:a16="http://schemas.microsoft.com/office/drawing/2014/main" id="{7B24D02D-0E89-10C6-3E61-1BD6B54B3D38}"/>
              </a:ext>
            </a:extLst>
          </p:cNvPr>
          <p:cNvPicPr>
            <a:picLocks noGrp="1" noChangeAspect="1"/>
          </p:cNvPicPr>
          <p:nvPr>
            <p:ph type="pic" sz="quarter" idx="33"/>
          </p:nvPr>
        </p:nvPicPr>
        <p:blipFill>
          <a:blip r:embed="rId10"/>
          <a:srcRect l="16255" r="16255"/>
          <a:stretch>
            <a:fillRect/>
          </a:stretch>
        </p:blipFill>
        <p:spPr>
          <a:xfrm>
            <a:off x="10500614" y="5951635"/>
            <a:ext cx="1709928" cy="1847088"/>
          </a:xfrm>
        </p:spPr>
      </p:pic>
    </p:spTree>
    <p:extLst>
      <p:ext uri="{BB962C8B-B14F-4D97-AF65-F5344CB8AC3E}">
        <p14:creationId xmlns:p14="http://schemas.microsoft.com/office/powerpoint/2010/main" val="1618309193"/>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24922 0.49861" pathEditMode="relative" ptsTypes="AA">
                                      <p:cBhvr>
                                        <p:cTn id="6" dur="30000" fill="hold"/>
                                        <p:tgtEl>
                                          <p:spTgt spid="4"/>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4"/>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24922 0.49861 L 0.24922 -0.49861" pathEditMode="relative" ptsTypes="AA">
                                      <p:cBhvr>
                                        <p:cTn id="11" dur="30000" fill="hold"/>
                                        <p:tgtEl>
                                          <p:spTgt spid="4"/>
                                        </p:tgtEl>
                                        <p:attrNameLst>
                                          <p:attrName>ppt_x</p:attrName>
                                          <p:attrName>ppt_y</p:attrName>
                                        </p:attrNameLst>
                                      </p:cBhvr>
                                    </p:animMotion>
                                  </p:childTnLst>
                                </p:cTn>
                              </p:par>
                            </p:childTnLst>
                          </p:cTn>
                        </p:par>
                        <p:par>
                          <p:cTn id="12" fill="hold">
                            <p:stCondLst>
                              <p:cond delay="65000"/>
                            </p:stCondLst>
                            <p:childTnLst>
                              <p:par>
                                <p:cTn id="13" presetID="0" presetClass="path" presetSubtype="0" accel="50000" decel="50000" fill="hold" nodeType="afterEffect">
                                  <p:stCondLst>
                                    <p:cond delay="5000"/>
                                  </p:stCondLst>
                                  <p:childTnLst>
                                    <p:animMotion origin="layout" path="M 0.24922 -0.49861 L -0.24922 -0.49861" pathEditMode="relative" ptsTypes="AA">
                                      <p:cBhvr>
                                        <p:cTn id="14" dur="30000" fill="hold"/>
                                        <p:tgtEl>
                                          <p:spTgt spid="4"/>
                                        </p:tgtEl>
                                        <p:attrNameLst>
                                          <p:attrName>ppt_x</p:attrName>
                                          <p:attrName>ppt_y</p:attrName>
                                        </p:attrNameLst>
                                      </p:cBhvr>
                                    </p:animMotion>
                                  </p:childTnLst>
                                </p:cTn>
                              </p:par>
                            </p:childTnLst>
                          </p:cTn>
                        </p:par>
                        <p:par>
                          <p:cTn id="15" fill="hold">
                            <p:stCondLst>
                              <p:cond delay="100000"/>
                            </p:stCondLst>
                            <p:childTnLst>
                              <p:par>
                                <p:cTn id="16" presetID="0" presetClass="path" presetSubtype="0" accel="50000" decel="50000" fill="hold" nodeType="afterEffect">
                                  <p:stCondLst>
                                    <p:cond delay="5000"/>
                                  </p:stCondLst>
                                  <p:childTnLst>
                                    <p:animMotion origin="layout" path="M -0.24922 -0.49861 L -0.24922 0.49861" pathEditMode="relative" ptsTypes="AA">
                                      <p:cBhvr>
                                        <p:cTn id="17" dur="30000" fill="hold"/>
                                        <p:tgtEl>
                                          <p:spTgt spid="4"/>
                                        </p:tgtEl>
                                        <p:attrNameLst>
                                          <p:attrName>ppt_x</p:attrName>
                                          <p:attrName>ppt_y</p:attrName>
                                        </p:attrNameLst>
                                      </p:cBhvr>
                                    </p:animMotion>
                                  </p:childTnLst>
                                </p:cTn>
                              </p:par>
                            </p:childTnLst>
                          </p:cTn>
                        </p:par>
                        <p:par>
                          <p:cTn id="18" fill="hold">
                            <p:stCondLst>
                              <p:cond delay="135000"/>
                            </p:stCondLst>
                            <p:childTnLst>
                              <p:par>
                                <p:cTn id="19" presetID="0" presetClass="path" presetSubtype="0" accel="50000" decel="50000" fill="hold" nodeType="afterEffect">
                                  <p:stCondLst>
                                    <p:cond delay="5000"/>
                                  </p:stCondLst>
                                  <p:childTnLst>
                                    <p:animMotion origin="layout" path="M -0.24922 0.49861 L 0 0" pathEditMode="relative" ptsTypes="AA">
                                      <p:cBhvr>
                                        <p:cTn id="20" dur="30000" fill="hold"/>
                                        <p:tgtEl>
                                          <p:spTgt spid="4"/>
                                        </p:tgtEl>
                                        <p:attrNameLst>
                                          <p:attrName>ppt_x</p:attrName>
                                          <p:attrName>ppt_y</p:attrName>
                                        </p:attrNameLst>
                                      </p:cBhvr>
                                    </p:animMotion>
                                  </p:childTnLst>
                                </p:cTn>
                              </p:par>
                              <p:par>
                                <p:cTn id="21" presetID="6" presetClass="emph" presetSubtype="0" accel="50000" decel="50000" fill="hold" nodeType="withEffect">
                                  <p:stCondLst>
                                    <p:cond delay="5000"/>
                                  </p:stCondLst>
                                  <p:childTnLst>
                                    <p:animScale>
                                      <p:cBhvr>
                                        <p:cTn id="22" dur="30000" fill="hold"/>
                                        <p:tgtEl>
                                          <p:spTgt spid="4"/>
                                        </p:tgtEl>
                                      </p:cBhvr>
                                      <p:by x="150000" y="150000"/>
                                      <p:to x="100000" y="100000"/>
                                    </p:animScale>
                                  </p:childTnLst>
                                </p:cTn>
                              </p:par>
                            </p:childTnLst>
                          </p:cTn>
                        </p:par>
                        <p:par>
                          <p:cTn id="23" fill="hold">
                            <p:stCondLst>
                              <p:cond delay="170000"/>
                            </p:stCondLst>
                            <p:childTnLst>
                              <p:par>
                                <p:cTn id="24" presetID="0" presetClass="path" presetSubtype="0" accel="50000" decel="50000" fill="hold" nodeType="afterEffect">
                                  <p:stCondLst>
                                    <p:cond delay="0"/>
                                  </p:stCondLst>
                                  <p:childTnLst>
                                    <p:animMotion origin="layout" path="M 0 0 L 0 0" pathEditMode="relative" ptsTypes="AA">
                                      <p:cBhvr>
                                        <p:cTn id="25" dur="5000" fill="hold"/>
                                        <p:tgtEl>
                                          <p:spTgt spid="4"/>
                                        </p:tgtEl>
                                        <p:attrNameLst>
                                          <p:attrName>ppt_x</p:attrName>
                                          <p:attrName>ppt_y</p:attrName>
                                        </p:attrNameLst>
                                      </p:cBhvr>
                                    </p:animMotion>
                                  </p:childTnLst>
                                </p:cTn>
                              </p:par>
                            </p:childTnLst>
                          </p:cTn>
                        </p:par>
                      </p:childTnLst>
                    </p:cTn>
                  </p:par>
                </p:childTnLst>
              </p:cTn>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1589C25B-48AA-683B-DA7F-EB649F7D2778}"/>
              </a:ext>
            </a:extLst>
          </p:cNvPr>
          <p:cNvSpPr txBox="1"/>
          <p:nvPr/>
        </p:nvSpPr>
        <p:spPr>
          <a:xfrm>
            <a:off x="500063" y="614363"/>
            <a:ext cx="11187112" cy="5401479"/>
          </a:xfrm>
          <a:prstGeom prst="rect">
            <a:avLst/>
          </a:prstGeom>
          <a:noFill/>
        </p:spPr>
        <p:txBody>
          <a:bodyPr wrap="square" rtlCol="0">
            <a:spAutoFit/>
          </a:bodyPr>
          <a:lstStyle/>
          <a:p>
            <a:pPr algn="ctr"/>
            <a:r>
              <a:rPr lang="en-US" sz="1500" b="1" dirty="0">
                <a:latin typeface="Calibri" panose="020F0502020204030204" pitchFamily="34" charset="0"/>
                <a:cs typeface="Calibri" panose="020F0502020204030204" pitchFamily="34" charset="0"/>
              </a:rPr>
              <a:t> Bibliography</a:t>
            </a:r>
          </a:p>
          <a:p>
            <a:pPr algn="ctr"/>
            <a:endParaRPr lang="en-US" sz="1500" b="1" dirty="0">
              <a:latin typeface="Calibri" panose="020F0502020204030204" pitchFamily="34" charset="0"/>
              <a:cs typeface="Calibri" panose="020F0502020204030204" pitchFamily="34" charset="0"/>
            </a:endParaRPr>
          </a:p>
          <a:p>
            <a:r>
              <a:rPr lang="en-US" sz="1500" dirty="0">
                <a:latin typeface="Calibri" panose="020F0502020204030204" pitchFamily="34" charset="0"/>
                <a:cs typeface="Calibri" panose="020F0502020204030204" pitchFamily="34" charset="0"/>
              </a:rPr>
              <a:t>Bayeux Museum, Bayeux Tapestry – scene 57, The death of King Harold at the Battle of Hastings</a:t>
            </a:r>
          </a:p>
          <a:p>
            <a:r>
              <a:rPr lang="en-US" sz="1500" dirty="0">
                <a:latin typeface="Calibri" panose="020F0502020204030204" pitchFamily="34" charset="0"/>
                <a:cs typeface="Calibri" panose="020F0502020204030204" pitchFamily="34" charset="0"/>
                <a:hlinkClick r:id="rId2"/>
              </a:rPr>
              <a:t>https://www.bayeuxmuseum.com/en/the-bayeux-tapestry/discover-the-bayeux-tapestry/explore-online/</a:t>
            </a:r>
            <a:r>
              <a:rPr lang="en-US" sz="1500" dirty="0">
                <a:latin typeface="Calibri" panose="020F0502020204030204" pitchFamily="34" charset="0"/>
                <a:cs typeface="Calibri" panose="020F0502020204030204" pitchFamily="34" charset="0"/>
              </a:rPr>
              <a:t> [accessed 21/02/26]</a:t>
            </a:r>
          </a:p>
          <a:p>
            <a:endParaRPr lang="en-US" sz="1500" dirty="0">
              <a:latin typeface="Calibri" panose="020F0502020204030204" pitchFamily="34" charset="0"/>
              <a:cs typeface="Calibri" panose="020F0502020204030204" pitchFamily="34" charset="0"/>
            </a:endParaRPr>
          </a:p>
          <a:p>
            <a:r>
              <a:rPr lang="en-US" sz="1500" dirty="0">
                <a:latin typeface="Calibri" panose="020F0502020204030204" pitchFamily="34" charset="0"/>
                <a:cs typeface="Calibri" panose="020F0502020204030204" pitchFamily="34" charset="0"/>
              </a:rPr>
              <a:t>Historic UK, Empress Matilda from ”History of England” by St Albans monks (c.15</a:t>
            </a:r>
            <a:r>
              <a:rPr lang="en-US" sz="1500" baseline="30000" dirty="0">
                <a:latin typeface="Calibri" panose="020F0502020204030204" pitchFamily="34" charset="0"/>
                <a:cs typeface="Calibri" panose="020F0502020204030204" pitchFamily="34" charset="0"/>
              </a:rPr>
              <a:t>th</a:t>
            </a:r>
            <a:r>
              <a:rPr lang="en-US" sz="1500" dirty="0">
                <a:latin typeface="Calibri" panose="020F0502020204030204" pitchFamily="34" charset="0"/>
                <a:cs typeface="Calibri" panose="020F0502020204030204" pitchFamily="34" charset="0"/>
              </a:rPr>
              <a:t> Century)</a:t>
            </a:r>
          </a:p>
          <a:p>
            <a:r>
              <a:rPr lang="en-US" sz="1500" dirty="0">
                <a:latin typeface="Calibri" panose="020F0502020204030204" pitchFamily="34" charset="0"/>
                <a:cs typeface="Calibri" panose="020F0502020204030204" pitchFamily="34" charset="0"/>
                <a:hlinkClick r:id="rId3"/>
              </a:rPr>
              <a:t>https://www.historic-uk.com/HistoryUK/HistoryofEngland/Empress-Maud/</a:t>
            </a:r>
            <a:r>
              <a:rPr lang="en-US" sz="1500" dirty="0">
                <a:latin typeface="Calibri" panose="020F0502020204030204" pitchFamily="34" charset="0"/>
                <a:cs typeface="Calibri" panose="020F0502020204030204" pitchFamily="34" charset="0"/>
              </a:rPr>
              <a:t> [accessed 21/02/26]</a:t>
            </a:r>
          </a:p>
          <a:p>
            <a:endParaRPr lang="en-US" sz="1500" dirty="0">
              <a:latin typeface="Calibri" panose="020F0502020204030204" pitchFamily="34" charset="0"/>
              <a:cs typeface="Calibri" panose="020F0502020204030204" pitchFamily="34" charset="0"/>
            </a:endParaRPr>
          </a:p>
          <a:p>
            <a:r>
              <a:rPr lang="en-US" sz="1500" dirty="0">
                <a:latin typeface="Calibri" panose="020F0502020204030204" pitchFamily="34" charset="0"/>
                <a:cs typeface="Calibri" panose="020F0502020204030204" pitchFamily="34" charset="0"/>
              </a:rPr>
              <a:t>Wikipedia Commons via Richard III Society website, A portrait of Richard III, painted by Barthel II, c.1520</a:t>
            </a:r>
          </a:p>
          <a:p>
            <a:r>
              <a:rPr lang="en-US" sz="1500" dirty="0">
                <a:latin typeface="Calibri" panose="020F0502020204030204" pitchFamily="34" charset="0"/>
                <a:cs typeface="Calibri" panose="020F0502020204030204" pitchFamily="34" charset="0"/>
                <a:hlinkClick r:id="rId4"/>
              </a:rPr>
              <a:t>https://commons.wikimedia.org/wiki/File:Richard_III_portrait.jpg</a:t>
            </a:r>
            <a:r>
              <a:rPr lang="en-US" sz="1500" dirty="0">
                <a:latin typeface="Calibri" panose="020F0502020204030204" pitchFamily="34" charset="0"/>
                <a:cs typeface="Calibri" panose="020F0502020204030204" pitchFamily="34" charset="0"/>
              </a:rPr>
              <a:t> [accessed 21/02/26]</a:t>
            </a:r>
          </a:p>
          <a:p>
            <a:endParaRPr lang="en-US" sz="1500" dirty="0">
              <a:latin typeface="Calibri" panose="020F0502020204030204" pitchFamily="34" charset="0"/>
              <a:cs typeface="Calibri" panose="020F0502020204030204" pitchFamily="34" charset="0"/>
            </a:endParaRPr>
          </a:p>
          <a:p>
            <a:r>
              <a:rPr lang="en-US" sz="1500" dirty="0">
                <a:latin typeface="Calibri" panose="020F0502020204030204" pitchFamily="34" charset="0"/>
                <a:cs typeface="Calibri" panose="020F0502020204030204" pitchFamily="34" charset="0"/>
              </a:rPr>
              <a:t>Wikipedia Commons via the British Library, An artist illustration of the battle from the book, British Battles on Land and Sea, volume 1, (1873)</a:t>
            </a:r>
          </a:p>
          <a:p>
            <a:r>
              <a:rPr lang="en-US" sz="1500" dirty="0">
                <a:latin typeface="Calibri" panose="020F0502020204030204" pitchFamily="34" charset="0"/>
                <a:cs typeface="Calibri" panose="020F0502020204030204" pitchFamily="34" charset="0"/>
                <a:hlinkClick r:id="rId5"/>
              </a:rPr>
              <a:t>https://commons.wikimedia.org/wiki/File:The_Battle_of_Flodden.jpg</a:t>
            </a:r>
            <a:r>
              <a:rPr lang="en-US" sz="1500" dirty="0">
                <a:latin typeface="Calibri" panose="020F0502020204030204" pitchFamily="34" charset="0"/>
                <a:cs typeface="Calibri" panose="020F0502020204030204" pitchFamily="34" charset="0"/>
              </a:rPr>
              <a:t> [accessed 21/02/26]</a:t>
            </a:r>
          </a:p>
          <a:p>
            <a:endParaRPr lang="en-US" sz="1500" dirty="0">
              <a:latin typeface="Calibri" panose="020F0502020204030204" pitchFamily="34" charset="0"/>
              <a:cs typeface="Calibri" panose="020F0502020204030204" pitchFamily="34" charset="0"/>
            </a:endParaRPr>
          </a:p>
          <a:p>
            <a:r>
              <a:rPr lang="en-US" sz="1500" dirty="0">
                <a:latin typeface="Calibri" panose="020F0502020204030204" pitchFamily="34" charset="0"/>
                <a:cs typeface="Calibri" panose="020F0502020204030204" pitchFamily="34" charset="0"/>
              </a:rPr>
              <a:t>Wikipedia Commons, The Eve of the Battle of Edgehill, 1642, painted by Charles Landseer (1845)</a:t>
            </a:r>
          </a:p>
          <a:p>
            <a:r>
              <a:rPr lang="en-US" sz="1500" dirty="0">
                <a:latin typeface="Calibri" panose="020F0502020204030204" pitchFamily="34" charset="0"/>
                <a:cs typeface="Calibri" panose="020F0502020204030204" pitchFamily="34" charset="0"/>
                <a:hlinkClick r:id="rId6"/>
              </a:rPr>
              <a:t>https://commons.wikimedia.org/wiki/File:Charles_Landseer_-_The_Eve_of_the_Battle_of_Edge_Hill,_1642_-_Google_Art_Project.jpg</a:t>
            </a:r>
            <a:r>
              <a:rPr lang="en-US" sz="1500" dirty="0">
                <a:latin typeface="Calibri" panose="020F0502020204030204" pitchFamily="34" charset="0"/>
                <a:cs typeface="Calibri" panose="020F0502020204030204" pitchFamily="34" charset="0"/>
              </a:rPr>
              <a:t> [accessed 21/02/26]</a:t>
            </a:r>
          </a:p>
          <a:p>
            <a:endParaRPr lang="en-US" sz="1500" dirty="0">
              <a:latin typeface="Calibri" panose="020F0502020204030204" pitchFamily="34" charset="0"/>
              <a:cs typeface="Calibri" panose="020F0502020204030204" pitchFamily="34" charset="0"/>
            </a:endParaRPr>
          </a:p>
          <a:p>
            <a:r>
              <a:rPr lang="en-US" sz="1500" dirty="0">
                <a:latin typeface="Calibri" panose="020F0502020204030204" pitchFamily="34" charset="0"/>
                <a:cs typeface="Calibri" panose="020F0502020204030204" pitchFamily="34" charset="0"/>
              </a:rPr>
              <a:t>Wikipedia Commons via Royal Collections Trust, The Battle of Culloden, painted by David Morier (c.1746-1765)</a:t>
            </a:r>
          </a:p>
          <a:p>
            <a:r>
              <a:rPr lang="en-US" sz="1500" dirty="0">
                <a:latin typeface="Calibri" panose="020F0502020204030204" pitchFamily="34" charset="0"/>
                <a:cs typeface="Calibri" panose="020F0502020204030204" pitchFamily="34" charset="0"/>
                <a:hlinkClick r:id="rId7"/>
              </a:rPr>
              <a:t>https://commons.wikimedia.org/wiki/File:The_Battle_of_Culloden.jpg</a:t>
            </a:r>
            <a:r>
              <a:rPr lang="en-US" sz="1500" dirty="0">
                <a:latin typeface="Calibri" panose="020F0502020204030204" pitchFamily="34" charset="0"/>
                <a:cs typeface="Calibri" panose="020F0502020204030204" pitchFamily="34" charset="0"/>
              </a:rPr>
              <a:t> [accessed 21/02/26]</a:t>
            </a:r>
          </a:p>
          <a:p>
            <a:endParaRPr lang="en-US" sz="1500" dirty="0">
              <a:latin typeface="Calibri" panose="020F0502020204030204" pitchFamily="34" charset="0"/>
              <a:cs typeface="Calibri" panose="020F0502020204030204" pitchFamily="34" charset="0"/>
            </a:endParaRPr>
          </a:p>
          <a:p>
            <a:r>
              <a:rPr lang="en-US" sz="1500" dirty="0">
                <a:latin typeface="Calibri" panose="020F0502020204030204" pitchFamily="34" charset="0"/>
                <a:cs typeface="Calibri" panose="020F0502020204030204" pitchFamily="34" charset="0"/>
              </a:rPr>
              <a:t>Imperial War Museum, CH 1535, The Battle of Britain, photographed by Stanley Devon the official Royal Air Force Photographer (1940)</a:t>
            </a:r>
          </a:p>
          <a:p>
            <a:r>
              <a:rPr lang="en-US" sz="1500" dirty="0">
                <a:latin typeface="Calibri" panose="020F0502020204030204" pitchFamily="34" charset="0"/>
                <a:cs typeface="Calibri" panose="020F0502020204030204" pitchFamily="34" charset="0"/>
                <a:hlinkClick r:id="rId8"/>
              </a:rPr>
              <a:t>https://www.iwm.org.uk/collections/search?query=CH1535&amp;pageSize=&amp;media-records=records-with-media</a:t>
            </a:r>
            <a:r>
              <a:rPr lang="en-US" sz="1500" dirty="0">
                <a:latin typeface="Calibri" panose="020F0502020204030204" pitchFamily="34" charset="0"/>
                <a:cs typeface="Calibri" panose="020F0502020204030204" pitchFamily="34" charset="0"/>
              </a:rPr>
              <a:t> [accessed 21/02/26]</a:t>
            </a:r>
          </a:p>
        </p:txBody>
      </p:sp>
    </p:spTree>
    <p:extLst>
      <p:ext uri="{BB962C8B-B14F-4D97-AF65-F5344CB8AC3E}">
        <p14:creationId xmlns:p14="http://schemas.microsoft.com/office/powerpoint/2010/main" val="1200193710"/>
      </p:ext>
    </p:extLst>
  </p:cSld>
  <p:clrMapOvr>
    <a:masterClrMapping/>
  </p:clrMapOvr>
</p:sld>
</file>

<file path=ppt/theme/theme1.xml><?xml version="1.0" encoding="utf-8"?>
<a:theme xmlns:a="http://schemas.openxmlformats.org/drawingml/2006/main" name="Office Theme">
  <a:themeElements>
    <a:clrScheme name="TM67302905">
      <a:dk1>
        <a:srgbClr val="000000"/>
      </a:dk1>
      <a:lt1>
        <a:srgbClr val="FFFFFF"/>
      </a:lt1>
      <a:dk2>
        <a:srgbClr val="454D55"/>
      </a:dk2>
      <a:lt2>
        <a:srgbClr val="808080"/>
      </a:lt2>
      <a:accent1>
        <a:srgbClr val="D9C369"/>
      </a:accent1>
      <a:accent2>
        <a:srgbClr val="263CC3"/>
      </a:accent2>
      <a:accent3>
        <a:srgbClr val="F2F2F2"/>
      </a:accent3>
      <a:accent4>
        <a:srgbClr val="AA4C41"/>
      </a:accent4>
      <a:accent5>
        <a:srgbClr val="2C453E"/>
      </a:accent5>
      <a:accent6>
        <a:srgbClr val="B39565"/>
      </a:accent6>
      <a:hlink>
        <a:srgbClr val="808080"/>
      </a:hlink>
      <a:folHlink>
        <a:srgbClr val="808080"/>
      </a:folHlink>
    </a:clrScheme>
    <a:fontScheme name="Custom 48">
      <a:majorFont>
        <a:latin typeface="Georgia"/>
        <a:ea typeface=""/>
        <a:cs typeface=""/>
      </a:majorFont>
      <a:minorFont>
        <a:latin typeface="Kaling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7302905_win32_SL_v6" id="{01B1D590-389A-46C5-8269-F19208F907A5}" vid="{8039636F-2BBF-4020-BA27-6E2A4D54B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5A4261C9-28E3-4AF0-8A1F-5AE1D62A53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183AC2-3A14-4088-93CE-22AF45B23AEE}">
  <ds:schemaRefs>
    <ds:schemaRef ds:uri="http://schemas.microsoft.com/sharepoint/v3/contenttype/forms"/>
  </ds:schemaRefs>
</ds:datastoreItem>
</file>

<file path=customXml/itemProps3.xml><?xml version="1.0" encoding="utf-8"?>
<ds:datastoreItem xmlns:ds="http://schemas.openxmlformats.org/officeDocument/2006/customXml" ds:itemID="{A8422510-E1CB-4FC8-BE08-DFB89B9B5A3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Theme</Template>
  <TotalTime>437</TotalTime>
  <Words>648</Words>
  <Application>Microsoft Macintosh PowerPoint</Application>
  <PresentationFormat>Widescreen</PresentationFormat>
  <Paragraphs>51</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Georgia</vt:lpstr>
      <vt:lpstr>Kalinga</vt:lpstr>
      <vt:lpstr>Lucida Blackletter</vt:lpstr>
      <vt:lpstr>Monotype Corsiva</vt:lpstr>
      <vt:lpstr>Office Theme</vt:lpstr>
      <vt:lpstr>Seven Battles that shaped Britain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Seven Battles that shaped Britain</dc:title>
  <dc:creator>Harriet Ross (2400978)</dc:creator>
  <cp:lastModifiedBy>Harriet Ross (2400978)</cp:lastModifiedBy>
  <cp:revision>3</cp:revision>
  <dcterms:created xsi:type="dcterms:W3CDTF">2026-02-21T18:45:11Z</dcterms:created>
  <dcterms:modified xsi:type="dcterms:W3CDTF">2026-02-22T20:38:38Z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