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CC1C51-CCA6-CB39-8B29-086E61ADABAA}" v="339" dt="2026-06-07T21:17:51.882"/>
    <p1510:client id="{FF01C4DE-35DA-A2AC-E78B-D44C688676C0}" v="115" dt="2026-06-07T11:04:02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mir Malik (2541955)" userId="S::2541955@student.uwtsd.ac.uk::f374c376-adfe-4a5e-a02a-d62c44c84019" providerId="AD" clId="Web-{FF01C4DE-35DA-A2AC-E78B-D44C688676C0}"/>
    <pc:docChg chg="addSld modSld">
      <pc:chgData name="Aamir Malik (2541955)" userId="S::2541955@student.uwtsd.ac.uk::f374c376-adfe-4a5e-a02a-d62c44c84019" providerId="AD" clId="Web-{FF01C4DE-35DA-A2AC-E78B-D44C688676C0}" dt="2026-06-07T11:04:02.688" v="115" actId="20577"/>
      <pc:docMkLst>
        <pc:docMk/>
      </pc:docMkLst>
      <pc:sldChg chg="modSp">
        <pc:chgData name="Aamir Malik (2541955)" userId="S::2541955@student.uwtsd.ac.uk::f374c376-adfe-4a5e-a02a-d62c44c84019" providerId="AD" clId="Web-{FF01C4DE-35DA-A2AC-E78B-D44C688676C0}" dt="2026-06-07T10:17:23.874" v="50" actId="20577"/>
        <pc:sldMkLst>
          <pc:docMk/>
          <pc:sldMk cId="2642584809" sldId="256"/>
        </pc:sldMkLst>
        <pc:spChg chg="mod">
          <ac:chgData name="Aamir Malik (2541955)" userId="S::2541955@student.uwtsd.ac.uk::f374c376-adfe-4a5e-a02a-d62c44c84019" providerId="AD" clId="Web-{FF01C4DE-35DA-A2AC-E78B-D44C688676C0}" dt="2026-06-07T10:16:51.061" v="33" actId="20577"/>
          <ac:spMkLst>
            <pc:docMk/>
            <pc:sldMk cId="2642584809" sldId="256"/>
            <ac:spMk id="2" creationId="{501A99E1-0A64-8124-1630-A411AA3A0490}"/>
          </ac:spMkLst>
        </pc:spChg>
        <pc:spChg chg="mod">
          <ac:chgData name="Aamir Malik (2541955)" userId="S::2541955@student.uwtsd.ac.uk::f374c376-adfe-4a5e-a02a-d62c44c84019" providerId="AD" clId="Web-{FF01C4DE-35DA-A2AC-E78B-D44C688676C0}" dt="2026-06-07T10:17:23.874" v="50" actId="20577"/>
          <ac:spMkLst>
            <pc:docMk/>
            <pc:sldMk cId="2642584809" sldId="256"/>
            <ac:spMk id="3" creationId="{F7541B6D-3087-22CF-44AC-C912A6C5020C}"/>
          </ac:spMkLst>
        </pc:spChg>
      </pc:sldChg>
      <pc:sldChg chg="modSp new">
        <pc:chgData name="Aamir Malik (2541955)" userId="S::2541955@student.uwtsd.ac.uk::f374c376-adfe-4a5e-a02a-d62c44c84019" providerId="AD" clId="Web-{FF01C4DE-35DA-A2AC-E78B-D44C688676C0}" dt="2026-06-07T11:04:02.688" v="115" actId="20577"/>
        <pc:sldMkLst>
          <pc:docMk/>
          <pc:sldMk cId="3666010780" sldId="257"/>
        </pc:sldMkLst>
        <pc:spChg chg="mod">
          <ac:chgData name="Aamir Malik (2541955)" userId="S::2541955@student.uwtsd.ac.uk::f374c376-adfe-4a5e-a02a-d62c44c84019" providerId="AD" clId="Web-{FF01C4DE-35DA-A2AC-E78B-D44C688676C0}" dt="2026-06-07T10:59:54.826" v="76" actId="20577"/>
          <ac:spMkLst>
            <pc:docMk/>
            <pc:sldMk cId="3666010780" sldId="257"/>
            <ac:spMk id="2" creationId="{D88E713D-C315-91EF-C95D-ACF80B5ED84D}"/>
          </ac:spMkLst>
        </pc:spChg>
        <pc:spChg chg="mod">
          <ac:chgData name="Aamir Malik (2541955)" userId="S::2541955@student.uwtsd.ac.uk::f374c376-adfe-4a5e-a02a-d62c44c84019" providerId="AD" clId="Web-{FF01C4DE-35DA-A2AC-E78B-D44C688676C0}" dt="2026-06-07T11:04:02.688" v="115" actId="20577"/>
          <ac:spMkLst>
            <pc:docMk/>
            <pc:sldMk cId="3666010780" sldId="257"/>
            <ac:spMk id="3" creationId="{F3F023E4-1927-7696-3ECA-12D613B8FF60}"/>
          </ac:spMkLst>
        </pc:spChg>
      </pc:sldChg>
    </pc:docChg>
  </pc:docChgLst>
  <pc:docChgLst>
    <pc:chgData name="Aamir Malik (2541955)" userId="f374c376-adfe-4a5e-a02a-d62c44c84019" providerId="ADAL" clId="{08AA5814-F85C-3021-9177-05CB2D78A49F}"/>
    <pc:docChg chg="addSld delSld">
      <pc:chgData name="Aamir Malik (2541955)" userId="f374c376-adfe-4a5e-a02a-d62c44c84019" providerId="ADAL" clId="{08AA5814-F85C-3021-9177-05CB2D78A49F}" dt="2026-06-06T10:34:54.755" v="7" actId="680"/>
      <pc:docMkLst>
        <pc:docMk/>
      </pc:docMkLst>
      <pc:sldChg chg="new del">
        <pc:chgData name="Aamir Malik (2541955)" userId="f374c376-adfe-4a5e-a02a-d62c44c84019" providerId="ADAL" clId="{08AA5814-F85C-3021-9177-05CB2D78A49F}" dt="2026-06-06T10:34:37.703" v="2" actId="2696"/>
        <pc:sldMkLst>
          <pc:docMk/>
          <pc:sldMk cId="1994539471" sldId="256"/>
        </pc:sldMkLst>
      </pc:sldChg>
      <pc:sldChg chg="new del">
        <pc:chgData name="Aamir Malik (2541955)" userId="f374c376-adfe-4a5e-a02a-d62c44c84019" providerId="ADAL" clId="{08AA5814-F85C-3021-9177-05CB2D78A49F}" dt="2026-06-06T10:34:53.523" v="6" actId="2696"/>
        <pc:sldMkLst>
          <pc:docMk/>
          <pc:sldMk cId="2147615287" sldId="256"/>
        </pc:sldMkLst>
      </pc:sldChg>
      <pc:sldChg chg="del">
        <pc:chgData name="Aamir Malik (2541955)" userId="f374c376-adfe-4a5e-a02a-d62c44c84019" providerId="ADAL" clId="{08AA5814-F85C-3021-9177-05CB2D78A49F}" dt="2026-06-06T10:34:32.054" v="0" actId="21"/>
        <pc:sldMkLst>
          <pc:docMk/>
          <pc:sldMk cId="2420628188" sldId="256"/>
        </pc:sldMkLst>
      </pc:sldChg>
      <pc:sldChg chg="new">
        <pc:chgData name="Aamir Malik (2541955)" userId="f374c376-adfe-4a5e-a02a-d62c44c84019" providerId="ADAL" clId="{08AA5814-F85C-3021-9177-05CB2D78A49F}" dt="2026-06-06T10:34:54.755" v="7" actId="680"/>
        <pc:sldMkLst>
          <pc:docMk/>
          <pc:sldMk cId="2642584809" sldId="256"/>
        </pc:sldMkLst>
      </pc:sldChg>
      <pc:sldChg chg="add del">
        <pc:chgData name="Aamir Malik (2541955)" userId="f374c376-adfe-4a5e-a02a-d62c44c84019" providerId="ADAL" clId="{08AA5814-F85C-3021-9177-05CB2D78A49F}" dt="2026-06-06T10:34:51.344" v="5" actId="2696"/>
        <pc:sldMkLst>
          <pc:docMk/>
          <pc:sldMk cId="2420628188" sldId="257"/>
        </pc:sldMkLst>
      </pc:sldChg>
    </pc:docChg>
  </pc:docChgLst>
  <pc:docChgLst>
    <pc:chgData name="Aamir Malik (2541955)" userId="S::2541955@student.uwtsd.ac.uk::f374c376-adfe-4a5e-a02a-d62c44c84019" providerId="AD" clId="Web-{76CC1C51-CCA6-CB39-8B29-086E61ADABAA}"/>
    <pc:docChg chg="addSld delSld modSld">
      <pc:chgData name="Aamir Malik (2541955)" userId="S::2541955@student.uwtsd.ac.uk::f374c376-adfe-4a5e-a02a-d62c44c84019" providerId="AD" clId="Web-{76CC1C51-CCA6-CB39-8B29-086E61ADABAA}" dt="2026-06-07T21:18:16.929" v="996" actId="20577"/>
      <pc:docMkLst>
        <pc:docMk/>
      </pc:docMkLst>
      <pc:sldChg chg="addSp delSp modSp mod setBg">
        <pc:chgData name="Aamir Malik (2541955)" userId="S::2541955@student.uwtsd.ac.uk::f374c376-adfe-4a5e-a02a-d62c44c84019" providerId="AD" clId="Web-{76CC1C51-CCA6-CB39-8B29-086E61ADABAA}" dt="2026-06-07T15:19:28.921" v="965"/>
        <pc:sldMkLst>
          <pc:docMk/>
          <pc:sldMk cId="2642584809" sldId="256"/>
        </pc:sldMkLst>
        <pc:spChg chg="mo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2" creationId="{501A99E1-0A64-8124-1630-A411AA3A0490}"/>
          </ac:spMkLst>
        </pc:spChg>
        <pc:spChg chg="mo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3" creationId="{F7541B6D-3087-22CF-44AC-C912A6C5020C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8" creationId="{1A3C89F8-0D2F-47FF-B903-151248265F47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10" creationId="{C5CB530E-515E-412C-9DF1-5F8FFBD6F383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12" creationId="{712D4376-A578-4FF1-94FC-245E7A6A489F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14" creationId="{AEA7509D-F04F-40CB-A0B3-EEF16499CC9F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18" creationId="{508BEF50-7B1E-49A4-BC19-5F4F1D755E64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20" creationId="{3FBAD350-5664-4811-A208-657FB882D350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3.827" v="962"/>
          <ac:spMkLst>
            <pc:docMk/>
            <pc:sldMk cId="2642584809" sldId="256"/>
            <ac:spMk id="22" creationId="{C39ADB8F-D187-49D7-BDCF-C1B6DC727068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8.905" v="964"/>
          <ac:spMkLst>
            <pc:docMk/>
            <pc:sldMk cId="2642584809" sldId="256"/>
            <ac:spMk id="24" creationId="{A3363022-C969-41E9-8EB2-E4C94908C1FA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19:28.905" v="964"/>
          <ac:spMkLst>
            <pc:docMk/>
            <pc:sldMk cId="2642584809" sldId="256"/>
            <ac:spMk id="25" creationId="{8D1AD6B3-BE88-4CEB-BA17-790657CC4729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29" creationId="{6F5A5072-7B47-4D32-B52A-4EBBF590B8A5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30" creationId="{9715DAF0-AE1B-46C9-8A6B-DB2AA05AB91D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31" creationId="{6016219D-510E-4184-9090-6D5578A87BD1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32" creationId="{AFF4A713-7B75-4B21-90D7-5AB19547C728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33" creationId="{DC631C0B-6DA6-4E57-8231-CE32B3434A7E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5:19:28.921" v="965"/>
          <ac:spMkLst>
            <pc:docMk/>
            <pc:sldMk cId="2642584809" sldId="256"/>
            <ac:spMk id="34" creationId="{C29501E6-A978-4A61-9689-9085AF97A53A}"/>
          </ac:spMkLst>
        </pc:spChg>
        <pc:grpChg chg="add del">
          <ac:chgData name="Aamir Malik (2541955)" userId="S::2541955@student.uwtsd.ac.uk::f374c376-adfe-4a5e-a02a-d62c44c84019" providerId="AD" clId="Web-{76CC1C51-CCA6-CB39-8B29-086E61ADABAA}" dt="2026-06-07T15:19:28.905" v="964"/>
          <ac:grpSpMkLst>
            <pc:docMk/>
            <pc:sldMk cId="2642584809" sldId="256"/>
            <ac:grpSpMk id="26" creationId="{89D1390B-7E13-4B4F-9CB2-391063412E54}"/>
          </ac:grpSpMkLst>
        </pc:grpChg>
        <pc:picChg chg="add del">
          <ac:chgData name="Aamir Malik (2541955)" userId="S::2541955@student.uwtsd.ac.uk::f374c376-adfe-4a5e-a02a-d62c44c84019" providerId="AD" clId="Web-{76CC1C51-CCA6-CB39-8B29-086E61ADABAA}" dt="2026-06-07T15:19:28.905" v="964"/>
          <ac:picMkLst>
            <pc:docMk/>
            <pc:sldMk cId="2642584809" sldId="256"/>
            <ac:picMk id="7" creationId="{7C9C5142-9423-A533-210A-663FA843F7B8}"/>
          </ac:picMkLst>
        </pc:picChg>
        <pc:cxnChg chg="add del">
          <ac:chgData name="Aamir Malik (2541955)" userId="S::2541955@student.uwtsd.ac.uk::f374c376-adfe-4a5e-a02a-d62c44c84019" providerId="AD" clId="Web-{76CC1C51-CCA6-CB39-8B29-086E61ADABAA}" dt="2026-06-07T15:19:23.827" v="962"/>
          <ac:cxnSpMkLst>
            <pc:docMk/>
            <pc:sldMk cId="2642584809" sldId="256"/>
            <ac:cxnSpMk id="16" creationId="{56020367-4FD5-4596-8E10-C5F095CD8DBF}"/>
          </ac:cxnSpMkLst>
        </pc:cxnChg>
      </pc:sldChg>
      <pc:sldChg chg="addSp delSp modSp mod setBg modClrScheme chgLayout">
        <pc:chgData name="Aamir Malik (2541955)" userId="S::2541955@student.uwtsd.ac.uk::f374c376-adfe-4a5e-a02a-d62c44c84019" providerId="AD" clId="Web-{76CC1C51-CCA6-CB39-8B29-086E61ADABAA}" dt="2026-06-07T14:07:53.492" v="231"/>
        <pc:sldMkLst>
          <pc:docMk/>
          <pc:sldMk cId="3666010780" sldId="257"/>
        </pc:sldMkLst>
        <pc:spChg chg="mod ord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2" creationId="{D88E713D-C315-91EF-C95D-ACF80B5ED84D}"/>
          </ac:spMkLst>
        </pc:spChg>
        <pc:spChg chg="add del mod ord">
          <ac:chgData name="Aamir Malik (2541955)" userId="S::2541955@student.uwtsd.ac.uk::f374c376-adfe-4a5e-a02a-d62c44c84019" providerId="AD" clId="Web-{76CC1C51-CCA6-CB39-8B29-086E61ADABAA}" dt="2026-06-07T14:02:35.184" v="157"/>
          <ac:spMkLst>
            <pc:docMk/>
            <pc:sldMk cId="3666010780" sldId="257"/>
            <ac:spMk id="3" creationId="{F3F023E4-1927-7696-3ECA-12D613B8FF60}"/>
          </ac:spMkLst>
        </pc:spChg>
        <pc:spChg chg="add del mod">
          <ac:chgData name="Aamir Malik (2541955)" userId="S::2541955@student.uwtsd.ac.uk::f374c376-adfe-4a5e-a02a-d62c44c84019" providerId="AD" clId="Web-{76CC1C51-CCA6-CB39-8B29-086E61ADABAA}" dt="2026-06-07T13:56:18.466" v="134"/>
          <ac:spMkLst>
            <pc:docMk/>
            <pc:sldMk cId="3666010780" sldId="257"/>
            <ac:spMk id="4" creationId="{073B6761-5AF0-A0E1-C33A-D44BC327AF20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3:56:39.779" v="135"/>
          <ac:spMkLst>
            <pc:docMk/>
            <pc:sldMk cId="3666010780" sldId="257"/>
            <ac:spMk id="5" creationId="{EC7D009A-47FE-565C-F952-76A57AF9A8DA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3:57:02.561" v="137"/>
          <ac:spMkLst>
            <pc:docMk/>
            <pc:sldMk cId="3666010780" sldId="257"/>
            <ac:spMk id="6" creationId="{C0F9F99C-2106-354C-57A2-71F4CA37BA35}"/>
          </ac:spMkLst>
        </pc:spChg>
        <pc:spChg chg="add del mod">
          <ac:chgData name="Aamir Malik (2541955)" userId="S::2541955@student.uwtsd.ac.uk::f374c376-adfe-4a5e-a02a-d62c44c84019" providerId="AD" clId="Web-{76CC1C51-CCA6-CB39-8B29-086E61ADABAA}" dt="2026-06-07T13:57:17.718" v="140"/>
          <ac:spMkLst>
            <pc:docMk/>
            <pc:sldMk cId="3666010780" sldId="257"/>
            <ac:spMk id="7" creationId="{C94FDBFC-7442-14B7-A9A6-F0928238A968}"/>
          </ac:spMkLst>
        </pc:spChg>
        <pc:spChg chg="add del mod">
          <ac:chgData name="Aamir Malik (2541955)" userId="S::2541955@student.uwtsd.ac.uk::f374c376-adfe-4a5e-a02a-d62c44c84019" providerId="AD" clId="Web-{76CC1C51-CCA6-CB39-8B29-086E61ADABAA}" dt="2026-06-07T14:00:21.365" v="153"/>
          <ac:spMkLst>
            <pc:docMk/>
            <pc:sldMk cId="3666010780" sldId="257"/>
            <ac:spMk id="8" creationId="{7A3F8ACF-E759-4348-F930-7AC1B2DA2021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2:35.152" v="156"/>
          <ac:spMkLst>
            <pc:docMk/>
            <pc:sldMk cId="3666010780" sldId="257"/>
            <ac:spMk id="11" creationId="{BACC6370-2D7E-4714-9D71-7542949D7D5D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2:35.152" v="156"/>
          <ac:spMkLst>
            <pc:docMk/>
            <pc:sldMk cId="3666010780" sldId="257"/>
            <ac:spMk id="13" creationId="{F68B3F68-107C-434F-AA38-110D5EA91B85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2:35.152" v="156"/>
          <ac:spMkLst>
            <pc:docMk/>
            <pc:sldMk cId="3666010780" sldId="257"/>
            <ac:spMk id="15" creationId="{AAD0DBB9-1A4B-4391-81D4-CB19F9AB918A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2:35.152" v="156"/>
          <ac:spMkLst>
            <pc:docMk/>
            <pc:sldMk cId="3666010780" sldId="257"/>
            <ac:spMk id="17" creationId="{063BBA22-50EA-4C4D-BE05-F1CE4E63AA56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19" creationId="{BACC6370-2D7E-4714-9D71-7542949D7D5D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20" creationId="{F68B3F68-107C-434F-AA38-110D5EA91B85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21" creationId="{AAD0DBB9-1A4B-4391-81D4-CB19F9AB918A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22" creationId="{063BBA22-50EA-4C4D-BE05-F1CE4E63AA56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7:53.445" v="230"/>
          <ac:spMkLst>
            <pc:docMk/>
            <pc:sldMk cId="3666010780" sldId="257"/>
            <ac:spMk id="28" creationId="{6C4028FD-8BAA-4A19-BFDE-594D991B7552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30" creationId="{F68B3F68-107C-434F-AA38-110D5EA91B85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31" creationId="{BACC6370-2D7E-4714-9D71-7542949D7D5D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32" creationId="{AAD0DBB9-1A4B-4391-81D4-CB19F9AB918A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53.492" v="231"/>
          <ac:spMkLst>
            <pc:docMk/>
            <pc:sldMk cId="3666010780" sldId="257"/>
            <ac:spMk id="34" creationId="{063BBA22-50EA-4C4D-BE05-F1CE4E63AA56}"/>
          </ac:spMkLst>
        </pc:spChg>
        <pc:graphicFrameChg chg="add del">
          <ac:chgData name="Aamir Malik (2541955)" userId="S::2541955@student.uwtsd.ac.uk::f374c376-adfe-4a5e-a02a-d62c44c84019" providerId="AD" clId="Web-{76CC1C51-CCA6-CB39-8B29-086E61ADABAA}" dt="2026-06-07T14:02:35.152" v="156"/>
          <ac:graphicFrameMkLst>
            <pc:docMk/>
            <pc:sldMk cId="3666010780" sldId="257"/>
            <ac:graphicFrameMk id="9" creationId="{221F6248-3110-D8B0-478B-0062B0019BE9}"/>
          </ac:graphicFrameMkLst>
        </pc:graphicFrameChg>
        <pc:graphicFrameChg chg="add mod modGraphic">
          <ac:chgData name="Aamir Malik (2541955)" userId="S::2541955@student.uwtsd.ac.uk::f374c376-adfe-4a5e-a02a-d62c44c84019" providerId="AD" clId="Web-{76CC1C51-CCA6-CB39-8B29-086E61ADABAA}" dt="2026-06-07T14:07:53.492" v="231"/>
          <ac:graphicFrameMkLst>
            <pc:docMk/>
            <pc:sldMk cId="3666010780" sldId="257"/>
            <ac:graphicFrameMk id="23" creationId="{6D50312E-9365-A71C-51A3-170BD70C0935}"/>
          </ac:graphicFrameMkLst>
        </pc:graphicFrameChg>
      </pc:sldChg>
      <pc:sldChg chg="addSp delSp modSp new del mod setBg">
        <pc:chgData name="Aamir Malik (2541955)" userId="S::2541955@student.uwtsd.ac.uk::f374c376-adfe-4a5e-a02a-d62c44c84019" providerId="AD" clId="Web-{76CC1C51-CCA6-CB39-8B29-086E61ADABAA}" dt="2026-06-07T14:14:10.319" v="339"/>
        <pc:sldMkLst>
          <pc:docMk/>
          <pc:sldMk cId="3261949721" sldId="258"/>
        </pc:sldMkLst>
        <pc:spChg chg="mod">
          <ac:chgData name="Aamir Malik (2541955)" userId="S::2541955@student.uwtsd.ac.uk::f374c376-adfe-4a5e-a02a-d62c44c84019" providerId="AD" clId="Web-{76CC1C51-CCA6-CB39-8B29-086E61ADABAA}" dt="2026-06-07T14:09:38.918" v="242" actId="20577"/>
          <ac:spMkLst>
            <pc:docMk/>
            <pc:sldMk cId="3261949721" sldId="258"/>
            <ac:spMk id="2" creationId="{E4854134-F524-71F1-DD65-7DB48DB4242F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09.946" v="232"/>
          <ac:spMkLst>
            <pc:docMk/>
            <pc:sldMk cId="3261949721" sldId="258"/>
            <ac:spMk id="7" creationId="{6F5A5072-7B47-4D32-B52A-4EBBF590B8A5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09.946" v="232"/>
          <ac:spMkLst>
            <pc:docMk/>
            <pc:sldMk cId="3261949721" sldId="258"/>
            <ac:spMk id="9" creationId="{9715DAF0-AE1B-46C9-8A6B-DB2AA05AB91D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32.820" v="228"/>
          <ac:spMkLst>
            <pc:docMk/>
            <pc:sldMk cId="3261949721" sldId="258"/>
            <ac:spMk id="11" creationId="{6016219D-510E-4184-9090-6D5578A87BD1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32.820" v="228"/>
          <ac:spMkLst>
            <pc:docMk/>
            <pc:sldMk cId="3261949721" sldId="258"/>
            <ac:spMk id="13" creationId="{AFF4A713-7B75-4B21-90D7-5AB19547C728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09.946" v="232"/>
          <ac:spMkLst>
            <pc:docMk/>
            <pc:sldMk cId="3261949721" sldId="258"/>
            <ac:spMk id="15" creationId="{DC631C0B-6DA6-4E57-8231-CE32B3434A7E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7:32.820" v="228"/>
          <ac:spMkLst>
            <pc:docMk/>
            <pc:sldMk cId="3261949721" sldId="258"/>
            <ac:spMk id="17" creationId="{C29501E6-A978-4A61-9689-9085AF97A53A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22" creationId="{0E30439A-8A5B-46EC-8283-9B6B031D40D0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24" creationId="{5CEAD642-85CF-4750-8432-7C80C901F001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26" creationId="{FA33EEAE-15D5-4119-8C1E-89D943F911EF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28" creationId="{730D8B3B-9B80-4025-B934-26DC7D7CD231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30" creationId="{B5A1B09C-1565-46F8-B70F-621C5EB48A09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32" creationId="{8C516CC8-80AC-446C-A56E-9F54B7210402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8:41.181" v="233"/>
          <ac:spMkLst>
            <pc:docMk/>
            <pc:sldMk cId="3261949721" sldId="258"/>
            <ac:spMk id="34" creationId="{53947E58-F088-49F1-A3D1-DEA690192E84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40"/>
          <ac:spMkLst>
            <pc:docMk/>
            <pc:sldMk cId="3261949721" sldId="258"/>
            <ac:spMk id="41" creationId="{A3363022-C969-41E9-8EB2-E4C94908C1FA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40"/>
          <ac:spMkLst>
            <pc:docMk/>
            <pc:sldMk cId="3261949721" sldId="258"/>
            <ac:spMk id="43" creationId="{8D1AD6B3-BE88-4CEB-BA17-790657CC4729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39"/>
          <ac:spMkLst>
            <pc:docMk/>
            <pc:sldMk cId="3261949721" sldId="258"/>
            <ac:spMk id="53" creationId="{A8384FB5-9ADC-4DDC-881B-597D56F5B15D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39"/>
          <ac:spMkLst>
            <pc:docMk/>
            <pc:sldMk cId="3261949721" sldId="258"/>
            <ac:spMk id="55" creationId="{91E5A9A7-95C6-4F4F-B00E-C82E07FE62EF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39"/>
          <ac:spMkLst>
            <pc:docMk/>
            <pc:sldMk cId="3261949721" sldId="258"/>
            <ac:spMk id="57" creationId="{D07DD2DE-F619-49DD-B5E7-03A290FF4ED1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39"/>
          <ac:spMkLst>
            <pc:docMk/>
            <pc:sldMk cId="3261949721" sldId="258"/>
            <ac:spMk id="59" creationId="{85149191-5F60-4A28-AAFF-039F96B0F3EC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4:09:12.198" v="239"/>
          <ac:spMkLst>
            <pc:docMk/>
            <pc:sldMk cId="3261949721" sldId="258"/>
            <ac:spMk id="61" creationId="{F8260ED5-17F7-4158-B241-D51DD4CF1B7E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9:12.198" v="240"/>
          <ac:spMkLst>
            <pc:docMk/>
            <pc:sldMk cId="3261949721" sldId="258"/>
            <ac:spMk id="63" creationId="{19D32F93-50AC-4C46-A5DB-291C60DDB7BD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9:12.198" v="240"/>
          <ac:spMkLst>
            <pc:docMk/>
            <pc:sldMk cId="3261949721" sldId="258"/>
            <ac:spMk id="64" creationId="{827DC2C4-B485-428A-BF4A-472D2967F47F}"/>
          </ac:spMkLst>
        </pc:spChg>
        <pc:spChg chg="add">
          <ac:chgData name="Aamir Malik (2541955)" userId="S::2541955@student.uwtsd.ac.uk::f374c376-adfe-4a5e-a02a-d62c44c84019" providerId="AD" clId="Web-{76CC1C51-CCA6-CB39-8B29-086E61ADABAA}" dt="2026-06-07T14:09:12.198" v="240"/>
          <ac:spMkLst>
            <pc:docMk/>
            <pc:sldMk cId="3261949721" sldId="258"/>
            <ac:spMk id="65" creationId="{EE04B5EB-F158-4507-90DD-BD23620C7CC9}"/>
          </ac:spMkLst>
        </pc:spChg>
        <pc:grpChg chg="add del">
          <ac:chgData name="Aamir Malik (2541955)" userId="S::2541955@student.uwtsd.ac.uk::f374c376-adfe-4a5e-a02a-d62c44c84019" providerId="AD" clId="Web-{76CC1C51-CCA6-CB39-8B29-086E61ADABAA}" dt="2026-06-07T14:09:12.198" v="240"/>
          <ac:grpSpMkLst>
            <pc:docMk/>
            <pc:sldMk cId="3261949721" sldId="258"/>
            <ac:grpSpMk id="45" creationId="{89D1390B-7E13-4B4F-9CB2-391063412E54}"/>
          </ac:grpSpMkLst>
        </pc:grpChg>
        <pc:picChg chg="mod">
          <ac:chgData name="Aamir Malik (2541955)" userId="S::2541955@student.uwtsd.ac.uk::f374c376-adfe-4a5e-a02a-d62c44c84019" providerId="AD" clId="Web-{76CC1C51-CCA6-CB39-8B29-086E61ADABAA}" dt="2026-06-07T14:09:53.231" v="243" actId="14100"/>
          <ac:picMkLst>
            <pc:docMk/>
            <pc:sldMk cId="3261949721" sldId="258"/>
            <ac:picMk id="38" creationId="{6F32533C-DCD3-48EF-60FA-0A33670E80B6}"/>
          </ac:picMkLst>
        </pc:picChg>
      </pc:sldChg>
      <pc:sldChg chg="modSp add replId">
        <pc:chgData name="Aamir Malik (2541955)" userId="S::2541955@student.uwtsd.ac.uk::f374c376-adfe-4a5e-a02a-d62c44c84019" providerId="AD" clId="Web-{76CC1C51-CCA6-CB39-8B29-086E61ADABAA}" dt="2026-06-07T21:18:16.929" v="996" actId="20577"/>
        <pc:sldMkLst>
          <pc:docMk/>
          <pc:sldMk cId="3840859266" sldId="259"/>
        </pc:sldMkLst>
        <pc:spChg chg="mod">
          <ac:chgData name="Aamir Malik (2541955)" userId="S::2541955@student.uwtsd.ac.uk::f374c376-adfe-4a5e-a02a-d62c44c84019" providerId="AD" clId="Web-{76CC1C51-CCA6-CB39-8B29-086E61ADABAA}" dt="2026-06-07T14:12:02.470" v="264" actId="20577"/>
          <ac:spMkLst>
            <pc:docMk/>
            <pc:sldMk cId="3840859266" sldId="259"/>
            <ac:spMk id="2" creationId="{FF936011-1AE1-3956-8EAF-1D1B824FB30B}"/>
          </ac:spMkLst>
        </pc:spChg>
        <pc:spChg chg="mod">
          <ac:chgData name="Aamir Malik (2541955)" userId="S::2541955@student.uwtsd.ac.uk::f374c376-adfe-4a5e-a02a-d62c44c84019" providerId="AD" clId="Web-{76CC1C51-CCA6-CB39-8B29-086E61ADABAA}" dt="2026-06-07T21:17:51.882" v="981" actId="1076"/>
          <ac:spMkLst>
            <pc:docMk/>
            <pc:sldMk cId="3840859266" sldId="259"/>
            <ac:spMk id="5" creationId="{D069C9E5-5344-CEE4-D5E6-775C0BF67C43}"/>
          </ac:spMkLst>
        </pc:spChg>
        <pc:graphicFrameChg chg="modGraphic">
          <ac:chgData name="Aamir Malik (2541955)" userId="S::2541955@student.uwtsd.ac.uk::f374c376-adfe-4a5e-a02a-d62c44c84019" providerId="AD" clId="Web-{76CC1C51-CCA6-CB39-8B29-086E61ADABAA}" dt="2026-06-07T21:18:16.929" v="996" actId="20577"/>
          <ac:graphicFrameMkLst>
            <pc:docMk/>
            <pc:sldMk cId="3840859266" sldId="259"/>
            <ac:graphicFrameMk id="23" creationId="{DFD9DC46-874B-D2E4-E8D9-EB2DBD8DB9D0}"/>
          </ac:graphicFrameMkLst>
        </pc:graphicFrameChg>
      </pc:sldChg>
      <pc:sldChg chg="modSp add replId">
        <pc:chgData name="Aamir Malik (2541955)" userId="S::2541955@student.uwtsd.ac.uk::f374c376-adfe-4a5e-a02a-d62c44c84019" providerId="AD" clId="Web-{76CC1C51-CCA6-CB39-8B29-086E61ADABAA}" dt="2026-06-07T14:17:34.404" v="452" actId="20577"/>
        <pc:sldMkLst>
          <pc:docMk/>
          <pc:sldMk cId="2734053461" sldId="260"/>
        </pc:sldMkLst>
        <pc:spChg chg="mod">
          <ac:chgData name="Aamir Malik (2541955)" userId="S::2541955@student.uwtsd.ac.uk::f374c376-adfe-4a5e-a02a-d62c44c84019" providerId="AD" clId="Web-{76CC1C51-CCA6-CB39-8B29-086E61ADABAA}" dt="2026-06-07T14:15:29.681" v="360" actId="20577"/>
          <ac:spMkLst>
            <pc:docMk/>
            <pc:sldMk cId="2734053461" sldId="260"/>
            <ac:spMk id="2" creationId="{2C20EBED-C5BC-4372-1E18-9E7D4E423DDA}"/>
          </ac:spMkLst>
        </pc:spChg>
        <pc:graphicFrameChg chg="modGraphic">
          <ac:chgData name="Aamir Malik (2541955)" userId="S::2541955@student.uwtsd.ac.uk::f374c376-adfe-4a5e-a02a-d62c44c84019" providerId="AD" clId="Web-{76CC1C51-CCA6-CB39-8B29-086E61ADABAA}" dt="2026-06-07T14:17:34.404" v="452" actId="20577"/>
          <ac:graphicFrameMkLst>
            <pc:docMk/>
            <pc:sldMk cId="2734053461" sldId="260"/>
            <ac:graphicFrameMk id="23" creationId="{6DBFF8B6-FD51-6F5D-9DD1-BD52BB546056}"/>
          </ac:graphicFrameMkLst>
        </pc:graphicFrameChg>
      </pc:sldChg>
      <pc:sldChg chg="addSp modSp add replId">
        <pc:chgData name="Aamir Malik (2541955)" userId="S::2541955@student.uwtsd.ac.uk::f374c376-adfe-4a5e-a02a-d62c44c84019" providerId="AD" clId="Web-{76CC1C51-CCA6-CB39-8B29-086E61ADABAA}" dt="2026-06-07T15:39:31.280" v="980" actId="20577"/>
        <pc:sldMkLst>
          <pc:docMk/>
          <pc:sldMk cId="2163088123" sldId="261"/>
        </pc:sldMkLst>
        <pc:spChg chg="mod">
          <ac:chgData name="Aamir Malik (2541955)" userId="S::2541955@student.uwtsd.ac.uk::f374c376-adfe-4a5e-a02a-d62c44c84019" providerId="AD" clId="Web-{76CC1C51-CCA6-CB39-8B29-086E61ADABAA}" dt="2026-06-07T14:18:54.188" v="479" actId="20577"/>
          <ac:spMkLst>
            <pc:docMk/>
            <pc:sldMk cId="2163088123" sldId="261"/>
            <ac:spMk id="2" creationId="{1D7D025C-C3EA-D26B-E87B-8658626DE6FF}"/>
          </ac:spMkLst>
        </pc:spChg>
        <pc:spChg chg="add mod">
          <ac:chgData name="Aamir Malik (2541955)" userId="S::2541955@student.uwtsd.ac.uk::f374c376-adfe-4a5e-a02a-d62c44c84019" providerId="AD" clId="Web-{76CC1C51-CCA6-CB39-8B29-086E61ADABAA}" dt="2026-06-07T15:39:31.280" v="980" actId="20577"/>
          <ac:spMkLst>
            <pc:docMk/>
            <pc:sldMk cId="2163088123" sldId="261"/>
            <ac:spMk id="49" creationId="{B9289BA5-BF0F-BF67-DAB5-55C6182DDC57}"/>
          </ac:spMkLst>
        </pc:spChg>
        <pc:graphicFrameChg chg="mod modGraphic">
          <ac:chgData name="Aamir Malik (2541955)" userId="S::2541955@student.uwtsd.ac.uk::f374c376-adfe-4a5e-a02a-d62c44c84019" providerId="AD" clId="Web-{76CC1C51-CCA6-CB39-8B29-086E61ADABAA}" dt="2026-06-07T15:39:11.466" v="977" actId="1076"/>
          <ac:graphicFrameMkLst>
            <pc:docMk/>
            <pc:sldMk cId="2163088123" sldId="261"/>
            <ac:graphicFrameMk id="23" creationId="{4DC90D18-EEF4-3602-8387-F07CF2785C3C}"/>
          </ac:graphicFrameMkLst>
        </pc:graphicFrameChg>
      </pc:sldChg>
      <pc:sldChg chg="addSp delSp modSp add replId">
        <pc:chgData name="Aamir Malik (2541955)" userId="S::2541955@student.uwtsd.ac.uk::f374c376-adfe-4a5e-a02a-d62c44c84019" providerId="AD" clId="Web-{76CC1C51-CCA6-CB39-8B29-086E61ADABAA}" dt="2026-06-07T15:14:34.668" v="836" actId="20577"/>
        <pc:sldMkLst>
          <pc:docMk/>
          <pc:sldMk cId="2281434644" sldId="262"/>
        </pc:sldMkLst>
        <pc:spChg chg="mod">
          <ac:chgData name="Aamir Malik (2541955)" userId="S::2541955@student.uwtsd.ac.uk::f374c376-adfe-4a5e-a02a-d62c44c84019" providerId="AD" clId="Web-{76CC1C51-CCA6-CB39-8B29-086E61ADABAA}" dt="2026-06-07T14:20:41.536" v="601" actId="20577"/>
          <ac:spMkLst>
            <pc:docMk/>
            <pc:sldMk cId="2281434644" sldId="262"/>
            <ac:spMk id="2" creationId="{0B15AA40-BBB2-A913-346C-961DB745CD8B}"/>
          </ac:spMkLst>
        </pc:spChg>
        <pc:spChg chg="add mod">
          <ac:chgData name="Aamir Malik (2541955)" userId="S::2541955@student.uwtsd.ac.uk::f374c376-adfe-4a5e-a02a-d62c44c84019" providerId="AD" clId="Web-{76CC1C51-CCA6-CB39-8B29-086E61ADABAA}" dt="2026-06-07T14:21:29.710" v="611" actId="20577"/>
          <ac:spMkLst>
            <pc:docMk/>
            <pc:sldMk cId="2281434644" sldId="262"/>
            <ac:spMk id="41" creationId="{A638E8EF-2CAB-2250-8394-51C88AFEFB56}"/>
          </ac:spMkLst>
        </pc:spChg>
        <pc:spChg chg="add del mod">
          <ac:chgData name="Aamir Malik (2541955)" userId="S::2541955@student.uwtsd.ac.uk::f374c376-adfe-4a5e-a02a-d62c44c84019" providerId="AD" clId="Web-{76CC1C51-CCA6-CB39-8B29-086E61ADABAA}" dt="2026-06-07T15:12:41.332" v="815"/>
          <ac:spMkLst>
            <pc:docMk/>
            <pc:sldMk cId="2281434644" sldId="262"/>
            <ac:spMk id="544" creationId="{7DE5B88F-DE70-ACC5-C2D2-2B07B2E4400C}"/>
          </ac:spMkLst>
        </pc:spChg>
        <pc:graphicFrameChg chg="mod modGraphic">
          <ac:chgData name="Aamir Malik (2541955)" userId="S::2541955@student.uwtsd.ac.uk::f374c376-adfe-4a5e-a02a-d62c44c84019" providerId="AD" clId="Web-{76CC1C51-CCA6-CB39-8B29-086E61ADABAA}" dt="2026-06-07T15:14:34.668" v="836" actId="20577"/>
          <ac:graphicFrameMkLst>
            <pc:docMk/>
            <pc:sldMk cId="2281434644" sldId="262"/>
            <ac:graphicFrameMk id="23" creationId="{863D4E32-C741-ECDB-A2C9-BF6DB003D980}"/>
          </ac:graphicFrameMkLst>
        </pc:graphicFrameChg>
      </pc:sldChg>
      <pc:sldChg chg="modSp add del replId">
        <pc:chgData name="Aamir Malik (2541955)" userId="S::2541955@student.uwtsd.ac.uk::f374c376-adfe-4a5e-a02a-d62c44c84019" providerId="AD" clId="Web-{76CC1C51-CCA6-CB39-8B29-086E61ADABAA}" dt="2026-06-07T15:37:11.161" v="974"/>
        <pc:sldMkLst>
          <pc:docMk/>
          <pc:sldMk cId="453187325" sldId="263"/>
        </pc:sldMkLst>
        <pc:spChg chg="mod">
          <ac:chgData name="Aamir Malik (2541955)" userId="S::2541955@student.uwtsd.ac.uk::f374c376-adfe-4a5e-a02a-d62c44c84019" providerId="AD" clId="Web-{76CC1C51-CCA6-CB39-8B29-086E61ADABAA}" dt="2026-06-07T15:14:58.560" v="842" actId="20577"/>
          <ac:spMkLst>
            <pc:docMk/>
            <pc:sldMk cId="453187325" sldId="263"/>
            <ac:spMk id="41" creationId="{4816324F-6F13-F427-11A2-26B4DB615440}"/>
          </ac:spMkLst>
        </pc:spChg>
        <pc:graphicFrameChg chg="modGraphic">
          <ac:chgData name="Aamir Malik (2541955)" userId="S::2541955@student.uwtsd.ac.uk::f374c376-adfe-4a5e-a02a-d62c44c84019" providerId="AD" clId="Web-{76CC1C51-CCA6-CB39-8B29-086E61ADABAA}" dt="2026-06-07T15:17:11.678" v="959" actId="20577"/>
          <ac:graphicFrameMkLst>
            <pc:docMk/>
            <pc:sldMk cId="453187325" sldId="263"/>
            <ac:graphicFrameMk id="23" creationId="{070B614F-67E2-6C1D-B199-F97CCD76B622}"/>
          </ac:graphicFrameMkLst>
        </pc:graphicFrameChg>
      </pc:sldChg>
      <pc:sldChg chg="addSp delSp modSp add replId">
        <pc:chgData name="Aamir Malik (2541955)" userId="S::2541955@student.uwtsd.ac.uk::f374c376-adfe-4a5e-a02a-d62c44c84019" providerId="AD" clId="Web-{76CC1C51-CCA6-CB39-8B29-086E61ADABAA}" dt="2026-06-07T15:36:44.581" v="973" actId="1076"/>
        <pc:sldMkLst>
          <pc:docMk/>
          <pc:sldMk cId="3861316929" sldId="264"/>
        </pc:sldMkLst>
        <pc:spChg chg="add del">
          <ac:chgData name="Aamir Malik (2541955)" userId="S::2541955@student.uwtsd.ac.uk::f374c376-adfe-4a5e-a02a-d62c44c84019" providerId="AD" clId="Web-{76CC1C51-CCA6-CB39-8B29-086E61ADABAA}" dt="2026-06-07T15:34:58.590" v="967"/>
          <ac:spMkLst>
            <pc:docMk/>
            <pc:sldMk cId="3861316929" sldId="264"/>
            <ac:spMk id="14" creationId="{FC08232D-0760-8CAA-3DE5-B5819C3AF300}"/>
          </ac:spMkLst>
        </pc:spChg>
        <pc:spChg chg="add del">
          <ac:chgData name="Aamir Malik (2541955)" userId="S::2541955@student.uwtsd.ac.uk::f374c376-adfe-4a5e-a02a-d62c44c84019" providerId="AD" clId="Web-{76CC1C51-CCA6-CB39-8B29-086E61ADABAA}" dt="2026-06-07T15:35:17.732" v="969"/>
          <ac:spMkLst>
            <pc:docMk/>
            <pc:sldMk cId="3861316929" sldId="264"/>
            <ac:spMk id="15" creationId="{351E9B60-35E0-08E3-7F86-84DD7CE42A92}"/>
          </ac:spMkLst>
        </pc:spChg>
        <pc:spChg chg="add mod">
          <ac:chgData name="Aamir Malik (2541955)" userId="S::2541955@student.uwtsd.ac.uk::f374c376-adfe-4a5e-a02a-d62c44c84019" providerId="AD" clId="Web-{76CC1C51-CCA6-CB39-8B29-086E61ADABAA}" dt="2026-06-07T15:36:44.581" v="973" actId="1076"/>
          <ac:spMkLst>
            <pc:docMk/>
            <pc:sldMk cId="3861316929" sldId="264"/>
            <ac:spMk id="16" creationId="{D8BA4D20-E899-AC3F-5086-294FCB9A0B6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A50B06-6765-4CEA-9A33-BA58610FA9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2C442CF-F9A2-4129-A6A7-C5CD0AF284B6}">
      <dgm:prSet/>
      <dgm:spPr/>
      <dgm:t>
        <a:bodyPr/>
        <a:lstStyle/>
        <a:p>
          <a:r>
            <a:rPr lang="en-GB" dirty="0"/>
            <a:t>Securely saving, managing and organising digital files and personal documents within all </a:t>
          </a:r>
          <a:r>
            <a:rPr lang="en-GB" dirty="0" err="1"/>
            <a:t>facilites</a:t>
          </a:r>
          <a:r>
            <a:rPr lang="en-GB" dirty="0"/>
            <a:t>.</a:t>
          </a:r>
          <a:endParaRPr lang="en-US" dirty="0"/>
        </a:p>
      </dgm:t>
    </dgm:pt>
    <dgm:pt modelId="{60409110-5FFB-4650-B8FE-2AF96423A29D}" type="parTrans" cxnId="{A0850D14-236D-4B79-99BA-9574943CD49D}">
      <dgm:prSet/>
      <dgm:spPr/>
      <dgm:t>
        <a:bodyPr/>
        <a:lstStyle/>
        <a:p>
          <a:endParaRPr lang="en-US"/>
        </a:p>
      </dgm:t>
    </dgm:pt>
    <dgm:pt modelId="{893761E8-8147-4898-9076-6CC5E705AFBB}" type="sibTrans" cxnId="{A0850D14-236D-4B79-99BA-9574943CD49D}">
      <dgm:prSet/>
      <dgm:spPr/>
      <dgm:t>
        <a:bodyPr/>
        <a:lstStyle/>
        <a:p>
          <a:endParaRPr lang="en-US"/>
        </a:p>
      </dgm:t>
    </dgm:pt>
    <dgm:pt modelId="{FCAB19B0-9A51-4A98-9462-3938134BA949}">
      <dgm:prSet/>
      <dgm:spPr/>
      <dgm:t>
        <a:bodyPr/>
        <a:lstStyle/>
        <a:p>
          <a:r>
            <a:rPr lang="en-GB"/>
            <a:t>Ensures sensitive records are stored in a central, structured location rather than on individual computers.</a:t>
          </a:r>
          <a:endParaRPr lang="en-US"/>
        </a:p>
      </dgm:t>
    </dgm:pt>
    <dgm:pt modelId="{021C19FB-B668-4FB5-86C4-C8B4C621468A}" type="parTrans" cxnId="{9C85A3FE-EE85-4198-8C8F-6055361E2ED7}">
      <dgm:prSet/>
      <dgm:spPr/>
      <dgm:t>
        <a:bodyPr/>
        <a:lstStyle/>
        <a:p>
          <a:endParaRPr lang="en-US"/>
        </a:p>
      </dgm:t>
    </dgm:pt>
    <dgm:pt modelId="{B5F8A60A-D5EB-4265-8524-CC99BDECD2BC}" type="sibTrans" cxnId="{9C85A3FE-EE85-4198-8C8F-6055361E2ED7}">
      <dgm:prSet/>
      <dgm:spPr/>
      <dgm:t>
        <a:bodyPr/>
        <a:lstStyle/>
        <a:p>
          <a:endParaRPr lang="en-US"/>
        </a:p>
      </dgm:t>
    </dgm:pt>
    <dgm:pt modelId="{F1A1C48F-B953-430E-BD1F-937B16631547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Accessing files from different devices </a:t>
          </a:r>
        </a:p>
      </dgm:t>
    </dgm:pt>
    <dgm:pt modelId="{8AE39707-3B13-4667-8F69-30F3CF65E4BF}" type="parTrans" cxnId="{0DAC6BA5-30E3-4038-965B-B2B58E34FEE6}">
      <dgm:prSet/>
      <dgm:spPr/>
    </dgm:pt>
    <dgm:pt modelId="{86E7C3AB-8589-44B9-80C3-304C05B711BF}" type="sibTrans" cxnId="{0DAC6BA5-30E3-4038-965B-B2B58E34FEE6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C02A3126-013B-467A-A02E-4F08BD8C8E06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Sharing documents safely </a:t>
          </a:r>
        </a:p>
      </dgm:t>
    </dgm:pt>
    <dgm:pt modelId="{EF9EFB2E-5E3C-4035-B709-676E00DFB443}" type="parTrans" cxnId="{876F2C5B-2135-4672-A3D8-CA691B57AFA4}">
      <dgm:prSet/>
      <dgm:spPr/>
    </dgm:pt>
    <dgm:pt modelId="{C336B168-EC85-42F2-98E7-987DC3416361}" type="sibTrans" cxnId="{876F2C5B-2135-4672-A3D8-CA691B57AFA4}">
      <dgm:prSet/>
      <dgm:spPr/>
    </dgm:pt>
    <dgm:pt modelId="{82283A3A-3F68-44AC-B3B0-8F171B781A35}" type="pres">
      <dgm:prSet presAssocID="{E9A50B06-6765-4CEA-9A33-BA58610FA9B1}" presName="outerComposite" presStyleCnt="0">
        <dgm:presLayoutVars>
          <dgm:chMax val="5"/>
          <dgm:dir/>
          <dgm:resizeHandles val="exact"/>
        </dgm:presLayoutVars>
      </dgm:prSet>
      <dgm:spPr/>
    </dgm:pt>
    <dgm:pt modelId="{82B8DE8A-E1DB-41F7-BE7B-284E6048F3A1}" type="pres">
      <dgm:prSet presAssocID="{E9A50B06-6765-4CEA-9A33-BA58610FA9B1}" presName="dummyMaxCanvas" presStyleCnt="0">
        <dgm:presLayoutVars/>
      </dgm:prSet>
      <dgm:spPr/>
    </dgm:pt>
    <dgm:pt modelId="{E6CA8ED3-48AF-4777-BB1D-1104237AE672}" type="pres">
      <dgm:prSet presAssocID="{E9A50B06-6765-4CEA-9A33-BA58610FA9B1}" presName="FourNodes_1" presStyleLbl="node1" presStyleIdx="0" presStyleCnt="4">
        <dgm:presLayoutVars>
          <dgm:bulletEnabled val="1"/>
        </dgm:presLayoutVars>
      </dgm:prSet>
      <dgm:spPr/>
    </dgm:pt>
    <dgm:pt modelId="{ECA2AB25-3F2B-405C-95B6-D28943F91D06}" type="pres">
      <dgm:prSet presAssocID="{E9A50B06-6765-4CEA-9A33-BA58610FA9B1}" presName="FourNodes_2" presStyleLbl="node1" presStyleIdx="1" presStyleCnt="4">
        <dgm:presLayoutVars>
          <dgm:bulletEnabled val="1"/>
        </dgm:presLayoutVars>
      </dgm:prSet>
      <dgm:spPr/>
    </dgm:pt>
    <dgm:pt modelId="{8E013B27-D8FC-4BFE-A415-59C53AC178A7}" type="pres">
      <dgm:prSet presAssocID="{E9A50B06-6765-4CEA-9A33-BA58610FA9B1}" presName="FourNodes_3" presStyleLbl="node1" presStyleIdx="2" presStyleCnt="4">
        <dgm:presLayoutVars>
          <dgm:bulletEnabled val="1"/>
        </dgm:presLayoutVars>
      </dgm:prSet>
      <dgm:spPr/>
    </dgm:pt>
    <dgm:pt modelId="{57E32FEE-2B79-4B1C-93E6-B1C5F55384CD}" type="pres">
      <dgm:prSet presAssocID="{E9A50B06-6765-4CEA-9A33-BA58610FA9B1}" presName="FourNodes_4" presStyleLbl="node1" presStyleIdx="3" presStyleCnt="4">
        <dgm:presLayoutVars>
          <dgm:bulletEnabled val="1"/>
        </dgm:presLayoutVars>
      </dgm:prSet>
      <dgm:spPr/>
    </dgm:pt>
    <dgm:pt modelId="{21D46ED6-937B-41E2-923D-DAC589479EF2}" type="pres">
      <dgm:prSet presAssocID="{E9A50B06-6765-4CEA-9A33-BA58610FA9B1}" presName="FourConn_1-2" presStyleLbl="fgAccFollowNode1" presStyleIdx="0" presStyleCnt="3">
        <dgm:presLayoutVars>
          <dgm:bulletEnabled val="1"/>
        </dgm:presLayoutVars>
      </dgm:prSet>
      <dgm:spPr/>
    </dgm:pt>
    <dgm:pt modelId="{FEC0E1E2-9424-4849-86FE-7B331ECB56B4}" type="pres">
      <dgm:prSet presAssocID="{E9A50B06-6765-4CEA-9A33-BA58610FA9B1}" presName="FourConn_2-3" presStyleLbl="fgAccFollowNode1" presStyleIdx="1" presStyleCnt="3">
        <dgm:presLayoutVars>
          <dgm:bulletEnabled val="1"/>
        </dgm:presLayoutVars>
      </dgm:prSet>
      <dgm:spPr/>
    </dgm:pt>
    <dgm:pt modelId="{C86525DA-6AAD-4E74-9580-D23725A09283}" type="pres">
      <dgm:prSet presAssocID="{E9A50B06-6765-4CEA-9A33-BA58610FA9B1}" presName="FourConn_3-4" presStyleLbl="fgAccFollowNode1" presStyleIdx="2" presStyleCnt="3">
        <dgm:presLayoutVars>
          <dgm:bulletEnabled val="1"/>
        </dgm:presLayoutVars>
      </dgm:prSet>
      <dgm:spPr/>
    </dgm:pt>
    <dgm:pt modelId="{8F2EAD6A-3509-4F78-A67F-155B01011375}" type="pres">
      <dgm:prSet presAssocID="{E9A50B06-6765-4CEA-9A33-BA58610FA9B1}" presName="FourNodes_1_text" presStyleLbl="node1" presStyleIdx="3" presStyleCnt="4">
        <dgm:presLayoutVars>
          <dgm:bulletEnabled val="1"/>
        </dgm:presLayoutVars>
      </dgm:prSet>
      <dgm:spPr/>
    </dgm:pt>
    <dgm:pt modelId="{4C281B7C-5729-4F4F-830A-2185AE72DFDC}" type="pres">
      <dgm:prSet presAssocID="{E9A50B06-6765-4CEA-9A33-BA58610FA9B1}" presName="FourNodes_2_text" presStyleLbl="node1" presStyleIdx="3" presStyleCnt="4">
        <dgm:presLayoutVars>
          <dgm:bulletEnabled val="1"/>
        </dgm:presLayoutVars>
      </dgm:prSet>
      <dgm:spPr/>
    </dgm:pt>
    <dgm:pt modelId="{238C5FBA-32D0-4E4F-A14E-A836B6928B6C}" type="pres">
      <dgm:prSet presAssocID="{E9A50B06-6765-4CEA-9A33-BA58610FA9B1}" presName="FourNodes_3_text" presStyleLbl="node1" presStyleIdx="3" presStyleCnt="4">
        <dgm:presLayoutVars>
          <dgm:bulletEnabled val="1"/>
        </dgm:presLayoutVars>
      </dgm:prSet>
      <dgm:spPr/>
    </dgm:pt>
    <dgm:pt modelId="{85D8B799-7900-463B-8512-89D569F2ECA8}" type="pres">
      <dgm:prSet presAssocID="{E9A50B06-6765-4CEA-9A33-BA58610FA9B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0C6F910-B1FA-43B3-B764-CC343A926E42}" type="presOf" srcId="{FCAB19B0-9A51-4A98-9462-3938134BA949}" destId="{4C281B7C-5729-4F4F-830A-2185AE72DFDC}" srcOrd="1" destOrd="0" presId="urn:microsoft.com/office/officeart/2005/8/layout/vProcess5"/>
    <dgm:cxn modelId="{A0850D14-236D-4B79-99BA-9574943CD49D}" srcId="{E9A50B06-6765-4CEA-9A33-BA58610FA9B1}" destId="{82C442CF-F9A2-4129-A6A7-C5CD0AF284B6}" srcOrd="0" destOrd="0" parTransId="{60409110-5FFB-4650-B8FE-2AF96423A29D}" sibTransId="{893761E8-8147-4898-9076-6CC5E705AFBB}"/>
    <dgm:cxn modelId="{0861252D-3018-4E79-B71B-4A2203109BFE}" type="presOf" srcId="{B5F8A60A-D5EB-4265-8524-CC99BDECD2BC}" destId="{FEC0E1E2-9424-4849-86FE-7B331ECB56B4}" srcOrd="0" destOrd="0" presId="urn:microsoft.com/office/officeart/2005/8/layout/vProcess5"/>
    <dgm:cxn modelId="{A632EB30-3E15-4028-87EB-12B772A32AA3}" type="presOf" srcId="{FCAB19B0-9A51-4A98-9462-3938134BA949}" destId="{ECA2AB25-3F2B-405C-95B6-D28943F91D06}" srcOrd="0" destOrd="0" presId="urn:microsoft.com/office/officeart/2005/8/layout/vProcess5"/>
    <dgm:cxn modelId="{EA397C3F-610E-48D3-87E5-7D9905B2A589}" type="presOf" srcId="{C02A3126-013B-467A-A02E-4F08BD8C8E06}" destId="{57E32FEE-2B79-4B1C-93E6-B1C5F55384CD}" srcOrd="0" destOrd="0" presId="urn:microsoft.com/office/officeart/2005/8/layout/vProcess5"/>
    <dgm:cxn modelId="{876F2C5B-2135-4672-A3D8-CA691B57AFA4}" srcId="{E9A50B06-6765-4CEA-9A33-BA58610FA9B1}" destId="{C02A3126-013B-467A-A02E-4F08BD8C8E06}" srcOrd="3" destOrd="0" parTransId="{EF9EFB2E-5E3C-4035-B709-676E00DFB443}" sibTransId="{C336B168-EC85-42F2-98E7-987DC3416361}"/>
    <dgm:cxn modelId="{215CF75E-5495-44EC-8E20-3988B2E6B86E}" type="presOf" srcId="{86E7C3AB-8589-44B9-80C3-304C05B711BF}" destId="{C86525DA-6AAD-4E74-9580-D23725A09283}" srcOrd="0" destOrd="0" presId="urn:microsoft.com/office/officeart/2005/8/layout/vProcess5"/>
    <dgm:cxn modelId="{F1E1FB80-E717-4883-8CDD-2E00AF88BAF3}" type="presOf" srcId="{82C442CF-F9A2-4129-A6A7-C5CD0AF284B6}" destId="{8F2EAD6A-3509-4F78-A67F-155B01011375}" srcOrd="1" destOrd="0" presId="urn:microsoft.com/office/officeart/2005/8/layout/vProcess5"/>
    <dgm:cxn modelId="{EAB67A81-82C8-461B-A100-8A3D0071EB2A}" type="presOf" srcId="{893761E8-8147-4898-9076-6CC5E705AFBB}" destId="{21D46ED6-937B-41E2-923D-DAC589479EF2}" srcOrd="0" destOrd="0" presId="urn:microsoft.com/office/officeart/2005/8/layout/vProcess5"/>
    <dgm:cxn modelId="{0DAC6BA5-30E3-4038-965B-B2B58E34FEE6}" srcId="{E9A50B06-6765-4CEA-9A33-BA58610FA9B1}" destId="{F1A1C48F-B953-430E-BD1F-937B16631547}" srcOrd="2" destOrd="0" parTransId="{8AE39707-3B13-4667-8F69-30F3CF65E4BF}" sibTransId="{86E7C3AB-8589-44B9-80C3-304C05B711BF}"/>
    <dgm:cxn modelId="{B7D75DBC-B6AD-4557-BE20-FE81DA41DE4A}" type="presOf" srcId="{F1A1C48F-B953-430E-BD1F-937B16631547}" destId="{8E013B27-D8FC-4BFE-A415-59C53AC178A7}" srcOrd="0" destOrd="0" presId="urn:microsoft.com/office/officeart/2005/8/layout/vProcess5"/>
    <dgm:cxn modelId="{D7ED5BBD-A3DA-490A-85BE-D54AD5F2DA08}" type="presOf" srcId="{F1A1C48F-B953-430E-BD1F-937B16631547}" destId="{238C5FBA-32D0-4E4F-A14E-A836B6928B6C}" srcOrd="1" destOrd="0" presId="urn:microsoft.com/office/officeart/2005/8/layout/vProcess5"/>
    <dgm:cxn modelId="{96360DCA-B13F-41B6-A49E-2E302DF891D9}" type="presOf" srcId="{C02A3126-013B-467A-A02E-4F08BD8C8E06}" destId="{85D8B799-7900-463B-8512-89D569F2ECA8}" srcOrd="1" destOrd="0" presId="urn:microsoft.com/office/officeart/2005/8/layout/vProcess5"/>
    <dgm:cxn modelId="{3C5813DE-C494-4C85-868B-A0CC4196BDD9}" type="presOf" srcId="{E9A50B06-6765-4CEA-9A33-BA58610FA9B1}" destId="{82283A3A-3F68-44AC-B3B0-8F171B781A35}" srcOrd="0" destOrd="0" presId="urn:microsoft.com/office/officeart/2005/8/layout/vProcess5"/>
    <dgm:cxn modelId="{77C413EB-179C-4DDD-AEEB-D0C98FB1FC6E}" type="presOf" srcId="{82C442CF-F9A2-4129-A6A7-C5CD0AF284B6}" destId="{E6CA8ED3-48AF-4777-BB1D-1104237AE672}" srcOrd="0" destOrd="0" presId="urn:microsoft.com/office/officeart/2005/8/layout/vProcess5"/>
    <dgm:cxn modelId="{9C85A3FE-EE85-4198-8C8F-6055361E2ED7}" srcId="{E9A50B06-6765-4CEA-9A33-BA58610FA9B1}" destId="{FCAB19B0-9A51-4A98-9462-3938134BA949}" srcOrd="1" destOrd="0" parTransId="{021C19FB-B668-4FB5-86C4-C8B4C621468A}" sibTransId="{B5F8A60A-D5EB-4265-8524-CC99BDECD2BC}"/>
    <dgm:cxn modelId="{89064346-75B4-48F9-950D-1BA731FE02CE}" type="presParOf" srcId="{82283A3A-3F68-44AC-B3B0-8F171B781A35}" destId="{82B8DE8A-E1DB-41F7-BE7B-284E6048F3A1}" srcOrd="0" destOrd="0" presId="urn:microsoft.com/office/officeart/2005/8/layout/vProcess5"/>
    <dgm:cxn modelId="{F3930D9A-C152-48C9-8B63-B4A330972044}" type="presParOf" srcId="{82283A3A-3F68-44AC-B3B0-8F171B781A35}" destId="{E6CA8ED3-48AF-4777-BB1D-1104237AE672}" srcOrd="1" destOrd="0" presId="urn:microsoft.com/office/officeart/2005/8/layout/vProcess5"/>
    <dgm:cxn modelId="{2A979D38-78A9-4700-B16F-8A5242D0E292}" type="presParOf" srcId="{82283A3A-3F68-44AC-B3B0-8F171B781A35}" destId="{ECA2AB25-3F2B-405C-95B6-D28943F91D06}" srcOrd="2" destOrd="0" presId="urn:microsoft.com/office/officeart/2005/8/layout/vProcess5"/>
    <dgm:cxn modelId="{8CF08BA1-6BB2-413D-8727-F99D114B571D}" type="presParOf" srcId="{82283A3A-3F68-44AC-B3B0-8F171B781A35}" destId="{8E013B27-D8FC-4BFE-A415-59C53AC178A7}" srcOrd="3" destOrd="0" presId="urn:microsoft.com/office/officeart/2005/8/layout/vProcess5"/>
    <dgm:cxn modelId="{66112303-B15A-4FE5-81E2-976A6D1CEC4C}" type="presParOf" srcId="{82283A3A-3F68-44AC-B3B0-8F171B781A35}" destId="{57E32FEE-2B79-4B1C-93E6-B1C5F55384CD}" srcOrd="4" destOrd="0" presId="urn:microsoft.com/office/officeart/2005/8/layout/vProcess5"/>
    <dgm:cxn modelId="{3C0D0482-B004-4CF1-9018-5B306CA5E9EB}" type="presParOf" srcId="{82283A3A-3F68-44AC-B3B0-8F171B781A35}" destId="{21D46ED6-937B-41E2-923D-DAC589479EF2}" srcOrd="5" destOrd="0" presId="urn:microsoft.com/office/officeart/2005/8/layout/vProcess5"/>
    <dgm:cxn modelId="{E0C9869B-0DA1-4E18-A293-EF55F0049E9F}" type="presParOf" srcId="{82283A3A-3F68-44AC-B3B0-8F171B781A35}" destId="{FEC0E1E2-9424-4849-86FE-7B331ECB56B4}" srcOrd="6" destOrd="0" presId="urn:microsoft.com/office/officeart/2005/8/layout/vProcess5"/>
    <dgm:cxn modelId="{A27AAC43-F2B4-4B75-A228-B30DA8BD207F}" type="presParOf" srcId="{82283A3A-3F68-44AC-B3B0-8F171B781A35}" destId="{C86525DA-6AAD-4E74-9580-D23725A09283}" srcOrd="7" destOrd="0" presId="urn:microsoft.com/office/officeart/2005/8/layout/vProcess5"/>
    <dgm:cxn modelId="{E213D259-5C90-478E-ABB3-0DD77E8246CC}" type="presParOf" srcId="{82283A3A-3F68-44AC-B3B0-8F171B781A35}" destId="{8F2EAD6A-3509-4F78-A67F-155B01011375}" srcOrd="8" destOrd="0" presId="urn:microsoft.com/office/officeart/2005/8/layout/vProcess5"/>
    <dgm:cxn modelId="{2B552FFA-32D4-47C4-BC05-F87CEB3A03CF}" type="presParOf" srcId="{82283A3A-3F68-44AC-B3B0-8F171B781A35}" destId="{4C281B7C-5729-4F4F-830A-2185AE72DFDC}" srcOrd="9" destOrd="0" presId="urn:microsoft.com/office/officeart/2005/8/layout/vProcess5"/>
    <dgm:cxn modelId="{0472377F-F466-4400-B0A5-1D5F3594C6D4}" type="presParOf" srcId="{82283A3A-3F68-44AC-B3B0-8F171B781A35}" destId="{238C5FBA-32D0-4E4F-A14E-A836B6928B6C}" srcOrd="10" destOrd="0" presId="urn:microsoft.com/office/officeart/2005/8/layout/vProcess5"/>
    <dgm:cxn modelId="{05083B87-9122-4692-A3FA-A3C38FC23B61}" type="presParOf" srcId="{82283A3A-3F68-44AC-B3B0-8F171B781A35}" destId="{85D8B799-7900-463B-8512-89D569F2ECA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A50B06-6765-4CEA-9A33-BA58610FA9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AB19B0-9A51-4A98-9462-3938134BA949}">
      <dgm:prSet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One drive storage system</a:t>
          </a:r>
          <a:endParaRPr lang="en-GB" dirty="0"/>
        </a:p>
      </dgm:t>
    </dgm:pt>
    <dgm:pt modelId="{021C19FB-B668-4FB5-86C4-C8B4C621468A}" type="parTrans" cxnId="{9C85A3FE-EE85-4198-8C8F-6055361E2ED7}">
      <dgm:prSet/>
      <dgm:spPr/>
      <dgm:t>
        <a:bodyPr/>
        <a:lstStyle/>
        <a:p>
          <a:endParaRPr lang="en-US"/>
        </a:p>
      </dgm:t>
    </dgm:pt>
    <dgm:pt modelId="{B5F8A60A-D5EB-4265-8524-CC99BDECD2BC}" type="sibTrans" cxnId="{9C85A3FE-EE85-4198-8C8F-6055361E2ED7}">
      <dgm:prSet/>
      <dgm:spPr/>
      <dgm:t>
        <a:bodyPr/>
        <a:lstStyle/>
        <a:p>
          <a:endParaRPr lang="en-US"/>
        </a:p>
      </dgm:t>
    </dgm:pt>
    <dgm:pt modelId="{3E500FEA-62AA-4913-9440-6119AED79E3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Stores files online securely</a:t>
          </a:r>
        </a:p>
      </dgm:t>
    </dgm:pt>
    <dgm:pt modelId="{E1BFD78D-F458-42BA-8072-7F454460DEC0}" type="parTrans" cxnId="{69D5234A-B767-4B00-B31E-3BD5139A5F78}">
      <dgm:prSet/>
      <dgm:spPr/>
    </dgm:pt>
    <dgm:pt modelId="{FFCAA4F0-226D-4BD4-BC72-9197DBE283C9}" type="sibTrans" cxnId="{69D5234A-B767-4B00-B31E-3BD5139A5F78}">
      <dgm:prSet/>
      <dgm:spPr/>
      <dgm:t>
        <a:bodyPr/>
        <a:lstStyle/>
        <a:p>
          <a:endParaRPr lang="en-GB"/>
        </a:p>
      </dgm:t>
    </dgm:pt>
    <dgm:pt modelId="{EFD07B6A-D699-4BB2-A11A-F50A1385B0C7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Allows file sharing and collaboration</a:t>
          </a:r>
        </a:p>
      </dgm:t>
    </dgm:pt>
    <dgm:pt modelId="{F20583D9-B1F6-4D35-9F18-76B4F5619067}" type="parTrans" cxnId="{1A4975C6-B743-4354-B51C-774BEFB15B3A}">
      <dgm:prSet/>
      <dgm:spPr/>
    </dgm:pt>
    <dgm:pt modelId="{FC17CADC-B600-4A80-8704-BF7420DAAEF6}" type="sibTrans" cxnId="{1A4975C6-B743-4354-B51C-774BEFB15B3A}">
      <dgm:prSet/>
      <dgm:spPr/>
      <dgm:t>
        <a:bodyPr/>
        <a:lstStyle/>
        <a:p>
          <a:endParaRPr lang="en-GB"/>
        </a:p>
      </dgm:t>
    </dgm:pt>
    <dgm:pt modelId="{55905A03-5CC4-43F2-A462-C35A9F794D8D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Can be accessed anywhere with internet</a:t>
          </a:r>
        </a:p>
      </dgm:t>
    </dgm:pt>
    <dgm:pt modelId="{242C0B15-DCF0-4ABC-9419-D4F3C8B10449}" type="parTrans" cxnId="{76089F8A-B818-441C-A1AD-F53C6F7E2B6D}">
      <dgm:prSet/>
      <dgm:spPr/>
    </dgm:pt>
    <dgm:pt modelId="{B6DE5CC6-FE52-4575-B2D4-46F4F2CB6427}" type="sibTrans" cxnId="{76089F8A-B818-441C-A1AD-F53C6F7E2B6D}">
      <dgm:prSet/>
      <dgm:spPr/>
    </dgm:pt>
    <dgm:pt modelId="{82283A3A-3F68-44AC-B3B0-8F171B781A35}" type="pres">
      <dgm:prSet presAssocID="{E9A50B06-6765-4CEA-9A33-BA58610FA9B1}" presName="outerComposite" presStyleCnt="0">
        <dgm:presLayoutVars>
          <dgm:chMax val="5"/>
          <dgm:dir/>
          <dgm:resizeHandles val="exact"/>
        </dgm:presLayoutVars>
      </dgm:prSet>
      <dgm:spPr/>
    </dgm:pt>
    <dgm:pt modelId="{82B8DE8A-E1DB-41F7-BE7B-284E6048F3A1}" type="pres">
      <dgm:prSet presAssocID="{E9A50B06-6765-4CEA-9A33-BA58610FA9B1}" presName="dummyMaxCanvas" presStyleCnt="0">
        <dgm:presLayoutVars/>
      </dgm:prSet>
      <dgm:spPr/>
    </dgm:pt>
    <dgm:pt modelId="{525D47C3-5CB7-479D-89BD-649B1DEC08BE}" type="pres">
      <dgm:prSet presAssocID="{E9A50B06-6765-4CEA-9A33-BA58610FA9B1}" presName="FourNodes_1" presStyleLbl="node1" presStyleIdx="0" presStyleCnt="4">
        <dgm:presLayoutVars>
          <dgm:bulletEnabled val="1"/>
        </dgm:presLayoutVars>
      </dgm:prSet>
      <dgm:spPr/>
    </dgm:pt>
    <dgm:pt modelId="{5558440F-0B72-48E9-980B-4310C3C51FC3}" type="pres">
      <dgm:prSet presAssocID="{E9A50B06-6765-4CEA-9A33-BA58610FA9B1}" presName="FourNodes_2" presStyleLbl="node1" presStyleIdx="1" presStyleCnt="4">
        <dgm:presLayoutVars>
          <dgm:bulletEnabled val="1"/>
        </dgm:presLayoutVars>
      </dgm:prSet>
      <dgm:spPr/>
    </dgm:pt>
    <dgm:pt modelId="{5447A4F9-5618-4E1F-B605-9C49DE7261EB}" type="pres">
      <dgm:prSet presAssocID="{E9A50B06-6765-4CEA-9A33-BA58610FA9B1}" presName="FourNodes_3" presStyleLbl="node1" presStyleIdx="2" presStyleCnt="4">
        <dgm:presLayoutVars>
          <dgm:bulletEnabled val="1"/>
        </dgm:presLayoutVars>
      </dgm:prSet>
      <dgm:spPr/>
    </dgm:pt>
    <dgm:pt modelId="{9C9C20CB-AF9E-4927-AEA1-35AFBA17C75B}" type="pres">
      <dgm:prSet presAssocID="{E9A50B06-6765-4CEA-9A33-BA58610FA9B1}" presName="FourNodes_4" presStyleLbl="node1" presStyleIdx="3" presStyleCnt="4">
        <dgm:presLayoutVars>
          <dgm:bulletEnabled val="1"/>
        </dgm:presLayoutVars>
      </dgm:prSet>
      <dgm:spPr/>
    </dgm:pt>
    <dgm:pt modelId="{4950283F-E268-47D2-95E1-1E7107F42807}" type="pres">
      <dgm:prSet presAssocID="{E9A50B06-6765-4CEA-9A33-BA58610FA9B1}" presName="FourConn_1-2" presStyleLbl="fgAccFollowNode1" presStyleIdx="0" presStyleCnt="3">
        <dgm:presLayoutVars>
          <dgm:bulletEnabled val="1"/>
        </dgm:presLayoutVars>
      </dgm:prSet>
      <dgm:spPr/>
    </dgm:pt>
    <dgm:pt modelId="{B9B16F2D-C837-46CF-B604-39A7378E0701}" type="pres">
      <dgm:prSet presAssocID="{E9A50B06-6765-4CEA-9A33-BA58610FA9B1}" presName="FourConn_2-3" presStyleLbl="fgAccFollowNode1" presStyleIdx="1" presStyleCnt="3">
        <dgm:presLayoutVars>
          <dgm:bulletEnabled val="1"/>
        </dgm:presLayoutVars>
      </dgm:prSet>
      <dgm:spPr/>
    </dgm:pt>
    <dgm:pt modelId="{939D190E-990F-481B-B40B-0FEBE460C89F}" type="pres">
      <dgm:prSet presAssocID="{E9A50B06-6765-4CEA-9A33-BA58610FA9B1}" presName="FourConn_3-4" presStyleLbl="fgAccFollowNode1" presStyleIdx="2" presStyleCnt="3">
        <dgm:presLayoutVars>
          <dgm:bulletEnabled val="1"/>
        </dgm:presLayoutVars>
      </dgm:prSet>
      <dgm:spPr/>
    </dgm:pt>
    <dgm:pt modelId="{994FA224-970E-4D17-AB08-822230F53E09}" type="pres">
      <dgm:prSet presAssocID="{E9A50B06-6765-4CEA-9A33-BA58610FA9B1}" presName="FourNodes_1_text" presStyleLbl="node1" presStyleIdx="3" presStyleCnt="4">
        <dgm:presLayoutVars>
          <dgm:bulletEnabled val="1"/>
        </dgm:presLayoutVars>
      </dgm:prSet>
      <dgm:spPr/>
    </dgm:pt>
    <dgm:pt modelId="{4DC30D53-68CE-46DD-8E7B-6E763873FC25}" type="pres">
      <dgm:prSet presAssocID="{E9A50B06-6765-4CEA-9A33-BA58610FA9B1}" presName="FourNodes_2_text" presStyleLbl="node1" presStyleIdx="3" presStyleCnt="4">
        <dgm:presLayoutVars>
          <dgm:bulletEnabled val="1"/>
        </dgm:presLayoutVars>
      </dgm:prSet>
      <dgm:spPr/>
    </dgm:pt>
    <dgm:pt modelId="{E87CFA3A-6AA0-4DC7-9F8F-3B78A44A54C2}" type="pres">
      <dgm:prSet presAssocID="{E9A50B06-6765-4CEA-9A33-BA58610FA9B1}" presName="FourNodes_3_text" presStyleLbl="node1" presStyleIdx="3" presStyleCnt="4">
        <dgm:presLayoutVars>
          <dgm:bulletEnabled val="1"/>
        </dgm:presLayoutVars>
      </dgm:prSet>
      <dgm:spPr/>
    </dgm:pt>
    <dgm:pt modelId="{1100E840-894D-4097-AA74-459EA6D06EAC}" type="pres">
      <dgm:prSet presAssocID="{E9A50B06-6765-4CEA-9A33-BA58610FA9B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889C011-AA1D-48A4-9174-A3CB7644A4BD}" type="presOf" srcId="{FCAB19B0-9A51-4A98-9462-3938134BA949}" destId="{994FA224-970E-4D17-AB08-822230F53E09}" srcOrd="1" destOrd="0" presId="urn:microsoft.com/office/officeart/2005/8/layout/vProcess5"/>
    <dgm:cxn modelId="{806F3416-27B4-4820-9F9B-C83261A0479A}" type="presOf" srcId="{FCAB19B0-9A51-4A98-9462-3938134BA949}" destId="{525D47C3-5CB7-479D-89BD-649B1DEC08BE}" srcOrd="0" destOrd="0" presId="urn:microsoft.com/office/officeart/2005/8/layout/vProcess5"/>
    <dgm:cxn modelId="{D5BF0738-AD1E-43E5-9E0B-77F7FFBB222A}" type="presOf" srcId="{3E500FEA-62AA-4913-9440-6119AED79E33}" destId="{5558440F-0B72-48E9-980B-4310C3C51FC3}" srcOrd="0" destOrd="0" presId="urn:microsoft.com/office/officeart/2005/8/layout/vProcess5"/>
    <dgm:cxn modelId="{69D5234A-B767-4B00-B31E-3BD5139A5F78}" srcId="{E9A50B06-6765-4CEA-9A33-BA58610FA9B1}" destId="{3E500FEA-62AA-4913-9440-6119AED79E33}" srcOrd="1" destOrd="0" parTransId="{E1BFD78D-F458-42BA-8072-7F454460DEC0}" sibTransId="{FFCAA4F0-226D-4BD4-BC72-9197DBE283C9}"/>
    <dgm:cxn modelId="{7539F86C-D4DF-48D4-9DEE-3A866173BB43}" type="presOf" srcId="{55905A03-5CC4-43F2-A462-C35A9F794D8D}" destId="{9C9C20CB-AF9E-4927-AEA1-35AFBA17C75B}" srcOrd="0" destOrd="0" presId="urn:microsoft.com/office/officeart/2005/8/layout/vProcess5"/>
    <dgm:cxn modelId="{567B0D7A-418F-4DC2-8B66-7A220717EB71}" type="presOf" srcId="{B5F8A60A-D5EB-4265-8524-CC99BDECD2BC}" destId="{4950283F-E268-47D2-95E1-1E7107F42807}" srcOrd="0" destOrd="0" presId="urn:microsoft.com/office/officeart/2005/8/layout/vProcess5"/>
    <dgm:cxn modelId="{4141267B-B72C-4483-A937-A10D5E2745BA}" type="presOf" srcId="{EFD07B6A-D699-4BB2-A11A-F50A1385B0C7}" destId="{5447A4F9-5618-4E1F-B605-9C49DE7261EB}" srcOrd="0" destOrd="0" presId="urn:microsoft.com/office/officeart/2005/8/layout/vProcess5"/>
    <dgm:cxn modelId="{76089F8A-B818-441C-A1AD-F53C6F7E2B6D}" srcId="{E9A50B06-6765-4CEA-9A33-BA58610FA9B1}" destId="{55905A03-5CC4-43F2-A462-C35A9F794D8D}" srcOrd="3" destOrd="0" parTransId="{242C0B15-DCF0-4ABC-9419-D4F3C8B10449}" sibTransId="{B6DE5CC6-FE52-4575-B2D4-46F4F2CB6427}"/>
    <dgm:cxn modelId="{FCD75E9A-F826-4B61-B43C-7E5D09DB2F24}" type="presOf" srcId="{55905A03-5CC4-43F2-A462-C35A9F794D8D}" destId="{1100E840-894D-4097-AA74-459EA6D06EAC}" srcOrd="1" destOrd="0" presId="urn:microsoft.com/office/officeart/2005/8/layout/vProcess5"/>
    <dgm:cxn modelId="{4AC833A9-090B-400E-BA28-0D97ECEACB7F}" type="presOf" srcId="{FFCAA4F0-226D-4BD4-BC72-9197DBE283C9}" destId="{B9B16F2D-C837-46CF-B604-39A7378E0701}" srcOrd="0" destOrd="0" presId="urn:microsoft.com/office/officeart/2005/8/layout/vProcess5"/>
    <dgm:cxn modelId="{BAAD6DAC-9894-4F16-AD4F-19EE23B7E3AF}" type="presOf" srcId="{EFD07B6A-D699-4BB2-A11A-F50A1385B0C7}" destId="{E87CFA3A-6AA0-4DC7-9F8F-3B78A44A54C2}" srcOrd="1" destOrd="0" presId="urn:microsoft.com/office/officeart/2005/8/layout/vProcess5"/>
    <dgm:cxn modelId="{1A4975C6-B743-4354-B51C-774BEFB15B3A}" srcId="{E9A50B06-6765-4CEA-9A33-BA58610FA9B1}" destId="{EFD07B6A-D699-4BB2-A11A-F50A1385B0C7}" srcOrd="2" destOrd="0" parTransId="{F20583D9-B1F6-4D35-9F18-76B4F5619067}" sibTransId="{FC17CADC-B600-4A80-8704-BF7420DAAEF6}"/>
    <dgm:cxn modelId="{3C5813DE-C494-4C85-868B-A0CC4196BDD9}" type="presOf" srcId="{E9A50B06-6765-4CEA-9A33-BA58610FA9B1}" destId="{82283A3A-3F68-44AC-B3B0-8F171B781A35}" srcOrd="0" destOrd="0" presId="urn:microsoft.com/office/officeart/2005/8/layout/vProcess5"/>
    <dgm:cxn modelId="{0B02C3E8-7B2A-4BFD-957E-1D42BCF4751D}" type="presOf" srcId="{3E500FEA-62AA-4913-9440-6119AED79E33}" destId="{4DC30D53-68CE-46DD-8E7B-6E763873FC25}" srcOrd="1" destOrd="0" presId="urn:microsoft.com/office/officeart/2005/8/layout/vProcess5"/>
    <dgm:cxn modelId="{80E105EE-58B9-4CDC-B95F-223F1E75975C}" type="presOf" srcId="{FC17CADC-B600-4A80-8704-BF7420DAAEF6}" destId="{939D190E-990F-481B-B40B-0FEBE460C89F}" srcOrd="0" destOrd="0" presId="urn:microsoft.com/office/officeart/2005/8/layout/vProcess5"/>
    <dgm:cxn modelId="{9C85A3FE-EE85-4198-8C8F-6055361E2ED7}" srcId="{E9A50B06-6765-4CEA-9A33-BA58610FA9B1}" destId="{FCAB19B0-9A51-4A98-9462-3938134BA949}" srcOrd="0" destOrd="0" parTransId="{021C19FB-B668-4FB5-86C4-C8B4C621468A}" sibTransId="{B5F8A60A-D5EB-4265-8524-CC99BDECD2BC}"/>
    <dgm:cxn modelId="{F4E8344F-4ED2-4870-B48D-0F8A86D098B0}" type="presParOf" srcId="{82283A3A-3F68-44AC-B3B0-8F171B781A35}" destId="{82B8DE8A-E1DB-41F7-BE7B-284E6048F3A1}" srcOrd="0" destOrd="0" presId="urn:microsoft.com/office/officeart/2005/8/layout/vProcess5"/>
    <dgm:cxn modelId="{05DA46E4-78D3-4B19-836D-C6345782B825}" type="presParOf" srcId="{82283A3A-3F68-44AC-B3B0-8F171B781A35}" destId="{525D47C3-5CB7-479D-89BD-649B1DEC08BE}" srcOrd="1" destOrd="0" presId="urn:microsoft.com/office/officeart/2005/8/layout/vProcess5"/>
    <dgm:cxn modelId="{0450ACF6-D1EB-4F20-BFD1-AEC8B403AF94}" type="presParOf" srcId="{82283A3A-3F68-44AC-B3B0-8F171B781A35}" destId="{5558440F-0B72-48E9-980B-4310C3C51FC3}" srcOrd="2" destOrd="0" presId="urn:microsoft.com/office/officeart/2005/8/layout/vProcess5"/>
    <dgm:cxn modelId="{055D3A5D-018B-441A-A2B8-E852AF704DE7}" type="presParOf" srcId="{82283A3A-3F68-44AC-B3B0-8F171B781A35}" destId="{5447A4F9-5618-4E1F-B605-9C49DE7261EB}" srcOrd="3" destOrd="0" presId="urn:microsoft.com/office/officeart/2005/8/layout/vProcess5"/>
    <dgm:cxn modelId="{B954A3B5-DD71-41AD-B97F-8999F7ABC4D7}" type="presParOf" srcId="{82283A3A-3F68-44AC-B3B0-8F171B781A35}" destId="{9C9C20CB-AF9E-4927-AEA1-35AFBA17C75B}" srcOrd="4" destOrd="0" presId="urn:microsoft.com/office/officeart/2005/8/layout/vProcess5"/>
    <dgm:cxn modelId="{9C9A33D8-FB3B-4163-8CEC-66509E59687D}" type="presParOf" srcId="{82283A3A-3F68-44AC-B3B0-8F171B781A35}" destId="{4950283F-E268-47D2-95E1-1E7107F42807}" srcOrd="5" destOrd="0" presId="urn:microsoft.com/office/officeart/2005/8/layout/vProcess5"/>
    <dgm:cxn modelId="{C2A0AE46-C026-46DC-838C-FB16AAC43F5D}" type="presParOf" srcId="{82283A3A-3F68-44AC-B3B0-8F171B781A35}" destId="{B9B16F2D-C837-46CF-B604-39A7378E0701}" srcOrd="6" destOrd="0" presId="urn:microsoft.com/office/officeart/2005/8/layout/vProcess5"/>
    <dgm:cxn modelId="{E2EFDE84-7F89-4BDB-8AF8-AF107BE0CD2E}" type="presParOf" srcId="{82283A3A-3F68-44AC-B3B0-8F171B781A35}" destId="{939D190E-990F-481B-B40B-0FEBE460C89F}" srcOrd="7" destOrd="0" presId="urn:microsoft.com/office/officeart/2005/8/layout/vProcess5"/>
    <dgm:cxn modelId="{C9938CC4-BE67-408B-AB2D-31372A26F760}" type="presParOf" srcId="{82283A3A-3F68-44AC-B3B0-8F171B781A35}" destId="{994FA224-970E-4D17-AB08-822230F53E09}" srcOrd="8" destOrd="0" presId="urn:microsoft.com/office/officeart/2005/8/layout/vProcess5"/>
    <dgm:cxn modelId="{C5728CC3-9167-4C9E-B1CC-96552E729B3D}" type="presParOf" srcId="{82283A3A-3F68-44AC-B3B0-8F171B781A35}" destId="{4DC30D53-68CE-46DD-8E7B-6E763873FC25}" srcOrd="9" destOrd="0" presId="urn:microsoft.com/office/officeart/2005/8/layout/vProcess5"/>
    <dgm:cxn modelId="{C3A06BC6-32D1-4C34-BE77-94EE55735536}" type="presParOf" srcId="{82283A3A-3F68-44AC-B3B0-8F171B781A35}" destId="{E87CFA3A-6AA0-4DC7-9F8F-3B78A44A54C2}" srcOrd="10" destOrd="0" presId="urn:microsoft.com/office/officeart/2005/8/layout/vProcess5"/>
    <dgm:cxn modelId="{18782A10-FEAB-4189-B2EE-A077AF9313AE}" type="presParOf" srcId="{82283A3A-3F68-44AC-B3B0-8F171B781A35}" destId="{1100E840-894D-4097-AA74-459EA6D06EA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A50B06-6765-4CEA-9A33-BA58610FA9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AB19B0-9A51-4A98-9462-3938134BA949}">
      <dgm:prSet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Keeps all files safe and backed up</a:t>
          </a:r>
          <a:endParaRPr lang="en-GB" dirty="0"/>
        </a:p>
      </dgm:t>
    </dgm:pt>
    <dgm:pt modelId="{021C19FB-B668-4FB5-86C4-C8B4C621468A}" type="parTrans" cxnId="{9C85A3FE-EE85-4198-8C8F-6055361E2ED7}">
      <dgm:prSet/>
      <dgm:spPr/>
      <dgm:t>
        <a:bodyPr/>
        <a:lstStyle/>
        <a:p>
          <a:endParaRPr lang="en-US"/>
        </a:p>
      </dgm:t>
    </dgm:pt>
    <dgm:pt modelId="{B5F8A60A-D5EB-4265-8524-CC99BDECD2BC}" type="sibTrans" cxnId="{9C85A3FE-EE85-4198-8C8F-6055361E2ED7}">
      <dgm:prSet/>
      <dgm:spPr/>
      <dgm:t>
        <a:bodyPr/>
        <a:lstStyle/>
        <a:p>
          <a:endParaRPr lang="en-US"/>
        </a:p>
      </dgm:t>
    </dgm:pt>
    <dgm:pt modelId="{9BCFF1B6-6C25-4468-8C08-4B88EC28C6BD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Easy to organise documents</a:t>
          </a:r>
        </a:p>
      </dgm:t>
    </dgm:pt>
    <dgm:pt modelId="{34E7FE5C-C81A-4CEE-818B-D777C317469A}" type="parTrans" cxnId="{C5CDF79C-62B8-417D-8419-BBBDD11B99E9}">
      <dgm:prSet/>
      <dgm:spPr/>
    </dgm:pt>
    <dgm:pt modelId="{4791401C-35D9-4A18-8E20-DDE6A06C0AD9}" type="sibTrans" cxnId="{C5CDF79C-62B8-417D-8419-BBBDD11B99E9}">
      <dgm:prSet/>
      <dgm:spPr/>
      <dgm:t>
        <a:bodyPr/>
        <a:lstStyle/>
        <a:p>
          <a:endParaRPr lang="en-GB"/>
        </a:p>
      </dgm:t>
    </dgm:pt>
    <dgm:pt modelId="{B8E71255-1309-4392-B686-07463C357DCC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You can work together in real time</a:t>
          </a:r>
        </a:p>
      </dgm:t>
    </dgm:pt>
    <dgm:pt modelId="{BA812E85-84E5-409F-AAF8-75DAF3BB1102}" type="parTrans" cxnId="{737DA6B5-C3DA-4EAE-BA42-326D417E060E}">
      <dgm:prSet/>
      <dgm:spPr/>
    </dgm:pt>
    <dgm:pt modelId="{DD47003B-AD67-4D04-9702-AACD7B742FD2}" type="sibTrans" cxnId="{737DA6B5-C3DA-4EAE-BA42-326D417E060E}">
      <dgm:prSet/>
      <dgm:spPr/>
      <dgm:t>
        <a:bodyPr/>
        <a:lstStyle/>
        <a:p>
          <a:endParaRPr lang="en-GB"/>
        </a:p>
      </dgm:t>
    </dgm:pt>
    <dgm:pt modelId="{8428DE16-839C-4509-B7E3-431693C405B8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Reduces the risk of losing files </a:t>
          </a:r>
        </a:p>
      </dgm:t>
    </dgm:pt>
    <dgm:pt modelId="{4B7C2082-3C45-4CCD-9E38-A9A253128D86}" type="parTrans" cxnId="{15ACF78B-29B4-4D20-9ABF-41A90AB3DEA8}">
      <dgm:prSet/>
      <dgm:spPr/>
    </dgm:pt>
    <dgm:pt modelId="{F58B0DA9-8500-4079-BC46-7D3F6C8D2D49}" type="sibTrans" cxnId="{15ACF78B-29B4-4D20-9ABF-41A90AB3DEA8}">
      <dgm:prSet/>
      <dgm:spPr/>
      <dgm:t>
        <a:bodyPr/>
        <a:lstStyle/>
        <a:p>
          <a:endParaRPr lang="en-GB"/>
        </a:p>
      </dgm:t>
    </dgm:pt>
    <dgm:pt modelId="{AE3ABA06-75FE-48F5-A3B8-578D7506DDA7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Access from home, work or mobile devices.</a:t>
          </a:r>
          <a:endParaRPr lang="en-GB" dirty="0"/>
        </a:p>
      </dgm:t>
    </dgm:pt>
    <dgm:pt modelId="{BD261EC5-433B-49A9-A90A-7A0EED2BCB09}" type="parTrans" cxnId="{7B865FFB-867E-4CAC-9DF7-ADB625AF3A06}">
      <dgm:prSet/>
      <dgm:spPr/>
    </dgm:pt>
    <dgm:pt modelId="{76C7DA39-7253-4BE5-BBBA-70B8DE64BBED}" type="sibTrans" cxnId="{7B865FFB-867E-4CAC-9DF7-ADB625AF3A06}">
      <dgm:prSet/>
      <dgm:spPr/>
    </dgm:pt>
    <dgm:pt modelId="{82283A3A-3F68-44AC-B3B0-8F171B781A35}" type="pres">
      <dgm:prSet presAssocID="{E9A50B06-6765-4CEA-9A33-BA58610FA9B1}" presName="outerComposite" presStyleCnt="0">
        <dgm:presLayoutVars>
          <dgm:chMax val="5"/>
          <dgm:dir/>
          <dgm:resizeHandles val="exact"/>
        </dgm:presLayoutVars>
      </dgm:prSet>
      <dgm:spPr/>
    </dgm:pt>
    <dgm:pt modelId="{82B8DE8A-E1DB-41F7-BE7B-284E6048F3A1}" type="pres">
      <dgm:prSet presAssocID="{E9A50B06-6765-4CEA-9A33-BA58610FA9B1}" presName="dummyMaxCanvas" presStyleCnt="0">
        <dgm:presLayoutVars/>
      </dgm:prSet>
      <dgm:spPr/>
    </dgm:pt>
    <dgm:pt modelId="{9D55166E-E8BB-4946-BF8F-C20FE52D8AB7}" type="pres">
      <dgm:prSet presAssocID="{E9A50B06-6765-4CEA-9A33-BA58610FA9B1}" presName="FiveNodes_1" presStyleLbl="node1" presStyleIdx="0" presStyleCnt="5">
        <dgm:presLayoutVars>
          <dgm:bulletEnabled val="1"/>
        </dgm:presLayoutVars>
      </dgm:prSet>
      <dgm:spPr/>
    </dgm:pt>
    <dgm:pt modelId="{281FB73A-D848-4AF9-BE25-9164DE7B38D2}" type="pres">
      <dgm:prSet presAssocID="{E9A50B06-6765-4CEA-9A33-BA58610FA9B1}" presName="FiveNodes_2" presStyleLbl="node1" presStyleIdx="1" presStyleCnt="5">
        <dgm:presLayoutVars>
          <dgm:bulletEnabled val="1"/>
        </dgm:presLayoutVars>
      </dgm:prSet>
      <dgm:spPr/>
    </dgm:pt>
    <dgm:pt modelId="{1145550B-70DA-48D9-9011-DA83377FA8F4}" type="pres">
      <dgm:prSet presAssocID="{E9A50B06-6765-4CEA-9A33-BA58610FA9B1}" presName="FiveNodes_3" presStyleLbl="node1" presStyleIdx="2" presStyleCnt="5">
        <dgm:presLayoutVars>
          <dgm:bulletEnabled val="1"/>
        </dgm:presLayoutVars>
      </dgm:prSet>
      <dgm:spPr/>
    </dgm:pt>
    <dgm:pt modelId="{8DEC9D12-8FB1-4C41-80D4-33CD8DBFDF83}" type="pres">
      <dgm:prSet presAssocID="{E9A50B06-6765-4CEA-9A33-BA58610FA9B1}" presName="FiveNodes_4" presStyleLbl="node1" presStyleIdx="3" presStyleCnt="5">
        <dgm:presLayoutVars>
          <dgm:bulletEnabled val="1"/>
        </dgm:presLayoutVars>
      </dgm:prSet>
      <dgm:spPr/>
    </dgm:pt>
    <dgm:pt modelId="{33953CDF-FD5C-4367-B5D7-4B1215F501DA}" type="pres">
      <dgm:prSet presAssocID="{E9A50B06-6765-4CEA-9A33-BA58610FA9B1}" presName="FiveNodes_5" presStyleLbl="node1" presStyleIdx="4" presStyleCnt="5">
        <dgm:presLayoutVars>
          <dgm:bulletEnabled val="1"/>
        </dgm:presLayoutVars>
      </dgm:prSet>
      <dgm:spPr/>
    </dgm:pt>
    <dgm:pt modelId="{D2453C9E-8623-4CD3-989C-76264E19CA46}" type="pres">
      <dgm:prSet presAssocID="{E9A50B06-6765-4CEA-9A33-BA58610FA9B1}" presName="FiveConn_1-2" presStyleLbl="fgAccFollowNode1" presStyleIdx="0" presStyleCnt="4">
        <dgm:presLayoutVars>
          <dgm:bulletEnabled val="1"/>
        </dgm:presLayoutVars>
      </dgm:prSet>
      <dgm:spPr/>
    </dgm:pt>
    <dgm:pt modelId="{2FF2085F-B514-40FF-8C7B-B681CB6138BC}" type="pres">
      <dgm:prSet presAssocID="{E9A50B06-6765-4CEA-9A33-BA58610FA9B1}" presName="FiveConn_2-3" presStyleLbl="fgAccFollowNode1" presStyleIdx="1" presStyleCnt="4">
        <dgm:presLayoutVars>
          <dgm:bulletEnabled val="1"/>
        </dgm:presLayoutVars>
      </dgm:prSet>
      <dgm:spPr/>
    </dgm:pt>
    <dgm:pt modelId="{CE959499-201E-459F-A667-4F36030173D9}" type="pres">
      <dgm:prSet presAssocID="{E9A50B06-6765-4CEA-9A33-BA58610FA9B1}" presName="FiveConn_3-4" presStyleLbl="fgAccFollowNode1" presStyleIdx="2" presStyleCnt="4">
        <dgm:presLayoutVars>
          <dgm:bulletEnabled val="1"/>
        </dgm:presLayoutVars>
      </dgm:prSet>
      <dgm:spPr/>
    </dgm:pt>
    <dgm:pt modelId="{790D8C7B-C000-4999-8FBF-35C5F78C8858}" type="pres">
      <dgm:prSet presAssocID="{E9A50B06-6765-4CEA-9A33-BA58610FA9B1}" presName="FiveConn_4-5" presStyleLbl="fgAccFollowNode1" presStyleIdx="3" presStyleCnt="4">
        <dgm:presLayoutVars>
          <dgm:bulletEnabled val="1"/>
        </dgm:presLayoutVars>
      </dgm:prSet>
      <dgm:spPr/>
    </dgm:pt>
    <dgm:pt modelId="{38A7A6C4-D6EB-40C0-AC96-5D588206546D}" type="pres">
      <dgm:prSet presAssocID="{E9A50B06-6765-4CEA-9A33-BA58610FA9B1}" presName="FiveNodes_1_text" presStyleLbl="node1" presStyleIdx="4" presStyleCnt="5">
        <dgm:presLayoutVars>
          <dgm:bulletEnabled val="1"/>
        </dgm:presLayoutVars>
      </dgm:prSet>
      <dgm:spPr/>
    </dgm:pt>
    <dgm:pt modelId="{30FA5C65-5154-46D6-A67C-6C81F4341FC7}" type="pres">
      <dgm:prSet presAssocID="{E9A50B06-6765-4CEA-9A33-BA58610FA9B1}" presName="FiveNodes_2_text" presStyleLbl="node1" presStyleIdx="4" presStyleCnt="5">
        <dgm:presLayoutVars>
          <dgm:bulletEnabled val="1"/>
        </dgm:presLayoutVars>
      </dgm:prSet>
      <dgm:spPr/>
    </dgm:pt>
    <dgm:pt modelId="{88267D07-4470-417F-9A92-7B98C3E6036C}" type="pres">
      <dgm:prSet presAssocID="{E9A50B06-6765-4CEA-9A33-BA58610FA9B1}" presName="FiveNodes_3_text" presStyleLbl="node1" presStyleIdx="4" presStyleCnt="5">
        <dgm:presLayoutVars>
          <dgm:bulletEnabled val="1"/>
        </dgm:presLayoutVars>
      </dgm:prSet>
      <dgm:spPr/>
    </dgm:pt>
    <dgm:pt modelId="{3C058D48-A1E8-420F-B6E5-DD9DE54B4DF8}" type="pres">
      <dgm:prSet presAssocID="{E9A50B06-6765-4CEA-9A33-BA58610FA9B1}" presName="FiveNodes_4_text" presStyleLbl="node1" presStyleIdx="4" presStyleCnt="5">
        <dgm:presLayoutVars>
          <dgm:bulletEnabled val="1"/>
        </dgm:presLayoutVars>
      </dgm:prSet>
      <dgm:spPr/>
    </dgm:pt>
    <dgm:pt modelId="{38824A7F-5B6E-456C-A25C-5581B044C666}" type="pres">
      <dgm:prSet presAssocID="{E9A50B06-6765-4CEA-9A33-BA58610FA9B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5A2C45F-1D93-47C6-913B-1140D586C1F0}" type="presOf" srcId="{9BCFF1B6-6C25-4468-8C08-4B88EC28C6BD}" destId="{281FB73A-D848-4AF9-BE25-9164DE7B38D2}" srcOrd="0" destOrd="0" presId="urn:microsoft.com/office/officeart/2005/8/layout/vProcess5"/>
    <dgm:cxn modelId="{E96B3D62-0980-4EA3-B495-5463FB1CBB26}" type="presOf" srcId="{FCAB19B0-9A51-4A98-9462-3938134BA949}" destId="{38A7A6C4-D6EB-40C0-AC96-5D588206546D}" srcOrd="1" destOrd="0" presId="urn:microsoft.com/office/officeart/2005/8/layout/vProcess5"/>
    <dgm:cxn modelId="{7E39C564-59FA-4BB0-AB0E-41E850204BCD}" type="presOf" srcId="{8428DE16-839C-4509-B7E3-431693C405B8}" destId="{8DEC9D12-8FB1-4C41-80D4-33CD8DBFDF83}" srcOrd="0" destOrd="0" presId="urn:microsoft.com/office/officeart/2005/8/layout/vProcess5"/>
    <dgm:cxn modelId="{5216D747-1E47-47B5-BE3E-D8B40EF48D15}" type="presOf" srcId="{DD47003B-AD67-4D04-9702-AACD7B742FD2}" destId="{CE959499-201E-459F-A667-4F36030173D9}" srcOrd="0" destOrd="0" presId="urn:microsoft.com/office/officeart/2005/8/layout/vProcess5"/>
    <dgm:cxn modelId="{EBE3577D-DC07-4613-846D-AFCE9246A382}" type="presOf" srcId="{B5F8A60A-D5EB-4265-8524-CC99BDECD2BC}" destId="{D2453C9E-8623-4CD3-989C-76264E19CA46}" srcOrd="0" destOrd="0" presId="urn:microsoft.com/office/officeart/2005/8/layout/vProcess5"/>
    <dgm:cxn modelId="{15ACF78B-29B4-4D20-9ABF-41A90AB3DEA8}" srcId="{E9A50B06-6765-4CEA-9A33-BA58610FA9B1}" destId="{8428DE16-839C-4509-B7E3-431693C405B8}" srcOrd="3" destOrd="0" parTransId="{4B7C2082-3C45-4CCD-9E38-A9A253128D86}" sibTransId="{F58B0DA9-8500-4079-BC46-7D3F6C8D2D49}"/>
    <dgm:cxn modelId="{FF1DCB8E-A562-4738-B161-E60D053BB727}" type="presOf" srcId="{AE3ABA06-75FE-48F5-A3B8-578D7506DDA7}" destId="{38824A7F-5B6E-456C-A25C-5581B044C666}" srcOrd="1" destOrd="0" presId="urn:microsoft.com/office/officeart/2005/8/layout/vProcess5"/>
    <dgm:cxn modelId="{2331DA9B-91E1-4CD9-9582-440DF9A88BEB}" type="presOf" srcId="{8428DE16-839C-4509-B7E3-431693C405B8}" destId="{3C058D48-A1E8-420F-B6E5-DD9DE54B4DF8}" srcOrd="1" destOrd="0" presId="urn:microsoft.com/office/officeart/2005/8/layout/vProcess5"/>
    <dgm:cxn modelId="{2970229C-E419-44B2-9114-DB7673B74A3A}" type="presOf" srcId="{4791401C-35D9-4A18-8E20-DDE6A06C0AD9}" destId="{2FF2085F-B514-40FF-8C7B-B681CB6138BC}" srcOrd="0" destOrd="0" presId="urn:microsoft.com/office/officeart/2005/8/layout/vProcess5"/>
    <dgm:cxn modelId="{C5CDF79C-62B8-417D-8419-BBBDD11B99E9}" srcId="{E9A50B06-6765-4CEA-9A33-BA58610FA9B1}" destId="{9BCFF1B6-6C25-4468-8C08-4B88EC28C6BD}" srcOrd="1" destOrd="0" parTransId="{34E7FE5C-C81A-4CEE-818B-D777C317469A}" sibTransId="{4791401C-35D9-4A18-8E20-DDE6A06C0AD9}"/>
    <dgm:cxn modelId="{844827AB-4581-450E-8EE4-5347D35EA8A2}" type="presOf" srcId="{9BCFF1B6-6C25-4468-8C08-4B88EC28C6BD}" destId="{30FA5C65-5154-46D6-A67C-6C81F4341FC7}" srcOrd="1" destOrd="0" presId="urn:microsoft.com/office/officeart/2005/8/layout/vProcess5"/>
    <dgm:cxn modelId="{737DA6B5-C3DA-4EAE-BA42-326D417E060E}" srcId="{E9A50B06-6765-4CEA-9A33-BA58610FA9B1}" destId="{B8E71255-1309-4392-B686-07463C357DCC}" srcOrd="2" destOrd="0" parTransId="{BA812E85-84E5-409F-AAF8-75DAF3BB1102}" sibTransId="{DD47003B-AD67-4D04-9702-AACD7B742FD2}"/>
    <dgm:cxn modelId="{4A8D75B6-E70B-46A5-8051-222056607F95}" type="presOf" srcId="{B8E71255-1309-4392-B686-07463C357DCC}" destId="{1145550B-70DA-48D9-9011-DA83377FA8F4}" srcOrd="0" destOrd="0" presId="urn:microsoft.com/office/officeart/2005/8/layout/vProcess5"/>
    <dgm:cxn modelId="{A7B6D4BE-17F5-4B8F-9CC4-13774380191C}" type="presOf" srcId="{B8E71255-1309-4392-B686-07463C357DCC}" destId="{88267D07-4470-417F-9A92-7B98C3E6036C}" srcOrd="1" destOrd="0" presId="urn:microsoft.com/office/officeart/2005/8/layout/vProcess5"/>
    <dgm:cxn modelId="{10A657C0-7EFF-410F-AFCE-DE8CA27C8DD6}" type="presOf" srcId="{FCAB19B0-9A51-4A98-9462-3938134BA949}" destId="{9D55166E-E8BB-4946-BF8F-C20FE52D8AB7}" srcOrd="0" destOrd="0" presId="urn:microsoft.com/office/officeart/2005/8/layout/vProcess5"/>
    <dgm:cxn modelId="{F72CF1CC-BECE-46C0-AA8D-09340FC8B443}" type="presOf" srcId="{F58B0DA9-8500-4079-BC46-7D3F6C8D2D49}" destId="{790D8C7B-C000-4999-8FBF-35C5F78C8858}" srcOrd="0" destOrd="0" presId="urn:microsoft.com/office/officeart/2005/8/layout/vProcess5"/>
    <dgm:cxn modelId="{3C5813DE-C494-4C85-868B-A0CC4196BDD9}" type="presOf" srcId="{E9A50B06-6765-4CEA-9A33-BA58610FA9B1}" destId="{82283A3A-3F68-44AC-B3B0-8F171B781A35}" srcOrd="0" destOrd="0" presId="urn:microsoft.com/office/officeart/2005/8/layout/vProcess5"/>
    <dgm:cxn modelId="{480D2CE9-9CBB-40E3-B880-3258184D447C}" type="presOf" srcId="{AE3ABA06-75FE-48F5-A3B8-578D7506DDA7}" destId="{33953CDF-FD5C-4367-B5D7-4B1215F501DA}" srcOrd="0" destOrd="0" presId="urn:microsoft.com/office/officeart/2005/8/layout/vProcess5"/>
    <dgm:cxn modelId="{7B865FFB-867E-4CAC-9DF7-ADB625AF3A06}" srcId="{E9A50B06-6765-4CEA-9A33-BA58610FA9B1}" destId="{AE3ABA06-75FE-48F5-A3B8-578D7506DDA7}" srcOrd="4" destOrd="0" parTransId="{BD261EC5-433B-49A9-A90A-7A0EED2BCB09}" sibTransId="{76C7DA39-7253-4BE5-BBBA-70B8DE64BBED}"/>
    <dgm:cxn modelId="{9C85A3FE-EE85-4198-8C8F-6055361E2ED7}" srcId="{E9A50B06-6765-4CEA-9A33-BA58610FA9B1}" destId="{FCAB19B0-9A51-4A98-9462-3938134BA949}" srcOrd="0" destOrd="0" parTransId="{021C19FB-B668-4FB5-86C4-C8B4C621468A}" sibTransId="{B5F8A60A-D5EB-4265-8524-CC99BDECD2BC}"/>
    <dgm:cxn modelId="{7B93A363-FE14-4BC0-B1AB-C51551EB2A25}" type="presParOf" srcId="{82283A3A-3F68-44AC-B3B0-8F171B781A35}" destId="{82B8DE8A-E1DB-41F7-BE7B-284E6048F3A1}" srcOrd="0" destOrd="0" presId="urn:microsoft.com/office/officeart/2005/8/layout/vProcess5"/>
    <dgm:cxn modelId="{50FD3AB0-AB70-4FDA-8DD1-B4C2F5418417}" type="presParOf" srcId="{82283A3A-3F68-44AC-B3B0-8F171B781A35}" destId="{9D55166E-E8BB-4946-BF8F-C20FE52D8AB7}" srcOrd="1" destOrd="0" presId="urn:microsoft.com/office/officeart/2005/8/layout/vProcess5"/>
    <dgm:cxn modelId="{F55AAFC0-CB17-4ED5-8DB6-3C906D01DE48}" type="presParOf" srcId="{82283A3A-3F68-44AC-B3B0-8F171B781A35}" destId="{281FB73A-D848-4AF9-BE25-9164DE7B38D2}" srcOrd="2" destOrd="0" presId="urn:microsoft.com/office/officeart/2005/8/layout/vProcess5"/>
    <dgm:cxn modelId="{258D8386-3E70-4275-948A-C623E7747C57}" type="presParOf" srcId="{82283A3A-3F68-44AC-B3B0-8F171B781A35}" destId="{1145550B-70DA-48D9-9011-DA83377FA8F4}" srcOrd="3" destOrd="0" presId="urn:microsoft.com/office/officeart/2005/8/layout/vProcess5"/>
    <dgm:cxn modelId="{48CF31E0-D96C-4495-B829-24A612F9F8DD}" type="presParOf" srcId="{82283A3A-3F68-44AC-B3B0-8F171B781A35}" destId="{8DEC9D12-8FB1-4C41-80D4-33CD8DBFDF83}" srcOrd="4" destOrd="0" presId="urn:microsoft.com/office/officeart/2005/8/layout/vProcess5"/>
    <dgm:cxn modelId="{C82F288A-4514-4E61-8CC5-20908A1F9B01}" type="presParOf" srcId="{82283A3A-3F68-44AC-B3B0-8F171B781A35}" destId="{33953CDF-FD5C-4367-B5D7-4B1215F501DA}" srcOrd="5" destOrd="0" presId="urn:microsoft.com/office/officeart/2005/8/layout/vProcess5"/>
    <dgm:cxn modelId="{F025A205-AB28-44BD-A3A7-DC760C7624FE}" type="presParOf" srcId="{82283A3A-3F68-44AC-B3B0-8F171B781A35}" destId="{D2453C9E-8623-4CD3-989C-76264E19CA46}" srcOrd="6" destOrd="0" presId="urn:microsoft.com/office/officeart/2005/8/layout/vProcess5"/>
    <dgm:cxn modelId="{8672769C-B9C2-413E-B9A5-36A552D6008D}" type="presParOf" srcId="{82283A3A-3F68-44AC-B3B0-8F171B781A35}" destId="{2FF2085F-B514-40FF-8C7B-B681CB6138BC}" srcOrd="7" destOrd="0" presId="urn:microsoft.com/office/officeart/2005/8/layout/vProcess5"/>
    <dgm:cxn modelId="{C4D971AD-3FB8-4B46-8652-F12FB6526854}" type="presParOf" srcId="{82283A3A-3F68-44AC-B3B0-8F171B781A35}" destId="{CE959499-201E-459F-A667-4F36030173D9}" srcOrd="8" destOrd="0" presId="urn:microsoft.com/office/officeart/2005/8/layout/vProcess5"/>
    <dgm:cxn modelId="{26EE74DD-9589-4CB9-B316-168E86BC81D4}" type="presParOf" srcId="{82283A3A-3F68-44AC-B3B0-8F171B781A35}" destId="{790D8C7B-C000-4999-8FBF-35C5F78C8858}" srcOrd="9" destOrd="0" presId="urn:microsoft.com/office/officeart/2005/8/layout/vProcess5"/>
    <dgm:cxn modelId="{589D5556-7C60-4694-A2C2-EF0753314464}" type="presParOf" srcId="{82283A3A-3F68-44AC-B3B0-8F171B781A35}" destId="{38A7A6C4-D6EB-40C0-AC96-5D588206546D}" srcOrd="10" destOrd="0" presId="urn:microsoft.com/office/officeart/2005/8/layout/vProcess5"/>
    <dgm:cxn modelId="{A8AAB3D5-821A-40DF-A790-BEB35C8F88A0}" type="presParOf" srcId="{82283A3A-3F68-44AC-B3B0-8F171B781A35}" destId="{30FA5C65-5154-46D6-A67C-6C81F4341FC7}" srcOrd="11" destOrd="0" presId="urn:microsoft.com/office/officeart/2005/8/layout/vProcess5"/>
    <dgm:cxn modelId="{D257B56C-0543-43E3-889F-728A716A68A1}" type="presParOf" srcId="{82283A3A-3F68-44AC-B3B0-8F171B781A35}" destId="{88267D07-4470-417F-9A92-7B98C3E6036C}" srcOrd="12" destOrd="0" presId="urn:microsoft.com/office/officeart/2005/8/layout/vProcess5"/>
    <dgm:cxn modelId="{AEA5F759-1A4D-42E8-B28F-15DDD01F9244}" type="presParOf" srcId="{82283A3A-3F68-44AC-B3B0-8F171B781A35}" destId="{3C058D48-A1E8-420F-B6E5-DD9DE54B4DF8}" srcOrd="13" destOrd="0" presId="urn:microsoft.com/office/officeart/2005/8/layout/vProcess5"/>
    <dgm:cxn modelId="{ED2ECCE4-A502-4FDF-B10A-97AE66DA6670}" type="presParOf" srcId="{82283A3A-3F68-44AC-B3B0-8F171B781A35}" destId="{38824A7F-5B6E-456C-A25C-5581B044C66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9A50B06-6765-4CEA-9A33-BA58610FA9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428DE16-839C-4509-B7E3-431693C405B8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Supports remote working</a:t>
          </a:r>
        </a:p>
      </dgm:t>
    </dgm:pt>
    <dgm:pt modelId="{4B7C2082-3C45-4CCD-9E38-A9A253128D86}" type="parTrans" cxnId="{15ACF78B-29B4-4D20-9ABF-41A90AB3DEA8}">
      <dgm:prSet/>
      <dgm:spPr/>
    </dgm:pt>
    <dgm:pt modelId="{F58B0DA9-8500-4079-BC46-7D3F6C8D2D49}" type="sibTrans" cxnId="{15ACF78B-29B4-4D20-9ABF-41A90AB3DEA8}">
      <dgm:prSet/>
      <dgm:spPr/>
      <dgm:t>
        <a:bodyPr/>
        <a:lstStyle/>
        <a:p>
          <a:endParaRPr lang="en-GB"/>
        </a:p>
      </dgm:t>
    </dgm:pt>
    <dgm:pt modelId="{AAB028D7-0BED-408F-BCE8-145B700E872D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Saves time searching for documents</a:t>
          </a:r>
        </a:p>
      </dgm:t>
    </dgm:pt>
    <dgm:pt modelId="{6649866C-11EE-47EA-AD5F-657490883B6A}" type="parTrans" cxnId="{385B60CF-B3DD-482F-B233-F6C14E55F5D9}">
      <dgm:prSet/>
      <dgm:spPr/>
    </dgm:pt>
    <dgm:pt modelId="{98DA3915-988B-4AB8-AB07-48B52D8481EB}" type="sibTrans" cxnId="{385B60CF-B3DD-482F-B233-F6C14E55F5D9}">
      <dgm:prSet/>
      <dgm:spPr/>
      <dgm:t>
        <a:bodyPr/>
        <a:lstStyle/>
        <a:p>
          <a:endParaRPr lang="en-GB"/>
        </a:p>
      </dgm:t>
    </dgm:pt>
    <dgm:pt modelId="{18A8BF13-CF17-43E4-A030-84B50CFC1DB9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Allows instant updates to files</a:t>
          </a:r>
          <a:endParaRPr lang="en-GB" dirty="0"/>
        </a:p>
      </dgm:t>
    </dgm:pt>
    <dgm:pt modelId="{FBEA2926-5ECC-4FB9-B362-4C40A5547A0F}" type="parTrans" cxnId="{0AAD09CF-F6E1-4F97-91D1-D7402B4AF6AE}">
      <dgm:prSet/>
      <dgm:spPr/>
    </dgm:pt>
    <dgm:pt modelId="{4D2A3985-2A8D-4CCC-A02F-4883AA83CC91}" type="sibTrans" cxnId="{0AAD09CF-F6E1-4F97-91D1-D7402B4AF6AE}">
      <dgm:prSet/>
      <dgm:spPr/>
      <dgm:t>
        <a:bodyPr/>
        <a:lstStyle/>
        <a:p>
          <a:endParaRPr lang="en-GB"/>
        </a:p>
      </dgm:t>
    </dgm:pt>
    <dgm:pt modelId="{0240B7C1-F1A9-475C-8270-4B19A6C863E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Improves teamwork and communication</a:t>
          </a:r>
        </a:p>
      </dgm:t>
    </dgm:pt>
    <dgm:pt modelId="{E240EF91-992C-4792-8205-25F34C37B578}" type="parTrans" cxnId="{BFD22CEF-259A-421C-9C9A-A15B03262736}">
      <dgm:prSet/>
      <dgm:spPr/>
    </dgm:pt>
    <dgm:pt modelId="{38393030-0F98-4A3A-92BA-53AAC84AB5C8}" type="sibTrans" cxnId="{BFD22CEF-259A-421C-9C9A-A15B03262736}">
      <dgm:prSet/>
      <dgm:spPr/>
      <dgm:t>
        <a:bodyPr/>
        <a:lstStyle/>
        <a:p>
          <a:endParaRPr lang="en-GB"/>
        </a:p>
      </dgm:t>
    </dgm:pt>
    <dgm:pt modelId="{AB0EA174-4125-4E02-9E9D-B88B156A71F9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Quick sharing</a:t>
          </a:r>
        </a:p>
      </dgm:t>
    </dgm:pt>
    <dgm:pt modelId="{990BB777-3807-4C35-981E-37294B60556D}" type="parTrans" cxnId="{998489DC-9E3E-4090-8ABA-E609766472A6}">
      <dgm:prSet/>
      <dgm:spPr/>
    </dgm:pt>
    <dgm:pt modelId="{E4B1FDD2-BBC8-40A1-8DA6-069A0559E114}" type="sibTrans" cxnId="{998489DC-9E3E-4090-8ABA-E609766472A6}">
      <dgm:prSet/>
      <dgm:spPr/>
    </dgm:pt>
    <dgm:pt modelId="{82283A3A-3F68-44AC-B3B0-8F171B781A35}" type="pres">
      <dgm:prSet presAssocID="{E9A50B06-6765-4CEA-9A33-BA58610FA9B1}" presName="outerComposite" presStyleCnt="0">
        <dgm:presLayoutVars>
          <dgm:chMax val="5"/>
          <dgm:dir/>
          <dgm:resizeHandles val="exact"/>
        </dgm:presLayoutVars>
      </dgm:prSet>
      <dgm:spPr/>
    </dgm:pt>
    <dgm:pt modelId="{82B8DE8A-E1DB-41F7-BE7B-284E6048F3A1}" type="pres">
      <dgm:prSet presAssocID="{E9A50B06-6765-4CEA-9A33-BA58610FA9B1}" presName="dummyMaxCanvas" presStyleCnt="0">
        <dgm:presLayoutVars/>
      </dgm:prSet>
      <dgm:spPr/>
    </dgm:pt>
    <dgm:pt modelId="{B059A3CA-1C5C-4358-8411-AC4432F8A503}" type="pres">
      <dgm:prSet presAssocID="{E9A50B06-6765-4CEA-9A33-BA58610FA9B1}" presName="FiveNodes_1" presStyleLbl="node1" presStyleIdx="0" presStyleCnt="5">
        <dgm:presLayoutVars>
          <dgm:bulletEnabled val="1"/>
        </dgm:presLayoutVars>
      </dgm:prSet>
      <dgm:spPr/>
    </dgm:pt>
    <dgm:pt modelId="{DD9ECAF5-4FFB-4889-8A14-CCDC1CC149F2}" type="pres">
      <dgm:prSet presAssocID="{E9A50B06-6765-4CEA-9A33-BA58610FA9B1}" presName="FiveNodes_2" presStyleLbl="node1" presStyleIdx="1" presStyleCnt="5">
        <dgm:presLayoutVars>
          <dgm:bulletEnabled val="1"/>
        </dgm:presLayoutVars>
      </dgm:prSet>
      <dgm:spPr/>
    </dgm:pt>
    <dgm:pt modelId="{BF824AF6-D3BE-4333-BD70-4DDF3E99A157}" type="pres">
      <dgm:prSet presAssocID="{E9A50B06-6765-4CEA-9A33-BA58610FA9B1}" presName="FiveNodes_3" presStyleLbl="node1" presStyleIdx="2" presStyleCnt="5">
        <dgm:presLayoutVars>
          <dgm:bulletEnabled val="1"/>
        </dgm:presLayoutVars>
      </dgm:prSet>
      <dgm:spPr/>
    </dgm:pt>
    <dgm:pt modelId="{2F831C29-1E33-4626-9880-80A5F3CD90ED}" type="pres">
      <dgm:prSet presAssocID="{E9A50B06-6765-4CEA-9A33-BA58610FA9B1}" presName="FiveNodes_4" presStyleLbl="node1" presStyleIdx="3" presStyleCnt="5">
        <dgm:presLayoutVars>
          <dgm:bulletEnabled val="1"/>
        </dgm:presLayoutVars>
      </dgm:prSet>
      <dgm:spPr/>
    </dgm:pt>
    <dgm:pt modelId="{DDAE1884-8B8B-4F6C-9748-8A4EA1EFD9CC}" type="pres">
      <dgm:prSet presAssocID="{E9A50B06-6765-4CEA-9A33-BA58610FA9B1}" presName="FiveNodes_5" presStyleLbl="node1" presStyleIdx="4" presStyleCnt="5">
        <dgm:presLayoutVars>
          <dgm:bulletEnabled val="1"/>
        </dgm:presLayoutVars>
      </dgm:prSet>
      <dgm:spPr/>
    </dgm:pt>
    <dgm:pt modelId="{F713BBFF-1EE4-4A55-985A-FCD698307872}" type="pres">
      <dgm:prSet presAssocID="{E9A50B06-6765-4CEA-9A33-BA58610FA9B1}" presName="FiveConn_1-2" presStyleLbl="fgAccFollowNode1" presStyleIdx="0" presStyleCnt="4">
        <dgm:presLayoutVars>
          <dgm:bulletEnabled val="1"/>
        </dgm:presLayoutVars>
      </dgm:prSet>
      <dgm:spPr/>
    </dgm:pt>
    <dgm:pt modelId="{176878C4-3C73-49CF-BB5F-9FABA4826486}" type="pres">
      <dgm:prSet presAssocID="{E9A50B06-6765-4CEA-9A33-BA58610FA9B1}" presName="FiveConn_2-3" presStyleLbl="fgAccFollowNode1" presStyleIdx="1" presStyleCnt="4">
        <dgm:presLayoutVars>
          <dgm:bulletEnabled val="1"/>
        </dgm:presLayoutVars>
      </dgm:prSet>
      <dgm:spPr/>
    </dgm:pt>
    <dgm:pt modelId="{468A6E43-10C3-413A-9EFB-68F7B1FAE4C8}" type="pres">
      <dgm:prSet presAssocID="{E9A50B06-6765-4CEA-9A33-BA58610FA9B1}" presName="FiveConn_3-4" presStyleLbl="fgAccFollowNode1" presStyleIdx="2" presStyleCnt="4">
        <dgm:presLayoutVars>
          <dgm:bulletEnabled val="1"/>
        </dgm:presLayoutVars>
      </dgm:prSet>
      <dgm:spPr/>
    </dgm:pt>
    <dgm:pt modelId="{809F3CF4-D0DC-4494-B2A1-942F9C56E97F}" type="pres">
      <dgm:prSet presAssocID="{E9A50B06-6765-4CEA-9A33-BA58610FA9B1}" presName="FiveConn_4-5" presStyleLbl="fgAccFollowNode1" presStyleIdx="3" presStyleCnt="4">
        <dgm:presLayoutVars>
          <dgm:bulletEnabled val="1"/>
        </dgm:presLayoutVars>
      </dgm:prSet>
      <dgm:spPr/>
    </dgm:pt>
    <dgm:pt modelId="{8923D2CD-A132-42B5-8CEA-D9EDCCB59883}" type="pres">
      <dgm:prSet presAssocID="{E9A50B06-6765-4CEA-9A33-BA58610FA9B1}" presName="FiveNodes_1_text" presStyleLbl="node1" presStyleIdx="4" presStyleCnt="5">
        <dgm:presLayoutVars>
          <dgm:bulletEnabled val="1"/>
        </dgm:presLayoutVars>
      </dgm:prSet>
      <dgm:spPr/>
    </dgm:pt>
    <dgm:pt modelId="{415144A7-2369-499B-AF0E-2FD1538A33D4}" type="pres">
      <dgm:prSet presAssocID="{E9A50B06-6765-4CEA-9A33-BA58610FA9B1}" presName="FiveNodes_2_text" presStyleLbl="node1" presStyleIdx="4" presStyleCnt="5">
        <dgm:presLayoutVars>
          <dgm:bulletEnabled val="1"/>
        </dgm:presLayoutVars>
      </dgm:prSet>
      <dgm:spPr/>
    </dgm:pt>
    <dgm:pt modelId="{EDBD9A84-FB42-4DDD-AD7F-55D31AAB169B}" type="pres">
      <dgm:prSet presAssocID="{E9A50B06-6765-4CEA-9A33-BA58610FA9B1}" presName="FiveNodes_3_text" presStyleLbl="node1" presStyleIdx="4" presStyleCnt="5">
        <dgm:presLayoutVars>
          <dgm:bulletEnabled val="1"/>
        </dgm:presLayoutVars>
      </dgm:prSet>
      <dgm:spPr/>
    </dgm:pt>
    <dgm:pt modelId="{827E18A2-86D3-4E00-B208-82A1F3F13C77}" type="pres">
      <dgm:prSet presAssocID="{E9A50B06-6765-4CEA-9A33-BA58610FA9B1}" presName="FiveNodes_4_text" presStyleLbl="node1" presStyleIdx="4" presStyleCnt="5">
        <dgm:presLayoutVars>
          <dgm:bulletEnabled val="1"/>
        </dgm:presLayoutVars>
      </dgm:prSet>
      <dgm:spPr/>
    </dgm:pt>
    <dgm:pt modelId="{F4AC1EC2-A036-4AF9-8A8B-B4C0F33BE5D3}" type="pres">
      <dgm:prSet presAssocID="{E9A50B06-6765-4CEA-9A33-BA58610FA9B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6BCF30C-096E-415E-A5AD-207F5758C5D7}" type="presOf" srcId="{AB0EA174-4125-4E02-9E9D-B88B156A71F9}" destId="{F4AC1EC2-A036-4AF9-8A8B-B4C0F33BE5D3}" srcOrd="1" destOrd="0" presId="urn:microsoft.com/office/officeart/2005/8/layout/vProcess5"/>
    <dgm:cxn modelId="{DE894B24-87EE-4612-953D-37788C4BE03B}" type="presOf" srcId="{0240B7C1-F1A9-475C-8270-4B19A6C863E3}" destId="{827E18A2-86D3-4E00-B208-82A1F3F13C77}" srcOrd="1" destOrd="0" presId="urn:microsoft.com/office/officeart/2005/8/layout/vProcess5"/>
    <dgm:cxn modelId="{9213323E-A506-4018-9F08-EB79DFE6C76E}" type="presOf" srcId="{18A8BF13-CF17-43E4-A030-84B50CFC1DB9}" destId="{BF824AF6-D3BE-4333-BD70-4DDF3E99A157}" srcOrd="0" destOrd="0" presId="urn:microsoft.com/office/officeart/2005/8/layout/vProcess5"/>
    <dgm:cxn modelId="{1B417C4B-0E6F-4D7B-9142-3CDCCD870E15}" type="presOf" srcId="{18A8BF13-CF17-43E4-A030-84B50CFC1DB9}" destId="{EDBD9A84-FB42-4DDD-AD7F-55D31AAB169B}" srcOrd="1" destOrd="0" presId="urn:microsoft.com/office/officeart/2005/8/layout/vProcess5"/>
    <dgm:cxn modelId="{91D63C4D-2231-4343-AFCF-1926DE6358BD}" type="presOf" srcId="{AAB028D7-0BED-408F-BCE8-145B700E872D}" destId="{DD9ECAF5-4FFB-4889-8A14-CCDC1CC149F2}" srcOrd="0" destOrd="0" presId="urn:microsoft.com/office/officeart/2005/8/layout/vProcess5"/>
    <dgm:cxn modelId="{2869916F-704B-4ED7-A398-807352AA59CB}" type="presOf" srcId="{98DA3915-988B-4AB8-AB07-48B52D8481EB}" destId="{176878C4-3C73-49CF-BB5F-9FABA4826486}" srcOrd="0" destOrd="0" presId="urn:microsoft.com/office/officeart/2005/8/layout/vProcess5"/>
    <dgm:cxn modelId="{14A45C52-4838-4D4A-8500-EDBBB6D0CA15}" type="presOf" srcId="{8428DE16-839C-4509-B7E3-431693C405B8}" destId="{B059A3CA-1C5C-4358-8411-AC4432F8A503}" srcOrd="0" destOrd="0" presId="urn:microsoft.com/office/officeart/2005/8/layout/vProcess5"/>
    <dgm:cxn modelId="{86F4D776-B054-4F48-996F-500ED6F77E06}" type="presOf" srcId="{8428DE16-839C-4509-B7E3-431693C405B8}" destId="{8923D2CD-A132-42B5-8CEA-D9EDCCB59883}" srcOrd="1" destOrd="0" presId="urn:microsoft.com/office/officeart/2005/8/layout/vProcess5"/>
    <dgm:cxn modelId="{C377EC56-861D-44B4-AC26-EDFC3D6B2A4E}" type="presOf" srcId="{F58B0DA9-8500-4079-BC46-7D3F6C8D2D49}" destId="{F713BBFF-1EE4-4A55-985A-FCD698307872}" srcOrd="0" destOrd="0" presId="urn:microsoft.com/office/officeart/2005/8/layout/vProcess5"/>
    <dgm:cxn modelId="{21B6D758-DFBC-411F-8A46-6EBE5E1FFF26}" type="presOf" srcId="{0240B7C1-F1A9-475C-8270-4B19A6C863E3}" destId="{2F831C29-1E33-4626-9880-80A5F3CD90ED}" srcOrd="0" destOrd="0" presId="urn:microsoft.com/office/officeart/2005/8/layout/vProcess5"/>
    <dgm:cxn modelId="{C33B3281-A1BA-49C4-B742-B635C6B5C418}" type="presOf" srcId="{38393030-0F98-4A3A-92BA-53AAC84AB5C8}" destId="{809F3CF4-D0DC-4494-B2A1-942F9C56E97F}" srcOrd="0" destOrd="0" presId="urn:microsoft.com/office/officeart/2005/8/layout/vProcess5"/>
    <dgm:cxn modelId="{15ACF78B-29B4-4D20-9ABF-41A90AB3DEA8}" srcId="{E9A50B06-6765-4CEA-9A33-BA58610FA9B1}" destId="{8428DE16-839C-4509-B7E3-431693C405B8}" srcOrd="0" destOrd="0" parTransId="{4B7C2082-3C45-4CCD-9E38-A9A253128D86}" sibTransId="{F58B0DA9-8500-4079-BC46-7D3F6C8D2D49}"/>
    <dgm:cxn modelId="{F2767DC7-3F05-42C4-828E-87AA6CDC0C57}" type="presOf" srcId="{AB0EA174-4125-4E02-9E9D-B88B156A71F9}" destId="{DDAE1884-8B8B-4F6C-9748-8A4EA1EFD9CC}" srcOrd="0" destOrd="0" presId="urn:microsoft.com/office/officeart/2005/8/layout/vProcess5"/>
    <dgm:cxn modelId="{12A5F9CC-A141-4DD3-910A-B562B4233055}" type="presOf" srcId="{AAB028D7-0BED-408F-BCE8-145B700E872D}" destId="{415144A7-2369-499B-AF0E-2FD1538A33D4}" srcOrd="1" destOrd="0" presId="urn:microsoft.com/office/officeart/2005/8/layout/vProcess5"/>
    <dgm:cxn modelId="{0AAD09CF-F6E1-4F97-91D1-D7402B4AF6AE}" srcId="{E9A50B06-6765-4CEA-9A33-BA58610FA9B1}" destId="{18A8BF13-CF17-43E4-A030-84B50CFC1DB9}" srcOrd="2" destOrd="0" parTransId="{FBEA2926-5ECC-4FB9-B362-4C40A5547A0F}" sibTransId="{4D2A3985-2A8D-4CCC-A02F-4883AA83CC91}"/>
    <dgm:cxn modelId="{385B60CF-B3DD-482F-B233-F6C14E55F5D9}" srcId="{E9A50B06-6765-4CEA-9A33-BA58610FA9B1}" destId="{AAB028D7-0BED-408F-BCE8-145B700E872D}" srcOrd="1" destOrd="0" parTransId="{6649866C-11EE-47EA-AD5F-657490883B6A}" sibTransId="{98DA3915-988B-4AB8-AB07-48B52D8481EB}"/>
    <dgm:cxn modelId="{1C0569DC-6825-46B7-8013-6C5273629440}" type="presOf" srcId="{4D2A3985-2A8D-4CCC-A02F-4883AA83CC91}" destId="{468A6E43-10C3-413A-9EFB-68F7B1FAE4C8}" srcOrd="0" destOrd="0" presId="urn:microsoft.com/office/officeart/2005/8/layout/vProcess5"/>
    <dgm:cxn modelId="{998489DC-9E3E-4090-8ABA-E609766472A6}" srcId="{E9A50B06-6765-4CEA-9A33-BA58610FA9B1}" destId="{AB0EA174-4125-4E02-9E9D-B88B156A71F9}" srcOrd="4" destOrd="0" parTransId="{990BB777-3807-4C35-981E-37294B60556D}" sibTransId="{E4B1FDD2-BBC8-40A1-8DA6-069A0559E114}"/>
    <dgm:cxn modelId="{3C5813DE-C494-4C85-868B-A0CC4196BDD9}" type="presOf" srcId="{E9A50B06-6765-4CEA-9A33-BA58610FA9B1}" destId="{82283A3A-3F68-44AC-B3B0-8F171B781A35}" srcOrd="0" destOrd="0" presId="urn:microsoft.com/office/officeart/2005/8/layout/vProcess5"/>
    <dgm:cxn modelId="{BFD22CEF-259A-421C-9C9A-A15B03262736}" srcId="{E9A50B06-6765-4CEA-9A33-BA58610FA9B1}" destId="{0240B7C1-F1A9-475C-8270-4B19A6C863E3}" srcOrd="3" destOrd="0" parTransId="{E240EF91-992C-4792-8205-25F34C37B578}" sibTransId="{38393030-0F98-4A3A-92BA-53AAC84AB5C8}"/>
    <dgm:cxn modelId="{C797F283-2DB7-4C58-BDC7-9BB07DD6B03B}" type="presParOf" srcId="{82283A3A-3F68-44AC-B3B0-8F171B781A35}" destId="{82B8DE8A-E1DB-41F7-BE7B-284E6048F3A1}" srcOrd="0" destOrd="0" presId="urn:microsoft.com/office/officeart/2005/8/layout/vProcess5"/>
    <dgm:cxn modelId="{A78B287C-3DCC-4F6F-8A98-B7027D547218}" type="presParOf" srcId="{82283A3A-3F68-44AC-B3B0-8F171B781A35}" destId="{B059A3CA-1C5C-4358-8411-AC4432F8A503}" srcOrd="1" destOrd="0" presId="urn:microsoft.com/office/officeart/2005/8/layout/vProcess5"/>
    <dgm:cxn modelId="{2760185E-016C-4E45-A010-1ECA8125DD62}" type="presParOf" srcId="{82283A3A-3F68-44AC-B3B0-8F171B781A35}" destId="{DD9ECAF5-4FFB-4889-8A14-CCDC1CC149F2}" srcOrd="2" destOrd="0" presId="urn:microsoft.com/office/officeart/2005/8/layout/vProcess5"/>
    <dgm:cxn modelId="{09CC6AB0-1533-4EBB-B351-03807AE92D83}" type="presParOf" srcId="{82283A3A-3F68-44AC-B3B0-8F171B781A35}" destId="{BF824AF6-D3BE-4333-BD70-4DDF3E99A157}" srcOrd="3" destOrd="0" presId="urn:microsoft.com/office/officeart/2005/8/layout/vProcess5"/>
    <dgm:cxn modelId="{714D8AB0-D339-406F-BE22-817CBA418366}" type="presParOf" srcId="{82283A3A-3F68-44AC-B3B0-8F171B781A35}" destId="{2F831C29-1E33-4626-9880-80A5F3CD90ED}" srcOrd="4" destOrd="0" presId="urn:microsoft.com/office/officeart/2005/8/layout/vProcess5"/>
    <dgm:cxn modelId="{8F291826-1AE2-4360-ABF0-F19428A6001D}" type="presParOf" srcId="{82283A3A-3F68-44AC-B3B0-8F171B781A35}" destId="{DDAE1884-8B8B-4F6C-9748-8A4EA1EFD9CC}" srcOrd="5" destOrd="0" presId="urn:microsoft.com/office/officeart/2005/8/layout/vProcess5"/>
    <dgm:cxn modelId="{75AA90FC-F4DA-417C-A0C6-2FEA9A60720B}" type="presParOf" srcId="{82283A3A-3F68-44AC-B3B0-8F171B781A35}" destId="{F713BBFF-1EE4-4A55-985A-FCD698307872}" srcOrd="6" destOrd="0" presId="urn:microsoft.com/office/officeart/2005/8/layout/vProcess5"/>
    <dgm:cxn modelId="{882D0087-D61B-4319-9077-C7BAEC151BB1}" type="presParOf" srcId="{82283A3A-3F68-44AC-B3B0-8F171B781A35}" destId="{176878C4-3C73-49CF-BB5F-9FABA4826486}" srcOrd="7" destOrd="0" presId="urn:microsoft.com/office/officeart/2005/8/layout/vProcess5"/>
    <dgm:cxn modelId="{E1B85BF5-B150-4BEB-9A40-A89342A7F119}" type="presParOf" srcId="{82283A3A-3F68-44AC-B3B0-8F171B781A35}" destId="{468A6E43-10C3-413A-9EFB-68F7B1FAE4C8}" srcOrd="8" destOrd="0" presId="urn:microsoft.com/office/officeart/2005/8/layout/vProcess5"/>
    <dgm:cxn modelId="{237FD8BD-8A0C-4D61-87C7-264D0C9AD425}" type="presParOf" srcId="{82283A3A-3F68-44AC-B3B0-8F171B781A35}" destId="{809F3CF4-D0DC-4494-B2A1-942F9C56E97F}" srcOrd="9" destOrd="0" presId="urn:microsoft.com/office/officeart/2005/8/layout/vProcess5"/>
    <dgm:cxn modelId="{8BB91099-CA5E-43BC-BF50-07EC2B84BDF2}" type="presParOf" srcId="{82283A3A-3F68-44AC-B3B0-8F171B781A35}" destId="{8923D2CD-A132-42B5-8CEA-D9EDCCB59883}" srcOrd="10" destOrd="0" presId="urn:microsoft.com/office/officeart/2005/8/layout/vProcess5"/>
    <dgm:cxn modelId="{0949D54C-AF72-4660-8C2C-5002EB13301A}" type="presParOf" srcId="{82283A3A-3F68-44AC-B3B0-8F171B781A35}" destId="{415144A7-2369-499B-AF0E-2FD1538A33D4}" srcOrd="11" destOrd="0" presId="urn:microsoft.com/office/officeart/2005/8/layout/vProcess5"/>
    <dgm:cxn modelId="{AF7EE299-33CE-46FD-8A4A-A53B77AF0C7F}" type="presParOf" srcId="{82283A3A-3F68-44AC-B3B0-8F171B781A35}" destId="{EDBD9A84-FB42-4DDD-AD7F-55D31AAB169B}" srcOrd="12" destOrd="0" presId="urn:microsoft.com/office/officeart/2005/8/layout/vProcess5"/>
    <dgm:cxn modelId="{3F317243-38C9-4E50-AEE2-0D0EA488BD4F}" type="presParOf" srcId="{82283A3A-3F68-44AC-B3B0-8F171B781A35}" destId="{827E18A2-86D3-4E00-B208-82A1F3F13C77}" srcOrd="13" destOrd="0" presId="urn:microsoft.com/office/officeart/2005/8/layout/vProcess5"/>
    <dgm:cxn modelId="{13C46133-DB16-42C5-BBA8-A789987BEDA5}" type="presParOf" srcId="{82283A3A-3F68-44AC-B3B0-8F171B781A35}" destId="{F4AC1EC2-A036-4AF9-8A8B-B4C0F33BE5D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A50B06-6765-4CEA-9A33-BA58610FA9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AB028D7-0BED-408F-BCE8-145B700E872D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Secure cloud storage</a:t>
          </a:r>
        </a:p>
      </dgm:t>
    </dgm:pt>
    <dgm:pt modelId="{6649866C-11EE-47EA-AD5F-657490883B6A}" type="parTrans" cxnId="{385B60CF-B3DD-482F-B233-F6C14E55F5D9}">
      <dgm:prSet/>
      <dgm:spPr/>
    </dgm:pt>
    <dgm:pt modelId="{98DA3915-988B-4AB8-AB07-48B52D8481EB}" type="sibTrans" cxnId="{385B60CF-B3DD-482F-B233-F6C14E55F5D9}">
      <dgm:prSet/>
      <dgm:spPr/>
      <dgm:t>
        <a:bodyPr/>
        <a:lstStyle/>
        <a:p>
          <a:endParaRPr lang="en-GB"/>
        </a:p>
      </dgm:t>
    </dgm:pt>
    <dgm:pt modelId="{8E2C3E30-2BFA-4CDA-8DA8-CCF920166A03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Easily collaboration</a:t>
          </a:r>
        </a:p>
      </dgm:t>
    </dgm:pt>
    <dgm:pt modelId="{558A4670-4E48-408E-B97A-6ED076A157BE}" type="parTrans" cxnId="{7A1674CD-A1E2-4015-BBC1-3F7597A38E98}">
      <dgm:prSet/>
      <dgm:spPr/>
    </dgm:pt>
    <dgm:pt modelId="{F6835115-AFA1-4346-8BAB-363F4F49DD09}" type="sibTrans" cxnId="{7A1674CD-A1E2-4015-BBC1-3F7597A38E98}">
      <dgm:prSet/>
      <dgm:spPr/>
      <dgm:t>
        <a:bodyPr/>
        <a:lstStyle/>
        <a:p>
          <a:endParaRPr lang="en-GB"/>
        </a:p>
      </dgm:t>
    </dgm:pt>
    <dgm:pt modelId="{B80068D1-4599-48F9-8BC7-87D65B853474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Automatic backup</a:t>
          </a:r>
        </a:p>
      </dgm:t>
    </dgm:pt>
    <dgm:pt modelId="{0844ED04-455A-4517-8F97-E7BEF0D31F02}" type="parTrans" cxnId="{E3EF43F4-0EBB-4111-8F27-ED2017D73EC3}">
      <dgm:prSet/>
      <dgm:spPr/>
    </dgm:pt>
    <dgm:pt modelId="{9BBB4757-B2D5-487C-9E19-8F424350AFA0}" type="sibTrans" cxnId="{E3EF43F4-0EBB-4111-8F27-ED2017D73EC3}">
      <dgm:prSet/>
      <dgm:spPr/>
      <dgm:t>
        <a:bodyPr/>
        <a:lstStyle/>
        <a:p>
          <a:endParaRPr lang="en-GB"/>
        </a:p>
      </dgm:t>
    </dgm:pt>
    <dgm:pt modelId="{9A6DBB75-5DCC-4350-8471-C320B6676A12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Accessible anywhere</a:t>
          </a:r>
        </a:p>
      </dgm:t>
    </dgm:pt>
    <dgm:pt modelId="{6F94F581-2C6A-4486-AAD7-AE8DE8C59196}" type="parTrans" cxnId="{C5DE8325-2DCD-4BA7-B955-5086A817EE64}">
      <dgm:prSet/>
      <dgm:spPr/>
    </dgm:pt>
    <dgm:pt modelId="{7D424486-C2EF-49CE-B2D3-A334AD893451}" type="sibTrans" cxnId="{C5DE8325-2DCD-4BA7-B955-5086A817EE64}">
      <dgm:prSet/>
      <dgm:spPr/>
      <dgm:t>
        <a:bodyPr/>
        <a:lstStyle/>
        <a:p>
          <a:endParaRPr lang="en-GB"/>
        </a:p>
      </dgm:t>
    </dgm:pt>
    <dgm:pt modelId="{B36DEC47-6D09-4809-865F-04C5BDDF63C0}">
      <dgm:prSet phldrT="[Text]" phldr="0"/>
      <dgm:spPr/>
      <dgm:t>
        <a:bodyPr/>
        <a:lstStyle/>
        <a:p>
          <a:pPr rtl="0"/>
          <a:r>
            <a:rPr lang="en-GB">
              <a:latin typeface="Aptos Display" panose="02110004020202020204"/>
            </a:rPr>
            <a:t>Advance security and backup</a:t>
          </a:r>
          <a:endParaRPr lang="en-GB"/>
        </a:p>
      </dgm:t>
    </dgm:pt>
    <dgm:pt modelId="{366E2CA5-82AD-4BB2-9010-D345C3AA8E78}" type="parTrans" cxnId="{55529AA6-F32D-4C76-ADDD-0D202428EAD4}">
      <dgm:prSet/>
      <dgm:spPr/>
    </dgm:pt>
    <dgm:pt modelId="{71460E2F-2543-499C-A6A8-BF6D373C5C53}" type="sibTrans" cxnId="{55529AA6-F32D-4C76-ADDD-0D202428EAD4}">
      <dgm:prSet/>
      <dgm:spPr/>
    </dgm:pt>
    <dgm:pt modelId="{ABB05210-CA5B-4A39-B093-BE79B1160192}">
      <dgm:prSet phldrT="[Text]" phldr="0"/>
      <dgm:spPr/>
      <dgm:t>
        <a:bodyPr/>
        <a:lstStyle/>
        <a:p>
          <a:endParaRPr lang="en-GB"/>
        </a:p>
      </dgm:t>
    </dgm:pt>
    <dgm:pt modelId="{F2572DF0-A675-41C0-82B4-5E4D4717A18E}" type="parTrans" cxnId="{6DD9DDD1-4D42-4E1B-940A-9AB3F28E3407}">
      <dgm:prSet/>
      <dgm:spPr/>
    </dgm:pt>
    <dgm:pt modelId="{C87358B4-B43A-400F-91FB-3BECC7CEC289}" type="sibTrans" cxnId="{6DD9DDD1-4D42-4E1B-940A-9AB3F28E3407}">
      <dgm:prSet/>
      <dgm:spPr/>
    </dgm:pt>
    <dgm:pt modelId="{1499F878-3728-414C-B427-D9C10FD8D612}">
      <dgm:prSet phldrT="[Text]" phldr="0"/>
      <dgm:spPr/>
      <dgm:t>
        <a:bodyPr/>
        <a:lstStyle/>
        <a:p>
          <a:endParaRPr lang="en-GB"/>
        </a:p>
      </dgm:t>
    </dgm:pt>
    <dgm:pt modelId="{05771EAB-5606-4ED1-BBAB-9A0972572068}" type="parTrans" cxnId="{029F545F-0DAF-4101-8609-C83B9984AD9C}">
      <dgm:prSet/>
      <dgm:spPr/>
    </dgm:pt>
    <dgm:pt modelId="{F490C9FE-C290-45B4-B6D6-9DA6A003C6DC}" type="sibTrans" cxnId="{029F545F-0DAF-4101-8609-C83B9984AD9C}">
      <dgm:prSet/>
      <dgm:spPr/>
    </dgm:pt>
    <dgm:pt modelId="{53C7E149-A7A7-4F41-9306-59F995DF6E00}">
      <dgm:prSet phldrT="[Text]" phldr="0"/>
      <dgm:spPr/>
      <dgm:t>
        <a:bodyPr/>
        <a:lstStyle/>
        <a:p>
          <a:endParaRPr lang="en-GB" dirty="0">
            <a:latin typeface="Aptos Display" panose="02110004020202020204"/>
          </a:endParaRPr>
        </a:p>
      </dgm:t>
    </dgm:pt>
    <dgm:pt modelId="{5869333E-DA2F-4594-AEAF-EBE0AEC2A5AD}" type="parTrans" cxnId="{6B4FB6B6-573A-4CB7-9776-07C72A6C8C65}">
      <dgm:prSet/>
      <dgm:spPr/>
    </dgm:pt>
    <dgm:pt modelId="{595900C0-DBB9-4A0D-B96D-8F30193CEFD2}" type="sibTrans" cxnId="{6B4FB6B6-573A-4CB7-9776-07C72A6C8C65}">
      <dgm:prSet/>
      <dgm:spPr/>
    </dgm:pt>
    <dgm:pt modelId="{3FC8B467-FF8F-4557-8FFF-E900C3327014}">
      <dgm:prSet phldrT="[Text]" phldr="0"/>
      <dgm:spPr/>
      <dgm:t>
        <a:bodyPr/>
        <a:lstStyle/>
        <a:p>
          <a:pPr rtl="0"/>
          <a:endParaRPr lang="en-GB" dirty="0">
            <a:latin typeface="Aptos Display" panose="02110004020202020204"/>
          </a:endParaRPr>
        </a:p>
      </dgm:t>
    </dgm:pt>
    <dgm:pt modelId="{69898DAA-C225-47BF-BBB4-5573C607B368}" type="parTrans" cxnId="{86EE059E-BB8D-4231-9E67-BFA620BD4C36}">
      <dgm:prSet/>
      <dgm:spPr/>
    </dgm:pt>
    <dgm:pt modelId="{E6063C3A-4EB9-4F9F-9590-C32E96894064}" type="sibTrans" cxnId="{86EE059E-BB8D-4231-9E67-BFA620BD4C36}">
      <dgm:prSet/>
      <dgm:spPr/>
    </dgm:pt>
    <dgm:pt modelId="{82283A3A-3F68-44AC-B3B0-8F171B781A35}" type="pres">
      <dgm:prSet presAssocID="{E9A50B06-6765-4CEA-9A33-BA58610FA9B1}" presName="outerComposite" presStyleCnt="0">
        <dgm:presLayoutVars>
          <dgm:chMax val="5"/>
          <dgm:dir/>
          <dgm:resizeHandles val="exact"/>
        </dgm:presLayoutVars>
      </dgm:prSet>
      <dgm:spPr/>
    </dgm:pt>
    <dgm:pt modelId="{82B8DE8A-E1DB-41F7-BE7B-284E6048F3A1}" type="pres">
      <dgm:prSet presAssocID="{E9A50B06-6765-4CEA-9A33-BA58610FA9B1}" presName="dummyMaxCanvas" presStyleCnt="0">
        <dgm:presLayoutVars/>
      </dgm:prSet>
      <dgm:spPr/>
    </dgm:pt>
    <dgm:pt modelId="{11804E5E-5F3B-4A05-86CE-5C47341E263F}" type="pres">
      <dgm:prSet presAssocID="{E9A50B06-6765-4CEA-9A33-BA58610FA9B1}" presName="FiveNodes_1" presStyleLbl="node1" presStyleIdx="0" presStyleCnt="5">
        <dgm:presLayoutVars>
          <dgm:bulletEnabled val="1"/>
        </dgm:presLayoutVars>
      </dgm:prSet>
      <dgm:spPr/>
    </dgm:pt>
    <dgm:pt modelId="{0E2FDA38-D4FB-4F8B-9F89-9C9FA55D39F9}" type="pres">
      <dgm:prSet presAssocID="{E9A50B06-6765-4CEA-9A33-BA58610FA9B1}" presName="FiveNodes_2" presStyleLbl="node1" presStyleIdx="1" presStyleCnt="5">
        <dgm:presLayoutVars>
          <dgm:bulletEnabled val="1"/>
        </dgm:presLayoutVars>
      </dgm:prSet>
      <dgm:spPr/>
    </dgm:pt>
    <dgm:pt modelId="{D8D94402-9303-4389-9B8D-B0773CC6C911}" type="pres">
      <dgm:prSet presAssocID="{E9A50B06-6765-4CEA-9A33-BA58610FA9B1}" presName="FiveNodes_3" presStyleLbl="node1" presStyleIdx="2" presStyleCnt="5">
        <dgm:presLayoutVars>
          <dgm:bulletEnabled val="1"/>
        </dgm:presLayoutVars>
      </dgm:prSet>
      <dgm:spPr/>
    </dgm:pt>
    <dgm:pt modelId="{BAD2395C-DC1C-4A80-8526-4A4C073E06C0}" type="pres">
      <dgm:prSet presAssocID="{E9A50B06-6765-4CEA-9A33-BA58610FA9B1}" presName="FiveNodes_4" presStyleLbl="node1" presStyleIdx="3" presStyleCnt="5">
        <dgm:presLayoutVars>
          <dgm:bulletEnabled val="1"/>
        </dgm:presLayoutVars>
      </dgm:prSet>
      <dgm:spPr/>
    </dgm:pt>
    <dgm:pt modelId="{A044D6CF-0C7B-4213-A37E-50B21B2A4DB0}" type="pres">
      <dgm:prSet presAssocID="{E9A50B06-6765-4CEA-9A33-BA58610FA9B1}" presName="FiveNodes_5" presStyleLbl="node1" presStyleIdx="4" presStyleCnt="5">
        <dgm:presLayoutVars>
          <dgm:bulletEnabled val="1"/>
        </dgm:presLayoutVars>
      </dgm:prSet>
      <dgm:spPr/>
    </dgm:pt>
    <dgm:pt modelId="{9571512A-EB9C-42F5-8542-48637B084532}" type="pres">
      <dgm:prSet presAssocID="{E9A50B06-6765-4CEA-9A33-BA58610FA9B1}" presName="FiveConn_1-2" presStyleLbl="fgAccFollowNode1" presStyleIdx="0" presStyleCnt="4">
        <dgm:presLayoutVars>
          <dgm:bulletEnabled val="1"/>
        </dgm:presLayoutVars>
      </dgm:prSet>
      <dgm:spPr/>
    </dgm:pt>
    <dgm:pt modelId="{043582E6-E0BD-44F3-A74F-0074A610FB73}" type="pres">
      <dgm:prSet presAssocID="{E9A50B06-6765-4CEA-9A33-BA58610FA9B1}" presName="FiveConn_2-3" presStyleLbl="fgAccFollowNode1" presStyleIdx="1" presStyleCnt="4">
        <dgm:presLayoutVars>
          <dgm:bulletEnabled val="1"/>
        </dgm:presLayoutVars>
      </dgm:prSet>
      <dgm:spPr/>
    </dgm:pt>
    <dgm:pt modelId="{7F849189-F816-43BC-A452-37897D98B5E7}" type="pres">
      <dgm:prSet presAssocID="{E9A50B06-6765-4CEA-9A33-BA58610FA9B1}" presName="FiveConn_3-4" presStyleLbl="fgAccFollowNode1" presStyleIdx="2" presStyleCnt="4">
        <dgm:presLayoutVars>
          <dgm:bulletEnabled val="1"/>
        </dgm:presLayoutVars>
      </dgm:prSet>
      <dgm:spPr/>
    </dgm:pt>
    <dgm:pt modelId="{2804D092-02E9-4DF3-9336-6E2FB1C93E0F}" type="pres">
      <dgm:prSet presAssocID="{E9A50B06-6765-4CEA-9A33-BA58610FA9B1}" presName="FiveConn_4-5" presStyleLbl="fgAccFollowNode1" presStyleIdx="3" presStyleCnt="4">
        <dgm:presLayoutVars>
          <dgm:bulletEnabled val="1"/>
        </dgm:presLayoutVars>
      </dgm:prSet>
      <dgm:spPr/>
    </dgm:pt>
    <dgm:pt modelId="{0F1B70FE-DC9A-445B-B409-0624D37EC9E5}" type="pres">
      <dgm:prSet presAssocID="{E9A50B06-6765-4CEA-9A33-BA58610FA9B1}" presName="FiveNodes_1_text" presStyleLbl="node1" presStyleIdx="4" presStyleCnt="5">
        <dgm:presLayoutVars>
          <dgm:bulletEnabled val="1"/>
        </dgm:presLayoutVars>
      </dgm:prSet>
      <dgm:spPr/>
    </dgm:pt>
    <dgm:pt modelId="{E7FE9ADF-9254-4506-9F7F-63D8CD7B99C7}" type="pres">
      <dgm:prSet presAssocID="{E9A50B06-6765-4CEA-9A33-BA58610FA9B1}" presName="FiveNodes_2_text" presStyleLbl="node1" presStyleIdx="4" presStyleCnt="5">
        <dgm:presLayoutVars>
          <dgm:bulletEnabled val="1"/>
        </dgm:presLayoutVars>
      </dgm:prSet>
      <dgm:spPr/>
    </dgm:pt>
    <dgm:pt modelId="{FAF4E1EC-E4D6-4BAC-AA1B-0DBD22FE22FC}" type="pres">
      <dgm:prSet presAssocID="{E9A50B06-6765-4CEA-9A33-BA58610FA9B1}" presName="FiveNodes_3_text" presStyleLbl="node1" presStyleIdx="4" presStyleCnt="5">
        <dgm:presLayoutVars>
          <dgm:bulletEnabled val="1"/>
        </dgm:presLayoutVars>
      </dgm:prSet>
      <dgm:spPr/>
    </dgm:pt>
    <dgm:pt modelId="{EE3D8CA6-40AE-4989-9065-60554A695DFB}" type="pres">
      <dgm:prSet presAssocID="{E9A50B06-6765-4CEA-9A33-BA58610FA9B1}" presName="FiveNodes_4_text" presStyleLbl="node1" presStyleIdx="4" presStyleCnt="5">
        <dgm:presLayoutVars>
          <dgm:bulletEnabled val="1"/>
        </dgm:presLayoutVars>
      </dgm:prSet>
      <dgm:spPr/>
    </dgm:pt>
    <dgm:pt modelId="{794A6FCA-D5FF-4B11-A215-AAAB38DCDB82}" type="pres">
      <dgm:prSet presAssocID="{E9A50B06-6765-4CEA-9A33-BA58610FA9B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F6DAD03-9490-4BD5-ABAB-C328AC8321DA}" type="presOf" srcId="{AAB028D7-0BED-408F-BCE8-145B700E872D}" destId="{0F1B70FE-DC9A-445B-B409-0624D37EC9E5}" srcOrd="1" destOrd="0" presId="urn:microsoft.com/office/officeart/2005/8/layout/vProcess5"/>
    <dgm:cxn modelId="{A2DEA60A-5351-438E-874B-713B5566A20E}" type="presOf" srcId="{F6835115-AFA1-4346-8BAB-363F4F49DD09}" destId="{043582E6-E0BD-44F3-A74F-0074A610FB73}" srcOrd="0" destOrd="0" presId="urn:microsoft.com/office/officeart/2005/8/layout/vProcess5"/>
    <dgm:cxn modelId="{EE0EE210-9E69-4F80-A604-05CD25FB8A74}" type="presOf" srcId="{B80068D1-4599-48F9-8BC7-87D65B853474}" destId="{FAF4E1EC-E4D6-4BAC-AA1B-0DBD22FE22FC}" srcOrd="1" destOrd="0" presId="urn:microsoft.com/office/officeart/2005/8/layout/vProcess5"/>
    <dgm:cxn modelId="{0CABF71D-02DA-4418-8D8C-BF530C89D07D}" type="presOf" srcId="{B36DEC47-6D09-4809-865F-04C5BDDF63C0}" destId="{794A6FCA-D5FF-4B11-A215-AAAB38DCDB82}" srcOrd="1" destOrd="0" presId="urn:microsoft.com/office/officeart/2005/8/layout/vProcess5"/>
    <dgm:cxn modelId="{C5DE8325-2DCD-4BA7-B955-5086A817EE64}" srcId="{E9A50B06-6765-4CEA-9A33-BA58610FA9B1}" destId="{9A6DBB75-5DCC-4350-8471-C320B6676A12}" srcOrd="3" destOrd="0" parTransId="{6F94F581-2C6A-4486-AAD7-AE8DE8C59196}" sibTransId="{7D424486-C2EF-49CE-B2D3-A334AD893451}"/>
    <dgm:cxn modelId="{80652630-4FB8-46A8-BED2-513D4173B7E5}" type="presOf" srcId="{AAB028D7-0BED-408F-BCE8-145B700E872D}" destId="{11804E5E-5F3B-4A05-86CE-5C47341E263F}" srcOrd="0" destOrd="0" presId="urn:microsoft.com/office/officeart/2005/8/layout/vProcess5"/>
    <dgm:cxn modelId="{029F545F-0DAF-4101-8609-C83B9984AD9C}" srcId="{E9A50B06-6765-4CEA-9A33-BA58610FA9B1}" destId="{1499F878-3728-414C-B427-D9C10FD8D612}" srcOrd="5" destOrd="0" parTransId="{05771EAB-5606-4ED1-BBAB-9A0972572068}" sibTransId="{F490C9FE-C290-45B4-B6D6-9DA6A003C6DC}"/>
    <dgm:cxn modelId="{303DC043-BED1-4839-A623-A27859CCD150}" type="presOf" srcId="{7D424486-C2EF-49CE-B2D3-A334AD893451}" destId="{2804D092-02E9-4DF3-9336-6E2FB1C93E0F}" srcOrd="0" destOrd="0" presId="urn:microsoft.com/office/officeart/2005/8/layout/vProcess5"/>
    <dgm:cxn modelId="{C4783873-DE15-48C9-BAF4-6CBC97B4765B}" type="presOf" srcId="{8E2C3E30-2BFA-4CDA-8DA8-CCF920166A03}" destId="{0E2FDA38-D4FB-4F8B-9F89-9C9FA55D39F9}" srcOrd="0" destOrd="0" presId="urn:microsoft.com/office/officeart/2005/8/layout/vProcess5"/>
    <dgm:cxn modelId="{68DE7373-E0EB-4FC3-9608-E0513B30AC42}" type="presOf" srcId="{8E2C3E30-2BFA-4CDA-8DA8-CCF920166A03}" destId="{E7FE9ADF-9254-4506-9F7F-63D8CD7B99C7}" srcOrd="1" destOrd="0" presId="urn:microsoft.com/office/officeart/2005/8/layout/vProcess5"/>
    <dgm:cxn modelId="{B0270281-8066-4405-A28E-2DA84E78D180}" type="presOf" srcId="{B36DEC47-6D09-4809-865F-04C5BDDF63C0}" destId="{A044D6CF-0C7B-4213-A37E-50B21B2A4DB0}" srcOrd="0" destOrd="0" presId="urn:microsoft.com/office/officeart/2005/8/layout/vProcess5"/>
    <dgm:cxn modelId="{FBFFB98F-5E77-4566-95CF-5F37AA8AA08E}" type="presOf" srcId="{B80068D1-4599-48F9-8BC7-87D65B853474}" destId="{D8D94402-9303-4389-9B8D-B0773CC6C911}" srcOrd="0" destOrd="0" presId="urn:microsoft.com/office/officeart/2005/8/layout/vProcess5"/>
    <dgm:cxn modelId="{1A114C9B-13D2-4A82-828B-4A39DCEF5045}" type="presOf" srcId="{9BBB4757-B2D5-487C-9E19-8F424350AFA0}" destId="{7F849189-F816-43BC-A452-37897D98B5E7}" srcOrd="0" destOrd="0" presId="urn:microsoft.com/office/officeart/2005/8/layout/vProcess5"/>
    <dgm:cxn modelId="{86EE059E-BB8D-4231-9E67-BFA620BD4C36}" srcId="{E9A50B06-6765-4CEA-9A33-BA58610FA9B1}" destId="{3FC8B467-FF8F-4557-8FFF-E900C3327014}" srcOrd="8" destOrd="0" parTransId="{69898DAA-C225-47BF-BBB4-5573C607B368}" sibTransId="{E6063C3A-4EB9-4F9F-9590-C32E96894064}"/>
    <dgm:cxn modelId="{55529AA6-F32D-4C76-ADDD-0D202428EAD4}" srcId="{E9A50B06-6765-4CEA-9A33-BA58610FA9B1}" destId="{B36DEC47-6D09-4809-865F-04C5BDDF63C0}" srcOrd="4" destOrd="0" parTransId="{366E2CA5-82AD-4BB2-9010-D345C3AA8E78}" sibTransId="{71460E2F-2543-499C-A6A8-BF6D373C5C53}"/>
    <dgm:cxn modelId="{4B11ABAF-3E22-42C3-A3EC-F11D34D4260C}" type="presOf" srcId="{98DA3915-988B-4AB8-AB07-48B52D8481EB}" destId="{9571512A-EB9C-42F5-8542-48637B084532}" srcOrd="0" destOrd="0" presId="urn:microsoft.com/office/officeart/2005/8/layout/vProcess5"/>
    <dgm:cxn modelId="{6B4FB6B6-573A-4CB7-9776-07C72A6C8C65}" srcId="{E9A50B06-6765-4CEA-9A33-BA58610FA9B1}" destId="{53C7E149-A7A7-4F41-9306-59F995DF6E00}" srcOrd="7" destOrd="0" parTransId="{5869333E-DA2F-4594-AEAF-EBE0AEC2A5AD}" sibTransId="{595900C0-DBB9-4A0D-B96D-8F30193CEFD2}"/>
    <dgm:cxn modelId="{7A1674CD-A1E2-4015-BBC1-3F7597A38E98}" srcId="{E9A50B06-6765-4CEA-9A33-BA58610FA9B1}" destId="{8E2C3E30-2BFA-4CDA-8DA8-CCF920166A03}" srcOrd="1" destOrd="0" parTransId="{558A4670-4E48-408E-B97A-6ED076A157BE}" sibTransId="{F6835115-AFA1-4346-8BAB-363F4F49DD09}"/>
    <dgm:cxn modelId="{385B60CF-B3DD-482F-B233-F6C14E55F5D9}" srcId="{E9A50B06-6765-4CEA-9A33-BA58610FA9B1}" destId="{AAB028D7-0BED-408F-BCE8-145B700E872D}" srcOrd="0" destOrd="0" parTransId="{6649866C-11EE-47EA-AD5F-657490883B6A}" sibTransId="{98DA3915-988B-4AB8-AB07-48B52D8481EB}"/>
    <dgm:cxn modelId="{6DD9DDD1-4D42-4E1B-940A-9AB3F28E3407}" srcId="{E9A50B06-6765-4CEA-9A33-BA58610FA9B1}" destId="{ABB05210-CA5B-4A39-B093-BE79B1160192}" srcOrd="6" destOrd="0" parTransId="{F2572DF0-A675-41C0-82B4-5E4D4717A18E}" sibTransId="{C87358B4-B43A-400F-91FB-3BECC7CEC289}"/>
    <dgm:cxn modelId="{1E95F8D8-399C-4095-B4EE-51008A338607}" type="presOf" srcId="{9A6DBB75-5DCC-4350-8471-C320B6676A12}" destId="{EE3D8CA6-40AE-4989-9065-60554A695DFB}" srcOrd="1" destOrd="0" presId="urn:microsoft.com/office/officeart/2005/8/layout/vProcess5"/>
    <dgm:cxn modelId="{3C5813DE-C494-4C85-868B-A0CC4196BDD9}" type="presOf" srcId="{E9A50B06-6765-4CEA-9A33-BA58610FA9B1}" destId="{82283A3A-3F68-44AC-B3B0-8F171B781A35}" srcOrd="0" destOrd="0" presId="urn:microsoft.com/office/officeart/2005/8/layout/vProcess5"/>
    <dgm:cxn modelId="{D21A81EB-2552-45D0-9F2D-79358D0E985F}" type="presOf" srcId="{9A6DBB75-5DCC-4350-8471-C320B6676A12}" destId="{BAD2395C-DC1C-4A80-8526-4A4C073E06C0}" srcOrd="0" destOrd="0" presId="urn:microsoft.com/office/officeart/2005/8/layout/vProcess5"/>
    <dgm:cxn modelId="{E3EF43F4-0EBB-4111-8F27-ED2017D73EC3}" srcId="{E9A50B06-6765-4CEA-9A33-BA58610FA9B1}" destId="{B80068D1-4599-48F9-8BC7-87D65B853474}" srcOrd="2" destOrd="0" parTransId="{0844ED04-455A-4517-8F97-E7BEF0D31F02}" sibTransId="{9BBB4757-B2D5-487C-9E19-8F424350AFA0}"/>
    <dgm:cxn modelId="{73B2B48D-3E55-49F7-A26F-4DAFAF4B7BF7}" type="presParOf" srcId="{82283A3A-3F68-44AC-B3B0-8F171B781A35}" destId="{82B8DE8A-E1DB-41F7-BE7B-284E6048F3A1}" srcOrd="0" destOrd="0" presId="urn:microsoft.com/office/officeart/2005/8/layout/vProcess5"/>
    <dgm:cxn modelId="{D34EAB81-9604-434E-A602-F89031A2E374}" type="presParOf" srcId="{82283A3A-3F68-44AC-B3B0-8F171B781A35}" destId="{11804E5E-5F3B-4A05-86CE-5C47341E263F}" srcOrd="1" destOrd="0" presId="urn:microsoft.com/office/officeart/2005/8/layout/vProcess5"/>
    <dgm:cxn modelId="{3B610B02-8FEA-4DA3-92A1-896FF8E88D9A}" type="presParOf" srcId="{82283A3A-3F68-44AC-B3B0-8F171B781A35}" destId="{0E2FDA38-D4FB-4F8B-9F89-9C9FA55D39F9}" srcOrd="2" destOrd="0" presId="urn:microsoft.com/office/officeart/2005/8/layout/vProcess5"/>
    <dgm:cxn modelId="{7EBA9719-FAE8-4A84-B78B-5D08B6300584}" type="presParOf" srcId="{82283A3A-3F68-44AC-B3B0-8F171B781A35}" destId="{D8D94402-9303-4389-9B8D-B0773CC6C911}" srcOrd="3" destOrd="0" presId="urn:microsoft.com/office/officeart/2005/8/layout/vProcess5"/>
    <dgm:cxn modelId="{DCD0DC17-0216-4037-9B92-350BFC06CFA1}" type="presParOf" srcId="{82283A3A-3F68-44AC-B3B0-8F171B781A35}" destId="{BAD2395C-DC1C-4A80-8526-4A4C073E06C0}" srcOrd="4" destOrd="0" presId="urn:microsoft.com/office/officeart/2005/8/layout/vProcess5"/>
    <dgm:cxn modelId="{767159C2-8D09-4D07-BFD0-EBEABF6C1A1D}" type="presParOf" srcId="{82283A3A-3F68-44AC-B3B0-8F171B781A35}" destId="{A044D6CF-0C7B-4213-A37E-50B21B2A4DB0}" srcOrd="5" destOrd="0" presId="urn:microsoft.com/office/officeart/2005/8/layout/vProcess5"/>
    <dgm:cxn modelId="{E37CAD37-5AFE-4073-880D-4D63E1CE4A2F}" type="presParOf" srcId="{82283A3A-3F68-44AC-B3B0-8F171B781A35}" destId="{9571512A-EB9C-42F5-8542-48637B084532}" srcOrd="6" destOrd="0" presId="urn:microsoft.com/office/officeart/2005/8/layout/vProcess5"/>
    <dgm:cxn modelId="{F1FBD423-0E85-4A8B-999F-5A3004BF27C9}" type="presParOf" srcId="{82283A3A-3F68-44AC-B3B0-8F171B781A35}" destId="{043582E6-E0BD-44F3-A74F-0074A610FB73}" srcOrd="7" destOrd="0" presId="urn:microsoft.com/office/officeart/2005/8/layout/vProcess5"/>
    <dgm:cxn modelId="{7DCA2A0F-DD39-413A-81E3-04E4DB1FFF83}" type="presParOf" srcId="{82283A3A-3F68-44AC-B3B0-8F171B781A35}" destId="{7F849189-F816-43BC-A452-37897D98B5E7}" srcOrd="8" destOrd="0" presId="urn:microsoft.com/office/officeart/2005/8/layout/vProcess5"/>
    <dgm:cxn modelId="{0C90AD89-D842-4D26-8A6C-650236F15CFA}" type="presParOf" srcId="{82283A3A-3F68-44AC-B3B0-8F171B781A35}" destId="{2804D092-02E9-4DF3-9336-6E2FB1C93E0F}" srcOrd="9" destOrd="0" presId="urn:microsoft.com/office/officeart/2005/8/layout/vProcess5"/>
    <dgm:cxn modelId="{16C622F9-F672-4433-B0B4-A33111B52A6D}" type="presParOf" srcId="{82283A3A-3F68-44AC-B3B0-8F171B781A35}" destId="{0F1B70FE-DC9A-445B-B409-0624D37EC9E5}" srcOrd="10" destOrd="0" presId="urn:microsoft.com/office/officeart/2005/8/layout/vProcess5"/>
    <dgm:cxn modelId="{BDF82974-ED5C-456B-BED8-3A837F2D6A89}" type="presParOf" srcId="{82283A3A-3F68-44AC-B3B0-8F171B781A35}" destId="{E7FE9ADF-9254-4506-9F7F-63D8CD7B99C7}" srcOrd="11" destOrd="0" presId="urn:microsoft.com/office/officeart/2005/8/layout/vProcess5"/>
    <dgm:cxn modelId="{6B8DE123-6DFB-47B3-A893-E3166A4D8C05}" type="presParOf" srcId="{82283A3A-3F68-44AC-B3B0-8F171B781A35}" destId="{FAF4E1EC-E4D6-4BAC-AA1B-0DBD22FE22FC}" srcOrd="12" destOrd="0" presId="urn:microsoft.com/office/officeart/2005/8/layout/vProcess5"/>
    <dgm:cxn modelId="{E8923C9C-1A86-433F-BB25-92E2B1288320}" type="presParOf" srcId="{82283A3A-3F68-44AC-B3B0-8F171B781A35}" destId="{EE3D8CA6-40AE-4989-9065-60554A695DFB}" srcOrd="13" destOrd="0" presId="urn:microsoft.com/office/officeart/2005/8/layout/vProcess5"/>
    <dgm:cxn modelId="{2D4BE31E-68FB-4085-A31F-0EA2B08EB53C}" type="presParOf" srcId="{82283A3A-3F68-44AC-B3B0-8F171B781A35}" destId="{794A6FCA-D5FF-4B11-A215-AAAB38DCDB8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A50B06-6765-4CEA-9A33-BA58610FA9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A6DBB75-5DCC-4350-8471-C320B6676A12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Needs internet connection</a:t>
          </a:r>
        </a:p>
      </dgm:t>
    </dgm:pt>
    <dgm:pt modelId="{6F94F581-2C6A-4486-AAD7-AE8DE8C59196}" type="parTrans" cxnId="{C5DE8325-2DCD-4BA7-B955-5086A817EE64}">
      <dgm:prSet/>
      <dgm:spPr/>
    </dgm:pt>
    <dgm:pt modelId="{7D424486-C2EF-49CE-B2D3-A334AD893451}" type="sibTrans" cxnId="{C5DE8325-2DCD-4BA7-B955-5086A817EE64}">
      <dgm:prSet/>
      <dgm:spPr/>
      <dgm:t>
        <a:bodyPr/>
        <a:lstStyle/>
        <a:p>
          <a:endParaRPr lang="en-GB"/>
        </a:p>
      </dgm:t>
    </dgm:pt>
    <dgm:pt modelId="{ABB05210-CA5B-4A39-B093-BE79B1160192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Security risk if password leaks </a:t>
          </a:r>
          <a:endParaRPr lang="en-GB" dirty="0"/>
        </a:p>
      </dgm:t>
    </dgm:pt>
    <dgm:pt modelId="{F2572DF0-A675-41C0-82B4-5E4D4717A18E}" type="parTrans" cxnId="{6DD9DDD1-4D42-4E1B-940A-9AB3F28E3407}">
      <dgm:prSet/>
      <dgm:spPr/>
    </dgm:pt>
    <dgm:pt modelId="{C87358B4-B43A-400F-91FB-3BECC7CEC289}" type="sibTrans" cxnId="{6DD9DDD1-4D42-4E1B-940A-9AB3F28E3407}">
      <dgm:prSet/>
      <dgm:spPr/>
      <dgm:t>
        <a:bodyPr/>
        <a:lstStyle/>
        <a:p>
          <a:endParaRPr lang="en-GB"/>
        </a:p>
      </dgm:t>
    </dgm:pt>
    <dgm:pt modelId="{1499F878-3728-414C-B427-D9C10FD8D612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Storage limit on</a:t>
          </a:r>
          <a:r>
            <a:rPr lang="en-GB">
              <a:latin typeface="Aptos Display" panose="02110004020202020204"/>
            </a:rPr>
            <a:t> accounts</a:t>
          </a:r>
          <a:endParaRPr lang="en-GB"/>
        </a:p>
      </dgm:t>
    </dgm:pt>
    <dgm:pt modelId="{05771EAB-5606-4ED1-BBAB-9A0972572068}" type="parTrans" cxnId="{029F545F-0DAF-4101-8609-C83B9984AD9C}">
      <dgm:prSet/>
      <dgm:spPr/>
    </dgm:pt>
    <dgm:pt modelId="{F490C9FE-C290-45B4-B6D6-9DA6A003C6DC}" type="sibTrans" cxnId="{029F545F-0DAF-4101-8609-C83B9984AD9C}">
      <dgm:prSet/>
      <dgm:spPr/>
      <dgm:t>
        <a:bodyPr/>
        <a:lstStyle/>
        <a:p>
          <a:endParaRPr lang="en-GB"/>
        </a:p>
      </dgm:t>
    </dgm:pt>
    <dgm:pt modelId="{53C7E149-A7A7-4F41-9306-59F995DF6E00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Users may need training</a:t>
          </a:r>
        </a:p>
      </dgm:t>
    </dgm:pt>
    <dgm:pt modelId="{5869333E-DA2F-4594-AEAF-EBE0AEC2A5AD}" type="parTrans" cxnId="{6B4FB6B6-573A-4CB7-9776-07C72A6C8C65}">
      <dgm:prSet/>
      <dgm:spPr/>
    </dgm:pt>
    <dgm:pt modelId="{595900C0-DBB9-4A0D-B96D-8F30193CEFD2}" type="sibTrans" cxnId="{6B4FB6B6-573A-4CB7-9776-07C72A6C8C65}">
      <dgm:prSet/>
      <dgm:spPr/>
      <dgm:t>
        <a:bodyPr/>
        <a:lstStyle/>
        <a:p>
          <a:endParaRPr lang="en-GB"/>
        </a:p>
      </dgm:t>
    </dgm:pt>
    <dgm:pt modelId="{3FC8B467-FF8F-4557-8FFF-E900C3327014}">
      <dgm:prSet phldrT="[Text]" phldr="0"/>
      <dgm:spPr/>
      <dgm:t>
        <a:bodyPr/>
        <a:lstStyle/>
        <a:p>
          <a:pPr rtl="0"/>
          <a:r>
            <a:rPr lang="en-GB" dirty="0">
              <a:latin typeface="Aptos Display" panose="02110004020202020204"/>
            </a:rPr>
            <a:t>Pay for extra storage </a:t>
          </a:r>
        </a:p>
      </dgm:t>
    </dgm:pt>
    <dgm:pt modelId="{69898DAA-C225-47BF-BBB4-5573C607B368}" type="parTrans" cxnId="{86EE059E-BB8D-4231-9E67-BFA620BD4C36}">
      <dgm:prSet/>
      <dgm:spPr/>
    </dgm:pt>
    <dgm:pt modelId="{E6063C3A-4EB9-4F9F-9590-C32E96894064}" type="sibTrans" cxnId="{86EE059E-BB8D-4231-9E67-BFA620BD4C36}">
      <dgm:prSet/>
      <dgm:spPr/>
    </dgm:pt>
    <dgm:pt modelId="{F8A6DC0B-67DA-40B1-AC12-60AAC18D1968}">
      <dgm:prSet phldrT="[Text]" phldr="0"/>
      <dgm:spPr/>
      <dgm:t>
        <a:bodyPr/>
        <a:lstStyle/>
        <a:p>
          <a:pPr rtl="0"/>
          <a:endParaRPr lang="en-GB" dirty="0">
            <a:latin typeface="Aptos Display" panose="02110004020202020204"/>
          </a:endParaRPr>
        </a:p>
      </dgm:t>
    </dgm:pt>
    <dgm:pt modelId="{B5DAEDE2-D715-4DD1-A15D-F1A6577B2D06}" type="parTrans" cxnId="{021978B5-D70C-4B6D-8504-2F9E3EBE749F}">
      <dgm:prSet/>
      <dgm:spPr/>
    </dgm:pt>
    <dgm:pt modelId="{67842A60-1792-48FF-A344-21466E7D47A6}" type="sibTrans" cxnId="{021978B5-D70C-4B6D-8504-2F9E3EBE749F}">
      <dgm:prSet/>
      <dgm:spPr/>
    </dgm:pt>
    <dgm:pt modelId="{4D2A02E2-F333-4D32-8101-B689C0F7D49F}">
      <dgm:prSet phldrT="[Text]" phldr="0"/>
      <dgm:spPr/>
      <dgm:t>
        <a:bodyPr/>
        <a:lstStyle/>
        <a:p>
          <a:pPr rtl="0"/>
          <a:endParaRPr lang="en-GB" dirty="0">
            <a:latin typeface="Aptos Display" panose="02110004020202020204"/>
          </a:endParaRPr>
        </a:p>
      </dgm:t>
    </dgm:pt>
    <dgm:pt modelId="{DCADA008-1961-48EB-81E8-DC2CD67E1290}" type="parTrans" cxnId="{DDB371C4-449C-4984-B4DA-661BAF61384A}">
      <dgm:prSet/>
      <dgm:spPr/>
    </dgm:pt>
    <dgm:pt modelId="{D2898895-4F4E-4E69-8A92-49604F1AD30B}" type="sibTrans" cxnId="{DDB371C4-449C-4984-B4DA-661BAF61384A}">
      <dgm:prSet/>
      <dgm:spPr/>
    </dgm:pt>
    <dgm:pt modelId="{82283A3A-3F68-44AC-B3B0-8F171B781A35}" type="pres">
      <dgm:prSet presAssocID="{E9A50B06-6765-4CEA-9A33-BA58610FA9B1}" presName="outerComposite" presStyleCnt="0">
        <dgm:presLayoutVars>
          <dgm:chMax val="5"/>
          <dgm:dir/>
          <dgm:resizeHandles val="exact"/>
        </dgm:presLayoutVars>
      </dgm:prSet>
      <dgm:spPr/>
    </dgm:pt>
    <dgm:pt modelId="{82B8DE8A-E1DB-41F7-BE7B-284E6048F3A1}" type="pres">
      <dgm:prSet presAssocID="{E9A50B06-6765-4CEA-9A33-BA58610FA9B1}" presName="dummyMaxCanvas" presStyleCnt="0">
        <dgm:presLayoutVars/>
      </dgm:prSet>
      <dgm:spPr/>
    </dgm:pt>
    <dgm:pt modelId="{11804E5E-5F3B-4A05-86CE-5C47341E263F}" type="pres">
      <dgm:prSet presAssocID="{E9A50B06-6765-4CEA-9A33-BA58610FA9B1}" presName="FiveNodes_1" presStyleLbl="node1" presStyleIdx="0" presStyleCnt="5">
        <dgm:presLayoutVars>
          <dgm:bulletEnabled val="1"/>
        </dgm:presLayoutVars>
      </dgm:prSet>
      <dgm:spPr/>
    </dgm:pt>
    <dgm:pt modelId="{0E2FDA38-D4FB-4F8B-9F89-9C9FA55D39F9}" type="pres">
      <dgm:prSet presAssocID="{E9A50B06-6765-4CEA-9A33-BA58610FA9B1}" presName="FiveNodes_2" presStyleLbl="node1" presStyleIdx="1" presStyleCnt="5">
        <dgm:presLayoutVars>
          <dgm:bulletEnabled val="1"/>
        </dgm:presLayoutVars>
      </dgm:prSet>
      <dgm:spPr/>
    </dgm:pt>
    <dgm:pt modelId="{D8D94402-9303-4389-9B8D-B0773CC6C911}" type="pres">
      <dgm:prSet presAssocID="{E9A50B06-6765-4CEA-9A33-BA58610FA9B1}" presName="FiveNodes_3" presStyleLbl="node1" presStyleIdx="2" presStyleCnt="5">
        <dgm:presLayoutVars>
          <dgm:bulletEnabled val="1"/>
        </dgm:presLayoutVars>
      </dgm:prSet>
      <dgm:spPr/>
    </dgm:pt>
    <dgm:pt modelId="{BAD2395C-DC1C-4A80-8526-4A4C073E06C0}" type="pres">
      <dgm:prSet presAssocID="{E9A50B06-6765-4CEA-9A33-BA58610FA9B1}" presName="FiveNodes_4" presStyleLbl="node1" presStyleIdx="3" presStyleCnt="5">
        <dgm:presLayoutVars>
          <dgm:bulletEnabled val="1"/>
        </dgm:presLayoutVars>
      </dgm:prSet>
      <dgm:spPr/>
    </dgm:pt>
    <dgm:pt modelId="{A044D6CF-0C7B-4213-A37E-50B21B2A4DB0}" type="pres">
      <dgm:prSet presAssocID="{E9A50B06-6765-4CEA-9A33-BA58610FA9B1}" presName="FiveNodes_5" presStyleLbl="node1" presStyleIdx="4" presStyleCnt="5">
        <dgm:presLayoutVars>
          <dgm:bulletEnabled val="1"/>
        </dgm:presLayoutVars>
      </dgm:prSet>
      <dgm:spPr/>
    </dgm:pt>
    <dgm:pt modelId="{9571512A-EB9C-42F5-8542-48637B084532}" type="pres">
      <dgm:prSet presAssocID="{E9A50B06-6765-4CEA-9A33-BA58610FA9B1}" presName="FiveConn_1-2" presStyleLbl="fgAccFollowNode1" presStyleIdx="0" presStyleCnt="4">
        <dgm:presLayoutVars>
          <dgm:bulletEnabled val="1"/>
        </dgm:presLayoutVars>
      </dgm:prSet>
      <dgm:spPr/>
    </dgm:pt>
    <dgm:pt modelId="{043582E6-E0BD-44F3-A74F-0074A610FB73}" type="pres">
      <dgm:prSet presAssocID="{E9A50B06-6765-4CEA-9A33-BA58610FA9B1}" presName="FiveConn_2-3" presStyleLbl="fgAccFollowNode1" presStyleIdx="1" presStyleCnt="4">
        <dgm:presLayoutVars>
          <dgm:bulletEnabled val="1"/>
        </dgm:presLayoutVars>
      </dgm:prSet>
      <dgm:spPr/>
    </dgm:pt>
    <dgm:pt modelId="{7F849189-F816-43BC-A452-37897D98B5E7}" type="pres">
      <dgm:prSet presAssocID="{E9A50B06-6765-4CEA-9A33-BA58610FA9B1}" presName="FiveConn_3-4" presStyleLbl="fgAccFollowNode1" presStyleIdx="2" presStyleCnt="4">
        <dgm:presLayoutVars>
          <dgm:bulletEnabled val="1"/>
        </dgm:presLayoutVars>
      </dgm:prSet>
      <dgm:spPr/>
    </dgm:pt>
    <dgm:pt modelId="{2804D092-02E9-4DF3-9336-6E2FB1C93E0F}" type="pres">
      <dgm:prSet presAssocID="{E9A50B06-6765-4CEA-9A33-BA58610FA9B1}" presName="FiveConn_4-5" presStyleLbl="fgAccFollowNode1" presStyleIdx="3" presStyleCnt="4">
        <dgm:presLayoutVars>
          <dgm:bulletEnabled val="1"/>
        </dgm:presLayoutVars>
      </dgm:prSet>
      <dgm:spPr/>
    </dgm:pt>
    <dgm:pt modelId="{0F1B70FE-DC9A-445B-B409-0624D37EC9E5}" type="pres">
      <dgm:prSet presAssocID="{E9A50B06-6765-4CEA-9A33-BA58610FA9B1}" presName="FiveNodes_1_text" presStyleLbl="node1" presStyleIdx="4" presStyleCnt="5">
        <dgm:presLayoutVars>
          <dgm:bulletEnabled val="1"/>
        </dgm:presLayoutVars>
      </dgm:prSet>
      <dgm:spPr/>
    </dgm:pt>
    <dgm:pt modelId="{E7FE9ADF-9254-4506-9F7F-63D8CD7B99C7}" type="pres">
      <dgm:prSet presAssocID="{E9A50B06-6765-4CEA-9A33-BA58610FA9B1}" presName="FiveNodes_2_text" presStyleLbl="node1" presStyleIdx="4" presStyleCnt="5">
        <dgm:presLayoutVars>
          <dgm:bulletEnabled val="1"/>
        </dgm:presLayoutVars>
      </dgm:prSet>
      <dgm:spPr/>
    </dgm:pt>
    <dgm:pt modelId="{FAF4E1EC-E4D6-4BAC-AA1B-0DBD22FE22FC}" type="pres">
      <dgm:prSet presAssocID="{E9A50B06-6765-4CEA-9A33-BA58610FA9B1}" presName="FiveNodes_3_text" presStyleLbl="node1" presStyleIdx="4" presStyleCnt="5">
        <dgm:presLayoutVars>
          <dgm:bulletEnabled val="1"/>
        </dgm:presLayoutVars>
      </dgm:prSet>
      <dgm:spPr/>
    </dgm:pt>
    <dgm:pt modelId="{EE3D8CA6-40AE-4989-9065-60554A695DFB}" type="pres">
      <dgm:prSet presAssocID="{E9A50B06-6765-4CEA-9A33-BA58610FA9B1}" presName="FiveNodes_4_text" presStyleLbl="node1" presStyleIdx="4" presStyleCnt="5">
        <dgm:presLayoutVars>
          <dgm:bulletEnabled val="1"/>
        </dgm:presLayoutVars>
      </dgm:prSet>
      <dgm:spPr/>
    </dgm:pt>
    <dgm:pt modelId="{794A6FCA-D5FF-4B11-A215-AAAB38DCDB82}" type="pres">
      <dgm:prSet presAssocID="{E9A50B06-6765-4CEA-9A33-BA58610FA9B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9A77602-CD37-40E3-835B-CA252134C16D}" type="presOf" srcId="{595900C0-DBB9-4A0D-B96D-8F30193CEFD2}" destId="{2804D092-02E9-4DF3-9336-6E2FB1C93E0F}" srcOrd="0" destOrd="0" presId="urn:microsoft.com/office/officeart/2005/8/layout/vProcess5"/>
    <dgm:cxn modelId="{C5DE8325-2DCD-4BA7-B955-5086A817EE64}" srcId="{E9A50B06-6765-4CEA-9A33-BA58610FA9B1}" destId="{9A6DBB75-5DCC-4350-8471-C320B6676A12}" srcOrd="0" destOrd="0" parTransId="{6F94F581-2C6A-4486-AAD7-AE8DE8C59196}" sibTransId="{7D424486-C2EF-49CE-B2D3-A334AD893451}"/>
    <dgm:cxn modelId="{029F545F-0DAF-4101-8609-C83B9984AD9C}" srcId="{E9A50B06-6765-4CEA-9A33-BA58610FA9B1}" destId="{1499F878-3728-414C-B427-D9C10FD8D612}" srcOrd="1" destOrd="0" parTransId="{05771EAB-5606-4ED1-BBAB-9A0972572068}" sibTransId="{F490C9FE-C290-45B4-B6D6-9DA6A003C6DC}"/>
    <dgm:cxn modelId="{46A9ED45-6CD3-400F-BE96-BAA7D3AD273B}" type="presOf" srcId="{1499F878-3728-414C-B427-D9C10FD8D612}" destId="{0E2FDA38-D4FB-4F8B-9F89-9C9FA55D39F9}" srcOrd="0" destOrd="0" presId="urn:microsoft.com/office/officeart/2005/8/layout/vProcess5"/>
    <dgm:cxn modelId="{34BDCF6B-CBA9-4926-A289-4615BFF855A0}" type="presOf" srcId="{3FC8B467-FF8F-4557-8FFF-E900C3327014}" destId="{A044D6CF-0C7B-4213-A37E-50B21B2A4DB0}" srcOrd="0" destOrd="0" presId="urn:microsoft.com/office/officeart/2005/8/layout/vProcess5"/>
    <dgm:cxn modelId="{EDFD2F6D-83BF-41A3-8C0F-E1B66AB499E6}" type="presOf" srcId="{F490C9FE-C290-45B4-B6D6-9DA6A003C6DC}" destId="{043582E6-E0BD-44F3-A74F-0074A610FB73}" srcOrd="0" destOrd="0" presId="urn:microsoft.com/office/officeart/2005/8/layout/vProcess5"/>
    <dgm:cxn modelId="{9C387883-3AD6-460C-AD49-70ED0F183F6E}" type="presOf" srcId="{ABB05210-CA5B-4A39-B093-BE79B1160192}" destId="{FAF4E1EC-E4D6-4BAC-AA1B-0DBD22FE22FC}" srcOrd="1" destOrd="0" presId="urn:microsoft.com/office/officeart/2005/8/layout/vProcess5"/>
    <dgm:cxn modelId="{F6BFD28A-3FD8-45B6-B32C-576C301DB0DF}" type="presOf" srcId="{C87358B4-B43A-400F-91FB-3BECC7CEC289}" destId="{7F849189-F816-43BC-A452-37897D98B5E7}" srcOrd="0" destOrd="0" presId="urn:microsoft.com/office/officeart/2005/8/layout/vProcess5"/>
    <dgm:cxn modelId="{7BF92398-1D76-42FF-A7EF-E1567C49FD5B}" type="presOf" srcId="{9A6DBB75-5DCC-4350-8471-C320B6676A12}" destId="{11804E5E-5F3B-4A05-86CE-5C47341E263F}" srcOrd="0" destOrd="0" presId="urn:microsoft.com/office/officeart/2005/8/layout/vProcess5"/>
    <dgm:cxn modelId="{86EE059E-BB8D-4231-9E67-BFA620BD4C36}" srcId="{E9A50B06-6765-4CEA-9A33-BA58610FA9B1}" destId="{3FC8B467-FF8F-4557-8FFF-E900C3327014}" srcOrd="4" destOrd="0" parTransId="{69898DAA-C225-47BF-BBB4-5573C607B368}" sibTransId="{E6063C3A-4EB9-4F9F-9590-C32E96894064}"/>
    <dgm:cxn modelId="{021978B5-D70C-4B6D-8504-2F9E3EBE749F}" srcId="{E9A50B06-6765-4CEA-9A33-BA58610FA9B1}" destId="{F8A6DC0B-67DA-40B1-AC12-60AAC18D1968}" srcOrd="5" destOrd="0" parTransId="{B5DAEDE2-D715-4DD1-A15D-F1A6577B2D06}" sibTransId="{67842A60-1792-48FF-A344-21466E7D47A6}"/>
    <dgm:cxn modelId="{6B4FB6B6-573A-4CB7-9776-07C72A6C8C65}" srcId="{E9A50B06-6765-4CEA-9A33-BA58610FA9B1}" destId="{53C7E149-A7A7-4F41-9306-59F995DF6E00}" srcOrd="3" destOrd="0" parTransId="{5869333E-DA2F-4594-AEAF-EBE0AEC2A5AD}" sibTransId="{595900C0-DBB9-4A0D-B96D-8F30193CEFD2}"/>
    <dgm:cxn modelId="{DDB371C4-449C-4984-B4DA-661BAF61384A}" srcId="{E9A50B06-6765-4CEA-9A33-BA58610FA9B1}" destId="{4D2A02E2-F333-4D32-8101-B689C0F7D49F}" srcOrd="6" destOrd="0" parTransId="{DCADA008-1961-48EB-81E8-DC2CD67E1290}" sibTransId="{D2898895-4F4E-4E69-8A92-49604F1AD30B}"/>
    <dgm:cxn modelId="{6C3C3BCF-6928-4D35-95D0-E38A7F87FE55}" type="presOf" srcId="{53C7E149-A7A7-4F41-9306-59F995DF6E00}" destId="{EE3D8CA6-40AE-4989-9065-60554A695DFB}" srcOrd="1" destOrd="0" presId="urn:microsoft.com/office/officeart/2005/8/layout/vProcess5"/>
    <dgm:cxn modelId="{6DD9DDD1-4D42-4E1B-940A-9AB3F28E3407}" srcId="{E9A50B06-6765-4CEA-9A33-BA58610FA9B1}" destId="{ABB05210-CA5B-4A39-B093-BE79B1160192}" srcOrd="2" destOrd="0" parTransId="{F2572DF0-A675-41C0-82B4-5E4D4717A18E}" sibTransId="{C87358B4-B43A-400F-91FB-3BECC7CEC289}"/>
    <dgm:cxn modelId="{2DACEAD3-6624-43E7-AF61-2D3B62E847DF}" type="presOf" srcId="{3FC8B467-FF8F-4557-8FFF-E900C3327014}" destId="{794A6FCA-D5FF-4B11-A215-AAAB38DCDB82}" srcOrd="1" destOrd="0" presId="urn:microsoft.com/office/officeart/2005/8/layout/vProcess5"/>
    <dgm:cxn modelId="{3797AFD5-9B8A-489F-84DF-B4288F6506CF}" type="presOf" srcId="{ABB05210-CA5B-4A39-B093-BE79B1160192}" destId="{D8D94402-9303-4389-9B8D-B0773CC6C911}" srcOrd="0" destOrd="0" presId="urn:microsoft.com/office/officeart/2005/8/layout/vProcess5"/>
    <dgm:cxn modelId="{D4A552D6-D636-41A6-B044-B5386E8AFD96}" type="presOf" srcId="{9A6DBB75-5DCC-4350-8471-C320B6676A12}" destId="{0F1B70FE-DC9A-445B-B409-0624D37EC9E5}" srcOrd="1" destOrd="0" presId="urn:microsoft.com/office/officeart/2005/8/layout/vProcess5"/>
    <dgm:cxn modelId="{3C5813DE-C494-4C85-868B-A0CC4196BDD9}" type="presOf" srcId="{E9A50B06-6765-4CEA-9A33-BA58610FA9B1}" destId="{82283A3A-3F68-44AC-B3B0-8F171B781A35}" srcOrd="0" destOrd="0" presId="urn:microsoft.com/office/officeart/2005/8/layout/vProcess5"/>
    <dgm:cxn modelId="{03F0F7EA-20A1-4AAB-884D-16ED53C00825}" type="presOf" srcId="{7D424486-C2EF-49CE-B2D3-A334AD893451}" destId="{9571512A-EB9C-42F5-8542-48637B084532}" srcOrd="0" destOrd="0" presId="urn:microsoft.com/office/officeart/2005/8/layout/vProcess5"/>
    <dgm:cxn modelId="{764B11F0-461F-48B8-B90A-3F452684DC23}" type="presOf" srcId="{1499F878-3728-414C-B427-D9C10FD8D612}" destId="{E7FE9ADF-9254-4506-9F7F-63D8CD7B99C7}" srcOrd="1" destOrd="0" presId="urn:microsoft.com/office/officeart/2005/8/layout/vProcess5"/>
    <dgm:cxn modelId="{B7055AFD-A651-497E-BD3B-83007C026BDA}" type="presOf" srcId="{53C7E149-A7A7-4F41-9306-59F995DF6E00}" destId="{BAD2395C-DC1C-4A80-8526-4A4C073E06C0}" srcOrd="0" destOrd="0" presId="urn:microsoft.com/office/officeart/2005/8/layout/vProcess5"/>
    <dgm:cxn modelId="{29EE3B42-948D-4C71-9C1E-63AD849E9779}" type="presParOf" srcId="{82283A3A-3F68-44AC-B3B0-8F171B781A35}" destId="{82B8DE8A-E1DB-41F7-BE7B-284E6048F3A1}" srcOrd="0" destOrd="0" presId="urn:microsoft.com/office/officeart/2005/8/layout/vProcess5"/>
    <dgm:cxn modelId="{764DFC97-3FC3-499F-B001-AE2F43D3E810}" type="presParOf" srcId="{82283A3A-3F68-44AC-B3B0-8F171B781A35}" destId="{11804E5E-5F3B-4A05-86CE-5C47341E263F}" srcOrd="1" destOrd="0" presId="urn:microsoft.com/office/officeart/2005/8/layout/vProcess5"/>
    <dgm:cxn modelId="{DA23524D-E96C-42BA-98EE-98A8097FC99C}" type="presParOf" srcId="{82283A3A-3F68-44AC-B3B0-8F171B781A35}" destId="{0E2FDA38-D4FB-4F8B-9F89-9C9FA55D39F9}" srcOrd="2" destOrd="0" presId="urn:microsoft.com/office/officeart/2005/8/layout/vProcess5"/>
    <dgm:cxn modelId="{1D7D224F-C96C-4A1C-8111-C25CBB42C207}" type="presParOf" srcId="{82283A3A-3F68-44AC-B3B0-8F171B781A35}" destId="{D8D94402-9303-4389-9B8D-B0773CC6C911}" srcOrd="3" destOrd="0" presId="urn:microsoft.com/office/officeart/2005/8/layout/vProcess5"/>
    <dgm:cxn modelId="{E30366AA-BBF4-4680-A12A-DB2C4BED8C31}" type="presParOf" srcId="{82283A3A-3F68-44AC-B3B0-8F171B781A35}" destId="{BAD2395C-DC1C-4A80-8526-4A4C073E06C0}" srcOrd="4" destOrd="0" presId="urn:microsoft.com/office/officeart/2005/8/layout/vProcess5"/>
    <dgm:cxn modelId="{E2E55D9E-6E82-4937-9E99-B3B509FBEA6D}" type="presParOf" srcId="{82283A3A-3F68-44AC-B3B0-8F171B781A35}" destId="{A044D6CF-0C7B-4213-A37E-50B21B2A4DB0}" srcOrd="5" destOrd="0" presId="urn:microsoft.com/office/officeart/2005/8/layout/vProcess5"/>
    <dgm:cxn modelId="{157FA0C6-8C9B-484E-9A02-CA7F65E4EBF4}" type="presParOf" srcId="{82283A3A-3F68-44AC-B3B0-8F171B781A35}" destId="{9571512A-EB9C-42F5-8542-48637B084532}" srcOrd="6" destOrd="0" presId="urn:microsoft.com/office/officeart/2005/8/layout/vProcess5"/>
    <dgm:cxn modelId="{4EBD58E8-AF30-4749-A437-FDD5A0F5EB5C}" type="presParOf" srcId="{82283A3A-3F68-44AC-B3B0-8F171B781A35}" destId="{043582E6-E0BD-44F3-A74F-0074A610FB73}" srcOrd="7" destOrd="0" presId="urn:microsoft.com/office/officeart/2005/8/layout/vProcess5"/>
    <dgm:cxn modelId="{CE9304BE-C829-4186-9F66-E86382E70B53}" type="presParOf" srcId="{82283A3A-3F68-44AC-B3B0-8F171B781A35}" destId="{7F849189-F816-43BC-A452-37897D98B5E7}" srcOrd="8" destOrd="0" presId="urn:microsoft.com/office/officeart/2005/8/layout/vProcess5"/>
    <dgm:cxn modelId="{78C35031-6D5C-4CB4-B2CD-BD8343FC6D4C}" type="presParOf" srcId="{82283A3A-3F68-44AC-B3B0-8F171B781A35}" destId="{2804D092-02E9-4DF3-9336-6E2FB1C93E0F}" srcOrd="9" destOrd="0" presId="urn:microsoft.com/office/officeart/2005/8/layout/vProcess5"/>
    <dgm:cxn modelId="{7B3B5D31-B90F-47A2-B594-BCA0165ADE71}" type="presParOf" srcId="{82283A3A-3F68-44AC-B3B0-8F171B781A35}" destId="{0F1B70FE-DC9A-445B-B409-0624D37EC9E5}" srcOrd="10" destOrd="0" presId="urn:microsoft.com/office/officeart/2005/8/layout/vProcess5"/>
    <dgm:cxn modelId="{F1E91A03-C019-4C0E-844C-2EDCE573D0E3}" type="presParOf" srcId="{82283A3A-3F68-44AC-B3B0-8F171B781A35}" destId="{E7FE9ADF-9254-4506-9F7F-63D8CD7B99C7}" srcOrd="11" destOrd="0" presId="urn:microsoft.com/office/officeart/2005/8/layout/vProcess5"/>
    <dgm:cxn modelId="{B2DE952C-D924-42A8-97CB-8D5BC44171E3}" type="presParOf" srcId="{82283A3A-3F68-44AC-B3B0-8F171B781A35}" destId="{FAF4E1EC-E4D6-4BAC-AA1B-0DBD22FE22FC}" srcOrd="12" destOrd="0" presId="urn:microsoft.com/office/officeart/2005/8/layout/vProcess5"/>
    <dgm:cxn modelId="{01FC41F5-25F3-43B8-8513-C06EB5090AB8}" type="presParOf" srcId="{82283A3A-3F68-44AC-B3B0-8F171B781A35}" destId="{EE3D8CA6-40AE-4989-9065-60554A695DFB}" srcOrd="13" destOrd="0" presId="urn:microsoft.com/office/officeart/2005/8/layout/vProcess5"/>
    <dgm:cxn modelId="{A8CB7005-1870-4CC5-B26F-5E6A87F733D2}" type="presParOf" srcId="{82283A3A-3F68-44AC-B3B0-8F171B781A35}" destId="{794A6FCA-D5FF-4B11-A215-AAAB38DCDB8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A8ED3-48AF-4777-BB1D-1104237AE672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Securely saving, managing and organising digital files and personal documents within all </a:t>
          </a:r>
          <a:r>
            <a:rPr lang="en-GB" sz="2100" kern="1200" dirty="0" err="1"/>
            <a:t>facilites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23773" y="23773"/>
        <a:ext cx="7797822" cy="764123"/>
      </dsp:txXfrm>
    </dsp:sp>
    <dsp:sp modelId="{ECA2AB25-3F2B-405C-95B6-D28943F91D06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Ensures sensitive records are stored in a central, structured location rather than on individual computers.</a:t>
          </a:r>
          <a:endParaRPr lang="en-US" sz="2100" kern="1200"/>
        </a:p>
      </dsp:txBody>
      <dsp:txXfrm>
        <a:off x="755937" y="983018"/>
        <a:ext cx="7434967" cy="764123"/>
      </dsp:txXfrm>
    </dsp:sp>
    <dsp:sp modelId="{8E013B27-D8FC-4BFE-A415-59C53AC178A7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 Display" panose="02110004020202020204"/>
            </a:rPr>
            <a:t>Accessing files from different devices </a:t>
          </a:r>
        </a:p>
      </dsp:txBody>
      <dsp:txXfrm>
        <a:off x="1477174" y="1942263"/>
        <a:ext cx="7445895" cy="764123"/>
      </dsp:txXfrm>
    </dsp:sp>
    <dsp:sp modelId="{57E32FEE-2B79-4B1C-93E6-B1C5F55384CD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 Display" panose="02110004020202020204"/>
            </a:rPr>
            <a:t>Sharing documents safely </a:t>
          </a:r>
        </a:p>
      </dsp:txBody>
      <dsp:txXfrm>
        <a:off x="2209338" y="2901508"/>
        <a:ext cx="7434967" cy="764123"/>
      </dsp:txXfrm>
    </dsp:sp>
    <dsp:sp modelId="{21D46ED6-937B-41E2-923D-DAC589479EF2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FEC0E1E2-9424-4849-86FE-7B331ECB56B4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C86525DA-6AAD-4E74-9580-D23725A09283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9786785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5D47C3-5CB7-479D-89BD-649B1DEC08BE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ptos Display" panose="02110004020202020204"/>
            </a:rPr>
            <a:t>One drive storage system</a:t>
          </a:r>
          <a:endParaRPr lang="en-GB" sz="3400" kern="1200" dirty="0"/>
        </a:p>
      </dsp:txBody>
      <dsp:txXfrm>
        <a:off x="23773" y="23773"/>
        <a:ext cx="7797822" cy="764123"/>
      </dsp:txXfrm>
    </dsp:sp>
    <dsp:sp modelId="{5558440F-0B72-48E9-980B-4310C3C51FC3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ptos Display" panose="02110004020202020204"/>
            </a:rPr>
            <a:t>Stores files online securely</a:t>
          </a:r>
        </a:p>
      </dsp:txBody>
      <dsp:txXfrm>
        <a:off x="755937" y="983018"/>
        <a:ext cx="7434967" cy="764123"/>
      </dsp:txXfrm>
    </dsp:sp>
    <dsp:sp modelId="{5447A4F9-5618-4E1F-B605-9C49DE7261EB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ptos Display" panose="02110004020202020204"/>
            </a:rPr>
            <a:t>Allows file sharing and collaboration</a:t>
          </a:r>
        </a:p>
      </dsp:txBody>
      <dsp:txXfrm>
        <a:off x="1477174" y="1942263"/>
        <a:ext cx="7445895" cy="764123"/>
      </dsp:txXfrm>
    </dsp:sp>
    <dsp:sp modelId="{9C9C20CB-AF9E-4927-AEA1-35AFBA17C75B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Aptos Display" panose="02110004020202020204"/>
            </a:rPr>
            <a:t>Can be accessed anywhere with internet</a:t>
          </a:r>
        </a:p>
      </dsp:txBody>
      <dsp:txXfrm>
        <a:off x="2209338" y="2901508"/>
        <a:ext cx="7434967" cy="764123"/>
      </dsp:txXfrm>
    </dsp:sp>
    <dsp:sp modelId="{4950283F-E268-47D2-95E1-1E7107F42807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B9B16F2D-C837-46CF-B604-39A7378E0701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9065548" y="1580910"/>
        <a:ext cx="290172" cy="397007"/>
      </dsp:txXfrm>
    </dsp:sp>
    <dsp:sp modelId="{939D190E-990F-481B-B40B-0FEBE460C89F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9786785" y="2540155"/>
        <a:ext cx="290172" cy="397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5166E-E8BB-4946-BF8F-C20FE52D8AB7}">
      <dsp:nvSpPr>
        <dsp:cNvPr id="0" name=""/>
        <dsp:cNvSpPr/>
      </dsp:nvSpPr>
      <dsp:spPr>
        <a:xfrm>
          <a:off x="0" y="0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ptos Display" panose="02110004020202020204"/>
            </a:rPr>
            <a:t>Keeps all files safe and backed up</a:t>
          </a:r>
          <a:endParaRPr lang="en-GB" sz="2800" kern="1200" dirty="0"/>
        </a:p>
      </dsp:txBody>
      <dsp:txXfrm>
        <a:off x="19451" y="19451"/>
        <a:ext cx="7620120" cy="625190"/>
      </dsp:txXfrm>
    </dsp:sp>
    <dsp:sp modelId="{281FB73A-D848-4AF9-BE25-9164DE7B38D2}">
      <dsp:nvSpPr>
        <dsp:cNvPr id="0" name=""/>
        <dsp:cNvSpPr/>
      </dsp:nvSpPr>
      <dsp:spPr>
        <a:xfrm>
          <a:off x="628350" y="756328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ptos Display" panose="02110004020202020204"/>
            </a:rPr>
            <a:t>Easy to organise documents</a:t>
          </a:r>
        </a:p>
      </dsp:txBody>
      <dsp:txXfrm>
        <a:off x="647801" y="775779"/>
        <a:ext cx="7315515" cy="625190"/>
      </dsp:txXfrm>
    </dsp:sp>
    <dsp:sp modelId="{1145550B-70DA-48D9-9011-DA83377FA8F4}">
      <dsp:nvSpPr>
        <dsp:cNvPr id="0" name=""/>
        <dsp:cNvSpPr/>
      </dsp:nvSpPr>
      <dsp:spPr>
        <a:xfrm>
          <a:off x="1256700" y="1512656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ptos Display" panose="02110004020202020204"/>
            </a:rPr>
            <a:t>You can work together in real time</a:t>
          </a:r>
        </a:p>
      </dsp:txBody>
      <dsp:txXfrm>
        <a:off x="1276151" y="1532107"/>
        <a:ext cx="7315515" cy="625190"/>
      </dsp:txXfrm>
    </dsp:sp>
    <dsp:sp modelId="{8DEC9D12-8FB1-4C41-80D4-33CD8DBFDF83}">
      <dsp:nvSpPr>
        <dsp:cNvPr id="0" name=""/>
        <dsp:cNvSpPr/>
      </dsp:nvSpPr>
      <dsp:spPr>
        <a:xfrm>
          <a:off x="1885050" y="2268984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ptos Display" panose="02110004020202020204"/>
            </a:rPr>
            <a:t>Reduces the risk of losing files </a:t>
          </a:r>
        </a:p>
      </dsp:txBody>
      <dsp:txXfrm>
        <a:off x="1904501" y="2288435"/>
        <a:ext cx="7315515" cy="625190"/>
      </dsp:txXfrm>
    </dsp:sp>
    <dsp:sp modelId="{33953CDF-FD5C-4367-B5D7-4B1215F501DA}">
      <dsp:nvSpPr>
        <dsp:cNvPr id="0" name=""/>
        <dsp:cNvSpPr/>
      </dsp:nvSpPr>
      <dsp:spPr>
        <a:xfrm>
          <a:off x="2513400" y="3025312"/>
          <a:ext cx="8414428" cy="66409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ptos Display" panose="02110004020202020204"/>
            </a:rPr>
            <a:t>Access from home, work or mobile devices.</a:t>
          </a:r>
          <a:endParaRPr lang="en-GB" sz="2800" kern="1200" dirty="0"/>
        </a:p>
      </dsp:txBody>
      <dsp:txXfrm>
        <a:off x="2532851" y="3044763"/>
        <a:ext cx="7315515" cy="625190"/>
      </dsp:txXfrm>
    </dsp:sp>
    <dsp:sp modelId="{D2453C9E-8623-4CD3-989C-76264E19CA46}">
      <dsp:nvSpPr>
        <dsp:cNvPr id="0" name=""/>
        <dsp:cNvSpPr/>
      </dsp:nvSpPr>
      <dsp:spPr>
        <a:xfrm>
          <a:off x="7982767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079890" y="485156"/>
        <a:ext cx="237414" cy="324824"/>
      </dsp:txXfrm>
    </dsp:sp>
    <dsp:sp modelId="{2FF2085F-B514-40FF-8C7B-B681CB6138BC}">
      <dsp:nvSpPr>
        <dsp:cNvPr id="0" name=""/>
        <dsp:cNvSpPr/>
      </dsp:nvSpPr>
      <dsp:spPr>
        <a:xfrm>
          <a:off x="8611118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8708241" y="1241484"/>
        <a:ext cx="237414" cy="324824"/>
      </dsp:txXfrm>
    </dsp:sp>
    <dsp:sp modelId="{CE959499-201E-459F-A667-4F36030173D9}">
      <dsp:nvSpPr>
        <dsp:cNvPr id="0" name=""/>
        <dsp:cNvSpPr/>
      </dsp:nvSpPr>
      <dsp:spPr>
        <a:xfrm>
          <a:off x="9239468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9336591" y="1986744"/>
        <a:ext cx="237414" cy="324824"/>
      </dsp:txXfrm>
    </dsp:sp>
    <dsp:sp modelId="{790D8C7B-C000-4999-8FBF-35C5F78C8858}">
      <dsp:nvSpPr>
        <dsp:cNvPr id="0" name=""/>
        <dsp:cNvSpPr/>
      </dsp:nvSpPr>
      <dsp:spPr>
        <a:xfrm>
          <a:off x="986781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9964941" y="2750451"/>
        <a:ext cx="237414" cy="3248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59A3CA-1C5C-4358-8411-AC4432F8A503}">
      <dsp:nvSpPr>
        <dsp:cNvPr id="0" name=""/>
        <dsp:cNvSpPr/>
      </dsp:nvSpPr>
      <dsp:spPr>
        <a:xfrm>
          <a:off x="0" y="0"/>
          <a:ext cx="8071240" cy="5528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110004020202020204"/>
            </a:rPr>
            <a:t>Supports remote working</a:t>
          </a:r>
        </a:p>
      </dsp:txBody>
      <dsp:txXfrm>
        <a:off x="16191" y="16191"/>
        <a:ext cx="7410034" cy="520430"/>
      </dsp:txXfrm>
    </dsp:sp>
    <dsp:sp modelId="{DD9ECAF5-4FFB-4889-8A14-CCDC1CC149F2}">
      <dsp:nvSpPr>
        <dsp:cNvPr id="0" name=""/>
        <dsp:cNvSpPr/>
      </dsp:nvSpPr>
      <dsp:spPr>
        <a:xfrm>
          <a:off x="602722" y="629591"/>
          <a:ext cx="8071240" cy="552812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110004020202020204"/>
            </a:rPr>
            <a:t>Saves time searching for documents</a:t>
          </a:r>
        </a:p>
      </dsp:txBody>
      <dsp:txXfrm>
        <a:off x="618913" y="645782"/>
        <a:ext cx="7076808" cy="520430"/>
      </dsp:txXfrm>
    </dsp:sp>
    <dsp:sp modelId="{BF824AF6-D3BE-4333-BD70-4DDF3E99A157}">
      <dsp:nvSpPr>
        <dsp:cNvPr id="0" name=""/>
        <dsp:cNvSpPr/>
      </dsp:nvSpPr>
      <dsp:spPr>
        <a:xfrm>
          <a:off x="1205445" y="1259183"/>
          <a:ext cx="8071240" cy="552812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110004020202020204"/>
            </a:rPr>
            <a:t>Allows instant updates to files</a:t>
          </a:r>
          <a:endParaRPr lang="en-GB" sz="2400" kern="1200" dirty="0"/>
        </a:p>
      </dsp:txBody>
      <dsp:txXfrm>
        <a:off x="1221636" y="1275374"/>
        <a:ext cx="7076808" cy="520430"/>
      </dsp:txXfrm>
    </dsp:sp>
    <dsp:sp modelId="{2F831C29-1E33-4626-9880-80A5F3CD90ED}">
      <dsp:nvSpPr>
        <dsp:cNvPr id="0" name=""/>
        <dsp:cNvSpPr/>
      </dsp:nvSpPr>
      <dsp:spPr>
        <a:xfrm>
          <a:off x="1808167" y="1888775"/>
          <a:ext cx="8071240" cy="552812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110004020202020204"/>
            </a:rPr>
            <a:t>Improves teamwork and communication</a:t>
          </a:r>
        </a:p>
      </dsp:txBody>
      <dsp:txXfrm>
        <a:off x="1824358" y="1904966"/>
        <a:ext cx="7076808" cy="520430"/>
      </dsp:txXfrm>
    </dsp:sp>
    <dsp:sp modelId="{DDAE1884-8B8B-4F6C-9748-8A4EA1EFD9CC}">
      <dsp:nvSpPr>
        <dsp:cNvPr id="0" name=""/>
        <dsp:cNvSpPr/>
      </dsp:nvSpPr>
      <dsp:spPr>
        <a:xfrm>
          <a:off x="2410890" y="2518366"/>
          <a:ext cx="8071240" cy="55281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110004020202020204"/>
            </a:rPr>
            <a:t>Quick sharing</a:t>
          </a:r>
        </a:p>
      </dsp:txBody>
      <dsp:txXfrm>
        <a:off x="2427081" y="2534557"/>
        <a:ext cx="7076808" cy="520430"/>
      </dsp:txXfrm>
    </dsp:sp>
    <dsp:sp modelId="{F713BBFF-1EE4-4A55-985A-FCD698307872}">
      <dsp:nvSpPr>
        <dsp:cNvPr id="0" name=""/>
        <dsp:cNvSpPr/>
      </dsp:nvSpPr>
      <dsp:spPr>
        <a:xfrm>
          <a:off x="7711912" y="403860"/>
          <a:ext cx="359327" cy="359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7792761" y="403860"/>
        <a:ext cx="197629" cy="270394"/>
      </dsp:txXfrm>
    </dsp:sp>
    <dsp:sp modelId="{176878C4-3C73-49CF-BB5F-9FABA4826486}">
      <dsp:nvSpPr>
        <dsp:cNvPr id="0" name=""/>
        <dsp:cNvSpPr/>
      </dsp:nvSpPr>
      <dsp:spPr>
        <a:xfrm>
          <a:off x="8314635" y="1033451"/>
          <a:ext cx="359327" cy="359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8395484" y="1033451"/>
        <a:ext cx="197629" cy="270394"/>
      </dsp:txXfrm>
    </dsp:sp>
    <dsp:sp modelId="{468A6E43-10C3-413A-9EFB-68F7B1FAE4C8}">
      <dsp:nvSpPr>
        <dsp:cNvPr id="0" name=""/>
        <dsp:cNvSpPr/>
      </dsp:nvSpPr>
      <dsp:spPr>
        <a:xfrm>
          <a:off x="8917357" y="1653829"/>
          <a:ext cx="359327" cy="359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8998206" y="1653829"/>
        <a:ext cx="197629" cy="270394"/>
      </dsp:txXfrm>
    </dsp:sp>
    <dsp:sp modelId="{809F3CF4-D0DC-4494-B2A1-942F9C56E97F}">
      <dsp:nvSpPr>
        <dsp:cNvPr id="0" name=""/>
        <dsp:cNvSpPr/>
      </dsp:nvSpPr>
      <dsp:spPr>
        <a:xfrm>
          <a:off x="9520080" y="2289563"/>
          <a:ext cx="359327" cy="359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9600929" y="2289563"/>
        <a:ext cx="197629" cy="2703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04E5E-5F3B-4A05-86CE-5C47341E263F}">
      <dsp:nvSpPr>
        <dsp:cNvPr id="0" name=""/>
        <dsp:cNvSpPr/>
      </dsp:nvSpPr>
      <dsp:spPr>
        <a:xfrm>
          <a:off x="0" y="0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Secure cloud storage</a:t>
          </a:r>
        </a:p>
      </dsp:txBody>
      <dsp:txXfrm>
        <a:off x="12856" y="12856"/>
        <a:ext cx="7579443" cy="413231"/>
      </dsp:txXfrm>
    </dsp:sp>
    <dsp:sp modelId="{0E2FDA38-D4FB-4F8B-9F89-9C9FA55D39F9}">
      <dsp:nvSpPr>
        <dsp:cNvPr id="0" name=""/>
        <dsp:cNvSpPr/>
      </dsp:nvSpPr>
      <dsp:spPr>
        <a:xfrm>
          <a:off x="605202" y="499907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Easily collaboration</a:t>
          </a:r>
        </a:p>
      </dsp:txBody>
      <dsp:txXfrm>
        <a:off x="618058" y="512763"/>
        <a:ext cx="7188225" cy="413231"/>
      </dsp:txXfrm>
    </dsp:sp>
    <dsp:sp modelId="{D8D94402-9303-4389-9B8D-B0773CC6C911}">
      <dsp:nvSpPr>
        <dsp:cNvPr id="0" name=""/>
        <dsp:cNvSpPr/>
      </dsp:nvSpPr>
      <dsp:spPr>
        <a:xfrm>
          <a:off x="1210405" y="999815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Automatic backup</a:t>
          </a:r>
        </a:p>
      </dsp:txBody>
      <dsp:txXfrm>
        <a:off x="1223261" y="1012671"/>
        <a:ext cx="7188225" cy="413231"/>
      </dsp:txXfrm>
    </dsp:sp>
    <dsp:sp modelId="{BAD2395C-DC1C-4A80-8526-4A4C073E06C0}">
      <dsp:nvSpPr>
        <dsp:cNvPr id="0" name=""/>
        <dsp:cNvSpPr/>
      </dsp:nvSpPr>
      <dsp:spPr>
        <a:xfrm>
          <a:off x="1815608" y="1499723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Accessible anywhere</a:t>
          </a:r>
        </a:p>
      </dsp:txBody>
      <dsp:txXfrm>
        <a:off x="1828464" y="1512579"/>
        <a:ext cx="7188225" cy="413231"/>
      </dsp:txXfrm>
    </dsp:sp>
    <dsp:sp modelId="{A044D6CF-0C7B-4213-A37E-50B21B2A4DB0}">
      <dsp:nvSpPr>
        <dsp:cNvPr id="0" name=""/>
        <dsp:cNvSpPr/>
      </dsp:nvSpPr>
      <dsp:spPr>
        <a:xfrm>
          <a:off x="2420810" y="1999631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 Display" panose="02110004020202020204"/>
            </a:rPr>
            <a:t>Advance security and backup</a:t>
          </a:r>
          <a:endParaRPr lang="en-GB" sz="1900" kern="1200"/>
        </a:p>
      </dsp:txBody>
      <dsp:txXfrm>
        <a:off x="2433666" y="2012487"/>
        <a:ext cx="7188225" cy="413231"/>
      </dsp:txXfrm>
    </dsp:sp>
    <dsp:sp modelId="{9571512A-EB9C-42F5-8542-48637B084532}">
      <dsp:nvSpPr>
        <dsp:cNvPr id="0" name=""/>
        <dsp:cNvSpPr/>
      </dsp:nvSpPr>
      <dsp:spPr>
        <a:xfrm>
          <a:off x="7819140" y="320672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7883335" y="320672"/>
        <a:ext cx="156923" cy="214698"/>
      </dsp:txXfrm>
    </dsp:sp>
    <dsp:sp modelId="{043582E6-E0BD-44F3-A74F-0074A610FB73}">
      <dsp:nvSpPr>
        <dsp:cNvPr id="0" name=""/>
        <dsp:cNvSpPr/>
      </dsp:nvSpPr>
      <dsp:spPr>
        <a:xfrm>
          <a:off x="8424342" y="820580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8488537" y="820580"/>
        <a:ext cx="156923" cy="214698"/>
      </dsp:txXfrm>
    </dsp:sp>
    <dsp:sp modelId="{7F849189-F816-43BC-A452-37897D98B5E7}">
      <dsp:nvSpPr>
        <dsp:cNvPr id="0" name=""/>
        <dsp:cNvSpPr/>
      </dsp:nvSpPr>
      <dsp:spPr>
        <a:xfrm>
          <a:off x="9029545" y="1313172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9093740" y="1313172"/>
        <a:ext cx="156923" cy="214698"/>
      </dsp:txXfrm>
    </dsp:sp>
    <dsp:sp modelId="{2804D092-02E9-4DF3-9336-6E2FB1C93E0F}">
      <dsp:nvSpPr>
        <dsp:cNvPr id="0" name=""/>
        <dsp:cNvSpPr/>
      </dsp:nvSpPr>
      <dsp:spPr>
        <a:xfrm>
          <a:off x="9634748" y="1817957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9698943" y="1817957"/>
        <a:ext cx="156923" cy="2146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04E5E-5F3B-4A05-86CE-5C47341E263F}">
      <dsp:nvSpPr>
        <dsp:cNvPr id="0" name=""/>
        <dsp:cNvSpPr/>
      </dsp:nvSpPr>
      <dsp:spPr>
        <a:xfrm>
          <a:off x="0" y="0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Needs internet connection</a:t>
          </a:r>
        </a:p>
      </dsp:txBody>
      <dsp:txXfrm>
        <a:off x="12856" y="12856"/>
        <a:ext cx="7579443" cy="413231"/>
      </dsp:txXfrm>
    </dsp:sp>
    <dsp:sp modelId="{0E2FDA38-D4FB-4F8B-9F89-9C9FA55D39F9}">
      <dsp:nvSpPr>
        <dsp:cNvPr id="0" name=""/>
        <dsp:cNvSpPr/>
      </dsp:nvSpPr>
      <dsp:spPr>
        <a:xfrm>
          <a:off x="605202" y="499907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Storage limit on</a:t>
          </a:r>
          <a:r>
            <a:rPr lang="en-GB" sz="1900" kern="1200">
              <a:latin typeface="Aptos Display" panose="02110004020202020204"/>
            </a:rPr>
            <a:t> accounts</a:t>
          </a:r>
          <a:endParaRPr lang="en-GB" sz="1900" kern="1200"/>
        </a:p>
      </dsp:txBody>
      <dsp:txXfrm>
        <a:off x="618058" y="512763"/>
        <a:ext cx="7188225" cy="413231"/>
      </dsp:txXfrm>
    </dsp:sp>
    <dsp:sp modelId="{D8D94402-9303-4389-9B8D-B0773CC6C911}">
      <dsp:nvSpPr>
        <dsp:cNvPr id="0" name=""/>
        <dsp:cNvSpPr/>
      </dsp:nvSpPr>
      <dsp:spPr>
        <a:xfrm>
          <a:off x="1210405" y="999815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Security risk if password leaks </a:t>
          </a:r>
          <a:endParaRPr lang="en-GB" sz="1900" kern="1200" dirty="0"/>
        </a:p>
      </dsp:txBody>
      <dsp:txXfrm>
        <a:off x="1223261" y="1012671"/>
        <a:ext cx="7188225" cy="413231"/>
      </dsp:txXfrm>
    </dsp:sp>
    <dsp:sp modelId="{BAD2395C-DC1C-4A80-8526-4A4C073E06C0}">
      <dsp:nvSpPr>
        <dsp:cNvPr id="0" name=""/>
        <dsp:cNvSpPr/>
      </dsp:nvSpPr>
      <dsp:spPr>
        <a:xfrm>
          <a:off x="1815608" y="1499723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Users may need training</a:t>
          </a:r>
        </a:p>
      </dsp:txBody>
      <dsp:txXfrm>
        <a:off x="1828464" y="1512579"/>
        <a:ext cx="7188225" cy="413231"/>
      </dsp:txXfrm>
    </dsp:sp>
    <dsp:sp modelId="{A044D6CF-0C7B-4213-A37E-50B21B2A4DB0}">
      <dsp:nvSpPr>
        <dsp:cNvPr id="0" name=""/>
        <dsp:cNvSpPr/>
      </dsp:nvSpPr>
      <dsp:spPr>
        <a:xfrm>
          <a:off x="2420810" y="1999631"/>
          <a:ext cx="8104453" cy="43894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ptos Display" panose="02110004020202020204"/>
            </a:rPr>
            <a:t>Pay for extra storage </a:t>
          </a:r>
        </a:p>
      </dsp:txBody>
      <dsp:txXfrm>
        <a:off x="2433666" y="2012487"/>
        <a:ext cx="7188225" cy="413231"/>
      </dsp:txXfrm>
    </dsp:sp>
    <dsp:sp modelId="{9571512A-EB9C-42F5-8542-48637B084532}">
      <dsp:nvSpPr>
        <dsp:cNvPr id="0" name=""/>
        <dsp:cNvSpPr/>
      </dsp:nvSpPr>
      <dsp:spPr>
        <a:xfrm>
          <a:off x="7819140" y="320672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7883335" y="320672"/>
        <a:ext cx="156923" cy="214698"/>
      </dsp:txXfrm>
    </dsp:sp>
    <dsp:sp modelId="{043582E6-E0BD-44F3-A74F-0074A610FB73}">
      <dsp:nvSpPr>
        <dsp:cNvPr id="0" name=""/>
        <dsp:cNvSpPr/>
      </dsp:nvSpPr>
      <dsp:spPr>
        <a:xfrm>
          <a:off x="8424342" y="820580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8488537" y="820580"/>
        <a:ext cx="156923" cy="214698"/>
      </dsp:txXfrm>
    </dsp:sp>
    <dsp:sp modelId="{7F849189-F816-43BC-A452-37897D98B5E7}">
      <dsp:nvSpPr>
        <dsp:cNvPr id="0" name=""/>
        <dsp:cNvSpPr/>
      </dsp:nvSpPr>
      <dsp:spPr>
        <a:xfrm>
          <a:off x="9029545" y="1313172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9093740" y="1313172"/>
        <a:ext cx="156923" cy="214698"/>
      </dsp:txXfrm>
    </dsp:sp>
    <dsp:sp modelId="{2804D092-02E9-4DF3-9336-6E2FB1C93E0F}">
      <dsp:nvSpPr>
        <dsp:cNvPr id="0" name=""/>
        <dsp:cNvSpPr/>
      </dsp:nvSpPr>
      <dsp:spPr>
        <a:xfrm>
          <a:off x="9634748" y="1817957"/>
          <a:ext cx="285313" cy="2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9698943" y="1817957"/>
        <a:ext cx="156923" cy="2146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CE78B-5983-DCBB-91DF-FEAB5F7F75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DC743F-9CF5-4E7C-CDA5-93F29B6822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9F397-D51F-EFA2-6CCA-8DF85FA6A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36DBE-5C2B-CA42-EEDE-0E6A5F9EE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1E005-3611-C277-BFA5-9BBFBA0FC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55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D3229-871E-C6F8-FC3F-E463F05B8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B18B5-4140-0479-C47E-00DC41557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8B3D3-4C63-76CB-3AC2-566A31BE7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9FB2E-6625-D9BE-CFD8-916C7BED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A50EF-4645-FEE2-95D7-5649951FE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09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E681A-7550-FB17-82A9-144AA4795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34F4C-AEE4-A6DB-C230-E6AE27D34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769E88-DD66-9459-8EB8-31F1A029E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271E3-922E-1051-4E5B-BEDBC7AFE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A4A42-07CB-AA8D-5D5B-4DF8B73E7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694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FCEA4-4FA6-3179-02E8-64A0D4EE0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34CE7-CDF5-F618-0105-FA88B18585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0C584-F921-9D07-39D7-316DECFDC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E3E2B6-E9C8-490B-0826-08FABB814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AA25A-BD04-507D-7851-460D20524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77EB4-4940-3241-A3F3-8262D53A4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969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4312F-F763-8619-ABD4-78B4C0C14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A5201B-492F-F344-B7C8-601ADE658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45E5DE-5BD7-7EB1-7909-47C368653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DA5AED-B96A-C71C-3A95-7483987078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419333-2919-FDCD-5E52-3DDF2FFC53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FA8102-BBAD-B54A-0719-1684891D1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49E6D5-4956-54D3-D956-C7443B4F1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971F52-5B8B-4DEC-9BC1-B8BAC091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252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7171D-08AA-4378-AAFB-FA3267246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65B88F-32B8-38D4-4837-166CB166F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7EA36A-EB28-F69F-34A2-2CEC6E6DB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F1D954-5253-BB96-309A-2A12C23BD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53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EB8AFE-6C9D-CCC7-20E0-4AECD06D7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A078B7-6A76-163A-A093-96A771B81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058369-E5C8-E796-05F8-81479AC14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307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DF0FC-F830-8A0D-D77D-B4963E9CF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B3BF8-71E6-05D3-721F-A0977F65E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CE7DA7-7F24-E10F-59A2-A709DC9EC2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FE1CA-5FA9-AC37-050C-0011B10CD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AD62A7-4C6B-BF89-3A46-31ABD6DBD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71158D-1C31-A474-B33C-F0596FB8C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682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0EB4-B53E-65E2-4765-189E2B910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1DE2CF-C8CB-953B-005C-36E7086EE7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D9ECEB-6219-F0F3-AF07-BA6D6453BB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005064-C16D-5919-DE77-B7B64F2CD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1A0B09-6B6E-304A-E70F-E120EAB6A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4A9B31-07CB-E37D-FC62-050E90CE4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377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4635A-D38D-A931-77FF-4A0A84199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41B134-FFB0-66B0-145A-4760585DC7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75FED-3E90-2465-B7CC-451721210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7517D-3FA9-E906-E266-425732462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DEA6C-4E84-B231-69A1-58C5A3392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678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063023-6553-0C6B-517D-C425134659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68E4C-A7EE-6087-BCBB-4B98A5E5CF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F1BB4-EF0A-21BD-3184-6DB138191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66B34-DCC9-E161-83EF-82D3122B5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94096-6DF4-3BA8-6801-20B8F3BB6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109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1DB0D2-9CDA-82C6-2D1E-11174287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9A640-F133-E3F4-826E-171144AF49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1AB6E-3A91-FDD7-8867-7E5ADE626A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6A1427-5658-F94F-BF83-46536CFBA9D5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1F913-BBA8-8DB9-DE94-E1A4209C40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444F0-5953-9D3B-6E3F-763A1481C6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083D64-E5AF-C146-B5A3-2DB62EAFF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4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hyperlink" Target="https://davescomputertips.com/mastering-onedrive-top-tips-for-efficiency-and-organization/" TargetMode="Externa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hyperlink" Target="https://softhandtech.com/is-onedrive-worth-having/" TargetMode="Externa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A99E1-0A64-8124-1630-A411AA3A0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Secure file storage and sharing – Microsoft Onedrive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41B6D-3087-22CF-44AC-C912A6C50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/>
              <a:t>Presented by Aamir Malik</a:t>
            </a:r>
          </a:p>
        </p:txBody>
      </p:sp>
    </p:spTree>
    <p:extLst>
      <p:ext uri="{BB962C8B-B14F-4D97-AF65-F5344CB8AC3E}">
        <p14:creationId xmlns:p14="http://schemas.microsoft.com/office/powerpoint/2010/main" val="2642584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E713D-C315-91EF-C95D-ACF80B5ED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their chosen workplace task involves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7D009A-47FE-565C-F952-76A57AF9A8DA}"/>
              </a:ext>
            </a:extLst>
          </p:cNvPr>
          <p:cNvSpPr/>
          <p:nvPr/>
        </p:nvSpPr>
        <p:spPr>
          <a:xfrm>
            <a:off x="808653" y="575387"/>
            <a:ext cx="31102" cy="466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D50312E-9365-A71C-51A3-170BD70C0935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9180100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6010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A4EA6D-FF74-6945-FCCD-E84BDDA36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D4E46CF-D0D4-36AB-333F-710C9DE10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6C1D872-0274-1620-765C-BE94A5E44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3244009-4ED8-1733-663D-54D536762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ED3C4B-E007-C60B-6B42-8EF67F89A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36011-1AE1-3956-8EAF-1D1B824FB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Which Microsoft tool they selected.</a:t>
            </a:r>
            <a:endParaRPr lang="en-US" sz="4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069C9E5-5344-CEE4-D5E6-775C0BF67C43}"/>
              </a:ext>
            </a:extLst>
          </p:cNvPr>
          <p:cNvSpPr/>
          <p:nvPr/>
        </p:nvSpPr>
        <p:spPr>
          <a:xfrm>
            <a:off x="1354993" y="561010"/>
            <a:ext cx="31102" cy="466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FD9DC46-874B-D2E4-E8D9-EB2DBD8DB9D0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0859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73ECD3-0A03-A0DB-78D2-BC8DDAB62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E86264A-C294-4E9B-A79A-7270697EC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F9AC160-FB97-AF31-4EAF-4CD9B3D91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BDC5D7B-BC23-9AFD-AC77-A23E2D985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AA9B000-124F-4F72-340F-31404365D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20EBED-C5BC-4372-1E18-9E7D4E423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Why this tool is </a:t>
            </a:r>
            <a:r>
              <a:rPr lang="en-US" sz="4000">
                <a:solidFill>
                  <a:srgbClr val="FFFFFF"/>
                </a:solidFill>
              </a:rPr>
              <a:t>suitable for the task</a:t>
            </a:r>
            <a:endParaRPr lang="en-US" sz="4000" kern="1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5BE4D1-2DD6-843B-9165-4D8AEDC41C14}"/>
              </a:ext>
            </a:extLst>
          </p:cNvPr>
          <p:cNvSpPr/>
          <p:nvPr/>
        </p:nvSpPr>
        <p:spPr>
          <a:xfrm>
            <a:off x="808653" y="575387"/>
            <a:ext cx="31102" cy="466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DBFF8B6-FD51-6F5D-9DD1-BD52BB546056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053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A70781-363B-FDCF-DA7F-FAF2F22C39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CB306F2-1C8E-43CA-AC93-4BB83D9FD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A76A535-C6D7-7AD5-A42D-51BB21D1A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21672CE-B000-B3F1-A8BD-5B31B69C2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F55EBA3-0267-0A59-DDC7-35C232F6C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D025C-C3EA-D26B-E87B-8658626DE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How it improves </a:t>
            </a:r>
            <a:r>
              <a:rPr lang="en-US" sz="4000">
                <a:solidFill>
                  <a:srgbClr val="FFFFFF"/>
                </a:solidFill>
              </a:rPr>
              <a:t>efficiency</a:t>
            </a:r>
            <a:r>
              <a:rPr lang="en-US" sz="4000" dirty="0">
                <a:solidFill>
                  <a:srgbClr val="FFFFFF"/>
                </a:solidFill>
              </a:rPr>
              <a:t> or communication</a:t>
            </a:r>
            <a:endParaRPr lang="en-US" sz="4000" kern="1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9FEFDD-484E-6C0A-DB91-1E606F480755}"/>
              </a:ext>
            </a:extLst>
          </p:cNvPr>
          <p:cNvSpPr/>
          <p:nvPr/>
        </p:nvSpPr>
        <p:spPr>
          <a:xfrm>
            <a:off x="808653" y="575387"/>
            <a:ext cx="31102" cy="466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4DC90D18-EEF4-3602-8387-F07CF2785C3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23142524"/>
              </p:ext>
            </p:extLst>
          </p:nvPr>
        </p:nvGraphicFramePr>
        <p:xfrm>
          <a:off x="1003490" y="2342809"/>
          <a:ext cx="10482131" cy="30711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9" name="TextBox 48">
            <a:extLst>
              <a:ext uri="{FF2B5EF4-FFF2-40B4-BE49-F238E27FC236}">
                <a16:creationId xmlns:a16="http://schemas.microsoft.com/office/drawing/2014/main" id="{B9289BA5-BF0F-BF67-DAB5-55C6182DDC57}"/>
              </a:ext>
            </a:extLst>
          </p:cNvPr>
          <p:cNvSpPr txBox="1"/>
          <p:nvPr/>
        </p:nvSpPr>
        <p:spPr>
          <a:xfrm>
            <a:off x="575388" y="5738326"/>
            <a:ext cx="52873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7"/>
              </a:rPr>
              <a:t>Mastering OneDrive: Top Tips for Efficiency and Organization | Daves Computer Tips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088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92BC90-55A0-5EC6-628D-237A3B761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0B072BC-6300-8E37-0A34-0611CFE88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BCB454-D587-2FF2-EC9D-50640D314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B64167F-67D3-69CC-8F97-6E21D44B5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2267453-2B52-8EF8-DF16-48C46E7F7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5AA40-BBB2-A913-346C-961DB745C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Advantages and limitations of </a:t>
            </a:r>
            <a:r>
              <a:rPr lang="en-US" sz="4000">
                <a:solidFill>
                  <a:srgbClr val="FFFFFF"/>
                </a:solidFill>
              </a:rPr>
              <a:t>OneDrive</a:t>
            </a:r>
            <a:endParaRPr lang="en-US" sz="4000" kern="1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87D505-6B62-EF03-E3C8-5BBBC35CAFC2}"/>
              </a:ext>
            </a:extLst>
          </p:cNvPr>
          <p:cNvSpPr/>
          <p:nvPr/>
        </p:nvSpPr>
        <p:spPr>
          <a:xfrm>
            <a:off x="808653" y="575387"/>
            <a:ext cx="31102" cy="466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863D4E32-C741-ECDB-A2C9-BF6DB003D980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080004320"/>
              </p:ext>
            </p:extLst>
          </p:nvPr>
        </p:nvGraphicFramePr>
        <p:xfrm>
          <a:off x="802207" y="2946659"/>
          <a:ext cx="10525264" cy="2438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A638E8EF-2CAB-2250-8394-51C88AFEFB56}"/>
              </a:ext>
            </a:extLst>
          </p:cNvPr>
          <p:cNvSpPr txBox="1"/>
          <p:nvPr/>
        </p:nvSpPr>
        <p:spPr>
          <a:xfrm>
            <a:off x="279918" y="2425959"/>
            <a:ext cx="24415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2281434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83F558-7D9B-81DF-329A-7B5DC56BE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FAE9E29-680B-7F4B-2EAC-298E07584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964BE22-2162-6DAA-62C7-93B3D8BAE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FB2CB59-1C2F-8525-6587-E2C760C98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ACEDFDC-F085-3ECB-7485-1E39EAD01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DC823-40C3-18A5-429F-0087A961D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Advantages and limitations of </a:t>
            </a:r>
            <a:r>
              <a:rPr lang="en-US" sz="4000">
                <a:solidFill>
                  <a:srgbClr val="FFFFFF"/>
                </a:solidFill>
              </a:rPr>
              <a:t>OneDrive</a:t>
            </a:r>
            <a:endParaRPr lang="en-US" sz="4000" kern="1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EDDE82-1103-4894-6715-A42A980E02DD}"/>
              </a:ext>
            </a:extLst>
          </p:cNvPr>
          <p:cNvSpPr/>
          <p:nvPr/>
        </p:nvSpPr>
        <p:spPr>
          <a:xfrm>
            <a:off x="808653" y="575387"/>
            <a:ext cx="31102" cy="466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C6F08AC-F741-F2A1-1F24-C8A3D3F33CC0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802207" y="2946659"/>
          <a:ext cx="10525264" cy="2438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1" name="TextBox 40">
            <a:extLst>
              <a:ext uri="{FF2B5EF4-FFF2-40B4-BE49-F238E27FC236}">
                <a16:creationId xmlns:a16="http://schemas.microsoft.com/office/drawing/2014/main" id="{FAA87E0D-4CE8-4CE7-778C-7EB376C996AE}"/>
              </a:ext>
            </a:extLst>
          </p:cNvPr>
          <p:cNvSpPr txBox="1"/>
          <p:nvPr/>
        </p:nvSpPr>
        <p:spPr>
          <a:xfrm>
            <a:off x="279918" y="2425959"/>
            <a:ext cx="24415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LIMITATION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BA4D20-E899-AC3F-5086-294FCB9A0B67}"/>
              </a:ext>
            </a:extLst>
          </p:cNvPr>
          <p:cNvSpPr txBox="1"/>
          <p:nvPr/>
        </p:nvSpPr>
        <p:spPr>
          <a:xfrm>
            <a:off x="281678" y="5397084"/>
            <a:ext cx="70601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7"/>
              </a:rPr>
              <a:t>Is OneDrive Worth Having? A Comprehensive Evaluation - SoftHandTech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316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Secure file storage and sharing – Microsoft Onedrive </vt:lpstr>
      <vt:lpstr>What their chosen workplace task involves</vt:lpstr>
      <vt:lpstr>Which Microsoft tool they selected.</vt:lpstr>
      <vt:lpstr>Why this tool is suitable for the task</vt:lpstr>
      <vt:lpstr>How it improves efficiency or communication</vt:lpstr>
      <vt:lpstr>Advantages and limitations of OneDrive</vt:lpstr>
      <vt:lpstr>Advantages and limitations of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Aamir Malik</dc:creator>
  <cp:lastModifiedBy>Aamir Malik</cp:lastModifiedBy>
  <cp:revision>257</cp:revision>
  <dcterms:created xsi:type="dcterms:W3CDTF">2026-06-06T09:39:22Z</dcterms:created>
  <dcterms:modified xsi:type="dcterms:W3CDTF">2026-06-07T21:18:17Z</dcterms:modified>
</cp:coreProperties>
</file>