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778F41-66CD-44F0-BA43-B268A20737A6}" v="2" dt="2018-12-05T14:45:39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49a63ae71e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49a63ae71e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49a63ae71e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49a63ae71e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49a63ae71e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49a63ae71e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49a63ae71e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49a63ae71e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49a63ae71e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49a63ae71e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49a63ae71e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49a63ae71e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49a63ae71e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49a63ae71e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49a63ae71e_0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49a63ae71e_0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49a63ae71e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49a63ae71e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49a63ae71e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49a63ae71e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49a63ae71e_0_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49a63ae71e_0_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49a63ae71e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49a63ae71e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49a63ae71e_0_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49a63ae71e_0_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49a63ae71e_0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49a63ae71e_0_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49a63ae71e_0_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49a63ae71e_0_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49a63ae71e_0_1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49a63ae71e_0_1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49a63ae71e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Google Shape;170;g49a63ae71e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49a63ae71e_0_1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49a63ae71e_0_1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49a63ae71e_0_1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49a63ae71e_0_1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forms/d/1-DOcTgg6RA141gR5KCyR92nlWo9Qr3Z88eA8xJjiRGg/edi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eastern.fusion.uwtsd@gmail.com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0" y="74457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Questonnaire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1779150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Kirsty Mitchell, Saleema Ali &amp; Ripara Begum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Eastern Fusion</a:t>
            </a:r>
          </a:p>
          <a:p>
            <a:pPr marL="0" lvl="0" indent="0"/>
            <a:r>
              <a:rPr lang="en-GB">
                <a:hlinkClick r:id="rId3"/>
              </a:rPr>
              <a:t>https://docs.google.com/forms/d/1-DOcTgg6RA141gR5KCyR92nlWo9Qr3Z88eA8xJjiRGg/edit</a:t>
            </a:r>
            <a:r>
              <a:rPr lang="en-GB"/>
              <a:t> 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Email:</a:t>
            </a:r>
            <a:r>
              <a:rPr lang="en" u="sng" dirty="0">
                <a:solidFill>
                  <a:schemeClr val="hlink"/>
                </a:solidFill>
                <a:hlinkClick r:id="rId4"/>
              </a:rPr>
              <a:t>eastern.fusion.uwtsd@gmail.com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Password: Fynleigh1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90" name="Google Shape;9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04" name="Google Shape;104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11" name="Google Shape;11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18" name="Google Shape;11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25" name="Google Shape;12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2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32" name="Google Shape;132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2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39" name="Google Shape;139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2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46" name="Google Shape;146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2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53" name="Google Shape;153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2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60" name="Google Shape;160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2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67" name="Google Shape;167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3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3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74" name="Google Shape;174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3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3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81" name="Google Shape;181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3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88" name="Google Shape;188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55"/>
            <a:ext cx="9144001" cy="5140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4998B-435B-4C8B-B7BF-7046CFD03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contribution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2D87E0-4B0B-4E85-B46C-73DDA8BC48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tx1"/>
                </a:solidFill>
              </a:rPr>
              <a:t>Set up Google docs and shared with group members. For all group members to add potential questions too.</a:t>
            </a:r>
          </a:p>
          <a:p>
            <a:r>
              <a:rPr lang="en-GB" sz="1200" dirty="0">
                <a:solidFill>
                  <a:schemeClr val="tx1"/>
                </a:solidFill>
              </a:rPr>
              <a:t>Decided with the group which questions they wanted to add to the questionnaire.</a:t>
            </a:r>
          </a:p>
          <a:p>
            <a:r>
              <a:rPr lang="en-GB" sz="1200" dirty="0">
                <a:solidFill>
                  <a:schemeClr val="tx1"/>
                </a:solidFill>
              </a:rPr>
              <a:t>Set up Google forms and shared with group members.</a:t>
            </a:r>
          </a:p>
          <a:p>
            <a:r>
              <a:rPr lang="en-GB" sz="1200" dirty="0">
                <a:solidFill>
                  <a:schemeClr val="tx1"/>
                </a:solidFill>
              </a:rPr>
              <a:t>Typed up all the questions myself.</a:t>
            </a:r>
          </a:p>
          <a:p>
            <a:r>
              <a:rPr lang="en-GB" sz="1200" dirty="0">
                <a:solidFill>
                  <a:schemeClr val="tx1"/>
                </a:solidFill>
              </a:rPr>
              <a:t>Set up another Google docs, got all the morning class members to add their email addresses to the list.</a:t>
            </a:r>
          </a:p>
          <a:p>
            <a:r>
              <a:rPr lang="en-GB" sz="1200" dirty="0">
                <a:solidFill>
                  <a:schemeClr val="tx1"/>
                </a:solidFill>
              </a:rPr>
              <a:t>Shared email list Google doc with </a:t>
            </a:r>
            <a:r>
              <a:rPr lang="en-GB" sz="1200" dirty="0" err="1">
                <a:solidFill>
                  <a:schemeClr val="tx1"/>
                </a:solidFill>
              </a:rPr>
              <a:t>Shahedia</a:t>
            </a:r>
            <a:r>
              <a:rPr lang="en-GB" sz="1200" dirty="0">
                <a:solidFill>
                  <a:schemeClr val="tx1"/>
                </a:solidFill>
              </a:rPr>
              <a:t> Miah, who got all the afternoon class members to add their email addresses.</a:t>
            </a:r>
          </a:p>
          <a:p>
            <a:r>
              <a:rPr lang="en-GB" sz="1200" dirty="0">
                <a:solidFill>
                  <a:schemeClr val="tx1"/>
                </a:solidFill>
              </a:rPr>
              <a:t>Sent the list of email addresses to everyone on the list, so all students had everyone’s email addresses to send out questionnaires.</a:t>
            </a:r>
          </a:p>
          <a:p>
            <a:r>
              <a:rPr lang="en-GB" sz="1200" dirty="0">
                <a:solidFill>
                  <a:schemeClr val="tx1"/>
                </a:solidFill>
              </a:rPr>
              <a:t>After receiving initial feedback from Marie, I changed the age brackets. I did ask the other members of my group if they could have a look at the design of the questionnaire and if they could possible jazz it up. Unfortunately this didn’t happen and I had too much work on myself to rectify this. </a:t>
            </a:r>
          </a:p>
          <a:p>
            <a:r>
              <a:rPr lang="en-GB" sz="1200" dirty="0">
                <a:solidFill>
                  <a:schemeClr val="tx1"/>
                </a:solidFill>
              </a:rPr>
              <a:t>Created the slides of screen shots to upload to </a:t>
            </a:r>
            <a:r>
              <a:rPr lang="en-GB" sz="1200" dirty="0" err="1">
                <a:solidFill>
                  <a:schemeClr val="tx1"/>
                </a:solidFill>
              </a:rPr>
              <a:t>moodle</a:t>
            </a:r>
            <a:r>
              <a:rPr lang="en-GB" sz="1200" dirty="0">
                <a:solidFill>
                  <a:schemeClr val="tx1"/>
                </a:solidFill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2869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DC6DEE-23C7-47A0-90D2-360BE692B1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8149"/>
            <a:ext cx="4328514" cy="24336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13A0EE-5C90-4F78-A9D5-D8BEB4BBC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51" y="1354949"/>
            <a:ext cx="4328514" cy="24336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500A95-00A7-464A-A1BC-8C3CBE03A0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71750"/>
            <a:ext cx="4328514" cy="24336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DE8ADA6-1B10-4D12-9E38-8C6B8392ECEA}"/>
              </a:ext>
            </a:extLst>
          </p:cNvPr>
          <p:cNvSpPr txBox="1"/>
          <p:nvPr/>
        </p:nvSpPr>
        <p:spPr>
          <a:xfrm>
            <a:off x="212651" y="574158"/>
            <a:ext cx="32399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Screen shots of class email addresses</a:t>
            </a:r>
          </a:p>
        </p:txBody>
      </p:sp>
    </p:spTree>
    <p:extLst>
      <p:ext uri="{BB962C8B-B14F-4D97-AF65-F5344CB8AC3E}">
        <p14:creationId xmlns:p14="http://schemas.microsoft.com/office/powerpoint/2010/main" val="42296930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4245F466-E49C-4419-906F-9B61EA848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5"/>
            <a:ext cx="9144000" cy="514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5833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342DD-3542-4F9F-9A18-E8C55429E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70C469-AC22-4976-963D-8CF3557325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744B7F-408F-475F-A604-06E8F12A05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5"/>
            <a:ext cx="9144000" cy="514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5170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C0724-3105-4438-847E-48803817A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B2D32-2A3E-47FF-89DF-6B745DBA1E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818A11-B1B0-4534-B8E3-96D0936091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5"/>
            <a:ext cx="9144000" cy="514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662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E7ABD-F339-405F-9F56-5A7CCA74C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F6B5C7-7538-4570-A58B-D1CDDDC3B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28FDD0-884C-4E54-8BBF-4B86A6720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5"/>
            <a:ext cx="9144000" cy="514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2134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D3C40-2B21-4F18-A832-F8AE70C7D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BBF74-738B-4AEC-AA71-ECFB2E0204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8C6A39-B4D0-44E6-A0D4-04687E0C89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5"/>
            <a:ext cx="9144000" cy="514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68635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236</Words>
  <Application>Microsoft Office PowerPoint</Application>
  <PresentationFormat>On-screen Show (16:9)</PresentationFormat>
  <Paragraphs>17</Paragraphs>
  <Slides>27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9" baseType="lpstr">
      <vt:lpstr>Arial</vt:lpstr>
      <vt:lpstr>Simple Light</vt:lpstr>
      <vt:lpstr>Questonnaire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contribution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Questonnaire</dc:title>
  <dc:creator>KIRSTY</dc:creator>
  <cp:lastModifiedBy>Kirsty Mitchell (1709597)</cp:lastModifiedBy>
  <cp:revision>5</cp:revision>
  <dcterms:modified xsi:type="dcterms:W3CDTF">2018-12-05T14:46:57Z</dcterms:modified>
</cp:coreProperties>
</file>