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1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A60AE2-8E01-44C0-8C7A-8742EA3ED307}" v="39" dt="2023-02-22T23:31:22.3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2/22/2023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4385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45815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69319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0398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2/22/2023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50154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24943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2/22/2023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23845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69830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07902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17620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07113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6</a:t>
            </a:r>
          </a:p>
          <a:p>
            <a:pPr lvl="6"/>
            <a:r>
              <a:rPr lang="en-US" dirty="0"/>
              <a:t>7</a:t>
            </a:r>
          </a:p>
          <a:p>
            <a:pPr lvl="7"/>
            <a:r>
              <a:rPr lang="en-US" dirty="0"/>
              <a:t>8</a:t>
            </a:r>
          </a:p>
          <a:p>
            <a:pPr lvl="8"/>
            <a:r>
              <a:rPr lang="en-US" dirty="0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38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4" name="Rectangle 51">
            <a:extLst>
              <a:ext uri="{FF2B5EF4-FFF2-40B4-BE49-F238E27FC236}">
                <a16:creationId xmlns:a16="http://schemas.microsoft.com/office/drawing/2014/main" id="{53BB5D57-6178-4F62-B472-0312F6D95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53D2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5" name="Group 53">
            <a:extLst>
              <a:ext uri="{FF2B5EF4-FFF2-40B4-BE49-F238E27FC236}">
                <a16:creationId xmlns:a16="http://schemas.microsoft.com/office/drawing/2014/main" id="{4800B320-C486-4967-AFB8-58E3EBDA9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0624" y="0"/>
            <a:ext cx="12584114" cy="6853238"/>
            <a:chOff x="-417513" y="0"/>
            <a:chExt cx="12584114" cy="6853238"/>
          </a:xfrm>
        </p:grpSpPr>
        <p:sp>
          <p:nvSpPr>
            <p:cNvPr id="55" name="Freeform 5">
              <a:extLst>
                <a:ext uri="{FF2B5EF4-FFF2-40B4-BE49-F238E27FC236}">
                  <a16:creationId xmlns:a16="http://schemas.microsoft.com/office/drawing/2014/main" id="{B6E6BEB2-753A-4253-9BE2-9E569A8A5E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6">
              <a:extLst>
                <a:ext uri="{FF2B5EF4-FFF2-40B4-BE49-F238E27FC236}">
                  <a16:creationId xmlns:a16="http://schemas.microsoft.com/office/drawing/2014/main" id="{196A6026-E2E2-4401-BB72-F8314907A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7">
              <a:extLst>
                <a:ext uri="{FF2B5EF4-FFF2-40B4-BE49-F238E27FC236}">
                  <a16:creationId xmlns:a16="http://schemas.microsoft.com/office/drawing/2014/main" id="{C852B828-3E4B-4404-AEE7-815B0B6EE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8">
              <a:extLst>
                <a:ext uri="{FF2B5EF4-FFF2-40B4-BE49-F238E27FC236}">
                  <a16:creationId xmlns:a16="http://schemas.microsoft.com/office/drawing/2014/main" id="{B2BAC571-023A-4027-9689-5A7375FE5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9">
              <a:extLst>
                <a:ext uri="{FF2B5EF4-FFF2-40B4-BE49-F238E27FC236}">
                  <a16:creationId xmlns:a16="http://schemas.microsoft.com/office/drawing/2014/main" id="{6BB424FB-2158-48AB-9A28-A11889AA5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0">
              <a:extLst>
                <a:ext uri="{FF2B5EF4-FFF2-40B4-BE49-F238E27FC236}">
                  <a16:creationId xmlns:a16="http://schemas.microsoft.com/office/drawing/2014/main" id="{BE5FA512-D3FE-4F91-AE23-51DAAAA74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1" name="Freeform 11">
              <a:extLst>
                <a:ext uri="{FF2B5EF4-FFF2-40B4-BE49-F238E27FC236}">
                  <a16:creationId xmlns:a16="http://schemas.microsoft.com/office/drawing/2014/main" id="{83CF3A0A-06AA-4987-8182-4F86E662EC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2">
              <a:extLst>
                <a:ext uri="{FF2B5EF4-FFF2-40B4-BE49-F238E27FC236}">
                  <a16:creationId xmlns:a16="http://schemas.microsoft.com/office/drawing/2014/main" id="{969C6F15-1F6D-46D5-8C47-3FBC312536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3" name="Freeform 13">
              <a:extLst>
                <a:ext uri="{FF2B5EF4-FFF2-40B4-BE49-F238E27FC236}">
                  <a16:creationId xmlns:a16="http://schemas.microsoft.com/office/drawing/2014/main" id="{01E2B94D-4E93-4C11-A1FC-B3A6E8CC5F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>
              <a:extLst>
                <a:ext uri="{FF2B5EF4-FFF2-40B4-BE49-F238E27FC236}">
                  <a16:creationId xmlns:a16="http://schemas.microsoft.com/office/drawing/2014/main" id="{F47C1110-8C08-4C26-BD0D-3083BFAC1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5" name="Freeform 15">
              <a:extLst>
                <a:ext uri="{FF2B5EF4-FFF2-40B4-BE49-F238E27FC236}">
                  <a16:creationId xmlns:a16="http://schemas.microsoft.com/office/drawing/2014/main" id="{3085CEBC-D1F5-4F82-93C8-8ED38B7CBE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6">
              <a:extLst>
                <a:ext uri="{FF2B5EF4-FFF2-40B4-BE49-F238E27FC236}">
                  <a16:creationId xmlns:a16="http://schemas.microsoft.com/office/drawing/2014/main" id="{3ED8F25D-E867-46B6-A62D-3B21147680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7" name="Freeform 17">
              <a:extLst>
                <a:ext uri="{FF2B5EF4-FFF2-40B4-BE49-F238E27FC236}">
                  <a16:creationId xmlns:a16="http://schemas.microsoft.com/office/drawing/2014/main" id="{6BB81545-0C01-4B56-BADD-6B7D5B72AF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8">
              <a:extLst>
                <a:ext uri="{FF2B5EF4-FFF2-40B4-BE49-F238E27FC236}">
                  <a16:creationId xmlns:a16="http://schemas.microsoft.com/office/drawing/2014/main" id="{A1574FCC-646A-4771-AB54-A44212F19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9" name="Freeform 19">
              <a:extLst>
                <a:ext uri="{FF2B5EF4-FFF2-40B4-BE49-F238E27FC236}">
                  <a16:creationId xmlns:a16="http://schemas.microsoft.com/office/drawing/2014/main" id="{A56CC2BC-E51D-4A79-AA80-770FAA7844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>
              <a:extLst>
                <a:ext uri="{FF2B5EF4-FFF2-40B4-BE49-F238E27FC236}">
                  <a16:creationId xmlns:a16="http://schemas.microsoft.com/office/drawing/2014/main" id="{C95E0495-B7F8-44C5-AD1F-5F3C8633E3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1" name="Freeform 21">
              <a:extLst>
                <a:ext uri="{FF2B5EF4-FFF2-40B4-BE49-F238E27FC236}">
                  <a16:creationId xmlns:a16="http://schemas.microsoft.com/office/drawing/2014/main" id="{28C1E7AA-A198-498A-9426-7632D7AA3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2">
              <a:extLst>
                <a:ext uri="{FF2B5EF4-FFF2-40B4-BE49-F238E27FC236}">
                  <a16:creationId xmlns:a16="http://schemas.microsoft.com/office/drawing/2014/main" id="{96410611-0DF8-42D3-91B1-B87AE692EB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3" name="Freeform 23">
              <a:extLst>
                <a:ext uri="{FF2B5EF4-FFF2-40B4-BE49-F238E27FC236}">
                  <a16:creationId xmlns:a16="http://schemas.microsoft.com/office/drawing/2014/main" id="{EACF821F-24B2-49B5-8688-744B0EADF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>
              <a:extLst>
                <a:ext uri="{FF2B5EF4-FFF2-40B4-BE49-F238E27FC236}">
                  <a16:creationId xmlns:a16="http://schemas.microsoft.com/office/drawing/2014/main" id="{418BD791-FEEE-4A18-A5EF-F3815F184C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5" name="Freeform 25">
              <a:extLst>
                <a:ext uri="{FF2B5EF4-FFF2-40B4-BE49-F238E27FC236}">
                  <a16:creationId xmlns:a16="http://schemas.microsoft.com/office/drawing/2014/main" id="{D5D16C8F-EA4F-447C-934A-06E7BFAE92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pic>
        <p:nvPicPr>
          <p:cNvPr id="4" name="Picture 4" descr="Text, letter&#10;&#10;Description automatically generated">
            <a:extLst>
              <a:ext uri="{FF2B5EF4-FFF2-40B4-BE49-F238E27FC236}">
                <a16:creationId xmlns:a16="http://schemas.microsoft.com/office/drawing/2014/main" id="{11B32CD1-7A36-F0FA-6783-61C1916428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165" b="2"/>
          <a:stretch/>
        </p:blipFill>
        <p:spPr>
          <a:xfrm>
            <a:off x="3744208" y="643467"/>
            <a:ext cx="5465584" cy="5726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78C30D"/>
      </a:accent1>
      <a:accent2>
        <a:srgbClr val="099B62"/>
      </a:accent2>
      <a:accent3>
        <a:srgbClr val="21CFDF"/>
      </a:accent3>
      <a:accent4>
        <a:srgbClr val="179FDF"/>
      </a:accent4>
      <a:accent5>
        <a:srgbClr val="E75710"/>
      </a:accent5>
      <a:accent6>
        <a:srgbClr val="F89C19"/>
      </a:accent6>
      <a:hlink>
        <a:srgbClr val="7CDE25"/>
      </a:hlink>
      <a:folHlink>
        <a:srgbClr val="BCE8A8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C0EF0781-FB17-4F1F-B3B1-699933968CE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Atlas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41</cp:revision>
  <dcterms:created xsi:type="dcterms:W3CDTF">2023-02-22T19:03:49Z</dcterms:created>
  <dcterms:modified xsi:type="dcterms:W3CDTF">2023-02-22T23:32:05Z</dcterms:modified>
</cp:coreProperties>
</file>