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300" r:id="rId3"/>
    <p:sldId id="266" r:id="rId4"/>
    <p:sldId id="259" r:id="rId5"/>
    <p:sldId id="263" r:id="rId6"/>
    <p:sldId id="258" r:id="rId7"/>
    <p:sldId id="260" r:id="rId8"/>
    <p:sldId id="303" r:id="rId9"/>
    <p:sldId id="261" r:id="rId10"/>
    <p:sldId id="262" r:id="rId11"/>
    <p:sldId id="264" r:id="rId12"/>
    <p:sldId id="301" r:id="rId13"/>
    <p:sldId id="302" r:id="rId14"/>
    <p:sldId id="257" r:id="rId15"/>
    <p:sldId id="304" r:id="rId16"/>
    <p:sldId id="305" r:id="rId17"/>
    <p:sldId id="30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BAC7BC9-8E24-459C-80D5-CC5C4947B121}" v="26" dt="2025-02-20T17:12:31.95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979" autoAdjust="0"/>
    <p:restoredTop sz="94660"/>
  </p:normalViewPr>
  <p:slideViewPr>
    <p:cSldViewPr snapToGrid="0">
      <p:cViewPr varScale="1">
        <p:scale>
          <a:sx n="72" d="100"/>
          <a:sy n="72" d="100"/>
        </p:scale>
        <p:origin x="66" y="45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nathan Pugh" userId="0c243754-e5db-4f8a-b480-e8b3756bbae8" providerId="ADAL" clId="{9BAC7BC9-8E24-459C-80D5-CC5C4947B121}"/>
    <pc:docChg chg="custSel addSld delSld modSld modMainMaster">
      <pc:chgData name="Jonathan Pugh" userId="0c243754-e5db-4f8a-b480-e8b3756bbae8" providerId="ADAL" clId="{9BAC7BC9-8E24-459C-80D5-CC5C4947B121}" dt="2025-02-20T17:14:15.571" v="357" actId="20577"/>
      <pc:docMkLst>
        <pc:docMk/>
      </pc:docMkLst>
      <pc:sldChg chg="setBg">
        <pc:chgData name="Jonathan Pugh" userId="0c243754-e5db-4f8a-b480-e8b3756bbae8" providerId="ADAL" clId="{9BAC7BC9-8E24-459C-80D5-CC5C4947B121}" dt="2025-02-19T13:09:16.200" v="24"/>
        <pc:sldMkLst>
          <pc:docMk/>
          <pc:sldMk cId="2584297852" sldId="256"/>
        </pc:sldMkLst>
      </pc:sldChg>
      <pc:sldChg chg="modSp mod">
        <pc:chgData name="Jonathan Pugh" userId="0c243754-e5db-4f8a-b480-e8b3756bbae8" providerId="ADAL" clId="{9BAC7BC9-8E24-459C-80D5-CC5C4947B121}" dt="2025-02-20T17:12:31.956" v="320"/>
        <pc:sldMkLst>
          <pc:docMk/>
          <pc:sldMk cId="2650669066" sldId="257"/>
        </pc:sldMkLst>
        <pc:spChg chg="mod">
          <ac:chgData name="Jonathan Pugh" userId="0c243754-e5db-4f8a-b480-e8b3756bbae8" providerId="ADAL" clId="{9BAC7BC9-8E24-459C-80D5-CC5C4947B121}" dt="2025-02-20T17:12:31.956" v="320"/>
          <ac:spMkLst>
            <pc:docMk/>
            <pc:sldMk cId="2650669066" sldId="257"/>
            <ac:spMk id="3" creationId="{E4FFFF2E-05DE-B4A0-B883-8D599F1A0AAC}"/>
          </ac:spMkLst>
        </pc:spChg>
      </pc:sldChg>
      <pc:sldChg chg="modSp mod">
        <pc:chgData name="Jonathan Pugh" userId="0c243754-e5db-4f8a-b480-e8b3756bbae8" providerId="ADAL" clId="{9BAC7BC9-8E24-459C-80D5-CC5C4947B121}" dt="2025-02-20T17:13:49.546" v="341"/>
        <pc:sldMkLst>
          <pc:docMk/>
          <pc:sldMk cId="4279819172" sldId="258"/>
        </pc:sldMkLst>
        <pc:spChg chg="mod">
          <ac:chgData name="Jonathan Pugh" userId="0c243754-e5db-4f8a-b480-e8b3756bbae8" providerId="ADAL" clId="{9BAC7BC9-8E24-459C-80D5-CC5C4947B121}" dt="2025-02-20T17:13:49.546" v="341"/>
          <ac:spMkLst>
            <pc:docMk/>
            <pc:sldMk cId="4279819172" sldId="258"/>
            <ac:spMk id="2" creationId="{A1FCF779-CC05-6B4F-E8A9-294085760E83}"/>
          </ac:spMkLst>
        </pc:spChg>
        <pc:spChg chg="mod">
          <ac:chgData name="Jonathan Pugh" userId="0c243754-e5db-4f8a-b480-e8b3756bbae8" providerId="ADAL" clId="{9BAC7BC9-8E24-459C-80D5-CC5C4947B121}" dt="2025-02-20T17:12:31.956" v="320"/>
          <ac:spMkLst>
            <pc:docMk/>
            <pc:sldMk cId="4279819172" sldId="258"/>
            <ac:spMk id="3" creationId="{6B2F0BF8-5149-900C-D9F5-A7A572808FC1}"/>
          </ac:spMkLst>
        </pc:spChg>
      </pc:sldChg>
      <pc:sldChg chg="modSp mod">
        <pc:chgData name="Jonathan Pugh" userId="0c243754-e5db-4f8a-b480-e8b3756bbae8" providerId="ADAL" clId="{9BAC7BC9-8E24-459C-80D5-CC5C4947B121}" dt="2025-02-20T17:12:31.956" v="320"/>
        <pc:sldMkLst>
          <pc:docMk/>
          <pc:sldMk cId="1897149635" sldId="259"/>
        </pc:sldMkLst>
        <pc:spChg chg="mod">
          <ac:chgData name="Jonathan Pugh" userId="0c243754-e5db-4f8a-b480-e8b3756bbae8" providerId="ADAL" clId="{9BAC7BC9-8E24-459C-80D5-CC5C4947B121}" dt="2025-02-20T17:12:31.956" v="320"/>
          <ac:spMkLst>
            <pc:docMk/>
            <pc:sldMk cId="1897149635" sldId="259"/>
            <ac:spMk id="3" creationId="{CA1E2253-936E-36DD-47D1-6A45441D0C5E}"/>
          </ac:spMkLst>
        </pc:spChg>
      </pc:sldChg>
      <pc:sldChg chg="modSp mod">
        <pc:chgData name="Jonathan Pugh" userId="0c243754-e5db-4f8a-b480-e8b3756bbae8" providerId="ADAL" clId="{9BAC7BC9-8E24-459C-80D5-CC5C4947B121}" dt="2025-02-20T17:13:52.815" v="342"/>
        <pc:sldMkLst>
          <pc:docMk/>
          <pc:sldMk cId="1256699384" sldId="260"/>
        </pc:sldMkLst>
        <pc:spChg chg="mod">
          <ac:chgData name="Jonathan Pugh" userId="0c243754-e5db-4f8a-b480-e8b3756bbae8" providerId="ADAL" clId="{9BAC7BC9-8E24-459C-80D5-CC5C4947B121}" dt="2025-02-20T17:13:52.815" v="342"/>
          <ac:spMkLst>
            <pc:docMk/>
            <pc:sldMk cId="1256699384" sldId="260"/>
            <ac:spMk id="2" creationId="{E7825AA5-25D5-D2F3-850F-D4763CD0BD52}"/>
          </ac:spMkLst>
        </pc:spChg>
        <pc:spChg chg="mod">
          <ac:chgData name="Jonathan Pugh" userId="0c243754-e5db-4f8a-b480-e8b3756bbae8" providerId="ADAL" clId="{9BAC7BC9-8E24-459C-80D5-CC5C4947B121}" dt="2025-02-20T17:12:31.956" v="320"/>
          <ac:spMkLst>
            <pc:docMk/>
            <pc:sldMk cId="1256699384" sldId="260"/>
            <ac:spMk id="3" creationId="{EED96AA4-64F0-FEB6-4F40-E49F0558D739}"/>
          </ac:spMkLst>
        </pc:spChg>
      </pc:sldChg>
      <pc:sldChg chg="modSp mod">
        <pc:chgData name="Jonathan Pugh" userId="0c243754-e5db-4f8a-b480-e8b3756bbae8" providerId="ADAL" clId="{9BAC7BC9-8E24-459C-80D5-CC5C4947B121}" dt="2025-02-20T17:13:58.563" v="344"/>
        <pc:sldMkLst>
          <pc:docMk/>
          <pc:sldMk cId="4161126880" sldId="261"/>
        </pc:sldMkLst>
        <pc:spChg chg="mod">
          <ac:chgData name="Jonathan Pugh" userId="0c243754-e5db-4f8a-b480-e8b3756bbae8" providerId="ADAL" clId="{9BAC7BC9-8E24-459C-80D5-CC5C4947B121}" dt="2025-02-20T17:13:58.563" v="344"/>
          <ac:spMkLst>
            <pc:docMk/>
            <pc:sldMk cId="4161126880" sldId="261"/>
            <ac:spMk id="2" creationId="{D41B1F04-786F-C463-85B2-FE3E08BDAABA}"/>
          </ac:spMkLst>
        </pc:spChg>
        <pc:spChg chg="mod">
          <ac:chgData name="Jonathan Pugh" userId="0c243754-e5db-4f8a-b480-e8b3756bbae8" providerId="ADAL" clId="{9BAC7BC9-8E24-459C-80D5-CC5C4947B121}" dt="2025-02-20T17:12:31.956" v="320"/>
          <ac:spMkLst>
            <pc:docMk/>
            <pc:sldMk cId="4161126880" sldId="261"/>
            <ac:spMk id="3" creationId="{8AC85F3B-C6BE-ECBA-D308-F524845DCC9A}"/>
          </ac:spMkLst>
        </pc:spChg>
      </pc:sldChg>
      <pc:sldChg chg="modSp mod">
        <pc:chgData name="Jonathan Pugh" userId="0c243754-e5db-4f8a-b480-e8b3756bbae8" providerId="ADAL" clId="{9BAC7BC9-8E24-459C-80D5-CC5C4947B121}" dt="2025-02-20T17:14:01.352" v="345"/>
        <pc:sldMkLst>
          <pc:docMk/>
          <pc:sldMk cId="2243911683" sldId="262"/>
        </pc:sldMkLst>
        <pc:spChg chg="mod">
          <ac:chgData name="Jonathan Pugh" userId="0c243754-e5db-4f8a-b480-e8b3756bbae8" providerId="ADAL" clId="{9BAC7BC9-8E24-459C-80D5-CC5C4947B121}" dt="2025-02-20T17:14:01.352" v="345"/>
          <ac:spMkLst>
            <pc:docMk/>
            <pc:sldMk cId="2243911683" sldId="262"/>
            <ac:spMk id="2" creationId="{EBE190A5-59FC-E2A7-5BB2-F3A736E1F4A4}"/>
          </ac:spMkLst>
        </pc:spChg>
      </pc:sldChg>
      <pc:sldChg chg="modSp mod">
        <pc:chgData name="Jonathan Pugh" userId="0c243754-e5db-4f8a-b480-e8b3756bbae8" providerId="ADAL" clId="{9BAC7BC9-8E24-459C-80D5-CC5C4947B121}" dt="2025-02-20T17:14:03.681" v="346"/>
        <pc:sldMkLst>
          <pc:docMk/>
          <pc:sldMk cId="4064793353" sldId="264"/>
        </pc:sldMkLst>
        <pc:spChg chg="mod">
          <ac:chgData name="Jonathan Pugh" userId="0c243754-e5db-4f8a-b480-e8b3756bbae8" providerId="ADAL" clId="{9BAC7BC9-8E24-459C-80D5-CC5C4947B121}" dt="2025-02-20T17:14:03.681" v="346"/>
          <ac:spMkLst>
            <pc:docMk/>
            <pc:sldMk cId="4064793353" sldId="264"/>
            <ac:spMk id="2" creationId="{521652A2-0FD5-A36A-8172-36FC4A5CA393}"/>
          </ac:spMkLst>
        </pc:spChg>
        <pc:spChg chg="mod">
          <ac:chgData name="Jonathan Pugh" userId="0c243754-e5db-4f8a-b480-e8b3756bbae8" providerId="ADAL" clId="{9BAC7BC9-8E24-459C-80D5-CC5C4947B121}" dt="2025-02-20T17:12:31.956" v="320"/>
          <ac:spMkLst>
            <pc:docMk/>
            <pc:sldMk cId="4064793353" sldId="264"/>
            <ac:spMk id="3" creationId="{050CBD7B-07F6-6439-D515-626B1413A52F}"/>
          </ac:spMkLst>
        </pc:spChg>
      </pc:sldChg>
      <pc:sldChg chg="modSp mod">
        <pc:chgData name="Jonathan Pugh" userId="0c243754-e5db-4f8a-b480-e8b3756bbae8" providerId="ADAL" clId="{9BAC7BC9-8E24-459C-80D5-CC5C4947B121}" dt="2025-02-20T08:38:19.138" v="61" actId="20577"/>
        <pc:sldMkLst>
          <pc:docMk/>
          <pc:sldMk cId="2924709369" sldId="266"/>
        </pc:sldMkLst>
        <pc:spChg chg="mod">
          <ac:chgData name="Jonathan Pugh" userId="0c243754-e5db-4f8a-b480-e8b3756bbae8" providerId="ADAL" clId="{9BAC7BC9-8E24-459C-80D5-CC5C4947B121}" dt="2025-02-20T08:24:03.539" v="31" actId="20577"/>
          <ac:spMkLst>
            <pc:docMk/>
            <pc:sldMk cId="2924709369" sldId="266"/>
            <ac:spMk id="2" creationId="{F0033CA0-8702-EED9-2511-E3133F292381}"/>
          </ac:spMkLst>
        </pc:spChg>
        <pc:spChg chg="mod">
          <ac:chgData name="Jonathan Pugh" userId="0c243754-e5db-4f8a-b480-e8b3756bbae8" providerId="ADAL" clId="{9BAC7BC9-8E24-459C-80D5-CC5C4947B121}" dt="2025-02-20T08:38:19.138" v="61" actId="20577"/>
          <ac:spMkLst>
            <pc:docMk/>
            <pc:sldMk cId="2924709369" sldId="266"/>
            <ac:spMk id="3" creationId="{A2D40CCA-921F-E74C-1AC5-B259A4931278}"/>
          </ac:spMkLst>
        </pc:spChg>
      </pc:sldChg>
      <pc:sldChg chg="modSp mod">
        <pc:chgData name="Jonathan Pugh" userId="0c243754-e5db-4f8a-b480-e8b3756bbae8" providerId="ADAL" clId="{9BAC7BC9-8E24-459C-80D5-CC5C4947B121}" dt="2025-02-20T17:14:06.243" v="347"/>
        <pc:sldMkLst>
          <pc:docMk/>
          <pc:sldMk cId="3429459321" sldId="301"/>
        </pc:sldMkLst>
        <pc:spChg chg="mod">
          <ac:chgData name="Jonathan Pugh" userId="0c243754-e5db-4f8a-b480-e8b3756bbae8" providerId="ADAL" clId="{9BAC7BC9-8E24-459C-80D5-CC5C4947B121}" dt="2025-02-20T17:14:06.243" v="347"/>
          <ac:spMkLst>
            <pc:docMk/>
            <pc:sldMk cId="3429459321" sldId="301"/>
            <ac:spMk id="2" creationId="{787BBAEF-AA85-F38E-F00F-BF0C2C18AC18}"/>
          </ac:spMkLst>
        </pc:spChg>
        <pc:spChg chg="mod">
          <ac:chgData name="Jonathan Pugh" userId="0c243754-e5db-4f8a-b480-e8b3756bbae8" providerId="ADAL" clId="{9BAC7BC9-8E24-459C-80D5-CC5C4947B121}" dt="2025-02-20T17:12:31.956" v="320"/>
          <ac:spMkLst>
            <pc:docMk/>
            <pc:sldMk cId="3429459321" sldId="301"/>
            <ac:spMk id="3" creationId="{225413F1-2C33-3133-4868-C3202CE99A19}"/>
          </ac:spMkLst>
        </pc:spChg>
      </pc:sldChg>
      <pc:sldChg chg="modSp mod modNotesTx">
        <pc:chgData name="Jonathan Pugh" userId="0c243754-e5db-4f8a-b480-e8b3756bbae8" providerId="ADAL" clId="{9BAC7BC9-8E24-459C-80D5-CC5C4947B121}" dt="2025-02-20T17:13:31.195" v="340" actId="20577"/>
        <pc:sldMkLst>
          <pc:docMk/>
          <pc:sldMk cId="989150744" sldId="302"/>
        </pc:sldMkLst>
        <pc:spChg chg="mod">
          <ac:chgData name="Jonathan Pugh" userId="0c243754-e5db-4f8a-b480-e8b3756bbae8" providerId="ADAL" clId="{9BAC7BC9-8E24-459C-80D5-CC5C4947B121}" dt="2025-02-20T17:12:31.956" v="320"/>
          <ac:spMkLst>
            <pc:docMk/>
            <pc:sldMk cId="989150744" sldId="302"/>
            <ac:spMk id="3" creationId="{8289039B-0F9C-708B-F48F-C9BF0A1190B6}"/>
          </ac:spMkLst>
        </pc:spChg>
      </pc:sldChg>
      <pc:sldChg chg="modSp mod">
        <pc:chgData name="Jonathan Pugh" userId="0c243754-e5db-4f8a-b480-e8b3756bbae8" providerId="ADAL" clId="{9BAC7BC9-8E24-459C-80D5-CC5C4947B121}" dt="2025-02-20T17:13:55.418" v="343"/>
        <pc:sldMkLst>
          <pc:docMk/>
          <pc:sldMk cId="2128541642" sldId="303"/>
        </pc:sldMkLst>
        <pc:spChg chg="mod">
          <ac:chgData name="Jonathan Pugh" userId="0c243754-e5db-4f8a-b480-e8b3756bbae8" providerId="ADAL" clId="{9BAC7BC9-8E24-459C-80D5-CC5C4947B121}" dt="2025-02-20T17:13:55.418" v="343"/>
          <ac:spMkLst>
            <pc:docMk/>
            <pc:sldMk cId="2128541642" sldId="303"/>
            <ac:spMk id="2" creationId="{2DA63595-BE83-9155-2C34-97F6C04ABDD3}"/>
          </ac:spMkLst>
        </pc:spChg>
        <pc:spChg chg="mod">
          <ac:chgData name="Jonathan Pugh" userId="0c243754-e5db-4f8a-b480-e8b3756bbae8" providerId="ADAL" clId="{9BAC7BC9-8E24-459C-80D5-CC5C4947B121}" dt="2025-02-20T17:12:31.956" v="320"/>
          <ac:spMkLst>
            <pc:docMk/>
            <pc:sldMk cId="2128541642" sldId="303"/>
            <ac:spMk id="3" creationId="{477BB1BD-E73B-99CC-DC6A-F5D50473A947}"/>
          </ac:spMkLst>
        </pc:spChg>
      </pc:sldChg>
      <pc:sldChg chg="modSp mod">
        <pc:chgData name="Jonathan Pugh" userId="0c243754-e5db-4f8a-b480-e8b3756bbae8" providerId="ADAL" clId="{9BAC7BC9-8E24-459C-80D5-CC5C4947B121}" dt="2025-02-20T17:14:15.571" v="357" actId="20577"/>
        <pc:sldMkLst>
          <pc:docMk/>
          <pc:sldMk cId="2113725384" sldId="304"/>
        </pc:sldMkLst>
        <pc:spChg chg="mod">
          <ac:chgData name="Jonathan Pugh" userId="0c243754-e5db-4f8a-b480-e8b3756bbae8" providerId="ADAL" clId="{9BAC7BC9-8E24-459C-80D5-CC5C4947B121}" dt="2025-02-20T17:14:15.571" v="357" actId="20577"/>
          <ac:spMkLst>
            <pc:docMk/>
            <pc:sldMk cId="2113725384" sldId="304"/>
            <ac:spMk id="2" creationId="{320B960D-4453-2701-F414-1B260115B8C1}"/>
          </ac:spMkLst>
        </pc:spChg>
        <pc:spChg chg="mod">
          <ac:chgData name="Jonathan Pugh" userId="0c243754-e5db-4f8a-b480-e8b3756bbae8" providerId="ADAL" clId="{9BAC7BC9-8E24-459C-80D5-CC5C4947B121}" dt="2025-02-20T17:12:31.956" v="320"/>
          <ac:spMkLst>
            <pc:docMk/>
            <pc:sldMk cId="2113725384" sldId="304"/>
            <ac:spMk id="3" creationId="{8455ABEE-63DF-70DF-3B28-CDB146CCC50C}"/>
          </ac:spMkLst>
        </pc:spChg>
      </pc:sldChg>
      <pc:sldChg chg="modSp mod">
        <pc:chgData name="Jonathan Pugh" userId="0c243754-e5db-4f8a-b480-e8b3756bbae8" providerId="ADAL" clId="{9BAC7BC9-8E24-459C-80D5-CC5C4947B121}" dt="2025-02-20T17:12:50.942" v="321" actId="6549"/>
        <pc:sldMkLst>
          <pc:docMk/>
          <pc:sldMk cId="3706206235" sldId="305"/>
        </pc:sldMkLst>
        <pc:spChg chg="mod">
          <ac:chgData name="Jonathan Pugh" userId="0c243754-e5db-4f8a-b480-e8b3756bbae8" providerId="ADAL" clId="{9BAC7BC9-8E24-459C-80D5-CC5C4947B121}" dt="2025-02-20T08:45:07.008" v="296" actId="5793"/>
          <ac:spMkLst>
            <pc:docMk/>
            <pc:sldMk cId="3706206235" sldId="305"/>
            <ac:spMk id="2" creationId="{C2B29956-B0FC-4C23-0606-A6392F809595}"/>
          </ac:spMkLst>
        </pc:spChg>
        <pc:spChg chg="mod">
          <ac:chgData name="Jonathan Pugh" userId="0c243754-e5db-4f8a-b480-e8b3756bbae8" providerId="ADAL" clId="{9BAC7BC9-8E24-459C-80D5-CC5C4947B121}" dt="2025-02-20T17:12:50.942" v="321" actId="6549"/>
          <ac:spMkLst>
            <pc:docMk/>
            <pc:sldMk cId="3706206235" sldId="305"/>
            <ac:spMk id="3" creationId="{E696EE85-B5BB-8A85-1E2C-DBAFA2A99D1A}"/>
          </ac:spMkLst>
        </pc:spChg>
      </pc:sldChg>
      <pc:sldChg chg="modSp new mod">
        <pc:chgData name="Jonathan Pugh" userId="0c243754-e5db-4f8a-b480-e8b3756bbae8" providerId="ADAL" clId="{9BAC7BC9-8E24-459C-80D5-CC5C4947B121}" dt="2025-02-20T08:41:18.240" v="113" actId="21"/>
        <pc:sldMkLst>
          <pc:docMk/>
          <pc:sldMk cId="3816543246" sldId="306"/>
        </pc:sldMkLst>
        <pc:spChg chg="mod">
          <ac:chgData name="Jonathan Pugh" userId="0c243754-e5db-4f8a-b480-e8b3756bbae8" providerId="ADAL" clId="{9BAC7BC9-8E24-459C-80D5-CC5C4947B121}" dt="2025-02-20T08:40:40.076" v="77" actId="20577"/>
          <ac:spMkLst>
            <pc:docMk/>
            <pc:sldMk cId="3816543246" sldId="306"/>
            <ac:spMk id="2" creationId="{D8B195EB-E066-A2B9-511D-0BA3A371B674}"/>
          </ac:spMkLst>
        </pc:spChg>
        <pc:spChg chg="mod">
          <ac:chgData name="Jonathan Pugh" userId="0c243754-e5db-4f8a-b480-e8b3756bbae8" providerId="ADAL" clId="{9BAC7BC9-8E24-459C-80D5-CC5C4947B121}" dt="2025-02-20T08:41:18.240" v="113" actId="21"/>
          <ac:spMkLst>
            <pc:docMk/>
            <pc:sldMk cId="3816543246" sldId="306"/>
            <ac:spMk id="3" creationId="{9C765BE8-3644-C65D-301C-BE5CB83641AC}"/>
          </ac:spMkLst>
        </pc:spChg>
      </pc:sldChg>
      <pc:sldChg chg="modSp new del mod">
        <pc:chgData name="Jonathan Pugh" userId="0c243754-e5db-4f8a-b480-e8b3756bbae8" providerId="ADAL" clId="{9BAC7BC9-8E24-459C-80D5-CC5C4947B121}" dt="2025-02-20T13:08:07.521" v="319" actId="47"/>
        <pc:sldMkLst>
          <pc:docMk/>
          <pc:sldMk cId="3525257466" sldId="307"/>
        </pc:sldMkLst>
        <pc:spChg chg="mod">
          <ac:chgData name="Jonathan Pugh" userId="0c243754-e5db-4f8a-b480-e8b3756bbae8" providerId="ADAL" clId="{9BAC7BC9-8E24-459C-80D5-CC5C4947B121}" dt="2025-02-20T08:45:26.714" v="318" actId="20577"/>
          <ac:spMkLst>
            <pc:docMk/>
            <pc:sldMk cId="3525257466" sldId="307"/>
            <ac:spMk id="2" creationId="{7C5CAF90-39F3-B6DE-9DC7-2419B1E9BA71}"/>
          </ac:spMkLst>
        </pc:spChg>
      </pc:sldChg>
      <pc:sldMasterChg chg="setBg modSldLayout">
        <pc:chgData name="Jonathan Pugh" userId="0c243754-e5db-4f8a-b480-e8b3756bbae8" providerId="ADAL" clId="{9BAC7BC9-8E24-459C-80D5-CC5C4947B121}" dt="2025-02-19T13:09:16.200" v="24"/>
        <pc:sldMasterMkLst>
          <pc:docMk/>
          <pc:sldMasterMk cId="1651805594" sldId="2147483648"/>
        </pc:sldMasterMkLst>
        <pc:sldLayoutChg chg="setBg">
          <pc:chgData name="Jonathan Pugh" userId="0c243754-e5db-4f8a-b480-e8b3756bbae8" providerId="ADAL" clId="{9BAC7BC9-8E24-459C-80D5-CC5C4947B121}" dt="2025-02-19T13:09:16.200" v="24"/>
          <pc:sldLayoutMkLst>
            <pc:docMk/>
            <pc:sldMasterMk cId="1651805594" sldId="2147483648"/>
            <pc:sldLayoutMk cId="2642113197" sldId="2147483649"/>
          </pc:sldLayoutMkLst>
        </pc:sldLayoutChg>
        <pc:sldLayoutChg chg="setBg">
          <pc:chgData name="Jonathan Pugh" userId="0c243754-e5db-4f8a-b480-e8b3756bbae8" providerId="ADAL" clId="{9BAC7BC9-8E24-459C-80D5-CC5C4947B121}" dt="2025-02-19T13:09:16.200" v="24"/>
          <pc:sldLayoutMkLst>
            <pc:docMk/>
            <pc:sldMasterMk cId="1651805594" sldId="2147483648"/>
            <pc:sldLayoutMk cId="1181793642" sldId="2147483650"/>
          </pc:sldLayoutMkLst>
        </pc:sldLayoutChg>
        <pc:sldLayoutChg chg="setBg">
          <pc:chgData name="Jonathan Pugh" userId="0c243754-e5db-4f8a-b480-e8b3756bbae8" providerId="ADAL" clId="{9BAC7BC9-8E24-459C-80D5-CC5C4947B121}" dt="2025-02-19T13:09:16.200" v="24"/>
          <pc:sldLayoutMkLst>
            <pc:docMk/>
            <pc:sldMasterMk cId="1651805594" sldId="2147483648"/>
            <pc:sldLayoutMk cId="2168857162" sldId="2147483651"/>
          </pc:sldLayoutMkLst>
        </pc:sldLayoutChg>
        <pc:sldLayoutChg chg="setBg">
          <pc:chgData name="Jonathan Pugh" userId="0c243754-e5db-4f8a-b480-e8b3756bbae8" providerId="ADAL" clId="{9BAC7BC9-8E24-459C-80D5-CC5C4947B121}" dt="2025-02-19T13:09:16.200" v="24"/>
          <pc:sldLayoutMkLst>
            <pc:docMk/>
            <pc:sldMasterMk cId="1651805594" sldId="2147483648"/>
            <pc:sldLayoutMk cId="733402834" sldId="2147483652"/>
          </pc:sldLayoutMkLst>
        </pc:sldLayoutChg>
        <pc:sldLayoutChg chg="setBg">
          <pc:chgData name="Jonathan Pugh" userId="0c243754-e5db-4f8a-b480-e8b3756bbae8" providerId="ADAL" clId="{9BAC7BC9-8E24-459C-80D5-CC5C4947B121}" dt="2025-02-19T13:09:16.200" v="24"/>
          <pc:sldLayoutMkLst>
            <pc:docMk/>
            <pc:sldMasterMk cId="1651805594" sldId="2147483648"/>
            <pc:sldLayoutMk cId="2388341556" sldId="2147483653"/>
          </pc:sldLayoutMkLst>
        </pc:sldLayoutChg>
        <pc:sldLayoutChg chg="setBg">
          <pc:chgData name="Jonathan Pugh" userId="0c243754-e5db-4f8a-b480-e8b3756bbae8" providerId="ADAL" clId="{9BAC7BC9-8E24-459C-80D5-CC5C4947B121}" dt="2025-02-19T13:09:16.200" v="24"/>
          <pc:sldLayoutMkLst>
            <pc:docMk/>
            <pc:sldMasterMk cId="1651805594" sldId="2147483648"/>
            <pc:sldLayoutMk cId="812694209" sldId="2147483654"/>
          </pc:sldLayoutMkLst>
        </pc:sldLayoutChg>
        <pc:sldLayoutChg chg="setBg">
          <pc:chgData name="Jonathan Pugh" userId="0c243754-e5db-4f8a-b480-e8b3756bbae8" providerId="ADAL" clId="{9BAC7BC9-8E24-459C-80D5-CC5C4947B121}" dt="2025-02-19T13:09:16.200" v="24"/>
          <pc:sldLayoutMkLst>
            <pc:docMk/>
            <pc:sldMasterMk cId="1651805594" sldId="2147483648"/>
            <pc:sldLayoutMk cId="702650885" sldId="2147483655"/>
          </pc:sldLayoutMkLst>
        </pc:sldLayoutChg>
        <pc:sldLayoutChg chg="setBg">
          <pc:chgData name="Jonathan Pugh" userId="0c243754-e5db-4f8a-b480-e8b3756bbae8" providerId="ADAL" clId="{9BAC7BC9-8E24-459C-80D5-CC5C4947B121}" dt="2025-02-19T13:09:16.200" v="24"/>
          <pc:sldLayoutMkLst>
            <pc:docMk/>
            <pc:sldMasterMk cId="1651805594" sldId="2147483648"/>
            <pc:sldLayoutMk cId="1310559617" sldId="2147483656"/>
          </pc:sldLayoutMkLst>
        </pc:sldLayoutChg>
        <pc:sldLayoutChg chg="setBg">
          <pc:chgData name="Jonathan Pugh" userId="0c243754-e5db-4f8a-b480-e8b3756bbae8" providerId="ADAL" clId="{9BAC7BC9-8E24-459C-80D5-CC5C4947B121}" dt="2025-02-19T13:09:16.200" v="24"/>
          <pc:sldLayoutMkLst>
            <pc:docMk/>
            <pc:sldMasterMk cId="1651805594" sldId="2147483648"/>
            <pc:sldLayoutMk cId="805858222" sldId="2147483657"/>
          </pc:sldLayoutMkLst>
        </pc:sldLayoutChg>
        <pc:sldLayoutChg chg="setBg">
          <pc:chgData name="Jonathan Pugh" userId="0c243754-e5db-4f8a-b480-e8b3756bbae8" providerId="ADAL" clId="{9BAC7BC9-8E24-459C-80D5-CC5C4947B121}" dt="2025-02-19T13:09:16.200" v="24"/>
          <pc:sldLayoutMkLst>
            <pc:docMk/>
            <pc:sldMasterMk cId="1651805594" sldId="2147483648"/>
            <pc:sldLayoutMk cId="2898332957" sldId="2147483658"/>
          </pc:sldLayoutMkLst>
        </pc:sldLayoutChg>
        <pc:sldLayoutChg chg="setBg">
          <pc:chgData name="Jonathan Pugh" userId="0c243754-e5db-4f8a-b480-e8b3756bbae8" providerId="ADAL" clId="{9BAC7BC9-8E24-459C-80D5-CC5C4947B121}" dt="2025-02-19T13:09:16.200" v="24"/>
          <pc:sldLayoutMkLst>
            <pc:docMk/>
            <pc:sldMasterMk cId="1651805594" sldId="2147483648"/>
            <pc:sldLayoutMk cId="1271834509" sldId="2147483659"/>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8C162C-9E53-47D4-8D78-DF1258331937}" type="datetimeFigureOut">
              <a:rPr lang="en-GB" smtClean="0"/>
              <a:t>20/02/2025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1951DB-D926-45D2-9546-85FA9727840F}" type="slidenum">
              <a:rPr lang="en-GB" smtClean="0"/>
              <a:t>‹#›</a:t>
            </a:fld>
            <a:endParaRPr lang="en-GB"/>
          </a:p>
        </p:txBody>
      </p:sp>
    </p:spTree>
    <p:extLst>
      <p:ext uri="{BB962C8B-B14F-4D97-AF65-F5344CB8AC3E}">
        <p14:creationId xmlns:p14="http://schemas.microsoft.com/office/powerpoint/2010/main" val="8635914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p32</a:t>
            </a:r>
          </a:p>
        </p:txBody>
      </p:sp>
      <p:sp>
        <p:nvSpPr>
          <p:cNvPr id="4" name="Slide Number Placeholder 3"/>
          <p:cNvSpPr>
            <a:spLocks noGrp="1"/>
          </p:cNvSpPr>
          <p:nvPr>
            <p:ph type="sldNum" sz="quarter" idx="5"/>
          </p:nvPr>
        </p:nvSpPr>
        <p:spPr/>
        <p:txBody>
          <a:bodyPr/>
          <a:lstStyle/>
          <a:p>
            <a:fld id="{ED1951DB-D926-45D2-9546-85FA9727840F}" type="slidenum">
              <a:rPr lang="en-GB" smtClean="0"/>
              <a:t>1</a:t>
            </a:fld>
            <a:endParaRPr lang="en-GB"/>
          </a:p>
        </p:txBody>
      </p:sp>
    </p:spTree>
    <p:extLst>
      <p:ext uri="{BB962C8B-B14F-4D97-AF65-F5344CB8AC3E}">
        <p14:creationId xmlns:p14="http://schemas.microsoft.com/office/powerpoint/2010/main" val="27605775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4079A3-B7AA-8CA5-DE37-4F50B7BC99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335272-FAE6-5783-105A-B19538332A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60AA69-7EC6-A967-AA28-F888BB8CAAD4}"/>
              </a:ext>
            </a:extLst>
          </p:cNvPr>
          <p:cNvSpPr>
            <a:spLocks noGrp="1"/>
          </p:cNvSpPr>
          <p:nvPr>
            <p:ph type="body" idx="1"/>
          </p:nvPr>
        </p:nvSpPr>
        <p:spPr/>
        <p:txBody>
          <a:bodyPr/>
          <a:lstStyle/>
          <a:p>
            <a:r>
              <a:rPr lang="en-GB" dirty="0"/>
              <a:t>Note – you are not expected to complete your final project in ‘this’ style, but this process will allow you to evaluate the positives and negatives – and grey areas – of the style that you are exploring. This will increase your capacity for critical evaluation, practical planning and reflection. </a:t>
            </a:r>
          </a:p>
          <a:p>
            <a:r>
              <a:rPr lang="en-GB" dirty="0"/>
              <a:t>Definitely ties into developing skills for LO1, and LO3.</a:t>
            </a:r>
          </a:p>
        </p:txBody>
      </p:sp>
      <p:sp>
        <p:nvSpPr>
          <p:cNvPr id="4" name="Slide Number Placeholder 3">
            <a:extLst>
              <a:ext uri="{FF2B5EF4-FFF2-40B4-BE49-F238E27FC236}">
                <a16:creationId xmlns:a16="http://schemas.microsoft.com/office/drawing/2014/main" id="{6928AED2-F6D6-203C-3395-E5D0FF1DB62E}"/>
              </a:ext>
            </a:extLst>
          </p:cNvPr>
          <p:cNvSpPr>
            <a:spLocks noGrp="1"/>
          </p:cNvSpPr>
          <p:nvPr>
            <p:ph type="sldNum" sz="quarter" idx="5"/>
          </p:nvPr>
        </p:nvSpPr>
        <p:spPr/>
        <p:txBody>
          <a:bodyPr/>
          <a:lstStyle/>
          <a:p>
            <a:fld id="{8B87FB4D-330F-4973-8CA0-0185CD89C56F}" type="slidenum">
              <a:rPr lang="en-GB" smtClean="0"/>
              <a:t>2</a:t>
            </a:fld>
            <a:endParaRPr lang="en-GB"/>
          </a:p>
        </p:txBody>
      </p:sp>
    </p:spTree>
    <p:extLst>
      <p:ext uri="{BB962C8B-B14F-4D97-AF65-F5344CB8AC3E}">
        <p14:creationId xmlns:p14="http://schemas.microsoft.com/office/powerpoint/2010/main" val="23744530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Title – ref citation = Reid &amp; Sanders, 2021: p34</a:t>
            </a:r>
          </a:p>
        </p:txBody>
      </p:sp>
      <p:sp>
        <p:nvSpPr>
          <p:cNvPr id="4" name="Slide Number Placeholder 3"/>
          <p:cNvSpPr>
            <a:spLocks noGrp="1"/>
          </p:cNvSpPr>
          <p:nvPr>
            <p:ph type="sldNum" sz="quarter" idx="5"/>
          </p:nvPr>
        </p:nvSpPr>
        <p:spPr/>
        <p:txBody>
          <a:bodyPr/>
          <a:lstStyle/>
          <a:p>
            <a:fld id="{ED1951DB-D926-45D2-9546-85FA9727840F}" type="slidenum">
              <a:rPr lang="en-GB" smtClean="0"/>
              <a:t>13</a:t>
            </a:fld>
            <a:endParaRPr lang="en-GB"/>
          </a:p>
        </p:txBody>
      </p:sp>
    </p:spTree>
    <p:extLst>
      <p:ext uri="{BB962C8B-B14F-4D97-AF65-F5344CB8AC3E}">
        <p14:creationId xmlns:p14="http://schemas.microsoft.com/office/powerpoint/2010/main" val="35634521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E9AD7E-2EFA-CD11-1361-ADE416C3676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B3FDF93-231B-1B3A-A9C3-468995E2D0F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3B598F9-FFDB-713D-0E49-C69092531436}"/>
              </a:ext>
            </a:extLst>
          </p:cNvPr>
          <p:cNvSpPr>
            <a:spLocks noGrp="1"/>
          </p:cNvSpPr>
          <p:nvPr>
            <p:ph type="dt" sz="half" idx="10"/>
          </p:nvPr>
        </p:nvSpPr>
        <p:spPr/>
        <p:txBody>
          <a:bodyPr/>
          <a:lstStyle/>
          <a:p>
            <a:fld id="{3233B443-28A8-4BE5-9E16-BCA376E39E5A}" type="datetimeFigureOut">
              <a:rPr lang="en-GB" smtClean="0"/>
              <a:t>20/02/2025</a:t>
            </a:fld>
            <a:endParaRPr lang="en-GB"/>
          </a:p>
        </p:txBody>
      </p:sp>
      <p:sp>
        <p:nvSpPr>
          <p:cNvPr id="5" name="Footer Placeholder 4">
            <a:extLst>
              <a:ext uri="{FF2B5EF4-FFF2-40B4-BE49-F238E27FC236}">
                <a16:creationId xmlns:a16="http://schemas.microsoft.com/office/drawing/2014/main" id="{0A324A35-144C-6918-2C72-07C41DA625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5E495CF-D578-1521-970F-72F84B5E1097}"/>
              </a:ext>
            </a:extLst>
          </p:cNvPr>
          <p:cNvSpPr>
            <a:spLocks noGrp="1"/>
          </p:cNvSpPr>
          <p:nvPr>
            <p:ph type="sldNum" sz="quarter" idx="12"/>
          </p:nvPr>
        </p:nvSpPr>
        <p:spPr/>
        <p:txBody>
          <a:bodyPr/>
          <a:lstStyle/>
          <a:p>
            <a:fld id="{EC5275B1-F899-40FB-AC09-8518D6E12ADE}" type="slidenum">
              <a:rPr lang="en-GB" smtClean="0"/>
              <a:t>‹#›</a:t>
            </a:fld>
            <a:endParaRPr lang="en-GB"/>
          </a:p>
        </p:txBody>
      </p:sp>
    </p:spTree>
    <p:extLst>
      <p:ext uri="{BB962C8B-B14F-4D97-AF65-F5344CB8AC3E}">
        <p14:creationId xmlns:p14="http://schemas.microsoft.com/office/powerpoint/2010/main" val="26421131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AF1C11-4A93-9BFF-F6C9-0023376A74F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14F6F53-A0FE-DB10-F103-E20B5570C8D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3F4460A-6A56-B6EA-2EAF-BF289BB7D0FB}"/>
              </a:ext>
            </a:extLst>
          </p:cNvPr>
          <p:cNvSpPr>
            <a:spLocks noGrp="1"/>
          </p:cNvSpPr>
          <p:nvPr>
            <p:ph type="dt" sz="half" idx="10"/>
          </p:nvPr>
        </p:nvSpPr>
        <p:spPr/>
        <p:txBody>
          <a:bodyPr/>
          <a:lstStyle/>
          <a:p>
            <a:fld id="{3233B443-28A8-4BE5-9E16-BCA376E39E5A}" type="datetimeFigureOut">
              <a:rPr lang="en-GB" smtClean="0"/>
              <a:t>20/02/2025</a:t>
            </a:fld>
            <a:endParaRPr lang="en-GB"/>
          </a:p>
        </p:txBody>
      </p:sp>
      <p:sp>
        <p:nvSpPr>
          <p:cNvPr id="5" name="Footer Placeholder 4">
            <a:extLst>
              <a:ext uri="{FF2B5EF4-FFF2-40B4-BE49-F238E27FC236}">
                <a16:creationId xmlns:a16="http://schemas.microsoft.com/office/drawing/2014/main" id="{8FAF0DC9-9DF9-8F17-CFD5-6679022DEFE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5F59BFA-812D-ACCD-3592-07756850948E}"/>
              </a:ext>
            </a:extLst>
          </p:cNvPr>
          <p:cNvSpPr>
            <a:spLocks noGrp="1"/>
          </p:cNvSpPr>
          <p:nvPr>
            <p:ph type="sldNum" sz="quarter" idx="12"/>
          </p:nvPr>
        </p:nvSpPr>
        <p:spPr/>
        <p:txBody>
          <a:bodyPr/>
          <a:lstStyle/>
          <a:p>
            <a:fld id="{EC5275B1-F899-40FB-AC09-8518D6E12ADE}" type="slidenum">
              <a:rPr lang="en-GB" smtClean="0"/>
              <a:t>‹#›</a:t>
            </a:fld>
            <a:endParaRPr lang="en-GB"/>
          </a:p>
        </p:txBody>
      </p:sp>
    </p:spTree>
    <p:extLst>
      <p:ext uri="{BB962C8B-B14F-4D97-AF65-F5344CB8AC3E}">
        <p14:creationId xmlns:p14="http://schemas.microsoft.com/office/powerpoint/2010/main" val="11817936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59FEE8-13F0-ED88-AB3E-1EA9598831D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C5EF8D4-DFBA-CA45-2840-3037D252232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B0F14C0-FB7D-DBE6-0AFA-02DDAE6C4195}"/>
              </a:ext>
            </a:extLst>
          </p:cNvPr>
          <p:cNvSpPr>
            <a:spLocks noGrp="1"/>
          </p:cNvSpPr>
          <p:nvPr>
            <p:ph type="dt" sz="half" idx="10"/>
          </p:nvPr>
        </p:nvSpPr>
        <p:spPr/>
        <p:txBody>
          <a:bodyPr/>
          <a:lstStyle/>
          <a:p>
            <a:fld id="{3233B443-28A8-4BE5-9E16-BCA376E39E5A}" type="datetimeFigureOut">
              <a:rPr lang="en-GB" smtClean="0"/>
              <a:t>20/02/2025</a:t>
            </a:fld>
            <a:endParaRPr lang="en-GB"/>
          </a:p>
        </p:txBody>
      </p:sp>
      <p:sp>
        <p:nvSpPr>
          <p:cNvPr id="5" name="Footer Placeholder 4">
            <a:extLst>
              <a:ext uri="{FF2B5EF4-FFF2-40B4-BE49-F238E27FC236}">
                <a16:creationId xmlns:a16="http://schemas.microsoft.com/office/drawing/2014/main" id="{7F96E99D-4212-FD85-4D16-BFEEC99D4BC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706D4E3-1775-5F95-245E-2B2888906AEF}"/>
              </a:ext>
            </a:extLst>
          </p:cNvPr>
          <p:cNvSpPr>
            <a:spLocks noGrp="1"/>
          </p:cNvSpPr>
          <p:nvPr>
            <p:ph type="sldNum" sz="quarter" idx="12"/>
          </p:nvPr>
        </p:nvSpPr>
        <p:spPr/>
        <p:txBody>
          <a:bodyPr/>
          <a:lstStyle/>
          <a:p>
            <a:fld id="{EC5275B1-F899-40FB-AC09-8518D6E12ADE}" type="slidenum">
              <a:rPr lang="en-GB" smtClean="0"/>
              <a:t>‹#›</a:t>
            </a:fld>
            <a:endParaRPr lang="en-GB"/>
          </a:p>
        </p:txBody>
      </p:sp>
    </p:spTree>
    <p:extLst>
      <p:ext uri="{BB962C8B-B14F-4D97-AF65-F5344CB8AC3E}">
        <p14:creationId xmlns:p14="http://schemas.microsoft.com/office/powerpoint/2010/main" val="2168857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7155E4-185C-21E0-5BC1-A0C473337BE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763A38E-2080-DF33-D26E-3911EE8CBD3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9A460D6-D87F-EB77-23E0-C3275410E53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CFAB9AD-6821-EB6A-1A6A-38A79F8D48CE}"/>
              </a:ext>
            </a:extLst>
          </p:cNvPr>
          <p:cNvSpPr>
            <a:spLocks noGrp="1"/>
          </p:cNvSpPr>
          <p:nvPr>
            <p:ph type="dt" sz="half" idx="10"/>
          </p:nvPr>
        </p:nvSpPr>
        <p:spPr/>
        <p:txBody>
          <a:bodyPr/>
          <a:lstStyle/>
          <a:p>
            <a:fld id="{3233B443-28A8-4BE5-9E16-BCA376E39E5A}" type="datetimeFigureOut">
              <a:rPr lang="en-GB" smtClean="0"/>
              <a:t>20/02/2025</a:t>
            </a:fld>
            <a:endParaRPr lang="en-GB"/>
          </a:p>
        </p:txBody>
      </p:sp>
      <p:sp>
        <p:nvSpPr>
          <p:cNvPr id="6" name="Footer Placeholder 5">
            <a:extLst>
              <a:ext uri="{FF2B5EF4-FFF2-40B4-BE49-F238E27FC236}">
                <a16:creationId xmlns:a16="http://schemas.microsoft.com/office/drawing/2014/main" id="{A597D88A-F047-AABA-642E-E3167A45779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47557ED-B8FC-5D9E-3FC1-E77B72CF3691}"/>
              </a:ext>
            </a:extLst>
          </p:cNvPr>
          <p:cNvSpPr>
            <a:spLocks noGrp="1"/>
          </p:cNvSpPr>
          <p:nvPr>
            <p:ph type="sldNum" sz="quarter" idx="12"/>
          </p:nvPr>
        </p:nvSpPr>
        <p:spPr/>
        <p:txBody>
          <a:bodyPr/>
          <a:lstStyle/>
          <a:p>
            <a:fld id="{EC5275B1-F899-40FB-AC09-8518D6E12ADE}" type="slidenum">
              <a:rPr lang="en-GB" smtClean="0"/>
              <a:t>‹#›</a:t>
            </a:fld>
            <a:endParaRPr lang="en-GB"/>
          </a:p>
        </p:txBody>
      </p:sp>
    </p:spTree>
    <p:extLst>
      <p:ext uri="{BB962C8B-B14F-4D97-AF65-F5344CB8AC3E}">
        <p14:creationId xmlns:p14="http://schemas.microsoft.com/office/powerpoint/2010/main" val="7334028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817F6-A5BD-DA0D-CA24-157353EC935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240724B-138F-1CA6-758E-34A7609668F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EBB91F0-7458-23D2-AA92-F8380FCDDB8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34DC7CA-3C95-B787-7F51-03D29A0F124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10375A1-97AD-EE02-C1D6-757EFC0A3A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7146C17-735B-DF65-C759-E0B51CB0C53E}"/>
              </a:ext>
            </a:extLst>
          </p:cNvPr>
          <p:cNvSpPr>
            <a:spLocks noGrp="1"/>
          </p:cNvSpPr>
          <p:nvPr>
            <p:ph type="dt" sz="half" idx="10"/>
          </p:nvPr>
        </p:nvSpPr>
        <p:spPr/>
        <p:txBody>
          <a:bodyPr/>
          <a:lstStyle/>
          <a:p>
            <a:fld id="{3233B443-28A8-4BE5-9E16-BCA376E39E5A}" type="datetimeFigureOut">
              <a:rPr lang="en-GB" smtClean="0"/>
              <a:t>20/02/2025</a:t>
            </a:fld>
            <a:endParaRPr lang="en-GB"/>
          </a:p>
        </p:txBody>
      </p:sp>
      <p:sp>
        <p:nvSpPr>
          <p:cNvPr id="8" name="Footer Placeholder 7">
            <a:extLst>
              <a:ext uri="{FF2B5EF4-FFF2-40B4-BE49-F238E27FC236}">
                <a16:creationId xmlns:a16="http://schemas.microsoft.com/office/drawing/2014/main" id="{38595995-481A-D80D-DF20-31C10154728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2AEF2F1-6FF8-7525-C7EF-6251F226821B}"/>
              </a:ext>
            </a:extLst>
          </p:cNvPr>
          <p:cNvSpPr>
            <a:spLocks noGrp="1"/>
          </p:cNvSpPr>
          <p:nvPr>
            <p:ph type="sldNum" sz="quarter" idx="12"/>
          </p:nvPr>
        </p:nvSpPr>
        <p:spPr/>
        <p:txBody>
          <a:bodyPr/>
          <a:lstStyle/>
          <a:p>
            <a:fld id="{EC5275B1-F899-40FB-AC09-8518D6E12ADE}" type="slidenum">
              <a:rPr lang="en-GB" smtClean="0"/>
              <a:t>‹#›</a:t>
            </a:fld>
            <a:endParaRPr lang="en-GB"/>
          </a:p>
        </p:txBody>
      </p:sp>
    </p:spTree>
    <p:extLst>
      <p:ext uri="{BB962C8B-B14F-4D97-AF65-F5344CB8AC3E}">
        <p14:creationId xmlns:p14="http://schemas.microsoft.com/office/powerpoint/2010/main" val="23883415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C9C3DF-B976-F3D8-BD45-140FBEF1B7E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B5EE3C5-E517-289E-8882-37F14CF4A70B}"/>
              </a:ext>
            </a:extLst>
          </p:cNvPr>
          <p:cNvSpPr>
            <a:spLocks noGrp="1"/>
          </p:cNvSpPr>
          <p:nvPr>
            <p:ph type="dt" sz="half" idx="10"/>
          </p:nvPr>
        </p:nvSpPr>
        <p:spPr/>
        <p:txBody>
          <a:bodyPr/>
          <a:lstStyle/>
          <a:p>
            <a:fld id="{3233B443-28A8-4BE5-9E16-BCA376E39E5A}" type="datetimeFigureOut">
              <a:rPr lang="en-GB" smtClean="0"/>
              <a:t>20/02/2025</a:t>
            </a:fld>
            <a:endParaRPr lang="en-GB"/>
          </a:p>
        </p:txBody>
      </p:sp>
      <p:sp>
        <p:nvSpPr>
          <p:cNvPr id="4" name="Footer Placeholder 3">
            <a:extLst>
              <a:ext uri="{FF2B5EF4-FFF2-40B4-BE49-F238E27FC236}">
                <a16:creationId xmlns:a16="http://schemas.microsoft.com/office/drawing/2014/main" id="{559BC9DE-1F8E-EDCA-C682-D6A5426A950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1D2FB5A-F7F4-A74B-D303-4E034B071A2E}"/>
              </a:ext>
            </a:extLst>
          </p:cNvPr>
          <p:cNvSpPr>
            <a:spLocks noGrp="1"/>
          </p:cNvSpPr>
          <p:nvPr>
            <p:ph type="sldNum" sz="quarter" idx="12"/>
          </p:nvPr>
        </p:nvSpPr>
        <p:spPr/>
        <p:txBody>
          <a:bodyPr/>
          <a:lstStyle/>
          <a:p>
            <a:fld id="{EC5275B1-F899-40FB-AC09-8518D6E12ADE}" type="slidenum">
              <a:rPr lang="en-GB" smtClean="0"/>
              <a:t>‹#›</a:t>
            </a:fld>
            <a:endParaRPr lang="en-GB"/>
          </a:p>
        </p:txBody>
      </p:sp>
    </p:spTree>
    <p:extLst>
      <p:ext uri="{BB962C8B-B14F-4D97-AF65-F5344CB8AC3E}">
        <p14:creationId xmlns:p14="http://schemas.microsoft.com/office/powerpoint/2010/main" val="8126942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14513B-286E-FEA1-9CD3-AED14C48E8AF}"/>
              </a:ext>
            </a:extLst>
          </p:cNvPr>
          <p:cNvSpPr>
            <a:spLocks noGrp="1"/>
          </p:cNvSpPr>
          <p:nvPr>
            <p:ph type="dt" sz="half" idx="10"/>
          </p:nvPr>
        </p:nvSpPr>
        <p:spPr/>
        <p:txBody>
          <a:bodyPr/>
          <a:lstStyle/>
          <a:p>
            <a:fld id="{3233B443-28A8-4BE5-9E16-BCA376E39E5A}" type="datetimeFigureOut">
              <a:rPr lang="en-GB" smtClean="0"/>
              <a:t>20/02/2025</a:t>
            </a:fld>
            <a:endParaRPr lang="en-GB"/>
          </a:p>
        </p:txBody>
      </p:sp>
      <p:sp>
        <p:nvSpPr>
          <p:cNvPr id="3" name="Footer Placeholder 2">
            <a:extLst>
              <a:ext uri="{FF2B5EF4-FFF2-40B4-BE49-F238E27FC236}">
                <a16:creationId xmlns:a16="http://schemas.microsoft.com/office/drawing/2014/main" id="{3AB88D20-C652-6501-09E1-49C0FED0D62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3C17018-6BE2-436A-E88E-04F4F8972504}"/>
              </a:ext>
            </a:extLst>
          </p:cNvPr>
          <p:cNvSpPr>
            <a:spLocks noGrp="1"/>
          </p:cNvSpPr>
          <p:nvPr>
            <p:ph type="sldNum" sz="quarter" idx="12"/>
          </p:nvPr>
        </p:nvSpPr>
        <p:spPr/>
        <p:txBody>
          <a:bodyPr/>
          <a:lstStyle/>
          <a:p>
            <a:fld id="{EC5275B1-F899-40FB-AC09-8518D6E12ADE}" type="slidenum">
              <a:rPr lang="en-GB" smtClean="0"/>
              <a:t>‹#›</a:t>
            </a:fld>
            <a:endParaRPr lang="en-GB"/>
          </a:p>
        </p:txBody>
      </p:sp>
    </p:spTree>
    <p:extLst>
      <p:ext uri="{BB962C8B-B14F-4D97-AF65-F5344CB8AC3E}">
        <p14:creationId xmlns:p14="http://schemas.microsoft.com/office/powerpoint/2010/main" val="702650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F3D613-A3EC-4C4E-40EF-28F0E836884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00BCB57-120B-79C7-67FA-C39B09BD412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5604528-EAC2-1249-AC16-D82B078AB0D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8744D7-D8E3-2F4C-67BD-CC1DD8848EC5}"/>
              </a:ext>
            </a:extLst>
          </p:cNvPr>
          <p:cNvSpPr>
            <a:spLocks noGrp="1"/>
          </p:cNvSpPr>
          <p:nvPr>
            <p:ph type="dt" sz="half" idx="10"/>
          </p:nvPr>
        </p:nvSpPr>
        <p:spPr/>
        <p:txBody>
          <a:bodyPr/>
          <a:lstStyle/>
          <a:p>
            <a:fld id="{3233B443-28A8-4BE5-9E16-BCA376E39E5A}" type="datetimeFigureOut">
              <a:rPr lang="en-GB" smtClean="0"/>
              <a:t>20/02/2025</a:t>
            </a:fld>
            <a:endParaRPr lang="en-GB"/>
          </a:p>
        </p:txBody>
      </p:sp>
      <p:sp>
        <p:nvSpPr>
          <p:cNvPr id="6" name="Footer Placeholder 5">
            <a:extLst>
              <a:ext uri="{FF2B5EF4-FFF2-40B4-BE49-F238E27FC236}">
                <a16:creationId xmlns:a16="http://schemas.microsoft.com/office/drawing/2014/main" id="{DE4E053D-CFAE-2997-3535-604358C5860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017544C-28B6-F8EE-C493-F7EEC2863BE6}"/>
              </a:ext>
            </a:extLst>
          </p:cNvPr>
          <p:cNvSpPr>
            <a:spLocks noGrp="1"/>
          </p:cNvSpPr>
          <p:nvPr>
            <p:ph type="sldNum" sz="quarter" idx="12"/>
          </p:nvPr>
        </p:nvSpPr>
        <p:spPr/>
        <p:txBody>
          <a:bodyPr/>
          <a:lstStyle/>
          <a:p>
            <a:fld id="{EC5275B1-F899-40FB-AC09-8518D6E12ADE}" type="slidenum">
              <a:rPr lang="en-GB" smtClean="0"/>
              <a:t>‹#›</a:t>
            </a:fld>
            <a:endParaRPr lang="en-GB"/>
          </a:p>
        </p:txBody>
      </p:sp>
    </p:spTree>
    <p:extLst>
      <p:ext uri="{BB962C8B-B14F-4D97-AF65-F5344CB8AC3E}">
        <p14:creationId xmlns:p14="http://schemas.microsoft.com/office/powerpoint/2010/main" val="13105596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23A9ED-2E29-CAE4-C374-E407E47A9A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EF87B29-2AEA-2DFD-728A-DED23E972C2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018A27E-40D6-F8B0-E19A-24659900A73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8E2DCE-1B5E-673B-1C29-48F8855B3464}"/>
              </a:ext>
            </a:extLst>
          </p:cNvPr>
          <p:cNvSpPr>
            <a:spLocks noGrp="1"/>
          </p:cNvSpPr>
          <p:nvPr>
            <p:ph type="dt" sz="half" idx="10"/>
          </p:nvPr>
        </p:nvSpPr>
        <p:spPr/>
        <p:txBody>
          <a:bodyPr/>
          <a:lstStyle/>
          <a:p>
            <a:fld id="{3233B443-28A8-4BE5-9E16-BCA376E39E5A}" type="datetimeFigureOut">
              <a:rPr lang="en-GB" smtClean="0"/>
              <a:t>20/02/2025</a:t>
            </a:fld>
            <a:endParaRPr lang="en-GB"/>
          </a:p>
        </p:txBody>
      </p:sp>
      <p:sp>
        <p:nvSpPr>
          <p:cNvPr id="6" name="Footer Placeholder 5">
            <a:extLst>
              <a:ext uri="{FF2B5EF4-FFF2-40B4-BE49-F238E27FC236}">
                <a16:creationId xmlns:a16="http://schemas.microsoft.com/office/drawing/2014/main" id="{2F995B74-BC12-65F3-662E-744E97CCB55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8676B40-9537-C3B0-0A51-A89BFACEDC71}"/>
              </a:ext>
            </a:extLst>
          </p:cNvPr>
          <p:cNvSpPr>
            <a:spLocks noGrp="1"/>
          </p:cNvSpPr>
          <p:nvPr>
            <p:ph type="sldNum" sz="quarter" idx="12"/>
          </p:nvPr>
        </p:nvSpPr>
        <p:spPr/>
        <p:txBody>
          <a:bodyPr/>
          <a:lstStyle/>
          <a:p>
            <a:fld id="{EC5275B1-F899-40FB-AC09-8518D6E12ADE}" type="slidenum">
              <a:rPr lang="en-GB" smtClean="0"/>
              <a:t>‹#›</a:t>
            </a:fld>
            <a:endParaRPr lang="en-GB"/>
          </a:p>
        </p:txBody>
      </p:sp>
    </p:spTree>
    <p:extLst>
      <p:ext uri="{BB962C8B-B14F-4D97-AF65-F5344CB8AC3E}">
        <p14:creationId xmlns:p14="http://schemas.microsoft.com/office/powerpoint/2010/main" val="8058582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4A721F-0520-CCD7-A270-691B3F2A1E5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43405B5-1A75-31FC-C591-D9FE929BD7A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91EE4B8-AA9A-F9B0-E2AA-690FB871CF8E}"/>
              </a:ext>
            </a:extLst>
          </p:cNvPr>
          <p:cNvSpPr>
            <a:spLocks noGrp="1"/>
          </p:cNvSpPr>
          <p:nvPr>
            <p:ph type="dt" sz="half" idx="10"/>
          </p:nvPr>
        </p:nvSpPr>
        <p:spPr/>
        <p:txBody>
          <a:bodyPr/>
          <a:lstStyle/>
          <a:p>
            <a:fld id="{3233B443-28A8-4BE5-9E16-BCA376E39E5A}" type="datetimeFigureOut">
              <a:rPr lang="en-GB" smtClean="0"/>
              <a:t>20/02/2025</a:t>
            </a:fld>
            <a:endParaRPr lang="en-GB"/>
          </a:p>
        </p:txBody>
      </p:sp>
      <p:sp>
        <p:nvSpPr>
          <p:cNvPr id="5" name="Footer Placeholder 4">
            <a:extLst>
              <a:ext uri="{FF2B5EF4-FFF2-40B4-BE49-F238E27FC236}">
                <a16:creationId xmlns:a16="http://schemas.microsoft.com/office/drawing/2014/main" id="{70283E9A-3872-C871-003D-6949A7E4EE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F4B82E3-716A-1341-97E6-081D1C3AE794}"/>
              </a:ext>
            </a:extLst>
          </p:cNvPr>
          <p:cNvSpPr>
            <a:spLocks noGrp="1"/>
          </p:cNvSpPr>
          <p:nvPr>
            <p:ph type="sldNum" sz="quarter" idx="12"/>
          </p:nvPr>
        </p:nvSpPr>
        <p:spPr/>
        <p:txBody>
          <a:bodyPr/>
          <a:lstStyle/>
          <a:p>
            <a:fld id="{EC5275B1-F899-40FB-AC09-8518D6E12ADE}" type="slidenum">
              <a:rPr lang="en-GB" smtClean="0"/>
              <a:t>‹#›</a:t>
            </a:fld>
            <a:endParaRPr lang="en-GB"/>
          </a:p>
        </p:txBody>
      </p:sp>
    </p:spTree>
    <p:extLst>
      <p:ext uri="{BB962C8B-B14F-4D97-AF65-F5344CB8AC3E}">
        <p14:creationId xmlns:p14="http://schemas.microsoft.com/office/powerpoint/2010/main" val="28983329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366B671-DE0B-EC68-EB92-19F6562298F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FF544D-058B-FF6B-05BA-6422EBD60A8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F3A112A-2136-A30D-582F-022684717003}"/>
              </a:ext>
            </a:extLst>
          </p:cNvPr>
          <p:cNvSpPr>
            <a:spLocks noGrp="1"/>
          </p:cNvSpPr>
          <p:nvPr>
            <p:ph type="dt" sz="half" idx="10"/>
          </p:nvPr>
        </p:nvSpPr>
        <p:spPr/>
        <p:txBody>
          <a:bodyPr/>
          <a:lstStyle/>
          <a:p>
            <a:fld id="{3233B443-28A8-4BE5-9E16-BCA376E39E5A}" type="datetimeFigureOut">
              <a:rPr lang="en-GB" smtClean="0"/>
              <a:t>20/02/2025</a:t>
            </a:fld>
            <a:endParaRPr lang="en-GB"/>
          </a:p>
        </p:txBody>
      </p:sp>
      <p:sp>
        <p:nvSpPr>
          <p:cNvPr id="5" name="Footer Placeholder 4">
            <a:extLst>
              <a:ext uri="{FF2B5EF4-FFF2-40B4-BE49-F238E27FC236}">
                <a16:creationId xmlns:a16="http://schemas.microsoft.com/office/drawing/2014/main" id="{0035A526-5D03-5C2E-A47D-2B096CE0DA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143C34-DA5F-0361-28B7-3281A6A262B3}"/>
              </a:ext>
            </a:extLst>
          </p:cNvPr>
          <p:cNvSpPr>
            <a:spLocks noGrp="1"/>
          </p:cNvSpPr>
          <p:nvPr>
            <p:ph type="sldNum" sz="quarter" idx="12"/>
          </p:nvPr>
        </p:nvSpPr>
        <p:spPr/>
        <p:txBody>
          <a:bodyPr/>
          <a:lstStyle/>
          <a:p>
            <a:fld id="{EC5275B1-F899-40FB-AC09-8518D6E12ADE}" type="slidenum">
              <a:rPr lang="en-GB" smtClean="0"/>
              <a:t>‹#›</a:t>
            </a:fld>
            <a:endParaRPr lang="en-GB"/>
          </a:p>
        </p:txBody>
      </p:sp>
    </p:spTree>
    <p:extLst>
      <p:ext uri="{BB962C8B-B14F-4D97-AF65-F5344CB8AC3E}">
        <p14:creationId xmlns:p14="http://schemas.microsoft.com/office/powerpoint/2010/main" val="12718345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10000"/>
            <a:lumOff val="90000"/>
            <a:alpha val="51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D78C84E-E7C8-A70D-06CF-EB500E650C7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AD6002B-EB7C-3BC1-3122-2A2A717090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CF3B23-B4F5-A0B1-B8A1-B67D59871A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233B443-28A8-4BE5-9E16-BCA376E39E5A}" type="datetimeFigureOut">
              <a:rPr lang="en-GB" smtClean="0"/>
              <a:t>20/02/2025</a:t>
            </a:fld>
            <a:endParaRPr lang="en-GB"/>
          </a:p>
        </p:txBody>
      </p:sp>
      <p:sp>
        <p:nvSpPr>
          <p:cNvPr id="5" name="Footer Placeholder 4">
            <a:extLst>
              <a:ext uri="{FF2B5EF4-FFF2-40B4-BE49-F238E27FC236}">
                <a16:creationId xmlns:a16="http://schemas.microsoft.com/office/drawing/2014/main" id="{7C591E0A-149F-629C-C166-9B89D507AEA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D010A5AC-B1DD-637C-03E8-86B8F41E131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C5275B1-F899-40FB-AC09-8518D6E12ADE}" type="slidenum">
              <a:rPr lang="en-GB" smtClean="0"/>
              <a:t>‹#›</a:t>
            </a:fld>
            <a:endParaRPr lang="en-GB"/>
          </a:p>
        </p:txBody>
      </p:sp>
    </p:spTree>
    <p:extLst>
      <p:ext uri="{BB962C8B-B14F-4D97-AF65-F5344CB8AC3E}">
        <p14:creationId xmlns:p14="http://schemas.microsoft.com/office/powerpoint/2010/main" val="16518055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AAF34-00D6-70A2-4537-6F03B9AF7A5E}"/>
              </a:ext>
            </a:extLst>
          </p:cNvPr>
          <p:cNvSpPr>
            <a:spLocks noGrp="1"/>
          </p:cNvSpPr>
          <p:nvPr>
            <p:ph type="ctrTitle"/>
          </p:nvPr>
        </p:nvSpPr>
        <p:spPr/>
        <p:txBody>
          <a:bodyPr/>
          <a:lstStyle/>
          <a:p>
            <a:r>
              <a:rPr lang="en-GB"/>
              <a:t>Factual Media Production</a:t>
            </a:r>
          </a:p>
        </p:txBody>
      </p:sp>
      <p:sp>
        <p:nvSpPr>
          <p:cNvPr id="3" name="Subtitle 2">
            <a:extLst>
              <a:ext uri="{FF2B5EF4-FFF2-40B4-BE49-F238E27FC236}">
                <a16:creationId xmlns:a16="http://schemas.microsoft.com/office/drawing/2014/main" id="{AF1C52F5-1DEB-7997-74D2-A9BD7E214E4C}"/>
              </a:ext>
            </a:extLst>
          </p:cNvPr>
          <p:cNvSpPr>
            <a:spLocks noGrp="1"/>
          </p:cNvSpPr>
          <p:nvPr>
            <p:ph type="subTitle" idx="1"/>
          </p:nvPr>
        </p:nvSpPr>
        <p:spPr/>
        <p:txBody>
          <a:bodyPr/>
          <a:lstStyle/>
          <a:p>
            <a:r>
              <a:rPr lang="en-GB" dirty="0"/>
              <a:t>ADMA5013</a:t>
            </a:r>
          </a:p>
          <a:p>
            <a:r>
              <a:rPr lang="en-GB" dirty="0"/>
              <a:t>It is important that you regularly assess the achievability of your project </a:t>
            </a:r>
          </a:p>
        </p:txBody>
      </p:sp>
    </p:spTree>
    <p:extLst>
      <p:ext uri="{BB962C8B-B14F-4D97-AF65-F5344CB8AC3E}">
        <p14:creationId xmlns:p14="http://schemas.microsoft.com/office/powerpoint/2010/main" val="25842978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141611-CF51-7A2E-9877-EA9D32F192A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D409F8F-7CE6-4D99-3E70-ABB50FA032CE}"/>
              </a:ext>
            </a:extLst>
          </p:cNvPr>
          <p:cNvSpPr>
            <a:spLocks noGrp="1"/>
          </p:cNvSpPr>
          <p:nvPr>
            <p:ph type="title"/>
          </p:nvPr>
        </p:nvSpPr>
        <p:spPr/>
        <p:txBody>
          <a:bodyPr>
            <a:normAutofit/>
          </a:bodyPr>
          <a:lstStyle/>
          <a:p>
            <a:r>
              <a:rPr lang="en-GB" sz="3600" dirty="0"/>
              <a:t>Feeding back: Task from last session</a:t>
            </a:r>
            <a:endParaRPr lang="en-GB" sz="3300" dirty="0"/>
          </a:p>
        </p:txBody>
      </p:sp>
      <p:sp>
        <p:nvSpPr>
          <p:cNvPr id="3" name="Content Placeholder 2">
            <a:extLst>
              <a:ext uri="{FF2B5EF4-FFF2-40B4-BE49-F238E27FC236}">
                <a16:creationId xmlns:a16="http://schemas.microsoft.com/office/drawing/2014/main" id="{8A2BCE3B-98EE-3056-B93F-EBA1F3D30DF5}"/>
              </a:ext>
            </a:extLst>
          </p:cNvPr>
          <p:cNvSpPr>
            <a:spLocks noGrp="1"/>
          </p:cNvSpPr>
          <p:nvPr>
            <p:ph idx="1"/>
          </p:nvPr>
        </p:nvSpPr>
        <p:spPr/>
        <p:txBody>
          <a:bodyPr>
            <a:normAutofit fontScale="85000" lnSpcReduction="20000"/>
          </a:bodyPr>
          <a:lstStyle/>
          <a:p>
            <a:r>
              <a:rPr lang="en-GB" sz="2800" dirty="0"/>
              <a:t>From Nichols, </a:t>
            </a:r>
            <a:r>
              <a:rPr lang="en-GB" sz="2800" i="1" dirty="0"/>
              <a:t>Introduction to Documentary</a:t>
            </a:r>
            <a:r>
              <a:rPr lang="en-GB" sz="2800" dirty="0"/>
              <a:t> (3</a:t>
            </a:r>
            <a:r>
              <a:rPr lang="en-GB" sz="2800" baseline="30000" dirty="0"/>
              <a:t>rd</a:t>
            </a:r>
            <a:r>
              <a:rPr lang="en-GB" sz="2800" dirty="0"/>
              <a:t> ed), Chapter 7 - Pages 132–158</a:t>
            </a:r>
            <a:endParaRPr lang="en-GB" dirty="0"/>
          </a:p>
          <a:p>
            <a:r>
              <a:rPr lang="en-GB" dirty="0"/>
              <a:t>How can we describe the observational, participatory, and performative modes of documentary film?</a:t>
            </a:r>
          </a:p>
          <a:p>
            <a:endParaRPr lang="en-GB" dirty="0"/>
          </a:p>
          <a:p>
            <a:r>
              <a:rPr lang="en-GB" dirty="0"/>
              <a:t>Please read the appropriate section – and more if you can – of Chapter 7 to explore, evaluate and then present back to the class the style traits of the genre in relation to a proposed project of your own.</a:t>
            </a:r>
          </a:p>
          <a:p>
            <a:endParaRPr lang="en-GB" dirty="0"/>
          </a:p>
          <a:p>
            <a:r>
              <a:rPr lang="en-GB" dirty="0"/>
              <a:t>Kim –Observational </a:t>
            </a:r>
          </a:p>
          <a:p>
            <a:r>
              <a:rPr lang="en-GB" dirty="0"/>
              <a:t>Dan - Participatory</a:t>
            </a:r>
          </a:p>
          <a:p>
            <a:r>
              <a:rPr lang="en-GB" dirty="0"/>
              <a:t>Gabe - Performative</a:t>
            </a:r>
          </a:p>
        </p:txBody>
      </p:sp>
    </p:spTree>
    <p:extLst>
      <p:ext uri="{BB962C8B-B14F-4D97-AF65-F5344CB8AC3E}">
        <p14:creationId xmlns:p14="http://schemas.microsoft.com/office/powerpoint/2010/main" val="35242100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033CA0-8702-EED9-2511-E3133F292381}"/>
              </a:ext>
            </a:extLst>
          </p:cNvPr>
          <p:cNvSpPr>
            <a:spLocks noGrp="1"/>
          </p:cNvSpPr>
          <p:nvPr>
            <p:ph type="title"/>
          </p:nvPr>
        </p:nvSpPr>
        <p:spPr/>
        <p:txBody>
          <a:bodyPr/>
          <a:lstStyle/>
          <a:p>
            <a:r>
              <a:rPr lang="en-GB" dirty="0" err="1"/>
              <a:t>Mentimeter</a:t>
            </a:r>
            <a:r>
              <a:rPr lang="en-GB" dirty="0"/>
              <a:t> preproduction</a:t>
            </a:r>
          </a:p>
        </p:txBody>
      </p:sp>
      <p:sp>
        <p:nvSpPr>
          <p:cNvPr id="3" name="Content Placeholder 2">
            <a:extLst>
              <a:ext uri="{FF2B5EF4-FFF2-40B4-BE49-F238E27FC236}">
                <a16:creationId xmlns:a16="http://schemas.microsoft.com/office/drawing/2014/main" id="{A2D40CCA-921F-E74C-1AC5-B259A4931278}"/>
              </a:ext>
            </a:extLst>
          </p:cNvPr>
          <p:cNvSpPr>
            <a:spLocks noGrp="1"/>
          </p:cNvSpPr>
          <p:nvPr>
            <p:ph idx="1"/>
          </p:nvPr>
        </p:nvSpPr>
        <p:spPr/>
        <p:txBody>
          <a:bodyPr/>
          <a:lstStyle/>
          <a:p>
            <a:r>
              <a:rPr lang="en-GB" dirty="0"/>
              <a:t>What are the next steps in realising your creative vision for your factual media work?</a:t>
            </a:r>
          </a:p>
          <a:p>
            <a:endParaRPr lang="en-GB" dirty="0"/>
          </a:p>
          <a:p>
            <a:r>
              <a:rPr lang="en-GB" dirty="0"/>
              <a:t>Go to menti.com 8284 4080</a:t>
            </a:r>
          </a:p>
          <a:p>
            <a:endParaRPr lang="en-GB" dirty="0"/>
          </a:p>
          <a:p>
            <a:r>
              <a:rPr lang="en-GB" dirty="0"/>
              <a:t>Are you satisfied that you can now focus on developing one project, in a specific mode, that will achieve the learning outcomes and allow you to be creative?</a:t>
            </a:r>
          </a:p>
        </p:txBody>
      </p:sp>
    </p:spTree>
    <p:extLst>
      <p:ext uri="{BB962C8B-B14F-4D97-AF65-F5344CB8AC3E}">
        <p14:creationId xmlns:p14="http://schemas.microsoft.com/office/powerpoint/2010/main" val="29247093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31CF34-1229-2059-FEFB-837F42D719BA}"/>
              </a:ext>
            </a:extLst>
          </p:cNvPr>
          <p:cNvSpPr>
            <a:spLocks noGrp="1"/>
          </p:cNvSpPr>
          <p:nvPr>
            <p:ph type="title"/>
          </p:nvPr>
        </p:nvSpPr>
        <p:spPr/>
        <p:txBody>
          <a:bodyPr/>
          <a:lstStyle/>
          <a:p>
            <a:r>
              <a:rPr lang="en-GB" dirty="0"/>
              <a:t>Pre-Production: Basic definition</a:t>
            </a:r>
          </a:p>
        </p:txBody>
      </p:sp>
      <p:sp>
        <p:nvSpPr>
          <p:cNvPr id="3" name="Content Placeholder 2">
            <a:extLst>
              <a:ext uri="{FF2B5EF4-FFF2-40B4-BE49-F238E27FC236}">
                <a16:creationId xmlns:a16="http://schemas.microsoft.com/office/drawing/2014/main" id="{CA1E2253-936E-36DD-47D1-6A45441D0C5E}"/>
              </a:ext>
            </a:extLst>
          </p:cNvPr>
          <p:cNvSpPr>
            <a:spLocks noGrp="1"/>
          </p:cNvSpPr>
          <p:nvPr>
            <p:ph idx="1"/>
          </p:nvPr>
        </p:nvSpPr>
        <p:spPr/>
        <p:txBody>
          <a:bodyPr>
            <a:normAutofit fontScale="92500" lnSpcReduction="10000"/>
          </a:bodyPr>
          <a:lstStyle/>
          <a:p>
            <a:endParaRPr lang="en-GB" dirty="0"/>
          </a:p>
          <a:p>
            <a:r>
              <a:rPr lang="en-GB" dirty="0"/>
              <a:t>‘It is during pre-production that you, as much as possible, plan the events and processes that will need to occur in order for you to achieve your vision.’ (Reid &amp; Sanders, 2021:p30 )</a:t>
            </a:r>
          </a:p>
          <a:p>
            <a:pPr marL="0" indent="0">
              <a:buNone/>
            </a:pPr>
            <a:endParaRPr lang="en-GB" dirty="0"/>
          </a:p>
          <a:p>
            <a:endParaRPr lang="en-GB" dirty="0"/>
          </a:p>
          <a:p>
            <a:r>
              <a:rPr lang="en-GB" dirty="0"/>
              <a:t>‘Pre-production is also the phase in which the realities of a shoot - including identifying key filming locations, transportation, costs, crew organisation, and so on — are organised: ideas must be turned into actionable milestones. Plan as much as you can.’ (Reid &amp; Sanders, 2021:32)</a:t>
            </a:r>
          </a:p>
          <a:p>
            <a:pPr marL="0" indent="0">
              <a:buNone/>
            </a:pPr>
            <a:endParaRPr lang="en-GB" dirty="0"/>
          </a:p>
        </p:txBody>
      </p:sp>
    </p:spTree>
    <p:extLst>
      <p:ext uri="{BB962C8B-B14F-4D97-AF65-F5344CB8AC3E}">
        <p14:creationId xmlns:p14="http://schemas.microsoft.com/office/powerpoint/2010/main" val="18971496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38F1B0-39B2-F054-8D64-DF7B34D4977D}"/>
              </a:ext>
            </a:extLst>
          </p:cNvPr>
          <p:cNvSpPr>
            <a:spLocks noGrp="1"/>
          </p:cNvSpPr>
          <p:nvPr>
            <p:ph type="title"/>
          </p:nvPr>
        </p:nvSpPr>
        <p:spPr/>
        <p:txBody>
          <a:bodyPr/>
          <a:lstStyle/>
          <a:p>
            <a:r>
              <a:rPr lang="en-GB" dirty="0"/>
              <a:t>Pre-Production: Basic definition</a:t>
            </a:r>
          </a:p>
        </p:txBody>
      </p:sp>
      <p:sp>
        <p:nvSpPr>
          <p:cNvPr id="3" name="Content Placeholder 2">
            <a:extLst>
              <a:ext uri="{FF2B5EF4-FFF2-40B4-BE49-F238E27FC236}">
                <a16:creationId xmlns:a16="http://schemas.microsoft.com/office/drawing/2014/main" id="{F4DB72D3-6EB0-9F21-00A0-A8FEC969E4AE}"/>
              </a:ext>
            </a:extLst>
          </p:cNvPr>
          <p:cNvSpPr>
            <a:spLocks noGrp="1"/>
          </p:cNvSpPr>
          <p:nvPr>
            <p:ph idx="1"/>
          </p:nvPr>
        </p:nvSpPr>
        <p:spPr/>
        <p:txBody>
          <a:bodyPr/>
          <a:lstStyle/>
          <a:p>
            <a:r>
              <a:rPr lang="en-GB" dirty="0"/>
              <a:t>Key outcomes:</a:t>
            </a:r>
          </a:p>
          <a:p>
            <a:endParaRPr lang="en-GB" dirty="0"/>
          </a:p>
          <a:p>
            <a:r>
              <a:rPr lang="en-GB" dirty="0"/>
              <a:t>That you have given time, creativity and ‘mental-space’ to imagining and planning what your output looks and sounds like.</a:t>
            </a:r>
          </a:p>
          <a:p>
            <a:endParaRPr lang="en-GB" dirty="0"/>
          </a:p>
          <a:p>
            <a:r>
              <a:rPr lang="en-GB" dirty="0"/>
              <a:t>You have a reliable, working plan that clearly describes how you will achieve your creative aims. </a:t>
            </a:r>
          </a:p>
          <a:p>
            <a:endParaRPr lang="en-GB" dirty="0"/>
          </a:p>
        </p:txBody>
      </p:sp>
    </p:spTree>
    <p:extLst>
      <p:ext uri="{BB962C8B-B14F-4D97-AF65-F5344CB8AC3E}">
        <p14:creationId xmlns:p14="http://schemas.microsoft.com/office/powerpoint/2010/main" val="2680598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FCF779-CC05-6B4F-E8A9-294085760E83}"/>
              </a:ext>
            </a:extLst>
          </p:cNvPr>
          <p:cNvSpPr>
            <a:spLocks noGrp="1"/>
          </p:cNvSpPr>
          <p:nvPr>
            <p:ph type="title"/>
          </p:nvPr>
        </p:nvSpPr>
        <p:spPr/>
        <p:txBody>
          <a:bodyPr/>
          <a:lstStyle/>
          <a:p>
            <a:r>
              <a:rPr lang="en-GB" dirty="0"/>
              <a:t>Pre-Production</a:t>
            </a:r>
          </a:p>
        </p:txBody>
      </p:sp>
      <p:sp>
        <p:nvSpPr>
          <p:cNvPr id="3" name="Content Placeholder 2">
            <a:extLst>
              <a:ext uri="{FF2B5EF4-FFF2-40B4-BE49-F238E27FC236}">
                <a16:creationId xmlns:a16="http://schemas.microsoft.com/office/drawing/2014/main" id="{6B2F0BF8-5149-900C-D9F5-A7A572808FC1}"/>
              </a:ext>
            </a:extLst>
          </p:cNvPr>
          <p:cNvSpPr>
            <a:spLocks noGrp="1"/>
          </p:cNvSpPr>
          <p:nvPr>
            <p:ph idx="1"/>
          </p:nvPr>
        </p:nvSpPr>
        <p:spPr/>
        <p:txBody>
          <a:bodyPr/>
          <a:lstStyle/>
          <a:p>
            <a:r>
              <a:rPr lang="en-GB" dirty="0"/>
              <a:t>‘Pre-production involves a lot of planning, but it is also a highly creative process. It is during this stage that you conceptualise your film and plan out how you will achieve your vision.’ (Reid &amp; Sanders, 2021:p30)</a:t>
            </a:r>
          </a:p>
          <a:p>
            <a:pPr marL="0" indent="0">
              <a:buNone/>
            </a:pPr>
            <a:endParaRPr lang="en-GB" dirty="0"/>
          </a:p>
          <a:p>
            <a:endParaRPr lang="en-GB" dirty="0"/>
          </a:p>
          <a:p>
            <a:r>
              <a:rPr lang="en-GB" dirty="0"/>
              <a:t>Will you use script and/or scripted questions? </a:t>
            </a:r>
          </a:p>
          <a:p>
            <a:r>
              <a:rPr lang="en-GB" dirty="0"/>
              <a:t>Will you use vox-pops?</a:t>
            </a:r>
          </a:p>
          <a:p>
            <a:r>
              <a:rPr lang="en-GB" dirty="0"/>
              <a:t>Will you story board your vision?</a:t>
            </a:r>
          </a:p>
          <a:p>
            <a:endParaRPr lang="en-GB" dirty="0"/>
          </a:p>
        </p:txBody>
      </p:sp>
    </p:spTree>
    <p:extLst>
      <p:ext uri="{BB962C8B-B14F-4D97-AF65-F5344CB8AC3E}">
        <p14:creationId xmlns:p14="http://schemas.microsoft.com/office/powerpoint/2010/main" val="42798191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825AA5-25D5-D2F3-850F-D4763CD0BD52}"/>
              </a:ext>
            </a:extLst>
          </p:cNvPr>
          <p:cNvSpPr>
            <a:spLocks noGrp="1"/>
          </p:cNvSpPr>
          <p:nvPr>
            <p:ph type="title"/>
          </p:nvPr>
        </p:nvSpPr>
        <p:spPr/>
        <p:txBody>
          <a:bodyPr/>
          <a:lstStyle/>
          <a:p>
            <a:r>
              <a:rPr lang="en-GB" dirty="0"/>
              <a:t>Pre-Production</a:t>
            </a:r>
          </a:p>
        </p:txBody>
      </p:sp>
      <p:sp>
        <p:nvSpPr>
          <p:cNvPr id="3" name="Content Placeholder 2">
            <a:extLst>
              <a:ext uri="{FF2B5EF4-FFF2-40B4-BE49-F238E27FC236}">
                <a16:creationId xmlns:a16="http://schemas.microsoft.com/office/drawing/2014/main" id="{EED96AA4-64F0-FEB6-4F40-E49F0558D739}"/>
              </a:ext>
            </a:extLst>
          </p:cNvPr>
          <p:cNvSpPr>
            <a:spLocks noGrp="1"/>
          </p:cNvSpPr>
          <p:nvPr>
            <p:ph idx="1"/>
          </p:nvPr>
        </p:nvSpPr>
        <p:spPr/>
        <p:txBody>
          <a:bodyPr/>
          <a:lstStyle/>
          <a:p>
            <a:r>
              <a:rPr lang="en-GB" dirty="0"/>
              <a:t>‘Pre-production is the time during which you prepare; prepare yourself, your script (if applicable), your crew, your camera skills, your schedule, your storyboards, etc. Plan everything that is within your power’ (Reid &amp; Sanders, 2021:p30)</a:t>
            </a:r>
          </a:p>
          <a:p>
            <a:pPr marL="0" indent="0">
              <a:buNone/>
            </a:pPr>
            <a:endParaRPr lang="en-GB" dirty="0"/>
          </a:p>
          <a:p>
            <a:endParaRPr lang="en-GB" dirty="0"/>
          </a:p>
          <a:p>
            <a:r>
              <a:rPr lang="en-GB" dirty="0"/>
              <a:t>Why?</a:t>
            </a:r>
          </a:p>
        </p:txBody>
      </p:sp>
    </p:spTree>
    <p:extLst>
      <p:ext uri="{BB962C8B-B14F-4D97-AF65-F5344CB8AC3E}">
        <p14:creationId xmlns:p14="http://schemas.microsoft.com/office/powerpoint/2010/main" val="12566993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A63595-BE83-9155-2C34-97F6C04ABDD3}"/>
              </a:ext>
            </a:extLst>
          </p:cNvPr>
          <p:cNvSpPr>
            <a:spLocks noGrp="1"/>
          </p:cNvSpPr>
          <p:nvPr>
            <p:ph type="title"/>
          </p:nvPr>
        </p:nvSpPr>
        <p:spPr/>
        <p:txBody>
          <a:bodyPr/>
          <a:lstStyle/>
          <a:p>
            <a:r>
              <a:rPr lang="en-GB" dirty="0"/>
              <a:t>Pre-Production</a:t>
            </a:r>
          </a:p>
        </p:txBody>
      </p:sp>
      <p:sp>
        <p:nvSpPr>
          <p:cNvPr id="3" name="Content Placeholder 2">
            <a:extLst>
              <a:ext uri="{FF2B5EF4-FFF2-40B4-BE49-F238E27FC236}">
                <a16:creationId xmlns:a16="http://schemas.microsoft.com/office/drawing/2014/main" id="{477BB1BD-E73B-99CC-DC6A-F5D50473A947}"/>
              </a:ext>
            </a:extLst>
          </p:cNvPr>
          <p:cNvSpPr>
            <a:spLocks noGrp="1"/>
          </p:cNvSpPr>
          <p:nvPr>
            <p:ph idx="1"/>
          </p:nvPr>
        </p:nvSpPr>
        <p:spPr/>
        <p:txBody>
          <a:bodyPr>
            <a:normAutofit lnSpcReduction="10000"/>
          </a:bodyPr>
          <a:lstStyle/>
          <a:p>
            <a:r>
              <a:rPr lang="en-GB" dirty="0"/>
              <a:t>During planning try to imagine all eventualities.</a:t>
            </a:r>
          </a:p>
          <a:p>
            <a:endParaRPr lang="en-GB" dirty="0"/>
          </a:p>
          <a:p>
            <a:r>
              <a:rPr lang="en-GB" dirty="0"/>
              <a:t>When you revise your plans, ask yourselves again ‘What was it meant to achieve? How might that same theme be explored in a different, more achievable way?’ (Reid &amp; Sanders, 2021:p35)</a:t>
            </a:r>
          </a:p>
          <a:p>
            <a:pPr marL="0" indent="0">
              <a:buNone/>
            </a:pPr>
            <a:endParaRPr lang="en-GB" dirty="0"/>
          </a:p>
          <a:p>
            <a:endParaRPr lang="en-GB" dirty="0"/>
          </a:p>
          <a:p>
            <a:r>
              <a:rPr lang="en-GB" dirty="0"/>
              <a:t>This same question should be asked in the field when things go ‘wrong’ to facilitate creative flexibility and allow for content to be captured despite an unavoidable change in plan. </a:t>
            </a:r>
          </a:p>
        </p:txBody>
      </p:sp>
    </p:spTree>
    <p:extLst>
      <p:ext uri="{BB962C8B-B14F-4D97-AF65-F5344CB8AC3E}">
        <p14:creationId xmlns:p14="http://schemas.microsoft.com/office/powerpoint/2010/main" val="21285416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1B1F04-786F-C463-85B2-FE3E08BDAABA}"/>
              </a:ext>
            </a:extLst>
          </p:cNvPr>
          <p:cNvSpPr>
            <a:spLocks noGrp="1"/>
          </p:cNvSpPr>
          <p:nvPr>
            <p:ph type="title"/>
          </p:nvPr>
        </p:nvSpPr>
        <p:spPr/>
        <p:txBody>
          <a:bodyPr/>
          <a:lstStyle/>
          <a:p>
            <a:r>
              <a:rPr lang="en-GB" dirty="0"/>
              <a:t>Pre-Production</a:t>
            </a:r>
          </a:p>
        </p:txBody>
      </p:sp>
      <p:sp>
        <p:nvSpPr>
          <p:cNvPr id="3" name="Content Placeholder 2">
            <a:extLst>
              <a:ext uri="{FF2B5EF4-FFF2-40B4-BE49-F238E27FC236}">
                <a16:creationId xmlns:a16="http://schemas.microsoft.com/office/drawing/2014/main" id="{8AC85F3B-C6BE-ECBA-D308-F524845DCC9A}"/>
              </a:ext>
            </a:extLst>
          </p:cNvPr>
          <p:cNvSpPr>
            <a:spLocks noGrp="1"/>
          </p:cNvSpPr>
          <p:nvPr>
            <p:ph idx="1"/>
          </p:nvPr>
        </p:nvSpPr>
        <p:spPr/>
        <p:txBody>
          <a:bodyPr>
            <a:normAutofit fontScale="92500"/>
          </a:bodyPr>
          <a:lstStyle/>
          <a:p>
            <a:r>
              <a:rPr lang="en-GB" dirty="0"/>
              <a:t>To facilitate appropriate focus in the field and capture new ideas as they come to you.</a:t>
            </a:r>
          </a:p>
          <a:p>
            <a:endParaRPr lang="en-GB" dirty="0"/>
          </a:p>
          <a:p>
            <a:r>
              <a:rPr lang="en-GB" dirty="0"/>
              <a:t>‘…you will be able to devote all of your creative and intellectual energy to the actual making of your project.’ (Reid &amp; Sanders, 2021:31)</a:t>
            </a:r>
          </a:p>
          <a:p>
            <a:pPr marL="0" indent="0">
              <a:buNone/>
            </a:pPr>
            <a:endParaRPr lang="en-GB" dirty="0"/>
          </a:p>
          <a:p>
            <a:endParaRPr lang="en-GB" dirty="0"/>
          </a:p>
          <a:p>
            <a:r>
              <a:rPr lang="en-GB" dirty="0"/>
              <a:t>Keeping a working creative journal also provides a space to keep new ideas that you want to explore. Keep an eye out for inspiration at all times.</a:t>
            </a:r>
          </a:p>
        </p:txBody>
      </p:sp>
    </p:spTree>
    <p:extLst>
      <p:ext uri="{BB962C8B-B14F-4D97-AF65-F5344CB8AC3E}">
        <p14:creationId xmlns:p14="http://schemas.microsoft.com/office/powerpoint/2010/main" val="41611268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E190A5-59FC-E2A7-5BB2-F3A736E1F4A4}"/>
              </a:ext>
            </a:extLst>
          </p:cNvPr>
          <p:cNvSpPr>
            <a:spLocks noGrp="1"/>
          </p:cNvSpPr>
          <p:nvPr>
            <p:ph type="title"/>
          </p:nvPr>
        </p:nvSpPr>
        <p:spPr/>
        <p:txBody>
          <a:bodyPr/>
          <a:lstStyle/>
          <a:p>
            <a:r>
              <a:rPr lang="en-GB" dirty="0"/>
              <a:t>Pre-Production</a:t>
            </a:r>
          </a:p>
        </p:txBody>
      </p:sp>
      <p:sp>
        <p:nvSpPr>
          <p:cNvPr id="3" name="Content Placeholder 2">
            <a:extLst>
              <a:ext uri="{FF2B5EF4-FFF2-40B4-BE49-F238E27FC236}">
                <a16:creationId xmlns:a16="http://schemas.microsoft.com/office/drawing/2014/main" id="{454E573D-8665-EBFF-F9EE-CEF13CB77F9A}"/>
              </a:ext>
            </a:extLst>
          </p:cNvPr>
          <p:cNvSpPr>
            <a:spLocks noGrp="1"/>
          </p:cNvSpPr>
          <p:nvPr>
            <p:ph idx="1"/>
          </p:nvPr>
        </p:nvSpPr>
        <p:spPr/>
        <p:txBody>
          <a:bodyPr/>
          <a:lstStyle/>
          <a:p>
            <a:r>
              <a:rPr lang="en-GB" dirty="0"/>
              <a:t>To allow consideration of how complex your plans are – or how complex they may become.</a:t>
            </a:r>
          </a:p>
          <a:p>
            <a:endParaRPr lang="en-GB" dirty="0"/>
          </a:p>
          <a:p>
            <a:r>
              <a:rPr lang="en-GB" dirty="0"/>
              <a:t>Can you explore the ‘what if’s’ of potential problems + how you might resolve them in a last-minute situation?</a:t>
            </a:r>
          </a:p>
        </p:txBody>
      </p:sp>
    </p:spTree>
    <p:extLst>
      <p:ext uri="{BB962C8B-B14F-4D97-AF65-F5344CB8AC3E}">
        <p14:creationId xmlns:p14="http://schemas.microsoft.com/office/powerpoint/2010/main" val="22439116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652A2-0FD5-A36A-8172-36FC4A5CA393}"/>
              </a:ext>
            </a:extLst>
          </p:cNvPr>
          <p:cNvSpPr>
            <a:spLocks noGrp="1"/>
          </p:cNvSpPr>
          <p:nvPr>
            <p:ph type="title"/>
          </p:nvPr>
        </p:nvSpPr>
        <p:spPr/>
        <p:txBody>
          <a:bodyPr/>
          <a:lstStyle/>
          <a:p>
            <a:r>
              <a:rPr lang="en-GB" dirty="0"/>
              <a:t>Pre-Production</a:t>
            </a:r>
          </a:p>
        </p:txBody>
      </p:sp>
      <p:sp>
        <p:nvSpPr>
          <p:cNvPr id="3" name="Content Placeholder 2">
            <a:extLst>
              <a:ext uri="{FF2B5EF4-FFF2-40B4-BE49-F238E27FC236}">
                <a16:creationId xmlns:a16="http://schemas.microsoft.com/office/drawing/2014/main" id="{050CBD7B-07F6-6439-D515-626B1413A52F}"/>
              </a:ext>
            </a:extLst>
          </p:cNvPr>
          <p:cNvSpPr>
            <a:spLocks noGrp="1"/>
          </p:cNvSpPr>
          <p:nvPr>
            <p:ph idx="1"/>
          </p:nvPr>
        </p:nvSpPr>
        <p:spPr/>
        <p:txBody>
          <a:bodyPr/>
          <a:lstStyle/>
          <a:p>
            <a:endParaRPr lang="en-GB" dirty="0"/>
          </a:p>
          <a:p>
            <a:r>
              <a:rPr lang="en-GB" dirty="0"/>
              <a:t>‘If your planning suggests an over-complicated or unachievable production process, your vision may need to be revisited. Ask yourself a simple question — does your objective justify the resources and effort required to achieve it? Revisit and revise your production plan as many times as necessary to develop a schedule of activity with which you are comfortable — and whose milestones are demonstrably achievable.’ (Reid &amp; Sanders, 2021:p33)</a:t>
            </a:r>
          </a:p>
          <a:p>
            <a:pPr marL="0" indent="0">
              <a:buNone/>
            </a:pPr>
            <a:endParaRPr lang="en-GB" dirty="0"/>
          </a:p>
        </p:txBody>
      </p:sp>
    </p:spTree>
    <p:extLst>
      <p:ext uri="{BB962C8B-B14F-4D97-AF65-F5344CB8AC3E}">
        <p14:creationId xmlns:p14="http://schemas.microsoft.com/office/powerpoint/2010/main" val="40647933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7BBAEF-AA85-F38E-F00F-BF0C2C18AC18}"/>
              </a:ext>
            </a:extLst>
          </p:cNvPr>
          <p:cNvSpPr>
            <a:spLocks noGrp="1"/>
          </p:cNvSpPr>
          <p:nvPr>
            <p:ph type="title"/>
          </p:nvPr>
        </p:nvSpPr>
        <p:spPr/>
        <p:txBody>
          <a:bodyPr/>
          <a:lstStyle/>
          <a:p>
            <a:r>
              <a:rPr lang="en-GB" dirty="0"/>
              <a:t>Pre-Production</a:t>
            </a:r>
          </a:p>
        </p:txBody>
      </p:sp>
      <p:sp>
        <p:nvSpPr>
          <p:cNvPr id="3" name="Content Placeholder 2">
            <a:extLst>
              <a:ext uri="{FF2B5EF4-FFF2-40B4-BE49-F238E27FC236}">
                <a16:creationId xmlns:a16="http://schemas.microsoft.com/office/drawing/2014/main" id="{225413F1-2C33-3133-4868-C3202CE99A19}"/>
              </a:ext>
            </a:extLst>
          </p:cNvPr>
          <p:cNvSpPr>
            <a:spLocks noGrp="1"/>
          </p:cNvSpPr>
          <p:nvPr>
            <p:ph idx="1"/>
          </p:nvPr>
        </p:nvSpPr>
        <p:spPr/>
        <p:txBody>
          <a:bodyPr>
            <a:normAutofit/>
          </a:bodyPr>
          <a:lstStyle/>
          <a:p>
            <a:r>
              <a:rPr lang="en-GB" dirty="0"/>
              <a:t>The theoretical becomes real and the pressures placed upon the filmmaker can be vast. It is one thing to conceptualise a film, it is another to bring it into being. (Reid &amp; Sanders, 2021:p33)</a:t>
            </a:r>
          </a:p>
          <a:p>
            <a:endParaRPr lang="en-GB" dirty="0"/>
          </a:p>
          <a:p>
            <a:r>
              <a:rPr lang="en-GB" dirty="0"/>
              <a:t>Understand that some things will likely go wrong. Accept this as a reality and be prepared to be flexible should a setback occur.</a:t>
            </a:r>
            <a:endParaRPr lang="en-GB" b="1" dirty="0"/>
          </a:p>
          <a:p>
            <a:r>
              <a:rPr lang="en-GB" dirty="0"/>
              <a:t>Deal with it as best you can and do not be afraid to take a step back and reassess. There is much to be said for taking a short break, sleeping on a crisis, and discovering new solutions to your production problems. (Reid &amp; Sanders, 2021:p34)</a:t>
            </a:r>
          </a:p>
        </p:txBody>
      </p:sp>
    </p:spTree>
    <p:extLst>
      <p:ext uri="{BB962C8B-B14F-4D97-AF65-F5344CB8AC3E}">
        <p14:creationId xmlns:p14="http://schemas.microsoft.com/office/powerpoint/2010/main" val="34294593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6EC0F-B60B-B1F9-828C-DC9B0A8E4FBC}"/>
              </a:ext>
            </a:extLst>
          </p:cNvPr>
          <p:cNvSpPr>
            <a:spLocks noGrp="1"/>
          </p:cNvSpPr>
          <p:nvPr>
            <p:ph type="title"/>
          </p:nvPr>
        </p:nvSpPr>
        <p:spPr/>
        <p:txBody>
          <a:bodyPr/>
          <a:lstStyle/>
          <a:p>
            <a:r>
              <a:rPr lang="en-GB" dirty="0"/>
              <a:t>‘The unforeseen breeds creative opportunity’</a:t>
            </a:r>
          </a:p>
        </p:txBody>
      </p:sp>
      <p:sp>
        <p:nvSpPr>
          <p:cNvPr id="3" name="Content Placeholder 2">
            <a:extLst>
              <a:ext uri="{FF2B5EF4-FFF2-40B4-BE49-F238E27FC236}">
                <a16:creationId xmlns:a16="http://schemas.microsoft.com/office/drawing/2014/main" id="{8289039B-0F9C-708B-F48F-C9BF0A1190B6}"/>
              </a:ext>
            </a:extLst>
          </p:cNvPr>
          <p:cNvSpPr>
            <a:spLocks noGrp="1"/>
          </p:cNvSpPr>
          <p:nvPr>
            <p:ph idx="1"/>
          </p:nvPr>
        </p:nvSpPr>
        <p:spPr/>
        <p:txBody>
          <a:bodyPr/>
          <a:lstStyle/>
          <a:p>
            <a:endParaRPr lang="en-GB" dirty="0"/>
          </a:p>
          <a:p>
            <a:r>
              <a:rPr lang="en-GB" dirty="0"/>
              <a:t>The intellectual and creative rewards are significant and by persevering through them and turning them to your advantage, your work will ultimately become stronger as a result. (Reid &amp; Sanders, 2021:p34)</a:t>
            </a:r>
          </a:p>
          <a:p>
            <a:pPr marL="0" indent="0">
              <a:buNone/>
            </a:pPr>
            <a:endParaRPr lang="en-GB" dirty="0"/>
          </a:p>
          <a:p>
            <a:r>
              <a:rPr lang="en-GB" dirty="0"/>
              <a:t>What potentially positive adaptations can be made as a result of unexpected issues and problems?</a:t>
            </a:r>
          </a:p>
        </p:txBody>
      </p:sp>
    </p:spTree>
    <p:extLst>
      <p:ext uri="{BB962C8B-B14F-4D97-AF65-F5344CB8AC3E}">
        <p14:creationId xmlns:p14="http://schemas.microsoft.com/office/powerpoint/2010/main" val="9891507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75CDC8-54CC-FEFF-A9F1-286A9F738F94}"/>
              </a:ext>
            </a:extLst>
          </p:cNvPr>
          <p:cNvSpPr>
            <a:spLocks noGrp="1"/>
          </p:cNvSpPr>
          <p:nvPr>
            <p:ph type="title"/>
          </p:nvPr>
        </p:nvSpPr>
        <p:spPr/>
        <p:txBody>
          <a:bodyPr/>
          <a:lstStyle/>
          <a:p>
            <a:r>
              <a:rPr lang="en-GB" dirty="0"/>
              <a:t>Locations</a:t>
            </a:r>
          </a:p>
        </p:txBody>
      </p:sp>
      <p:sp>
        <p:nvSpPr>
          <p:cNvPr id="3" name="Content Placeholder 2">
            <a:extLst>
              <a:ext uri="{FF2B5EF4-FFF2-40B4-BE49-F238E27FC236}">
                <a16:creationId xmlns:a16="http://schemas.microsoft.com/office/drawing/2014/main" id="{E4FFFF2E-05DE-B4A0-B883-8D599F1A0AAC}"/>
              </a:ext>
            </a:extLst>
          </p:cNvPr>
          <p:cNvSpPr>
            <a:spLocks noGrp="1"/>
          </p:cNvSpPr>
          <p:nvPr>
            <p:ph idx="1"/>
          </p:nvPr>
        </p:nvSpPr>
        <p:spPr/>
        <p:txBody>
          <a:bodyPr/>
          <a:lstStyle/>
          <a:p>
            <a:r>
              <a:rPr lang="en-GB" dirty="0"/>
              <a:t>‘If you wish to shoot in more than one location, plan out when, where, and how you will get to that location. List all of the equipment you will require.’ (Reid &amp; Sanders, 2021:p30)</a:t>
            </a:r>
          </a:p>
          <a:p>
            <a:endParaRPr lang="en-GB" dirty="0"/>
          </a:p>
          <a:p>
            <a:r>
              <a:rPr lang="en-GB" dirty="0"/>
              <a:t>Selecting and booking equipment.</a:t>
            </a:r>
          </a:p>
          <a:p>
            <a:endParaRPr lang="en-GB" dirty="0"/>
          </a:p>
          <a:p>
            <a:r>
              <a:rPr lang="en-GB" dirty="0"/>
              <a:t>‘By the end of the pre-production process, all of your logistics should be resolved.’ (Reid &amp; Sanders, 2021:p30)</a:t>
            </a:r>
          </a:p>
          <a:p>
            <a:endParaRPr lang="en-GB" dirty="0"/>
          </a:p>
        </p:txBody>
      </p:sp>
    </p:spTree>
    <p:extLst>
      <p:ext uri="{BB962C8B-B14F-4D97-AF65-F5344CB8AC3E}">
        <p14:creationId xmlns:p14="http://schemas.microsoft.com/office/powerpoint/2010/main" val="26506690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0B960D-4453-2701-F414-1B260115B8C1}"/>
              </a:ext>
            </a:extLst>
          </p:cNvPr>
          <p:cNvSpPr>
            <a:spLocks noGrp="1"/>
          </p:cNvSpPr>
          <p:nvPr>
            <p:ph type="title"/>
          </p:nvPr>
        </p:nvSpPr>
        <p:spPr/>
        <p:txBody>
          <a:bodyPr/>
          <a:lstStyle/>
          <a:p>
            <a:r>
              <a:rPr lang="en-GB"/>
              <a:t>End of Day</a:t>
            </a:r>
          </a:p>
        </p:txBody>
      </p:sp>
      <p:sp>
        <p:nvSpPr>
          <p:cNvPr id="3" name="Content Placeholder 2">
            <a:extLst>
              <a:ext uri="{FF2B5EF4-FFF2-40B4-BE49-F238E27FC236}">
                <a16:creationId xmlns:a16="http://schemas.microsoft.com/office/drawing/2014/main" id="{8455ABEE-63DF-70DF-3B28-CDB146CCC50C}"/>
              </a:ext>
            </a:extLst>
          </p:cNvPr>
          <p:cNvSpPr>
            <a:spLocks noGrp="1"/>
          </p:cNvSpPr>
          <p:nvPr>
            <p:ph idx="1"/>
          </p:nvPr>
        </p:nvSpPr>
        <p:spPr/>
        <p:txBody>
          <a:bodyPr>
            <a:normAutofit/>
          </a:bodyPr>
          <a:lstStyle/>
          <a:p>
            <a:r>
              <a:rPr lang="en-GB" dirty="0"/>
              <a:t>‘It is also worth mentioning that you should develop a rigorous end-of-day process, which will include time to care for your equipment, recharge batteries, and back up data. </a:t>
            </a:r>
          </a:p>
          <a:p>
            <a:r>
              <a:rPr lang="en-GB" dirty="0"/>
              <a:t>Every night you should ensure that all camera batteries are recharged. Memory cards should be downloaded on to at least two separate hard drives (in case one fails), and your footage should be reviewed to ensure that the material you captured meets your requirements (all your shots should be in focus, etc). This part of the daily process is non-negotiable.’ (Reid &amp; Sanders, 2021:p37)</a:t>
            </a:r>
          </a:p>
          <a:p>
            <a:endParaRPr lang="en-GB" dirty="0"/>
          </a:p>
        </p:txBody>
      </p:sp>
    </p:spTree>
    <p:extLst>
      <p:ext uri="{BB962C8B-B14F-4D97-AF65-F5344CB8AC3E}">
        <p14:creationId xmlns:p14="http://schemas.microsoft.com/office/powerpoint/2010/main" val="21137253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B29956-B0FC-4C23-0606-A6392F809595}"/>
              </a:ext>
            </a:extLst>
          </p:cNvPr>
          <p:cNvSpPr>
            <a:spLocks noGrp="1"/>
          </p:cNvSpPr>
          <p:nvPr>
            <p:ph type="title"/>
          </p:nvPr>
        </p:nvSpPr>
        <p:spPr/>
        <p:txBody>
          <a:bodyPr/>
          <a:lstStyle/>
          <a:p>
            <a:r>
              <a:rPr lang="en-GB" dirty="0"/>
              <a:t>Inspirational and ominous…</a:t>
            </a:r>
          </a:p>
        </p:txBody>
      </p:sp>
      <p:sp>
        <p:nvSpPr>
          <p:cNvPr id="3" name="Content Placeholder 2">
            <a:extLst>
              <a:ext uri="{FF2B5EF4-FFF2-40B4-BE49-F238E27FC236}">
                <a16:creationId xmlns:a16="http://schemas.microsoft.com/office/drawing/2014/main" id="{E696EE85-B5BB-8A85-1E2C-DBAFA2A99D1A}"/>
              </a:ext>
            </a:extLst>
          </p:cNvPr>
          <p:cNvSpPr>
            <a:spLocks noGrp="1"/>
          </p:cNvSpPr>
          <p:nvPr>
            <p:ph idx="1"/>
          </p:nvPr>
        </p:nvSpPr>
        <p:spPr/>
        <p:txBody>
          <a:bodyPr/>
          <a:lstStyle/>
          <a:p>
            <a:endParaRPr lang="en-GB" dirty="0"/>
          </a:p>
          <a:p>
            <a:endParaRPr lang="en-GB" dirty="0"/>
          </a:p>
          <a:p>
            <a:r>
              <a:rPr lang="en-GB" dirty="0"/>
              <a:t>‘The footage you capture is the currency of your shoot and should be treated as such.’ (Reid &amp; Sanders, 2021:p37)</a:t>
            </a:r>
          </a:p>
          <a:p>
            <a:endParaRPr lang="en-GB" dirty="0"/>
          </a:p>
        </p:txBody>
      </p:sp>
    </p:spTree>
    <p:extLst>
      <p:ext uri="{BB962C8B-B14F-4D97-AF65-F5344CB8AC3E}">
        <p14:creationId xmlns:p14="http://schemas.microsoft.com/office/powerpoint/2010/main" val="37062062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B195EB-E066-A2B9-511D-0BA3A371B674}"/>
              </a:ext>
            </a:extLst>
          </p:cNvPr>
          <p:cNvSpPr>
            <a:spLocks noGrp="1"/>
          </p:cNvSpPr>
          <p:nvPr>
            <p:ph type="title"/>
          </p:nvPr>
        </p:nvSpPr>
        <p:spPr/>
        <p:txBody>
          <a:bodyPr/>
          <a:lstStyle/>
          <a:p>
            <a:r>
              <a:rPr lang="en-GB" dirty="0"/>
              <a:t>Bibliography</a:t>
            </a:r>
          </a:p>
        </p:txBody>
      </p:sp>
      <p:sp>
        <p:nvSpPr>
          <p:cNvPr id="3" name="Content Placeholder 2">
            <a:extLst>
              <a:ext uri="{FF2B5EF4-FFF2-40B4-BE49-F238E27FC236}">
                <a16:creationId xmlns:a16="http://schemas.microsoft.com/office/drawing/2014/main" id="{9C765BE8-3644-C65D-301C-BE5CB83641AC}"/>
              </a:ext>
            </a:extLst>
          </p:cNvPr>
          <p:cNvSpPr>
            <a:spLocks noGrp="1"/>
          </p:cNvSpPr>
          <p:nvPr>
            <p:ph idx="1"/>
          </p:nvPr>
        </p:nvSpPr>
        <p:spPr/>
        <p:txBody>
          <a:bodyPr/>
          <a:lstStyle/>
          <a:p>
            <a:r>
              <a:rPr lang="en-GB" dirty="0"/>
              <a:t>Reid, D.R. and Sanders, B. (2021) </a:t>
            </a:r>
            <a:r>
              <a:rPr lang="en-GB" i="1" dirty="0"/>
              <a:t>Documentary making for digital humanists</a:t>
            </a:r>
            <a:r>
              <a:rPr lang="en-GB" dirty="0"/>
              <a:t>. Cambridge, UK: Open Book Publishers.</a:t>
            </a:r>
          </a:p>
        </p:txBody>
      </p:sp>
    </p:spTree>
    <p:extLst>
      <p:ext uri="{BB962C8B-B14F-4D97-AF65-F5344CB8AC3E}">
        <p14:creationId xmlns:p14="http://schemas.microsoft.com/office/powerpoint/2010/main" val="38165432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396</TotalTime>
  <Words>1227</Words>
  <Application>Microsoft Office PowerPoint</Application>
  <PresentationFormat>Widescreen</PresentationFormat>
  <Paragraphs>95</Paragraphs>
  <Slides>17</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Aptos</vt:lpstr>
      <vt:lpstr>Aptos Display</vt:lpstr>
      <vt:lpstr>Arial</vt:lpstr>
      <vt:lpstr>Office Theme</vt:lpstr>
      <vt:lpstr>Factual Media Production</vt:lpstr>
      <vt:lpstr>Feeding back: Task from last session</vt:lpstr>
      <vt:lpstr>Mentimeter preproduction</vt:lpstr>
      <vt:lpstr>Pre-Production: Basic definition</vt:lpstr>
      <vt:lpstr>Pre-Production: Basic definition</vt:lpstr>
      <vt:lpstr>Pre-Production</vt:lpstr>
      <vt:lpstr>Pre-Production</vt:lpstr>
      <vt:lpstr>Pre-Production</vt:lpstr>
      <vt:lpstr>Pre-Production</vt:lpstr>
      <vt:lpstr>Pre-Production</vt:lpstr>
      <vt:lpstr>Pre-Production</vt:lpstr>
      <vt:lpstr>Pre-Production</vt:lpstr>
      <vt:lpstr>‘The unforeseen breeds creative opportunity’</vt:lpstr>
      <vt:lpstr>Locations</vt:lpstr>
      <vt:lpstr>End of Day</vt:lpstr>
      <vt:lpstr>Inspirational and ominous…</vt:lpstr>
      <vt:lpstr>Bibliography</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Jonathan Pugh</dc:creator>
  <cp:lastModifiedBy>Jonathan Pugh</cp:lastModifiedBy>
  <cp:revision>11</cp:revision>
  <dcterms:created xsi:type="dcterms:W3CDTF">2025-02-18T14:58:25Z</dcterms:created>
  <dcterms:modified xsi:type="dcterms:W3CDTF">2025-02-20T17:14:16Z</dcterms:modified>
</cp:coreProperties>
</file>