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handoutMasterIdLst>
    <p:handoutMasterId r:id="rId20"/>
  </p:handoutMasterIdLst>
  <p:sldIdLst>
    <p:sldId id="256" r:id="rId2"/>
    <p:sldId id="257" r:id="rId3"/>
    <p:sldId id="258" r:id="rId4"/>
    <p:sldId id="259" r:id="rId5"/>
    <p:sldId id="260" r:id="rId6"/>
    <p:sldId id="261" r:id="rId7"/>
    <p:sldId id="262" r:id="rId8"/>
    <p:sldId id="263" r:id="rId9"/>
    <p:sldId id="265" r:id="rId10"/>
    <p:sldId id="266" r:id="rId11"/>
    <p:sldId id="267" r:id="rId12"/>
    <p:sldId id="264" r:id="rId13"/>
    <p:sldId id="273" r:id="rId14"/>
    <p:sldId id="269" r:id="rId15"/>
    <p:sldId id="270" r:id="rId16"/>
    <p:sldId id="271" r:id="rId17"/>
    <p:sldId id="272"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AAFBD9-5CFA-5BC9-B177-830BB9E1CD74}" v="133" dt="2023-05-02T17:23:25.892"/>
    <p1510:client id="{D0D8616C-957E-2DCF-258A-F23796608AD2}" v="496" dt="2023-05-03T07:12:45.091"/>
    <p1510:client id="{F7C23430-B409-41A0-8B44-7C09C82717C9}" v="860" dt="2023-05-02T09:21:42.8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Prosser (2209040)" userId="S::2209040@student.uwtsd.ac.uk::23597ba1-e5b6-4e06-b8da-cd6d5a494484" providerId="AD" clId="Web-{D0D8616C-957E-2DCF-258A-F23796608AD2}"/>
    <pc:docChg chg="addSld delSld modSld sldOrd">
      <pc:chgData name="Zoe Prosser (2209040)" userId="S::2209040@student.uwtsd.ac.uk::23597ba1-e5b6-4e06-b8da-cd6d5a494484" providerId="AD" clId="Web-{D0D8616C-957E-2DCF-258A-F23796608AD2}" dt="2023-05-03T07:12:45.091" v="502" actId="20577"/>
      <pc:docMkLst>
        <pc:docMk/>
      </pc:docMkLst>
      <pc:sldChg chg="modSp">
        <pc:chgData name="Zoe Prosser (2209040)" userId="S::2209040@student.uwtsd.ac.uk::23597ba1-e5b6-4e06-b8da-cd6d5a494484" providerId="AD" clId="Web-{D0D8616C-957E-2DCF-258A-F23796608AD2}" dt="2023-05-03T07:07:40.112" v="498" actId="20577"/>
        <pc:sldMkLst>
          <pc:docMk/>
          <pc:sldMk cId="135288698" sldId="257"/>
        </pc:sldMkLst>
        <pc:spChg chg="mod">
          <ac:chgData name="Zoe Prosser (2209040)" userId="S::2209040@student.uwtsd.ac.uk::23597ba1-e5b6-4e06-b8da-cd6d5a494484" providerId="AD" clId="Web-{D0D8616C-957E-2DCF-258A-F23796608AD2}" dt="2023-05-03T07:07:40.112" v="498" actId="20577"/>
          <ac:spMkLst>
            <pc:docMk/>
            <pc:sldMk cId="135288698" sldId="257"/>
            <ac:spMk id="3" creationId="{C20C405B-FB41-564C-1543-A00A9255C19F}"/>
          </ac:spMkLst>
        </pc:spChg>
      </pc:sldChg>
      <pc:sldChg chg="modSp ord">
        <pc:chgData name="Zoe Prosser (2209040)" userId="S::2209040@student.uwtsd.ac.uk::23597ba1-e5b6-4e06-b8da-cd6d5a494484" providerId="AD" clId="Web-{D0D8616C-957E-2DCF-258A-F23796608AD2}" dt="2023-05-02T20:15:41.966" v="64" actId="20577"/>
        <pc:sldMkLst>
          <pc:docMk/>
          <pc:sldMk cId="1574140545" sldId="264"/>
        </pc:sldMkLst>
        <pc:spChg chg="mod">
          <ac:chgData name="Zoe Prosser (2209040)" userId="S::2209040@student.uwtsd.ac.uk::23597ba1-e5b6-4e06-b8da-cd6d5a494484" providerId="AD" clId="Web-{D0D8616C-957E-2DCF-258A-F23796608AD2}" dt="2023-05-02T20:15:41.966" v="64" actId="20577"/>
          <ac:spMkLst>
            <pc:docMk/>
            <pc:sldMk cId="1574140545" sldId="264"/>
            <ac:spMk id="3" creationId="{D1E8E9E0-015B-CF4E-FAAB-ECA071E31480}"/>
          </ac:spMkLst>
        </pc:spChg>
      </pc:sldChg>
      <pc:sldChg chg="addSp delSp modSp mod setBg">
        <pc:chgData name="Zoe Prosser (2209040)" userId="S::2209040@student.uwtsd.ac.uk::23597ba1-e5b6-4e06-b8da-cd6d5a494484" providerId="AD" clId="Web-{D0D8616C-957E-2DCF-258A-F23796608AD2}" dt="2023-05-02T17:40:21.636" v="61"/>
        <pc:sldMkLst>
          <pc:docMk/>
          <pc:sldMk cId="4080867908" sldId="267"/>
        </pc:sldMkLst>
        <pc:spChg chg="mod">
          <ac:chgData name="Zoe Prosser (2209040)" userId="S::2209040@student.uwtsd.ac.uk::23597ba1-e5b6-4e06-b8da-cd6d5a494484" providerId="AD" clId="Web-{D0D8616C-957E-2DCF-258A-F23796608AD2}" dt="2023-05-02T17:40:21.636" v="61"/>
          <ac:spMkLst>
            <pc:docMk/>
            <pc:sldMk cId="4080867908" sldId="267"/>
            <ac:spMk id="2" creationId="{CFBB730A-6E2F-8F03-7F47-1428717924DE}"/>
          </ac:spMkLst>
        </pc:spChg>
        <pc:spChg chg="add del mod ord">
          <ac:chgData name="Zoe Prosser (2209040)" userId="S::2209040@student.uwtsd.ac.uk::23597ba1-e5b6-4e06-b8da-cd6d5a494484" providerId="AD" clId="Web-{D0D8616C-957E-2DCF-258A-F23796608AD2}" dt="2023-05-02T17:40:13.385" v="59"/>
          <ac:spMkLst>
            <pc:docMk/>
            <pc:sldMk cId="4080867908" sldId="267"/>
            <ac:spMk id="3" creationId="{8B779A83-C91F-7B7F-4876-899A60FE0697}"/>
          </ac:spMkLst>
        </pc:spChg>
        <pc:spChg chg="add mod">
          <ac:chgData name="Zoe Prosser (2209040)" userId="S::2209040@student.uwtsd.ac.uk::23597ba1-e5b6-4e06-b8da-cd6d5a494484" providerId="AD" clId="Web-{D0D8616C-957E-2DCF-258A-F23796608AD2}" dt="2023-05-02T17:40:21.636" v="61"/>
          <ac:spMkLst>
            <pc:docMk/>
            <pc:sldMk cId="4080867908" sldId="267"/>
            <ac:spMk id="5" creationId="{B02426AF-D7FF-6ED8-BD85-DEE25284D172}"/>
          </ac:spMkLst>
        </pc:spChg>
        <pc:spChg chg="add del">
          <ac:chgData name="Zoe Prosser (2209040)" userId="S::2209040@student.uwtsd.ac.uk::23597ba1-e5b6-4e06-b8da-cd6d5a494484" providerId="AD" clId="Web-{D0D8616C-957E-2DCF-258A-F23796608AD2}" dt="2023-05-02T17:40:06.572" v="56"/>
          <ac:spMkLst>
            <pc:docMk/>
            <pc:sldMk cId="4080867908" sldId="267"/>
            <ac:spMk id="10" creationId="{CA4D39DB-AFA4-47BA-A7F2-13A71D210C66}"/>
          </ac:spMkLst>
        </pc:spChg>
        <pc:graphicFrameChg chg="add del">
          <ac:chgData name="Zoe Prosser (2209040)" userId="S::2209040@student.uwtsd.ac.uk::23597ba1-e5b6-4e06-b8da-cd6d5a494484" providerId="AD" clId="Web-{D0D8616C-957E-2DCF-258A-F23796608AD2}" dt="2023-05-02T17:40:13.370" v="58"/>
          <ac:graphicFrameMkLst>
            <pc:docMk/>
            <pc:sldMk cId="4080867908" sldId="267"/>
            <ac:graphicFrameMk id="7" creationId="{D8AC842F-5658-2420-D7E1-B35771532579}"/>
          </ac:graphicFrameMkLst>
        </pc:graphicFrameChg>
        <pc:graphicFrameChg chg="add mod ord modGraphic">
          <ac:chgData name="Zoe Prosser (2209040)" userId="S::2209040@student.uwtsd.ac.uk::23597ba1-e5b6-4e06-b8da-cd6d5a494484" providerId="AD" clId="Web-{D0D8616C-957E-2DCF-258A-F23796608AD2}" dt="2023-05-02T17:40:21.636" v="61"/>
          <ac:graphicFrameMkLst>
            <pc:docMk/>
            <pc:sldMk cId="4080867908" sldId="267"/>
            <ac:graphicFrameMk id="9" creationId="{66DFA0BF-721C-A0EF-9270-499830C8FB39}"/>
          </ac:graphicFrameMkLst>
        </pc:graphicFrameChg>
        <pc:picChg chg="add mod">
          <ac:chgData name="Zoe Prosser (2209040)" userId="S::2209040@student.uwtsd.ac.uk::23597ba1-e5b6-4e06-b8da-cd6d5a494484" providerId="AD" clId="Web-{D0D8616C-957E-2DCF-258A-F23796608AD2}" dt="2023-05-02T17:40:21.636" v="61"/>
          <ac:picMkLst>
            <pc:docMk/>
            <pc:sldMk cId="4080867908" sldId="267"/>
            <ac:picMk id="4" creationId="{0D083D26-94A5-2B2D-7688-E9CA71BEB47F}"/>
          </ac:picMkLst>
        </pc:picChg>
      </pc:sldChg>
      <pc:sldChg chg="addSp delSp modSp new del">
        <pc:chgData name="Zoe Prosser (2209040)" userId="S::2209040@student.uwtsd.ac.uk::23597ba1-e5b6-4e06-b8da-cd6d5a494484" providerId="AD" clId="Web-{D0D8616C-957E-2DCF-258A-F23796608AD2}" dt="2023-05-02T20:54:58.585" v="156"/>
        <pc:sldMkLst>
          <pc:docMk/>
          <pc:sldMk cId="3221751389" sldId="268"/>
        </pc:sldMkLst>
        <pc:spChg chg="mod">
          <ac:chgData name="Zoe Prosser (2209040)" userId="S::2209040@student.uwtsd.ac.uk::23597ba1-e5b6-4e06-b8da-cd6d5a494484" providerId="AD" clId="Web-{D0D8616C-957E-2DCF-258A-F23796608AD2}" dt="2023-05-02T20:18:46.596" v="86" actId="20577"/>
          <ac:spMkLst>
            <pc:docMk/>
            <pc:sldMk cId="3221751389" sldId="268"/>
            <ac:spMk id="2" creationId="{4E9C855E-CBB8-2F9B-8278-25DCC8183661}"/>
          </ac:spMkLst>
        </pc:spChg>
        <pc:spChg chg="mod">
          <ac:chgData name="Zoe Prosser (2209040)" userId="S::2209040@student.uwtsd.ac.uk::23597ba1-e5b6-4e06-b8da-cd6d5a494484" providerId="AD" clId="Web-{D0D8616C-957E-2DCF-258A-F23796608AD2}" dt="2023-05-02T20:18:56.080" v="87" actId="20577"/>
          <ac:spMkLst>
            <pc:docMk/>
            <pc:sldMk cId="3221751389" sldId="268"/>
            <ac:spMk id="3" creationId="{FA4461DB-D412-B462-6FB6-F56E4343CA76}"/>
          </ac:spMkLst>
        </pc:spChg>
        <pc:spChg chg="add del mod">
          <ac:chgData name="Zoe Prosser (2209040)" userId="S::2209040@student.uwtsd.ac.uk::23597ba1-e5b6-4e06-b8da-cd6d5a494484" providerId="AD" clId="Web-{D0D8616C-957E-2DCF-258A-F23796608AD2}" dt="2023-05-02T20:27:27.179" v="91"/>
          <ac:spMkLst>
            <pc:docMk/>
            <pc:sldMk cId="3221751389" sldId="268"/>
            <ac:spMk id="4" creationId="{E93E5AD0-B0AE-FEE3-504B-E4F1AB13886F}"/>
          </ac:spMkLst>
        </pc:spChg>
      </pc:sldChg>
      <pc:sldChg chg="addSp modSp new mod setBg setClrOvrMap">
        <pc:chgData name="Zoe Prosser (2209040)" userId="S::2209040@student.uwtsd.ac.uk::23597ba1-e5b6-4e06-b8da-cd6d5a494484" providerId="AD" clId="Web-{D0D8616C-957E-2DCF-258A-F23796608AD2}" dt="2023-05-02T20:54:47.022" v="155"/>
        <pc:sldMkLst>
          <pc:docMk/>
          <pc:sldMk cId="3715304281" sldId="269"/>
        </pc:sldMkLst>
        <pc:spChg chg="mod">
          <ac:chgData name="Zoe Prosser (2209040)" userId="S::2209040@student.uwtsd.ac.uk::23597ba1-e5b6-4e06-b8da-cd6d5a494484" providerId="AD" clId="Web-{D0D8616C-957E-2DCF-258A-F23796608AD2}" dt="2023-05-02T20:54:47.022" v="155"/>
          <ac:spMkLst>
            <pc:docMk/>
            <pc:sldMk cId="3715304281" sldId="269"/>
            <ac:spMk id="2" creationId="{2FE70E55-8065-23FD-255E-C333BB474FC8}"/>
          </ac:spMkLst>
        </pc:spChg>
        <pc:spChg chg="mod">
          <ac:chgData name="Zoe Prosser (2209040)" userId="S::2209040@student.uwtsd.ac.uk::23597ba1-e5b6-4e06-b8da-cd6d5a494484" providerId="AD" clId="Web-{D0D8616C-957E-2DCF-258A-F23796608AD2}" dt="2023-05-02T20:54:47.022" v="155"/>
          <ac:spMkLst>
            <pc:docMk/>
            <pc:sldMk cId="3715304281" sldId="269"/>
            <ac:spMk id="3" creationId="{24D55628-2F92-649D-6C3C-E03D7F6FA2DC}"/>
          </ac:spMkLst>
        </pc:spChg>
        <pc:spChg chg="add">
          <ac:chgData name="Zoe Prosser (2209040)" userId="S::2209040@student.uwtsd.ac.uk::23597ba1-e5b6-4e06-b8da-cd6d5a494484" providerId="AD" clId="Web-{D0D8616C-957E-2DCF-258A-F23796608AD2}" dt="2023-05-02T20:54:47.022" v="155"/>
          <ac:spMkLst>
            <pc:docMk/>
            <pc:sldMk cId="3715304281" sldId="269"/>
            <ac:spMk id="9" creationId="{B32DC26D-8B9B-4CC1-B3CC-D3EA0FB162CD}"/>
          </ac:spMkLst>
        </pc:spChg>
        <pc:picChg chg="add mod ord">
          <ac:chgData name="Zoe Prosser (2209040)" userId="S::2209040@student.uwtsd.ac.uk::23597ba1-e5b6-4e06-b8da-cd6d5a494484" providerId="AD" clId="Web-{D0D8616C-957E-2DCF-258A-F23796608AD2}" dt="2023-05-02T20:54:47.022" v="155"/>
          <ac:picMkLst>
            <pc:docMk/>
            <pc:sldMk cId="3715304281" sldId="269"/>
            <ac:picMk id="4" creationId="{A2DB5DF8-1E45-B271-A52F-580766D04138}"/>
          </ac:picMkLst>
        </pc:picChg>
        <pc:cxnChg chg="add">
          <ac:chgData name="Zoe Prosser (2209040)" userId="S::2209040@student.uwtsd.ac.uk::23597ba1-e5b6-4e06-b8da-cd6d5a494484" providerId="AD" clId="Web-{D0D8616C-957E-2DCF-258A-F23796608AD2}" dt="2023-05-02T20:54:47.022" v="155"/>
          <ac:cxnSpMkLst>
            <pc:docMk/>
            <pc:sldMk cId="3715304281" sldId="269"/>
            <ac:cxnSpMk id="11" creationId="{FBB7ADC3-53A0-44F2-914A-78CADAF33411}"/>
          </ac:cxnSpMkLst>
        </pc:cxnChg>
      </pc:sldChg>
      <pc:sldChg chg="addSp delSp modSp new mod setBg setClrOvrMap">
        <pc:chgData name="Zoe Prosser (2209040)" userId="S::2209040@student.uwtsd.ac.uk::23597ba1-e5b6-4e06-b8da-cd6d5a494484" providerId="AD" clId="Web-{D0D8616C-957E-2DCF-258A-F23796608AD2}" dt="2023-05-02T21:11:40.814" v="394" actId="20577"/>
        <pc:sldMkLst>
          <pc:docMk/>
          <pc:sldMk cId="2299240109" sldId="270"/>
        </pc:sldMkLst>
        <pc:spChg chg="mod">
          <ac:chgData name="Zoe Prosser (2209040)" userId="S::2209040@student.uwtsd.ac.uk::23597ba1-e5b6-4e06-b8da-cd6d5a494484" providerId="AD" clId="Web-{D0D8616C-957E-2DCF-258A-F23796608AD2}" dt="2023-05-02T21:07:51.886" v="168"/>
          <ac:spMkLst>
            <pc:docMk/>
            <pc:sldMk cId="2299240109" sldId="270"/>
            <ac:spMk id="2" creationId="{D4F02DF1-ADF6-04D2-CF56-2553003E93A2}"/>
          </ac:spMkLst>
        </pc:spChg>
        <pc:spChg chg="mod">
          <ac:chgData name="Zoe Prosser (2209040)" userId="S::2209040@student.uwtsd.ac.uk::23597ba1-e5b6-4e06-b8da-cd6d5a494484" providerId="AD" clId="Web-{D0D8616C-957E-2DCF-258A-F23796608AD2}" dt="2023-05-02T21:11:40.814" v="394" actId="20577"/>
          <ac:spMkLst>
            <pc:docMk/>
            <pc:sldMk cId="2299240109" sldId="270"/>
            <ac:spMk id="3" creationId="{5096BCC4-5F72-830E-F98B-A08B3D8BB8E2}"/>
          </ac:spMkLst>
        </pc:spChg>
        <pc:spChg chg="add del">
          <ac:chgData name="Zoe Prosser (2209040)" userId="S::2209040@student.uwtsd.ac.uk::23597ba1-e5b6-4e06-b8da-cd6d5a494484" providerId="AD" clId="Web-{D0D8616C-957E-2DCF-258A-F23796608AD2}" dt="2023-05-02T21:07:51.870" v="167"/>
          <ac:spMkLst>
            <pc:docMk/>
            <pc:sldMk cId="2299240109" sldId="270"/>
            <ac:spMk id="9" creationId="{B32DC26D-8B9B-4CC1-B3CC-D3EA0FB162CD}"/>
          </ac:spMkLst>
        </pc:spChg>
        <pc:spChg chg="add">
          <ac:chgData name="Zoe Prosser (2209040)" userId="S::2209040@student.uwtsd.ac.uk::23597ba1-e5b6-4e06-b8da-cd6d5a494484" providerId="AD" clId="Web-{D0D8616C-957E-2DCF-258A-F23796608AD2}" dt="2023-05-02T21:07:51.886" v="168"/>
          <ac:spMkLst>
            <pc:docMk/>
            <pc:sldMk cId="2299240109" sldId="270"/>
            <ac:spMk id="13" creationId="{6109556B-EAE9-4435-B409-0519F2CBDB14}"/>
          </ac:spMkLst>
        </pc:spChg>
        <pc:picChg chg="add del">
          <ac:chgData name="Zoe Prosser (2209040)" userId="S::2209040@student.uwtsd.ac.uk::23597ba1-e5b6-4e06-b8da-cd6d5a494484" providerId="AD" clId="Web-{D0D8616C-957E-2DCF-258A-F23796608AD2}" dt="2023-05-02T21:07:51.870" v="167"/>
          <ac:picMkLst>
            <pc:docMk/>
            <pc:sldMk cId="2299240109" sldId="270"/>
            <ac:picMk id="5" creationId="{C59BD07B-8F3D-4BB0-C365-8C1AB15E6C7B}"/>
          </ac:picMkLst>
        </pc:picChg>
        <pc:picChg chg="add">
          <ac:chgData name="Zoe Prosser (2209040)" userId="S::2209040@student.uwtsd.ac.uk::23597ba1-e5b6-4e06-b8da-cd6d5a494484" providerId="AD" clId="Web-{D0D8616C-957E-2DCF-258A-F23796608AD2}" dt="2023-05-02T21:07:51.886" v="168"/>
          <ac:picMkLst>
            <pc:docMk/>
            <pc:sldMk cId="2299240109" sldId="270"/>
            <ac:picMk id="15" creationId="{A4F29A30-7403-0465-EA61-F3B4BB0CA4B3}"/>
          </ac:picMkLst>
        </pc:picChg>
        <pc:cxnChg chg="add del">
          <ac:chgData name="Zoe Prosser (2209040)" userId="S::2209040@student.uwtsd.ac.uk::23597ba1-e5b6-4e06-b8da-cd6d5a494484" providerId="AD" clId="Web-{D0D8616C-957E-2DCF-258A-F23796608AD2}" dt="2023-05-02T21:07:51.870" v="167"/>
          <ac:cxnSpMkLst>
            <pc:docMk/>
            <pc:sldMk cId="2299240109" sldId="270"/>
            <ac:cxnSpMk id="11" creationId="{FBB7ADC3-53A0-44F2-914A-78CADAF33411}"/>
          </ac:cxnSpMkLst>
        </pc:cxnChg>
        <pc:cxnChg chg="add">
          <ac:chgData name="Zoe Prosser (2209040)" userId="S::2209040@student.uwtsd.ac.uk::23597ba1-e5b6-4e06-b8da-cd6d5a494484" providerId="AD" clId="Web-{D0D8616C-957E-2DCF-258A-F23796608AD2}" dt="2023-05-02T21:07:51.886" v="168"/>
          <ac:cxnSpMkLst>
            <pc:docMk/>
            <pc:sldMk cId="2299240109" sldId="270"/>
            <ac:cxnSpMk id="14" creationId="{5814CCBE-423E-41B2-A9F3-82679F490EF4}"/>
          </ac:cxnSpMkLst>
        </pc:cxnChg>
      </pc:sldChg>
      <pc:sldChg chg="addSp delSp modSp new mod setBg addAnim setClrOvrMap">
        <pc:chgData name="Zoe Prosser (2209040)" userId="S::2209040@student.uwtsd.ac.uk::23597ba1-e5b6-4e06-b8da-cd6d5a494484" providerId="AD" clId="Web-{D0D8616C-957E-2DCF-258A-F23796608AD2}" dt="2023-05-02T21:12:19.034" v="424"/>
        <pc:sldMkLst>
          <pc:docMk/>
          <pc:sldMk cId="4272399118" sldId="271"/>
        </pc:sldMkLst>
        <pc:spChg chg="mod">
          <ac:chgData name="Zoe Prosser (2209040)" userId="S::2209040@student.uwtsd.ac.uk::23597ba1-e5b6-4e06-b8da-cd6d5a494484" providerId="AD" clId="Web-{D0D8616C-957E-2DCF-258A-F23796608AD2}" dt="2023-05-02T21:12:19.034" v="423"/>
          <ac:spMkLst>
            <pc:docMk/>
            <pc:sldMk cId="4272399118" sldId="271"/>
            <ac:spMk id="2" creationId="{B09D65DF-530A-5D33-3757-4DE3E6967E17}"/>
          </ac:spMkLst>
        </pc:spChg>
        <pc:spChg chg="del mod">
          <ac:chgData name="Zoe Prosser (2209040)" userId="S::2209040@student.uwtsd.ac.uk::23597ba1-e5b6-4e06-b8da-cd6d5a494484" providerId="AD" clId="Web-{D0D8616C-957E-2DCF-258A-F23796608AD2}" dt="2023-05-02T21:12:04.236" v="421"/>
          <ac:spMkLst>
            <pc:docMk/>
            <pc:sldMk cId="4272399118" sldId="271"/>
            <ac:spMk id="3" creationId="{E903C0FF-B7C8-4DCD-E33C-9FC4A4AC90A3}"/>
          </ac:spMkLst>
        </pc:spChg>
        <pc:spChg chg="add">
          <ac:chgData name="Zoe Prosser (2209040)" userId="S::2209040@student.uwtsd.ac.uk::23597ba1-e5b6-4e06-b8da-cd6d5a494484" providerId="AD" clId="Web-{D0D8616C-957E-2DCF-258A-F23796608AD2}" dt="2023-05-02T21:12:19.034" v="423"/>
          <ac:spMkLst>
            <pc:docMk/>
            <pc:sldMk cId="4272399118" sldId="271"/>
            <ac:spMk id="8" creationId="{8CD2B798-7994-4548-A2BE-4AEF9C1A5FAE}"/>
          </ac:spMkLst>
        </pc:spChg>
        <pc:spChg chg="add">
          <ac:chgData name="Zoe Prosser (2209040)" userId="S::2209040@student.uwtsd.ac.uk::23597ba1-e5b6-4e06-b8da-cd6d5a494484" providerId="AD" clId="Web-{D0D8616C-957E-2DCF-258A-F23796608AD2}" dt="2023-05-02T21:12:19.034" v="423"/>
          <ac:spMkLst>
            <pc:docMk/>
            <pc:sldMk cId="4272399118" sldId="271"/>
            <ac:spMk id="10" creationId="{E6162320-3B67-42BB-AF9D-939326E6489E}"/>
          </ac:spMkLst>
        </pc:spChg>
        <pc:spChg chg="add">
          <ac:chgData name="Zoe Prosser (2209040)" userId="S::2209040@student.uwtsd.ac.uk::23597ba1-e5b6-4e06-b8da-cd6d5a494484" providerId="AD" clId="Web-{D0D8616C-957E-2DCF-258A-F23796608AD2}" dt="2023-05-02T21:12:19.034" v="423"/>
          <ac:spMkLst>
            <pc:docMk/>
            <pc:sldMk cId="4272399118" sldId="271"/>
            <ac:spMk id="14" creationId="{B8D726A5-7900-41B4-8D49-49B4A2010E7C}"/>
          </ac:spMkLst>
        </pc:spChg>
        <pc:picChg chg="add">
          <ac:chgData name="Zoe Prosser (2209040)" userId="S::2209040@student.uwtsd.ac.uk::23597ba1-e5b6-4e06-b8da-cd6d5a494484" providerId="AD" clId="Web-{D0D8616C-957E-2DCF-258A-F23796608AD2}" dt="2023-05-02T21:12:19.034" v="423"/>
          <ac:picMkLst>
            <pc:docMk/>
            <pc:sldMk cId="4272399118" sldId="271"/>
            <ac:picMk id="4" creationId="{F662EB39-434F-58A9-72B7-77AEC3C70609}"/>
          </ac:picMkLst>
        </pc:picChg>
        <pc:cxnChg chg="add">
          <ac:chgData name="Zoe Prosser (2209040)" userId="S::2209040@student.uwtsd.ac.uk::23597ba1-e5b6-4e06-b8da-cd6d5a494484" providerId="AD" clId="Web-{D0D8616C-957E-2DCF-258A-F23796608AD2}" dt="2023-05-02T21:12:19.034" v="423"/>
          <ac:cxnSpMkLst>
            <pc:docMk/>
            <pc:sldMk cId="4272399118" sldId="271"/>
            <ac:cxnSpMk id="12" creationId="{6722E143-84C1-4F95-937C-78B92D2811CF}"/>
          </ac:cxnSpMkLst>
        </pc:cxnChg>
        <pc:cxnChg chg="add">
          <ac:chgData name="Zoe Prosser (2209040)" userId="S::2209040@student.uwtsd.ac.uk::23597ba1-e5b6-4e06-b8da-cd6d5a494484" providerId="AD" clId="Web-{D0D8616C-957E-2DCF-258A-F23796608AD2}" dt="2023-05-02T21:12:19.034" v="423"/>
          <ac:cxnSpMkLst>
            <pc:docMk/>
            <pc:sldMk cId="4272399118" sldId="271"/>
            <ac:cxnSpMk id="16" creationId="{46E49661-E258-450C-8150-A91A6B30D1CD}"/>
          </ac:cxnSpMkLst>
        </pc:cxnChg>
      </pc:sldChg>
      <pc:sldChg chg="addSp modSp new mod setBg setClrOvrMap">
        <pc:chgData name="Zoe Prosser (2209040)" userId="S::2209040@student.uwtsd.ac.uk::23597ba1-e5b6-4e06-b8da-cd6d5a494484" providerId="AD" clId="Web-{D0D8616C-957E-2DCF-258A-F23796608AD2}" dt="2023-05-03T07:12:45.091" v="502" actId="20577"/>
        <pc:sldMkLst>
          <pc:docMk/>
          <pc:sldMk cId="2386025337" sldId="272"/>
        </pc:sldMkLst>
        <pc:spChg chg="mod">
          <ac:chgData name="Zoe Prosser (2209040)" userId="S::2209040@student.uwtsd.ac.uk::23597ba1-e5b6-4e06-b8da-cd6d5a494484" providerId="AD" clId="Web-{D0D8616C-957E-2DCF-258A-F23796608AD2}" dt="2023-05-03T07:12:45.091" v="502" actId="20577"/>
          <ac:spMkLst>
            <pc:docMk/>
            <pc:sldMk cId="2386025337" sldId="272"/>
            <ac:spMk id="2" creationId="{468CF54A-9909-3788-A998-690EEB855861}"/>
          </ac:spMkLst>
        </pc:spChg>
        <pc:spChg chg="mod">
          <ac:chgData name="Zoe Prosser (2209040)" userId="S::2209040@student.uwtsd.ac.uk::23597ba1-e5b6-4e06-b8da-cd6d5a494484" providerId="AD" clId="Web-{D0D8616C-957E-2DCF-258A-F23796608AD2}" dt="2023-05-03T07:12:27.137" v="501" actId="20577"/>
          <ac:spMkLst>
            <pc:docMk/>
            <pc:sldMk cId="2386025337" sldId="272"/>
            <ac:spMk id="3" creationId="{D5A96225-4A33-1289-ABC2-3D9A4636B748}"/>
          </ac:spMkLst>
        </pc:spChg>
        <pc:picChg chg="add">
          <ac:chgData name="Zoe Prosser (2209040)" userId="S::2209040@student.uwtsd.ac.uk::23597ba1-e5b6-4e06-b8da-cd6d5a494484" providerId="AD" clId="Web-{D0D8616C-957E-2DCF-258A-F23796608AD2}" dt="2023-05-02T21:12:40.050" v="437"/>
          <ac:picMkLst>
            <pc:docMk/>
            <pc:sldMk cId="2386025337" sldId="272"/>
            <ac:picMk id="5" creationId="{B00A1063-D864-CCB8-9793-E33118FF03EC}"/>
          </ac:picMkLst>
        </pc:picChg>
        <pc:cxnChg chg="add">
          <ac:chgData name="Zoe Prosser (2209040)" userId="S::2209040@student.uwtsd.ac.uk::23597ba1-e5b6-4e06-b8da-cd6d5a494484" providerId="AD" clId="Web-{D0D8616C-957E-2DCF-258A-F23796608AD2}" dt="2023-05-02T21:12:40.050" v="437"/>
          <ac:cxnSpMkLst>
            <pc:docMk/>
            <pc:sldMk cId="2386025337" sldId="272"/>
            <ac:cxnSpMk id="9" creationId="{FBC3B7EE-8632-4756-A078-1B3B0DF3B53E}"/>
          </ac:cxnSpMkLst>
        </pc:cxnChg>
      </pc:sldChg>
      <pc:sldChg chg="addSp delSp modSp new mod setBg setClrOvrMap">
        <pc:chgData name="Zoe Prosser (2209040)" userId="S::2209040@student.uwtsd.ac.uk::23597ba1-e5b6-4e06-b8da-cd6d5a494484" providerId="AD" clId="Web-{D0D8616C-957E-2DCF-258A-F23796608AD2}" dt="2023-05-02T21:17:39.057" v="489" actId="20577"/>
        <pc:sldMkLst>
          <pc:docMk/>
          <pc:sldMk cId="1135193494" sldId="273"/>
        </pc:sldMkLst>
        <pc:spChg chg="mod">
          <ac:chgData name="Zoe Prosser (2209040)" userId="S::2209040@student.uwtsd.ac.uk::23597ba1-e5b6-4e06-b8da-cd6d5a494484" providerId="AD" clId="Web-{D0D8616C-957E-2DCF-258A-F23796608AD2}" dt="2023-05-02T21:14:59.694" v="483" actId="20577"/>
          <ac:spMkLst>
            <pc:docMk/>
            <pc:sldMk cId="1135193494" sldId="273"/>
            <ac:spMk id="2" creationId="{61AAB1B1-61FC-61B3-D62A-CD1D41BCCC1C}"/>
          </ac:spMkLst>
        </pc:spChg>
        <pc:spChg chg="mod">
          <ac:chgData name="Zoe Prosser (2209040)" userId="S::2209040@student.uwtsd.ac.uk::23597ba1-e5b6-4e06-b8da-cd6d5a494484" providerId="AD" clId="Web-{D0D8616C-957E-2DCF-258A-F23796608AD2}" dt="2023-05-02T21:17:39.057" v="489" actId="20577"/>
          <ac:spMkLst>
            <pc:docMk/>
            <pc:sldMk cId="1135193494" sldId="273"/>
            <ac:spMk id="3" creationId="{20CF6BEC-56F8-85E3-F2B6-6367162F8218}"/>
          </ac:spMkLst>
        </pc:spChg>
        <pc:spChg chg="add del">
          <ac:chgData name="Zoe Prosser (2209040)" userId="S::2209040@student.uwtsd.ac.uk::23597ba1-e5b6-4e06-b8da-cd6d5a494484" providerId="AD" clId="Web-{D0D8616C-957E-2DCF-258A-F23796608AD2}" dt="2023-05-02T21:14:32.256" v="442"/>
          <ac:spMkLst>
            <pc:docMk/>
            <pc:sldMk cId="1135193494" sldId="273"/>
            <ac:spMk id="8" creationId="{A43280A9-E265-46D1-8575-622906D204C9}"/>
          </ac:spMkLst>
        </pc:spChg>
        <pc:spChg chg="add del">
          <ac:chgData name="Zoe Prosser (2209040)" userId="S::2209040@student.uwtsd.ac.uk::23597ba1-e5b6-4e06-b8da-cd6d5a494484" providerId="AD" clId="Web-{D0D8616C-957E-2DCF-258A-F23796608AD2}" dt="2023-05-02T21:14:32.256" v="442"/>
          <ac:spMkLst>
            <pc:docMk/>
            <pc:sldMk cId="1135193494" sldId="273"/>
            <ac:spMk id="10" creationId="{4DE20B70-4750-4280-B3AC-512C05EEF920}"/>
          </ac:spMkLst>
        </pc:spChg>
        <pc:spChg chg="add del">
          <ac:chgData name="Zoe Prosser (2209040)" userId="S::2209040@student.uwtsd.ac.uk::23597ba1-e5b6-4e06-b8da-cd6d5a494484" providerId="AD" clId="Web-{D0D8616C-957E-2DCF-258A-F23796608AD2}" dt="2023-05-02T21:14:32.256" v="442"/>
          <ac:spMkLst>
            <pc:docMk/>
            <pc:sldMk cId="1135193494" sldId="273"/>
            <ac:spMk id="12" creationId="{98D95174-B5F2-424A-8183-654A5064D0B6}"/>
          </ac:spMkLst>
        </pc:spChg>
        <pc:spChg chg="add del">
          <ac:chgData name="Zoe Prosser (2209040)" userId="S::2209040@student.uwtsd.ac.uk::23597ba1-e5b6-4e06-b8da-cd6d5a494484" providerId="AD" clId="Web-{D0D8616C-957E-2DCF-258A-F23796608AD2}" dt="2023-05-02T21:14:32.256" v="442"/>
          <ac:spMkLst>
            <pc:docMk/>
            <pc:sldMk cId="1135193494" sldId="273"/>
            <ac:spMk id="14" creationId="{DD368A96-A16E-42CE-842C-9166E567BCC1}"/>
          </ac:spMkLst>
        </pc:spChg>
        <pc:spChg chg="add del">
          <ac:chgData name="Zoe Prosser (2209040)" userId="S::2209040@student.uwtsd.ac.uk::23597ba1-e5b6-4e06-b8da-cd6d5a494484" providerId="AD" clId="Web-{D0D8616C-957E-2DCF-258A-F23796608AD2}" dt="2023-05-02T21:14:40.287" v="444"/>
          <ac:spMkLst>
            <pc:docMk/>
            <pc:sldMk cId="1135193494" sldId="273"/>
            <ac:spMk id="18" creationId="{F9B8E572-2CE6-4185-BC38-989024BC010D}"/>
          </ac:spMkLst>
        </pc:spChg>
        <pc:spChg chg="add">
          <ac:chgData name="Zoe Prosser (2209040)" userId="S::2209040@student.uwtsd.ac.uk::23597ba1-e5b6-4e06-b8da-cd6d5a494484" providerId="AD" clId="Web-{D0D8616C-957E-2DCF-258A-F23796608AD2}" dt="2023-05-02T21:14:40.287" v="445"/>
          <ac:spMkLst>
            <pc:docMk/>
            <pc:sldMk cId="1135193494" sldId="273"/>
            <ac:spMk id="21" creationId="{77D7B666-D5E6-48CE-B26A-FB5E5C34AF90}"/>
          </ac:spMkLst>
        </pc:spChg>
        <pc:spChg chg="add">
          <ac:chgData name="Zoe Prosser (2209040)" userId="S::2209040@student.uwtsd.ac.uk::23597ba1-e5b6-4e06-b8da-cd6d5a494484" providerId="AD" clId="Web-{D0D8616C-957E-2DCF-258A-F23796608AD2}" dt="2023-05-02T21:14:40.287" v="445"/>
          <ac:spMkLst>
            <pc:docMk/>
            <pc:sldMk cId="1135193494" sldId="273"/>
            <ac:spMk id="22" creationId="{F6EE670A-A41A-44AD-BC1C-2090365EB5B3}"/>
          </ac:spMkLst>
        </pc:spChg>
        <pc:cxnChg chg="add del">
          <ac:chgData name="Zoe Prosser (2209040)" userId="S::2209040@student.uwtsd.ac.uk::23597ba1-e5b6-4e06-b8da-cd6d5a494484" providerId="AD" clId="Web-{D0D8616C-957E-2DCF-258A-F23796608AD2}" dt="2023-05-02T21:14:32.256" v="442"/>
          <ac:cxnSpMkLst>
            <pc:docMk/>
            <pc:sldMk cId="1135193494" sldId="273"/>
            <ac:cxnSpMk id="16" creationId="{E350D170-418B-4A22-8B98-15EF799FD957}"/>
          </ac:cxnSpMkLst>
        </pc:cxnChg>
        <pc:cxnChg chg="add del">
          <ac:chgData name="Zoe Prosser (2209040)" userId="S::2209040@student.uwtsd.ac.uk::23597ba1-e5b6-4e06-b8da-cd6d5a494484" providerId="AD" clId="Web-{D0D8616C-957E-2DCF-258A-F23796608AD2}" dt="2023-05-02T21:14:40.287" v="444"/>
          <ac:cxnSpMkLst>
            <pc:docMk/>
            <pc:sldMk cId="1135193494" sldId="273"/>
            <ac:cxnSpMk id="19" creationId="{75415567-45D9-4FB5-B020-6FAD77889407}"/>
          </ac:cxnSpMkLst>
        </pc:cxnChg>
      </pc:sldChg>
    </pc:docChg>
  </pc:docChgLst>
  <pc:docChgLst>
    <pc:chgData name="Zoe Prosser (2209040)" userId="S::2209040@student.uwtsd.ac.uk::23597ba1-e5b6-4e06-b8da-cd6d5a494484" providerId="AD" clId="Web-{F7C23430-B409-41A0-8B44-7C09C82717C9}"/>
    <pc:docChg chg="addSld modSld">
      <pc:chgData name="Zoe Prosser (2209040)" userId="S::2209040@student.uwtsd.ac.uk::23597ba1-e5b6-4e06-b8da-cd6d5a494484" providerId="AD" clId="Web-{F7C23430-B409-41A0-8B44-7C09C82717C9}" dt="2023-05-02T09:21:42.095" v="855" actId="20577"/>
      <pc:docMkLst>
        <pc:docMk/>
      </pc:docMkLst>
      <pc:sldChg chg="modSp">
        <pc:chgData name="Zoe Prosser (2209040)" userId="S::2209040@student.uwtsd.ac.uk::23597ba1-e5b6-4e06-b8da-cd6d5a494484" providerId="AD" clId="Web-{F7C23430-B409-41A0-8B44-7C09C82717C9}" dt="2023-04-30T20:50:10.724" v="18" actId="20577"/>
        <pc:sldMkLst>
          <pc:docMk/>
          <pc:sldMk cId="690163300" sldId="256"/>
        </pc:sldMkLst>
        <pc:spChg chg="mod">
          <ac:chgData name="Zoe Prosser (2209040)" userId="S::2209040@student.uwtsd.ac.uk::23597ba1-e5b6-4e06-b8da-cd6d5a494484" providerId="AD" clId="Web-{F7C23430-B409-41A0-8B44-7C09C82717C9}" dt="2023-04-30T20:49:50.145" v="4" actId="20577"/>
          <ac:spMkLst>
            <pc:docMk/>
            <pc:sldMk cId="690163300" sldId="256"/>
            <ac:spMk id="2" creationId="{00000000-0000-0000-0000-000000000000}"/>
          </ac:spMkLst>
        </pc:spChg>
        <pc:spChg chg="mod">
          <ac:chgData name="Zoe Prosser (2209040)" userId="S::2209040@student.uwtsd.ac.uk::23597ba1-e5b6-4e06-b8da-cd6d5a494484" providerId="AD" clId="Web-{F7C23430-B409-41A0-8B44-7C09C82717C9}" dt="2023-04-30T20:50:10.724" v="18" actId="20577"/>
          <ac:spMkLst>
            <pc:docMk/>
            <pc:sldMk cId="690163300" sldId="256"/>
            <ac:spMk id="3" creationId="{00000000-0000-0000-0000-000000000000}"/>
          </ac:spMkLst>
        </pc:spChg>
      </pc:sldChg>
      <pc:sldChg chg="addSp modSp new mod setBg">
        <pc:chgData name="Zoe Prosser (2209040)" userId="S::2209040@student.uwtsd.ac.uk::23597ba1-e5b6-4e06-b8da-cd6d5a494484" providerId="AD" clId="Web-{F7C23430-B409-41A0-8B44-7C09C82717C9}" dt="2023-04-30T20:59:24.699" v="253" actId="20577"/>
        <pc:sldMkLst>
          <pc:docMk/>
          <pc:sldMk cId="135288698" sldId="257"/>
        </pc:sldMkLst>
        <pc:spChg chg="mod">
          <ac:chgData name="Zoe Prosser (2209040)" userId="S::2209040@student.uwtsd.ac.uk::23597ba1-e5b6-4e06-b8da-cd6d5a494484" providerId="AD" clId="Web-{F7C23430-B409-41A0-8B44-7C09C82717C9}" dt="2023-04-30T20:58:55.276" v="246"/>
          <ac:spMkLst>
            <pc:docMk/>
            <pc:sldMk cId="135288698" sldId="257"/>
            <ac:spMk id="2" creationId="{91D7FAF3-7EAF-D9DE-3B7F-DFDFB7744F6A}"/>
          </ac:spMkLst>
        </pc:spChg>
        <pc:spChg chg="mod">
          <ac:chgData name="Zoe Prosser (2209040)" userId="S::2209040@student.uwtsd.ac.uk::23597ba1-e5b6-4e06-b8da-cd6d5a494484" providerId="AD" clId="Web-{F7C23430-B409-41A0-8B44-7C09C82717C9}" dt="2023-04-30T20:59:24.699" v="253" actId="20577"/>
          <ac:spMkLst>
            <pc:docMk/>
            <pc:sldMk cId="135288698" sldId="257"/>
            <ac:spMk id="3" creationId="{C20C405B-FB41-564C-1543-A00A9255C19F}"/>
          </ac:spMkLst>
        </pc:spChg>
        <pc:picChg chg="add mod">
          <ac:chgData name="Zoe Prosser (2209040)" userId="S::2209040@student.uwtsd.ac.uk::23597ba1-e5b6-4e06-b8da-cd6d5a494484" providerId="AD" clId="Web-{F7C23430-B409-41A0-8B44-7C09C82717C9}" dt="2023-04-30T20:58:55.276" v="246"/>
          <ac:picMkLst>
            <pc:docMk/>
            <pc:sldMk cId="135288698" sldId="257"/>
            <ac:picMk id="4" creationId="{9A8B2F0F-AEE0-BFA4-E229-F51A7E10BDCF}"/>
          </ac:picMkLst>
        </pc:picChg>
      </pc:sldChg>
      <pc:sldChg chg="addSp modSp new mod setBg setClrOvrMap">
        <pc:chgData name="Zoe Prosser (2209040)" userId="S::2209040@student.uwtsd.ac.uk::23597ba1-e5b6-4e06-b8da-cd6d5a494484" providerId="AD" clId="Web-{F7C23430-B409-41A0-8B44-7C09C82717C9}" dt="2023-04-30T21:03:00.408" v="418" actId="20577"/>
        <pc:sldMkLst>
          <pc:docMk/>
          <pc:sldMk cId="4141334901" sldId="258"/>
        </pc:sldMkLst>
        <pc:spChg chg="mod">
          <ac:chgData name="Zoe Prosser (2209040)" userId="S::2209040@student.uwtsd.ac.uk::23597ba1-e5b6-4e06-b8da-cd6d5a494484" providerId="AD" clId="Web-{F7C23430-B409-41A0-8B44-7C09C82717C9}" dt="2023-04-30T21:02:03.782" v="382"/>
          <ac:spMkLst>
            <pc:docMk/>
            <pc:sldMk cId="4141334901" sldId="258"/>
            <ac:spMk id="2" creationId="{369C75CB-A9C5-4D0C-0349-EA697EC4C7B3}"/>
          </ac:spMkLst>
        </pc:spChg>
        <pc:spChg chg="mod">
          <ac:chgData name="Zoe Prosser (2209040)" userId="S::2209040@student.uwtsd.ac.uk::23597ba1-e5b6-4e06-b8da-cd6d5a494484" providerId="AD" clId="Web-{F7C23430-B409-41A0-8B44-7C09C82717C9}" dt="2023-04-30T21:03:00.408" v="418" actId="20577"/>
          <ac:spMkLst>
            <pc:docMk/>
            <pc:sldMk cId="4141334901" sldId="258"/>
            <ac:spMk id="3" creationId="{7A59E998-547A-29B8-04F5-34AE5B3F10AD}"/>
          </ac:spMkLst>
        </pc:spChg>
        <pc:spChg chg="add">
          <ac:chgData name="Zoe Prosser (2209040)" userId="S::2209040@student.uwtsd.ac.uk::23597ba1-e5b6-4e06-b8da-cd6d5a494484" providerId="AD" clId="Web-{F7C23430-B409-41A0-8B44-7C09C82717C9}" dt="2023-04-30T21:02:03.782" v="382"/>
          <ac:spMkLst>
            <pc:docMk/>
            <pc:sldMk cId="4141334901" sldId="258"/>
            <ac:spMk id="8" creationId="{A10C41F2-1746-4431-9B52-B9F147A896B8}"/>
          </ac:spMkLst>
        </pc:spChg>
        <pc:spChg chg="add">
          <ac:chgData name="Zoe Prosser (2209040)" userId="S::2209040@student.uwtsd.ac.uk::23597ba1-e5b6-4e06-b8da-cd6d5a494484" providerId="AD" clId="Web-{F7C23430-B409-41A0-8B44-7C09C82717C9}" dt="2023-04-30T21:02:03.782" v="382"/>
          <ac:spMkLst>
            <pc:docMk/>
            <pc:sldMk cId="4141334901" sldId="258"/>
            <ac:spMk id="10" creationId="{7984928E-D694-4849-BBAD-D7C7DC405478}"/>
          </ac:spMkLst>
        </pc:spChg>
        <pc:spChg chg="add">
          <ac:chgData name="Zoe Prosser (2209040)" userId="S::2209040@student.uwtsd.ac.uk::23597ba1-e5b6-4e06-b8da-cd6d5a494484" providerId="AD" clId="Web-{F7C23430-B409-41A0-8B44-7C09C82717C9}" dt="2023-04-30T21:02:03.782" v="382"/>
          <ac:spMkLst>
            <pc:docMk/>
            <pc:sldMk cId="4141334901" sldId="258"/>
            <ac:spMk id="12" creationId="{A24A153C-9BEC-46E7-9AA4-DFC65A2B1A87}"/>
          </ac:spMkLst>
        </pc:spChg>
        <pc:cxnChg chg="add">
          <ac:chgData name="Zoe Prosser (2209040)" userId="S::2209040@student.uwtsd.ac.uk::23597ba1-e5b6-4e06-b8da-cd6d5a494484" providerId="AD" clId="Web-{F7C23430-B409-41A0-8B44-7C09C82717C9}" dt="2023-04-30T21:02:03.782" v="382"/>
          <ac:cxnSpMkLst>
            <pc:docMk/>
            <pc:sldMk cId="4141334901" sldId="258"/>
            <ac:cxnSpMk id="14" creationId="{99237721-19CF-41B1-AA0A-E1E1A8282D52}"/>
          </ac:cxnSpMkLst>
        </pc:cxnChg>
      </pc:sldChg>
      <pc:sldChg chg="addSp modSp new mod setBg">
        <pc:chgData name="Zoe Prosser (2209040)" userId="S::2209040@student.uwtsd.ac.uk::23597ba1-e5b6-4e06-b8da-cd6d5a494484" providerId="AD" clId="Web-{F7C23430-B409-41A0-8B44-7C09C82717C9}" dt="2023-05-01T20:26:03.274" v="451" actId="20577"/>
        <pc:sldMkLst>
          <pc:docMk/>
          <pc:sldMk cId="392675837" sldId="259"/>
        </pc:sldMkLst>
        <pc:spChg chg="mod">
          <ac:chgData name="Zoe Prosser (2209040)" userId="S::2209040@student.uwtsd.ac.uk::23597ba1-e5b6-4e06-b8da-cd6d5a494484" providerId="AD" clId="Web-{F7C23430-B409-41A0-8B44-7C09C82717C9}" dt="2023-04-30T21:03:16.565" v="427"/>
          <ac:spMkLst>
            <pc:docMk/>
            <pc:sldMk cId="392675837" sldId="259"/>
            <ac:spMk id="2" creationId="{692E11C3-E4B4-57FC-5294-E441C51AA228}"/>
          </ac:spMkLst>
        </pc:spChg>
        <pc:spChg chg="mod">
          <ac:chgData name="Zoe Prosser (2209040)" userId="S::2209040@student.uwtsd.ac.uk::23597ba1-e5b6-4e06-b8da-cd6d5a494484" providerId="AD" clId="Web-{F7C23430-B409-41A0-8B44-7C09C82717C9}" dt="2023-05-01T20:26:03.274" v="451" actId="20577"/>
          <ac:spMkLst>
            <pc:docMk/>
            <pc:sldMk cId="392675837" sldId="259"/>
            <ac:spMk id="3" creationId="{50A0B354-8FBD-0B6A-5374-D5CFE27C7442}"/>
          </ac:spMkLst>
        </pc:spChg>
        <pc:picChg chg="add">
          <ac:chgData name="Zoe Prosser (2209040)" userId="S::2209040@student.uwtsd.ac.uk::23597ba1-e5b6-4e06-b8da-cd6d5a494484" providerId="AD" clId="Web-{F7C23430-B409-41A0-8B44-7C09C82717C9}" dt="2023-04-30T21:03:16.565" v="427"/>
          <ac:picMkLst>
            <pc:docMk/>
            <pc:sldMk cId="392675837" sldId="259"/>
            <ac:picMk id="5" creationId="{18739BEB-C4A8-1DFE-9F07-4797134D630F}"/>
          </ac:picMkLst>
        </pc:picChg>
      </pc:sldChg>
      <pc:sldChg chg="addSp delSp modSp new mod setBg">
        <pc:chgData name="Zoe Prosser (2209040)" userId="S::2209040@student.uwtsd.ac.uk::23597ba1-e5b6-4e06-b8da-cd6d5a494484" providerId="AD" clId="Web-{F7C23430-B409-41A0-8B44-7C09C82717C9}" dt="2023-05-01T20:38:41.688" v="492" actId="14100"/>
        <pc:sldMkLst>
          <pc:docMk/>
          <pc:sldMk cId="2323058673" sldId="260"/>
        </pc:sldMkLst>
        <pc:spChg chg="mod">
          <ac:chgData name="Zoe Prosser (2209040)" userId="S::2209040@student.uwtsd.ac.uk::23597ba1-e5b6-4e06-b8da-cd6d5a494484" providerId="AD" clId="Web-{F7C23430-B409-41A0-8B44-7C09C82717C9}" dt="2023-05-01T20:37:36.856" v="484"/>
          <ac:spMkLst>
            <pc:docMk/>
            <pc:sldMk cId="2323058673" sldId="260"/>
            <ac:spMk id="2" creationId="{A4B259A9-92BD-4ED0-0CFF-37ED5DD1E920}"/>
          </ac:spMkLst>
        </pc:spChg>
        <pc:spChg chg="mod">
          <ac:chgData name="Zoe Prosser (2209040)" userId="S::2209040@student.uwtsd.ac.uk::23597ba1-e5b6-4e06-b8da-cd6d5a494484" providerId="AD" clId="Web-{F7C23430-B409-41A0-8B44-7C09C82717C9}" dt="2023-05-01T20:37:36.856" v="484"/>
          <ac:spMkLst>
            <pc:docMk/>
            <pc:sldMk cId="2323058673" sldId="260"/>
            <ac:spMk id="3" creationId="{81B7EEB2-0D95-9BAD-B728-95A0426E4AE1}"/>
          </ac:spMkLst>
        </pc:spChg>
        <pc:spChg chg="add mod">
          <ac:chgData name="Zoe Prosser (2209040)" userId="S::2209040@student.uwtsd.ac.uk::23597ba1-e5b6-4e06-b8da-cd6d5a494484" providerId="AD" clId="Web-{F7C23430-B409-41A0-8B44-7C09C82717C9}" dt="2023-05-01T20:38:41.688" v="492" actId="14100"/>
          <ac:spMkLst>
            <pc:docMk/>
            <pc:sldMk cId="2323058673" sldId="260"/>
            <ac:spMk id="5" creationId="{E9B6BA83-EF2B-0415-B141-E507D177F965}"/>
          </ac:spMkLst>
        </pc:spChg>
        <pc:spChg chg="add del">
          <ac:chgData name="Zoe Prosser (2209040)" userId="S::2209040@student.uwtsd.ac.uk::23597ba1-e5b6-4e06-b8da-cd6d5a494484" providerId="AD" clId="Web-{F7C23430-B409-41A0-8B44-7C09C82717C9}" dt="2023-05-01T20:37:36.856" v="484"/>
          <ac:spMkLst>
            <pc:docMk/>
            <pc:sldMk cId="2323058673" sldId="260"/>
            <ac:spMk id="9" creationId="{6109556B-EAE9-4435-B409-0519F2CBDB14}"/>
          </ac:spMkLst>
        </pc:spChg>
        <pc:spChg chg="add">
          <ac:chgData name="Zoe Prosser (2209040)" userId="S::2209040@student.uwtsd.ac.uk::23597ba1-e5b6-4e06-b8da-cd6d5a494484" providerId="AD" clId="Web-{F7C23430-B409-41A0-8B44-7C09C82717C9}" dt="2023-05-01T20:37:36.856" v="484"/>
          <ac:spMkLst>
            <pc:docMk/>
            <pc:sldMk cId="2323058673" sldId="260"/>
            <ac:spMk id="16" creationId="{C1A9B9E1-AE3D-4F69-9670-71C92ED1BCEE}"/>
          </ac:spMkLst>
        </pc:spChg>
        <pc:picChg chg="add mod">
          <ac:chgData name="Zoe Prosser (2209040)" userId="S::2209040@student.uwtsd.ac.uk::23597ba1-e5b6-4e06-b8da-cd6d5a494484" providerId="AD" clId="Web-{F7C23430-B409-41A0-8B44-7C09C82717C9}" dt="2023-05-01T20:37:36.856" v="484"/>
          <ac:picMkLst>
            <pc:docMk/>
            <pc:sldMk cId="2323058673" sldId="260"/>
            <ac:picMk id="4" creationId="{160E22B0-D2D2-E358-C8A8-899AEB588E00}"/>
          </ac:picMkLst>
        </pc:picChg>
        <pc:cxnChg chg="add del">
          <ac:chgData name="Zoe Prosser (2209040)" userId="S::2209040@student.uwtsd.ac.uk::23597ba1-e5b6-4e06-b8da-cd6d5a494484" providerId="AD" clId="Web-{F7C23430-B409-41A0-8B44-7C09C82717C9}" dt="2023-05-01T20:37:36.856" v="484"/>
          <ac:cxnSpMkLst>
            <pc:docMk/>
            <pc:sldMk cId="2323058673" sldId="260"/>
            <ac:cxnSpMk id="11" creationId="{5814CCBE-423E-41B2-A9F3-82679F490EF4}"/>
          </ac:cxnSpMkLst>
        </pc:cxnChg>
        <pc:cxnChg chg="add">
          <ac:chgData name="Zoe Prosser (2209040)" userId="S::2209040@student.uwtsd.ac.uk::23597ba1-e5b6-4e06-b8da-cd6d5a494484" providerId="AD" clId="Web-{F7C23430-B409-41A0-8B44-7C09C82717C9}" dt="2023-05-01T20:37:36.856" v="484"/>
          <ac:cxnSpMkLst>
            <pc:docMk/>
            <pc:sldMk cId="2323058673" sldId="260"/>
            <ac:cxnSpMk id="18" creationId="{3234ED8A-BEE3-4F34-B45B-731E1E292E3C}"/>
          </ac:cxnSpMkLst>
        </pc:cxnChg>
      </pc:sldChg>
      <pc:sldChg chg="addSp delSp modSp new mod setBg">
        <pc:chgData name="Zoe Prosser (2209040)" userId="S::2209040@student.uwtsd.ac.uk::23597ba1-e5b6-4e06-b8da-cd6d5a494484" providerId="AD" clId="Web-{F7C23430-B409-41A0-8B44-7C09C82717C9}" dt="2023-05-01T20:45:53.517" v="565"/>
        <pc:sldMkLst>
          <pc:docMk/>
          <pc:sldMk cId="3273930634" sldId="261"/>
        </pc:sldMkLst>
        <pc:spChg chg="mod">
          <ac:chgData name="Zoe Prosser (2209040)" userId="S::2209040@student.uwtsd.ac.uk::23597ba1-e5b6-4e06-b8da-cd6d5a494484" providerId="AD" clId="Web-{F7C23430-B409-41A0-8B44-7C09C82717C9}" dt="2023-05-01T20:45:53.517" v="565"/>
          <ac:spMkLst>
            <pc:docMk/>
            <pc:sldMk cId="3273930634" sldId="261"/>
            <ac:spMk id="2" creationId="{79315CD0-A5F8-B59E-D291-488A1B5DF44B}"/>
          </ac:spMkLst>
        </pc:spChg>
        <pc:spChg chg="del mod">
          <ac:chgData name="Zoe Prosser (2209040)" userId="S::2209040@student.uwtsd.ac.uk::23597ba1-e5b6-4e06-b8da-cd6d5a494484" providerId="AD" clId="Web-{F7C23430-B409-41A0-8B44-7C09C82717C9}" dt="2023-05-01T20:45:53.517" v="565"/>
          <ac:spMkLst>
            <pc:docMk/>
            <pc:sldMk cId="3273930634" sldId="261"/>
            <ac:spMk id="3" creationId="{80468E08-7767-E2C1-8951-603DC2640051}"/>
          </ac:spMkLst>
        </pc:spChg>
        <pc:graphicFrameChg chg="add">
          <ac:chgData name="Zoe Prosser (2209040)" userId="S::2209040@student.uwtsd.ac.uk::23597ba1-e5b6-4e06-b8da-cd6d5a494484" providerId="AD" clId="Web-{F7C23430-B409-41A0-8B44-7C09C82717C9}" dt="2023-05-01T20:45:53.517" v="565"/>
          <ac:graphicFrameMkLst>
            <pc:docMk/>
            <pc:sldMk cId="3273930634" sldId="261"/>
            <ac:graphicFrameMk id="5" creationId="{66648BDC-F955-6A3D-6F91-B472FB405163}"/>
          </ac:graphicFrameMkLst>
        </pc:graphicFrameChg>
      </pc:sldChg>
      <pc:sldChg chg="addSp delSp modSp new mod setBg">
        <pc:chgData name="Zoe Prosser (2209040)" userId="S::2209040@student.uwtsd.ac.uk::23597ba1-e5b6-4e06-b8da-cd6d5a494484" providerId="AD" clId="Web-{F7C23430-B409-41A0-8B44-7C09C82717C9}" dt="2023-05-01T20:56:37.986" v="753"/>
        <pc:sldMkLst>
          <pc:docMk/>
          <pc:sldMk cId="2255258351" sldId="262"/>
        </pc:sldMkLst>
        <pc:spChg chg="mod">
          <ac:chgData name="Zoe Prosser (2209040)" userId="S::2209040@student.uwtsd.ac.uk::23597ba1-e5b6-4e06-b8da-cd6d5a494484" providerId="AD" clId="Web-{F7C23430-B409-41A0-8B44-7C09C82717C9}" dt="2023-05-01T20:56:37.986" v="753"/>
          <ac:spMkLst>
            <pc:docMk/>
            <pc:sldMk cId="2255258351" sldId="262"/>
            <ac:spMk id="2" creationId="{F2C0C680-ADCD-D68B-9DC2-7B28F9BF74A1}"/>
          </ac:spMkLst>
        </pc:spChg>
        <pc:spChg chg="del mod">
          <ac:chgData name="Zoe Prosser (2209040)" userId="S::2209040@student.uwtsd.ac.uk::23597ba1-e5b6-4e06-b8da-cd6d5a494484" providerId="AD" clId="Web-{F7C23430-B409-41A0-8B44-7C09C82717C9}" dt="2023-05-01T20:56:37.986" v="753"/>
          <ac:spMkLst>
            <pc:docMk/>
            <pc:sldMk cId="2255258351" sldId="262"/>
            <ac:spMk id="3" creationId="{DF4D0EFB-07CD-5E5C-9A1D-7E4AB3D0134A}"/>
          </ac:spMkLst>
        </pc:spChg>
        <pc:spChg chg="add">
          <ac:chgData name="Zoe Prosser (2209040)" userId="S::2209040@student.uwtsd.ac.uk::23597ba1-e5b6-4e06-b8da-cd6d5a494484" providerId="AD" clId="Web-{F7C23430-B409-41A0-8B44-7C09C82717C9}" dt="2023-05-01T20:56:37.986" v="753"/>
          <ac:spMkLst>
            <pc:docMk/>
            <pc:sldMk cId="2255258351" sldId="262"/>
            <ac:spMk id="9" creationId="{F7422F06-6017-4361-8872-E0E2CEB20B48}"/>
          </ac:spMkLst>
        </pc:spChg>
        <pc:graphicFrameChg chg="add">
          <ac:chgData name="Zoe Prosser (2209040)" userId="S::2209040@student.uwtsd.ac.uk::23597ba1-e5b6-4e06-b8da-cd6d5a494484" providerId="AD" clId="Web-{F7C23430-B409-41A0-8B44-7C09C82717C9}" dt="2023-05-01T20:56:37.986" v="753"/>
          <ac:graphicFrameMkLst>
            <pc:docMk/>
            <pc:sldMk cId="2255258351" sldId="262"/>
            <ac:graphicFrameMk id="5" creationId="{186EAD07-6ADD-FCBA-0506-31B5EE02437C}"/>
          </ac:graphicFrameMkLst>
        </pc:graphicFrameChg>
      </pc:sldChg>
      <pc:sldChg chg="addSp delSp modSp new mod setBg">
        <pc:chgData name="Zoe Prosser (2209040)" userId="S::2209040@student.uwtsd.ac.uk::23597ba1-e5b6-4e06-b8da-cd6d5a494484" providerId="AD" clId="Web-{F7C23430-B409-41A0-8B44-7C09C82717C9}" dt="2023-05-01T21:10:25.843" v="832"/>
        <pc:sldMkLst>
          <pc:docMk/>
          <pc:sldMk cId="318440126" sldId="263"/>
        </pc:sldMkLst>
        <pc:spChg chg="mod">
          <ac:chgData name="Zoe Prosser (2209040)" userId="S::2209040@student.uwtsd.ac.uk::23597ba1-e5b6-4e06-b8da-cd6d5a494484" providerId="AD" clId="Web-{F7C23430-B409-41A0-8B44-7C09C82717C9}" dt="2023-05-01T21:05:31.728" v="807"/>
          <ac:spMkLst>
            <pc:docMk/>
            <pc:sldMk cId="318440126" sldId="263"/>
            <ac:spMk id="2" creationId="{07704558-85B2-26B3-B205-C04F18FE928D}"/>
          </ac:spMkLst>
        </pc:spChg>
        <pc:spChg chg="del mod">
          <ac:chgData name="Zoe Prosser (2209040)" userId="S::2209040@student.uwtsd.ac.uk::23597ba1-e5b6-4e06-b8da-cd6d5a494484" providerId="AD" clId="Web-{F7C23430-B409-41A0-8B44-7C09C82717C9}" dt="2023-05-01T21:10:25.843" v="832"/>
          <ac:spMkLst>
            <pc:docMk/>
            <pc:sldMk cId="318440126" sldId="263"/>
            <ac:spMk id="3" creationId="{6448D5B7-31E8-81D3-6C09-3C58015990B8}"/>
          </ac:spMkLst>
        </pc:spChg>
        <pc:graphicFrameChg chg="add">
          <ac:chgData name="Zoe Prosser (2209040)" userId="S::2209040@student.uwtsd.ac.uk::23597ba1-e5b6-4e06-b8da-cd6d5a494484" providerId="AD" clId="Web-{F7C23430-B409-41A0-8B44-7C09C82717C9}" dt="2023-05-01T21:10:25.843" v="832"/>
          <ac:graphicFrameMkLst>
            <pc:docMk/>
            <pc:sldMk cId="318440126" sldId="263"/>
            <ac:graphicFrameMk id="7" creationId="{AD4565AB-40BF-2FF0-B04B-50390F3722B4}"/>
          </ac:graphicFrameMkLst>
        </pc:graphicFrameChg>
        <pc:picChg chg="add">
          <ac:chgData name="Zoe Prosser (2209040)" userId="S::2209040@student.uwtsd.ac.uk::23597ba1-e5b6-4e06-b8da-cd6d5a494484" providerId="AD" clId="Web-{F7C23430-B409-41A0-8B44-7C09C82717C9}" dt="2023-05-01T21:05:31.728" v="807"/>
          <ac:picMkLst>
            <pc:docMk/>
            <pc:sldMk cId="318440126" sldId="263"/>
            <ac:picMk id="5" creationId="{48D0BB3B-7D55-2144-A8DE-F7FB4FE9B2D2}"/>
          </ac:picMkLst>
        </pc:picChg>
      </pc:sldChg>
      <pc:sldChg chg="addSp modSp new mod setBg addAnim setClrOvrMap">
        <pc:chgData name="Zoe Prosser (2209040)" userId="S::2209040@student.uwtsd.ac.uk::23597ba1-e5b6-4e06-b8da-cd6d5a494484" providerId="AD" clId="Web-{F7C23430-B409-41A0-8B44-7C09C82717C9}" dt="2023-05-01T21:19:59.666" v="846" actId="20577"/>
        <pc:sldMkLst>
          <pc:docMk/>
          <pc:sldMk cId="1574140545" sldId="264"/>
        </pc:sldMkLst>
        <pc:spChg chg="mod">
          <ac:chgData name="Zoe Prosser (2209040)" userId="S::2209040@student.uwtsd.ac.uk::23597ba1-e5b6-4e06-b8da-cd6d5a494484" providerId="AD" clId="Web-{F7C23430-B409-41A0-8B44-7C09C82717C9}" dt="2023-05-01T21:15:39.115" v="841"/>
          <ac:spMkLst>
            <pc:docMk/>
            <pc:sldMk cId="1574140545" sldId="264"/>
            <ac:spMk id="2" creationId="{BFB03FEF-440E-1D2F-AE69-CB254A69079A}"/>
          </ac:spMkLst>
        </pc:spChg>
        <pc:spChg chg="mod">
          <ac:chgData name="Zoe Prosser (2209040)" userId="S::2209040@student.uwtsd.ac.uk::23597ba1-e5b6-4e06-b8da-cd6d5a494484" providerId="AD" clId="Web-{F7C23430-B409-41A0-8B44-7C09C82717C9}" dt="2023-05-01T21:19:59.666" v="846" actId="20577"/>
          <ac:spMkLst>
            <pc:docMk/>
            <pc:sldMk cId="1574140545" sldId="264"/>
            <ac:spMk id="3" creationId="{D1E8E9E0-015B-CF4E-FAAB-ECA071E31480}"/>
          </ac:spMkLst>
        </pc:spChg>
        <pc:spChg chg="add">
          <ac:chgData name="Zoe Prosser (2209040)" userId="S::2209040@student.uwtsd.ac.uk::23597ba1-e5b6-4e06-b8da-cd6d5a494484" providerId="AD" clId="Web-{F7C23430-B409-41A0-8B44-7C09C82717C9}" dt="2023-05-01T21:15:39.115" v="841"/>
          <ac:spMkLst>
            <pc:docMk/>
            <pc:sldMk cId="1574140545" sldId="264"/>
            <ac:spMk id="9" creationId="{8CD2B798-7994-4548-A2BE-4AEF9C1A5FAE}"/>
          </ac:spMkLst>
        </pc:spChg>
        <pc:spChg chg="add">
          <ac:chgData name="Zoe Prosser (2209040)" userId="S::2209040@student.uwtsd.ac.uk::23597ba1-e5b6-4e06-b8da-cd6d5a494484" providerId="AD" clId="Web-{F7C23430-B409-41A0-8B44-7C09C82717C9}" dt="2023-05-01T21:15:39.115" v="841"/>
          <ac:spMkLst>
            <pc:docMk/>
            <pc:sldMk cId="1574140545" sldId="264"/>
            <ac:spMk id="11" creationId="{E6162320-3B67-42BB-AF9D-939326E6489E}"/>
          </ac:spMkLst>
        </pc:spChg>
        <pc:spChg chg="add">
          <ac:chgData name="Zoe Prosser (2209040)" userId="S::2209040@student.uwtsd.ac.uk::23597ba1-e5b6-4e06-b8da-cd6d5a494484" providerId="AD" clId="Web-{F7C23430-B409-41A0-8B44-7C09C82717C9}" dt="2023-05-01T21:15:39.115" v="841"/>
          <ac:spMkLst>
            <pc:docMk/>
            <pc:sldMk cId="1574140545" sldId="264"/>
            <ac:spMk id="15" creationId="{B8D726A5-7900-41B4-8D49-49B4A2010E7C}"/>
          </ac:spMkLst>
        </pc:spChg>
        <pc:picChg chg="add">
          <ac:chgData name="Zoe Prosser (2209040)" userId="S::2209040@student.uwtsd.ac.uk::23597ba1-e5b6-4e06-b8da-cd6d5a494484" providerId="AD" clId="Web-{F7C23430-B409-41A0-8B44-7C09C82717C9}" dt="2023-05-01T21:15:39.115" v="841"/>
          <ac:picMkLst>
            <pc:docMk/>
            <pc:sldMk cId="1574140545" sldId="264"/>
            <ac:picMk id="5" creationId="{C99A8C8C-899E-51EF-F706-98A0450693B7}"/>
          </ac:picMkLst>
        </pc:picChg>
        <pc:cxnChg chg="add">
          <ac:chgData name="Zoe Prosser (2209040)" userId="S::2209040@student.uwtsd.ac.uk::23597ba1-e5b6-4e06-b8da-cd6d5a494484" providerId="AD" clId="Web-{F7C23430-B409-41A0-8B44-7C09C82717C9}" dt="2023-05-01T21:15:39.115" v="841"/>
          <ac:cxnSpMkLst>
            <pc:docMk/>
            <pc:sldMk cId="1574140545" sldId="264"/>
            <ac:cxnSpMk id="13" creationId="{6722E143-84C1-4F95-937C-78B92D2811CF}"/>
          </ac:cxnSpMkLst>
        </pc:cxnChg>
        <pc:cxnChg chg="add">
          <ac:chgData name="Zoe Prosser (2209040)" userId="S::2209040@student.uwtsd.ac.uk::23597ba1-e5b6-4e06-b8da-cd6d5a494484" providerId="AD" clId="Web-{F7C23430-B409-41A0-8B44-7C09C82717C9}" dt="2023-05-01T21:15:39.115" v="841"/>
          <ac:cxnSpMkLst>
            <pc:docMk/>
            <pc:sldMk cId="1574140545" sldId="264"/>
            <ac:cxnSpMk id="17" creationId="{46E49661-E258-450C-8150-A91A6B30D1CD}"/>
          </ac:cxnSpMkLst>
        </pc:cxnChg>
      </pc:sldChg>
      <pc:sldChg chg="modSp new">
        <pc:chgData name="Zoe Prosser (2209040)" userId="S::2209040@student.uwtsd.ac.uk::23597ba1-e5b6-4e06-b8da-cd6d5a494484" providerId="AD" clId="Web-{F7C23430-B409-41A0-8B44-7C09C82717C9}" dt="2023-05-02T09:21:42.095" v="855" actId="20577"/>
        <pc:sldMkLst>
          <pc:docMk/>
          <pc:sldMk cId="334318640" sldId="265"/>
        </pc:sldMkLst>
        <pc:spChg chg="mod">
          <ac:chgData name="Zoe Prosser (2209040)" userId="S::2209040@student.uwtsd.ac.uk::23597ba1-e5b6-4e06-b8da-cd6d5a494484" providerId="AD" clId="Web-{F7C23430-B409-41A0-8B44-7C09C82717C9}" dt="2023-05-02T09:21:42.095" v="855" actId="20577"/>
          <ac:spMkLst>
            <pc:docMk/>
            <pc:sldMk cId="334318640" sldId="265"/>
            <ac:spMk id="2" creationId="{A818537C-AC98-F3FA-EA10-60A92517EB13}"/>
          </ac:spMkLst>
        </pc:spChg>
      </pc:sldChg>
    </pc:docChg>
  </pc:docChgLst>
  <pc:docChgLst>
    <pc:chgData name="Zoe Prosser (2209040)" userId="S::2209040@student.uwtsd.ac.uk::23597ba1-e5b6-4e06-b8da-cd6d5a494484" providerId="AD" clId="Web-{CAAAFBD9-5CFA-5BC9-B177-830BB9E1CD74}"/>
    <pc:docChg chg="addSld modSld">
      <pc:chgData name="Zoe Prosser (2209040)" userId="S::2209040@student.uwtsd.ac.uk::23597ba1-e5b6-4e06-b8da-cd6d5a494484" providerId="AD" clId="Web-{CAAAFBD9-5CFA-5BC9-B177-830BB9E1CD74}" dt="2023-05-02T17:23:24.220" v="141" actId="20577"/>
      <pc:docMkLst>
        <pc:docMk/>
      </pc:docMkLst>
      <pc:sldChg chg="addSp modSp mod setBg">
        <pc:chgData name="Zoe Prosser (2209040)" userId="S::2209040@student.uwtsd.ac.uk::23597ba1-e5b6-4e06-b8da-cd6d5a494484" providerId="AD" clId="Web-{CAAAFBD9-5CFA-5BC9-B177-830BB9E1CD74}" dt="2023-05-02T16:58:01.021" v="28"/>
        <pc:sldMkLst>
          <pc:docMk/>
          <pc:sldMk cId="334318640" sldId="265"/>
        </pc:sldMkLst>
        <pc:spChg chg="mod">
          <ac:chgData name="Zoe Prosser (2209040)" userId="S::2209040@student.uwtsd.ac.uk::23597ba1-e5b6-4e06-b8da-cd6d5a494484" providerId="AD" clId="Web-{CAAAFBD9-5CFA-5BC9-B177-830BB9E1CD74}" dt="2023-05-02T16:58:01.021" v="28"/>
          <ac:spMkLst>
            <pc:docMk/>
            <pc:sldMk cId="334318640" sldId="265"/>
            <ac:spMk id="2" creationId="{A818537C-AC98-F3FA-EA10-60A92517EB13}"/>
          </ac:spMkLst>
        </pc:spChg>
        <pc:spChg chg="mod">
          <ac:chgData name="Zoe Prosser (2209040)" userId="S::2209040@student.uwtsd.ac.uk::23597ba1-e5b6-4e06-b8da-cd6d5a494484" providerId="AD" clId="Web-{CAAAFBD9-5CFA-5BC9-B177-830BB9E1CD74}" dt="2023-05-02T16:58:01.021" v="28"/>
          <ac:spMkLst>
            <pc:docMk/>
            <pc:sldMk cId="334318640" sldId="265"/>
            <ac:spMk id="3" creationId="{32F3A5C6-B6AC-3AAC-CDF0-5A755A518A58}"/>
          </ac:spMkLst>
        </pc:spChg>
        <pc:picChg chg="add mod">
          <ac:chgData name="Zoe Prosser (2209040)" userId="S::2209040@student.uwtsd.ac.uk::23597ba1-e5b6-4e06-b8da-cd6d5a494484" providerId="AD" clId="Web-{CAAAFBD9-5CFA-5BC9-B177-830BB9E1CD74}" dt="2023-05-02T16:58:01.021" v="28"/>
          <ac:picMkLst>
            <pc:docMk/>
            <pc:sldMk cId="334318640" sldId="265"/>
            <ac:picMk id="4" creationId="{F5EADB5D-CBE4-916F-1E2C-0690AF9B3A59}"/>
          </ac:picMkLst>
        </pc:picChg>
      </pc:sldChg>
      <pc:sldChg chg="addSp modSp new mod setBg">
        <pc:chgData name="Zoe Prosser (2209040)" userId="S::2209040@student.uwtsd.ac.uk::23597ba1-e5b6-4e06-b8da-cd6d5a494484" providerId="AD" clId="Web-{CAAAFBD9-5CFA-5BC9-B177-830BB9E1CD74}" dt="2023-05-02T17:18:32.556" v="118"/>
        <pc:sldMkLst>
          <pc:docMk/>
          <pc:sldMk cId="243211695" sldId="266"/>
        </pc:sldMkLst>
        <pc:spChg chg="mod">
          <ac:chgData name="Zoe Prosser (2209040)" userId="S::2209040@student.uwtsd.ac.uk::23597ba1-e5b6-4e06-b8da-cd6d5a494484" providerId="AD" clId="Web-{CAAAFBD9-5CFA-5BC9-B177-830BB9E1CD74}" dt="2023-05-02T17:18:32.556" v="118"/>
          <ac:spMkLst>
            <pc:docMk/>
            <pc:sldMk cId="243211695" sldId="266"/>
            <ac:spMk id="2" creationId="{CD930DF8-ABD0-8B3C-77CF-4DFCA8FBBBCF}"/>
          </ac:spMkLst>
        </pc:spChg>
        <pc:spChg chg="mod ord">
          <ac:chgData name="Zoe Prosser (2209040)" userId="S::2209040@student.uwtsd.ac.uk::23597ba1-e5b6-4e06-b8da-cd6d5a494484" providerId="AD" clId="Web-{CAAAFBD9-5CFA-5BC9-B177-830BB9E1CD74}" dt="2023-05-02T17:18:32.556" v="118"/>
          <ac:spMkLst>
            <pc:docMk/>
            <pc:sldMk cId="243211695" sldId="266"/>
            <ac:spMk id="3" creationId="{F5F6C80C-5488-E7D8-A8D4-AE8D34112149}"/>
          </ac:spMkLst>
        </pc:spChg>
        <pc:spChg chg="add">
          <ac:chgData name="Zoe Prosser (2209040)" userId="S::2209040@student.uwtsd.ac.uk::23597ba1-e5b6-4e06-b8da-cd6d5a494484" providerId="AD" clId="Web-{CAAAFBD9-5CFA-5BC9-B177-830BB9E1CD74}" dt="2023-05-02T17:18:32.556" v="118"/>
          <ac:spMkLst>
            <pc:docMk/>
            <pc:sldMk cId="243211695" sldId="266"/>
            <ac:spMk id="10" creationId="{27B7C6F6-4579-4D42-9857-ED1B2EE07B99}"/>
          </ac:spMkLst>
        </pc:spChg>
        <pc:spChg chg="add">
          <ac:chgData name="Zoe Prosser (2209040)" userId="S::2209040@student.uwtsd.ac.uk::23597ba1-e5b6-4e06-b8da-cd6d5a494484" providerId="AD" clId="Web-{CAAAFBD9-5CFA-5BC9-B177-830BB9E1CD74}" dt="2023-05-02T17:18:32.556" v="118"/>
          <ac:spMkLst>
            <pc:docMk/>
            <pc:sldMk cId="243211695" sldId="266"/>
            <ac:spMk id="12" creationId="{7E6D8249-E901-4E71-B15A-A7F5D7F7B0E1}"/>
          </ac:spMkLst>
        </pc:spChg>
        <pc:picChg chg="add mod">
          <ac:chgData name="Zoe Prosser (2209040)" userId="S::2209040@student.uwtsd.ac.uk::23597ba1-e5b6-4e06-b8da-cd6d5a494484" providerId="AD" clId="Web-{CAAAFBD9-5CFA-5BC9-B177-830BB9E1CD74}" dt="2023-05-02T17:18:32.556" v="118"/>
          <ac:picMkLst>
            <pc:docMk/>
            <pc:sldMk cId="243211695" sldId="266"/>
            <ac:picMk id="5" creationId="{9232417D-B7A9-DAE5-6F68-81A29D36D9A6}"/>
          </ac:picMkLst>
        </pc:picChg>
      </pc:sldChg>
      <pc:sldChg chg="modSp new">
        <pc:chgData name="Zoe Prosser (2209040)" userId="S::2209040@student.uwtsd.ac.uk::23597ba1-e5b6-4e06-b8da-cd6d5a494484" providerId="AD" clId="Web-{CAAAFBD9-5CFA-5BC9-B177-830BB9E1CD74}" dt="2023-05-02T17:23:24.220" v="141" actId="20577"/>
        <pc:sldMkLst>
          <pc:docMk/>
          <pc:sldMk cId="4080867908" sldId="267"/>
        </pc:sldMkLst>
        <pc:spChg chg="mod">
          <ac:chgData name="Zoe Prosser (2209040)" userId="S::2209040@student.uwtsd.ac.uk::23597ba1-e5b6-4e06-b8da-cd6d5a494484" providerId="AD" clId="Web-{CAAAFBD9-5CFA-5BC9-B177-830BB9E1CD74}" dt="2023-05-02T17:23:24.220" v="141" actId="20577"/>
          <ac:spMkLst>
            <pc:docMk/>
            <pc:sldMk cId="4080867908" sldId="267"/>
            <ac:spMk id="2" creationId="{CFBB730A-6E2F-8F03-7F47-1428717924D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73AA61-B9AE-47C1-B23B-866DCFD6EFA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DE625A2-D5AC-4C0B-A0DA-9BD67DFD8361}">
      <dgm:prSet/>
      <dgm:spPr/>
      <dgm:t>
        <a:bodyPr/>
        <a:lstStyle/>
        <a:p>
          <a:r>
            <a:rPr lang="en-GB"/>
            <a:t>Nursing </a:t>
          </a:r>
          <a:endParaRPr lang="en-US"/>
        </a:p>
      </dgm:t>
    </dgm:pt>
    <dgm:pt modelId="{0945F117-1A06-48FE-AB7F-27332D0B988E}" type="parTrans" cxnId="{12CB6345-05D6-415F-BA32-C2B7A5864DCD}">
      <dgm:prSet/>
      <dgm:spPr/>
      <dgm:t>
        <a:bodyPr/>
        <a:lstStyle/>
        <a:p>
          <a:endParaRPr lang="en-US"/>
        </a:p>
      </dgm:t>
    </dgm:pt>
    <dgm:pt modelId="{9CCA7E73-176E-4AFE-BA6B-8C25419CAB99}" type="sibTrans" cxnId="{12CB6345-05D6-415F-BA32-C2B7A5864DCD}">
      <dgm:prSet/>
      <dgm:spPr/>
      <dgm:t>
        <a:bodyPr/>
        <a:lstStyle/>
        <a:p>
          <a:endParaRPr lang="en-US"/>
        </a:p>
      </dgm:t>
    </dgm:pt>
    <dgm:pt modelId="{ECEC9F1A-9DE5-4D8D-8286-D023C0006C48}">
      <dgm:prSet/>
      <dgm:spPr/>
      <dgm:t>
        <a:bodyPr/>
        <a:lstStyle/>
        <a:p>
          <a:r>
            <a:rPr lang="en-GB"/>
            <a:t>Caring </a:t>
          </a:r>
          <a:endParaRPr lang="en-US"/>
        </a:p>
      </dgm:t>
    </dgm:pt>
    <dgm:pt modelId="{D3A530E2-D165-425E-894A-C2BB33BB890D}" type="parTrans" cxnId="{9CD9EC4A-5D0A-43CC-9C43-E89E7ADE36C3}">
      <dgm:prSet/>
      <dgm:spPr/>
      <dgm:t>
        <a:bodyPr/>
        <a:lstStyle/>
        <a:p>
          <a:endParaRPr lang="en-US"/>
        </a:p>
      </dgm:t>
    </dgm:pt>
    <dgm:pt modelId="{B9B13615-28AF-4CC6-9834-312BD631340D}" type="sibTrans" cxnId="{9CD9EC4A-5D0A-43CC-9C43-E89E7ADE36C3}">
      <dgm:prSet/>
      <dgm:spPr/>
      <dgm:t>
        <a:bodyPr/>
        <a:lstStyle/>
        <a:p>
          <a:endParaRPr lang="en-US"/>
        </a:p>
      </dgm:t>
    </dgm:pt>
    <dgm:pt modelId="{22DD8209-AADA-482B-8AA2-848CF2A79836}">
      <dgm:prSet/>
      <dgm:spPr/>
      <dgm:t>
        <a:bodyPr/>
        <a:lstStyle/>
        <a:p>
          <a:r>
            <a:rPr lang="en-GB"/>
            <a:t>Criminal Justice</a:t>
          </a:r>
          <a:endParaRPr lang="en-US"/>
        </a:p>
      </dgm:t>
    </dgm:pt>
    <dgm:pt modelId="{E8E57CFB-629F-4794-854E-514D26036B6F}" type="parTrans" cxnId="{C2A05328-5389-4058-9AA4-3DA11DBDF23C}">
      <dgm:prSet/>
      <dgm:spPr/>
      <dgm:t>
        <a:bodyPr/>
        <a:lstStyle/>
        <a:p>
          <a:endParaRPr lang="en-US"/>
        </a:p>
      </dgm:t>
    </dgm:pt>
    <dgm:pt modelId="{58915C53-3F43-4CA1-BAB5-3B6659B46D3A}" type="sibTrans" cxnId="{C2A05328-5389-4058-9AA4-3DA11DBDF23C}">
      <dgm:prSet/>
      <dgm:spPr/>
      <dgm:t>
        <a:bodyPr/>
        <a:lstStyle/>
        <a:p>
          <a:endParaRPr lang="en-US"/>
        </a:p>
      </dgm:t>
    </dgm:pt>
    <dgm:pt modelId="{2C43D755-D4CF-4ED6-9477-6AB7D0C260AA}">
      <dgm:prSet/>
      <dgm:spPr/>
      <dgm:t>
        <a:bodyPr/>
        <a:lstStyle/>
        <a:p>
          <a:r>
            <a:rPr lang="en-GB"/>
            <a:t>Education </a:t>
          </a:r>
          <a:endParaRPr lang="en-US"/>
        </a:p>
      </dgm:t>
    </dgm:pt>
    <dgm:pt modelId="{5A57B38E-B784-4230-883C-0390BA9252CC}" type="parTrans" cxnId="{73FAFCB7-684E-4BCB-95E1-69DD70D1EA03}">
      <dgm:prSet/>
      <dgm:spPr/>
      <dgm:t>
        <a:bodyPr/>
        <a:lstStyle/>
        <a:p>
          <a:endParaRPr lang="en-US"/>
        </a:p>
      </dgm:t>
    </dgm:pt>
    <dgm:pt modelId="{ADC96EED-34D7-4C7E-9E3E-1E90F4E7E224}" type="sibTrans" cxnId="{73FAFCB7-684E-4BCB-95E1-69DD70D1EA03}">
      <dgm:prSet/>
      <dgm:spPr/>
      <dgm:t>
        <a:bodyPr/>
        <a:lstStyle/>
        <a:p>
          <a:endParaRPr lang="en-US"/>
        </a:p>
      </dgm:t>
    </dgm:pt>
    <dgm:pt modelId="{666016A1-707C-4CB4-8649-A246697CE563}">
      <dgm:prSet/>
      <dgm:spPr/>
      <dgm:t>
        <a:bodyPr/>
        <a:lstStyle/>
        <a:p>
          <a:r>
            <a:rPr lang="en-GB"/>
            <a:t>Child Welfare </a:t>
          </a:r>
          <a:endParaRPr lang="en-US"/>
        </a:p>
      </dgm:t>
    </dgm:pt>
    <dgm:pt modelId="{F019F83B-0034-43C7-81A0-C2E604ACE8F0}" type="parTrans" cxnId="{F9C8E578-7A28-4614-BEFB-2C170B370035}">
      <dgm:prSet/>
      <dgm:spPr/>
      <dgm:t>
        <a:bodyPr/>
        <a:lstStyle/>
        <a:p>
          <a:endParaRPr lang="en-US"/>
        </a:p>
      </dgm:t>
    </dgm:pt>
    <dgm:pt modelId="{318244B4-A0BE-45E6-BACB-0AC8B96A27FD}" type="sibTrans" cxnId="{F9C8E578-7A28-4614-BEFB-2C170B370035}">
      <dgm:prSet/>
      <dgm:spPr/>
      <dgm:t>
        <a:bodyPr/>
        <a:lstStyle/>
        <a:p>
          <a:endParaRPr lang="en-US"/>
        </a:p>
      </dgm:t>
    </dgm:pt>
    <dgm:pt modelId="{B0EEA1E9-53DF-40B5-9D5C-287EDB22F226}">
      <dgm:prSet/>
      <dgm:spPr/>
      <dgm:t>
        <a:bodyPr/>
        <a:lstStyle/>
        <a:p>
          <a:r>
            <a:rPr lang="en-GB"/>
            <a:t>Mental Health </a:t>
          </a:r>
          <a:endParaRPr lang="en-US"/>
        </a:p>
      </dgm:t>
    </dgm:pt>
    <dgm:pt modelId="{64A16CE7-DFDF-4497-A7E0-E79E3A7DD2F3}" type="parTrans" cxnId="{4BB398B7-C1FC-4B30-A122-FF75B97B0A10}">
      <dgm:prSet/>
      <dgm:spPr/>
      <dgm:t>
        <a:bodyPr/>
        <a:lstStyle/>
        <a:p>
          <a:endParaRPr lang="en-US"/>
        </a:p>
      </dgm:t>
    </dgm:pt>
    <dgm:pt modelId="{141DC9E8-647C-4815-AD0C-6C4176D2A82D}" type="sibTrans" cxnId="{4BB398B7-C1FC-4B30-A122-FF75B97B0A10}">
      <dgm:prSet/>
      <dgm:spPr/>
      <dgm:t>
        <a:bodyPr/>
        <a:lstStyle/>
        <a:p>
          <a:endParaRPr lang="en-US"/>
        </a:p>
      </dgm:t>
    </dgm:pt>
    <dgm:pt modelId="{C3A097A5-980F-4BF6-8269-E9A16E465253}" type="pres">
      <dgm:prSet presAssocID="{FD73AA61-B9AE-47C1-B23B-866DCFD6EFAC}" presName="diagram" presStyleCnt="0">
        <dgm:presLayoutVars>
          <dgm:dir/>
          <dgm:resizeHandles val="exact"/>
        </dgm:presLayoutVars>
      </dgm:prSet>
      <dgm:spPr/>
    </dgm:pt>
    <dgm:pt modelId="{6E5D8AAC-D6DD-4BE2-AA2B-993CFD08EB32}" type="pres">
      <dgm:prSet presAssocID="{1DE625A2-D5AC-4C0B-A0DA-9BD67DFD8361}" presName="node" presStyleLbl="node1" presStyleIdx="0" presStyleCnt="6">
        <dgm:presLayoutVars>
          <dgm:bulletEnabled val="1"/>
        </dgm:presLayoutVars>
      </dgm:prSet>
      <dgm:spPr/>
    </dgm:pt>
    <dgm:pt modelId="{248D0022-5B90-4638-B229-69B6C9590F88}" type="pres">
      <dgm:prSet presAssocID="{9CCA7E73-176E-4AFE-BA6B-8C25419CAB99}" presName="sibTrans" presStyleCnt="0"/>
      <dgm:spPr/>
    </dgm:pt>
    <dgm:pt modelId="{084F1F33-C727-4E3C-B374-904CE4A9239E}" type="pres">
      <dgm:prSet presAssocID="{ECEC9F1A-9DE5-4D8D-8286-D023C0006C48}" presName="node" presStyleLbl="node1" presStyleIdx="1" presStyleCnt="6">
        <dgm:presLayoutVars>
          <dgm:bulletEnabled val="1"/>
        </dgm:presLayoutVars>
      </dgm:prSet>
      <dgm:spPr/>
    </dgm:pt>
    <dgm:pt modelId="{FDE1C2E7-0756-4A39-B3A8-DD258FC662E9}" type="pres">
      <dgm:prSet presAssocID="{B9B13615-28AF-4CC6-9834-312BD631340D}" presName="sibTrans" presStyleCnt="0"/>
      <dgm:spPr/>
    </dgm:pt>
    <dgm:pt modelId="{1AC1F1AF-900F-4CB9-9E53-8D888E4252D5}" type="pres">
      <dgm:prSet presAssocID="{22DD8209-AADA-482B-8AA2-848CF2A79836}" presName="node" presStyleLbl="node1" presStyleIdx="2" presStyleCnt="6">
        <dgm:presLayoutVars>
          <dgm:bulletEnabled val="1"/>
        </dgm:presLayoutVars>
      </dgm:prSet>
      <dgm:spPr/>
    </dgm:pt>
    <dgm:pt modelId="{84122D8F-E848-477D-AD87-98E0EB0FEA68}" type="pres">
      <dgm:prSet presAssocID="{58915C53-3F43-4CA1-BAB5-3B6659B46D3A}" presName="sibTrans" presStyleCnt="0"/>
      <dgm:spPr/>
    </dgm:pt>
    <dgm:pt modelId="{999CAA94-FAA1-4352-811D-D959A70E1FCD}" type="pres">
      <dgm:prSet presAssocID="{2C43D755-D4CF-4ED6-9477-6AB7D0C260AA}" presName="node" presStyleLbl="node1" presStyleIdx="3" presStyleCnt="6">
        <dgm:presLayoutVars>
          <dgm:bulletEnabled val="1"/>
        </dgm:presLayoutVars>
      </dgm:prSet>
      <dgm:spPr/>
    </dgm:pt>
    <dgm:pt modelId="{871C9F98-DDB1-4E5B-B6D3-C5F9AD0C3505}" type="pres">
      <dgm:prSet presAssocID="{ADC96EED-34D7-4C7E-9E3E-1E90F4E7E224}" presName="sibTrans" presStyleCnt="0"/>
      <dgm:spPr/>
    </dgm:pt>
    <dgm:pt modelId="{07F7378F-A8A5-45C1-BA1A-B560A6B93FFE}" type="pres">
      <dgm:prSet presAssocID="{666016A1-707C-4CB4-8649-A246697CE563}" presName="node" presStyleLbl="node1" presStyleIdx="4" presStyleCnt="6">
        <dgm:presLayoutVars>
          <dgm:bulletEnabled val="1"/>
        </dgm:presLayoutVars>
      </dgm:prSet>
      <dgm:spPr/>
    </dgm:pt>
    <dgm:pt modelId="{BE796724-63FB-4812-89AD-8CE07BF1C5AD}" type="pres">
      <dgm:prSet presAssocID="{318244B4-A0BE-45E6-BACB-0AC8B96A27FD}" presName="sibTrans" presStyleCnt="0"/>
      <dgm:spPr/>
    </dgm:pt>
    <dgm:pt modelId="{87A7CF78-B300-4D18-9FC3-F09AF43009EB}" type="pres">
      <dgm:prSet presAssocID="{B0EEA1E9-53DF-40B5-9D5C-287EDB22F226}" presName="node" presStyleLbl="node1" presStyleIdx="5" presStyleCnt="6">
        <dgm:presLayoutVars>
          <dgm:bulletEnabled val="1"/>
        </dgm:presLayoutVars>
      </dgm:prSet>
      <dgm:spPr/>
    </dgm:pt>
  </dgm:ptLst>
  <dgm:cxnLst>
    <dgm:cxn modelId="{9EFDBF00-6152-4259-AD93-293A2D153776}" type="presOf" srcId="{B0EEA1E9-53DF-40B5-9D5C-287EDB22F226}" destId="{87A7CF78-B300-4D18-9FC3-F09AF43009EB}" srcOrd="0" destOrd="0" presId="urn:microsoft.com/office/officeart/2005/8/layout/default"/>
    <dgm:cxn modelId="{C2A05328-5389-4058-9AA4-3DA11DBDF23C}" srcId="{FD73AA61-B9AE-47C1-B23B-866DCFD6EFAC}" destId="{22DD8209-AADA-482B-8AA2-848CF2A79836}" srcOrd="2" destOrd="0" parTransId="{E8E57CFB-629F-4794-854E-514D26036B6F}" sibTransId="{58915C53-3F43-4CA1-BAB5-3B6659B46D3A}"/>
    <dgm:cxn modelId="{1770E23D-CA97-454C-B0CC-9D959C4CF98D}" type="presOf" srcId="{FD73AA61-B9AE-47C1-B23B-866DCFD6EFAC}" destId="{C3A097A5-980F-4BF6-8269-E9A16E465253}" srcOrd="0" destOrd="0" presId="urn:microsoft.com/office/officeart/2005/8/layout/default"/>
    <dgm:cxn modelId="{00EFF15B-868E-4469-84EE-69D6D306B016}" type="presOf" srcId="{22DD8209-AADA-482B-8AA2-848CF2A79836}" destId="{1AC1F1AF-900F-4CB9-9E53-8D888E4252D5}" srcOrd="0" destOrd="0" presId="urn:microsoft.com/office/officeart/2005/8/layout/default"/>
    <dgm:cxn modelId="{12CB6345-05D6-415F-BA32-C2B7A5864DCD}" srcId="{FD73AA61-B9AE-47C1-B23B-866DCFD6EFAC}" destId="{1DE625A2-D5AC-4C0B-A0DA-9BD67DFD8361}" srcOrd="0" destOrd="0" parTransId="{0945F117-1A06-48FE-AB7F-27332D0B988E}" sibTransId="{9CCA7E73-176E-4AFE-BA6B-8C25419CAB99}"/>
    <dgm:cxn modelId="{9CD9EC4A-5D0A-43CC-9C43-E89E7ADE36C3}" srcId="{FD73AA61-B9AE-47C1-B23B-866DCFD6EFAC}" destId="{ECEC9F1A-9DE5-4D8D-8286-D023C0006C48}" srcOrd="1" destOrd="0" parTransId="{D3A530E2-D165-425E-894A-C2BB33BB890D}" sibTransId="{B9B13615-28AF-4CC6-9834-312BD631340D}"/>
    <dgm:cxn modelId="{F9C8E578-7A28-4614-BEFB-2C170B370035}" srcId="{FD73AA61-B9AE-47C1-B23B-866DCFD6EFAC}" destId="{666016A1-707C-4CB4-8649-A246697CE563}" srcOrd="4" destOrd="0" parTransId="{F019F83B-0034-43C7-81A0-C2E604ACE8F0}" sibTransId="{318244B4-A0BE-45E6-BACB-0AC8B96A27FD}"/>
    <dgm:cxn modelId="{EF36C459-707D-4731-8399-746BB8F1393D}" type="presOf" srcId="{2C43D755-D4CF-4ED6-9477-6AB7D0C260AA}" destId="{999CAA94-FAA1-4352-811D-D959A70E1FCD}" srcOrd="0" destOrd="0" presId="urn:microsoft.com/office/officeart/2005/8/layout/default"/>
    <dgm:cxn modelId="{5C775B92-2053-4A1E-BA62-7A0DF3CFAF16}" type="presOf" srcId="{1DE625A2-D5AC-4C0B-A0DA-9BD67DFD8361}" destId="{6E5D8AAC-D6DD-4BE2-AA2B-993CFD08EB32}" srcOrd="0" destOrd="0" presId="urn:microsoft.com/office/officeart/2005/8/layout/default"/>
    <dgm:cxn modelId="{4BB398B7-C1FC-4B30-A122-FF75B97B0A10}" srcId="{FD73AA61-B9AE-47C1-B23B-866DCFD6EFAC}" destId="{B0EEA1E9-53DF-40B5-9D5C-287EDB22F226}" srcOrd="5" destOrd="0" parTransId="{64A16CE7-DFDF-4497-A7E0-E79E3A7DD2F3}" sibTransId="{141DC9E8-647C-4815-AD0C-6C4176D2A82D}"/>
    <dgm:cxn modelId="{73FAFCB7-684E-4BCB-95E1-69DD70D1EA03}" srcId="{FD73AA61-B9AE-47C1-B23B-866DCFD6EFAC}" destId="{2C43D755-D4CF-4ED6-9477-6AB7D0C260AA}" srcOrd="3" destOrd="0" parTransId="{5A57B38E-B784-4230-883C-0390BA9252CC}" sibTransId="{ADC96EED-34D7-4C7E-9E3E-1E90F4E7E224}"/>
    <dgm:cxn modelId="{4F40E1D8-CD01-4E3A-8839-232CE155C4EC}" type="presOf" srcId="{ECEC9F1A-9DE5-4D8D-8286-D023C0006C48}" destId="{084F1F33-C727-4E3C-B374-904CE4A9239E}" srcOrd="0" destOrd="0" presId="urn:microsoft.com/office/officeart/2005/8/layout/default"/>
    <dgm:cxn modelId="{CEFBF5FF-9837-4A01-BC78-C11C0A7913F3}" type="presOf" srcId="{666016A1-707C-4CB4-8649-A246697CE563}" destId="{07F7378F-A8A5-45C1-BA1A-B560A6B93FFE}" srcOrd="0" destOrd="0" presId="urn:microsoft.com/office/officeart/2005/8/layout/default"/>
    <dgm:cxn modelId="{53B07847-74D2-415C-B6E4-DB0BB6B4F815}" type="presParOf" srcId="{C3A097A5-980F-4BF6-8269-E9A16E465253}" destId="{6E5D8AAC-D6DD-4BE2-AA2B-993CFD08EB32}" srcOrd="0" destOrd="0" presId="urn:microsoft.com/office/officeart/2005/8/layout/default"/>
    <dgm:cxn modelId="{CDCA01C0-1C2D-4BDC-81F9-050B7C21A6C3}" type="presParOf" srcId="{C3A097A5-980F-4BF6-8269-E9A16E465253}" destId="{248D0022-5B90-4638-B229-69B6C9590F88}" srcOrd="1" destOrd="0" presId="urn:microsoft.com/office/officeart/2005/8/layout/default"/>
    <dgm:cxn modelId="{50ECAE35-25D1-4D2A-BE35-952604DDFCAA}" type="presParOf" srcId="{C3A097A5-980F-4BF6-8269-E9A16E465253}" destId="{084F1F33-C727-4E3C-B374-904CE4A9239E}" srcOrd="2" destOrd="0" presId="urn:microsoft.com/office/officeart/2005/8/layout/default"/>
    <dgm:cxn modelId="{D2029CC5-C7D7-43FF-A4EC-2F57601CF4A4}" type="presParOf" srcId="{C3A097A5-980F-4BF6-8269-E9A16E465253}" destId="{FDE1C2E7-0756-4A39-B3A8-DD258FC662E9}" srcOrd="3" destOrd="0" presId="urn:microsoft.com/office/officeart/2005/8/layout/default"/>
    <dgm:cxn modelId="{A3F14F73-E4EB-4731-8B92-1B4794250611}" type="presParOf" srcId="{C3A097A5-980F-4BF6-8269-E9A16E465253}" destId="{1AC1F1AF-900F-4CB9-9E53-8D888E4252D5}" srcOrd="4" destOrd="0" presId="urn:microsoft.com/office/officeart/2005/8/layout/default"/>
    <dgm:cxn modelId="{5E78EDD2-68F4-4468-A6C4-8CFB274B3B96}" type="presParOf" srcId="{C3A097A5-980F-4BF6-8269-E9A16E465253}" destId="{84122D8F-E848-477D-AD87-98E0EB0FEA68}" srcOrd="5" destOrd="0" presId="urn:microsoft.com/office/officeart/2005/8/layout/default"/>
    <dgm:cxn modelId="{B9676909-29D7-43BF-AC57-3330DBFA3637}" type="presParOf" srcId="{C3A097A5-980F-4BF6-8269-E9A16E465253}" destId="{999CAA94-FAA1-4352-811D-D959A70E1FCD}" srcOrd="6" destOrd="0" presId="urn:microsoft.com/office/officeart/2005/8/layout/default"/>
    <dgm:cxn modelId="{ACC07550-994F-47A4-93B0-19C0B6DA8DD7}" type="presParOf" srcId="{C3A097A5-980F-4BF6-8269-E9A16E465253}" destId="{871C9F98-DDB1-4E5B-B6D3-C5F9AD0C3505}" srcOrd="7" destOrd="0" presId="urn:microsoft.com/office/officeart/2005/8/layout/default"/>
    <dgm:cxn modelId="{22C34135-207A-4290-8BF7-16F8D5DE9986}" type="presParOf" srcId="{C3A097A5-980F-4BF6-8269-E9A16E465253}" destId="{07F7378F-A8A5-45C1-BA1A-B560A6B93FFE}" srcOrd="8" destOrd="0" presId="urn:microsoft.com/office/officeart/2005/8/layout/default"/>
    <dgm:cxn modelId="{C5A40DA9-F069-400D-BF06-5EF813F2A867}" type="presParOf" srcId="{C3A097A5-980F-4BF6-8269-E9A16E465253}" destId="{BE796724-63FB-4812-89AD-8CE07BF1C5AD}" srcOrd="9" destOrd="0" presId="urn:microsoft.com/office/officeart/2005/8/layout/default"/>
    <dgm:cxn modelId="{68E00A63-9130-411C-B4F7-789504AEC33F}" type="presParOf" srcId="{C3A097A5-980F-4BF6-8269-E9A16E465253}" destId="{87A7CF78-B300-4D18-9FC3-F09AF43009E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386139-B9D0-4582-BFBB-BF868B026E7B}" type="doc">
      <dgm:prSet loTypeId="urn:microsoft.com/office/officeart/2016/7/layout/VerticalDownArrowProcess" loCatId="process" qsTypeId="urn:microsoft.com/office/officeart/2005/8/quickstyle/simple1" qsCatId="simple" csTypeId="urn:microsoft.com/office/officeart/2005/8/colors/colorful2" csCatId="colorful"/>
      <dgm:spPr/>
      <dgm:t>
        <a:bodyPr/>
        <a:lstStyle/>
        <a:p>
          <a:endParaRPr lang="en-US"/>
        </a:p>
      </dgm:t>
    </dgm:pt>
    <dgm:pt modelId="{C97A494A-694D-4F1D-A9C0-D2610A1D7D09}">
      <dgm:prSet/>
      <dgm:spPr/>
      <dgm:t>
        <a:bodyPr/>
        <a:lstStyle/>
        <a:p>
          <a:r>
            <a:rPr lang="en-US"/>
            <a:t>Ask</a:t>
          </a:r>
        </a:p>
      </dgm:t>
    </dgm:pt>
    <dgm:pt modelId="{CD6DABC4-A211-4B49-8863-73BD3A66E5E4}" type="parTrans" cxnId="{C7CB2EB1-D056-4910-92CC-800E09CDC383}">
      <dgm:prSet/>
      <dgm:spPr/>
      <dgm:t>
        <a:bodyPr/>
        <a:lstStyle/>
        <a:p>
          <a:endParaRPr lang="en-US"/>
        </a:p>
      </dgm:t>
    </dgm:pt>
    <dgm:pt modelId="{8905CFE2-2FEA-4AB6-8DE7-482B4066166D}" type="sibTrans" cxnId="{C7CB2EB1-D056-4910-92CC-800E09CDC383}">
      <dgm:prSet/>
      <dgm:spPr/>
      <dgm:t>
        <a:bodyPr/>
        <a:lstStyle/>
        <a:p>
          <a:endParaRPr lang="en-US"/>
        </a:p>
      </dgm:t>
    </dgm:pt>
    <dgm:pt modelId="{084FC577-1163-43CC-B914-7CA7E7D97AAE}">
      <dgm:prSet/>
      <dgm:spPr/>
      <dgm:t>
        <a:bodyPr/>
        <a:lstStyle/>
        <a:p>
          <a:r>
            <a:rPr lang="en-US"/>
            <a:t>Ask – Convert information needed into an answerable clinical question.</a:t>
          </a:r>
        </a:p>
      </dgm:t>
    </dgm:pt>
    <dgm:pt modelId="{0694F169-DD9A-4D19-A655-45FE839A015D}" type="parTrans" cxnId="{D00B640A-9D08-4E29-8B85-5764988AF6FC}">
      <dgm:prSet/>
      <dgm:spPr/>
      <dgm:t>
        <a:bodyPr/>
        <a:lstStyle/>
        <a:p>
          <a:endParaRPr lang="en-US"/>
        </a:p>
      </dgm:t>
    </dgm:pt>
    <dgm:pt modelId="{AA974A2E-994F-4072-BED7-C56F4E0CADFC}" type="sibTrans" cxnId="{D00B640A-9D08-4E29-8B85-5764988AF6FC}">
      <dgm:prSet/>
      <dgm:spPr/>
      <dgm:t>
        <a:bodyPr/>
        <a:lstStyle/>
        <a:p>
          <a:endParaRPr lang="en-US"/>
        </a:p>
      </dgm:t>
    </dgm:pt>
    <dgm:pt modelId="{C6426945-6267-4DE2-BC00-64CD4C905527}">
      <dgm:prSet/>
      <dgm:spPr/>
      <dgm:t>
        <a:bodyPr/>
        <a:lstStyle/>
        <a:p>
          <a:r>
            <a:rPr lang="en-US"/>
            <a:t>Acquire</a:t>
          </a:r>
        </a:p>
      </dgm:t>
    </dgm:pt>
    <dgm:pt modelId="{7B46A773-5F0E-43CC-B64F-C3EA600043F7}" type="parTrans" cxnId="{64534B72-5E74-4DA3-924E-7CA75B4D79D6}">
      <dgm:prSet/>
      <dgm:spPr/>
      <dgm:t>
        <a:bodyPr/>
        <a:lstStyle/>
        <a:p>
          <a:endParaRPr lang="en-US"/>
        </a:p>
      </dgm:t>
    </dgm:pt>
    <dgm:pt modelId="{18752CB5-3BEC-4A59-BA48-891A11A6EAE0}" type="sibTrans" cxnId="{64534B72-5E74-4DA3-924E-7CA75B4D79D6}">
      <dgm:prSet/>
      <dgm:spPr/>
      <dgm:t>
        <a:bodyPr/>
        <a:lstStyle/>
        <a:p>
          <a:endParaRPr lang="en-US"/>
        </a:p>
      </dgm:t>
    </dgm:pt>
    <dgm:pt modelId="{A6650B71-59D1-4A81-987E-3B1AF8D8020F}">
      <dgm:prSet/>
      <dgm:spPr/>
      <dgm:t>
        <a:bodyPr/>
        <a:lstStyle/>
        <a:p>
          <a:r>
            <a:rPr lang="en-US"/>
            <a:t>Acquire -  Track down best evidence for answering the question.</a:t>
          </a:r>
        </a:p>
      </dgm:t>
    </dgm:pt>
    <dgm:pt modelId="{4F1402A9-8E1F-4EF6-AB9C-ADED519B1606}" type="parTrans" cxnId="{AFEA46AA-FC22-454F-A619-E2965F61B913}">
      <dgm:prSet/>
      <dgm:spPr/>
      <dgm:t>
        <a:bodyPr/>
        <a:lstStyle/>
        <a:p>
          <a:endParaRPr lang="en-US"/>
        </a:p>
      </dgm:t>
    </dgm:pt>
    <dgm:pt modelId="{64B74C2B-B728-4D66-A5A8-03879DB167BF}" type="sibTrans" cxnId="{AFEA46AA-FC22-454F-A619-E2965F61B913}">
      <dgm:prSet/>
      <dgm:spPr/>
      <dgm:t>
        <a:bodyPr/>
        <a:lstStyle/>
        <a:p>
          <a:endParaRPr lang="en-US"/>
        </a:p>
      </dgm:t>
    </dgm:pt>
    <dgm:pt modelId="{5FEE0CB6-1E2C-4FB3-9F1B-D2F73FDF4331}">
      <dgm:prSet/>
      <dgm:spPr/>
      <dgm:t>
        <a:bodyPr/>
        <a:lstStyle/>
        <a:p>
          <a:r>
            <a:rPr lang="en-US"/>
            <a:t>Appraise</a:t>
          </a:r>
        </a:p>
      </dgm:t>
    </dgm:pt>
    <dgm:pt modelId="{502FEA78-D7AD-4C80-AE91-CE58962D1EB2}" type="parTrans" cxnId="{CDA85113-44B7-4267-B57B-B47D102A078A}">
      <dgm:prSet/>
      <dgm:spPr/>
      <dgm:t>
        <a:bodyPr/>
        <a:lstStyle/>
        <a:p>
          <a:endParaRPr lang="en-US"/>
        </a:p>
      </dgm:t>
    </dgm:pt>
    <dgm:pt modelId="{DC2FDD97-D6D4-4089-9471-B6D3F47F36AD}" type="sibTrans" cxnId="{CDA85113-44B7-4267-B57B-B47D102A078A}">
      <dgm:prSet/>
      <dgm:spPr/>
      <dgm:t>
        <a:bodyPr/>
        <a:lstStyle/>
        <a:p>
          <a:endParaRPr lang="en-US"/>
        </a:p>
      </dgm:t>
    </dgm:pt>
    <dgm:pt modelId="{581F9975-F048-478E-B604-FDF7A69A8D85}">
      <dgm:prSet/>
      <dgm:spPr/>
      <dgm:t>
        <a:bodyPr/>
        <a:lstStyle/>
        <a:p>
          <a:r>
            <a:rPr lang="en-US"/>
            <a:t>Appraise – Critically appraise the evidence for validity, impact and applicability. </a:t>
          </a:r>
        </a:p>
      </dgm:t>
    </dgm:pt>
    <dgm:pt modelId="{54AA93E0-FF57-4331-A08E-110611BA2B0C}" type="parTrans" cxnId="{9C9CB4B9-CE4B-4EDB-94CB-71D5393025A5}">
      <dgm:prSet/>
      <dgm:spPr/>
      <dgm:t>
        <a:bodyPr/>
        <a:lstStyle/>
        <a:p>
          <a:endParaRPr lang="en-US"/>
        </a:p>
      </dgm:t>
    </dgm:pt>
    <dgm:pt modelId="{DD7B1DB2-0C14-495F-B606-F11E5C50A4AA}" type="sibTrans" cxnId="{9C9CB4B9-CE4B-4EDB-94CB-71D5393025A5}">
      <dgm:prSet/>
      <dgm:spPr/>
      <dgm:t>
        <a:bodyPr/>
        <a:lstStyle/>
        <a:p>
          <a:endParaRPr lang="en-US"/>
        </a:p>
      </dgm:t>
    </dgm:pt>
    <dgm:pt modelId="{2D83435F-D4E9-4373-9968-54375402AE95}">
      <dgm:prSet/>
      <dgm:spPr/>
      <dgm:t>
        <a:bodyPr/>
        <a:lstStyle/>
        <a:p>
          <a:r>
            <a:rPr lang="en-US"/>
            <a:t>Apply</a:t>
          </a:r>
        </a:p>
      </dgm:t>
    </dgm:pt>
    <dgm:pt modelId="{E6C949AE-B785-46F4-BFFB-D82F1144EBCF}" type="parTrans" cxnId="{8761CD81-F787-4432-96C1-2C5B630E37E6}">
      <dgm:prSet/>
      <dgm:spPr/>
      <dgm:t>
        <a:bodyPr/>
        <a:lstStyle/>
        <a:p>
          <a:endParaRPr lang="en-US"/>
        </a:p>
      </dgm:t>
    </dgm:pt>
    <dgm:pt modelId="{C2049B99-3F77-446C-B959-07FB622A426C}" type="sibTrans" cxnId="{8761CD81-F787-4432-96C1-2C5B630E37E6}">
      <dgm:prSet/>
      <dgm:spPr/>
      <dgm:t>
        <a:bodyPr/>
        <a:lstStyle/>
        <a:p>
          <a:endParaRPr lang="en-US"/>
        </a:p>
      </dgm:t>
    </dgm:pt>
    <dgm:pt modelId="{D3382310-3FBF-4860-97DD-D5468F504C8F}">
      <dgm:prSet/>
      <dgm:spPr/>
      <dgm:t>
        <a:bodyPr/>
        <a:lstStyle/>
        <a:p>
          <a:r>
            <a:rPr lang="en-US"/>
            <a:t>Apply – Integrate the evidence into your clinical decision making.</a:t>
          </a:r>
        </a:p>
      </dgm:t>
    </dgm:pt>
    <dgm:pt modelId="{2753D6EE-72D0-446D-8651-EE38412B9778}" type="parTrans" cxnId="{772A7ED1-3044-42DF-85B7-680BE405AC7B}">
      <dgm:prSet/>
      <dgm:spPr/>
      <dgm:t>
        <a:bodyPr/>
        <a:lstStyle/>
        <a:p>
          <a:endParaRPr lang="en-US"/>
        </a:p>
      </dgm:t>
    </dgm:pt>
    <dgm:pt modelId="{3B286D47-5366-4B36-9324-FF4690A3352B}" type="sibTrans" cxnId="{772A7ED1-3044-42DF-85B7-680BE405AC7B}">
      <dgm:prSet/>
      <dgm:spPr/>
      <dgm:t>
        <a:bodyPr/>
        <a:lstStyle/>
        <a:p>
          <a:endParaRPr lang="en-US"/>
        </a:p>
      </dgm:t>
    </dgm:pt>
    <dgm:pt modelId="{E141CBD1-8B52-4D6C-84A8-2F7090A05F3A}">
      <dgm:prSet/>
      <dgm:spPr/>
      <dgm:t>
        <a:bodyPr/>
        <a:lstStyle/>
        <a:p>
          <a:r>
            <a:rPr lang="en-US"/>
            <a:t>Audit</a:t>
          </a:r>
        </a:p>
      </dgm:t>
    </dgm:pt>
    <dgm:pt modelId="{65476901-966D-492F-BAEF-3C15F3D99BE0}" type="parTrans" cxnId="{BCB29734-7AC1-43CF-BAC7-E886896A53F1}">
      <dgm:prSet/>
      <dgm:spPr/>
      <dgm:t>
        <a:bodyPr/>
        <a:lstStyle/>
        <a:p>
          <a:endParaRPr lang="en-US"/>
        </a:p>
      </dgm:t>
    </dgm:pt>
    <dgm:pt modelId="{4907D6E8-F6CB-47D6-95AB-394C012DABC9}" type="sibTrans" cxnId="{BCB29734-7AC1-43CF-BAC7-E886896A53F1}">
      <dgm:prSet/>
      <dgm:spPr/>
      <dgm:t>
        <a:bodyPr/>
        <a:lstStyle/>
        <a:p>
          <a:endParaRPr lang="en-US"/>
        </a:p>
      </dgm:t>
    </dgm:pt>
    <dgm:pt modelId="{509FFDAF-A94D-47DF-93AE-AB656A4665DB}">
      <dgm:prSet/>
      <dgm:spPr/>
      <dgm:t>
        <a:bodyPr/>
        <a:lstStyle/>
        <a:p>
          <a:r>
            <a:rPr lang="en-US"/>
            <a:t>Audit – Evaluate steps 1-4 and seek ways to improve next time. </a:t>
          </a:r>
        </a:p>
      </dgm:t>
    </dgm:pt>
    <dgm:pt modelId="{00584BC7-2C94-4E9C-A915-6EE892914C53}" type="parTrans" cxnId="{14DC1687-912E-4BE4-ACC5-F5EDEE5DEAED}">
      <dgm:prSet/>
      <dgm:spPr/>
      <dgm:t>
        <a:bodyPr/>
        <a:lstStyle/>
        <a:p>
          <a:endParaRPr lang="en-US"/>
        </a:p>
      </dgm:t>
    </dgm:pt>
    <dgm:pt modelId="{C4FD9F0E-AB09-4B0B-8CA6-197A3B95D5DE}" type="sibTrans" cxnId="{14DC1687-912E-4BE4-ACC5-F5EDEE5DEAED}">
      <dgm:prSet/>
      <dgm:spPr/>
      <dgm:t>
        <a:bodyPr/>
        <a:lstStyle/>
        <a:p>
          <a:endParaRPr lang="en-US"/>
        </a:p>
      </dgm:t>
    </dgm:pt>
    <dgm:pt modelId="{6533ED7C-9BB5-4394-8520-447443CF9F05}" type="pres">
      <dgm:prSet presAssocID="{B2386139-B9D0-4582-BFBB-BF868B026E7B}" presName="Name0" presStyleCnt="0">
        <dgm:presLayoutVars>
          <dgm:dir/>
          <dgm:animLvl val="lvl"/>
          <dgm:resizeHandles val="exact"/>
        </dgm:presLayoutVars>
      </dgm:prSet>
      <dgm:spPr/>
    </dgm:pt>
    <dgm:pt modelId="{CA15A790-4D71-4DC3-83FC-3E15E89AD617}" type="pres">
      <dgm:prSet presAssocID="{E141CBD1-8B52-4D6C-84A8-2F7090A05F3A}" presName="boxAndChildren" presStyleCnt="0"/>
      <dgm:spPr/>
    </dgm:pt>
    <dgm:pt modelId="{1A413D32-43B8-4C8B-99E0-4D5F7BF4B0A8}" type="pres">
      <dgm:prSet presAssocID="{E141CBD1-8B52-4D6C-84A8-2F7090A05F3A}" presName="parentTextBox" presStyleLbl="alignNode1" presStyleIdx="0" presStyleCnt="5"/>
      <dgm:spPr/>
    </dgm:pt>
    <dgm:pt modelId="{2D16379F-8E5C-4D9E-B0A3-D9D1BC05EF75}" type="pres">
      <dgm:prSet presAssocID="{E141CBD1-8B52-4D6C-84A8-2F7090A05F3A}" presName="descendantBox" presStyleLbl="bgAccFollowNode1" presStyleIdx="0" presStyleCnt="5"/>
      <dgm:spPr/>
    </dgm:pt>
    <dgm:pt modelId="{9D12D849-463F-45C7-B443-CA6CBCF0ADAD}" type="pres">
      <dgm:prSet presAssocID="{C2049B99-3F77-446C-B959-07FB622A426C}" presName="sp" presStyleCnt="0"/>
      <dgm:spPr/>
    </dgm:pt>
    <dgm:pt modelId="{923C0BC6-D476-4536-BDEC-2D0A01BF8C36}" type="pres">
      <dgm:prSet presAssocID="{2D83435F-D4E9-4373-9968-54375402AE95}" presName="arrowAndChildren" presStyleCnt="0"/>
      <dgm:spPr/>
    </dgm:pt>
    <dgm:pt modelId="{C77591A6-6F88-4F15-849C-3FE1DFE1B322}" type="pres">
      <dgm:prSet presAssocID="{2D83435F-D4E9-4373-9968-54375402AE95}" presName="parentTextArrow" presStyleLbl="node1" presStyleIdx="0" presStyleCnt="0"/>
      <dgm:spPr/>
    </dgm:pt>
    <dgm:pt modelId="{A8B71906-978B-4DA5-8492-61BB3DCEA789}" type="pres">
      <dgm:prSet presAssocID="{2D83435F-D4E9-4373-9968-54375402AE95}" presName="arrow" presStyleLbl="alignNode1" presStyleIdx="1" presStyleCnt="5"/>
      <dgm:spPr/>
    </dgm:pt>
    <dgm:pt modelId="{FF0F99E9-8FE4-4A27-A62A-D4EC30007D6E}" type="pres">
      <dgm:prSet presAssocID="{2D83435F-D4E9-4373-9968-54375402AE95}" presName="descendantArrow" presStyleLbl="bgAccFollowNode1" presStyleIdx="1" presStyleCnt="5"/>
      <dgm:spPr/>
    </dgm:pt>
    <dgm:pt modelId="{9DBCFA5A-DD58-483A-B6D6-FC70F0E6F4E0}" type="pres">
      <dgm:prSet presAssocID="{DC2FDD97-D6D4-4089-9471-B6D3F47F36AD}" presName="sp" presStyleCnt="0"/>
      <dgm:spPr/>
    </dgm:pt>
    <dgm:pt modelId="{307D12E7-FE34-4456-8DCD-1A8CE0D39407}" type="pres">
      <dgm:prSet presAssocID="{5FEE0CB6-1E2C-4FB3-9F1B-D2F73FDF4331}" presName="arrowAndChildren" presStyleCnt="0"/>
      <dgm:spPr/>
    </dgm:pt>
    <dgm:pt modelId="{59AD58DF-5602-4659-BA29-1DB0E382DD48}" type="pres">
      <dgm:prSet presAssocID="{5FEE0CB6-1E2C-4FB3-9F1B-D2F73FDF4331}" presName="parentTextArrow" presStyleLbl="node1" presStyleIdx="0" presStyleCnt="0"/>
      <dgm:spPr/>
    </dgm:pt>
    <dgm:pt modelId="{5976DA35-F98C-42F5-B486-F1323AA128ED}" type="pres">
      <dgm:prSet presAssocID="{5FEE0CB6-1E2C-4FB3-9F1B-D2F73FDF4331}" presName="arrow" presStyleLbl="alignNode1" presStyleIdx="2" presStyleCnt="5"/>
      <dgm:spPr/>
    </dgm:pt>
    <dgm:pt modelId="{C7106040-575A-45DC-B08D-24A51EBF4F23}" type="pres">
      <dgm:prSet presAssocID="{5FEE0CB6-1E2C-4FB3-9F1B-D2F73FDF4331}" presName="descendantArrow" presStyleLbl="bgAccFollowNode1" presStyleIdx="2" presStyleCnt="5"/>
      <dgm:spPr/>
    </dgm:pt>
    <dgm:pt modelId="{DBE406C9-6C81-4D1B-8165-6DA353707689}" type="pres">
      <dgm:prSet presAssocID="{18752CB5-3BEC-4A59-BA48-891A11A6EAE0}" presName="sp" presStyleCnt="0"/>
      <dgm:spPr/>
    </dgm:pt>
    <dgm:pt modelId="{BF0275E8-426A-4443-B47C-56F57E9CB311}" type="pres">
      <dgm:prSet presAssocID="{C6426945-6267-4DE2-BC00-64CD4C905527}" presName="arrowAndChildren" presStyleCnt="0"/>
      <dgm:spPr/>
    </dgm:pt>
    <dgm:pt modelId="{70EC1AC6-5680-4DD9-ACCA-ED6457216498}" type="pres">
      <dgm:prSet presAssocID="{C6426945-6267-4DE2-BC00-64CD4C905527}" presName="parentTextArrow" presStyleLbl="node1" presStyleIdx="0" presStyleCnt="0"/>
      <dgm:spPr/>
    </dgm:pt>
    <dgm:pt modelId="{668EF83E-04EC-407A-91F6-48E9E4EF0B10}" type="pres">
      <dgm:prSet presAssocID="{C6426945-6267-4DE2-BC00-64CD4C905527}" presName="arrow" presStyleLbl="alignNode1" presStyleIdx="3" presStyleCnt="5"/>
      <dgm:spPr/>
    </dgm:pt>
    <dgm:pt modelId="{110A73F2-9EF2-49B3-BDBA-E5ABD62FB977}" type="pres">
      <dgm:prSet presAssocID="{C6426945-6267-4DE2-BC00-64CD4C905527}" presName="descendantArrow" presStyleLbl="bgAccFollowNode1" presStyleIdx="3" presStyleCnt="5"/>
      <dgm:spPr/>
    </dgm:pt>
    <dgm:pt modelId="{B8EBF54A-29B4-4BCE-AB3B-23423C3B75F5}" type="pres">
      <dgm:prSet presAssocID="{8905CFE2-2FEA-4AB6-8DE7-482B4066166D}" presName="sp" presStyleCnt="0"/>
      <dgm:spPr/>
    </dgm:pt>
    <dgm:pt modelId="{E957B656-3EB9-469D-A1E8-0751379A084F}" type="pres">
      <dgm:prSet presAssocID="{C97A494A-694D-4F1D-A9C0-D2610A1D7D09}" presName="arrowAndChildren" presStyleCnt="0"/>
      <dgm:spPr/>
    </dgm:pt>
    <dgm:pt modelId="{EAC0A1C5-9BFD-4F03-AE73-0ADE231FBD6A}" type="pres">
      <dgm:prSet presAssocID="{C97A494A-694D-4F1D-A9C0-D2610A1D7D09}" presName="parentTextArrow" presStyleLbl="node1" presStyleIdx="0" presStyleCnt="0"/>
      <dgm:spPr/>
    </dgm:pt>
    <dgm:pt modelId="{08A9EE0A-E858-4352-AA17-7559708F4B42}" type="pres">
      <dgm:prSet presAssocID="{C97A494A-694D-4F1D-A9C0-D2610A1D7D09}" presName="arrow" presStyleLbl="alignNode1" presStyleIdx="4" presStyleCnt="5"/>
      <dgm:spPr/>
    </dgm:pt>
    <dgm:pt modelId="{69FA3715-9EDB-4A11-AD39-F077D9372609}" type="pres">
      <dgm:prSet presAssocID="{C97A494A-694D-4F1D-A9C0-D2610A1D7D09}" presName="descendantArrow" presStyleLbl="bgAccFollowNode1" presStyleIdx="4" presStyleCnt="5"/>
      <dgm:spPr/>
    </dgm:pt>
  </dgm:ptLst>
  <dgm:cxnLst>
    <dgm:cxn modelId="{D00B640A-9D08-4E29-8B85-5764988AF6FC}" srcId="{C97A494A-694D-4F1D-A9C0-D2610A1D7D09}" destId="{084FC577-1163-43CC-B914-7CA7E7D97AAE}" srcOrd="0" destOrd="0" parTransId="{0694F169-DD9A-4D19-A655-45FE839A015D}" sibTransId="{AA974A2E-994F-4072-BED7-C56F4E0CADFC}"/>
    <dgm:cxn modelId="{CDA85113-44B7-4267-B57B-B47D102A078A}" srcId="{B2386139-B9D0-4582-BFBB-BF868B026E7B}" destId="{5FEE0CB6-1E2C-4FB3-9F1B-D2F73FDF4331}" srcOrd="2" destOrd="0" parTransId="{502FEA78-D7AD-4C80-AE91-CE58962D1EB2}" sibTransId="{DC2FDD97-D6D4-4089-9471-B6D3F47F36AD}"/>
    <dgm:cxn modelId="{F54D7E25-C1FE-47BC-B81C-EC258C817D31}" type="presOf" srcId="{C6426945-6267-4DE2-BC00-64CD4C905527}" destId="{70EC1AC6-5680-4DD9-ACCA-ED6457216498}" srcOrd="0" destOrd="0" presId="urn:microsoft.com/office/officeart/2016/7/layout/VerticalDownArrowProcess"/>
    <dgm:cxn modelId="{BCB29734-7AC1-43CF-BAC7-E886896A53F1}" srcId="{B2386139-B9D0-4582-BFBB-BF868B026E7B}" destId="{E141CBD1-8B52-4D6C-84A8-2F7090A05F3A}" srcOrd="4" destOrd="0" parTransId="{65476901-966D-492F-BAEF-3C15F3D99BE0}" sibTransId="{4907D6E8-F6CB-47D6-95AB-394C012DABC9}"/>
    <dgm:cxn modelId="{8F69D645-FBEE-4DAB-A0AA-1C620A1F215F}" type="presOf" srcId="{B2386139-B9D0-4582-BFBB-BF868B026E7B}" destId="{6533ED7C-9BB5-4394-8520-447443CF9F05}" srcOrd="0" destOrd="0" presId="urn:microsoft.com/office/officeart/2016/7/layout/VerticalDownArrowProcess"/>
    <dgm:cxn modelId="{64534B72-5E74-4DA3-924E-7CA75B4D79D6}" srcId="{B2386139-B9D0-4582-BFBB-BF868B026E7B}" destId="{C6426945-6267-4DE2-BC00-64CD4C905527}" srcOrd="1" destOrd="0" parTransId="{7B46A773-5F0E-43CC-B64F-C3EA600043F7}" sibTransId="{18752CB5-3BEC-4A59-BA48-891A11A6EAE0}"/>
    <dgm:cxn modelId="{46072057-A87B-4EFF-83BD-D68C1F5F74CA}" type="presOf" srcId="{084FC577-1163-43CC-B914-7CA7E7D97AAE}" destId="{69FA3715-9EDB-4A11-AD39-F077D9372609}" srcOrd="0" destOrd="0" presId="urn:microsoft.com/office/officeart/2016/7/layout/VerticalDownArrowProcess"/>
    <dgm:cxn modelId="{63DAC281-5490-4F79-B561-9B0366BB039B}" type="presOf" srcId="{C6426945-6267-4DE2-BC00-64CD4C905527}" destId="{668EF83E-04EC-407A-91F6-48E9E4EF0B10}" srcOrd="1" destOrd="0" presId="urn:microsoft.com/office/officeart/2016/7/layout/VerticalDownArrowProcess"/>
    <dgm:cxn modelId="{8761CD81-F787-4432-96C1-2C5B630E37E6}" srcId="{B2386139-B9D0-4582-BFBB-BF868B026E7B}" destId="{2D83435F-D4E9-4373-9968-54375402AE95}" srcOrd="3" destOrd="0" parTransId="{E6C949AE-B785-46F4-BFFB-D82F1144EBCF}" sibTransId="{C2049B99-3F77-446C-B959-07FB622A426C}"/>
    <dgm:cxn modelId="{14DC1687-912E-4BE4-ACC5-F5EDEE5DEAED}" srcId="{E141CBD1-8B52-4D6C-84A8-2F7090A05F3A}" destId="{509FFDAF-A94D-47DF-93AE-AB656A4665DB}" srcOrd="0" destOrd="0" parTransId="{00584BC7-2C94-4E9C-A915-6EE892914C53}" sibTransId="{C4FD9F0E-AB09-4B0B-8CA6-197A3B95D5DE}"/>
    <dgm:cxn modelId="{7E0ACC87-6D02-4464-B8B1-2C9D4C1D4871}" type="presOf" srcId="{581F9975-F048-478E-B604-FDF7A69A8D85}" destId="{C7106040-575A-45DC-B08D-24A51EBF4F23}" srcOrd="0" destOrd="0" presId="urn:microsoft.com/office/officeart/2016/7/layout/VerticalDownArrowProcess"/>
    <dgm:cxn modelId="{0DCE6A8A-2D13-4134-88F5-17C34C5C1A6A}" type="presOf" srcId="{E141CBD1-8B52-4D6C-84A8-2F7090A05F3A}" destId="{1A413D32-43B8-4C8B-99E0-4D5F7BF4B0A8}" srcOrd="0" destOrd="0" presId="urn:microsoft.com/office/officeart/2016/7/layout/VerticalDownArrowProcess"/>
    <dgm:cxn modelId="{DB14778E-7766-4482-B213-A107A12B3B30}" type="presOf" srcId="{509FFDAF-A94D-47DF-93AE-AB656A4665DB}" destId="{2D16379F-8E5C-4D9E-B0A3-D9D1BC05EF75}" srcOrd="0" destOrd="0" presId="urn:microsoft.com/office/officeart/2016/7/layout/VerticalDownArrowProcess"/>
    <dgm:cxn modelId="{6225DEA4-F0FD-4A51-BA2E-F9EE99F1F942}" type="presOf" srcId="{2D83435F-D4E9-4373-9968-54375402AE95}" destId="{C77591A6-6F88-4F15-849C-3FE1DFE1B322}" srcOrd="0" destOrd="0" presId="urn:microsoft.com/office/officeart/2016/7/layout/VerticalDownArrowProcess"/>
    <dgm:cxn modelId="{AFEA46AA-FC22-454F-A619-E2965F61B913}" srcId="{C6426945-6267-4DE2-BC00-64CD4C905527}" destId="{A6650B71-59D1-4A81-987E-3B1AF8D8020F}" srcOrd="0" destOrd="0" parTransId="{4F1402A9-8E1F-4EF6-AB9C-ADED519B1606}" sibTransId="{64B74C2B-B728-4D66-A5A8-03879DB167BF}"/>
    <dgm:cxn modelId="{C7CB2EB1-D056-4910-92CC-800E09CDC383}" srcId="{B2386139-B9D0-4582-BFBB-BF868B026E7B}" destId="{C97A494A-694D-4F1D-A9C0-D2610A1D7D09}" srcOrd="0" destOrd="0" parTransId="{CD6DABC4-A211-4B49-8863-73BD3A66E5E4}" sibTransId="{8905CFE2-2FEA-4AB6-8DE7-482B4066166D}"/>
    <dgm:cxn modelId="{4FB878B3-26E7-4C6A-A74C-1AB20D58C2A0}" type="presOf" srcId="{A6650B71-59D1-4A81-987E-3B1AF8D8020F}" destId="{110A73F2-9EF2-49B3-BDBA-E5ABD62FB977}" srcOrd="0" destOrd="0" presId="urn:microsoft.com/office/officeart/2016/7/layout/VerticalDownArrowProcess"/>
    <dgm:cxn modelId="{9C9CB4B9-CE4B-4EDB-94CB-71D5393025A5}" srcId="{5FEE0CB6-1E2C-4FB3-9F1B-D2F73FDF4331}" destId="{581F9975-F048-478E-B604-FDF7A69A8D85}" srcOrd="0" destOrd="0" parTransId="{54AA93E0-FF57-4331-A08E-110611BA2B0C}" sibTransId="{DD7B1DB2-0C14-495F-B606-F11E5C50A4AA}"/>
    <dgm:cxn modelId="{EC797FC2-D6A4-4E82-88FD-89D53CD6A1C6}" type="presOf" srcId="{C97A494A-694D-4F1D-A9C0-D2610A1D7D09}" destId="{08A9EE0A-E858-4352-AA17-7559708F4B42}" srcOrd="1" destOrd="0" presId="urn:microsoft.com/office/officeart/2016/7/layout/VerticalDownArrowProcess"/>
    <dgm:cxn modelId="{57E62DC7-0C64-4A75-88C3-A77C8408D925}" type="presOf" srcId="{D3382310-3FBF-4860-97DD-D5468F504C8F}" destId="{FF0F99E9-8FE4-4A27-A62A-D4EC30007D6E}" srcOrd="0" destOrd="0" presId="urn:microsoft.com/office/officeart/2016/7/layout/VerticalDownArrowProcess"/>
    <dgm:cxn modelId="{8B84CFCA-1B69-4A88-9F54-299F4F455AF2}" type="presOf" srcId="{5FEE0CB6-1E2C-4FB3-9F1B-D2F73FDF4331}" destId="{59AD58DF-5602-4659-BA29-1DB0E382DD48}" srcOrd="0" destOrd="0" presId="urn:microsoft.com/office/officeart/2016/7/layout/VerticalDownArrowProcess"/>
    <dgm:cxn modelId="{772A7ED1-3044-42DF-85B7-680BE405AC7B}" srcId="{2D83435F-D4E9-4373-9968-54375402AE95}" destId="{D3382310-3FBF-4860-97DD-D5468F504C8F}" srcOrd="0" destOrd="0" parTransId="{2753D6EE-72D0-446D-8651-EE38412B9778}" sibTransId="{3B286D47-5366-4B36-9324-FF4690A3352B}"/>
    <dgm:cxn modelId="{0B81F3E1-31EE-42A0-8DB6-1EEB70A38CBE}" type="presOf" srcId="{C97A494A-694D-4F1D-A9C0-D2610A1D7D09}" destId="{EAC0A1C5-9BFD-4F03-AE73-0ADE231FBD6A}" srcOrd="0" destOrd="0" presId="urn:microsoft.com/office/officeart/2016/7/layout/VerticalDownArrowProcess"/>
    <dgm:cxn modelId="{E311E0E2-2D86-44C3-9144-3FDEC7A66A19}" type="presOf" srcId="{2D83435F-D4E9-4373-9968-54375402AE95}" destId="{A8B71906-978B-4DA5-8492-61BB3DCEA789}" srcOrd="1" destOrd="0" presId="urn:microsoft.com/office/officeart/2016/7/layout/VerticalDownArrowProcess"/>
    <dgm:cxn modelId="{E116CAE6-144D-4801-B26C-8E6435AB63B8}" type="presOf" srcId="{5FEE0CB6-1E2C-4FB3-9F1B-D2F73FDF4331}" destId="{5976DA35-F98C-42F5-B486-F1323AA128ED}" srcOrd="1" destOrd="0" presId="urn:microsoft.com/office/officeart/2016/7/layout/VerticalDownArrowProcess"/>
    <dgm:cxn modelId="{3314E53C-331B-41F1-93F0-74D199921D74}" type="presParOf" srcId="{6533ED7C-9BB5-4394-8520-447443CF9F05}" destId="{CA15A790-4D71-4DC3-83FC-3E15E89AD617}" srcOrd="0" destOrd="0" presId="urn:microsoft.com/office/officeart/2016/7/layout/VerticalDownArrowProcess"/>
    <dgm:cxn modelId="{A738DB1E-CA38-4749-BF38-5368C30558D6}" type="presParOf" srcId="{CA15A790-4D71-4DC3-83FC-3E15E89AD617}" destId="{1A413D32-43B8-4C8B-99E0-4D5F7BF4B0A8}" srcOrd="0" destOrd="0" presId="urn:microsoft.com/office/officeart/2016/7/layout/VerticalDownArrowProcess"/>
    <dgm:cxn modelId="{03D94A13-90B6-46C9-B8F3-C483D67B6E8F}" type="presParOf" srcId="{CA15A790-4D71-4DC3-83FC-3E15E89AD617}" destId="{2D16379F-8E5C-4D9E-B0A3-D9D1BC05EF75}" srcOrd="1" destOrd="0" presId="urn:microsoft.com/office/officeart/2016/7/layout/VerticalDownArrowProcess"/>
    <dgm:cxn modelId="{AB70B51E-A0F1-4152-9438-9CD5C73E992C}" type="presParOf" srcId="{6533ED7C-9BB5-4394-8520-447443CF9F05}" destId="{9D12D849-463F-45C7-B443-CA6CBCF0ADAD}" srcOrd="1" destOrd="0" presId="urn:microsoft.com/office/officeart/2016/7/layout/VerticalDownArrowProcess"/>
    <dgm:cxn modelId="{52DD0DF3-7A76-4DDF-B1C5-B425AFFE969C}" type="presParOf" srcId="{6533ED7C-9BB5-4394-8520-447443CF9F05}" destId="{923C0BC6-D476-4536-BDEC-2D0A01BF8C36}" srcOrd="2" destOrd="0" presId="urn:microsoft.com/office/officeart/2016/7/layout/VerticalDownArrowProcess"/>
    <dgm:cxn modelId="{0CBACFB0-8460-480E-ACED-06A4EE2E1A27}" type="presParOf" srcId="{923C0BC6-D476-4536-BDEC-2D0A01BF8C36}" destId="{C77591A6-6F88-4F15-849C-3FE1DFE1B322}" srcOrd="0" destOrd="0" presId="urn:microsoft.com/office/officeart/2016/7/layout/VerticalDownArrowProcess"/>
    <dgm:cxn modelId="{1BC747DA-C2D7-4B1B-9436-362570CB7801}" type="presParOf" srcId="{923C0BC6-D476-4536-BDEC-2D0A01BF8C36}" destId="{A8B71906-978B-4DA5-8492-61BB3DCEA789}" srcOrd="1" destOrd="0" presId="urn:microsoft.com/office/officeart/2016/7/layout/VerticalDownArrowProcess"/>
    <dgm:cxn modelId="{A9A7E085-928B-4C74-89CE-5B58FA5F01E3}" type="presParOf" srcId="{923C0BC6-D476-4536-BDEC-2D0A01BF8C36}" destId="{FF0F99E9-8FE4-4A27-A62A-D4EC30007D6E}" srcOrd="2" destOrd="0" presId="urn:microsoft.com/office/officeart/2016/7/layout/VerticalDownArrowProcess"/>
    <dgm:cxn modelId="{58B93C2C-3CD0-41E7-A48C-2D1284BF7C52}" type="presParOf" srcId="{6533ED7C-9BB5-4394-8520-447443CF9F05}" destId="{9DBCFA5A-DD58-483A-B6D6-FC70F0E6F4E0}" srcOrd="3" destOrd="0" presId="urn:microsoft.com/office/officeart/2016/7/layout/VerticalDownArrowProcess"/>
    <dgm:cxn modelId="{4C714416-67C9-4B53-8E97-1420C7762D90}" type="presParOf" srcId="{6533ED7C-9BB5-4394-8520-447443CF9F05}" destId="{307D12E7-FE34-4456-8DCD-1A8CE0D39407}" srcOrd="4" destOrd="0" presId="urn:microsoft.com/office/officeart/2016/7/layout/VerticalDownArrowProcess"/>
    <dgm:cxn modelId="{C270F1B5-3D77-4C9A-A6C8-0AD985503CDF}" type="presParOf" srcId="{307D12E7-FE34-4456-8DCD-1A8CE0D39407}" destId="{59AD58DF-5602-4659-BA29-1DB0E382DD48}" srcOrd="0" destOrd="0" presId="urn:microsoft.com/office/officeart/2016/7/layout/VerticalDownArrowProcess"/>
    <dgm:cxn modelId="{3CC43672-788E-43BA-BA0E-37539D04D06B}" type="presParOf" srcId="{307D12E7-FE34-4456-8DCD-1A8CE0D39407}" destId="{5976DA35-F98C-42F5-B486-F1323AA128ED}" srcOrd="1" destOrd="0" presId="urn:microsoft.com/office/officeart/2016/7/layout/VerticalDownArrowProcess"/>
    <dgm:cxn modelId="{342A47AC-6E37-4A25-9E14-129EE806D35C}" type="presParOf" srcId="{307D12E7-FE34-4456-8DCD-1A8CE0D39407}" destId="{C7106040-575A-45DC-B08D-24A51EBF4F23}" srcOrd="2" destOrd="0" presId="urn:microsoft.com/office/officeart/2016/7/layout/VerticalDownArrowProcess"/>
    <dgm:cxn modelId="{9C788E98-D346-49C0-9864-FC256DFD53E2}" type="presParOf" srcId="{6533ED7C-9BB5-4394-8520-447443CF9F05}" destId="{DBE406C9-6C81-4D1B-8165-6DA353707689}" srcOrd="5" destOrd="0" presId="urn:microsoft.com/office/officeart/2016/7/layout/VerticalDownArrowProcess"/>
    <dgm:cxn modelId="{04F8E909-7DD2-4FDC-ACB1-77B0537BCC66}" type="presParOf" srcId="{6533ED7C-9BB5-4394-8520-447443CF9F05}" destId="{BF0275E8-426A-4443-B47C-56F57E9CB311}" srcOrd="6" destOrd="0" presId="urn:microsoft.com/office/officeart/2016/7/layout/VerticalDownArrowProcess"/>
    <dgm:cxn modelId="{CAD6BEF0-8C37-4E75-8974-999D5359834C}" type="presParOf" srcId="{BF0275E8-426A-4443-B47C-56F57E9CB311}" destId="{70EC1AC6-5680-4DD9-ACCA-ED6457216498}" srcOrd="0" destOrd="0" presId="urn:microsoft.com/office/officeart/2016/7/layout/VerticalDownArrowProcess"/>
    <dgm:cxn modelId="{67B03B2A-EF46-4209-9E54-FFF922B99CCE}" type="presParOf" srcId="{BF0275E8-426A-4443-B47C-56F57E9CB311}" destId="{668EF83E-04EC-407A-91F6-48E9E4EF0B10}" srcOrd="1" destOrd="0" presId="urn:microsoft.com/office/officeart/2016/7/layout/VerticalDownArrowProcess"/>
    <dgm:cxn modelId="{5F0042A6-FEA4-4F48-8626-C26382BA2EBA}" type="presParOf" srcId="{BF0275E8-426A-4443-B47C-56F57E9CB311}" destId="{110A73F2-9EF2-49B3-BDBA-E5ABD62FB977}" srcOrd="2" destOrd="0" presId="urn:microsoft.com/office/officeart/2016/7/layout/VerticalDownArrowProcess"/>
    <dgm:cxn modelId="{D9459795-0E58-47BF-A890-E6A00A5BADEC}" type="presParOf" srcId="{6533ED7C-9BB5-4394-8520-447443CF9F05}" destId="{B8EBF54A-29B4-4BCE-AB3B-23423C3B75F5}" srcOrd="7" destOrd="0" presId="urn:microsoft.com/office/officeart/2016/7/layout/VerticalDownArrowProcess"/>
    <dgm:cxn modelId="{192B49DC-50A3-4127-BFFC-70D0B29583B1}" type="presParOf" srcId="{6533ED7C-9BB5-4394-8520-447443CF9F05}" destId="{E957B656-3EB9-469D-A1E8-0751379A084F}" srcOrd="8" destOrd="0" presId="urn:microsoft.com/office/officeart/2016/7/layout/VerticalDownArrowProcess"/>
    <dgm:cxn modelId="{07048709-F62A-4D0C-9509-85ABB934869A}" type="presParOf" srcId="{E957B656-3EB9-469D-A1E8-0751379A084F}" destId="{EAC0A1C5-9BFD-4F03-AE73-0ADE231FBD6A}" srcOrd="0" destOrd="0" presId="urn:microsoft.com/office/officeart/2016/7/layout/VerticalDownArrowProcess"/>
    <dgm:cxn modelId="{B0D1CEF0-F644-4662-89D9-DBDA6CF9B864}" type="presParOf" srcId="{E957B656-3EB9-469D-A1E8-0751379A084F}" destId="{08A9EE0A-E858-4352-AA17-7559708F4B42}" srcOrd="1" destOrd="0" presId="urn:microsoft.com/office/officeart/2016/7/layout/VerticalDownArrowProcess"/>
    <dgm:cxn modelId="{EE1E6E40-9291-4C60-99D5-82E3A0801CF1}" type="presParOf" srcId="{E957B656-3EB9-469D-A1E8-0751379A084F}" destId="{69FA3715-9EDB-4A11-AD39-F077D9372609}"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A68705-C041-4D95-97C5-BD4D6B17E079}"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F796271D-92C8-440F-AE66-786EE246291B}">
      <dgm:prSet/>
      <dgm:spPr/>
      <dgm:t>
        <a:bodyPr/>
        <a:lstStyle/>
        <a:p>
          <a:r>
            <a:rPr lang="en-GB"/>
            <a:t>Advantage - According to Morgan Knowles, (2022) ''Advantages of evidence-based practice include the ability to evolve and individualize care of patients, reduce cost of patient care, and enhance the expertise of the medical professional providing your care.'' </a:t>
          </a:r>
          <a:endParaRPr lang="en-US"/>
        </a:p>
      </dgm:t>
    </dgm:pt>
    <dgm:pt modelId="{AF502C01-4ED3-4BB1-B316-6D09DD971893}" type="parTrans" cxnId="{53C65CFA-1F7A-4016-A34C-49664B4659B3}">
      <dgm:prSet/>
      <dgm:spPr/>
      <dgm:t>
        <a:bodyPr/>
        <a:lstStyle/>
        <a:p>
          <a:endParaRPr lang="en-US"/>
        </a:p>
      </dgm:t>
    </dgm:pt>
    <dgm:pt modelId="{A7C62DA9-566E-4BDB-ABE1-29E12F5BC358}" type="sibTrans" cxnId="{53C65CFA-1F7A-4016-A34C-49664B4659B3}">
      <dgm:prSet/>
      <dgm:spPr/>
      <dgm:t>
        <a:bodyPr/>
        <a:lstStyle/>
        <a:p>
          <a:endParaRPr lang="en-US"/>
        </a:p>
      </dgm:t>
    </dgm:pt>
    <dgm:pt modelId="{FBD44A75-F188-4A93-A05D-C50D53FA8A0E}">
      <dgm:prSet/>
      <dgm:spPr/>
      <dgm:t>
        <a:bodyPr/>
        <a:lstStyle/>
        <a:p>
          <a:r>
            <a:rPr lang="en-GB"/>
            <a:t>Disadvantage - It takes a long time for evidence-based practises to shift as medicine develops. Instead of potentially more effective therapies, this maintains the use of ineffective protocols. A clinical trial requires time to run (Witt, 2022). </a:t>
          </a:r>
          <a:endParaRPr lang="en-US"/>
        </a:p>
      </dgm:t>
    </dgm:pt>
    <dgm:pt modelId="{F89C0CC6-4612-44BF-BB2E-EB807C984ADF}" type="parTrans" cxnId="{847280EC-3CCF-451E-86D5-A8735B74966A}">
      <dgm:prSet/>
      <dgm:spPr/>
      <dgm:t>
        <a:bodyPr/>
        <a:lstStyle/>
        <a:p>
          <a:endParaRPr lang="en-US"/>
        </a:p>
      </dgm:t>
    </dgm:pt>
    <dgm:pt modelId="{AFCF15DF-5EB0-4000-B552-B00A09AF107A}" type="sibTrans" cxnId="{847280EC-3CCF-451E-86D5-A8735B74966A}">
      <dgm:prSet/>
      <dgm:spPr/>
      <dgm:t>
        <a:bodyPr/>
        <a:lstStyle/>
        <a:p>
          <a:endParaRPr lang="en-US"/>
        </a:p>
      </dgm:t>
    </dgm:pt>
    <dgm:pt modelId="{364459AA-FE5D-4696-A561-7B9730578F12}" type="pres">
      <dgm:prSet presAssocID="{9CA68705-C041-4D95-97C5-BD4D6B17E079}" presName="diagram" presStyleCnt="0">
        <dgm:presLayoutVars>
          <dgm:dir/>
          <dgm:resizeHandles val="exact"/>
        </dgm:presLayoutVars>
      </dgm:prSet>
      <dgm:spPr/>
    </dgm:pt>
    <dgm:pt modelId="{EC10900E-1D69-4CFB-BFAE-7E7AB7DBB71B}" type="pres">
      <dgm:prSet presAssocID="{F796271D-92C8-440F-AE66-786EE246291B}" presName="arrow" presStyleLbl="node1" presStyleIdx="0" presStyleCnt="2">
        <dgm:presLayoutVars>
          <dgm:bulletEnabled val="1"/>
        </dgm:presLayoutVars>
      </dgm:prSet>
      <dgm:spPr/>
    </dgm:pt>
    <dgm:pt modelId="{2A6E62A7-EA0E-4B1F-80DD-79BC8129AB88}" type="pres">
      <dgm:prSet presAssocID="{FBD44A75-F188-4A93-A05D-C50D53FA8A0E}" presName="arrow" presStyleLbl="node1" presStyleIdx="1" presStyleCnt="2">
        <dgm:presLayoutVars>
          <dgm:bulletEnabled val="1"/>
        </dgm:presLayoutVars>
      </dgm:prSet>
      <dgm:spPr/>
    </dgm:pt>
  </dgm:ptLst>
  <dgm:cxnLst>
    <dgm:cxn modelId="{BF34E047-1512-44FD-B3F5-AF2A0E54F87B}" type="presOf" srcId="{FBD44A75-F188-4A93-A05D-C50D53FA8A0E}" destId="{2A6E62A7-EA0E-4B1F-80DD-79BC8129AB88}" srcOrd="0" destOrd="0" presId="urn:microsoft.com/office/officeart/2005/8/layout/arrow5"/>
    <dgm:cxn modelId="{087D7C85-C0DB-4E32-820E-08BF8AD6D560}" type="presOf" srcId="{F796271D-92C8-440F-AE66-786EE246291B}" destId="{EC10900E-1D69-4CFB-BFAE-7E7AB7DBB71B}" srcOrd="0" destOrd="0" presId="urn:microsoft.com/office/officeart/2005/8/layout/arrow5"/>
    <dgm:cxn modelId="{823546D7-BA83-4B32-9A6C-04354CAEB8B7}" type="presOf" srcId="{9CA68705-C041-4D95-97C5-BD4D6B17E079}" destId="{364459AA-FE5D-4696-A561-7B9730578F12}" srcOrd="0" destOrd="0" presId="urn:microsoft.com/office/officeart/2005/8/layout/arrow5"/>
    <dgm:cxn modelId="{847280EC-3CCF-451E-86D5-A8735B74966A}" srcId="{9CA68705-C041-4D95-97C5-BD4D6B17E079}" destId="{FBD44A75-F188-4A93-A05D-C50D53FA8A0E}" srcOrd="1" destOrd="0" parTransId="{F89C0CC6-4612-44BF-BB2E-EB807C984ADF}" sibTransId="{AFCF15DF-5EB0-4000-B552-B00A09AF107A}"/>
    <dgm:cxn modelId="{53C65CFA-1F7A-4016-A34C-49664B4659B3}" srcId="{9CA68705-C041-4D95-97C5-BD4D6B17E079}" destId="{F796271D-92C8-440F-AE66-786EE246291B}" srcOrd="0" destOrd="0" parTransId="{AF502C01-4ED3-4BB1-B316-6D09DD971893}" sibTransId="{A7C62DA9-566E-4BDB-ABE1-29E12F5BC358}"/>
    <dgm:cxn modelId="{9D103287-6B6D-44F0-A741-E3ADF85F050D}" type="presParOf" srcId="{364459AA-FE5D-4696-A561-7B9730578F12}" destId="{EC10900E-1D69-4CFB-BFAE-7E7AB7DBB71B}" srcOrd="0" destOrd="0" presId="urn:microsoft.com/office/officeart/2005/8/layout/arrow5"/>
    <dgm:cxn modelId="{7A596A7C-F424-486A-8D1B-FBF185286D02}" type="presParOf" srcId="{364459AA-FE5D-4696-A561-7B9730578F12}" destId="{2A6E62A7-EA0E-4B1F-80DD-79BC8129AB88}"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7B5912-7ADF-4E69-97B8-913D674EC92E}" type="doc">
      <dgm:prSet loTypeId="urn:microsoft.com/office/officeart/2005/8/layout/vList2" loCatId="list" qsTypeId="urn:microsoft.com/office/officeart/2005/8/quickstyle/simple2" qsCatId="simple" csTypeId="urn:microsoft.com/office/officeart/2005/8/colors/accent5_2" csCatId="accent5"/>
      <dgm:spPr/>
      <dgm:t>
        <a:bodyPr/>
        <a:lstStyle/>
        <a:p>
          <a:endParaRPr lang="en-US"/>
        </a:p>
      </dgm:t>
    </dgm:pt>
    <dgm:pt modelId="{AF399A92-6FA3-4949-9F57-AC1BA4185C24}">
      <dgm:prSet/>
      <dgm:spPr/>
      <dgm:t>
        <a:bodyPr/>
        <a:lstStyle/>
        <a:p>
          <a:r>
            <a:rPr lang="en-GB"/>
            <a:t>Why is handwashing so important in healthcare?</a:t>
          </a:r>
          <a:endParaRPr lang="en-US"/>
        </a:p>
      </dgm:t>
    </dgm:pt>
    <dgm:pt modelId="{D49D328B-762B-4F1D-9D2F-2B293537C6E7}" type="parTrans" cxnId="{13A78A87-5BCF-4C1B-855F-DB1C91AEF4F7}">
      <dgm:prSet/>
      <dgm:spPr/>
      <dgm:t>
        <a:bodyPr/>
        <a:lstStyle/>
        <a:p>
          <a:endParaRPr lang="en-US"/>
        </a:p>
      </dgm:t>
    </dgm:pt>
    <dgm:pt modelId="{486A56F0-36D1-4A0A-A840-7FBD76462076}" type="sibTrans" cxnId="{13A78A87-5BCF-4C1B-855F-DB1C91AEF4F7}">
      <dgm:prSet/>
      <dgm:spPr/>
      <dgm:t>
        <a:bodyPr/>
        <a:lstStyle/>
        <a:p>
          <a:endParaRPr lang="en-US"/>
        </a:p>
      </dgm:t>
    </dgm:pt>
    <dgm:pt modelId="{416EE551-C5ED-4971-952A-184FFC935348}">
      <dgm:prSet/>
      <dgm:spPr/>
      <dgm:t>
        <a:bodyPr/>
        <a:lstStyle/>
        <a:p>
          <a:r>
            <a:rPr lang="en-GB"/>
            <a:t>In healthcare institutions, maintaining good hand hygiene is essential to reducing nosocomial infections and the spread of pathogens.</a:t>
          </a:r>
          <a:endParaRPr lang="en-US"/>
        </a:p>
      </dgm:t>
    </dgm:pt>
    <dgm:pt modelId="{226F4DA8-EDEE-4CCB-84B0-3718BC072DCF}" type="parTrans" cxnId="{8A1A247A-0373-418E-B831-2F5A467C4341}">
      <dgm:prSet/>
      <dgm:spPr/>
      <dgm:t>
        <a:bodyPr/>
        <a:lstStyle/>
        <a:p>
          <a:endParaRPr lang="en-US"/>
        </a:p>
      </dgm:t>
    </dgm:pt>
    <dgm:pt modelId="{649FEAD6-AA6F-4BB5-B11C-42CD16DB3442}" type="sibTrans" cxnId="{8A1A247A-0373-418E-B831-2F5A467C4341}">
      <dgm:prSet/>
      <dgm:spPr/>
      <dgm:t>
        <a:bodyPr/>
        <a:lstStyle/>
        <a:p>
          <a:endParaRPr lang="en-US"/>
        </a:p>
      </dgm:t>
    </dgm:pt>
    <dgm:pt modelId="{6D9BEB86-CCEF-4A1B-B59F-CA591B7208DD}">
      <dgm:prSet/>
      <dgm:spPr/>
      <dgm:t>
        <a:bodyPr/>
        <a:lstStyle/>
        <a:p>
          <a:r>
            <a:rPr lang="en-GB"/>
            <a:t>This would protect you from contracting anything that would be harmful to your health or the health of your patients.</a:t>
          </a:r>
          <a:endParaRPr lang="en-US"/>
        </a:p>
      </dgm:t>
    </dgm:pt>
    <dgm:pt modelId="{79B8FBF9-2ECC-49D2-BE97-5702331660BA}" type="parTrans" cxnId="{3ED38057-811E-4C7B-B134-EF4AE1AA2A3C}">
      <dgm:prSet/>
      <dgm:spPr/>
      <dgm:t>
        <a:bodyPr/>
        <a:lstStyle/>
        <a:p>
          <a:endParaRPr lang="en-US"/>
        </a:p>
      </dgm:t>
    </dgm:pt>
    <dgm:pt modelId="{1AAB20FA-7562-49E7-AD64-D250D3D130CC}" type="sibTrans" cxnId="{3ED38057-811E-4C7B-B134-EF4AE1AA2A3C}">
      <dgm:prSet/>
      <dgm:spPr/>
      <dgm:t>
        <a:bodyPr/>
        <a:lstStyle/>
        <a:p>
          <a:endParaRPr lang="en-US"/>
        </a:p>
      </dgm:t>
    </dgm:pt>
    <dgm:pt modelId="{AD56E4FF-0065-4252-AAA0-D65640A6ED47}" type="pres">
      <dgm:prSet presAssocID="{E47B5912-7ADF-4E69-97B8-913D674EC92E}" presName="linear" presStyleCnt="0">
        <dgm:presLayoutVars>
          <dgm:animLvl val="lvl"/>
          <dgm:resizeHandles val="exact"/>
        </dgm:presLayoutVars>
      </dgm:prSet>
      <dgm:spPr/>
    </dgm:pt>
    <dgm:pt modelId="{B79C5154-9F6F-494B-9933-C433E77F4201}" type="pres">
      <dgm:prSet presAssocID="{AF399A92-6FA3-4949-9F57-AC1BA4185C24}" presName="parentText" presStyleLbl="node1" presStyleIdx="0" presStyleCnt="3">
        <dgm:presLayoutVars>
          <dgm:chMax val="0"/>
          <dgm:bulletEnabled val="1"/>
        </dgm:presLayoutVars>
      </dgm:prSet>
      <dgm:spPr/>
    </dgm:pt>
    <dgm:pt modelId="{D2789492-48EE-41D5-985F-1DD26BAE973C}" type="pres">
      <dgm:prSet presAssocID="{486A56F0-36D1-4A0A-A840-7FBD76462076}" presName="spacer" presStyleCnt="0"/>
      <dgm:spPr/>
    </dgm:pt>
    <dgm:pt modelId="{583349B3-2604-4FE6-A539-3CF971FF19B8}" type="pres">
      <dgm:prSet presAssocID="{416EE551-C5ED-4971-952A-184FFC935348}" presName="parentText" presStyleLbl="node1" presStyleIdx="1" presStyleCnt="3">
        <dgm:presLayoutVars>
          <dgm:chMax val="0"/>
          <dgm:bulletEnabled val="1"/>
        </dgm:presLayoutVars>
      </dgm:prSet>
      <dgm:spPr/>
    </dgm:pt>
    <dgm:pt modelId="{FA17F561-CF5F-4086-86BB-C987538EBCD7}" type="pres">
      <dgm:prSet presAssocID="{649FEAD6-AA6F-4BB5-B11C-42CD16DB3442}" presName="spacer" presStyleCnt="0"/>
      <dgm:spPr/>
    </dgm:pt>
    <dgm:pt modelId="{F098002D-F635-497A-9A4D-9784CC050F1C}" type="pres">
      <dgm:prSet presAssocID="{6D9BEB86-CCEF-4A1B-B59F-CA591B7208DD}" presName="parentText" presStyleLbl="node1" presStyleIdx="2" presStyleCnt="3">
        <dgm:presLayoutVars>
          <dgm:chMax val="0"/>
          <dgm:bulletEnabled val="1"/>
        </dgm:presLayoutVars>
      </dgm:prSet>
      <dgm:spPr/>
    </dgm:pt>
  </dgm:ptLst>
  <dgm:cxnLst>
    <dgm:cxn modelId="{6B7B8026-4EEA-46B5-80A5-960C7E28E661}" type="presOf" srcId="{E47B5912-7ADF-4E69-97B8-913D674EC92E}" destId="{AD56E4FF-0065-4252-AAA0-D65640A6ED47}" srcOrd="0" destOrd="0" presId="urn:microsoft.com/office/officeart/2005/8/layout/vList2"/>
    <dgm:cxn modelId="{22A5C538-9E26-4079-A47E-5DB5F31E3E48}" type="presOf" srcId="{AF399A92-6FA3-4949-9F57-AC1BA4185C24}" destId="{B79C5154-9F6F-494B-9933-C433E77F4201}" srcOrd="0" destOrd="0" presId="urn:microsoft.com/office/officeart/2005/8/layout/vList2"/>
    <dgm:cxn modelId="{A9CAB065-8394-4142-8369-0FA0A611D245}" type="presOf" srcId="{6D9BEB86-CCEF-4A1B-B59F-CA591B7208DD}" destId="{F098002D-F635-497A-9A4D-9784CC050F1C}" srcOrd="0" destOrd="0" presId="urn:microsoft.com/office/officeart/2005/8/layout/vList2"/>
    <dgm:cxn modelId="{B367536A-982C-4E26-A956-411901A22580}" type="presOf" srcId="{416EE551-C5ED-4971-952A-184FFC935348}" destId="{583349B3-2604-4FE6-A539-3CF971FF19B8}" srcOrd="0" destOrd="0" presId="urn:microsoft.com/office/officeart/2005/8/layout/vList2"/>
    <dgm:cxn modelId="{3ED38057-811E-4C7B-B134-EF4AE1AA2A3C}" srcId="{E47B5912-7ADF-4E69-97B8-913D674EC92E}" destId="{6D9BEB86-CCEF-4A1B-B59F-CA591B7208DD}" srcOrd="2" destOrd="0" parTransId="{79B8FBF9-2ECC-49D2-BE97-5702331660BA}" sibTransId="{1AAB20FA-7562-49E7-AD64-D250D3D130CC}"/>
    <dgm:cxn modelId="{8A1A247A-0373-418E-B831-2F5A467C4341}" srcId="{E47B5912-7ADF-4E69-97B8-913D674EC92E}" destId="{416EE551-C5ED-4971-952A-184FFC935348}" srcOrd="1" destOrd="0" parTransId="{226F4DA8-EDEE-4CCB-84B0-3718BC072DCF}" sibTransId="{649FEAD6-AA6F-4BB5-B11C-42CD16DB3442}"/>
    <dgm:cxn modelId="{13A78A87-5BCF-4C1B-855F-DB1C91AEF4F7}" srcId="{E47B5912-7ADF-4E69-97B8-913D674EC92E}" destId="{AF399A92-6FA3-4949-9F57-AC1BA4185C24}" srcOrd="0" destOrd="0" parTransId="{D49D328B-762B-4F1D-9D2F-2B293537C6E7}" sibTransId="{486A56F0-36D1-4A0A-A840-7FBD76462076}"/>
    <dgm:cxn modelId="{E5A6A897-626E-491C-9924-AE85AD9D8B97}" type="presParOf" srcId="{AD56E4FF-0065-4252-AAA0-D65640A6ED47}" destId="{B79C5154-9F6F-494B-9933-C433E77F4201}" srcOrd="0" destOrd="0" presId="urn:microsoft.com/office/officeart/2005/8/layout/vList2"/>
    <dgm:cxn modelId="{B93FF3FE-9958-4FA4-BAD7-EE94C39E99CE}" type="presParOf" srcId="{AD56E4FF-0065-4252-AAA0-D65640A6ED47}" destId="{D2789492-48EE-41D5-985F-1DD26BAE973C}" srcOrd="1" destOrd="0" presId="urn:microsoft.com/office/officeart/2005/8/layout/vList2"/>
    <dgm:cxn modelId="{D1343D09-15F5-4AD0-8D63-B52FB98F4839}" type="presParOf" srcId="{AD56E4FF-0065-4252-AAA0-D65640A6ED47}" destId="{583349B3-2604-4FE6-A539-3CF971FF19B8}" srcOrd="2" destOrd="0" presId="urn:microsoft.com/office/officeart/2005/8/layout/vList2"/>
    <dgm:cxn modelId="{F3C1115F-6F16-4CDE-8845-B2E8B18B09EC}" type="presParOf" srcId="{AD56E4FF-0065-4252-AAA0-D65640A6ED47}" destId="{FA17F561-CF5F-4086-86BB-C987538EBCD7}" srcOrd="3" destOrd="0" presId="urn:microsoft.com/office/officeart/2005/8/layout/vList2"/>
    <dgm:cxn modelId="{9C1E3913-E8ED-40B2-B62D-C1CEE5AAC534}" type="presParOf" srcId="{AD56E4FF-0065-4252-AAA0-D65640A6ED47}" destId="{F098002D-F635-497A-9A4D-9784CC050F1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D8AAC-D6DD-4BE2-AA2B-993CFD08EB32}">
      <dsp:nvSpPr>
        <dsp:cNvPr id="0" name=""/>
        <dsp:cNvSpPr/>
      </dsp:nvSpPr>
      <dsp:spPr>
        <a:xfrm>
          <a:off x="0" y="36934"/>
          <a:ext cx="3037581" cy="182254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a:t>Nursing </a:t>
          </a:r>
          <a:endParaRPr lang="en-US" sz="5100" kern="1200"/>
        </a:p>
      </dsp:txBody>
      <dsp:txXfrm>
        <a:off x="0" y="36934"/>
        <a:ext cx="3037581" cy="1822549"/>
      </dsp:txXfrm>
    </dsp:sp>
    <dsp:sp modelId="{084F1F33-C727-4E3C-B374-904CE4A9239E}">
      <dsp:nvSpPr>
        <dsp:cNvPr id="0" name=""/>
        <dsp:cNvSpPr/>
      </dsp:nvSpPr>
      <dsp:spPr>
        <a:xfrm>
          <a:off x="3341340" y="36934"/>
          <a:ext cx="3037581" cy="182254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a:t>Caring </a:t>
          </a:r>
          <a:endParaRPr lang="en-US" sz="5100" kern="1200"/>
        </a:p>
      </dsp:txBody>
      <dsp:txXfrm>
        <a:off x="3341340" y="36934"/>
        <a:ext cx="3037581" cy="1822549"/>
      </dsp:txXfrm>
    </dsp:sp>
    <dsp:sp modelId="{1AC1F1AF-900F-4CB9-9E53-8D888E4252D5}">
      <dsp:nvSpPr>
        <dsp:cNvPr id="0" name=""/>
        <dsp:cNvSpPr/>
      </dsp:nvSpPr>
      <dsp:spPr>
        <a:xfrm>
          <a:off x="6682680" y="36934"/>
          <a:ext cx="3037581" cy="182254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a:t>Criminal Justice</a:t>
          </a:r>
          <a:endParaRPr lang="en-US" sz="5100" kern="1200"/>
        </a:p>
      </dsp:txBody>
      <dsp:txXfrm>
        <a:off x="6682680" y="36934"/>
        <a:ext cx="3037581" cy="1822549"/>
      </dsp:txXfrm>
    </dsp:sp>
    <dsp:sp modelId="{999CAA94-FAA1-4352-811D-D959A70E1FCD}">
      <dsp:nvSpPr>
        <dsp:cNvPr id="0" name=""/>
        <dsp:cNvSpPr/>
      </dsp:nvSpPr>
      <dsp:spPr>
        <a:xfrm>
          <a:off x="0" y="2163241"/>
          <a:ext cx="3037581" cy="182254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a:t>Education </a:t>
          </a:r>
          <a:endParaRPr lang="en-US" sz="5100" kern="1200"/>
        </a:p>
      </dsp:txBody>
      <dsp:txXfrm>
        <a:off x="0" y="2163241"/>
        <a:ext cx="3037581" cy="1822549"/>
      </dsp:txXfrm>
    </dsp:sp>
    <dsp:sp modelId="{07F7378F-A8A5-45C1-BA1A-B560A6B93FFE}">
      <dsp:nvSpPr>
        <dsp:cNvPr id="0" name=""/>
        <dsp:cNvSpPr/>
      </dsp:nvSpPr>
      <dsp:spPr>
        <a:xfrm>
          <a:off x="3341340" y="2163241"/>
          <a:ext cx="3037581" cy="182254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a:t>Child Welfare </a:t>
          </a:r>
          <a:endParaRPr lang="en-US" sz="5100" kern="1200"/>
        </a:p>
      </dsp:txBody>
      <dsp:txXfrm>
        <a:off x="3341340" y="2163241"/>
        <a:ext cx="3037581" cy="1822549"/>
      </dsp:txXfrm>
    </dsp:sp>
    <dsp:sp modelId="{87A7CF78-B300-4D18-9FC3-F09AF43009EB}">
      <dsp:nvSpPr>
        <dsp:cNvPr id="0" name=""/>
        <dsp:cNvSpPr/>
      </dsp:nvSpPr>
      <dsp:spPr>
        <a:xfrm>
          <a:off x="6682680" y="2163241"/>
          <a:ext cx="3037581" cy="182254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a:t>Mental Health </a:t>
          </a:r>
          <a:endParaRPr lang="en-US" sz="5100" kern="1200"/>
        </a:p>
      </dsp:txBody>
      <dsp:txXfrm>
        <a:off x="6682680" y="2163241"/>
        <a:ext cx="3037581" cy="1822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413D32-43B8-4C8B-99E0-4D5F7BF4B0A8}">
      <dsp:nvSpPr>
        <dsp:cNvPr id="0" name=""/>
        <dsp:cNvSpPr/>
      </dsp:nvSpPr>
      <dsp:spPr>
        <a:xfrm>
          <a:off x="0" y="4225645"/>
          <a:ext cx="1410493" cy="69325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Audit</a:t>
          </a:r>
        </a:p>
      </dsp:txBody>
      <dsp:txXfrm>
        <a:off x="0" y="4225645"/>
        <a:ext cx="1410493" cy="693252"/>
      </dsp:txXfrm>
    </dsp:sp>
    <dsp:sp modelId="{2D16379F-8E5C-4D9E-B0A3-D9D1BC05EF75}">
      <dsp:nvSpPr>
        <dsp:cNvPr id="0" name=""/>
        <dsp:cNvSpPr/>
      </dsp:nvSpPr>
      <dsp:spPr>
        <a:xfrm>
          <a:off x="1410493" y="4225645"/>
          <a:ext cx="4231481" cy="693252"/>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65100" rIns="85834" bIns="165100" numCol="1" spcCol="1270" anchor="ctr" anchorCtr="0">
          <a:noAutofit/>
        </a:bodyPr>
        <a:lstStyle/>
        <a:p>
          <a:pPr marL="0" lvl="0" indent="0" algn="l" defTabSz="577850">
            <a:lnSpc>
              <a:spcPct val="90000"/>
            </a:lnSpc>
            <a:spcBef>
              <a:spcPct val="0"/>
            </a:spcBef>
            <a:spcAft>
              <a:spcPct val="35000"/>
            </a:spcAft>
            <a:buNone/>
          </a:pPr>
          <a:r>
            <a:rPr lang="en-US" sz="1300" kern="1200"/>
            <a:t>Audit – Evaluate steps 1-4 and seek ways to improve next time. </a:t>
          </a:r>
        </a:p>
      </dsp:txBody>
      <dsp:txXfrm>
        <a:off x="1410493" y="4225645"/>
        <a:ext cx="4231481" cy="693252"/>
      </dsp:txXfrm>
    </dsp:sp>
    <dsp:sp modelId="{A8B71906-978B-4DA5-8492-61BB3DCEA789}">
      <dsp:nvSpPr>
        <dsp:cNvPr id="0" name=""/>
        <dsp:cNvSpPr/>
      </dsp:nvSpPr>
      <dsp:spPr>
        <a:xfrm rot="10800000">
          <a:off x="0" y="3169822"/>
          <a:ext cx="1410493" cy="1066221"/>
        </a:xfrm>
        <a:prstGeom prst="upArrowCallout">
          <a:avLst>
            <a:gd name="adj1" fmla="val 5000"/>
            <a:gd name="adj2" fmla="val 10000"/>
            <a:gd name="adj3" fmla="val 15000"/>
            <a:gd name="adj4" fmla="val 64977"/>
          </a:avLst>
        </a:prstGeom>
        <a:solidFill>
          <a:schemeClr val="accent2">
            <a:hueOff val="-330843"/>
            <a:satOff val="373"/>
            <a:lumOff val="882"/>
            <a:alphaOff val="0"/>
          </a:schemeClr>
        </a:solidFill>
        <a:ln w="15875" cap="flat" cmpd="sng" algn="ctr">
          <a:solidFill>
            <a:schemeClr val="accent2">
              <a:hueOff val="-330843"/>
              <a:satOff val="373"/>
              <a:lumOff val="88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Apply</a:t>
          </a:r>
        </a:p>
      </dsp:txBody>
      <dsp:txXfrm rot="-10800000">
        <a:off x="0" y="3169822"/>
        <a:ext cx="1410493" cy="693044"/>
      </dsp:txXfrm>
    </dsp:sp>
    <dsp:sp modelId="{FF0F99E9-8FE4-4A27-A62A-D4EC30007D6E}">
      <dsp:nvSpPr>
        <dsp:cNvPr id="0" name=""/>
        <dsp:cNvSpPr/>
      </dsp:nvSpPr>
      <dsp:spPr>
        <a:xfrm>
          <a:off x="1410493" y="3169822"/>
          <a:ext cx="4231481" cy="693044"/>
        </a:xfrm>
        <a:prstGeom prst="rect">
          <a:avLst/>
        </a:prstGeom>
        <a:solidFill>
          <a:schemeClr val="accent2">
            <a:tint val="40000"/>
            <a:alpha val="90000"/>
            <a:hueOff val="-460466"/>
            <a:satOff val="3068"/>
            <a:lumOff val="280"/>
            <a:alphaOff val="0"/>
          </a:schemeClr>
        </a:solidFill>
        <a:ln w="15875" cap="flat" cmpd="sng" algn="ctr">
          <a:solidFill>
            <a:schemeClr val="accent2">
              <a:tint val="40000"/>
              <a:alpha val="90000"/>
              <a:hueOff val="-460466"/>
              <a:satOff val="3068"/>
              <a:lumOff val="28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65100" rIns="85834" bIns="165100" numCol="1" spcCol="1270" anchor="ctr" anchorCtr="0">
          <a:noAutofit/>
        </a:bodyPr>
        <a:lstStyle/>
        <a:p>
          <a:pPr marL="0" lvl="0" indent="0" algn="l" defTabSz="577850">
            <a:lnSpc>
              <a:spcPct val="90000"/>
            </a:lnSpc>
            <a:spcBef>
              <a:spcPct val="0"/>
            </a:spcBef>
            <a:spcAft>
              <a:spcPct val="35000"/>
            </a:spcAft>
            <a:buNone/>
          </a:pPr>
          <a:r>
            <a:rPr lang="en-US" sz="1300" kern="1200"/>
            <a:t>Apply – Integrate the evidence into your clinical decision making.</a:t>
          </a:r>
        </a:p>
      </dsp:txBody>
      <dsp:txXfrm>
        <a:off x="1410493" y="3169822"/>
        <a:ext cx="4231481" cy="693044"/>
      </dsp:txXfrm>
    </dsp:sp>
    <dsp:sp modelId="{5976DA35-F98C-42F5-B486-F1323AA128ED}">
      <dsp:nvSpPr>
        <dsp:cNvPr id="0" name=""/>
        <dsp:cNvSpPr/>
      </dsp:nvSpPr>
      <dsp:spPr>
        <a:xfrm rot="10800000">
          <a:off x="0" y="2113998"/>
          <a:ext cx="1410493" cy="1066221"/>
        </a:xfrm>
        <a:prstGeom prst="upArrowCallout">
          <a:avLst>
            <a:gd name="adj1" fmla="val 5000"/>
            <a:gd name="adj2" fmla="val 10000"/>
            <a:gd name="adj3" fmla="val 15000"/>
            <a:gd name="adj4" fmla="val 64977"/>
          </a:avLst>
        </a:prstGeom>
        <a:solidFill>
          <a:schemeClr val="accent2">
            <a:hueOff val="-661686"/>
            <a:satOff val="746"/>
            <a:lumOff val="1765"/>
            <a:alphaOff val="0"/>
          </a:schemeClr>
        </a:solidFill>
        <a:ln w="15875" cap="flat" cmpd="sng" algn="ctr">
          <a:solidFill>
            <a:schemeClr val="accent2">
              <a:hueOff val="-661686"/>
              <a:satOff val="746"/>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Appraise</a:t>
          </a:r>
        </a:p>
      </dsp:txBody>
      <dsp:txXfrm rot="-10800000">
        <a:off x="0" y="2113998"/>
        <a:ext cx="1410493" cy="693044"/>
      </dsp:txXfrm>
    </dsp:sp>
    <dsp:sp modelId="{C7106040-575A-45DC-B08D-24A51EBF4F23}">
      <dsp:nvSpPr>
        <dsp:cNvPr id="0" name=""/>
        <dsp:cNvSpPr/>
      </dsp:nvSpPr>
      <dsp:spPr>
        <a:xfrm>
          <a:off x="1410493" y="2113998"/>
          <a:ext cx="4231481" cy="693044"/>
        </a:xfrm>
        <a:prstGeom prst="rect">
          <a:avLst/>
        </a:prstGeom>
        <a:solidFill>
          <a:schemeClr val="accent2">
            <a:tint val="40000"/>
            <a:alpha val="90000"/>
            <a:hueOff val="-920933"/>
            <a:satOff val="6135"/>
            <a:lumOff val="561"/>
            <a:alphaOff val="0"/>
          </a:schemeClr>
        </a:solidFill>
        <a:ln w="15875" cap="flat" cmpd="sng" algn="ctr">
          <a:solidFill>
            <a:schemeClr val="accent2">
              <a:tint val="40000"/>
              <a:alpha val="90000"/>
              <a:hueOff val="-920933"/>
              <a:satOff val="6135"/>
              <a:lumOff val="5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65100" rIns="85834" bIns="165100" numCol="1" spcCol="1270" anchor="ctr" anchorCtr="0">
          <a:noAutofit/>
        </a:bodyPr>
        <a:lstStyle/>
        <a:p>
          <a:pPr marL="0" lvl="0" indent="0" algn="l" defTabSz="577850">
            <a:lnSpc>
              <a:spcPct val="90000"/>
            </a:lnSpc>
            <a:spcBef>
              <a:spcPct val="0"/>
            </a:spcBef>
            <a:spcAft>
              <a:spcPct val="35000"/>
            </a:spcAft>
            <a:buNone/>
          </a:pPr>
          <a:r>
            <a:rPr lang="en-US" sz="1300" kern="1200"/>
            <a:t>Appraise – Critically appraise the evidence for validity, impact and applicability. </a:t>
          </a:r>
        </a:p>
      </dsp:txBody>
      <dsp:txXfrm>
        <a:off x="1410493" y="2113998"/>
        <a:ext cx="4231481" cy="693044"/>
      </dsp:txXfrm>
    </dsp:sp>
    <dsp:sp modelId="{668EF83E-04EC-407A-91F6-48E9E4EF0B10}">
      <dsp:nvSpPr>
        <dsp:cNvPr id="0" name=""/>
        <dsp:cNvSpPr/>
      </dsp:nvSpPr>
      <dsp:spPr>
        <a:xfrm rot="10800000">
          <a:off x="0" y="1058175"/>
          <a:ext cx="1410493" cy="1066221"/>
        </a:xfrm>
        <a:prstGeom prst="upArrowCallout">
          <a:avLst>
            <a:gd name="adj1" fmla="val 5000"/>
            <a:gd name="adj2" fmla="val 10000"/>
            <a:gd name="adj3" fmla="val 15000"/>
            <a:gd name="adj4" fmla="val 64977"/>
          </a:avLst>
        </a:prstGeom>
        <a:solidFill>
          <a:schemeClr val="accent2">
            <a:hueOff val="-992530"/>
            <a:satOff val="1119"/>
            <a:lumOff val="2647"/>
            <a:alphaOff val="0"/>
          </a:schemeClr>
        </a:solidFill>
        <a:ln w="15875" cap="flat" cmpd="sng" algn="ctr">
          <a:solidFill>
            <a:schemeClr val="accent2">
              <a:hueOff val="-992530"/>
              <a:satOff val="1119"/>
              <a:lumOff val="264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Acquire</a:t>
          </a:r>
        </a:p>
      </dsp:txBody>
      <dsp:txXfrm rot="-10800000">
        <a:off x="0" y="1058175"/>
        <a:ext cx="1410493" cy="693044"/>
      </dsp:txXfrm>
    </dsp:sp>
    <dsp:sp modelId="{110A73F2-9EF2-49B3-BDBA-E5ABD62FB977}">
      <dsp:nvSpPr>
        <dsp:cNvPr id="0" name=""/>
        <dsp:cNvSpPr/>
      </dsp:nvSpPr>
      <dsp:spPr>
        <a:xfrm>
          <a:off x="1410493" y="1058175"/>
          <a:ext cx="4231481" cy="693044"/>
        </a:xfrm>
        <a:prstGeom prst="rect">
          <a:avLst/>
        </a:prstGeom>
        <a:solidFill>
          <a:schemeClr val="accent2">
            <a:tint val="40000"/>
            <a:alpha val="90000"/>
            <a:hueOff val="-1381399"/>
            <a:satOff val="9203"/>
            <a:lumOff val="841"/>
            <a:alphaOff val="0"/>
          </a:schemeClr>
        </a:solidFill>
        <a:ln w="15875" cap="flat" cmpd="sng" algn="ctr">
          <a:solidFill>
            <a:schemeClr val="accent2">
              <a:tint val="40000"/>
              <a:alpha val="90000"/>
              <a:hueOff val="-1381399"/>
              <a:satOff val="9203"/>
              <a:lumOff val="8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65100" rIns="85834" bIns="165100" numCol="1" spcCol="1270" anchor="ctr" anchorCtr="0">
          <a:noAutofit/>
        </a:bodyPr>
        <a:lstStyle/>
        <a:p>
          <a:pPr marL="0" lvl="0" indent="0" algn="l" defTabSz="577850">
            <a:lnSpc>
              <a:spcPct val="90000"/>
            </a:lnSpc>
            <a:spcBef>
              <a:spcPct val="0"/>
            </a:spcBef>
            <a:spcAft>
              <a:spcPct val="35000"/>
            </a:spcAft>
            <a:buNone/>
          </a:pPr>
          <a:r>
            <a:rPr lang="en-US" sz="1300" kern="1200"/>
            <a:t>Acquire -  Track down best evidence for answering the question.</a:t>
          </a:r>
        </a:p>
      </dsp:txBody>
      <dsp:txXfrm>
        <a:off x="1410493" y="1058175"/>
        <a:ext cx="4231481" cy="693044"/>
      </dsp:txXfrm>
    </dsp:sp>
    <dsp:sp modelId="{08A9EE0A-E858-4352-AA17-7559708F4B42}">
      <dsp:nvSpPr>
        <dsp:cNvPr id="0" name=""/>
        <dsp:cNvSpPr/>
      </dsp:nvSpPr>
      <dsp:spPr>
        <a:xfrm rot="10800000">
          <a:off x="0" y="2352"/>
          <a:ext cx="1410493" cy="1066221"/>
        </a:xfrm>
        <a:prstGeom prst="upArrowCallout">
          <a:avLst>
            <a:gd name="adj1" fmla="val 5000"/>
            <a:gd name="adj2" fmla="val 10000"/>
            <a:gd name="adj3" fmla="val 15000"/>
            <a:gd name="adj4" fmla="val 64977"/>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Ask</a:t>
          </a:r>
        </a:p>
      </dsp:txBody>
      <dsp:txXfrm rot="-10800000">
        <a:off x="0" y="2352"/>
        <a:ext cx="1410493" cy="693044"/>
      </dsp:txXfrm>
    </dsp:sp>
    <dsp:sp modelId="{69FA3715-9EDB-4A11-AD39-F077D9372609}">
      <dsp:nvSpPr>
        <dsp:cNvPr id="0" name=""/>
        <dsp:cNvSpPr/>
      </dsp:nvSpPr>
      <dsp:spPr>
        <a:xfrm>
          <a:off x="1410493" y="2352"/>
          <a:ext cx="4231481" cy="693044"/>
        </a:xfrm>
        <a:prstGeom prst="rect">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65100" rIns="85834" bIns="165100" numCol="1" spcCol="1270" anchor="ctr" anchorCtr="0">
          <a:noAutofit/>
        </a:bodyPr>
        <a:lstStyle/>
        <a:p>
          <a:pPr marL="0" lvl="0" indent="0" algn="l" defTabSz="577850">
            <a:lnSpc>
              <a:spcPct val="90000"/>
            </a:lnSpc>
            <a:spcBef>
              <a:spcPct val="0"/>
            </a:spcBef>
            <a:spcAft>
              <a:spcPct val="35000"/>
            </a:spcAft>
            <a:buNone/>
          </a:pPr>
          <a:r>
            <a:rPr lang="en-US" sz="1300" kern="1200"/>
            <a:t>Ask – Convert information needed into an answerable clinical question.</a:t>
          </a:r>
        </a:p>
      </dsp:txBody>
      <dsp:txXfrm>
        <a:off x="1410493" y="2352"/>
        <a:ext cx="4231481" cy="6930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0900E-1D69-4CFB-BFAE-7E7AB7DBB71B}">
      <dsp:nvSpPr>
        <dsp:cNvPr id="0" name=""/>
        <dsp:cNvSpPr/>
      </dsp:nvSpPr>
      <dsp:spPr>
        <a:xfrm rot="16200000">
          <a:off x="1316" y="545334"/>
          <a:ext cx="2932690" cy="2932690"/>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Advantage - According to Morgan Knowles, (2022) ''Advantages of evidence-based practice include the ability to evolve and individualize care of patients, reduce cost of patient care, and enhance the expertise of the medical professional providing your care.'' </a:t>
          </a:r>
          <a:endParaRPr lang="en-US" sz="1200" kern="1200"/>
        </a:p>
      </dsp:txBody>
      <dsp:txXfrm rot="5400000">
        <a:off x="1316" y="1278506"/>
        <a:ext cx="2419469" cy="1466345"/>
      </dsp:txXfrm>
    </dsp:sp>
    <dsp:sp modelId="{2A6E62A7-EA0E-4B1F-80DD-79BC8129AB88}">
      <dsp:nvSpPr>
        <dsp:cNvPr id="0" name=""/>
        <dsp:cNvSpPr/>
      </dsp:nvSpPr>
      <dsp:spPr>
        <a:xfrm rot="5400000">
          <a:off x="3132811" y="545334"/>
          <a:ext cx="2932690" cy="2932690"/>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Disadvantage - It takes a long time for evidence-based practises to shift as medicine develops. Instead of potentially more effective therapies, this maintains the use of ineffective protocols. A clinical trial requires time to run (Witt, 2022). </a:t>
          </a:r>
          <a:endParaRPr lang="en-US" sz="1200" kern="1200"/>
        </a:p>
      </dsp:txBody>
      <dsp:txXfrm rot="-5400000">
        <a:off x="3646032" y="1278507"/>
        <a:ext cx="2419469" cy="146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C5154-9F6F-494B-9933-C433E77F4201}">
      <dsp:nvSpPr>
        <dsp:cNvPr id="0" name=""/>
        <dsp:cNvSpPr/>
      </dsp:nvSpPr>
      <dsp:spPr>
        <a:xfrm>
          <a:off x="0" y="69970"/>
          <a:ext cx="4429615" cy="122751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Why is handwashing so important in healthcare?</a:t>
          </a:r>
          <a:endParaRPr lang="en-US" sz="1900" kern="1200"/>
        </a:p>
      </dsp:txBody>
      <dsp:txXfrm>
        <a:off x="59922" y="129892"/>
        <a:ext cx="4309771" cy="1107668"/>
      </dsp:txXfrm>
    </dsp:sp>
    <dsp:sp modelId="{583349B3-2604-4FE6-A539-3CF971FF19B8}">
      <dsp:nvSpPr>
        <dsp:cNvPr id="0" name=""/>
        <dsp:cNvSpPr/>
      </dsp:nvSpPr>
      <dsp:spPr>
        <a:xfrm>
          <a:off x="0" y="1352203"/>
          <a:ext cx="4429615" cy="122751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healthcare institutions, maintaining good hand hygiene is essential to reducing nosocomial infections and the spread of pathogens.</a:t>
          </a:r>
          <a:endParaRPr lang="en-US" sz="1900" kern="1200"/>
        </a:p>
      </dsp:txBody>
      <dsp:txXfrm>
        <a:off x="59922" y="1412125"/>
        <a:ext cx="4309771" cy="1107668"/>
      </dsp:txXfrm>
    </dsp:sp>
    <dsp:sp modelId="{F098002D-F635-497A-9A4D-9784CC050F1C}">
      <dsp:nvSpPr>
        <dsp:cNvPr id="0" name=""/>
        <dsp:cNvSpPr/>
      </dsp:nvSpPr>
      <dsp:spPr>
        <a:xfrm>
          <a:off x="0" y="2634436"/>
          <a:ext cx="4429615" cy="122751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This would protect you from contracting anything that would be harmful to your health or the health of your patients.</a:t>
          </a:r>
          <a:endParaRPr lang="en-US" sz="1900" kern="1200"/>
        </a:p>
      </dsp:txBody>
      <dsp:txXfrm>
        <a:off x="59922" y="2694358"/>
        <a:ext cx="4309771" cy="110766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DE3DCEE-A038-428F-84B6-15E745F72AC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828593-B8C8-4D07-8996-9651D5E7BD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DDA930-2AE7-4F67-A064-72911B390E80}" type="datetime1">
              <a:rPr lang="en-GB" smtClean="0"/>
              <a:t>03/05/2023</a:t>
            </a:fld>
            <a:endParaRPr lang="en-GB"/>
          </a:p>
        </p:txBody>
      </p:sp>
      <p:sp>
        <p:nvSpPr>
          <p:cNvPr id="4" name="Footer Placeholder 3">
            <a:extLst>
              <a:ext uri="{FF2B5EF4-FFF2-40B4-BE49-F238E27FC236}">
                <a16:creationId xmlns:a16="http://schemas.microsoft.com/office/drawing/2014/main" id="{7D764658-DA02-46E1-AF99-C554F715529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1BB213C-4049-4C69-9193-6071112615F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66AE90-342E-410C-8752-FCFE2A4BE74D}" type="slidenum">
              <a:rPr lang="en-GB" smtClean="0"/>
              <a:t>‹#›</a:t>
            </a:fld>
            <a:endParaRPr lang="en-GB"/>
          </a:p>
        </p:txBody>
      </p:sp>
    </p:spTree>
    <p:extLst>
      <p:ext uri="{BB962C8B-B14F-4D97-AF65-F5344CB8AC3E}">
        <p14:creationId xmlns:p14="http://schemas.microsoft.com/office/powerpoint/2010/main" val="142021198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48394E-FBD0-429E-9678-171F2C6299B7}" type="datetime1">
              <a:rPr lang="en-GB" smtClean="0"/>
              <a:pPr/>
              <a:t>03/05/2023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D64C5B-86A3-4F29-871F-D97BA3734602}" type="slidenum">
              <a:rPr lang="en-GB" noProof="0" smtClean="0"/>
              <a:t>‹#›</a:t>
            </a:fld>
            <a:endParaRPr lang="en-GB" noProof="0"/>
          </a:p>
        </p:txBody>
      </p:sp>
    </p:spTree>
    <p:extLst>
      <p:ext uri="{BB962C8B-B14F-4D97-AF65-F5344CB8AC3E}">
        <p14:creationId xmlns:p14="http://schemas.microsoft.com/office/powerpoint/2010/main" val="17526069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D64C5B-86A3-4F29-871F-D97BA3734602}" type="slidenum">
              <a:rPr lang="en-GB" smtClean="0"/>
              <a:t>1</a:t>
            </a:fld>
            <a:endParaRPr lang="en-GB"/>
          </a:p>
        </p:txBody>
      </p:sp>
    </p:spTree>
    <p:extLst>
      <p:ext uri="{BB962C8B-B14F-4D97-AF65-F5344CB8AC3E}">
        <p14:creationId xmlns:p14="http://schemas.microsoft.com/office/powerpoint/2010/main" val="1656267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rtlCol="0" anchor="ctr">
            <a:normAutofit/>
          </a:bodyPr>
          <a:lstStyle>
            <a:lvl1pPr algn="r">
              <a:defRPr sz="5000" spc="200" baseline="0"/>
            </a:lvl1pPr>
          </a:lstStyle>
          <a:p>
            <a:pPr rtl="0"/>
            <a:r>
              <a:rPr lang="en-GB" noProof="0"/>
              <a:t>Click to edit Master title style</a:t>
            </a:r>
          </a:p>
        </p:txBody>
      </p:sp>
      <p:sp>
        <p:nvSpPr>
          <p:cNvPr id="3" name="Subtitle 2"/>
          <p:cNvSpPr>
            <a:spLocks noGrp="1"/>
          </p:cNvSpPr>
          <p:nvPr>
            <p:ph type="subTitle" idx="1"/>
          </p:nvPr>
        </p:nvSpPr>
        <p:spPr>
          <a:xfrm>
            <a:off x="8610600" y="4960137"/>
            <a:ext cx="3200400" cy="1463040"/>
          </a:xfrm>
        </p:spPr>
        <p:txBody>
          <a:bodyPr lIns="91440" rIns="91440" rtlCol="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lvl1pPr algn="l">
              <a:defRPr/>
            </a:lvl1pPr>
          </a:lstStyle>
          <a:p>
            <a:pPr rtl="0"/>
            <a:fld id="{3ED79E05-F07E-482C-ADEF-73C8CF693900}" type="datetime1">
              <a:rPr lang="en-GB" noProof="0" smtClean="0"/>
              <a:t>03/05/2023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4F96550-6D9D-4FA1-BD8F-93E87FF83E74}" type="datetime1">
              <a:rPr lang="en-GB" noProof="0" smtClean="0"/>
              <a:t>03/05/2023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rtlCol="0" anchor="ctr">
            <a:normAutofit/>
          </a:bodyPr>
          <a:lstStyle>
            <a:lvl1pPr algn="r">
              <a:defRPr sz="5000" b="0" spc="200" baseline="0"/>
            </a:lvl1pPr>
          </a:lstStyle>
          <a:p>
            <a:pPr rtl="0"/>
            <a:r>
              <a:rPr lang="en-GB" noProof="0"/>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rtlCol="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F49ACC8-2310-41AF-8883-A2A6440912E7}" type="datetime1">
              <a:rPr lang="en-GB" noProof="0" smtClean="0"/>
              <a:t>03/05/2023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rtlCol="0"/>
          <a:lstStyle/>
          <a:p>
            <a:pPr rtl="0"/>
            <a:r>
              <a:rPr lang="en-GB" noProof="0"/>
              <a:t>Click to edit Master title style</a:t>
            </a:r>
          </a:p>
        </p:txBody>
      </p:sp>
      <p:sp>
        <p:nvSpPr>
          <p:cNvPr id="3" name="Content Placeholder 2"/>
          <p:cNvSpPr>
            <a:spLocks noGrp="1"/>
          </p:cNvSpPr>
          <p:nvPr>
            <p:ph sz="half" idx="1"/>
          </p:nvPr>
        </p:nvSpPr>
        <p:spPr>
          <a:xfrm>
            <a:off x="1024127" y="2286000"/>
            <a:ext cx="4754880" cy="402336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989320" y="2286000"/>
            <a:ext cx="4754880" cy="402336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1BB4A1AF-054A-47AD-9977-9DC49A93C0F7}" type="datetime1">
              <a:rPr lang="en-GB" noProof="0" smtClean="0"/>
              <a:t>03/05/2023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rtlCol="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24128" y="2967788"/>
            <a:ext cx="4754880" cy="33415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990888" y="2179636"/>
            <a:ext cx="4754880" cy="822960"/>
          </a:xfrm>
        </p:spPr>
        <p:txBody>
          <a:bodyPr lIns="137160" rIns="137160" rtlCol="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noProof="0"/>
              <a:t>Click to edit Master text styles</a:t>
            </a:r>
          </a:p>
        </p:txBody>
      </p:sp>
      <p:sp>
        <p:nvSpPr>
          <p:cNvPr id="6" name="Content Placeholder 5"/>
          <p:cNvSpPr>
            <a:spLocks noGrp="1"/>
          </p:cNvSpPr>
          <p:nvPr>
            <p:ph sz="quarter" idx="4"/>
          </p:nvPr>
        </p:nvSpPr>
        <p:spPr>
          <a:xfrm>
            <a:off x="5990888" y="2967788"/>
            <a:ext cx="4754880" cy="33415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1835B5E-D94E-4F42-849B-269195231458}" type="datetime1">
              <a:rPr lang="en-GB" noProof="0" smtClean="0"/>
              <a:t>03/05/2023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696E1114-2071-4B07-B00D-9E40954F664C}" type="datetime1">
              <a:rPr lang="en-GB" noProof="0" smtClean="0"/>
              <a:t>03/05/2023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30E640C-77D0-4149-BE14-C918C4B52888}" type="datetime1">
              <a:rPr lang="en-GB" noProof="0" smtClean="0"/>
              <a:t>03/05/2023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rtlCol="0">
            <a:noAutofit/>
          </a:bodyPr>
          <a:lstStyle>
            <a:lvl1pPr>
              <a:lnSpc>
                <a:spcPct val="80000"/>
              </a:lnSpc>
              <a:defRPr sz="4000"/>
            </a:lvl1pPr>
          </a:lstStyle>
          <a:p>
            <a:pPr rtl="0"/>
            <a:r>
              <a:rPr lang="en-GB" noProof="0"/>
              <a:t>Click to edit Master title style</a:t>
            </a:r>
          </a:p>
        </p:txBody>
      </p:sp>
      <p:sp>
        <p:nvSpPr>
          <p:cNvPr id="3" name="Content Placeholder 2"/>
          <p:cNvSpPr>
            <a:spLocks noGrp="1"/>
          </p:cNvSpPr>
          <p:nvPr>
            <p:ph idx="1"/>
          </p:nvPr>
        </p:nvSpPr>
        <p:spPr>
          <a:xfrm>
            <a:off x="5715000" y="822960"/>
            <a:ext cx="5678424" cy="5184648"/>
          </a:xfrm>
        </p:spPr>
        <p:txBody>
          <a:bodyPr rtlCol="0"/>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024128" y="2257506"/>
            <a:ext cx="4389120" cy="3762294"/>
          </a:xfrm>
        </p:spPr>
        <p:txBody>
          <a:bodyPr lIns="91440" rIns="91440" rtlCol="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E7C2C2E6-9A91-4B05-A2F3-10B30F05E8E6}" type="datetime1">
              <a:rPr lang="en-GB" noProof="0" smtClean="0"/>
              <a:t>03/05/2023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rtlCol="0" anchor="ctr">
            <a:normAutofit/>
          </a:bodyPr>
          <a:lstStyle>
            <a:lvl1pPr algn="r">
              <a:defRPr sz="5000" spc="200" baseline="0"/>
            </a:lvl1pPr>
          </a:lstStyle>
          <a:p>
            <a:pPr rtl="0"/>
            <a:r>
              <a:rPr lang="en-GB" noProof="0"/>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rtlCol="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C957665-87AB-4266-B941-020E7BC8D8A7}" type="datetime1">
              <a:rPr lang="en-GB" noProof="0" smtClean="0"/>
              <a:t>03/05/2023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867E5644-1E61-4311-A31E-84CB9C7AA8A9}" type="slidenum">
              <a:rPr lang="en-GB" noProof="0" smtClean="0"/>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7008A4D-70A4-41D1-B9D3-2A51074C7C6B}" type="datetime1">
              <a:rPr lang="en-GB" noProof="0" smtClean="0"/>
              <a:t>03/05/2023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rtlCol="0"/>
          <a:lstStyle/>
          <a:p>
            <a:pPr rtl="0"/>
            <a:r>
              <a:rPr lang="en-GB" noProof="0"/>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CF14C35-C706-4A3A-9E8E-C4173FB5F570}" type="datetime1">
              <a:rPr lang="en-GB" noProof="0" smtClean="0"/>
              <a:t>03/05/2023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FFCD1A4C-C72A-456D-B6DD-8FB2A9BA0E71}" type="datetime1">
              <a:rPr lang="en-GB" noProof="0" smtClean="0"/>
              <a:t>03/05/2023</a:t>
            </a:fld>
            <a:endParaRPr lang="en-GB" noProof="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endParaRPr lang="en-GB" noProof="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4FAB73BC-B049-4115-A692-8D63A059BFB8}" type="slidenum">
              <a:rPr lang="en-GB" noProof="0" smtClean="0"/>
              <a:pPr rtl="0"/>
              <a:t>‹#›</a:t>
            </a:fld>
            <a:endParaRPr lang="en-GB" noProof="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handwashing.commons.gc.cuny.edu/2018/10/18/hello-world/" TargetMode="External"/><Relationship Id="rId7" Type="http://schemas.openxmlformats.org/officeDocument/2006/relationships/diagramColors" Target="../diagrams/colors4.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www.youtube.com" TargetMode="External"/><Relationship Id="rId3" Type="http://schemas.openxmlformats.org/officeDocument/2006/relationships/hyperlink" Target="http://www.ada.org" TargetMode="External"/><Relationship Id="rId7" Type="http://schemas.openxmlformats.org/officeDocument/2006/relationships/hyperlink" Target="https://study.com/academy/lesson/evidence-based-practice-advantages-disadvantages.html" TargetMode="External"/><Relationship Id="rId12" Type="http://schemas.openxmlformats.org/officeDocument/2006/relationships/hyperlink" Target="https://www.ncbi.nlm.nih.gov/books/NBK144018/" TargetMode="Externa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hyperlink" Target="https://journals.rcni.com/nursing-standard/evidence-and-practice/using-effective-hand-hygiene-practice-to-prevent-and-control-infection-ns.2020.e11552/print/abs" TargetMode="External"/><Relationship Id="rId11" Type="http://schemas.openxmlformats.org/officeDocument/2006/relationships/hyperlink" Target="https://www.ehow.co.uk/info_8691957_disadvantages-evidence-based-practice.html" TargetMode="External"/><Relationship Id="rId5" Type="http://schemas.openxmlformats.org/officeDocument/2006/relationships/hyperlink" Target="https://info.unigloves.co.uk/blog/the-covid-19-impact-on-hand-hygiene-and-protection" TargetMode="External"/><Relationship Id="rId10" Type="http://schemas.openxmlformats.org/officeDocument/2006/relationships/hyperlink" Target="http://www.ehow.co.uk" TargetMode="External"/><Relationship Id="rId4" Type="http://schemas.openxmlformats.org/officeDocument/2006/relationships/hyperlink" Target="https://www.ada.org/publications/dental-practice-success/hand-hygiene-for-the-dental-team#:~:text=For%20dental%20professionals%2C%20effective%20hand" TargetMode="External"/><Relationship Id="rId9" Type="http://schemas.openxmlformats.org/officeDocument/2006/relationships/hyperlink" Target="https://www.youtube.com/watch?v=mLFyX4pKG0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algn="just"/>
            <a:r>
              <a:rPr lang="en-GB" sz="1100" b="1">
                <a:ea typeface="+mj-lt"/>
                <a:cs typeface="+mj-lt"/>
              </a:rPr>
              <a:t>     </a:t>
            </a:r>
            <a:r>
              <a:rPr lang="en-GB" sz="2800" b="1">
                <a:ea typeface="+mj-lt"/>
                <a:cs typeface="+mj-lt"/>
              </a:rPr>
              <a:t>Evidence-Based Practice</a:t>
            </a:r>
            <a:endParaRPr lang="en-US" sz="2800"/>
          </a:p>
          <a:p>
            <a:endParaRPr lang="en-GB"/>
          </a:p>
        </p:txBody>
      </p:sp>
      <p:sp>
        <p:nvSpPr>
          <p:cNvPr id="3" name="Subtitle 2"/>
          <p:cNvSpPr>
            <a:spLocks noGrp="1"/>
          </p:cNvSpPr>
          <p:nvPr>
            <p:ph type="subTitle" idx="1"/>
          </p:nvPr>
        </p:nvSpPr>
        <p:spPr/>
        <p:txBody>
          <a:bodyPr rtlCol="0"/>
          <a:lstStyle/>
          <a:p>
            <a:r>
              <a:rPr lang="en-GB"/>
              <a:t>By Zoe Prosser </a:t>
            </a:r>
          </a:p>
          <a:p>
            <a:endParaRPr lang="en-GB"/>
          </a:p>
        </p:txBody>
      </p:sp>
    </p:spTree>
    <p:extLst>
      <p:ext uri="{BB962C8B-B14F-4D97-AF65-F5344CB8AC3E}">
        <p14:creationId xmlns:p14="http://schemas.microsoft.com/office/powerpoint/2010/main" val="690163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7FAF3-7EAF-D9DE-3B7F-DFDFB7744F6A}"/>
              </a:ext>
            </a:extLst>
          </p:cNvPr>
          <p:cNvSpPr>
            <a:spLocks noGrp="1"/>
          </p:cNvSpPr>
          <p:nvPr>
            <p:ph type="title"/>
          </p:nvPr>
        </p:nvSpPr>
        <p:spPr>
          <a:xfrm>
            <a:off x="1024128" y="585216"/>
            <a:ext cx="6066818" cy="1499616"/>
          </a:xfrm>
        </p:spPr>
        <p:txBody>
          <a:bodyPr>
            <a:normAutofit/>
          </a:bodyPr>
          <a:lstStyle/>
          <a:p>
            <a:r>
              <a:rPr lang="en-GB"/>
              <a:t>A little bit about me. </a:t>
            </a:r>
          </a:p>
        </p:txBody>
      </p:sp>
      <p:sp>
        <p:nvSpPr>
          <p:cNvPr id="3" name="Content Placeholder 2">
            <a:extLst>
              <a:ext uri="{FF2B5EF4-FFF2-40B4-BE49-F238E27FC236}">
                <a16:creationId xmlns:a16="http://schemas.microsoft.com/office/drawing/2014/main" id="{C20C405B-FB41-564C-1543-A00A9255C19F}"/>
              </a:ext>
            </a:extLst>
          </p:cNvPr>
          <p:cNvSpPr>
            <a:spLocks noGrp="1"/>
          </p:cNvSpPr>
          <p:nvPr>
            <p:ph idx="1"/>
          </p:nvPr>
        </p:nvSpPr>
        <p:spPr>
          <a:xfrm>
            <a:off x="1024128" y="2286000"/>
            <a:ext cx="6066818" cy="4023360"/>
          </a:xfrm>
        </p:spPr>
        <p:txBody>
          <a:bodyPr vert="horz" lIns="45720" tIns="45720" rIns="45720" bIns="45720" rtlCol="0" anchor="t">
            <a:normAutofit/>
          </a:bodyPr>
          <a:lstStyle/>
          <a:p>
            <a:r>
              <a:rPr lang="en-GB" dirty="0"/>
              <a:t>My name is Zoe and I am currently working as a dental nurse in a general dental practice in Llanelli. I am also studying professional health care in the University of Wales Trinty </a:t>
            </a:r>
            <a:r>
              <a:rPr lang="en-GB" dirty="0" err="1"/>
              <a:t>St.david</a:t>
            </a:r>
            <a:r>
              <a:rPr lang="en-GB" dirty="0"/>
              <a:t>. </a:t>
            </a:r>
            <a:endParaRPr lang="en-GB" b="1" dirty="0"/>
          </a:p>
          <a:p>
            <a:r>
              <a:rPr lang="en-GB" dirty="0"/>
              <a:t>Today I will be presenting to you a presentation on </a:t>
            </a:r>
            <a:r>
              <a:rPr lang="en-GB" dirty="0">
                <a:ea typeface="+mn-lt"/>
                <a:cs typeface="+mn-lt"/>
              </a:rPr>
              <a:t>evidence-based practice and demonstrating my understanding on this subject and how and why it is used in the healthcare sector. </a:t>
            </a:r>
            <a:endParaRPr lang="en-GB" b="1" dirty="0">
              <a:ea typeface="+mn-lt"/>
              <a:cs typeface="+mn-lt"/>
            </a:endParaRPr>
          </a:p>
          <a:p>
            <a:endParaRPr lang="en-GB"/>
          </a:p>
        </p:txBody>
      </p:sp>
      <p:pic>
        <p:nvPicPr>
          <p:cNvPr id="4" name="Picture 4">
            <a:extLst>
              <a:ext uri="{FF2B5EF4-FFF2-40B4-BE49-F238E27FC236}">
                <a16:creationId xmlns:a16="http://schemas.microsoft.com/office/drawing/2014/main" id="{9A8B2F0F-AEE0-BFA4-E229-F51A7E10BDCF}"/>
              </a:ext>
            </a:extLst>
          </p:cNvPr>
          <p:cNvPicPr>
            <a:picLocks noChangeAspect="1"/>
          </p:cNvPicPr>
          <p:nvPr/>
        </p:nvPicPr>
        <p:blipFill rotWithShape="1">
          <a:blip r:embed="rId2"/>
          <a:srcRect l="2997" r="3687"/>
          <a:stretch/>
        </p:blipFill>
        <p:spPr>
          <a:xfrm>
            <a:off x="7552266" y="10"/>
            <a:ext cx="4639733" cy="6857990"/>
          </a:xfrm>
          <a:prstGeom prst="rect">
            <a:avLst/>
          </a:prstGeom>
        </p:spPr>
      </p:pic>
    </p:spTree>
    <p:extLst>
      <p:ext uri="{BB962C8B-B14F-4D97-AF65-F5344CB8AC3E}">
        <p14:creationId xmlns:p14="http://schemas.microsoft.com/office/powerpoint/2010/main" val="135288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C75CB-A9C5-4D0C-0349-EA697EC4C7B3}"/>
              </a:ext>
            </a:extLst>
          </p:cNvPr>
          <p:cNvSpPr>
            <a:spLocks noGrp="1"/>
          </p:cNvSpPr>
          <p:nvPr>
            <p:ph type="title"/>
          </p:nvPr>
        </p:nvSpPr>
        <p:spPr>
          <a:xfrm>
            <a:off x="4219803" y="4735775"/>
            <a:ext cx="7006998" cy="1245732"/>
          </a:xfrm>
        </p:spPr>
        <p:txBody>
          <a:bodyPr anchor="t">
            <a:normAutofit/>
          </a:bodyPr>
          <a:lstStyle/>
          <a:p>
            <a:r>
              <a:rPr lang="en-GB">
                <a:solidFill>
                  <a:srgbClr val="FFFFFF"/>
                </a:solidFill>
              </a:rPr>
              <a:t>Aims </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A59E998-547A-29B8-04F5-34AE5B3F10AD}"/>
              </a:ext>
            </a:extLst>
          </p:cNvPr>
          <p:cNvSpPr>
            <a:spLocks noGrp="1"/>
          </p:cNvSpPr>
          <p:nvPr>
            <p:ph idx="1"/>
          </p:nvPr>
        </p:nvSpPr>
        <p:spPr>
          <a:xfrm>
            <a:off x="4219802" y="965864"/>
            <a:ext cx="7006998" cy="3450370"/>
          </a:xfrm>
        </p:spPr>
        <p:txBody>
          <a:bodyPr vert="horz" lIns="45720" tIns="45720" rIns="45720" bIns="45720" rtlCol="0" anchor="b">
            <a:normAutofit/>
          </a:bodyPr>
          <a:lstStyle/>
          <a:p>
            <a:pPr marL="457200" indent="-457200">
              <a:buAutoNum type="arabicPeriod"/>
            </a:pPr>
            <a:r>
              <a:rPr lang="en-GB" sz="2000">
                <a:solidFill>
                  <a:srgbClr val="FFFFFF"/>
                </a:solidFill>
              </a:rPr>
              <a:t>To show my understanding of evidence-based research</a:t>
            </a:r>
            <a:endParaRPr lang="en-US" sz="2000">
              <a:solidFill>
                <a:srgbClr val="FFFFFF"/>
              </a:solidFill>
            </a:endParaRPr>
          </a:p>
          <a:p>
            <a:pPr marL="457200" indent="-457200">
              <a:buAutoNum type="arabicPeriod"/>
            </a:pPr>
            <a:r>
              <a:rPr lang="en-GB" sz="2000">
                <a:solidFill>
                  <a:srgbClr val="FFFFFF"/>
                </a:solidFill>
              </a:rPr>
              <a:t>Convey Information </a:t>
            </a:r>
          </a:p>
          <a:p>
            <a:pPr marL="457200" indent="-457200">
              <a:buAutoNum type="arabicPeriod"/>
            </a:pPr>
            <a:r>
              <a:rPr lang="en-GB" sz="2000">
                <a:solidFill>
                  <a:srgbClr val="FFFFFF"/>
                </a:solidFill>
              </a:rPr>
              <a:t>Educate the audience on evidence-based research. </a:t>
            </a:r>
          </a:p>
          <a:p>
            <a:pPr marL="457200" indent="-457200">
              <a:buAutoNum type="arabicPeriod"/>
            </a:pPr>
            <a:r>
              <a:rPr lang="en-GB" sz="2000">
                <a:solidFill>
                  <a:srgbClr val="FFFFFF"/>
                </a:solidFill>
              </a:rPr>
              <a:t>Why and how we use it in the healthcare sector. </a:t>
            </a:r>
          </a:p>
          <a:p>
            <a:pPr marL="457200" indent="-457200">
              <a:buAutoNum type="arabicPeriod"/>
            </a:pPr>
            <a:r>
              <a:rPr lang="en-GB" sz="2000">
                <a:solidFill>
                  <a:srgbClr val="FFFFFF"/>
                </a:solidFill>
              </a:rPr>
              <a:t>Show my presentation skills </a:t>
            </a:r>
          </a:p>
          <a:p>
            <a:pPr marL="457200" indent="-457200">
              <a:buAutoNum type="arabicPeriod"/>
            </a:pPr>
            <a:endParaRPr lang="en-GB" sz="200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13349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E11C3-E4B4-57FC-5294-E441C51AA228}"/>
              </a:ext>
            </a:extLst>
          </p:cNvPr>
          <p:cNvSpPr>
            <a:spLocks noGrp="1"/>
          </p:cNvSpPr>
          <p:nvPr>
            <p:ph type="title"/>
          </p:nvPr>
        </p:nvSpPr>
        <p:spPr>
          <a:xfrm>
            <a:off x="1024128" y="585216"/>
            <a:ext cx="6066818" cy="1499616"/>
          </a:xfrm>
        </p:spPr>
        <p:txBody>
          <a:bodyPr>
            <a:normAutofit/>
          </a:bodyPr>
          <a:lstStyle/>
          <a:p>
            <a:r>
              <a:rPr lang="en-GB"/>
              <a:t>What is evidence-based research</a:t>
            </a:r>
          </a:p>
        </p:txBody>
      </p:sp>
      <p:sp>
        <p:nvSpPr>
          <p:cNvPr id="3" name="Content Placeholder 2">
            <a:extLst>
              <a:ext uri="{FF2B5EF4-FFF2-40B4-BE49-F238E27FC236}">
                <a16:creationId xmlns:a16="http://schemas.microsoft.com/office/drawing/2014/main" id="{50A0B354-8FBD-0B6A-5374-D5CFE27C7442}"/>
              </a:ext>
            </a:extLst>
          </p:cNvPr>
          <p:cNvSpPr>
            <a:spLocks noGrp="1"/>
          </p:cNvSpPr>
          <p:nvPr>
            <p:ph idx="1"/>
          </p:nvPr>
        </p:nvSpPr>
        <p:spPr>
          <a:xfrm>
            <a:off x="1024128" y="2286000"/>
            <a:ext cx="6066818" cy="4023360"/>
          </a:xfrm>
        </p:spPr>
        <p:txBody>
          <a:bodyPr vert="horz" lIns="45720" tIns="45720" rIns="45720" bIns="45720" rtlCol="0" anchor="t">
            <a:normAutofit/>
          </a:bodyPr>
          <a:lstStyle/>
          <a:p>
            <a:r>
              <a:rPr lang="en-GB">
                <a:ea typeface="+mn-lt"/>
                <a:cs typeface="+mn-lt"/>
              </a:rPr>
              <a:t>Evidence-based practise is universally acknowledged as the key to raising patient outcomes and healthcare quality (Chien, 2019). </a:t>
            </a:r>
          </a:p>
          <a:p>
            <a:endParaRPr lang="en-GB"/>
          </a:p>
          <a:p>
            <a:endParaRPr lang="en-GB"/>
          </a:p>
          <a:p>
            <a:r>
              <a:rPr lang="en-GB">
                <a:solidFill>
                  <a:srgbClr val="212121"/>
                </a:solidFill>
                <a:ea typeface="+mn-lt"/>
                <a:cs typeface="+mn-lt"/>
              </a:rPr>
              <a:t>''Evidence-based research is the use of prior research in a systematic and transparent way to inform a new study so that it is answering questions that matter in a valid, efficient, and accessible manner'' </a:t>
            </a:r>
            <a:r>
              <a:rPr lang="en-GB">
                <a:ea typeface="+mn-lt"/>
                <a:cs typeface="+mn-lt"/>
              </a:rPr>
              <a:t>(Robinson et al., 2020). </a:t>
            </a:r>
            <a:endParaRPr lang="en-GB"/>
          </a:p>
          <a:p>
            <a:endParaRPr lang="en-GB"/>
          </a:p>
        </p:txBody>
      </p:sp>
      <p:pic>
        <p:nvPicPr>
          <p:cNvPr id="5" name="Picture 4" descr="A row of samples for medical testing">
            <a:extLst>
              <a:ext uri="{FF2B5EF4-FFF2-40B4-BE49-F238E27FC236}">
                <a16:creationId xmlns:a16="http://schemas.microsoft.com/office/drawing/2014/main" id="{18739BEB-C4A8-1DFE-9F07-4797134D630F}"/>
              </a:ext>
            </a:extLst>
          </p:cNvPr>
          <p:cNvPicPr>
            <a:picLocks noChangeAspect="1"/>
          </p:cNvPicPr>
          <p:nvPr/>
        </p:nvPicPr>
        <p:blipFill rotWithShape="1">
          <a:blip r:embed="rId2"/>
          <a:srcRect l="47418" r="1843" b="4"/>
          <a:stretch/>
        </p:blipFill>
        <p:spPr>
          <a:xfrm>
            <a:off x="7552266" y="10"/>
            <a:ext cx="4639733" cy="6857990"/>
          </a:xfrm>
          <a:prstGeom prst="rect">
            <a:avLst/>
          </a:prstGeom>
        </p:spPr>
      </p:pic>
    </p:spTree>
    <p:extLst>
      <p:ext uri="{BB962C8B-B14F-4D97-AF65-F5344CB8AC3E}">
        <p14:creationId xmlns:p14="http://schemas.microsoft.com/office/powerpoint/2010/main" val="392675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543C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259A9-92BD-4ED0-0CFF-37ED5DD1E920}"/>
              </a:ext>
            </a:extLst>
          </p:cNvPr>
          <p:cNvSpPr>
            <a:spLocks noGrp="1"/>
          </p:cNvSpPr>
          <p:nvPr>
            <p:ph type="title"/>
          </p:nvPr>
        </p:nvSpPr>
        <p:spPr>
          <a:xfrm>
            <a:off x="1024129" y="585216"/>
            <a:ext cx="3779085" cy="1499616"/>
          </a:xfrm>
        </p:spPr>
        <p:txBody>
          <a:bodyPr>
            <a:normAutofit/>
          </a:bodyPr>
          <a:lstStyle/>
          <a:p>
            <a:r>
              <a:rPr lang="en-GB">
                <a:solidFill>
                  <a:srgbClr val="FFFFFF"/>
                </a:solidFill>
              </a:rPr>
              <a:t>History. </a:t>
            </a:r>
          </a:p>
        </p:txBody>
      </p:sp>
      <p:cxnSp>
        <p:nvCxnSpPr>
          <p:cNvPr id="18" name="Straight Connector 17">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B7EEB2-0D95-9BAD-B728-95A0426E4AE1}"/>
              </a:ext>
            </a:extLst>
          </p:cNvPr>
          <p:cNvSpPr>
            <a:spLocks noGrp="1"/>
          </p:cNvSpPr>
          <p:nvPr>
            <p:ph idx="1"/>
          </p:nvPr>
        </p:nvSpPr>
        <p:spPr>
          <a:xfrm>
            <a:off x="1024129" y="2286000"/>
            <a:ext cx="3791711" cy="3931920"/>
          </a:xfrm>
        </p:spPr>
        <p:txBody>
          <a:bodyPr vert="horz" lIns="45720" tIns="45720" rIns="45720" bIns="45720" rtlCol="0">
            <a:normAutofit/>
          </a:bodyPr>
          <a:lstStyle/>
          <a:p>
            <a:r>
              <a:rPr lang="en-GB" sz="1700">
                <a:solidFill>
                  <a:srgbClr val="FFFFFF"/>
                </a:solidFill>
                <a:ea typeface="+mn-lt"/>
                <a:cs typeface="+mn-lt"/>
              </a:rPr>
              <a:t>In 1972, Professor Archie Cochrane, a physician and researcher from the UK, brought attention to the fact that the majority of judgements regarding treatment were not supported by a thorough analysis of the available clinical data. The term ‘evidence-based medicine’ was introduced by Gordon Guyatt and his team in 1991 to shift the emphasis in clinical decision-making from ‘intuition, unsystematic clinical experience, and pathophysiologic rationale’ to scientific, clinically relevant research. (Clinical Information Access Portal, 2021). </a:t>
            </a:r>
            <a:endParaRPr lang="en-GB" sz="1700">
              <a:solidFill>
                <a:srgbClr val="FFFFFF"/>
              </a:solidFill>
            </a:endParaRPr>
          </a:p>
        </p:txBody>
      </p:sp>
      <p:pic>
        <p:nvPicPr>
          <p:cNvPr id="4" name="Picture 4">
            <a:extLst>
              <a:ext uri="{FF2B5EF4-FFF2-40B4-BE49-F238E27FC236}">
                <a16:creationId xmlns:a16="http://schemas.microsoft.com/office/drawing/2014/main" id="{160E22B0-D2D2-E358-C8A8-899AEB588E00}"/>
              </a:ext>
            </a:extLst>
          </p:cNvPr>
          <p:cNvPicPr>
            <a:picLocks noChangeAspect="1"/>
          </p:cNvPicPr>
          <p:nvPr/>
        </p:nvPicPr>
        <p:blipFill rotWithShape="1">
          <a:blip r:embed="rId2"/>
          <a:srcRect t="7377" r="-2" b="-2"/>
          <a:stretch/>
        </p:blipFill>
        <p:spPr>
          <a:xfrm>
            <a:off x="6096000" y="640080"/>
            <a:ext cx="5455921" cy="5577840"/>
          </a:xfrm>
          <a:prstGeom prst="rect">
            <a:avLst/>
          </a:prstGeom>
        </p:spPr>
      </p:pic>
      <p:sp>
        <p:nvSpPr>
          <p:cNvPr id="5" name="TextBox 4">
            <a:extLst>
              <a:ext uri="{FF2B5EF4-FFF2-40B4-BE49-F238E27FC236}">
                <a16:creationId xmlns:a16="http://schemas.microsoft.com/office/drawing/2014/main" id="{E9B6BA83-EF2B-0415-B141-E507D177F965}"/>
              </a:ext>
            </a:extLst>
          </p:cNvPr>
          <p:cNvSpPr txBox="1"/>
          <p:nvPr/>
        </p:nvSpPr>
        <p:spPr>
          <a:xfrm>
            <a:off x="7586253" y="6380551"/>
            <a:ext cx="255515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rgbClr val="212529"/>
                </a:solidFill>
                <a:ea typeface="+mn-lt"/>
                <a:cs typeface="+mn-lt"/>
              </a:rPr>
              <a:t>Archie Cochrane 1909 - 1988.</a:t>
            </a:r>
            <a:endParaRPr lang="en-US" sz="1400"/>
          </a:p>
        </p:txBody>
      </p:sp>
    </p:spTree>
    <p:extLst>
      <p:ext uri="{BB962C8B-B14F-4D97-AF65-F5344CB8AC3E}">
        <p14:creationId xmlns:p14="http://schemas.microsoft.com/office/powerpoint/2010/main" val="2323058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15CD0-A5F8-B59E-D291-488A1B5DF44B}"/>
              </a:ext>
            </a:extLst>
          </p:cNvPr>
          <p:cNvSpPr>
            <a:spLocks noGrp="1"/>
          </p:cNvSpPr>
          <p:nvPr>
            <p:ph type="title"/>
          </p:nvPr>
        </p:nvSpPr>
        <p:spPr>
          <a:xfrm>
            <a:off x="1024128" y="585216"/>
            <a:ext cx="9720072" cy="1499616"/>
          </a:xfrm>
        </p:spPr>
        <p:txBody>
          <a:bodyPr>
            <a:normAutofit/>
          </a:bodyPr>
          <a:lstStyle/>
          <a:p>
            <a:r>
              <a:rPr lang="en-GB"/>
              <a:t>Who uses evidence-based practice?</a:t>
            </a:r>
          </a:p>
        </p:txBody>
      </p:sp>
      <p:graphicFrame>
        <p:nvGraphicFramePr>
          <p:cNvPr id="5" name="Content Placeholder 2">
            <a:extLst>
              <a:ext uri="{FF2B5EF4-FFF2-40B4-BE49-F238E27FC236}">
                <a16:creationId xmlns:a16="http://schemas.microsoft.com/office/drawing/2014/main" id="{66648BDC-F955-6A3D-6F91-B472FB405163}"/>
              </a:ext>
            </a:extLst>
          </p:cNvPr>
          <p:cNvGraphicFramePr>
            <a:graphicFrameLocks noGrp="1"/>
          </p:cNvGraphicFramePr>
          <p:nvPr>
            <p:ph idx="1"/>
            <p:extLst>
              <p:ext uri="{D42A27DB-BD31-4B8C-83A1-F6EECF244321}">
                <p14:modId xmlns:p14="http://schemas.microsoft.com/office/powerpoint/2010/main" val="158758022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3930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0C680-ADCD-D68B-9DC2-7B28F9BF74A1}"/>
              </a:ext>
            </a:extLst>
          </p:cNvPr>
          <p:cNvSpPr>
            <a:spLocks noGrp="1"/>
          </p:cNvSpPr>
          <p:nvPr>
            <p:ph type="title"/>
          </p:nvPr>
        </p:nvSpPr>
        <p:spPr>
          <a:xfrm>
            <a:off x="643468" y="643467"/>
            <a:ext cx="3415612" cy="5571066"/>
          </a:xfrm>
        </p:spPr>
        <p:txBody>
          <a:bodyPr>
            <a:normAutofit/>
          </a:bodyPr>
          <a:lstStyle/>
          <a:p>
            <a:r>
              <a:rPr lang="en-GB">
                <a:solidFill>
                  <a:srgbClr val="FFFFFF"/>
                </a:solidFill>
              </a:rPr>
              <a:t>The 5 Steps of EBP. </a:t>
            </a:r>
          </a:p>
        </p:txBody>
      </p:sp>
      <p:graphicFrame>
        <p:nvGraphicFramePr>
          <p:cNvPr id="5" name="Content Placeholder 2">
            <a:extLst>
              <a:ext uri="{FF2B5EF4-FFF2-40B4-BE49-F238E27FC236}">
                <a16:creationId xmlns:a16="http://schemas.microsoft.com/office/drawing/2014/main" id="{186EAD07-6ADD-FCBA-0506-31B5EE02437C}"/>
              </a:ext>
            </a:extLst>
          </p:cNvPr>
          <p:cNvGraphicFramePr>
            <a:graphicFrameLocks noGrp="1"/>
          </p:cNvGraphicFramePr>
          <p:nvPr>
            <p:ph idx="1"/>
            <p:extLst>
              <p:ext uri="{D42A27DB-BD31-4B8C-83A1-F6EECF244321}">
                <p14:modId xmlns:p14="http://schemas.microsoft.com/office/powerpoint/2010/main" val="554523672"/>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5258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04558-85B2-26B3-B205-C04F18FE928D}"/>
              </a:ext>
            </a:extLst>
          </p:cNvPr>
          <p:cNvSpPr>
            <a:spLocks noGrp="1"/>
          </p:cNvSpPr>
          <p:nvPr>
            <p:ph type="title"/>
          </p:nvPr>
        </p:nvSpPr>
        <p:spPr>
          <a:xfrm>
            <a:off x="1024128" y="585216"/>
            <a:ext cx="6066818" cy="1499616"/>
          </a:xfrm>
        </p:spPr>
        <p:txBody>
          <a:bodyPr>
            <a:normAutofit/>
          </a:bodyPr>
          <a:lstStyle/>
          <a:p>
            <a:r>
              <a:rPr lang="en-GB" sz="3500"/>
              <a:t>What are the disadvantages/advantages of using </a:t>
            </a:r>
            <a:r>
              <a:rPr lang="en-GB" sz="3500" err="1"/>
              <a:t>EbP</a:t>
            </a:r>
            <a:r>
              <a:rPr lang="en-GB" sz="3500"/>
              <a:t>?</a:t>
            </a:r>
          </a:p>
        </p:txBody>
      </p:sp>
      <p:graphicFrame>
        <p:nvGraphicFramePr>
          <p:cNvPr id="7" name="Content Placeholder 2">
            <a:extLst>
              <a:ext uri="{FF2B5EF4-FFF2-40B4-BE49-F238E27FC236}">
                <a16:creationId xmlns:a16="http://schemas.microsoft.com/office/drawing/2014/main" id="{AD4565AB-40BF-2FF0-B04B-50390F3722B4}"/>
              </a:ext>
            </a:extLst>
          </p:cNvPr>
          <p:cNvGraphicFramePr>
            <a:graphicFrameLocks noGrp="1"/>
          </p:cNvGraphicFramePr>
          <p:nvPr>
            <p:ph idx="1"/>
          </p:nvPr>
        </p:nvGraphicFramePr>
        <p:xfrm>
          <a:off x="1024128" y="2286000"/>
          <a:ext cx="6066818"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Desk with stethoscope and computer keyboard">
            <a:extLst>
              <a:ext uri="{FF2B5EF4-FFF2-40B4-BE49-F238E27FC236}">
                <a16:creationId xmlns:a16="http://schemas.microsoft.com/office/drawing/2014/main" id="{48D0BB3B-7D55-2144-A8DE-F7FB4FE9B2D2}"/>
              </a:ext>
            </a:extLst>
          </p:cNvPr>
          <p:cNvPicPr>
            <a:picLocks noChangeAspect="1"/>
          </p:cNvPicPr>
          <p:nvPr/>
        </p:nvPicPr>
        <p:blipFill rotWithShape="1">
          <a:blip r:embed="rId7"/>
          <a:srcRect l="51839" r="3005" b="4"/>
          <a:stretch/>
        </p:blipFill>
        <p:spPr>
          <a:xfrm>
            <a:off x="7552266" y="10"/>
            <a:ext cx="4639733" cy="6857990"/>
          </a:xfrm>
          <a:prstGeom prst="rect">
            <a:avLst/>
          </a:prstGeom>
        </p:spPr>
      </p:pic>
    </p:spTree>
    <p:extLst>
      <p:ext uri="{BB962C8B-B14F-4D97-AF65-F5344CB8AC3E}">
        <p14:creationId xmlns:p14="http://schemas.microsoft.com/office/powerpoint/2010/main" val="31844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8537C-AC98-F3FA-EA10-60A92517EB13}"/>
              </a:ext>
            </a:extLst>
          </p:cNvPr>
          <p:cNvSpPr>
            <a:spLocks noGrp="1"/>
          </p:cNvSpPr>
          <p:nvPr>
            <p:ph type="title"/>
          </p:nvPr>
        </p:nvSpPr>
        <p:spPr>
          <a:xfrm>
            <a:off x="1024129" y="585216"/>
            <a:ext cx="4431792" cy="1499616"/>
          </a:xfrm>
        </p:spPr>
        <p:txBody>
          <a:bodyPr>
            <a:normAutofit/>
          </a:bodyPr>
          <a:lstStyle/>
          <a:p>
            <a:r>
              <a:rPr lang="en-GB"/>
              <a:t>Hand Washing. </a:t>
            </a:r>
          </a:p>
        </p:txBody>
      </p:sp>
      <p:sp>
        <p:nvSpPr>
          <p:cNvPr id="3" name="Content Placeholder 2">
            <a:extLst>
              <a:ext uri="{FF2B5EF4-FFF2-40B4-BE49-F238E27FC236}">
                <a16:creationId xmlns:a16="http://schemas.microsoft.com/office/drawing/2014/main" id="{32F3A5C6-B6AC-3AAC-CDF0-5A755A518A58}"/>
              </a:ext>
            </a:extLst>
          </p:cNvPr>
          <p:cNvSpPr>
            <a:spLocks noGrp="1"/>
          </p:cNvSpPr>
          <p:nvPr>
            <p:ph idx="1"/>
          </p:nvPr>
        </p:nvSpPr>
        <p:spPr>
          <a:xfrm>
            <a:off x="1024128" y="2286000"/>
            <a:ext cx="4429615" cy="3931920"/>
          </a:xfrm>
        </p:spPr>
        <p:txBody>
          <a:bodyPr vert="horz" lIns="45720" tIns="45720" rIns="45720" bIns="45720" rtlCol="0">
            <a:normAutofit/>
          </a:bodyPr>
          <a:lstStyle/>
          <a:p>
            <a:r>
              <a:rPr lang="en-GB" sz="2000">
                <a:ea typeface="+mn-lt"/>
                <a:cs typeface="+mn-lt"/>
              </a:rPr>
              <a:t>I have decided to talk about hand washing today. Given that I work as a dental nurse in a general dental practice, I believe it would be beneficial for me to address this and provide the research-based support for it. </a:t>
            </a:r>
          </a:p>
          <a:p>
            <a:endParaRPr lang="en-GB" sz="2000"/>
          </a:p>
          <a:p>
            <a:r>
              <a:rPr lang="en-GB" sz="2000">
                <a:ea typeface="+mn-lt"/>
                <a:cs typeface="+mn-lt"/>
              </a:rPr>
              <a:t>ADA, (2021) explains that ''For dental professionals, effective hand hygiene is critical for reducing the risk of transmitting organisms. Clean hands protect you and your patients.''</a:t>
            </a:r>
            <a:endParaRPr lang="en-GB" sz="2000"/>
          </a:p>
        </p:txBody>
      </p:sp>
      <p:pic>
        <p:nvPicPr>
          <p:cNvPr id="4" name="Picture 4" descr="Pictures Doctor, Dentist, Dental, Free Stock Photo - Public Domain Pictures">
            <a:extLst>
              <a:ext uri="{FF2B5EF4-FFF2-40B4-BE49-F238E27FC236}">
                <a16:creationId xmlns:a16="http://schemas.microsoft.com/office/drawing/2014/main" id="{F5EADB5D-CBE4-916F-1E2C-0690AF9B3A59}"/>
              </a:ext>
            </a:extLst>
          </p:cNvPr>
          <p:cNvPicPr>
            <a:picLocks noChangeAspect="1"/>
          </p:cNvPicPr>
          <p:nvPr/>
        </p:nvPicPr>
        <p:blipFill>
          <a:blip r:embed="rId2"/>
          <a:stretch>
            <a:fillRect/>
          </a:stretch>
        </p:blipFill>
        <p:spPr>
          <a:xfrm>
            <a:off x="6096000" y="1355750"/>
            <a:ext cx="5455921" cy="4146499"/>
          </a:xfrm>
          <a:prstGeom prst="rect">
            <a:avLst/>
          </a:prstGeom>
        </p:spPr>
      </p:pic>
    </p:spTree>
    <p:extLst>
      <p:ext uri="{BB962C8B-B14F-4D97-AF65-F5344CB8AC3E}">
        <p14:creationId xmlns:p14="http://schemas.microsoft.com/office/powerpoint/2010/main" val="334318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30DF8-ABD0-8B3C-77CF-4DFCA8FBBBCF}"/>
              </a:ext>
            </a:extLst>
          </p:cNvPr>
          <p:cNvSpPr>
            <a:spLocks noGrp="1"/>
          </p:cNvSpPr>
          <p:nvPr>
            <p:ph type="title"/>
          </p:nvPr>
        </p:nvSpPr>
        <p:spPr>
          <a:xfrm>
            <a:off x="573024" y="4608575"/>
            <a:ext cx="5242560" cy="1765715"/>
          </a:xfrm>
        </p:spPr>
        <p:txBody>
          <a:bodyPr>
            <a:normAutofit/>
          </a:bodyPr>
          <a:lstStyle/>
          <a:p>
            <a:pPr algn="r"/>
            <a:r>
              <a:rPr lang="en-GB" sz="4400">
                <a:solidFill>
                  <a:srgbClr val="FFFFFF"/>
                </a:solidFill>
              </a:rPr>
              <a:t>History of Hand Washing. </a:t>
            </a:r>
          </a:p>
        </p:txBody>
      </p:sp>
      <p:pic>
        <p:nvPicPr>
          <p:cNvPr id="5" name="Picture 4" descr="Researcher examining growth in a petrie dish">
            <a:extLst>
              <a:ext uri="{FF2B5EF4-FFF2-40B4-BE49-F238E27FC236}">
                <a16:creationId xmlns:a16="http://schemas.microsoft.com/office/drawing/2014/main" id="{9232417D-B7A9-DAE5-6F68-81A29D36D9A6}"/>
              </a:ext>
            </a:extLst>
          </p:cNvPr>
          <p:cNvPicPr>
            <a:picLocks noChangeAspect="1"/>
          </p:cNvPicPr>
          <p:nvPr/>
        </p:nvPicPr>
        <p:blipFill rotWithShape="1">
          <a:blip r:embed="rId2"/>
          <a:srcRect l="1066" r="1577" b="1"/>
          <a:stretch/>
        </p:blipFill>
        <p:spPr>
          <a:xfrm>
            <a:off x="327547" y="321733"/>
            <a:ext cx="5688020" cy="3899748"/>
          </a:xfrm>
          <a:prstGeom prst="rect">
            <a:avLst/>
          </a:prstGeom>
        </p:spPr>
      </p:pic>
      <p:sp>
        <p:nvSpPr>
          <p:cNvPr id="12" name="Rectangle 11">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963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F6C80C-5488-E7D8-A8D4-AE8D34112149}"/>
              </a:ext>
            </a:extLst>
          </p:cNvPr>
          <p:cNvSpPr>
            <a:spLocks noGrp="1"/>
          </p:cNvSpPr>
          <p:nvPr>
            <p:ph idx="1"/>
          </p:nvPr>
        </p:nvSpPr>
        <p:spPr>
          <a:xfrm>
            <a:off x="6661065" y="974875"/>
            <a:ext cx="4724573" cy="4852362"/>
          </a:xfrm>
        </p:spPr>
        <p:txBody>
          <a:bodyPr vert="horz" lIns="45720" tIns="45720" rIns="45720" bIns="45720" rtlCol="0" anchor="ctr">
            <a:normAutofit/>
          </a:bodyPr>
          <a:lstStyle/>
          <a:p>
            <a:r>
              <a:rPr lang="en-GB" sz="1500">
                <a:solidFill>
                  <a:srgbClr val="FFFFFF"/>
                </a:solidFill>
                <a:ea typeface="+mn-lt"/>
                <a:cs typeface="+mn-lt"/>
              </a:rPr>
              <a:t>Hillier, (2021) said ''In 1860, Florence Nightingale wrote that nurses should wash their hands frequently throughout the day, demonstrating an early awareness of the effectiveness of this simple procedure''.</a:t>
            </a:r>
          </a:p>
          <a:p>
            <a:r>
              <a:rPr lang="en-GB" sz="1500">
                <a:solidFill>
                  <a:srgbClr val="FFFFFF"/>
                </a:solidFill>
                <a:ea typeface="+mn-lt"/>
                <a:cs typeface="+mn-lt"/>
              </a:rPr>
              <a:t>Florance Nightingale was a very well known nurse in the 1800s, she was a pioneer of evidence-based medicine. She acknowledged that nurses had the opportunity to observe, comprehend, and change healthcare systems. In order to continuously enhance healthcare and health, she was committed to interprofessional learning systems.</a:t>
            </a:r>
          </a:p>
          <a:p>
            <a:r>
              <a:rPr lang="en-GB" sz="1500">
                <a:solidFill>
                  <a:srgbClr val="FFFFFF"/>
                </a:solidFill>
                <a:ea typeface="+mn-lt"/>
                <a:cs typeface="+mn-lt"/>
              </a:rPr>
              <a:t>Since ancient times, washing your hands with soap and water has been regarded as a sign of good personal hygiene and is typically ingrained in cultural and religious traditions. The development of ideas about hand cleanliness in healthcare reached a turning point in the 1980s. The 1980s saw the publication of the first national hand hygiene recommendations, followed by several additional in more recent years in other nations. (World Health Organisation, 2009). </a:t>
            </a:r>
            <a:endParaRPr lang="en-GB" sz="1500">
              <a:solidFill>
                <a:srgbClr val="FFFFFF"/>
              </a:solidFill>
            </a:endParaRPr>
          </a:p>
        </p:txBody>
      </p:sp>
    </p:spTree>
    <p:extLst>
      <p:ext uri="{BB962C8B-B14F-4D97-AF65-F5344CB8AC3E}">
        <p14:creationId xmlns:p14="http://schemas.microsoft.com/office/powerpoint/2010/main" val="243211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730A-6E2F-8F03-7F47-1428717924DE}"/>
              </a:ext>
            </a:extLst>
          </p:cNvPr>
          <p:cNvSpPr>
            <a:spLocks noGrp="1"/>
          </p:cNvSpPr>
          <p:nvPr>
            <p:ph type="title"/>
          </p:nvPr>
        </p:nvSpPr>
        <p:spPr>
          <a:xfrm>
            <a:off x="1024129" y="585216"/>
            <a:ext cx="4431792" cy="1499616"/>
          </a:xfrm>
        </p:spPr>
        <p:txBody>
          <a:bodyPr>
            <a:normAutofit/>
          </a:bodyPr>
          <a:lstStyle/>
          <a:p>
            <a:r>
              <a:rPr lang="en-GB" sz="3900"/>
              <a:t>Evidence-Based research on handwashing. </a:t>
            </a:r>
          </a:p>
        </p:txBody>
      </p:sp>
      <p:pic>
        <p:nvPicPr>
          <p:cNvPr id="4" name="Picture 4" descr="A picture containing indoor, squid&#10;&#10;Description automatically generated">
            <a:extLst>
              <a:ext uri="{FF2B5EF4-FFF2-40B4-BE49-F238E27FC236}">
                <a16:creationId xmlns:a16="http://schemas.microsoft.com/office/drawing/2014/main" id="{0D083D26-94A5-2B2D-7688-E9CA71BEB47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1724025"/>
            <a:ext cx="5455921" cy="3409950"/>
          </a:xfrm>
          <a:prstGeom prst="rect">
            <a:avLst/>
          </a:prstGeom>
        </p:spPr>
      </p:pic>
      <p:graphicFrame>
        <p:nvGraphicFramePr>
          <p:cNvPr id="9" name="Content Placeholder 2">
            <a:extLst>
              <a:ext uri="{FF2B5EF4-FFF2-40B4-BE49-F238E27FC236}">
                <a16:creationId xmlns:a16="http://schemas.microsoft.com/office/drawing/2014/main" id="{66DFA0BF-721C-A0EF-9270-499830C8FB39}"/>
              </a:ext>
            </a:extLst>
          </p:cNvPr>
          <p:cNvGraphicFramePr>
            <a:graphicFrameLocks noGrp="1"/>
          </p:cNvGraphicFramePr>
          <p:nvPr>
            <p:ph idx="1"/>
            <p:extLst>
              <p:ext uri="{D42A27DB-BD31-4B8C-83A1-F6EECF244321}">
                <p14:modId xmlns:p14="http://schemas.microsoft.com/office/powerpoint/2010/main" val="2197364581"/>
              </p:ext>
            </p:extLst>
          </p:nvPr>
        </p:nvGraphicFramePr>
        <p:xfrm>
          <a:off x="1024128" y="2286000"/>
          <a:ext cx="4429615" cy="3931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B02426AF-D7FF-6ED8-BD85-DEE25284D172}"/>
              </a:ext>
            </a:extLst>
          </p:cNvPr>
          <p:cNvSpPr txBox="1"/>
          <p:nvPr/>
        </p:nvSpPr>
        <p:spPr>
          <a:xfrm>
            <a:off x="9143891" y="4933920"/>
            <a:ext cx="24080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080867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a:extLst>
              <a:ext uri="{FF2B5EF4-FFF2-40B4-BE49-F238E27FC236}">
                <a16:creationId xmlns:a16="http://schemas.microsoft.com/office/drawing/2014/main" id="{C99A8C8C-899E-51EF-F706-98A0450693B7}"/>
              </a:ext>
            </a:extLst>
          </p:cNvPr>
          <p:cNvPicPr>
            <a:picLocks noChangeAspect="1"/>
          </p:cNvPicPr>
          <p:nvPr/>
        </p:nvPicPr>
        <p:blipFill rotWithShape="1">
          <a:blip r:embed="rId2">
            <a:alphaModFix amt="45000"/>
          </a:blip>
          <a:srcRect t="6210" r="6" b="9378"/>
          <a:stretch/>
        </p:blipFill>
        <p:spPr>
          <a:xfrm>
            <a:off x="20" y="-1"/>
            <a:ext cx="12188932" cy="6858000"/>
          </a:xfrm>
          <a:prstGeom prst="rect">
            <a:avLst/>
          </a:prstGeom>
        </p:spPr>
      </p:pic>
      <p:sp>
        <p:nvSpPr>
          <p:cNvPr id="2" name="Title 1">
            <a:extLst>
              <a:ext uri="{FF2B5EF4-FFF2-40B4-BE49-F238E27FC236}">
                <a16:creationId xmlns:a16="http://schemas.microsoft.com/office/drawing/2014/main" id="{BFB03FEF-440E-1D2F-AE69-CB254A69079A}"/>
              </a:ext>
            </a:extLst>
          </p:cNvPr>
          <p:cNvSpPr>
            <a:spLocks noGrp="1"/>
          </p:cNvSpPr>
          <p:nvPr>
            <p:ph type="title"/>
          </p:nvPr>
        </p:nvSpPr>
        <p:spPr>
          <a:xfrm>
            <a:off x="643467" y="643467"/>
            <a:ext cx="7164674" cy="5571066"/>
          </a:xfrm>
        </p:spPr>
        <p:txBody>
          <a:bodyPr vert="horz" lIns="91440" tIns="45720" rIns="91440" bIns="45720" rtlCol="0" anchor="ctr">
            <a:normAutofit/>
          </a:bodyPr>
          <a:lstStyle/>
          <a:p>
            <a:pPr algn="r"/>
            <a:r>
              <a:rPr lang="en-US" sz="6600" kern="1200" cap="all" spc="200" baseline="0">
                <a:solidFill>
                  <a:schemeClr val="tx1"/>
                </a:solidFill>
                <a:latin typeface="+mj-lt"/>
                <a:ea typeface="+mj-ea"/>
                <a:cs typeface="+mj-cs"/>
              </a:rPr>
              <a:t>EBP video - </a:t>
            </a:r>
          </a:p>
        </p:txBody>
      </p:sp>
      <p:sp>
        <p:nvSpPr>
          <p:cNvPr id="3" name="Content Placeholder 2">
            <a:extLst>
              <a:ext uri="{FF2B5EF4-FFF2-40B4-BE49-F238E27FC236}">
                <a16:creationId xmlns:a16="http://schemas.microsoft.com/office/drawing/2014/main" id="{D1E8E9E0-015B-CF4E-FAAB-ECA071E31480}"/>
              </a:ext>
            </a:extLst>
          </p:cNvPr>
          <p:cNvSpPr>
            <a:spLocks noGrp="1"/>
          </p:cNvSpPr>
          <p:nvPr>
            <p:ph idx="1"/>
          </p:nvPr>
        </p:nvSpPr>
        <p:spPr>
          <a:xfrm>
            <a:off x="8451608" y="643467"/>
            <a:ext cx="3096926" cy="5571066"/>
          </a:xfrm>
        </p:spPr>
        <p:txBody>
          <a:bodyPr vert="horz" lIns="91440" tIns="45720" rIns="91440" bIns="45720" rtlCol="0" anchor="ctr">
            <a:normAutofit/>
          </a:bodyPr>
          <a:lstStyle/>
          <a:p>
            <a:pPr marL="0" indent="0">
              <a:lnSpc>
                <a:spcPct val="100000"/>
              </a:lnSpc>
              <a:spcBef>
                <a:spcPts val="0"/>
              </a:spcBef>
              <a:buNone/>
            </a:pPr>
            <a:r>
              <a:rPr lang="en-US" sz="2000" dirty="0">
                <a:ea typeface="+mn-lt"/>
                <a:cs typeface="+mn-lt"/>
              </a:rPr>
              <a:t>https://www.youtube.com/watch?v=mLFyX4pKG0Y</a:t>
            </a:r>
            <a:endParaRPr lang="en-US" dirty="0"/>
          </a:p>
        </p:txBody>
      </p:sp>
      <p:cxnSp>
        <p:nvCxnSpPr>
          <p:cNvPr id="17" name="Straight Connector 16">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41405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AB1B1-61FC-61B3-D62A-CD1D41BCCC1C}"/>
              </a:ext>
            </a:extLst>
          </p:cNvPr>
          <p:cNvSpPr>
            <a:spLocks noGrp="1"/>
          </p:cNvSpPr>
          <p:nvPr>
            <p:ph type="title"/>
          </p:nvPr>
        </p:nvSpPr>
        <p:spPr>
          <a:xfrm>
            <a:off x="1024128" y="585216"/>
            <a:ext cx="8018272" cy="1499616"/>
          </a:xfrm>
        </p:spPr>
        <p:txBody>
          <a:bodyPr>
            <a:normAutofit/>
          </a:bodyPr>
          <a:lstStyle/>
          <a:p>
            <a:r>
              <a:rPr lang="en-GB" dirty="0"/>
              <a:t>The video. </a:t>
            </a:r>
          </a:p>
        </p:txBody>
      </p:sp>
      <p:sp>
        <p:nvSpPr>
          <p:cNvPr id="3" name="Content Placeholder 2">
            <a:extLst>
              <a:ext uri="{FF2B5EF4-FFF2-40B4-BE49-F238E27FC236}">
                <a16:creationId xmlns:a16="http://schemas.microsoft.com/office/drawing/2014/main" id="{20CF6BEC-56F8-85E3-F2B6-6367162F8218}"/>
              </a:ext>
            </a:extLst>
          </p:cNvPr>
          <p:cNvSpPr>
            <a:spLocks noGrp="1"/>
          </p:cNvSpPr>
          <p:nvPr>
            <p:ph idx="1"/>
          </p:nvPr>
        </p:nvSpPr>
        <p:spPr>
          <a:xfrm>
            <a:off x="1024128" y="2286000"/>
            <a:ext cx="8018271" cy="4023360"/>
          </a:xfrm>
        </p:spPr>
        <p:txBody>
          <a:bodyPr vert="horz" lIns="45720" tIns="45720" rIns="45720" bIns="45720" rtlCol="0" anchor="t">
            <a:normAutofit/>
          </a:bodyPr>
          <a:lstStyle/>
          <a:p>
            <a:r>
              <a:rPr lang="en-GB" sz="2800" dirty="0">
                <a:ea typeface="+mn-lt"/>
                <a:cs typeface="+mn-lt"/>
              </a:rPr>
              <a:t>The Royal College of Physicians of Ireland's hand hygiene campaign has the endorsement of </a:t>
            </a:r>
            <a:r>
              <a:rPr lang="en-GB" sz="2800" dirty="0" err="1">
                <a:ea typeface="+mn-lt"/>
                <a:cs typeface="+mn-lt"/>
              </a:rPr>
              <a:t>Dr.</a:t>
            </a:r>
            <a:r>
              <a:rPr lang="en-GB" sz="2800" dirty="0">
                <a:ea typeface="+mn-lt"/>
                <a:cs typeface="+mn-lt"/>
              </a:rPr>
              <a:t> Colm Henry, National Lead for the Clinical Director Programme and Consultant Geriatrician. In the sake of patient safety and wellbeing, he exhorts his fellow professionals to incorporate the research showing that practising good hand hygiene lowers the risk of infection into their daily activities.</a:t>
            </a:r>
            <a:r>
              <a:rPr lang="en-GB" sz="2800" dirty="0">
                <a:solidFill>
                  <a:srgbClr val="0F0F0F"/>
                </a:solidFill>
                <a:ea typeface="+mn-lt"/>
                <a:cs typeface="+mn-lt"/>
              </a:rPr>
              <a:t> </a:t>
            </a:r>
            <a:r>
              <a:rPr lang="en-GB" sz="2800" dirty="0">
                <a:ea typeface="+mn-lt"/>
                <a:cs typeface="+mn-lt"/>
              </a:rPr>
              <a:t>(Royal College of Physicians of Ireland, 2014)</a:t>
            </a:r>
            <a:endParaRPr lang="en-GB" sz="2800" dirty="0"/>
          </a:p>
        </p:txBody>
      </p:sp>
      <p:sp>
        <p:nvSpPr>
          <p:cNvPr id="21"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5193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Multiple blue virus organisms">
            <a:extLst>
              <a:ext uri="{FF2B5EF4-FFF2-40B4-BE49-F238E27FC236}">
                <a16:creationId xmlns:a16="http://schemas.microsoft.com/office/drawing/2014/main" id="{A2DB5DF8-1E45-B271-A52F-580766D04138}"/>
              </a:ext>
            </a:extLst>
          </p:cNvPr>
          <p:cNvPicPr>
            <a:picLocks noChangeAspect="1"/>
          </p:cNvPicPr>
          <p:nvPr/>
        </p:nvPicPr>
        <p:blipFill rotWithShape="1">
          <a:blip r:embed="rId2">
            <a:duotone>
              <a:schemeClr val="bg2">
                <a:shade val="45000"/>
                <a:satMod val="135000"/>
              </a:schemeClr>
              <a:prstClr val="white"/>
            </a:duotone>
            <a:alphaModFix amt="35000"/>
          </a:blip>
          <a:srcRect r="25"/>
          <a:stretch/>
        </p:blipFill>
        <p:spPr>
          <a:xfrm>
            <a:off x="20" y="-1"/>
            <a:ext cx="12188932" cy="6858000"/>
          </a:xfrm>
          <a:prstGeom prst="rect">
            <a:avLst/>
          </a:prstGeom>
        </p:spPr>
      </p:pic>
      <p:sp>
        <p:nvSpPr>
          <p:cNvPr id="2" name="Title 1">
            <a:extLst>
              <a:ext uri="{FF2B5EF4-FFF2-40B4-BE49-F238E27FC236}">
                <a16:creationId xmlns:a16="http://schemas.microsoft.com/office/drawing/2014/main" id="{2FE70E55-8065-23FD-255E-C333BB474FC8}"/>
              </a:ext>
            </a:extLst>
          </p:cNvPr>
          <p:cNvSpPr>
            <a:spLocks noGrp="1"/>
          </p:cNvSpPr>
          <p:nvPr>
            <p:ph type="title"/>
          </p:nvPr>
        </p:nvSpPr>
        <p:spPr>
          <a:xfrm>
            <a:off x="643467" y="643467"/>
            <a:ext cx="3684437" cy="5571066"/>
          </a:xfrm>
        </p:spPr>
        <p:txBody>
          <a:bodyPr>
            <a:normAutofit/>
          </a:bodyPr>
          <a:lstStyle/>
          <a:p>
            <a:pPr algn="r"/>
            <a:r>
              <a:rPr lang="en-GB" dirty="0"/>
              <a:t>Has covid-19 changed handwashing?</a:t>
            </a:r>
            <a:endParaRPr lang="en-GB"/>
          </a:p>
        </p:txBody>
      </p:sp>
      <p:cxnSp>
        <p:nvCxnSpPr>
          <p:cNvPr id="11" name="Straight Connector 10">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D55628-2F92-649D-6C3C-E03D7F6FA2DC}"/>
              </a:ext>
            </a:extLst>
          </p:cNvPr>
          <p:cNvSpPr>
            <a:spLocks noGrp="1"/>
          </p:cNvSpPr>
          <p:nvPr>
            <p:ph idx="1"/>
          </p:nvPr>
        </p:nvSpPr>
        <p:spPr>
          <a:xfrm>
            <a:off x="4971371" y="643467"/>
            <a:ext cx="6574112" cy="5571066"/>
          </a:xfrm>
        </p:spPr>
        <p:txBody>
          <a:bodyPr vert="horz" lIns="45720" tIns="45720" rIns="45720" bIns="45720" rtlCol="0" anchor="ctr">
            <a:normAutofit/>
          </a:bodyPr>
          <a:lstStyle/>
          <a:p>
            <a:r>
              <a:rPr lang="en-GB" sz="2000">
                <a:latin typeface="TW Cen MT"/>
                <a:ea typeface="Cambria"/>
                <a:cs typeface="Helvetica"/>
              </a:rPr>
              <a:t>In one healthcare study of hand hygiene performance rates in a hospital setting, between January 2019 and January 2020, the average compliance rate ranged from 35% to 71% and was mostly unchanged since March 2019. From January to April 2020, the all-hospital average compliance rate increased from 46% to 89%.</a:t>
            </a:r>
            <a:endParaRPr lang="en-GB" sz="2000" baseline="30000">
              <a:latin typeface="TW Cen MT"/>
              <a:ea typeface="Cambria"/>
              <a:cs typeface="Helvetica"/>
            </a:endParaRPr>
          </a:p>
          <a:p>
            <a:r>
              <a:rPr lang="en-GB" sz="2000">
                <a:latin typeface="TW Cen MT"/>
                <a:ea typeface="Cambria"/>
                <a:cs typeface="Helvetica"/>
              </a:rPr>
              <a:t>In another study of 2,000 UK adults</a:t>
            </a:r>
            <a:r>
              <a:rPr lang="en-GB" sz="2000" baseline="30000">
                <a:latin typeface="TW Cen MT"/>
                <a:ea typeface="Cambria"/>
                <a:cs typeface="Helvetica"/>
              </a:rPr>
              <a:t>2</a:t>
            </a:r>
            <a:r>
              <a:rPr lang="en-GB" sz="2000">
                <a:latin typeface="TW Cen MT"/>
                <a:ea typeface="Cambria"/>
                <a:cs typeface="Helvetica"/>
              </a:rPr>
              <a:t>, figures show the average adult is now washing and sanitising their hands more regularly than before the outbreak.</a:t>
            </a:r>
          </a:p>
          <a:p>
            <a:r>
              <a:rPr lang="en-GB" sz="2000">
                <a:latin typeface="TW Cen MT"/>
                <a:ea typeface="Cambria"/>
                <a:cs typeface="Helvetica"/>
              </a:rPr>
              <a:t>The study found that before the call to increase hand-washing, 45 per cent admitted to coughing and not washing their hands afterwards. Another three in 10 would sneeze into their hand without sanitising after, whilst a quarter said they wouldn't wash their hands before preparing food prior to the pandemic.</a:t>
            </a:r>
            <a:endParaRPr lang="en-GB" sz="2000">
              <a:latin typeface="TW Cen MT"/>
            </a:endParaRPr>
          </a:p>
          <a:p>
            <a:r>
              <a:rPr lang="en-GB" sz="2000">
                <a:latin typeface="TW Cen MT"/>
                <a:ea typeface="Cambria"/>
                <a:cs typeface="Helvetica"/>
              </a:rPr>
              <a:t>As a result of the impact that COVID-19 has had, however, 83 per cent said they now always wash their hands after coughing, and 85 per cent after sneezing. </a:t>
            </a:r>
            <a:r>
              <a:rPr lang="en-GB" sz="2000" dirty="0">
                <a:ea typeface="+mn-lt"/>
                <a:cs typeface="+mn-lt"/>
              </a:rPr>
              <a:t>(Gillespie, 2021)</a:t>
            </a:r>
            <a:endParaRPr lang="en-GB" sz="2000" dirty="0">
              <a:latin typeface="TW Cen MT"/>
            </a:endParaRPr>
          </a:p>
          <a:p>
            <a:endParaRPr lang="en-GB" sz="2000">
              <a:latin typeface="TW Cen MT"/>
              <a:ea typeface="Cambria"/>
              <a:cs typeface="Helvetica"/>
            </a:endParaRPr>
          </a:p>
        </p:txBody>
      </p:sp>
    </p:spTree>
    <p:extLst>
      <p:ext uri="{BB962C8B-B14F-4D97-AF65-F5344CB8AC3E}">
        <p14:creationId xmlns:p14="http://schemas.microsoft.com/office/powerpoint/2010/main" val="371530428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73B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02DF1-ADF6-04D2-CF56-2553003E93A2}"/>
              </a:ext>
            </a:extLst>
          </p:cNvPr>
          <p:cNvSpPr>
            <a:spLocks noGrp="1"/>
          </p:cNvSpPr>
          <p:nvPr>
            <p:ph type="title"/>
          </p:nvPr>
        </p:nvSpPr>
        <p:spPr>
          <a:xfrm>
            <a:off x="1024128" y="585216"/>
            <a:ext cx="6007027" cy="1499616"/>
          </a:xfrm>
        </p:spPr>
        <p:txBody>
          <a:bodyPr>
            <a:normAutofit/>
          </a:bodyPr>
          <a:lstStyle/>
          <a:p>
            <a:r>
              <a:rPr lang="en-GB">
                <a:solidFill>
                  <a:srgbClr val="FFFFFF"/>
                </a:solidFill>
              </a:rPr>
              <a:t>Conclusion.</a:t>
            </a:r>
          </a:p>
        </p:txBody>
      </p:sp>
      <p:cxnSp>
        <p:nvCxnSpPr>
          <p:cNvPr id="14"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96BCC4-5F72-830E-F98B-A08B3D8BB8E2}"/>
              </a:ext>
            </a:extLst>
          </p:cNvPr>
          <p:cNvSpPr>
            <a:spLocks noGrp="1"/>
          </p:cNvSpPr>
          <p:nvPr>
            <p:ph idx="1"/>
          </p:nvPr>
        </p:nvSpPr>
        <p:spPr>
          <a:xfrm>
            <a:off x="1024128" y="2286000"/>
            <a:ext cx="6007027" cy="4023360"/>
          </a:xfrm>
        </p:spPr>
        <p:txBody>
          <a:bodyPr vert="horz" lIns="45720" tIns="45720" rIns="45720" bIns="45720" rtlCol="0" anchor="t">
            <a:normAutofit fontScale="92500" lnSpcReduction="10000"/>
          </a:bodyPr>
          <a:lstStyle/>
          <a:p>
            <a:endParaRPr lang="en-GB">
              <a:solidFill>
                <a:srgbClr val="FFFFFF"/>
              </a:solidFill>
            </a:endParaRPr>
          </a:p>
          <a:p>
            <a:r>
              <a:rPr lang="en-GB" dirty="0">
                <a:ea typeface="+mn-lt"/>
                <a:cs typeface="+mn-lt"/>
              </a:rPr>
              <a:t>Evidence-based practise is vital for the healthcare industry overall, as demonstrated.  Based on the best current research, patients anticipate receiving the most effective care. It shows that it </a:t>
            </a:r>
            <a:r>
              <a:rPr lang="en-GB" err="1">
                <a:ea typeface="+mn-lt"/>
                <a:cs typeface="+mn-lt"/>
              </a:rPr>
              <a:t>it</a:t>
            </a:r>
            <a:r>
              <a:rPr lang="en-GB" dirty="0">
                <a:ea typeface="+mn-lt"/>
                <a:cs typeface="+mn-lt"/>
              </a:rPr>
              <a:t> will lead to the generation of new knowledge and allows healthcare professionals to supply the best care possible to their</a:t>
            </a:r>
            <a:r>
              <a:rPr lang="en-GB">
                <a:ea typeface="+mn-lt"/>
                <a:cs typeface="+mn-lt"/>
              </a:rPr>
              <a:t> patients in any setting. </a:t>
            </a:r>
            <a:endParaRPr lang="en-GB" dirty="0">
              <a:ea typeface="+mn-lt"/>
              <a:cs typeface="+mn-lt"/>
            </a:endParaRPr>
          </a:p>
          <a:p>
            <a:r>
              <a:rPr lang="en-GB" dirty="0"/>
              <a:t>Secondly based on the handwashing, this shows that handwashing has improved over time thanks to Evidence-based research. It has helped save lives in the NHS and preventing the spread of pathogens. It also shows since the pandemic people have taking hand washing a lot more serious.</a:t>
            </a:r>
          </a:p>
          <a:p>
            <a:endParaRPr lang="en-GB" dirty="0"/>
          </a:p>
        </p:txBody>
      </p:sp>
      <p:pic>
        <p:nvPicPr>
          <p:cNvPr id="15" name="Picture 4" descr="Pen placed on top of a signature line">
            <a:extLst>
              <a:ext uri="{FF2B5EF4-FFF2-40B4-BE49-F238E27FC236}">
                <a16:creationId xmlns:a16="http://schemas.microsoft.com/office/drawing/2014/main" id="{A4F29A30-7403-0465-EA61-F3B4BB0CA4B3}"/>
              </a:ext>
            </a:extLst>
          </p:cNvPr>
          <p:cNvPicPr>
            <a:picLocks noChangeAspect="1"/>
          </p:cNvPicPr>
          <p:nvPr/>
        </p:nvPicPr>
        <p:blipFill rotWithShape="1">
          <a:blip r:embed="rId2"/>
          <a:srcRect l="53437" r="1470" b="-3"/>
          <a:stretch/>
        </p:blipFill>
        <p:spPr>
          <a:xfrm>
            <a:off x="7552266" y="10"/>
            <a:ext cx="4639734" cy="6857990"/>
          </a:xfrm>
          <a:prstGeom prst="rect">
            <a:avLst/>
          </a:prstGeom>
        </p:spPr>
      </p:pic>
    </p:spTree>
    <p:extLst>
      <p:ext uri="{BB962C8B-B14F-4D97-AF65-F5344CB8AC3E}">
        <p14:creationId xmlns:p14="http://schemas.microsoft.com/office/powerpoint/2010/main" val="2299240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ny question marks on black background">
            <a:extLst>
              <a:ext uri="{FF2B5EF4-FFF2-40B4-BE49-F238E27FC236}">
                <a16:creationId xmlns:a16="http://schemas.microsoft.com/office/drawing/2014/main" id="{F662EB39-434F-58A9-72B7-77AEC3C70609}"/>
              </a:ext>
            </a:extLst>
          </p:cNvPr>
          <p:cNvPicPr>
            <a:picLocks noChangeAspect="1"/>
          </p:cNvPicPr>
          <p:nvPr/>
        </p:nvPicPr>
        <p:blipFill rotWithShape="1">
          <a:blip r:embed="rId2">
            <a:alphaModFix amt="45000"/>
          </a:blip>
          <a:srcRect t="7595" r="6" b="6"/>
          <a:stretch/>
        </p:blipFill>
        <p:spPr>
          <a:xfrm>
            <a:off x="20" y="-1"/>
            <a:ext cx="12188932" cy="6858000"/>
          </a:xfrm>
          <a:prstGeom prst="rect">
            <a:avLst/>
          </a:prstGeom>
        </p:spPr>
      </p:pic>
      <p:sp>
        <p:nvSpPr>
          <p:cNvPr id="2" name="Title 1">
            <a:extLst>
              <a:ext uri="{FF2B5EF4-FFF2-40B4-BE49-F238E27FC236}">
                <a16:creationId xmlns:a16="http://schemas.microsoft.com/office/drawing/2014/main" id="{B09D65DF-530A-5D33-3757-4DE3E6967E17}"/>
              </a:ext>
            </a:extLst>
          </p:cNvPr>
          <p:cNvSpPr>
            <a:spLocks noGrp="1"/>
          </p:cNvSpPr>
          <p:nvPr>
            <p:ph type="title"/>
          </p:nvPr>
        </p:nvSpPr>
        <p:spPr>
          <a:xfrm>
            <a:off x="643467" y="643467"/>
            <a:ext cx="7164674" cy="5571066"/>
          </a:xfrm>
        </p:spPr>
        <p:txBody>
          <a:bodyPr vert="horz" lIns="91440" tIns="45720" rIns="91440" bIns="45720" rtlCol="0" anchor="ctr">
            <a:normAutofit/>
          </a:bodyPr>
          <a:lstStyle/>
          <a:p>
            <a:pPr algn="r"/>
            <a:r>
              <a:rPr lang="en-US" sz="6600" kern="1200" cap="all" spc="200" baseline="0">
                <a:solidFill>
                  <a:schemeClr val="tx1"/>
                </a:solidFill>
                <a:latin typeface="+mj-lt"/>
                <a:ea typeface="+mj-ea"/>
                <a:cs typeface="+mj-cs"/>
              </a:rPr>
              <a:t>Thank-you for listening, any questions??</a:t>
            </a:r>
          </a:p>
        </p:txBody>
      </p:sp>
      <p:cxnSp>
        <p:nvCxnSpPr>
          <p:cNvPr id="16" name="Straight Connector 15">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3991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ack of files">
            <a:extLst>
              <a:ext uri="{FF2B5EF4-FFF2-40B4-BE49-F238E27FC236}">
                <a16:creationId xmlns:a16="http://schemas.microsoft.com/office/drawing/2014/main" id="{B00A1063-D864-CCB8-9793-E33118FF03EC}"/>
              </a:ext>
            </a:extLst>
          </p:cNvPr>
          <p:cNvPicPr>
            <a:picLocks noChangeAspect="1"/>
          </p:cNvPicPr>
          <p:nvPr/>
        </p:nvPicPr>
        <p:blipFill rotWithShape="1">
          <a:blip r:embed="rId2">
            <a:alphaModFix amt="25000"/>
          </a:blip>
          <a:srcRect t="14748" r="-2" b="978"/>
          <a:stretch/>
        </p:blipFill>
        <p:spPr>
          <a:xfrm>
            <a:off x="20" y="10"/>
            <a:ext cx="12191980" cy="6857990"/>
          </a:xfrm>
          <a:prstGeom prst="rect">
            <a:avLst/>
          </a:prstGeom>
        </p:spPr>
      </p:pic>
      <p:sp>
        <p:nvSpPr>
          <p:cNvPr id="2" name="Title 1">
            <a:extLst>
              <a:ext uri="{FF2B5EF4-FFF2-40B4-BE49-F238E27FC236}">
                <a16:creationId xmlns:a16="http://schemas.microsoft.com/office/drawing/2014/main" id="{468CF54A-9909-3788-A998-690EEB855861}"/>
              </a:ext>
            </a:extLst>
          </p:cNvPr>
          <p:cNvSpPr>
            <a:spLocks noGrp="1"/>
          </p:cNvSpPr>
          <p:nvPr>
            <p:ph type="title"/>
          </p:nvPr>
        </p:nvSpPr>
        <p:spPr>
          <a:xfrm>
            <a:off x="1024128" y="585216"/>
            <a:ext cx="9720072" cy="1499616"/>
          </a:xfrm>
        </p:spPr>
        <p:txBody>
          <a:bodyPr>
            <a:normAutofit/>
          </a:bodyPr>
          <a:lstStyle/>
          <a:p>
            <a:r>
              <a:rPr lang="en-GB">
                <a:solidFill>
                  <a:srgbClr val="FFFFFF"/>
                </a:solidFill>
              </a:rPr>
              <a:t>Reference</a:t>
            </a:r>
            <a:r>
              <a:rPr lang="en-GB" dirty="0">
                <a:solidFill>
                  <a:srgbClr val="FFFFFF"/>
                </a:solidFill>
              </a:rPr>
              <a:t> List.</a:t>
            </a:r>
          </a:p>
        </p:txBody>
      </p:sp>
      <p:cxnSp>
        <p:nvCxnSpPr>
          <p:cNvPr id="9" name="Straight Connector 8">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A96225-4A33-1289-ABC2-3D9A4636B748}"/>
              </a:ext>
            </a:extLst>
          </p:cNvPr>
          <p:cNvSpPr>
            <a:spLocks noGrp="1"/>
          </p:cNvSpPr>
          <p:nvPr>
            <p:ph idx="1"/>
          </p:nvPr>
        </p:nvSpPr>
        <p:spPr>
          <a:xfrm>
            <a:off x="1024128" y="2286000"/>
            <a:ext cx="9720073" cy="4023360"/>
          </a:xfrm>
        </p:spPr>
        <p:txBody>
          <a:bodyPr vert="horz" lIns="45720" tIns="45720" rIns="45720" bIns="45720" rtlCol="0" anchor="t">
            <a:normAutofit fontScale="92500" lnSpcReduction="10000"/>
          </a:bodyPr>
          <a:lstStyle/>
          <a:p>
            <a:r>
              <a:rPr lang="en-GB" sz="1200" dirty="0">
                <a:latin typeface="Times New Roman"/>
                <a:cs typeface="Times New Roman"/>
              </a:rPr>
              <a:t>ADA (2021). </a:t>
            </a:r>
            <a:r>
              <a:rPr lang="en-GB" sz="1200" i="1" dirty="0">
                <a:latin typeface="Times New Roman"/>
                <a:cs typeface="Times New Roman"/>
              </a:rPr>
              <a:t>Hand Hygiene for the Dental Team</a:t>
            </a:r>
            <a:r>
              <a:rPr lang="en-GB" sz="1200" dirty="0">
                <a:latin typeface="Times New Roman"/>
                <a:cs typeface="Times New Roman"/>
              </a:rPr>
              <a:t>. [online] </a:t>
            </a:r>
            <a:r>
              <a:rPr lang="en-GB" sz="1200" dirty="0">
                <a:latin typeface="Times New Roman"/>
                <a:cs typeface="Times New Roman"/>
                <a:hlinkClick r:id="rId3"/>
              </a:rPr>
              <a:t>www.ada.org</a:t>
            </a:r>
            <a:r>
              <a:rPr lang="en-GB" sz="1200" dirty="0">
                <a:latin typeface="Times New Roman"/>
                <a:cs typeface="Times New Roman"/>
              </a:rPr>
              <a:t>. Available at: </a:t>
            </a:r>
            <a:r>
              <a:rPr lang="en-GB" sz="1200" dirty="0">
                <a:latin typeface="Times New Roman"/>
                <a:cs typeface="Times New Roman"/>
                <a:hlinkClick r:id="rId4"/>
              </a:rPr>
              <a:t>https://www.ada.org/publications/dental-practice-success/hand-hygiene-for-the-dental-team#:~:text=For%20dental%20professionals%2C%20effective%20hand</a:t>
            </a:r>
            <a:r>
              <a:rPr lang="en-GB" sz="1200" dirty="0">
                <a:latin typeface="Times New Roman"/>
                <a:cs typeface="Times New Roman"/>
              </a:rPr>
              <a:t> [Accessed 2 May 2023].</a:t>
            </a:r>
            <a:endParaRPr lang="en-GB" dirty="0">
              <a:solidFill>
                <a:srgbClr val="FFFFFF"/>
              </a:solidFill>
            </a:endParaRPr>
          </a:p>
          <a:p>
            <a:r>
              <a:rPr lang="en-GB" sz="1200" dirty="0">
                <a:latin typeface="Times New Roman"/>
                <a:cs typeface="Times New Roman"/>
              </a:rPr>
              <a:t>Chien, L.-Y. (2019). Evidence-based practice and nursing research. </a:t>
            </a:r>
            <a:r>
              <a:rPr lang="en-GB" sz="1200" i="1" dirty="0">
                <a:latin typeface="Times New Roman"/>
                <a:cs typeface="Times New Roman"/>
              </a:rPr>
              <a:t>Journal of Nursing Research</a:t>
            </a:r>
            <a:r>
              <a:rPr lang="en-GB" sz="1200" dirty="0">
                <a:latin typeface="Times New Roman"/>
                <a:cs typeface="Times New Roman"/>
              </a:rPr>
              <a:t>, [online] 27(4). </a:t>
            </a:r>
            <a:r>
              <a:rPr lang="en-GB" sz="1200" dirty="0" err="1">
                <a:latin typeface="Times New Roman"/>
                <a:cs typeface="Times New Roman"/>
              </a:rPr>
              <a:t>doi:https</a:t>
            </a:r>
            <a:r>
              <a:rPr lang="en-GB" sz="1200" dirty="0">
                <a:latin typeface="Times New Roman"/>
                <a:cs typeface="Times New Roman"/>
              </a:rPr>
              <a:t>://doi.org/10.1097/jnr.0000000000000346.</a:t>
            </a:r>
            <a:endParaRPr lang="en-GB" dirty="0"/>
          </a:p>
          <a:p>
            <a:r>
              <a:rPr lang="en-GB" sz="1200" dirty="0">
                <a:latin typeface="Times New Roman"/>
                <a:cs typeface="Times New Roman"/>
              </a:rPr>
              <a:t>Gillespie, D. (2021). </a:t>
            </a:r>
            <a:r>
              <a:rPr lang="en-GB" sz="1200" i="1" dirty="0">
                <a:latin typeface="Times New Roman"/>
                <a:cs typeface="Times New Roman"/>
              </a:rPr>
              <a:t>Press Release - The COVID-19 Impact on Hand Hygiene and Protection</a:t>
            </a:r>
            <a:r>
              <a:rPr lang="en-GB" sz="1200" dirty="0">
                <a:latin typeface="Times New Roman"/>
                <a:cs typeface="Times New Roman"/>
              </a:rPr>
              <a:t>. [online] info.unigloves.co.uk. Available at: </a:t>
            </a:r>
            <a:r>
              <a:rPr lang="en-GB" sz="1200" dirty="0">
                <a:latin typeface="Times New Roman"/>
                <a:cs typeface="Times New Roman"/>
                <a:hlinkClick r:id="rId5"/>
              </a:rPr>
              <a:t>https://info.unigloves.co.uk/blog/the-covid-19-impact-on-hand-hygiene-and-protection</a:t>
            </a:r>
            <a:r>
              <a:rPr lang="en-GB" sz="1200" dirty="0">
                <a:latin typeface="Times New Roman"/>
                <a:cs typeface="Times New Roman"/>
              </a:rPr>
              <a:t> [Accessed 2 May 2023].</a:t>
            </a:r>
            <a:endParaRPr lang="en-GB" dirty="0"/>
          </a:p>
          <a:p>
            <a:r>
              <a:rPr lang="en-GB" sz="1200" dirty="0">
                <a:latin typeface="Times New Roman"/>
                <a:cs typeface="Times New Roman"/>
              </a:rPr>
              <a:t>Hillier, M.D. (2021). </a:t>
            </a:r>
            <a:r>
              <a:rPr lang="en-GB" sz="1200" i="1" dirty="0">
                <a:latin typeface="Times New Roman"/>
                <a:cs typeface="Times New Roman"/>
              </a:rPr>
              <a:t>Using effective hand hygiene practice to prevent and control infection</a:t>
            </a:r>
            <a:r>
              <a:rPr lang="en-GB" sz="1200" dirty="0">
                <a:latin typeface="Times New Roman"/>
                <a:cs typeface="Times New Roman"/>
              </a:rPr>
              <a:t>. [online] journals.rcni.com. Available at: </a:t>
            </a:r>
            <a:r>
              <a:rPr lang="en-GB" sz="1200" dirty="0">
                <a:latin typeface="Times New Roman"/>
                <a:cs typeface="Times New Roman"/>
                <a:hlinkClick r:id="rId6"/>
              </a:rPr>
              <a:t>https://journals.rcni.com/nursing-standard/evidence-and-practice/using-effective-hand-hygiene-practice-to-prevent-and-control-infection-ns.2020.e11552/print/abs</a:t>
            </a:r>
            <a:r>
              <a:rPr lang="en-GB" sz="1200" dirty="0">
                <a:latin typeface="Times New Roman"/>
                <a:cs typeface="Times New Roman"/>
              </a:rPr>
              <a:t> [Accessed 2 May 2023].</a:t>
            </a:r>
            <a:endParaRPr lang="en-GB" dirty="0"/>
          </a:p>
          <a:p>
            <a:r>
              <a:rPr lang="en-GB" sz="1200" dirty="0">
                <a:latin typeface="Times New Roman"/>
                <a:cs typeface="Times New Roman"/>
              </a:rPr>
              <a:t>Knowles, M. (2019). </a:t>
            </a:r>
            <a:r>
              <a:rPr lang="en-GB" sz="1200" i="1" dirty="0">
                <a:latin typeface="Times New Roman"/>
                <a:cs typeface="Times New Roman"/>
              </a:rPr>
              <a:t>Evidence-Based Practice: Advantages &amp; Disadvantages - Video &amp; Lesson Transcript | Study.com</a:t>
            </a:r>
            <a:r>
              <a:rPr lang="en-GB" sz="1200" dirty="0">
                <a:latin typeface="Times New Roman"/>
                <a:cs typeface="Times New Roman"/>
              </a:rPr>
              <a:t>. [online] Study.com. Available at: </a:t>
            </a:r>
            <a:r>
              <a:rPr lang="en-GB" sz="1200" dirty="0">
                <a:latin typeface="Times New Roman"/>
                <a:cs typeface="Times New Roman"/>
                <a:hlinkClick r:id="rId7"/>
              </a:rPr>
              <a:t>https://study.com/academy/lesson/evidence-based-practice-advantages-disadvantages.html</a:t>
            </a:r>
            <a:r>
              <a:rPr lang="en-GB" sz="1200" dirty="0">
                <a:latin typeface="Times New Roman"/>
                <a:cs typeface="Times New Roman"/>
              </a:rPr>
              <a:t> [Accessed 2 May 2023].</a:t>
            </a:r>
            <a:endParaRPr lang="en-GB" dirty="0"/>
          </a:p>
          <a:p>
            <a:r>
              <a:rPr lang="en-GB" sz="1200" dirty="0">
                <a:latin typeface="Times New Roman"/>
                <a:cs typeface="Times New Roman"/>
              </a:rPr>
              <a:t>Robinson, K.A., </a:t>
            </a:r>
            <a:r>
              <a:rPr lang="en-GB" sz="1200" dirty="0" err="1">
                <a:latin typeface="Times New Roman"/>
                <a:cs typeface="Times New Roman"/>
              </a:rPr>
              <a:t>Brunnhuber</a:t>
            </a:r>
            <a:r>
              <a:rPr lang="en-GB" sz="1200" dirty="0">
                <a:latin typeface="Times New Roman"/>
                <a:cs typeface="Times New Roman"/>
              </a:rPr>
              <a:t>, K., </a:t>
            </a:r>
            <a:r>
              <a:rPr lang="en-GB" sz="1200" dirty="0" err="1">
                <a:latin typeface="Times New Roman"/>
                <a:cs typeface="Times New Roman"/>
              </a:rPr>
              <a:t>Ciliska</a:t>
            </a:r>
            <a:r>
              <a:rPr lang="en-GB" sz="1200" dirty="0">
                <a:latin typeface="Times New Roman"/>
                <a:cs typeface="Times New Roman"/>
              </a:rPr>
              <a:t>, D., Juhl, C.B., Christensen, R. and Lund, H. (2020). What Evidence-Based Research is and why is it important? </a:t>
            </a:r>
            <a:r>
              <a:rPr lang="en-GB" sz="1200" i="1" dirty="0">
                <a:latin typeface="Times New Roman"/>
                <a:cs typeface="Times New Roman"/>
              </a:rPr>
              <a:t>Journal of Clinical Epidemiology</a:t>
            </a:r>
            <a:r>
              <a:rPr lang="en-GB" sz="1200" dirty="0">
                <a:latin typeface="Times New Roman"/>
                <a:cs typeface="Times New Roman"/>
              </a:rPr>
              <a:t>, 129(1), pp.151–157. </a:t>
            </a:r>
            <a:r>
              <a:rPr lang="en-GB" sz="1200" dirty="0" err="1">
                <a:latin typeface="Times New Roman"/>
                <a:cs typeface="Times New Roman"/>
              </a:rPr>
              <a:t>doi:https</a:t>
            </a:r>
            <a:r>
              <a:rPr lang="en-GB" sz="1200" dirty="0">
                <a:latin typeface="Times New Roman"/>
                <a:cs typeface="Times New Roman"/>
              </a:rPr>
              <a:t>://doi.org/10.1016/j.jclinepi.2020.07.020.</a:t>
            </a:r>
            <a:endParaRPr lang="en-GB" dirty="0"/>
          </a:p>
          <a:p>
            <a:r>
              <a:rPr lang="en-GB" sz="1200" dirty="0">
                <a:latin typeface="Times New Roman"/>
                <a:cs typeface="Times New Roman"/>
              </a:rPr>
              <a:t>Royal College of Physicians of Ireland (2014). </a:t>
            </a:r>
            <a:r>
              <a:rPr lang="en-GB" sz="1200" i="1" dirty="0">
                <a:latin typeface="Times New Roman"/>
                <a:cs typeface="Times New Roman"/>
              </a:rPr>
              <a:t>Hand Hygiene: Applying evidence to improve patient safety</a:t>
            </a:r>
            <a:r>
              <a:rPr lang="en-GB" sz="1200" dirty="0">
                <a:latin typeface="Times New Roman"/>
                <a:cs typeface="Times New Roman"/>
              </a:rPr>
              <a:t>. [online] </a:t>
            </a:r>
            <a:r>
              <a:rPr lang="en-GB" sz="1200" dirty="0">
                <a:latin typeface="Times New Roman"/>
                <a:cs typeface="Times New Roman"/>
                <a:hlinkClick r:id="rId8"/>
              </a:rPr>
              <a:t>www.youtube.com</a:t>
            </a:r>
            <a:r>
              <a:rPr lang="en-GB" sz="1200" dirty="0">
                <a:latin typeface="Times New Roman"/>
                <a:cs typeface="Times New Roman"/>
              </a:rPr>
              <a:t>. Available at: </a:t>
            </a:r>
            <a:r>
              <a:rPr lang="en-GB" sz="1200" dirty="0">
                <a:latin typeface="Times New Roman"/>
                <a:cs typeface="Times New Roman"/>
                <a:hlinkClick r:id="rId9"/>
              </a:rPr>
              <a:t>https://www.youtube.com/watch?v=mLFyX4pKG0Y</a:t>
            </a:r>
            <a:r>
              <a:rPr lang="en-GB" sz="1200" dirty="0">
                <a:latin typeface="Times New Roman"/>
                <a:cs typeface="Times New Roman"/>
              </a:rPr>
              <a:t> [Accessed 2 May 2023].</a:t>
            </a:r>
            <a:endParaRPr lang="en-GB" dirty="0"/>
          </a:p>
          <a:p>
            <a:r>
              <a:rPr lang="en-GB" sz="1200" dirty="0">
                <a:latin typeface="Times New Roman"/>
                <a:cs typeface="Times New Roman"/>
              </a:rPr>
              <a:t>Witt, P. (2022). </a:t>
            </a:r>
            <a:r>
              <a:rPr lang="en-GB" sz="1200" i="1" dirty="0">
                <a:latin typeface="Times New Roman"/>
                <a:cs typeface="Times New Roman"/>
              </a:rPr>
              <a:t>The Disadvantages of Evidence Based Practice</a:t>
            </a:r>
            <a:r>
              <a:rPr lang="en-GB" sz="1200" dirty="0">
                <a:latin typeface="Times New Roman"/>
                <a:cs typeface="Times New Roman"/>
              </a:rPr>
              <a:t>. [online] </a:t>
            </a:r>
            <a:r>
              <a:rPr lang="en-GB" sz="1200" dirty="0">
                <a:latin typeface="Times New Roman"/>
                <a:cs typeface="Times New Roman"/>
                <a:hlinkClick r:id="rId10"/>
              </a:rPr>
              <a:t>www.ehow.co.uk</a:t>
            </a:r>
            <a:r>
              <a:rPr lang="en-GB" sz="1200" dirty="0">
                <a:latin typeface="Times New Roman"/>
                <a:cs typeface="Times New Roman"/>
              </a:rPr>
              <a:t>. Available at: </a:t>
            </a:r>
            <a:r>
              <a:rPr lang="en-GB" sz="1200" dirty="0">
                <a:latin typeface="Times New Roman"/>
                <a:cs typeface="Times New Roman"/>
                <a:hlinkClick r:id="rId11"/>
              </a:rPr>
              <a:t>https://www.ehow.co.uk/info_8691957_disadvantages-evidence-based-practice.html</a:t>
            </a:r>
            <a:r>
              <a:rPr lang="en-GB" sz="1200" dirty="0">
                <a:latin typeface="Times New Roman"/>
                <a:cs typeface="Times New Roman"/>
              </a:rPr>
              <a:t> [Accessed 3 May 2023].</a:t>
            </a:r>
            <a:endParaRPr lang="en-GB" dirty="0"/>
          </a:p>
          <a:p>
            <a:r>
              <a:rPr lang="en-GB" sz="1200" dirty="0">
                <a:latin typeface="Times New Roman"/>
                <a:cs typeface="Times New Roman"/>
              </a:rPr>
              <a:t>World Health Organisation (2009). </a:t>
            </a:r>
            <a:r>
              <a:rPr lang="en-GB" sz="1200" i="1" dirty="0">
                <a:latin typeface="Times New Roman"/>
                <a:cs typeface="Times New Roman"/>
              </a:rPr>
              <a:t>Historical perspective on hand hygiene in health care</a:t>
            </a:r>
            <a:r>
              <a:rPr lang="en-GB" sz="1200" dirty="0">
                <a:latin typeface="Times New Roman"/>
                <a:cs typeface="Times New Roman"/>
              </a:rPr>
              <a:t>. [online] Nih.gov. Available at: </a:t>
            </a:r>
            <a:r>
              <a:rPr lang="en-GB" sz="1200" dirty="0">
                <a:latin typeface="Times New Roman"/>
                <a:cs typeface="Times New Roman"/>
                <a:hlinkClick r:id="rId12"/>
              </a:rPr>
              <a:t>https://www.ncbi.nlm.nih.gov/books/NBK144018/</a:t>
            </a:r>
            <a:r>
              <a:rPr lang="en-GB" sz="1200" dirty="0">
                <a:latin typeface="Times New Roman"/>
                <a:cs typeface="Times New Roman"/>
              </a:rPr>
              <a:t> [Accessed 2 May 2023].</a:t>
            </a:r>
            <a:endParaRPr lang="en-GB" dirty="0"/>
          </a:p>
          <a:p>
            <a:endParaRPr lang="en-GB" dirty="0">
              <a:solidFill>
                <a:srgbClr val="FFFFFF"/>
              </a:solidFill>
            </a:endParaRPr>
          </a:p>
        </p:txBody>
      </p:sp>
    </p:spTree>
    <p:extLst>
      <p:ext uri="{BB962C8B-B14F-4D97-AF65-F5344CB8AC3E}">
        <p14:creationId xmlns:p14="http://schemas.microsoft.com/office/powerpoint/2010/main" val="238602533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Integral</vt:lpstr>
      <vt:lpstr>     Evidence-Based Practice </vt:lpstr>
      <vt:lpstr>A little bit about me. </vt:lpstr>
      <vt:lpstr>Aims </vt:lpstr>
      <vt:lpstr>What is evidence-based research</vt:lpstr>
      <vt:lpstr>History. </vt:lpstr>
      <vt:lpstr>Who uses evidence-based practice?</vt:lpstr>
      <vt:lpstr>The 5 Steps of EBP. </vt:lpstr>
      <vt:lpstr>What are the disadvantages/advantages of using EbP?</vt:lpstr>
      <vt:lpstr>Hand Washing. </vt:lpstr>
      <vt:lpstr>History of Hand Washing. </vt:lpstr>
      <vt:lpstr>Evidence-Based research on handwashing. </vt:lpstr>
      <vt:lpstr>EBP video - </vt:lpstr>
      <vt:lpstr>The video. </vt:lpstr>
      <vt:lpstr>Has covid-19 changed handwashing?</vt:lpstr>
      <vt:lpstr>Conclusion.</vt:lpstr>
      <vt:lpstr>Thank-you for listening, 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115</cp:revision>
  <dcterms:created xsi:type="dcterms:W3CDTF">2023-04-30T20:47:45Z</dcterms:created>
  <dcterms:modified xsi:type="dcterms:W3CDTF">2023-05-03T07:12:54Z</dcterms:modified>
</cp:coreProperties>
</file>