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7" r:id="rId8"/>
    <p:sldId id="265" r:id="rId9"/>
    <p:sldId id="266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F64B97-095B-42CD-A781-3B9CF2686C23}" v="93" dt="2022-03-11T15:59:18.015"/>
    <p1510:client id="{3EFB8C3B-1E00-45CD-9AC8-62CB2CA79D15}" v="539" dt="2022-03-11T17:42:58.460"/>
    <p1510:client id="{54ABA831-56A6-43B8-8C1F-0E4C4AA6BCA8}" v="128" dt="2022-03-11T16:59:33.099"/>
    <p1510:client id="{556A168A-6B69-4EDE-B5A4-110929B26D02}" v="16" dt="2022-03-12T12:54:33.713"/>
    <p1510:client id="{5849525F-31B3-4ECE-AB20-270A5DAADC33}" v="27" dt="2022-03-11T17:46:52.639"/>
    <p1510:client id="{702F5757-F52E-4462-A404-7802C23575E3}" v="9" dt="2022-03-12T13:03:19.735"/>
    <p1510:client id="{7A1DBBAE-5C81-486E-8ED4-EF6B5F351856}" v="796" dt="2022-03-13T12:06:44.884"/>
    <p1510:client id="{96E771A8-E830-E1A9-CDFF-06BE0464DDF1}" v="83" dt="2022-03-13T14:41:12.0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meo Hanley (1914399)" userId="S::1914399@student.uwtsd.ac.uk::5cccbe6e-e67a-4705-8695-47b8689cf70b" providerId="AD" clId="Web-{96E771A8-E830-E1A9-CDFF-06BE0464DDF1}"/>
    <pc:docChg chg="addSld delSld modSld">
      <pc:chgData name="Romeo Hanley (1914399)" userId="S::1914399@student.uwtsd.ac.uk::5cccbe6e-e67a-4705-8695-47b8689cf70b" providerId="AD" clId="Web-{96E771A8-E830-E1A9-CDFF-06BE0464DDF1}" dt="2022-03-13T14:41:12.072" v="74"/>
      <pc:docMkLst>
        <pc:docMk/>
      </pc:docMkLst>
      <pc:sldChg chg="addSp delSp modSp">
        <pc:chgData name="Romeo Hanley (1914399)" userId="S::1914399@student.uwtsd.ac.uk::5cccbe6e-e67a-4705-8695-47b8689cf70b" providerId="AD" clId="Web-{96E771A8-E830-E1A9-CDFF-06BE0464DDF1}" dt="2022-03-13T14:08:53.589" v="32" actId="1076"/>
        <pc:sldMkLst>
          <pc:docMk/>
          <pc:sldMk cId="230017236" sldId="260"/>
        </pc:sldMkLst>
        <pc:spChg chg="mod">
          <ac:chgData name="Romeo Hanley (1914399)" userId="S::1914399@student.uwtsd.ac.uk::5cccbe6e-e67a-4705-8695-47b8689cf70b" providerId="AD" clId="Web-{96E771A8-E830-E1A9-CDFF-06BE0464DDF1}" dt="2022-03-13T14:08:20.854" v="27" actId="20577"/>
          <ac:spMkLst>
            <pc:docMk/>
            <pc:sldMk cId="230017236" sldId="260"/>
            <ac:spMk id="3" creationId="{1BB56D16-B182-4585-BB92-2CFA4E4A85F1}"/>
          </ac:spMkLst>
        </pc:spChg>
        <pc:spChg chg="mod">
          <ac:chgData name="Romeo Hanley (1914399)" userId="S::1914399@student.uwtsd.ac.uk::5cccbe6e-e67a-4705-8695-47b8689cf70b" providerId="AD" clId="Web-{96E771A8-E830-E1A9-CDFF-06BE0464DDF1}" dt="2022-03-13T13:59:39.638" v="14" actId="20577"/>
          <ac:spMkLst>
            <pc:docMk/>
            <pc:sldMk cId="230017236" sldId="260"/>
            <ac:spMk id="4" creationId="{ABBBED21-553E-441E-BB65-46A63F8015D1}"/>
          </ac:spMkLst>
        </pc:spChg>
        <pc:spChg chg="del">
          <ac:chgData name="Romeo Hanley (1914399)" userId="S::1914399@student.uwtsd.ac.uk::5cccbe6e-e67a-4705-8695-47b8689cf70b" providerId="AD" clId="Web-{96E771A8-E830-E1A9-CDFF-06BE0464DDF1}" dt="2022-03-13T13:59:35.841" v="13"/>
          <ac:spMkLst>
            <pc:docMk/>
            <pc:sldMk cId="230017236" sldId="260"/>
            <ac:spMk id="5" creationId="{5D5F5522-FB71-436C-AA36-ADEFD2C5826D}"/>
          </ac:spMkLst>
        </pc:spChg>
        <pc:spChg chg="del mod">
          <ac:chgData name="Romeo Hanley (1914399)" userId="S::1914399@student.uwtsd.ac.uk::5cccbe6e-e67a-4705-8695-47b8689cf70b" providerId="AD" clId="Web-{96E771A8-E830-E1A9-CDFF-06BE0464DDF1}" dt="2022-03-13T13:59:28.044" v="12"/>
          <ac:spMkLst>
            <pc:docMk/>
            <pc:sldMk cId="230017236" sldId="260"/>
            <ac:spMk id="7" creationId="{DF43DAD0-F07B-4620-8026-06AF07152684}"/>
          </ac:spMkLst>
        </pc:spChg>
        <pc:picChg chg="add del mod">
          <ac:chgData name="Romeo Hanley (1914399)" userId="S::1914399@student.uwtsd.ac.uk::5cccbe6e-e67a-4705-8695-47b8689cf70b" providerId="AD" clId="Web-{96E771A8-E830-E1A9-CDFF-06BE0464DDF1}" dt="2022-03-13T13:59:15.153" v="7"/>
          <ac:picMkLst>
            <pc:docMk/>
            <pc:sldMk cId="230017236" sldId="260"/>
            <ac:picMk id="6" creationId="{94D6E459-13BD-4314-A211-8CCC4CB9E643}"/>
          </ac:picMkLst>
        </pc:picChg>
        <pc:picChg chg="add mod">
          <ac:chgData name="Romeo Hanley (1914399)" userId="S::1914399@student.uwtsd.ac.uk::5cccbe6e-e67a-4705-8695-47b8689cf70b" providerId="AD" clId="Web-{96E771A8-E830-E1A9-CDFF-06BE0464DDF1}" dt="2022-03-13T14:08:53.589" v="32" actId="1076"/>
          <ac:picMkLst>
            <pc:docMk/>
            <pc:sldMk cId="230017236" sldId="260"/>
            <ac:picMk id="8" creationId="{EC8C52EB-EC7A-47A4-951B-836D78C246E0}"/>
          </ac:picMkLst>
        </pc:picChg>
      </pc:sldChg>
      <pc:sldChg chg="modSp">
        <pc:chgData name="Romeo Hanley (1914399)" userId="S::1914399@student.uwtsd.ac.uk::5cccbe6e-e67a-4705-8695-47b8689cf70b" providerId="AD" clId="Web-{96E771A8-E830-E1A9-CDFF-06BE0464DDF1}" dt="2022-03-13T14:37:15.332" v="73" actId="20577"/>
        <pc:sldMkLst>
          <pc:docMk/>
          <pc:sldMk cId="942187037" sldId="261"/>
        </pc:sldMkLst>
        <pc:spChg chg="mod">
          <ac:chgData name="Romeo Hanley (1914399)" userId="S::1914399@student.uwtsd.ac.uk::5cccbe6e-e67a-4705-8695-47b8689cf70b" providerId="AD" clId="Web-{96E771A8-E830-E1A9-CDFF-06BE0464DDF1}" dt="2022-03-13T14:37:15.332" v="73" actId="20577"/>
          <ac:spMkLst>
            <pc:docMk/>
            <pc:sldMk cId="942187037" sldId="261"/>
            <ac:spMk id="2" creationId="{697BB73D-6450-4238-825C-69579291DF47}"/>
          </ac:spMkLst>
        </pc:spChg>
      </pc:sldChg>
      <pc:sldChg chg="del">
        <pc:chgData name="Romeo Hanley (1914399)" userId="S::1914399@student.uwtsd.ac.uk::5cccbe6e-e67a-4705-8695-47b8689cf70b" providerId="AD" clId="Web-{96E771A8-E830-E1A9-CDFF-06BE0464DDF1}" dt="2022-03-13T14:30:10.916" v="39"/>
        <pc:sldMkLst>
          <pc:docMk/>
          <pc:sldMk cId="467479598" sldId="262"/>
        </pc:sldMkLst>
      </pc:sldChg>
      <pc:sldChg chg="del">
        <pc:chgData name="Romeo Hanley (1914399)" userId="S::1914399@student.uwtsd.ac.uk::5cccbe6e-e67a-4705-8695-47b8689cf70b" providerId="AD" clId="Web-{96E771A8-E830-E1A9-CDFF-06BE0464DDF1}" dt="2022-03-13T14:30:37.620" v="40"/>
        <pc:sldMkLst>
          <pc:docMk/>
          <pc:sldMk cId="3120226659" sldId="263"/>
        </pc:sldMkLst>
      </pc:sldChg>
      <pc:sldChg chg="del">
        <pc:chgData name="Romeo Hanley (1914399)" userId="S::1914399@student.uwtsd.ac.uk::5cccbe6e-e67a-4705-8695-47b8689cf70b" providerId="AD" clId="Web-{96E771A8-E830-E1A9-CDFF-06BE0464DDF1}" dt="2022-03-13T14:22:07.311" v="33"/>
        <pc:sldMkLst>
          <pc:docMk/>
          <pc:sldMk cId="1977188820" sldId="264"/>
        </pc:sldMkLst>
      </pc:sldChg>
      <pc:sldChg chg="modSp">
        <pc:chgData name="Romeo Hanley (1914399)" userId="S::1914399@student.uwtsd.ac.uk::5cccbe6e-e67a-4705-8695-47b8689cf70b" providerId="AD" clId="Web-{96E771A8-E830-E1A9-CDFF-06BE0464DDF1}" dt="2022-03-13T14:31:19.980" v="41" actId="20577"/>
        <pc:sldMkLst>
          <pc:docMk/>
          <pc:sldMk cId="18183871" sldId="265"/>
        </pc:sldMkLst>
        <pc:spChg chg="mod">
          <ac:chgData name="Romeo Hanley (1914399)" userId="S::1914399@student.uwtsd.ac.uk::5cccbe6e-e67a-4705-8695-47b8689cf70b" providerId="AD" clId="Web-{96E771A8-E830-E1A9-CDFF-06BE0464DDF1}" dt="2022-03-13T14:31:19.980" v="41" actId="20577"/>
          <ac:spMkLst>
            <pc:docMk/>
            <pc:sldMk cId="18183871" sldId="265"/>
            <ac:spMk id="3" creationId="{5DADBA04-2EC8-4785-8BF5-D81D797022C1}"/>
          </ac:spMkLst>
        </pc:spChg>
      </pc:sldChg>
      <pc:sldChg chg="new">
        <pc:chgData name="Romeo Hanley (1914399)" userId="S::1914399@student.uwtsd.ac.uk::5cccbe6e-e67a-4705-8695-47b8689cf70b" providerId="AD" clId="Web-{96E771A8-E830-E1A9-CDFF-06BE0464DDF1}" dt="2022-03-13T14:41:12.072" v="74"/>
        <pc:sldMkLst>
          <pc:docMk/>
          <pc:sldMk cId="3066166425" sldId="267"/>
        </pc:sldMkLst>
      </pc:sldChg>
    </pc:docChg>
  </pc:docChgLst>
  <pc:docChgLst>
    <pc:chgData name="Romeo Hanley (1914399)" userId="S::1914399@student.uwtsd.ac.uk::5cccbe6e-e67a-4705-8695-47b8689cf70b" providerId="AD" clId="Web-{7A1DBBAE-5C81-486E-8ED4-EF6B5F351856}"/>
    <pc:docChg chg="modSld sldOrd">
      <pc:chgData name="Romeo Hanley (1914399)" userId="S::1914399@student.uwtsd.ac.uk::5cccbe6e-e67a-4705-8695-47b8689cf70b" providerId="AD" clId="Web-{7A1DBBAE-5C81-486E-8ED4-EF6B5F351856}" dt="2022-03-13T12:06:44.884" v="519"/>
      <pc:docMkLst>
        <pc:docMk/>
      </pc:docMkLst>
      <pc:sldChg chg="modSp">
        <pc:chgData name="Romeo Hanley (1914399)" userId="S::1914399@student.uwtsd.ac.uk::5cccbe6e-e67a-4705-8695-47b8689cf70b" providerId="AD" clId="Web-{7A1DBBAE-5C81-486E-8ED4-EF6B5F351856}" dt="2022-03-13T10:46:39.838" v="381" actId="20577"/>
        <pc:sldMkLst>
          <pc:docMk/>
          <pc:sldMk cId="3106077894" sldId="258"/>
        </pc:sldMkLst>
        <pc:spChg chg="mod">
          <ac:chgData name="Romeo Hanley (1914399)" userId="S::1914399@student.uwtsd.ac.uk::5cccbe6e-e67a-4705-8695-47b8689cf70b" providerId="AD" clId="Web-{7A1DBBAE-5C81-486E-8ED4-EF6B5F351856}" dt="2022-03-13T10:40:38.596" v="298" actId="20577"/>
          <ac:spMkLst>
            <pc:docMk/>
            <pc:sldMk cId="3106077894" sldId="258"/>
            <ac:spMk id="3" creationId="{F9E1F2A5-447D-4534-B6D5-6C287D6A806C}"/>
          </ac:spMkLst>
        </pc:spChg>
        <pc:spChg chg="mod">
          <ac:chgData name="Romeo Hanley (1914399)" userId="S::1914399@student.uwtsd.ac.uk::5cccbe6e-e67a-4705-8695-47b8689cf70b" providerId="AD" clId="Web-{7A1DBBAE-5C81-486E-8ED4-EF6B5F351856}" dt="2022-03-13T10:46:39.838" v="381" actId="20577"/>
          <ac:spMkLst>
            <pc:docMk/>
            <pc:sldMk cId="3106077894" sldId="258"/>
            <ac:spMk id="4" creationId="{6228A005-D59F-4810-8E99-821252AD1C4A}"/>
          </ac:spMkLst>
        </pc:spChg>
      </pc:sldChg>
      <pc:sldChg chg="addSp delSp modSp mod setBg">
        <pc:chgData name="Romeo Hanley (1914399)" userId="S::1914399@student.uwtsd.ac.uk::5cccbe6e-e67a-4705-8695-47b8689cf70b" providerId="AD" clId="Web-{7A1DBBAE-5C81-486E-8ED4-EF6B5F351856}" dt="2022-03-13T11:40:11.656" v="514" actId="20577"/>
        <pc:sldMkLst>
          <pc:docMk/>
          <pc:sldMk cId="41001049" sldId="259"/>
        </pc:sldMkLst>
        <pc:spChg chg="mod">
          <ac:chgData name="Romeo Hanley (1914399)" userId="S::1914399@student.uwtsd.ac.uk::5cccbe6e-e67a-4705-8695-47b8689cf70b" providerId="AD" clId="Web-{7A1DBBAE-5C81-486E-8ED4-EF6B5F351856}" dt="2022-03-13T11:02:14.583" v="400"/>
          <ac:spMkLst>
            <pc:docMk/>
            <pc:sldMk cId="41001049" sldId="259"/>
            <ac:spMk id="2" creationId="{15CA81D4-42D7-48F1-BB5D-41121711BBA6}"/>
          </ac:spMkLst>
        </pc:spChg>
        <pc:spChg chg="mod ord">
          <ac:chgData name="Romeo Hanley (1914399)" userId="S::1914399@student.uwtsd.ac.uk::5cccbe6e-e67a-4705-8695-47b8689cf70b" providerId="AD" clId="Web-{7A1DBBAE-5C81-486E-8ED4-EF6B5F351856}" dt="2022-03-13T11:02:14.583" v="400"/>
          <ac:spMkLst>
            <pc:docMk/>
            <pc:sldMk cId="41001049" sldId="259"/>
            <ac:spMk id="3" creationId="{B0F4EF7A-0FF5-4754-9FCF-DA03F55B420B}"/>
          </ac:spMkLst>
        </pc:spChg>
        <pc:spChg chg="add mod">
          <ac:chgData name="Romeo Hanley (1914399)" userId="S::1914399@student.uwtsd.ac.uk::5cccbe6e-e67a-4705-8695-47b8689cf70b" providerId="AD" clId="Web-{7A1DBBAE-5C81-486E-8ED4-EF6B5F351856}" dt="2022-03-13T11:40:11.656" v="514" actId="20577"/>
          <ac:spMkLst>
            <pc:docMk/>
            <pc:sldMk cId="41001049" sldId="259"/>
            <ac:spMk id="5" creationId="{C0C3B504-8745-4004-800D-5D3D2FAAEAD3}"/>
          </ac:spMkLst>
        </pc:spChg>
        <pc:spChg chg="add del">
          <ac:chgData name="Romeo Hanley (1914399)" userId="S::1914399@student.uwtsd.ac.uk::5cccbe6e-e67a-4705-8695-47b8689cf70b" providerId="AD" clId="Web-{7A1DBBAE-5C81-486E-8ED4-EF6B5F351856}" dt="2022-03-13T10:49:34.942" v="386"/>
          <ac:spMkLst>
            <pc:docMk/>
            <pc:sldMk cId="41001049" sldId="259"/>
            <ac:spMk id="9" creationId="{2B566528-1B12-4246-9431-5C2D7D081168}"/>
          </ac:spMkLst>
        </pc:spChg>
        <pc:spChg chg="add del">
          <ac:chgData name="Romeo Hanley (1914399)" userId="S::1914399@student.uwtsd.ac.uk::5cccbe6e-e67a-4705-8695-47b8689cf70b" providerId="AD" clId="Web-{7A1DBBAE-5C81-486E-8ED4-EF6B5F351856}" dt="2022-03-13T10:49:34.927" v="385"/>
          <ac:spMkLst>
            <pc:docMk/>
            <pc:sldMk cId="41001049" sldId="259"/>
            <ac:spMk id="22" creationId="{2B566528-1B12-4246-9431-5C2D7D081168}"/>
          </ac:spMkLst>
        </pc:spChg>
        <pc:spChg chg="add del">
          <ac:chgData name="Romeo Hanley (1914399)" userId="S::1914399@student.uwtsd.ac.uk::5cccbe6e-e67a-4705-8695-47b8689cf70b" providerId="AD" clId="Web-{7A1DBBAE-5C81-486E-8ED4-EF6B5F351856}" dt="2022-03-13T11:02:14.583" v="400"/>
          <ac:spMkLst>
            <pc:docMk/>
            <pc:sldMk cId="41001049" sldId="259"/>
            <ac:spMk id="32" creationId="{FF9B822F-893E-44C8-963C-64F50ACECBB2}"/>
          </ac:spMkLst>
        </pc:spChg>
        <pc:spChg chg="add del">
          <ac:chgData name="Romeo Hanley (1914399)" userId="S::1914399@student.uwtsd.ac.uk::5cccbe6e-e67a-4705-8695-47b8689cf70b" providerId="AD" clId="Web-{7A1DBBAE-5C81-486E-8ED4-EF6B5F351856}" dt="2022-03-13T11:02:14.583" v="400"/>
          <ac:spMkLst>
            <pc:docMk/>
            <pc:sldMk cId="41001049" sldId="259"/>
            <ac:spMk id="33" creationId="{EBF87945-A001-489F-9D9B-7D9435F0B9CA}"/>
          </ac:spMkLst>
        </pc:spChg>
        <pc:spChg chg="add">
          <ac:chgData name="Romeo Hanley (1914399)" userId="S::1914399@student.uwtsd.ac.uk::5cccbe6e-e67a-4705-8695-47b8689cf70b" providerId="AD" clId="Web-{7A1DBBAE-5C81-486E-8ED4-EF6B5F351856}" dt="2022-03-13T11:02:14.583" v="400"/>
          <ac:spMkLst>
            <pc:docMk/>
            <pc:sldMk cId="41001049" sldId="259"/>
            <ac:spMk id="38" creationId="{2B566528-1B12-4246-9431-5C2D7D081168}"/>
          </ac:spMkLst>
        </pc:spChg>
        <pc:grpChg chg="add del">
          <ac:chgData name="Romeo Hanley (1914399)" userId="S::1914399@student.uwtsd.ac.uk::5cccbe6e-e67a-4705-8695-47b8689cf70b" providerId="AD" clId="Web-{7A1DBBAE-5C81-486E-8ED4-EF6B5F351856}" dt="2022-03-13T10:49:34.942" v="386"/>
          <ac:grpSpMkLst>
            <pc:docMk/>
            <pc:sldMk cId="41001049" sldId="259"/>
            <ac:grpSpMk id="11" creationId="{828A5161-06F1-46CF-8AD7-844680A59E13}"/>
          </ac:grpSpMkLst>
        </pc:grpChg>
        <pc:grpChg chg="add del">
          <ac:chgData name="Romeo Hanley (1914399)" userId="S::1914399@student.uwtsd.ac.uk::5cccbe6e-e67a-4705-8695-47b8689cf70b" providerId="AD" clId="Web-{7A1DBBAE-5C81-486E-8ED4-EF6B5F351856}" dt="2022-03-13T10:49:34.942" v="386"/>
          <ac:grpSpMkLst>
            <pc:docMk/>
            <pc:sldMk cId="41001049" sldId="259"/>
            <ac:grpSpMk id="15" creationId="{5995D10D-E9C9-47DB-AE7E-801FEF38F5C9}"/>
          </ac:grpSpMkLst>
        </pc:grpChg>
        <pc:grpChg chg="add del">
          <ac:chgData name="Romeo Hanley (1914399)" userId="S::1914399@student.uwtsd.ac.uk::5cccbe6e-e67a-4705-8695-47b8689cf70b" providerId="AD" clId="Web-{7A1DBBAE-5C81-486E-8ED4-EF6B5F351856}" dt="2022-03-13T10:49:34.927" v="385"/>
          <ac:grpSpMkLst>
            <pc:docMk/>
            <pc:sldMk cId="41001049" sldId="259"/>
            <ac:grpSpMk id="24" creationId="{FA366754-A2F4-475B-8217-AB06F5F15F36}"/>
          </ac:grpSpMkLst>
        </pc:grpChg>
        <pc:grpChg chg="add del">
          <ac:chgData name="Romeo Hanley (1914399)" userId="S::1914399@student.uwtsd.ac.uk::5cccbe6e-e67a-4705-8695-47b8689cf70b" providerId="AD" clId="Web-{7A1DBBAE-5C81-486E-8ED4-EF6B5F351856}" dt="2022-03-13T10:49:34.927" v="385"/>
          <ac:grpSpMkLst>
            <pc:docMk/>
            <pc:sldMk cId="41001049" sldId="259"/>
            <ac:grpSpMk id="28" creationId="{828A5161-06F1-46CF-8AD7-844680A59E13}"/>
          </ac:grpSpMkLst>
        </pc:grpChg>
        <pc:grpChg chg="add">
          <ac:chgData name="Romeo Hanley (1914399)" userId="S::1914399@student.uwtsd.ac.uk::5cccbe6e-e67a-4705-8695-47b8689cf70b" providerId="AD" clId="Web-{7A1DBBAE-5C81-486E-8ED4-EF6B5F351856}" dt="2022-03-13T11:02:14.583" v="400"/>
          <ac:grpSpMkLst>
            <pc:docMk/>
            <pc:sldMk cId="41001049" sldId="259"/>
            <ac:grpSpMk id="40" creationId="{828A5161-06F1-46CF-8AD7-844680A59E13}"/>
          </ac:grpSpMkLst>
        </pc:grpChg>
        <pc:grpChg chg="add">
          <ac:chgData name="Romeo Hanley (1914399)" userId="S::1914399@student.uwtsd.ac.uk::5cccbe6e-e67a-4705-8695-47b8689cf70b" providerId="AD" clId="Web-{7A1DBBAE-5C81-486E-8ED4-EF6B5F351856}" dt="2022-03-13T11:02:14.583" v="400"/>
          <ac:grpSpMkLst>
            <pc:docMk/>
            <pc:sldMk cId="41001049" sldId="259"/>
            <ac:grpSpMk id="44" creationId="{5995D10D-E9C9-47DB-AE7E-801FEF38F5C9}"/>
          </ac:grpSpMkLst>
        </pc:grpChg>
        <pc:picChg chg="add mod ord">
          <ac:chgData name="Romeo Hanley (1914399)" userId="S::1914399@student.uwtsd.ac.uk::5cccbe6e-e67a-4705-8695-47b8689cf70b" providerId="AD" clId="Web-{7A1DBBAE-5C81-486E-8ED4-EF6B5F351856}" dt="2022-03-13T11:18:55.733" v="467" actId="14100"/>
          <ac:picMkLst>
            <pc:docMk/>
            <pc:sldMk cId="41001049" sldId="259"/>
            <ac:picMk id="4" creationId="{6D32855C-A0C1-439A-88E9-9652B42B6DE6}"/>
          </ac:picMkLst>
        </pc:picChg>
      </pc:sldChg>
      <pc:sldChg chg="addSp delSp modSp">
        <pc:chgData name="Romeo Hanley (1914399)" userId="S::1914399@student.uwtsd.ac.uk::5cccbe6e-e67a-4705-8695-47b8689cf70b" providerId="AD" clId="Web-{7A1DBBAE-5C81-486E-8ED4-EF6B5F351856}" dt="2022-03-13T12:00:59.560" v="518"/>
        <pc:sldMkLst>
          <pc:docMk/>
          <pc:sldMk cId="230017236" sldId="260"/>
        </pc:sldMkLst>
        <pc:spChg chg="mod">
          <ac:chgData name="Romeo Hanley (1914399)" userId="S::1914399@student.uwtsd.ac.uk::5cccbe6e-e67a-4705-8695-47b8689cf70b" providerId="AD" clId="Web-{7A1DBBAE-5C81-486E-8ED4-EF6B5F351856}" dt="2022-03-13T10:51:25.652" v="392" actId="20577"/>
          <ac:spMkLst>
            <pc:docMk/>
            <pc:sldMk cId="230017236" sldId="260"/>
            <ac:spMk id="2" creationId="{3F80F3EF-1A6F-4CD6-B60E-B008BDD417A5}"/>
          </ac:spMkLst>
        </pc:spChg>
        <pc:spChg chg="add">
          <ac:chgData name="Romeo Hanley (1914399)" userId="S::1914399@student.uwtsd.ac.uk::5cccbe6e-e67a-4705-8695-47b8689cf70b" providerId="AD" clId="Web-{7A1DBBAE-5C81-486E-8ED4-EF6B5F351856}" dt="2022-03-13T10:51:32.715" v="393"/>
          <ac:spMkLst>
            <pc:docMk/>
            <pc:sldMk cId="230017236" sldId="260"/>
            <ac:spMk id="4" creationId="{ABBBED21-553E-441E-BB65-46A63F8015D1}"/>
          </ac:spMkLst>
        </pc:spChg>
        <pc:spChg chg="add">
          <ac:chgData name="Romeo Hanley (1914399)" userId="S::1914399@student.uwtsd.ac.uk::5cccbe6e-e67a-4705-8695-47b8689cf70b" providerId="AD" clId="Web-{7A1DBBAE-5C81-486E-8ED4-EF6B5F351856}" dt="2022-03-13T11:58:00.040" v="515"/>
          <ac:spMkLst>
            <pc:docMk/>
            <pc:sldMk cId="230017236" sldId="260"/>
            <ac:spMk id="5" creationId="{5D5F5522-FB71-436C-AA36-ADEFD2C5826D}"/>
          </ac:spMkLst>
        </pc:spChg>
        <pc:spChg chg="add">
          <ac:chgData name="Romeo Hanley (1914399)" userId="S::1914399@student.uwtsd.ac.uk::5cccbe6e-e67a-4705-8695-47b8689cf70b" providerId="AD" clId="Web-{7A1DBBAE-5C81-486E-8ED4-EF6B5F351856}" dt="2022-03-13T12:00:59.560" v="518"/>
          <ac:spMkLst>
            <pc:docMk/>
            <pc:sldMk cId="230017236" sldId="260"/>
            <ac:spMk id="7" creationId="{DF43DAD0-F07B-4620-8026-06AF07152684}"/>
          </ac:spMkLst>
        </pc:spChg>
        <pc:picChg chg="add del mod">
          <ac:chgData name="Romeo Hanley (1914399)" userId="S::1914399@student.uwtsd.ac.uk::5cccbe6e-e67a-4705-8695-47b8689cf70b" providerId="AD" clId="Web-{7A1DBBAE-5C81-486E-8ED4-EF6B5F351856}" dt="2022-03-13T10:53:02.018" v="399"/>
          <ac:picMkLst>
            <pc:docMk/>
            <pc:sldMk cId="230017236" sldId="260"/>
            <ac:picMk id="5" creationId="{1885D340-50DF-4C48-97CC-E9F3823C9AE4}"/>
          </ac:picMkLst>
        </pc:picChg>
        <pc:picChg chg="add del mod">
          <ac:chgData name="Romeo Hanley (1914399)" userId="S::1914399@student.uwtsd.ac.uk::5cccbe6e-e67a-4705-8695-47b8689cf70b" providerId="AD" clId="Web-{7A1DBBAE-5C81-486E-8ED4-EF6B5F351856}" dt="2022-03-13T12:00:38.060" v="517"/>
          <ac:picMkLst>
            <pc:docMk/>
            <pc:sldMk cId="230017236" sldId="260"/>
            <ac:picMk id="6" creationId="{291FB2FE-92A1-4E5E-AF82-DEFFC3F8718A}"/>
          </ac:picMkLst>
        </pc:picChg>
      </pc:sldChg>
      <pc:sldChg chg="modSp ord">
        <pc:chgData name="Romeo Hanley (1914399)" userId="S::1914399@student.uwtsd.ac.uk::5cccbe6e-e67a-4705-8695-47b8689cf70b" providerId="AD" clId="Web-{7A1DBBAE-5C81-486E-8ED4-EF6B5F351856}" dt="2022-03-13T12:06:44.884" v="519"/>
        <pc:sldMkLst>
          <pc:docMk/>
          <pc:sldMk cId="18183871" sldId="265"/>
        </pc:sldMkLst>
        <pc:spChg chg="mod">
          <ac:chgData name="Romeo Hanley (1914399)" userId="S::1914399@student.uwtsd.ac.uk::5cccbe6e-e67a-4705-8695-47b8689cf70b" providerId="AD" clId="Web-{7A1DBBAE-5C81-486E-8ED4-EF6B5F351856}" dt="2022-03-13T10:14:28.072" v="21" actId="20577"/>
          <ac:spMkLst>
            <pc:docMk/>
            <pc:sldMk cId="18183871" sldId="265"/>
            <ac:spMk id="2" creationId="{9AAC82FD-C1C9-418A-8F04-28C227B3D8AC}"/>
          </ac:spMkLst>
        </pc:spChg>
        <pc:spChg chg="mod">
          <ac:chgData name="Romeo Hanley (1914399)" userId="S::1914399@student.uwtsd.ac.uk::5cccbe6e-e67a-4705-8695-47b8689cf70b" providerId="AD" clId="Web-{7A1DBBAE-5C81-486E-8ED4-EF6B5F351856}" dt="2022-03-13T10:20:43.955" v="142" actId="20577"/>
          <ac:spMkLst>
            <pc:docMk/>
            <pc:sldMk cId="18183871" sldId="265"/>
            <ac:spMk id="3" creationId="{5DADBA04-2EC8-4785-8BF5-D81D797022C1}"/>
          </ac:spMkLst>
        </pc:spChg>
      </pc:sldChg>
      <pc:sldChg chg="modSp">
        <pc:chgData name="Romeo Hanley (1914399)" userId="S::1914399@student.uwtsd.ac.uk::5cccbe6e-e67a-4705-8695-47b8689cf70b" providerId="AD" clId="Web-{7A1DBBAE-5C81-486E-8ED4-EF6B5F351856}" dt="2022-03-13T11:27:20.264" v="506" actId="20577"/>
        <pc:sldMkLst>
          <pc:docMk/>
          <pc:sldMk cId="4063875210" sldId="266"/>
        </pc:sldMkLst>
        <pc:spChg chg="mod">
          <ac:chgData name="Romeo Hanley (1914399)" userId="S::1914399@student.uwtsd.ac.uk::5cccbe6e-e67a-4705-8695-47b8689cf70b" providerId="AD" clId="Web-{7A1DBBAE-5C81-486E-8ED4-EF6B5F351856}" dt="2022-03-13T11:27:20.264" v="506" actId="20577"/>
          <ac:spMkLst>
            <pc:docMk/>
            <pc:sldMk cId="4063875210" sldId="266"/>
            <ac:spMk id="3" creationId="{0A9B3070-4E30-49DB-8516-033A0B57F5A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99683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1600">
                <a:latin typeface="Arial"/>
                <a:ea typeface="+mj-lt"/>
                <a:cs typeface="+mj-lt"/>
              </a:rPr>
              <a:t>A Power point Presentation and Slides On</a:t>
            </a:r>
            <a:br>
              <a:rPr lang="en-GB" sz="1600">
                <a:latin typeface="Arial"/>
                <a:ea typeface="+mj-lt"/>
                <a:cs typeface="+mj-lt"/>
              </a:rPr>
            </a:br>
            <a:r>
              <a:rPr lang="en-GB" sz="1600">
                <a:latin typeface="Arial"/>
                <a:ea typeface="+mj-lt"/>
                <a:cs typeface="+mj-lt"/>
              </a:rPr>
              <a:t>Reducing  Long Term Absenteeism</a:t>
            </a:r>
            <a:br>
              <a:rPr lang="en-GB" sz="1600">
                <a:latin typeface="Arial"/>
                <a:ea typeface="+mj-lt"/>
                <a:cs typeface="+mj-lt"/>
              </a:rPr>
            </a:br>
            <a:r>
              <a:rPr lang="en-GB" sz="1400">
                <a:latin typeface="Arial"/>
                <a:ea typeface="+mj-lt"/>
                <a:cs typeface="+mj-lt"/>
              </a:rPr>
              <a:t>Problem solving and Decision making</a:t>
            </a:r>
            <a:br>
              <a:rPr lang="en-GB" sz="1400">
                <a:latin typeface="Arial"/>
                <a:ea typeface="+mj-lt"/>
                <a:cs typeface="+mj-lt"/>
              </a:rPr>
            </a:br>
            <a:endParaRPr lang="en-GB" sz="1400">
              <a:latin typeface="Arial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87769" y="3064731"/>
            <a:ext cx="8880231" cy="151899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</a:pPr>
            <a:endParaRPr lang="en-GB" sz="1400">
              <a:latin typeface="Arial"/>
              <a:cs typeface="Arial"/>
            </a:endParaRPr>
          </a:p>
          <a:p>
            <a:pPr>
              <a:spcBef>
                <a:spcPct val="0"/>
              </a:spcBef>
            </a:pPr>
            <a:r>
              <a:rPr lang="en-GB" sz="1400">
                <a:latin typeface="Arial"/>
                <a:cs typeface="Arial"/>
              </a:rPr>
              <a:t>Student Name: Romeo Hanley</a:t>
            </a:r>
            <a:endParaRPr lang="en-GB" sz="1400">
              <a:ea typeface="+mn-lt"/>
              <a:cs typeface="+mn-lt"/>
            </a:endParaRPr>
          </a:p>
          <a:p>
            <a:pPr>
              <a:spcBef>
                <a:spcPct val="0"/>
              </a:spcBef>
            </a:pPr>
            <a:r>
              <a:rPr lang="en-GB" sz="1400">
                <a:latin typeface="Arial"/>
                <a:cs typeface="Arial"/>
              </a:rPr>
              <a:t>Student ID: 1914399</a:t>
            </a:r>
            <a:endParaRPr lang="en-GB" sz="1400">
              <a:ea typeface="+mn-lt"/>
              <a:cs typeface="+mn-lt"/>
            </a:endParaRPr>
          </a:p>
          <a:p>
            <a:pPr>
              <a:spcBef>
                <a:spcPct val="0"/>
              </a:spcBef>
            </a:pPr>
            <a:r>
              <a:rPr lang="en-GB" sz="1400">
                <a:latin typeface="Arial"/>
                <a:cs typeface="Arial"/>
              </a:rPr>
              <a:t>Module Code: BMSW4004</a:t>
            </a:r>
            <a:endParaRPr lang="en-GB" sz="1400">
              <a:ea typeface="+mn-lt"/>
              <a:cs typeface="+mn-lt"/>
            </a:endParaRPr>
          </a:p>
          <a:p>
            <a:pPr>
              <a:spcBef>
                <a:spcPct val="0"/>
              </a:spcBef>
            </a:pPr>
            <a:endParaRPr lang="en-GB" sz="1400">
              <a:latin typeface="Arial"/>
              <a:ea typeface="+mn-lt"/>
              <a:cs typeface="Arial"/>
            </a:endParaRPr>
          </a:p>
          <a:p>
            <a:pPr>
              <a:spcBef>
                <a:spcPct val="0"/>
              </a:spcBef>
            </a:pPr>
            <a:r>
              <a:rPr lang="en-GB" sz="1400">
                <a:latin typeface="Arial"/>
                <a:cs typeface="Arial"/>
              </a:rPr>
              <a:t>Lecturer’s Name: Chijioke Uba</a:t>
            </a:r>
            <a:endParaRPr lang="en-GB" sz="1400">
              <a:ea typeface="+mn-lt"/>
              <a:cs typeface="+mn-lt"/>
            </a:endParaRPr>
          </a:p>
          <a:p>
            <a:pPr>
              <a:spcBef>
                <a:spcPct val="0"/>
              </a:spcBef>
            </a:pPr>
            <a:endParaRPr lang="en-GB">
              <a:ea typeface="+mn-lt"/>
              <a:cs typeface="+mn-lt"/>
            </a:endParaRPr>
          </a:p>
          <a:p>
            <a:endParaRPr lang="en-GB">
              <a:cs typeface="Calibri"/>
            </a:endParaRPr>
          </a:p>
        </p:txBody>
      </p:sp>
      <p:pic>
        <p:nvPicPr>
          <p:cNvPr id="5" name="Picture 5" descr="Top view of a wooden puzzle">
            <a:extLst>
              <a:ext uri="{FF2B5EF4-FFF2-40B4-BE49-F238E27FC236}">
                <a16:creationId xmlns:a16="http://schemas.microsoft.com/office/drawing/2014/main" id="{E3CF5394-56CE-4080-8185-37FE75D735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7554" y="1508369"/>
            <a:ext cx="1844431" cy="1223108"/>
          </a:xfrm>
          <a:prstGeom prst="rect">
            <a:avLst/>
          </a:prstGeom>
        </p:spPr>
      </p:pic>
      <p:pic>
        <p:nvPicPr>
          <p:cNvPr id="6" name="Picture 6" descr="Heart-shaped puzzle missing one piece at the centre">
            <a:extLst>
              <a:ext uri="{FF2B5EF4-FFF2-40B4-BE49-F238E27FC236}">
                <a16:creationId xmlns:a16="http://schemas.microsoft.com/office/drawing/2014/main" id="{453399A6-B81C-4454-A24E-18AA26A134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0015" y="4693138"/>
            <a:ext cx="2743200" cy="1828800"/>
          </a:xfrm>
          <a:prstGeom prst="rect">
            <a:avLst/>
          </a:prstGeom>
        </p:spPr>
      </p:pic>
      <p:pic>
        <p:nvPicPr>
          <p:cNvPr id="7" name="Picture 7" descr="Close up of metal cogs in lock">
            <a:extLst>
              <a:ext uri="{FF2B5EF4-FFF2-40B4-BE49-F238E27FC236}">
                <a16:creationId xmlns:a16="http://schemas.microsoft.com/office/drawing/2014/main" id="{1DDFFBC6-9C64-4BB3-965A-9904F83175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95323" y="1432475"/>
            <a:ext cx="1668584" cy="12576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2B3BCF-573C-4A56-B905-75F411C5E5B6}"/>
              </a:ext>
            </a:extLst>
          </p:cNvPr>
          <p:cNvSpPr txBox="1"/>
          <p:nvPr/>
        </p:nvSpPr>
        <p:spPr>
          <a:xfrm>
            <a:off x="4646247" y="1002324"/>
            <a:ext cx="2821352" cy="369332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/>
              <a:t>A Weak link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6C085-98BB-40BA-9836-6A458E349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>
                <a:cs typeface="Calibri Light"/>
              </a:rPr>
              <a:t>The scenario and introductions</a:t>
            </a:r>
            <a:br>
              <a:rPr lang="en-GB" sz="3200">
                <a:cs typeface="Calibri Light"/>
              </a:rPr>
            </a:br>
            <a:r>
              <a:rPr lang="en-GB" sz="3200">
                <a:cs typeface="Calibri Light"/>
              </a:rPr>
              <a:t>Reducing long term Absenteeism in a hospital mentioned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1F2A5-447D-4534-B6D5-6C287D6A8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What the facts we have so far?</a:t>
            </a:r>
          </a:p>
          <a:p>
            <a:r>
              <a:rPr lang="en-GB" dirty="0">
                <a:cs typeface="Calibri"/>
              </a:rPr>
              <a:t>What will I do? </a:t>
            </a:r>
          </a:p>
          <a:p>
            <a:r>
              <a:rPr lang="en-GB" dirty="0">
                <a:cs typeface="Calibri"/>
              </a:rPr>
              <a:t>How I plan to do it </a:t>
            </a:r>
          </a:p>
          <a:p>
            <a:r>
              <a:rPr lang="en-GB" dirty="0">
                <a:cs typeface="Calibri"/>
              </a:rPr>
              <a:t>The use of tools or models</a:t>
            </a:r>
          </a:p>
          <a:p>
            <a:pPr marL="0" indent="0">
              <a:buNone/>
            </a:pPr>
            <a:r>
              <a:rPr lang="en-GB" dirty="0">
                <a:cs typeface="Calibri"/>
              </a:rPr>
              <a:t>Conclusion (acronym)to sum up</a:t>
            </a:r>
          </a:p>
          <a:p>
            <a:r>
              <a:rPr lang="en-GB" dirty="0">
                <a:cs typeface="Calibri"/>
              </a:rPr>
              <a:t>Suggestion</a:t>
            </a:r>
            <a:endParaRPr lang="en-GB" dirty="0"/>
          </a:p>
          <a:p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28A005-D59F-4810-8E99-821252AD1C4A}"/>
              </a:ext>
            </a:extLst>
          </p:cNvPr>
          <p:cNvSpPr txBox="1"/>
          <p:nvPr/>
        </p:nvSpPr>
        <p:spPr>
          <a:xfrm>
            <a:off x="5583343" y="2014250"/>
            <a:ext cx="5195887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cs typeface="Calibri"/>
              </a:rPr>
              <a:t>1  Absenteeism in a hospital trust </a:t>
            </a:r>
            <a:endParaRPr lang="en-US" sz="1100">
              <a:cs typeface="Calibri"/>
            </a:endParaRPr>
          </a:p>
          <a:p>
            <a:r>
              <a:rPr lang="en-US" sz="1100" dirty="0">
                <a:cs typeface="Calibri"/>
              </a:rPr>
              <a:t>2   poor quality of service done </a:t>
            </a:r>
          </a:p>
          <a:p>
            <a:r>
              <a:rPr lang="en-US" sz="1100" dirty="0">
                <a:cs typeface="Calibri"/>
              </a:rPr>
              <a:t>3  Trust losing money</a:t>
            </a:r>
          </a:p>
          <a:p>
            <a:r>
              <a:rPr lang="en-US" sz="1100" dirty="0">
                <a:cs typeface="Calibri"/>
              </a:rPr>
              <a:t>4  An increased use of temp staff</a:t>
            </a:r>
          </a:p>
          <a:p>
            <a:r>
              <a:rPr lang="en-US" sz="1100" dirty="0">
                <a:cs typeface="Calibri"/>
              </a:rPr>
              <a:t>5 Define what a problem is then find a solution</a:t>
            </a:r>
          </a:p>
          <a:p>
            <a:r>
              <a:rPr lang="en-US" sz="1100" dirty="0">
                <a:cs typeface="Calibri"/>
              </a:rPr>
              <a:t>6 use the Pestel and fishbone</a:t>
            </a:r>
          </a:p>
        </p:txBody>
      </p:sp>
      <p:pic>
        <p:nvPicPr>
          <p:cNvPr id="5" name="Picture 5" descr="Doctor with a patient">
            <a:extLst>
              <a:ext uri="{FF2B5EF4-FFF2-40B4-BE49-F238E27FC236}">
                <a16:creationId xmlns:a16="http://schemas.microsoft.com/office/drawing/2014/main" id="{2AF4EBA1-891F-480F-A46C-2B665BB22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6247" y="4175370"/>
            <a:ext cx="2909276" cy="1936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077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42FAB-C8EF-4467-9339-B5228D8A2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cs typeface="Calibri Light"/>
              </a:rPr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90D04-7ABA-43AC-85E1-9EB7712E1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What is a problem?  and what is decision making? Define as?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What is the problem?</a:t>
            </a:r>
          </a:p>
          <a:p>
            <a:r>
              <a:rPr lang="en-GB">
                <a:cs typeface="Calibri"/>
              </a:rPr>
              <a:t>Simple </a:t>
            </a:r>
          </a:p>
          <a:p>
            <a:r>
              <a:rPr lang="en-GB">
                <a:cs typeface="Calibri"/>
              </a:rPr>
              <a:t>Complex</a:t>
            </a:r>
          </a:p>
          <a:p>
            <a:r>
              <a:rPr lang="en-GB">
                <a:cs typeface="Calibri"/>
              </a:rPr>
              <a:t>Keeping out the loop</a:t>
            </a:r>
          </a:p>
        </p:txBody>
      </p:sp>
    </p:spTree>
    <p:extLst>
      <p:ext uri="{BB962C8B-B14F-4D97-AF65-F5344CB8AC3E}">
        <p14:creationId xmlns:p14="http://schemas.microsoft.com/office/powerpoint/2010/main" val="1569147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CA81D4-42D7-48F1-BB5D-41121711B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>
                <a:cs typeface="Calibri Light"/>
              </a:rPr>
              <a:t>Data collection  </a:t>
            </a:r>
            <a:br>
              <a:rPr lang="en-GB" sz="3600">
                <a:cs typeface="Calibri Light"/>
              </a:rPr>
            </a:br>
            <a:r>
              <a:rPr lang="en-GB" sz="3600">
                <a:cs typeface="Calibri Light"/>
              </a:rPr>
              <a:t>who said what, Where, and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4EF7A-0FF5-4754-9FCF-DA03F55B4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What the hell is going on around the problem</a:t>
            </a:r>
          </a:p>
          <a:p>
            <a:r>
              <a:rPr lang="en-GB" sz="2000">
                <a:cs typeface="Calibri"/>
              </a:rPr>
              <a:t>The nature </a:t>
            </a:r>
          </a:p>
          <a:p>
            <a:r>
              <a:rPr lang="en-GB" sz="2000">
                <a:cs typeface="Calibri"/>
              </a:rPr>
              <a:t>The scope </a:t>
            </a:r>
          </a:p>
          <a:p>
            <a:r>
              <a:rPr lang="en-GB" sz="2000">
                <a:cs typeface="Calibri"/>
              </a:rPr>
              <a:t>The impact on Staff</a:t>
            </a:r>
          </a:p>
          <a:p>
            <a:r>
              <a:rPr lang="en-GB" sz="2000">
                <a:cs typeface="Calibri"/>
              </a:rPr>
              <a:t>The impact on Company</a:t>
            </a: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41" name="Isosceles Triangle 40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6D32855C-A0C1-439A-88E9-9652B42B6D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4" r="1565"/>
          <a:stretch/>
        </p:blipFill>
        <p:spPr>
          <a:xfrm>
            <a:off x="5205673" y="1602159"/>
            <a:ext cx="6253212" cy="4947653"/>
          </a:xfrm>
          <a:prstGeom prst="rect">
            <a:avLst/>
          </a:pr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0C3B504-8745-4004-800D-5D3D2FAAEAD3}"/>
              </a:ext>
            </a:extLst>
          </p:cNvPr>
          <p:cNvSpPr txBox="1"/>
          <p:nvPr/>
        </p:nvSpPr>
        <p:spPr>
          <a:xfrm>
            <a:off x="701489" y="5175696"/>
            <a:ext cx="440167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THE </a:t>
            </a:r>
            <a:r>
              <a:rPr lang="en-GB" dirty="0" err="1"/>
              <a:t>pestal</a:t>
            </a:r>
            <a:r>
              <a:rPr lang="en-GB" dirty="0"/>
              <a:t> factors   POLITICAL/ECONOMICAL/SOCIAL</a:t>
            </a:r>
            <a:endParaRPr lang="en-US" dirty="0"/>
          </a:p>
          <a:p>
            <a:r>
              <a:rPr lang="en-GB" dirty="0"/>
              <a:t>/TECHNOLOGICAL   (EXTERNAL) laws </a:t>
            </a:r>
            <a:r>
              <a:rPr lang="en-GB" dirty="0" err="1"/>
              <a:t>h&amp;s</a:t>
            </a:r>
            <a:endParaRPr lang="en-GB" dirty="0" err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001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F3EF-1A6F-4CD6-B60E-B008BDD41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cs typeface="Calibri Light"/>
              </a:rPr>
              <a:t>Cause Analysis What's going on?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and what can I do about it?</a:t>
            </a:r>
            <a:endParaRPr lang="en-GB" dirty="0" err="1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56D16-B182-4585-BB92-2CFA4E4A85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dirty="0">
                <a:cs typeface="Calibri"/>
              </a:rPr>
              <a:t>Why is all this  happening? What is the answers?</a:t>
            </a:r>
            <a:endParaRPr lang="en-US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BBED21-553E-441E-BB65-46A63F8015D1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pic>
        <p:nvPicPr>
          <p:cNvPr id="8" name="Picture 8" descr="Diagram&#10;&#10;Description automatically generated">
            <a:extLst>
              <a:ext uri="{FF2B5EF4-FFF2-40B4-BE49-F238E27FC236}">
                <a16:creationId xmlns:a16="http://schemas.microsoft.com/office/drawing/2014/main" id="{EC8C52EB-EC7A-47A4-951B-836D78C246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127" y="2187357"/>
            <a:ext cx="11952887" cy="3902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17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BB73D-6450-4238-825C-69579291D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Alternative generation &amp; </a:t>
            </a:r>
            <a:r>
              <a:rPr lang="en-GB" sz="2000" dirty="0">
                <a:cs typeface="Calibri Light"/>
              </a:rPr>
              <a:t>Possible cause of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149F9-6EF9-4288-BD05-54019FAEFD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>
                <a:cs typeface="Calibri"/>
              </a:rPr>
              <a:t>At last I know the problems and have found solutions</a:t>
            </a:r>
          </a:p>
        </p:txBody>
      </p:sp>
    </p:spTree>
    <p:extLst>
      <p:ext uri="{BB962C8B-B14F-4D97-AF65-F5344CB8AC3E}">
        <p14:creationId xmlns:p14="http://schemas.microsoft.com/office/powerpoint/2010/main" val="942187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99D66-3541-4989-9861-2CAF9BD5E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A8FF9-B157-4E94-9642-8C9285C55B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166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C82FD-C1C9-418A-8F04-28C227B3D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cs typeface="Calibri Light"/>
              </a:rPr>
              <a:t>Conclusions. "last but not least"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AN ACRONYM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DBA04-2EC8-4785-8BF5-D81D79702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I  Define the problem</a:t>
            </a:r>
          </a:p>
          <a:p>
            <a:r>
              <a:rPr lang="en-GB" dirty="0">
                <a:cs typeface="Calibri"/>
              </a:rPr>
              <a:t>D  Develop a solution</a:t>
            </a:r>
          </a:p>
          <a:p>
            <a:r>
              <a:rPr lang="en-GB" dirty="0">
                <a:cs typeface="Calibri"/>
              </a:rPr>
              <a:t>E  Execute the solution</a:t>
            </a:r>
          </a:p>
          <a:p>
            <a:r>
              <a:rPr lang="en-GB" dirty="0">
                <a:cs typeface="Calibri"/>
              </a:rPr>
              <a:t>Ask  Has the solution solve the problem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(DR Richard Feenstra) www.Decisionskills.com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183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E5D57-4841-4647-A4BD-FF10249C8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B3070-4E30-49DB-8516-033A0B57F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dirty="0">
                <a:ea typeface="+mn-lt"/>
                <a:cs typeface="+mn-lt"/>
              </a:rPr>
              <a:t>Maund, A. </a:t>
            </a:r>
            <a:r>
              <a:rPr lang="en-GB" dirty="0" err="1">
                <a:ea typeface="+mn-lt"/>
                <a:cs typeface="+mn-lt"/>
              </a:rPr>
              <a:t>Schriek</a:t>
            </a:r>
            <a:r>
              <a:rPr lang="en-GB" dirty="0">
                <a:ea typeface="+mn-lt"/>
                <a:cs typeface="+mn-lt"/>
              </a:rPr>
              <a:t>, M. and Tinkler, P. (2017). Certificate in Higher Education: Skills for the Workplace Student Yearbook. Sage Publications </a:t>
            </a:r>
            <a:endParaRPr lang="en-GB">
              <a:cs typeface="Calibri" panose="020F0502020204030204"/>
            </a:endParaRPr>
          </a:p>
          <a:p>
            <a:r>
              <a:rPr lang="en-GB" dirty="0">
                <a:ea typeface="+mn-lt"/>
                <a:cs typeface="+mn-lt"/>
              </a:rPr>
              <a:t>Morgan, P. (2016). The Business Student’s Guide to Study and Employability. Sage Publications  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Adair, J. (2013) Decision making and problem solving strategies. 2nd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London: Kogan Page.  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Belton, V. and Stewart, T.J. (2001) Multiple criteria decision analysis: An integrated approach. 2nd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Boston, MA: Kluwer Academic Publishers.  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Cottrell, S. (2011) Critical thinking skills: Developing effective analysis and argument (Palgrave study skills). 2nd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Basingstoke: Palgrave Macmillan.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3875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A Power point Presentation and Slides On Reducing  Long Term Absenteeism Problem solving and Decision making </vt:lpstr>
      <vt:lpstr>The scenario and introductions Reducing long term Absenteeism in a hospital mentioned</vt:lpstr>
      <vt:lpstr>Definition</vt:lpstr>
      <vt:lpstr>Data collection   who said what, Where, and why?</vt:lpstr>
      <vt:lpstr>Cause Analysis What's going on? and what can I do about it?</vt:lpstr>
      <vt:lpstr>Alternative generation &amp; Possible cause of action</vt:lpstr>
      <vt:lpstr>PowerPoint Presentation</vt:lpstr>
      <vt:lpstr>Conclusions. "last but not least" AN ACRONYM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244</cp:revision>
  <dcterms:created xsi:type="dcterms:W3CDTF">2022-03-10T06:13:25Z</dcterms:created>
  <dcterms:modified xsi:type="dcterms:W3CDTF">2022-03-13T14:41:12Z</dcterms:modified>
</cp:coreProperties>
</file>